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2" r:id="rId4"/>
    <p:sldId id="283" r:id="rId5"/>
    <p:sldId id="260" r:id="rId6"/>
    <p:sldId id="261" r:id="rId7"/>
    <p:sldId id="274" r:id="rId8"/>
    <p:sldId id="273" r:id="rId9"/>
    <p:sldId id="272" r:id="rId10"/>
    <p:sldId id="270" r:id="rId11"/>
    <p:sldId id="275" r:id="rId12"/>
    <p:sldId id="279" r:id="rId13"/>
    <p:sldId id="263" r:id="rId14"/>
    <p:sldId id="277" r:id="rId15"/>
    <p:sldId id="278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3431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Doc%20DB%20Upload%20Projects\BNB%20Target%20Position%20Scan\2018.10.31%20BNB%20Target%20Position%20Sc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Talks\New%20Angle%20Scan%202019.03.1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alyssa$\Doc%20DB%20Upload%20Projects\BNB%20Target%20Position%20Scan\2018.10.31%20BNB%20Target%20Position%20Sca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Doc%20DB%20Upload%20Projects\BNB%20Target%20Position%20Scan\2018.10.31%20BNB%20Target%20Position%20Scan.xlsx" TargetMode="External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.fnal.gov\extbeam.bd\Public\BNB\Studies\Target%20Scans\2018.10.31%20Scan\Copy%20of%202018.10.31%20BNB%20Target%20Position%20Scan%201.16.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.fnal.gov\extbeam.bd\Public\BNB\Studies\Target%20Scans\2018.10.31%20Scan\Copy%20of%202018.10.31%20BNB%20Target%20Position%20Scan%201.16.2019.xlsx" TargetMode="Externa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Talks\New%20Angle%20Scan%202019.03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Talks\New%20Angle%20Scan%202019.03.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Talks\New%20Angle%20Scan%202019.03.1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alyssa$\Talks\New%20Angle%20Scan%202019.03.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Positions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99980660371362E-2"/>
          <c:y val="8.2526259106300251E-2"/>
          <c:w val="0.78538700336803979"/>
          <c:h val="0.84253305412927637"/>
        </c:manualLayout>
      </c:layout>
      <c:scatterChart>
        <c:scatterStyle val="lineMarker"/>
        <c:varyColors val="0"/>
        <c:ser>
          <c:idx val="1"/>
          <c:order val="0"/>
          <c:tx>
            <c:v>HPTG1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'2018.11.01 vertical + losses'!$A$2:$A$9245</c:f>
              <c:numCache>
                <c:formatCode>General</c:formatCode>
                <c:ptCount val="9244"/>
                <c:pt idx="0">
                  <c:v>1477913880.392</c:v>
                </c:pt>
                <c:pt idx="1">
                  <c:v>1477913880.4590001</c:v>
                </c:pt>
                <c:pt idx="2">
                  <c:v>1477913880.526</c:v>
                </c:pt>
                <c:pt idx="3">
                  <c:v>1477913880.592</c:v>
                </c:pt>
                <c:pt idx="4">
                  <c:v>1477913880.6589999</c:v>
                </c:pt>
                <c:pt idx="5">
                  <c:v>1477913880.7260001</c:v>
                </c:pt>
                <c:pt idx="6">
                  <c:v>1477913880.7920001</c:v>
                </c:pt>
                <c:pt idx="7">
                  <c:v>1477913881.7260001</c:v>
                </c:pt>
                <c:pt idx="8">
                  <c:v>1477913881.793</c:v>
                </c:pt>
                <c:pt idx="9">
                  <c:v>1477913881.859</c:v>
                </c:pt>
                <c:pt idx="10">
                  <c:v>1477913881.9260001</c:v>
                </c:pt>
                <c:pt idx="11">
                  <c:v>1477913881.993</c:v>
                </c:pt>
                <c:pt idx="12">
                  <c:v>1477913882.059</c:v>
                </c:pt>
                <c:pt idx="13">
                  <c:v>1477913882.1259999</c:v>
                </c:pt>
                <c:pt idx="14">
                  <c:v>1477913883.059</c:v>
                </c:pt>
                <c:pt idx="15">
                  <c:v>1477913883.1259999</c:v>
                </c:pt>
                <c:pt idx="16">
                  <c:v>1477913883.1930001</c:v>
                </c:pt>
                <c:pt idx="17">
                  <c:v>1477913883.2590001</c:v>
                </c:pt>
                <c:pt idx="18">
                  <c:v>1477913883.326</c:v>
                </c:pt>
                <c:pt idx="19">
                  <c:v>1477913883.3929999</c:v>
                </c:pt>
                <c:pt idx="20">
                  <c:v>1477913883.4590001</c:v>
                </c:pt>
                <c:pt idx="21">
                  <c:v>1477913884.3929999</c:v>
                </c:pt>
                <c:pt idx="22">
                  <c:v>1477913884.46</c:v>
                </c:pt>
                <c:pt idx="23">
                  <c:v>1477913884.526</c:v>
                </c:pt>
                <c:pt idx="24">
                  <c:v>1477913884.5929999</c:v>
                </c:pt>
                <c:pt idx="25">
                  <c:v>1477913884.6600001</c:v>
                </c:pt>
                <c:pt idx="26">
                  <c:v>1477913884.7260001</c:v>
                </c:pt>
                <c:pt idx="27">
                  <c:v>1477913884.793</c:v>
                </c:pt>
                <c:pt idx="28">
                  <c:v>1477913885.727</c:v>
                </c:pt>
                <c:pt idx="29">
                  <c:v>1477913885.793</c:v>
                </c:pt>
                <c:pt idx="30">
                  <c:v>1477913885.8599999</c:v>
                </c:pt>
                <c:pt idx="31">
                  <c:v>1477913885.927</c:v>
                </c:pt>
                <c:pt idx="32">
                  <c:v>1477913885.993</c:v>
                </c:pt>
                <c:pt idx="33">
                  <c:v>1477913886.0599999</c:v>
                </c:pt>
                <c:pt idx="34">
                  <c:v>1477913886.1270001</c:v>
                </c:pt>
                <c:pt idx="35">
                  <c:v>1477913887.0599999</c:v>
                </c:pt>
                <c:pt idx="36">
                  <c:v>1477913887.1270001</c:v>
                </c:pt>
                <c:pt idx="37">
                  <c:v>1477913887.1930001</c:v>
                </c:pt>
                <c:pt idx="38">
                  <c:v>1477913887.26</c:v>
                </c:pt>
                <c:pt idx="39">
                  <c:v>1477913887.3269999</c:v>
                </c:pt>
                <c:pt idx="40">
                  <c:v>1477913887.3929999</c:v>
                </c:pt>
                <c:pt idx="41">
                  <c:v>1477913888.3940001</c:v>
                </c:pt>
                <c:pt idx="42">
                  <c:v>1477913888.46</c:v>
                </c:pt>
                <c:pt idx="43">
                  <c:v>1477913888.527</c:v>
                </c:pt>
                <c:pt idx="44">
                  <c:v>1477913888.5940001</c:v>
                </c:pt>
                <c:pt idx="45">
                  <c:v>1477913888.6600001</c:v>
                </c:pt>
                <c:pt idx="46">
                  <c:v>1477913888.727</c:v>
                </c:pt>
                <c:pt idx="47">
                  <c:v>1477913889.727</c:v>
                </c:pt>
                <c:pt idx="48">
                  <c:v>1477913889.7939999</c:v>
                </c:pt>
                <c:pt idx="49">
                  <c:v>1477913889.8599999</c:v>
                </c:pt>
                <c:pt idx="50">
                  <c:v>1477913889.927</c:v>
                </c:pt>
                <c:pt idx="51">
                  <c:v>1477913889.994</c:v>
                </c:pt>
                <c:pt idx="52">
                  <c:v>1477913890.0599999</c:v>
                </c:pt>
                <c:pt idx="53">
                  <c:v>1477913891.0599999</c:v>
                </c:pt>
                <c:pt idx="54">
                  <c:v>1477913891.1270001</c:v>
                </c:pt>
                <c:pt idx="55">
                  <c:v>1477913891.194</c:v>
                </c:pt>
                <c:pt idx="56">
                  <c:v>1477913891.26</c:v>
                </c:pt>
                <c:pt idx="57">
                  <c:v>1477913891.3269999</c:v>
                </c:pt>
                <c:pt idx="58">
                  <c:v>1477913891.3940001</c:v>
                </c:pt>
                <c:pt idx="59">
                  <c:v>1477913892.3940001</c:v>
                </c:pt>
                <c:pt idx="60">
                  <c:v>1477913892.46</c:v>
                </c:pt>
                <c:pt idx="61">
                  <c:v>1477913892.527</c:v>
                </c:pt>
                <c:pt idx="62">
                  <c:v>1477913892.5940001</c:v>
                </c:pt>
                <c:pt idx="63">
                  <c:v>1477913892.6600001</c:v>
                </c:pt>
                <c:pt idx="64">
                  <c:v>1477913892.727</c:v>
                </c:pt>
                <c:pt idx="65">
                  <c:v>1477913893.727</c:v>
                </c:pt>
                <c:pt idx="66">
                  <c:v>1477913893.7939999</c:v>
                </c:pt>
                <c:pt idx="67">
                  <c:v>1477913893.8599999</c:v>
                </c:pt>
                <c:pt idx="68">
                  <c:v>1477913893.927</c:v>
                </c:pt>
                <c:pt idx="69">
                  <c:v>1477913893.994</c:v>
                </c:pt>
                <c:pt idx="70">
                  <c:v>1477913894.0599999</c:v>
                </c:pt>
                <c:pt idx="71">
                  <c:v>1477913895.0599999</c:v>
                </c:pt>
                <c:pt idx="72">
                  <c:v>1477913895.1270001</c:v>
                </c:pt>
                <c:pt idx="73">
                  <c:v>1477913895.194</c:v>
                </c:pt>
                <c:pt idx="74">
                  <c:v>1477913895.26</c:v>
                </c:pt>
                <c:pt idx="75">
                  <c:v>1477913895.3269999</c:v>
                </c:pt>
                <c:pt idx="76">
                  <c:v>1477913895.3940001</c:v>
                </c:pt>
                <c:pt idx="77">
                  <c:v>1477913896.3929999</c:v>
                </c:pt>
                <c:pt idx="78">
                  <c:v>1477913896.46</c:v>
                </c:pt>
                <c:pt idx="79">
                  <c:v>1477913896.527</c:v>
                </c:pt>
                <c:pt idx="80">
                  <c:v>1477913896.5929999</c:v>
                </c:pt>
                <c:pt idx="81">
                  <c:v>1477913896.6600001</c:v>
                </c:pt>
                <c:pt idx="82">
                  <c:v>1477913896.727</c:v>
                </c:pt>
                <c:pt idx="83">
                  <c:v>1477913897.727</c:v>
                </c:pt>
                <c:pt idx="84">
                  <c:v>1477913897.793</c:v>
                </c:pt>
                <c:pt idx="85">
                  <c:v>1477913897.8599999</c:v>
                </c:pt>
                <c:pt idx="86">
                  <c:v>1477913897.927</c:v>
                </c:pt>
                <c:pt idx="87">
                  <c:v>1477913897.993</c:v>
                </c:pt>
                <c:pt idx="88">
                  <c:v>1477913898.0599999</c:v>
                </c:pt>
                <c:pt idx="89">
                  <c:v>1477913899.0599999</c:v>
                </c:pt>
                <c:pt idx="90">
                  <c:v>1477913899.1270001</c:v>
                </c:pt>
                <c:pt idx="91">
                  <c:v>1477913899.1930001</c:v>
                </c:pt>
                <c:pt idx="92">
                  <c:v>1477913899.26</c:v>
                </c:pt>
                <c:pt idx="93">
                  <c:v>1477913899.3269999</c:v>
                </c:pt>
                <c:pt idx="94">
                  <c:v>1477913899.3929999</c:v>
                </c:pt>
                <c:pt idx="95">
                  <c:v>1477913900.3929999</c:v>
                </c:pt>
                <c:pt idx="96">
                  <c:v>1477913900.46</c:v>
                </c:pt>
                <c:pt idx="97">
                  <c:v>1477913900.526</c:v>
                </c:pt>
                <c:pt idx="98">
                  <c:v>1477913900.5929999</c:v>
                </c:pt>
                <c:pt idx="99">
                  <c:v>1477913900.6600001</c:v>
                </c:pt>
                <c:pt idx="100">
                  <c:v>1477913900.7260001</c:v>
                </c:pt>
                <c:pt idx="101">
                  <c:v>1477913901.7260001</c:v>
                </c:pt>
                <c:pt idx="102">
                  <c:v>1477913901.793</c:v>
                </c:pt>
                <c:pt idx="103">
                  <c:v>1477913901.8599999</c:v>
                </c:pt>
                <c:pt idx="104">
                  <c:v>1477913901.9260001</c:v>
                </c:pt>
                <c:pt idx="105">
                  <c:v>1477913901.993</c:v>
                </c:pt>
                <c:pt idx="106">
                  <c:v>1477913902.059</c:v>
                </c:pt>
                <c:pt idx="107">
                  <c:v>1477913903.059</c:v>
                </c:pt>
                <c:pt idx="108">
                  <c:v>1477913903.1259999</c:v>
                </c:pt>
                <c:pt idx="109">
                  <c:v>1477913903.1930001</c:v>
                </c:pt>
                <c:pt idx="110">
                  <c:v>1477913903.2590001</c:v>
                </c:pt>
                <c:pt idx="111">
                  <c:v>1477913903.326</c:v>
                </c:pt>
                <c:pt idx="112">
                  <c:v>1477913903.3929999</c:v>
                </c:pt>
                <c:pt idx="113">
                  <c:v>1477913904.3929999</c:v>
                </c:pt>
                <c:pt idx="114">
                  <c:v>1477913904.4590001</c:v>
                </c:pt>
                <c:pt idx="115">
                  <c:v>1477913904.526</c:v>
                </c:pt>
                <c:pt idx="116">
                  <c:v>1477913904.592</c:v>
                </c:pt>
                <c:pt idx="117">
                  <c:v>1477913904.6589999</c:v>
                </c:pt>
                <c:pt idx="118">
                  <c:v>1477913904.7260001</c:v>
                </c:pt>
                <c:pt idx="119">
                  <c:v>1477913905.7260001</c:v>
                </c:pt>
                <c:pt idx="120">
                  <c:v>1477913905.7920001</c:v>
                </c:pt>
                <c:pt idx="121">
                  <c:v>1477913905.859</c:v>
                </c:pt>
                <c:pt idx="122">
                  <c:v>1477913905.9260001</c:v>
                </c:pt>
                <c:pt idx="123">
                  <c:v>1477913905.9920001</c:v>
                </c:pt>
                <c:pt idx="124">
                  <c:v>1477913906.059</c:v>
                </c:pt>
                <c:pt idx="125">
                  <c:v>1477913907.059</c:v>
                </c:pt>
                <c:pt idx="126">
                  <c:v>1477913907.125</c:v>
                </c:pt>
                <c:pt idx="127">
                  <c:v>1477913907.1919999</c:v>
                </c:pt>
                <c:pt idx="128">
                  <c:v>1477913907.2590001</c:v>
                </c:pt>
                <c:pt idx="129">
                  <c:v>1477913907.325</c:v>
                </c:pt>
                <c:pt idx="130">
                  <c:v>1477913907.392</c:v>
                </c:pt>
                <c:pt idx="131">
                  <c:v>1477913907.4590001</c:v>
                </c:pt>
                <c:pt idx="132">
                  <c:v>1477913908.392</c:v>
                </c:pt>
                <c:pt idx="133">
                  <c:v>1477913908.4590001</c:v>
                </c:pt>
                <c:pt idx="134">
                  <c:v>1477913908.5250001</c:v>
                </c:pt>
                <c:pt idx="135">
                  <c:v>1477913908.592</c:v>
                </c:pt>
                <c:pt idx="136">
                  <c:v>1477913908.6589999</c:v>
                </c:pt>
                <c:pt idx="137">
                  <c:v>1477913908.7249999</c:v>
                </c:pt>
                <c:pt idx="138">
                  <c:v>1477913908.7920001</c:v>
                </c:pt>
                <c:pt idx="139">
                  <c:v>1477913909.7249999</c:v>
                </c:pt>
                <c:pt idx="140">
                  <c:v>1477913909.7920001</c:v>
                </c:pt>
                <c:pt idx="141">
                  <c:v>1477913909.858</c:v>
                </c:pt>
                <c:pt idx="142">
                  <c:v>1477913909.925</c:v>
                </c:pt>
                <c:pt idx="143">
                  <c:v>1477913909.9920001</c:v>
                </c:pt>
                <c:pt idx="144">
                  <c:v>1477913910.0580001</c:v>
                </c:pt>
                <c:pt idx="145">
                  <c:v>1477913910.125</c:v>
                </c:pt>
                <c:pt idx="146">
                  <c:v>1477913911.0580001</c:v>
                </c:pt>
                <c:pt idx="147">
                  <c:v>1477913911.125</c:v>
                </c:pt>
                <c:pt idx="148">
                  <c:v>1477913911.191</c:v>
                </c:pt>
                <c:pt idx="149">
                  <c:v>1477913911.2579999</c:v>
                </c:pt>
                <c:pt idx="150">
                  <c:v>1477913911.325</c:v>
                </c:pt>
                <c:pt idx="151">
                  <c:v>1477913911.391</c:v>
                </c:pt>
                <c:pt idx="152">
                  <c:v>1477913911.4579999</c:v>
                </c:pt>
                <c:pt idx="153">
                  <c:v>1477913912.391</c:v>
                </c:pt>
                <c:pt idx="154">
                  <c:v>1477913912.4579999</c:v>
                </c:pt>
                <c:pt idx="155">
                  <c:v>1477913912.5250001</c:v>
                </c:pt>
                <c:pt idx="156">
                  <c:v>1477913912.5910001</c:v>
                </c:pt>
                <c:pt idx="157">
                  <c:v>1477913912.658</c:v>
                </c:pt>
                <c:pt idx="158">
                  <c:v>1477913912.7249999</c:v>
                </c:pt>
                <c:pt idx="159">
                  <c:v>1477913912.7909999</c:v>
                </c:pt>
                <c:pt idx="160">
                  <c:v>1477913913.724</c:v>
                </c:pt>
                <c:pt idx="161">
                  <c:v>1477913913.7909999</c:v>
                </c:pt>
                <c:pt idx="162">
                  <c:v>1477913913.858</c:v>
                </c:pt>
                <c:pt idx="163">
                  <c:v>1477913913.924</c:v>
                </c:pt>
                <c:pt idx="164">
                  <c:v>1477913913.9909999</c:v>
                </c:pt>
                <c:pt idx="165">
                  <c:v>1477913914.0580001</c:v>
                </c:pt>
                <c:pt idx="166">
                  <c:v>1477913914.1240001</c:v>
                </c:pt>
                <c:pt idx="167">
                  <c:v>1477913915.0569999</c:v>
                </c:pt>
                <c:pt idx="168">
                  <c:v>1477913915.1240001</c:v>
                </c:pt>
                <c:pt idx="169">
                  <c:v>1477913915.191</c:v>
                </c:pt>
                <c:pt idx="170">
                  <c:v>1477913915.257</c:v>
                </c:pt>
                <c:pt idx="171">
                  <c:v>1477913915.3239999</c:v>
                </c:pt>
                <c:pt idx="172">
                  <c:v>1477913915.391</c:v>
                </c:pt>
                <c:pt idx="173">
                  <c:v>1477913915.457</c:v>
                </c:pt>
                <c:pt idx="174">
                  <c:v>1477913916.391</c:v>
                </c:pt>
                <c:pt idx="175">
                  <c:v>1477913916.457</c:v>
                </c:pt>
                <c:pt idx="176">
                  <c:v>1477913916.5239999</c:v>
                </c:pt>
                <c:pt idx="177">
                  <c:v>1477913916.5899999</c:v>
                </c:pt>
                <c:pt idx="178">
                  <c:v>1477913916.6570001</c:v>
                </c:pt>
                <c:pt idx="179">
                  <c:v>1477913916.724</c:v>
                </c:pt>
                <c:pt idx="180">
                  <c:v>1477913916.79</c:v>
                </c:pt>
                <c:pt idx="181">
                  <c:v>1477913917.724</c:v>
                </c:pt>
                <c:pt idx="182">
                  <c:v>1477913917.79</c:v>
                </c:pt>
                <c:pt idx="183">
                  <c:v>1477913917.8570001</c:v>
                </c:pt>
                <c:pt idx="184">
                  <c:v>1477913917.924</c:v>
                </c:pt>
                <c:pt idx="185">
                  <c:v>1477913917.99</c:v>
                </c:pt>
                <c:pt idx="186">
                  <c:v>1477913918.0569999</c:v>
                </c:pt>
                <c:pt idx="187">
                  <c:v>1477913918.1240001</c:v>
                </c:pt>
                <c:pt idx="188">
                  <c:v>1477913919.0569999</c:v>
                </c:pt>
                <c:pt idx="189">
                  <c:v>1477913919.1229999</c:v>
                </c:pt>
                <c:pt idx="190">
                  <c:v>1477913919.1900001</c:v>
                </c:pt>
                <c:pt idx="191">
                  <c:v>1477913919.257</c:v>
                </c:pt>
                <c:pt idx="192">
                  <c:v>1477913919.323</c:v>
                </c:pt>
                <c:pt idx="193">
                  <c:v>1477913919.3900001</c:v>
                </c:pt>
                <c:pt idx="194">
                  <c:v>1477913919.457</c:v>
                </c:pt>
                <c:pt idx="195">
                  <c:v>1477913920.3900001</c:v>
                </c:pt>
                <c:pt idx="196">
                  <c:v>1477913920.4560001</c:v>
                </c:pt>
                <c:pt idx="197">
                  <c:v>1477913920.523</c:v>
                </c:pt>
                <c:pt idx="198">
                  <c:v>1477913920.5899999</c:v>
                </c:pt>
                <c:pt idx="199">
                  <c:v>1477913920.6559999</c:v>
                </c:pt>
                <c:pt idx="200">
                  <c:v>1477913920.723</c:v>
                </c:pt>
                <c:pt idx="201">
                  <c:v>1477913920.79</c:v>
                </c:pt>
                <c:pt idx="202">
                  <c:v>1477913921.723</c:v>
                </c:pt>
                <c:pt idx="203">
                  <c:v>1477913921.789</c:v>
                </c:pt>
                <c:pt idx="204">
                  <c:v>1477913921.8559999</c:v>
                </c:pt>
                <c:pt idx="205">
                  <c:v>1477913921.9230001</c:v>
                </c:pt>
                <c:pt idx="206">
                  <c:v>1477913921.9890001</c:v>
                </c:pt>
                <c:pt idx="207">
                  <c:v>1477913922.056</c:v>
                </c:pt>
                <c:pt idx="208">
                  <c:v>1477913922.1229999</c:v>
                </c:pt>
                <c:pt idx="209">
                  <c:v>1477913923.056</c:v>
                </c:pt>
                <c:pt idx="210">
                  <c:v>1477913923.122</c:v>
                </c:pt>
                <c:pt idx="211">
                  <c:v>1477913923.1889999</c:v>
                </c:pt>
                <c:pt idx="212">
                  <c:v>1477913923.256</c:v>
                </c:pt>
                <c:pt idx="213">
                  <c:v>1477913923.322</c:v>
                </c:pt>
                <c:pt idx="214">
                  <c:v>1477913923.3889999</c:v>
                </c:pt>
                <c:pt idx="215">
                  <c:v>1477913923.4560001</c:v>
                </c:pt>
                <c:pt idx="216">
                  <c:v>1477913924.3889999</c:v>
                </c:pt>
                <c:pt idx="217">
                  <c:v>1477913924.4560001</c:v>
                </c:pt>
                <c:pt idx="218">
                  <c:v>1477913924.5220001</c:v>
                </c:pt>
                <c:pt idx="219">
                  <c:v>1477913924.589</c:v>
                </c:pt>
                <c:pt idx="220">
                  <c:v>1477913924.6559999</c:v>
                </c:pt>
                <c:pt idx="221">
                  <c:v>1477913924.7219999</c:v>
                </c:pt>
                <c:pt idx="222">
                  <c:v>1477913924.789</c:v>
                </c:pt>
                <c:pt idx="223">
                  <c:v>1477913925.7219999</c:v>
                </c:pt>
                <c:pt idx="224">
                  <c:v>1477913925.789</c:v>
                </c:pt>
                <c:pt idx="225">
                  <c:v>1477913925.855</c:v>
                </c:pt>
                <c:pt idx="226">
                  <c:v>1477913925.9219999</c:v>
                </c:pt>
                <c:pt idx="227">
                  <c:v>1477913925.9890001</c:v>
                </c:pt>
                <c:pt idx="228">
                  <c:v>1477913926.0550001</c:v>
                </c:pt>
                <c:pt idx="229">
                  <c:v>1477913926.122</c:v>
                </c:pt>
                <c:pt idx="230">
                  <c:v>1477913927.0550001</c:v>
                </c:pt>
                <c:pt idx="231">
                  <c:v>1477913927.122</c:v>
                </c:pt>
                <c:pt idx="232">
                  <c:v>1477913927.188</c:v>
                </c:pt>
                <c:pt idx="233">
                  <c:v>1477913927.2550001</c:v>
                </c:pt>
                <c:pt idx="234">
                  <c:v>1477913927.322</c:v>
                </c:pt>
                <c:pt idx="235">
                  <c:v>1477913927.388</c:v>
                </c:pt>
                <c:pt idx="236">
                  <c:v>1477913927.4549999</c:v>
                </c:pt>
                <c:pt idx="237">
                  <c:v>1477913928.388</c:v>
                </c:pt>
                <c:pt idx="238">
                  <c:v>1477913928.4549999</c:v>
                </c:pt>
                <c:pt idx="239">
                  <c:v>1477913928.5220001</c:v>
                </c:pt>
                <c:pt idx="240">
                  <c:v>1477913928.5880001</c:v>
                </c:pt>
                <c:pt idx="241">
                  <c:v>1477913928.655</c:v>
                </c:pt>
                <c:pt idx="242">
                  <c:v>1477913928.7219999</c:v>
                </c:pt>
                <c:pt idx="243">
                  <c:v>1477913928.7880001</c:v>
                </c:pt>
                <c:pt idx="244">
                  <c:v>1477913929.7219999</c:v>
                </c:pt>
                <c:pt idx="245">
                  <c:v>1477913929.7880001</c:v>
                </c:pt>
                <c:pt idx="246">
                  <c:v>1477913929.855</c:v>
                </c:pt>
                <c:pt idx="247">
                  <c:v>1477913929.9219999</c:v>
                </c:pt>
                <c:pt idx="248">
                  <c:v>1477913929.9879999</c:v>
                </c:pt>
                <c:pt idx="249">
                  <c:v>1477913930.0550001</c:v>
                </c:pt>
                <c:pt idx="250">
                  <c:v>1477913930.122</c:v>
                </c:pt>
                <c:pt idx="251">
                  <c:v>1477913931.0550001</c:v>
                </c:pt>
                <c:pt idx="252">
                  <c:v>1477913931.1210001</c:v>
                </c:pt>
                <c:pt idx="253">
                  <c:v>1477913931.188</c:v>
                </c:pt>
                <c:pt idx="254">
                  <c:v>1477913931.2550001</c:v>
                </c:pt>
                <c:pt idx="255">
                  <c:v>1477913931.3210001</c:v>
                </c:pt>
                <c:pt idx="256">
                  <c:v>1477913931.388</c:v>
                </c:pt>
                <c:pt idx="257">
                  <c:v>1477913931.4549999</c:v>
                </c:pt>
                <c:pt idx="258">
                  <c:v>1477913932.388</c:v>
                </c:pt>
                <c:pt idx="259">
                  <c:v>1477913932.4549999</c:v>
                </c:pt>
                <c:pt idx="260">
                  <c:v>1477913932.5209999</c:v>
                </c:pt>
                <c:pt idx="261">
                  <c:v>1477913932.5880001</c:v>
                </c:pt>
                <c:pt idx="262">
                  <c:v>1477913932.655</c:v>
                </c:pt>
                <c:pt idx="263">
                  <c:v>1477913932.721</c:v>
                </c:pt>
                <c:pt idx="264">
                  <c:v>1477913932.7880001</c:v>
                </c:pt>
                <c:pt idx="265">
                  <c:v>1477913933.721</c:v>
                </c:pt>
                <c:pt idx="266">
                  <c:v>1477913933.7880001</c:v>
                </c:pt>
                <c:pt idx="267">
                  <c:v>1477913933.855</c:v>
                </c:pt>
                <c:pt idx="268">
                  <c:v>1477913933.921</c:v>
                </c:pt>
                <c:pt idx="269">
                  <c:v>1477913933.9879999</c:v>
                </c:pt>
                <c:pt idx="270">
                  <c:v>1477913934.0550001</c:v>
                </c:pt>
                <c:pt idx="271">
                  <c:v>1477913934.1210001</c:v>
                </c:pt>
                <c:pt idx="272">
                  <c:v>1477913935.0539999</c:v>
                </c:pt>
                <c:pt idx="273">
                  <c:v>1477913935.1210001</c:v>
                </c:pt>
                <c:pt idx="274">
                  <c:v>1477913935.188</c:v>
                </c:pt>
                <c:pt idx="275">
                  <c:v>1477913935.2539999</c:v>
                </c:pt>
                <c:pt idx="276">
                  <c:v>1477913935.3210001</c:v>
                </c:pt>
                <c:pt idx="277">
                  <c:v>1477913935.388</c:v>
                </c:pt>
                <c:pt idx="278">
                  <c:v>1477913935.454</c:v>
                </c:pt>
                <c:pt idx="279">
                  <c:v>1477913936.388</c:v>
                </c:pt>
                <c:pt idx="280">
                  <c:v>1477913936.454</c:v>
                </c:pt>
                <c:pt idx="281">
                  <c:v>1477913936.5209999</c:v>
                </c:pt>
                <c:pt idx="282">
                  <c:v>1477913936.5880001</c:v>
                </c:pt>
                <c:pt idx="283">
                  <c:v>1477913936.654</c:v>
                </c:pt>
                <c:pt idx="284">
                  <c:v>1477913936.721</c:v>
                </c:pt>
                <c:pt idx="285">
                  <c:v>1477913936.7869999</c:v>
                </c:pt>
                <c:pt idx="286">
                  <c:v>1477913937.721</c:v>
                </c:pt>
                <c:pt idx="287">
                  <c:v>1477913937.7869999</c:v>
                </c:pt>
                <c:pt idx="288">
                  <c:v>1477913937.8540001</c:v>
                </c:pt>
                <c:pt idx="289">
                  <c:v>1477913937.921</c:v>
                </c:pt>
                <c:pt idx="290">
                  <c:v>1477913937.987</c:v>
                </c:pt>
                <c:pt idx="291">
                  <c:v>1477913938.0539999</c:v>
                </c:pt>
                <c:pt idx="292">
                  <c:v>1477913938.1210001</c:v>
                </c:pt>
                <c:pt idx="293">
                  <c:v>1477913939.0539999</c:v>
                </c:pt>
                <c:pt idx="294">
                  <c:v>1477913939.187</c:v>
                </c:pt>
                <c:pt idx="295">
                  <c:v>1477913939.2539999</c:v>
                </c:pt>
                <c:pt idx="296">
                  <c:v>1477913939.3199999</c:v>
                </c:pt>
                <c:pt idx="297">
                  <c:v>1477913939.3870001</c:v>
                </c:pt>
                <c:pt idx="298">
                  <c:v>1477913939.454</c:v>
                </c:pt>
                <c:pt idx="299">
                  <c:v>1477913939.52</c:v>
                </c:pt>
                <c:pt idx="300">
                  <c:v>1477913940.3870001</c:v>
                </c:pt>
                <c:pt idx="301">
                  <c:v>1477913940.4530001</c:v>
                </c:pt>
                <c:pt idx="302">
                  <c:v>1477913940.52</c:v>
                </c:pt>
                <c:pt idx="303">
                  <c:v>1477913940.5869999</c:v>
                </c:pt>
                <c:pt idx="304">
                  <c:v>1477913940.6530001</c:v>
                </c:pt>
                <c:pt idx="305">
                  <c:v>1477913940.72</c:v>
                </c:pt>
                <c:pt idx="306">
                  <c:v>1477913940.7869999</c:v>
                </c:pt>
                <c:pt idx="307">
                  <c:v>1477913941.72</c:v>
                </c:pt>
                <c:pt idx="308">
                  <c:v>1477913941.786</c:v>
                </c:pt>
                <c:pt idx="309">
                  <c:v>1477913941.8529999</c:v>
                </c:pt>
                <c:pt idx="310">
                  <c:v>1477913941.9200001</c:v>
                </c:pt>
                <c:pt idx="311">
                  <c:v>1477913941.9860001</c:v>
                </c:pt>
                <c:pt idx="312">
                  <c:v>1477913942.053</c:v>
                </c:pt>
                <c:pt idx="313">
                  <c:v>1477913942.1199999</c:v>
                </c:pt>
                <c:pt idx="314">
                  <c:v>1477913943.053</c:v>
                </c:pt>
                <c:pt idx="315">
                  <c:v>1477913943.1199999</c:v>
                </c:pt>
                <c:pt idx="316">
                  <c:v>1477913943.1860001</c:v>
                </c:pt>
                <c:pt idx="317">
                  <c:v>1477913943.253</c:v>
                </c:pt>
                <c:pt idx="318">
                  <c:v>1477913943.319</c:v>
                </c:pt>
                <c:pt idx="319">
                  <c:v>1477913943.3859999</c:v>
                </c:pt>
                <c:pt idx="320">
                  <c:v>1477913943.4530001</c:v>
                </c:pt>
                <c:pt idx="321">
                  <c:v>1477913944.3859999</c:v>
                </c:pt>
                <c:pt idx="322">
                  <c:v>1477913944.4530001</c:v>
                </c:pt>
                <c:pt idx="323">
                  <c:v>1477913944.5190001</c:v>
                </c:pt>
                <c:pt idx="324">
                  <c:v>1477913944.586</c:v>
                </c:pt>
                <c:pt idx="325">
                  <c:v>1477913944.652</c:v>
                </c:pt>
                <c:pt idx="326">
                  <c:v>1477913944.7190001</c:v>
                </c:pt>
                <c:pt idx="327">
                  <c:v>1477913944.786</c:v>
                </c:pt>
                <c:pt idx="328">
                  <c:v>1477913945.7190001</c:v>
                </c:pt>
                <c:pt idx="329">
                  <c:v>1477913945.786</c:v>
                </c:pt>
                <c:pt idx="330">
                  <c:v>1477913945.852</c:v>
                </c:pt>
                <c:pt idx="331">
                  <c:v>1477913945.9189999</c:v>
                </c:pt>
                <c:pt idx="332">
                  <c:v>1477913945.9849999</c:v>
                </c:pt>
                <c:pt idx="333">
                  <c:v>1477913946.052</c:v>
                </c:pt>
                <c:pt idx="334">
                  <c:v>1477913946.119</c:v>
                </c:pt>
                <c:pt idx="335">
                  <c:v>1477913947.052</c:v>
                </c:pt>
                <c:pt idx="336">
                  <c:v>1477913947.119</c:v>
                </c:pt>
                <c:pt idx="337">
                  <c:v>1477913947.1849999</c:v>
                </c:pt>
                <c:pt idx="338">
                  <c:v>1477913947.2520001</c:v>
                </c:pt>
                <c:pt idx="339">
                  <c:v>1477913947.3180001</c:v>
                </c:pt>
                <c:pt idx="340">
                  <c:v>1477913947.385</c:v>
                </c:pt>
                <c:pt idx="341">
                  <c:v>1477913948.385</c:v>
                </c:pt>
                <c:pt idx="342">
                  <c:v>1477913948.4519999</c:v>
                </c:pt>
                <c:pt idx="343">
                  <c:v>1477913948.5179999</c:v>
                </c:pt>
                <c:pt idx="344">
                  <c:v>1477913948.585</c:v>
                </c:pt>
                <c:pt idx="345">
                  <c:v>1477913948.651</c:v>
                </c:pt>
                <c:pt idx="346">
                  <c:v>1477913948.7179999</c:v>
                </c:pt>
                <c:pt idx="347">
                  <c:v>1477913949.7179999</c:v>
                </c:pt>
                <c:pt idx="348">
                  <c:v>1477913949.7850001</c:v>
                </c:pt>
                <c:pt idx="349">
                  <c:v>1477913949.8510001</c:v>
                </c:pt>
                <c:pt idx="350">
                  <c:v>1477913949.918</c:v>
                </c:pt>
                <c:pt idx="351">
                  <c:v>1477913949.984</c:v>
                </c:pt>
                <c:pt idx="352">
                  <c:v>1477913950.0510001</c:v>
                </c:pt>
                <c:pt idx="353">
                  <c:v>1477913951.0510001</c:v>
                </c:pt>
                <c:pt idx="354">
                  <c:v>1477913951.118</c:v>
                </c:pt>
                <c:pt idx="355">
                  <c:v>1477913951.184</c:v>
                </c:pt>
                <c:pt idx="356">
                  <c:v>1477913951.2509999</c:v>
                </c:pt>
                <c:pt idx="357">
                  <c:v>1477913951.3169999</c:v>
                </c:pt>
                <c:pt idx="358">
                  <c:v>1477913951.3840001</c:v>
                </c:pt>
                <c:pt idx="359">
                  <c:v>1477913952.3840001</c:v>
                </c:pt>
                <c:pt idx="360">
                  <c:v>1477913952.451</c:v>
                </c:pt>
                <c:pt idx="361">
                  <c:v>1477913952.517</c:v>
                </c:pt>
                <c:pt idx="362">
                  <c:v>1477913952.5840001</c:v>
                </c:pt>
                <c:pt idx="363">
                  <c:v>1477913952.651</c:v>
                </c:pt>
                <c:pt idx="364">
                  <c:v>1477913952.717</c:v>
                </c:pt>
                <c:pt idx="365">
                  <c:v>1477913953.717</c:v>
                </c:pt>
                <c:pt idx="366">
                  <c:v>1477913953.7839999</c:v>
                </c:pt>
                <c:pt idx="367">
                  <c:v>1477913953.8499999</c:v>
                </c:pt>
                <c:pt idx="368">
                  <c:v>1477913953.9170001</c:v>
                </c:pt>
                <c:pt idx="369">
                  <c:v>1477913953.983</c:v>
                </c:pt>
                <c:pt idx="370">
                  <c:v>1477913954.05</c:v>
                </c:pt>
                <c:pt idx="371">
                  <c:v>1477913955.05</c:v>
                </c:pt>
                <c:pt idx="372">
                  <c:v>1477913955.1170001</c:v>
                </c:pt>
                <c:pt idx="373">
                  <c:v>1477913955.1830001</c:v>
                </c:pt>
                <c:pt idx="374">
                  <c:v>1477913955.25</c:v>
                </c:pt>
                <c:pt idx="375">
                  <c:v>1477913955.316</c:v>
                </c:pt>
                <c:pt idx="376">
                  <c:v>1477913955.3829999</c:v>
                </c:pt>
                <c:pt idx="377">
                  <c:v>1477913956.3829999</c:v>
                </c:pt>
                <c:pt idx="378">
                  <c:v>1477913956.45</c:v>
                </c:pt>
                <c:pt idx="379">
                  <c:v>1477913956.516</c:v>
                </c:pt>
                <c:pt idx="380">
                  <c:v>1477913956.5829999</c:v>
                </c:pt>
                <c:pt idx="381">
                  <c:v>1477913956.6489999</c:v>
                </c:pt>
                <c:pt idx="382">
                  <c:v>1477913956.7160001</c:v>
                </c:pt>
                <c:pt idx="383">
                  <c:v>1477913957.7160001</c:v>
                </c:pt>
                <c:pt idx="384">
                  <c:v>1477913957.7820001</c:v>
                </c:pt>
                <c:pt idx="385">
                  <c:v>1477913957.849</c:v>
                </c:pt>
                <c:pt idx="386">
                  <c:v>1477913957.9159999</c:v>
                </c:pt>
                <c:pt idx="387">
                  <c:v>1477913957.9820001</c:v>
                </c:pt>
                <c:pt idx="388">
                  <c:v>1477913958.049</c:v>
                </c:pt>
                <c:pt idx="389">
                  <c:v>1477913959.049</c:v>
                </c:pt>
                <c:pt idx="390">
                  <c:v>1477913959.115</c:v>
                </c:pt>
                <c:pt idx="391">
                  <c:v>1477913959.1819999</c:v>
                </c:pt>
                <c:pt idx="392">
                  <c:v>1477913959.2490001</c:v>
                </c:pt>
                <c:pt idx="393">
                  <c:v>1477913959.3150001</c:v>
                </c:pt>
                <c:pt idx="394">
                  <c:v>1477913959.382</c:v>
                </c:pt>
                <c:pt idx="395">
                  <c:v>1477913960.382</c:v>
                </c:pt>
                <c:pt idx="396">
                  <c:v>1477913960.448</c:v>
                </c:pt>
                <c:pt idx="397">
                  <c:v>1477913960.5150001</c:v>
                </c:pt>
                <c:pt idx="398">
                  <c:v>1477913960.582</c:v>
                </c:pt>
                <c:pt idx="399">
                  <c:v>1477913960.648</c:v>
                </c:pt>
                <c:pt idx="400">
                  <c:v>1477913960.7149999</c:v>
                </c:pt>
                <c:pt idx="401">
                  <c:v>1477913961.7149999</c:v>
                </c:pt>
                <c:pt idx="402">
                  <c:v>1477913961.7809999</c:v>
                </c:pt>
                <c:pt idx="403">
                  <c:v>1477913961.848</c:v>
                </c:pt>
                <c:pt idx="404">
                  <c:v>1477913961.915</c:v>
                </c:pt>
                <c:pt idx="405">
                  <c:v>1477913961.9809999</c:v>
                </c:pt>
                <c:pt idx="406">
                  <c:v>1477913962.0480001</c:v>
                </c:pt>
                <c:pt idx="407">
                  <c:v>1477913963.0480001</c:v>
                </c:pt>
                <c:pt idx="408">
                  <c:v>1477913963.1140001</c:v>
                </c:pt>
                <c:pt idx="409">
                  <c:v>1477913963.181</c:v>
                </c:pt>
                <c:pt idx="410">
                  <c:v>1477913963.2479999</c:v>
                </c:pt>
                <c:pt idx="411">
                  <c:v>1477913963.3139999</c:v>
                </c:pt>
                <c:pt idx="412">
                  <c:v>1477913963.381</c:v>
                </c:pt>
                <c:pt idx="413">
                  <c:v>1477913964.381</c:v>
                </c:pt>
                <c:pt idx="414">
                  <c:v>1477913964.448</c:v>
                </c:pt>
                <c:pt idx="415">
                  <c:v>1477913964.5139999</c:v>
                </c:pt>
                <c:pt idx="416">
                  <c:v>1477913964.5810001</c:v>
                </c:pt>
                <c:pt idx="417">
                  <c:v>1477913964.6470001</c:v>
                </c:pt>
                <c:pt idx="418">
                  <c:v>1477913964.714</c:v>
                </c:pt>
                <c:pt idx="419">
                  <c:v>1477913965.714</c:v>
                </c:pt>
                <c:pt idx="420">
                  <c:v>1477913965.7809999</c:v>
                </c:pt>
                <c:pt idx="421">
                  <c:v>1477913965.8469999</c:v>
                </c:pt>
                <c:pt idx="422">
                  <c:v>1477913965.914</c:v>
                </c:pt>
                <c:pt idx="423">
                  <c:v>1477913965.9809999</c:v>
                </c:pt>
                <c:pt idx="424">
                  <c:v>1477913966.0469999</c:v>
                </c:pt>
                <c:pt idx="425">
                  <c:v>1477913967.0469999</c:v>
                </c:pt>
                <c:pt idx="426">
                  <c:v>1477913967.1140001</c:v>
                </c:pt>
                <c:pt idx="427">
                  <c:v>1477913967.1800001</c:v>
                </c:pt>
                <c:pt idx="428">
                  <c:v>1477913967.247</c:v>
                </c:pt>
                <c:pt idx="429">
                  <c:v>1477913967.3139999</c:v>
                </c:pt>
                <c:pt idx="430">
                  <c:v>1477913967.3800001</c:v>
                </c:pt>
                <c:pt idx="431">
                  <c:v>1477913967.447</c:v>
                </c:pt>
                <c:pt idx="432">
                  <c:v>1477913968.3800001</c:v>
                </c:pt>
                <c:pt idx="433">
                  <c:v>1477913968.447</c:v>
                </c:pt>
                <c:pt idx="434">
                  <c:v>1477913968.513</c:v>
                </c:pt>
                <c:pt idx="435">
                  <c:v>1477913968.5799999</c:v>
                </c:pt>
                <c:pt idx="436">
                  <c:v>1477913968.6470001</c:v>
                </c:pt>
                <c:pt idx="437">
                  <c:v>1477913968.7130001</c:v>
                </c:pt>
                <c:pt idx="438">
                  <c:v>1477913968.78</c:v>
                </c:pt>
                <c:pt idx="439">
                  <c:v>1477913969.7130001</c:v>
                </c:pt>
                <c:pt idx="440">
                  <c:v>1477913969.78</c:v>
                </c:pt>
                <c:pt idx="441">
                  <c:v>1477913969.846</c:v>
                </c:pt>
                <c:pt idx="442">
                  <c:v>1477913969.9130001</c:v>
                </c:pt>
                <c:pt idx="443">
                  <c:v>1477913969.98</c:v>
                </c:pt>
                <c:pt idx="444">
                  <c:v>1477913970.046</c:v>
                </c:pt>
                <c:pt idx="445">
                  <c:v>1477913970.1129999</c:v>
                </c:pt>
                <c:pt idx="446">
                  <c:v>1477913971.046</c:v>
                </c:pt>
                <c:pt idx="447">
                  <c:v>1477913971.1129999</c:v>
                </c:pt>
                <c:pt idx="448">
                  <c:v>1477913971.1800001</c:v>
                </c:pt>
                <c:pt idx="449">
                  <c:v>1477913971.2460001</c:v>
                </c:pt>
                <c:pt idx="450">
                  <c:v>1477913971.313</c:v>
                </c:pt>
                <c:pt idx="451">
                  <c:v>1477913971.3800001</c:v>
                </c:pt>
                <c:pt idx="452">
                  <c:v>1477913971.4460001</c:v>
                </c:pt>
                <c:pt idx="453">
                  <c:v>1477913972.3789999</c:v>
                </c:pt>
                <c:pt idx="454">
                  <c:v>1477913972.4460001</c:v>
                </c:pt>
                <c:pt idx="455">
                  <c:v>1477913972.513</c:v>
                </c:pt>
                <c:pt idx="456">
                  <c:v>1477913972.579</c:v>
                </c:pt>
                <c:pt idx="457">
                  <c:v>1477913972.6459999</c:v>
                </c:pt>
                <c:pt idx="458">
                  <c:v>1477913972.7130001</c:v>
                </c:pt>
                <c:pt idx="459">
                  <c:v>1477913972.779</c:v>
                </c:pt>
                <c:pt idx="460">
                  <c:v>1477913973.7130001</c:v>
                </c:pt>
                <c:pt idx="461">
                  <c:v>1477913973.779</c:v>
                </c:pt>
                <c:pt idx="462">
                  <c:v>1477913973.846</c:v>
                </c:pt>
                <c:pt idx="463">
                  <c:v>1477913973.9130001</c:v>
                </c:pt>
                <c:pt idx="464">
                  <c:v>1477913973.9790001</c:v>
                </c:pt>
                <c:pt idx="465">
                  <c:v>1477913974.046</c:v>
                </c:pt>
                <c:pt idx="466">
                  <c:v>1477913974.1129999</c:v>
                </c:pt>
                <c:pt idx="467">
                  <c:v>1477913975.046</c:v>
                </c:pt>
                <c:pt idx="468">
                  <c:v>1477913975.112</c:v>
                </c:pt>
                <c:pt idx="469">
                  <c:v>1477913975.1789999</c:v>
                </c:pt>
                <c:pt idx="470">
                  <c:v>1477913975.2460001</c:v>
                </c:pt>
                <c:pt idx="471">
                  <c:v>1477913975.312</c:v>
                </c:pt>
                <c:pt idx="472">
                  <c:v>1477913975.3789999</c:v>
                </c:pt>
                <c:pt idx="473">
                  <c:v>1477913975.4460001</c:v>
                </c:pt>
                <c:pt idx="474">
                  <c:v>1477913976.3789999</c:v>
                </c:pt>
                <c:pt idx="475">
                  <c:v>1477913976.4460001</c:v>
                </c:pt>
                <c:pt idx="476">
                  <c:v>1477913976.5120001</c:v>
                </c:pt>
                <c:pt idx="477">
                  <c:v>1477913976.579</c:v>
                </c:pt>
                <c:pt idx="478">
                  <c:v>1477913976.6459999</c:v>
                </c:pt>
                <c:pt idx="479">
                  <c:v>1477913976.7119999</c:v>
                </c:pt>
                <c:pt idx="480">
                  <c:v>1477913976.779</c:v>
                </c:pt>
                <c:pt idx="481">
                  <c:v>1477913977.7119999</c:v>
                </c:pt>
                <c:pt idx="482">
                  <c:v>1477913977.779</c:v>
                </c:pt>
                <c:pt idx="483">
                  <c:v>1477913977.846</c:v>
                </c:pt>
                <c:pt idx="484">
                  <c:v>1477913977.9119999</c:v>
                </c:pt>
                <c:pt idx="485">
                  <c:v>1477913977.9790001</c:v>
                </c:pt>
                <c:pt idx="486">
                  <c:v>1477913978.046</c:v>
                </c:pt>
                <c:pt idx="487">
                  <c:v>1477913978.112</c:v>
                </c:pt>
                <c:pt idx="488">
                  <c:v>1477913979.0450001</c:v>
                </c:pt>
                <c:pt idx="489">
                  <c:v>1477913979.112</c:v>
                </c:pt>
                <c:pt idx="490">
                  <c:v>1477913979.1789999</c:v>
                </c:pt>
                <c:pt idx="491">
                  <c:v>1477913979.2449999</c:v>
                </c:pt>
                <c:pt idx="492">
                  <c:v>1477913979.312</c:v>
                </c:pt>
                <c:pt idx="493">
                  <c:v>1477913979.3789999</c:v>
                </c:pt>
                <c:pt idx="494">
                  <c:v>1477913979.4449999</c:v>
                </c:pt>
                <c:pt idx="495">
                  <c:v>1477913980.3789999</c:v>
                </c:pt>
                <c:pt idx="496">
                  <c:v>1477913980.4449999</c:v>
                </c:pt>
                <c:pt idx="497">
                  <c:v>1477913980.5120001</c:v>
                </c:pt>
                <c:pt idx="498">
                  <c:v>1477913980.579</c:v>
                </c:pt>
                <c:pt idx="499">
                  <c:v>1477913980.645</c:v>
                </c:pt>
                <c:pt idx="500">
                  <c:v>1477913980.7119999</c:v>
                </c:pt>
                <c:pt idx="501">
                  <c:v>1477913980.779</c:v>
                </c:pt>
                <c:pt idx="502">
                  <c:v>1477913981.7119999</c:v>
                </c:pt>
                <c:pt idx="503">
                  <c:v>1477913981.779</c:v>
                </c:pt>
                <c:pt idx="504">
                  <c:v>1477913981.845</c:v>
                </c:pt>
                <c:pt idx="505">
                  <c:v>1477913981.9119999</c:v>
                </c:pt>
                <c:pt idx="506">
                  <c:v>1477913981.9790001</c:v>
                </c:pt>
                <c:pt idx="507">
                  <c:v>1477913982.0450001</c:v>
                </c:pt>
                <c:pt idx="508">
                  <c:v>1477913982.112</c:v>
                </c:pt>
                <c:pt idx="509">
                  <c:v>1477913983.0450001</c:v>
                </c:pt>
                <c:pt idx="510">
                  <c:v>1477913983.112</c:v>
                </c:pt>
                <c:pt idx="511">
                  <c:v>1477913983.178</c:v>
                </c:pt>
                <c:pt idx="512">
                  <c:v>1477913983.2449999</c:v>
                </c:pt>
                <c:pt idx="513">
                  <c:v>1477913983.312</c:v>
                </c:pt>
                <c:pt idx="514">
                  <c:v>1477913983.378</c:v>
                </c:pt>
                <c:pt idx="515">
                  <c:v>1477913983.4449999</c:v>
                </c:pt>
                <c:pt idx="516">
                  <c:v>1477913984.378</c:v>
                </c:pt>
                <c:pt idx="517">
                  <c:v>1477913984.4449999</c:v>
                </c:pt>
                <c:pt idx="518">
                  <c:v>1477913984.5120001</c:v>
                </c:pt>
                <c:pt idx="519">
                  <c:v>1477913984.5780001</c:v>
                </c:pt>
                <c:pt idx="520">
                  <c:v>1477913984.645</c:v>
                </c:pt>
                <c:pt idx="521">
                  <c:v>1477913984.7119999</c:v>
                </c:pt>
                <c:pt idx="522">
                  <c:v>1477913984.7780001</c:v>
                </c:pt>
                <c:pt idx="523">
                  <c:v>1477913985.7119999</c:v>
                </c:pt>
                <c:pt idx="524">
                  <c:v>1477913985.7780001</c:v>
                </c:pt>
                <c:pt idx="525">
                  <c:v>1477913985.845</c:v>
                </c:pt>
                <c:pt idx="526">
                  <c:v>1477913985.9119999</c:v>
                </c:pt>
                <c:pt idx="527">
                  <c:v>1477913985.9779999</c:v>
                </c:pt>
                <c:pt idx="528">
                  <c:v>1477913986.0450001</c:v>
                </c:pt>
                <c:pt idx="529">
                  <c:v>1477913986.112</c:v>
                </c:pt>
                <c:pt idx="530">
                  <c:v>1477913987.0450001</c:v>
                </c:pt>
                <c:pt idx="531">
                  <c:v>1477913987.112</c:v>
                </c:pt>
                <c:pt idx="532">
                  <c:v>1477913987.178</c:v>
                </c:pt>
                <c:pt idx="533">
                  <c:v>1477913987.2449999</c:v>
                </c:pt>
                <c:pt idx="534">
                  <c:v>1477913987.312</c:v>
                </c:pt>
                <c:pt idx="535">
                  <c:v>1477913987.378</c:v>
                </c:pt>
                <c:pt idx="536">
                  <c:v>1477913987.4449999</c:v>
                </c:pt>
                <c:pt idx="537">
                  <c:v>1477913988.378</c:v>
                </c:pt>
                <c:pt idx="538">
                  <c:v>1477913988.4449999</c:v>
                </c:pt>
                <c:pt idx="539">
                  <c:v>1477913988.5120001</c:v>
                </c:pt>
                <c:pt idx="540">
                  <c:v>1477913988.5780001</c:v>
                </c:pt>
                <c:pt idx="541">
                  <c:v>1477913988.645</c:v>
                </c:pt>
                <c:pt idx="542">
                  <c:v>1477913988.711</c:v>
                </c:pt>
                <c:pt idx="543">
                  <c:v>1477913988.7780001</c:v>
                </c:pt>
                <c:pt idx="544">
                  <c:v>1477913989.711</c:v>
                </c:pt>
                <c:pt idx="545">
                  <c:v>1477913989.7780001</c:v>
                </c:pt>
                <c:pt idx="546">
                  <c:v>1477913989.845</c:v>
                </c:pt>
                <c:pt idx="547">
                  <c:v>1477913989.911</c:v>
                </c:pt>
                <c:pt idx="548">
                  <c:v>1477913989.9779999</c:v>
                </c:pt>
                <c:pt idx="549">
                  <c:v>1477913990.0450001</c:v>
                </c:pt>
                <c:pt idx="550">
                  <c:v>1477913990.1110001</c:v>
                </c:pt>
                <c:pt idx="551">
                  <c:v>1477913991.0450001</c:v>
                </c:pt>
                <c:pt idx="552">
                  <c:v>1477913991.1110001</c:v>
                </c:pt>
                <c:pt idx="553">
                  <c:v>1477913991.178</c:v>
                </c:pt>
                <c:pt idx="554">
                  <c:v>1477913991.2449999</c:v>
                </c:pt>
                <c:pt idx="555">
                  <c:v>1477913991.3110001</c:v>
                </c:pt>
                <c:pt idx="556">
                  <c:v>1477913991.378</c:v>
                </c:pt>
                <c:pt idx="557">
                  <c:v>1477913991.4449999</c:v>
                </c:pt>
                <c:pt idx="558">
                  <c:v>1477913992.378</c:v>
                </c:pt>
                <c:pt idx="559">
                  <c:v>1477913992.4449999</c:v>
                </c:pt>
                <c:pt idx="560">
                  <c:v>1477913992.5109999</c:v>
                </c:pt>
                <c:pt idx="561">
                  <c:v>1477913992.5780001</c:v>
                </c:pt>
                <c:pt idx="562">
                  <c:v>1477913992.645</c:v>
                </c:pt>
                <c:pt idx="563">
                  <c:v>1477913992.711</c:v>
                </c:pt>
                <c:pt idx="564">
                  <c:v>1477913992.7780001</c:v>
                </c:pt>
                <c:pt idx="565">
                  <c:v>1477913993.711</c:v>
                </c:pt>
                <c:pt idx="566">
                  <c:v>1477913993.7780001</c:v>
                </c:pt>
                <c:pt idx="567">
                  <c:v>1477913993.845</c:v>
                </c:pt>
                <c:pt idx="568">
                  <c:v>1477913993.911</c:v>
                </c:pt>
                <c:pt idx="569">
                  <c:v>1477913993.9779999</c:v>
                </c:pt>
                <c:pt idx="570">
                  <c:v>1477913994.0450001</c:v>
                </c:pt>
                <c:pt idx="571">
                  <c:v>1477913994.1110001</c:v>
                </c:pt>
                <c:pt idx="572">
                  <c:v>1477913995.0450001</c:v>
                </c:pt>
                <c:pt idx="573">
                  <c:v>1477913995.1110001</c:v>
                </c:pt>
                <c:pt idx="574">
                  <c:v>1477913995.178</c:v>
                </c:pt>
                <c:pt idx="575">
                  <c:v>1477913995.2449999</c:v>
                </c:pt>
                <c:pt idx="576">
                  <c:v>1477913995.3110001</c:v>
                </c:pt>
                <c:pt idx="577">
                  <c:v>1477913995.378</c:v>
                </c:pt>
                <c:pt idx="578">
                  <c:v>1477913995.4449999</c:v>
                </c:pt>
                <c:pt idx="579">
                  <c:v>1477913996.378</c:v>
                </c:pt>
                <c:pt idx="580">
                  <c:v>1477913996.4449999</c:v>
                </c:pt>
                <c:pt idx="581">
                  <c:v>1477913996.5109999</c:v>
                </c:pt>
                <c:pt idx="582">
                  <c:v>1477913996.5780001</c:v>
                </c:pt>
                <c:pt idx="583">
                  <c:v>1477913996.645</c:v>
                </c:pt>
                <c:pt idx="584">
                  <c:v>1477913996.711</c:v>
                </c:pt>
                <c:pt idx="585">
                  <c:v>1477913996.7780001</c:v>
                </c:pt>
                <c:pt idx="586">
                  <c:v>1477913997.711</c:v>
                </c:pt>
                <c:pt idx="587">
                  <c:v>1477913997.7780001</c:v>
                </c:pt>
                <c:pt idx="588">
                  <c:v>1477913997.845</c:v>
                </c:pt>
                <c:pt idx="589">
                  <c:v>1477913997.911</c:v>
                </c:pt>
                <c:pt idx="590">
                  <c:v>1477913997.9779999</c:v>
                </c:pt>
                <c:pt idx="591">
                  <c:v>1477913998.0450001</c:v>
                </c:pt>
                <c:pt idx="592">
                  <c:v>1477913998.1110001</c:v>
                </c:pt>
                <c:pt idx="593">
                  <c:v>1477913999.0450001</c:v>
                </c:pt>
                <c:pt idx="594">
                  <c:v>1477913999.178</c:v>
                </c:pt>
                <c:pt idx="595">
                  <c:v>1477913999.2449999</c:v>
                </c:pt>
                <c:pt idx="596">
                  <c:v>1477913999.312</c:v>
                </c:pt>
                <c:pt idx="597">
                  <c:v>1477913999.378</c:v>
                </c:pt>
                <c:pt idx="598">
                  <c:v>1477913999.4449999</c:v>
                </c:pt>
                <c:pt idx="599">
                  <c:v>1477913999.5120001</c:v>
                </c:pt>
                <c:pt idx="600">
                  <c:v>1477914000.378</c:v>
                </c:pt>
                <c:pt idx="601">
                  <c:v>1477914000.4449999</c:v>
                </c:pt>
                <c:pt idx="602">
                  <c:v>1477914000.5120001</c:v>
                </c:pt>
                <c:pt idx="603">
                  <c:v>1477914000.5780001</c:v>
                </c:pt>
                <c:pt idx="604">
                  <c:v>1477914000.645</c:v>
                </c:pt>
                <c:pt idx="605">
                  <c:v>1477914000.7119999</c:v>
                </c:pt>
                <c:pt idx="606">
                  <c:v>1477914000.7780001</c:v>
                </c:pt>
                <c:pt idx="607">
                  <c:v>1477914001.7119999</c:v>
                </c:pt>
                <c:pt idx="608">
                  <c:v>1477914001.7780001</c:v>
                </c:pt>
                <c:pt idx="609">
                  <c:v>1477914001.845</c:v>
                </c:pt>
                <c:pt idx="610">
                  <c:v>1477914001.9119999</c:v>
                </c:pt>
                <c:pt idx="611">
                  <c:v>1477914001.9779999</c:v>
                </c:pt>
                <c:pt idx="612">
                  <c:v>1477914002.0450001</c:v>
                </c:pt>
                <c:pt idx="613">
                  <c:v>1477914002.112</c:v>
                </c:pt>
                <c:pt idx="614">
                  <c:v>1477914003.0450001</c:v>
                </c:pt>
                <c:pt idx="615">
                  <c:v>1477914003.112</c:v>
                </c:pt>
                <c:pt idx="616">
                  <c:v>1477914003.1789999</c:v>
                </c:pt>
                <c:pt idx="617">
                  <c:v>1477914003.2449999</c:v>
                </c:pt>
                <c:pt idx="618">
                  <c:v>1477914003.312</c:v>
                </c:pt>
                <c:pt idx="619">
                  <c:v>1477914003.3789999</c:v>
                </c:pt>
                <c:pt idx="620">
                  <c:v>1477914003.4449999</c:v>
                </c:pt>
                <c:pt idx="621">
                  <c:v>1477914004.3789999</c:v>
                </c:pt>
                <c:pt idx="622">
                  <c:v>1477914004.4449999</c:v>
                </c:pt>
                <c:pt idx="623">
                  <c:v>1477914004.5120001</c:v>
                </c:pt>
                <c:pt idx="624">
                  <c:v>1477914004.579</c:v>
                </c:pt>
                <c:pt idx="625">
                  <c:v>1477914004.645</c:v>
                </c:pt>
                <c:pt idx="626">
                  <c:v>1477914004.7119999</c:v>
                </c:pt>
                <c:pt idx="627">
                  <c:v>1477914004.779</c:v>
                </c:pt>
                <c:pt idx="628">
                  <c:v>1477914005.7119999</c:v>
                </c:pt>
                <c:pt idx="629">
                  <c:v>1477914005.779</c:v>
                </c:pt>
                <c:pt idx="630">
                  <c:v>1477914005.846</c:v>
                </c:pt>
                <c:pt idx="631">
                  <c:v>1477914005.9119999</c:v>
                </c:pt>
                <c:pt idx="632">
                  <c:v>1477914005.9790001</c:v>
                </c:pt>
                <c:pt idx="633">
                  <c:v>1477914006.046</c:v>
                </c:pt>
                <c:pt idx="634">
                  <c:v>1477914006.112</c:v>
                </c:pt>
                <c:pt idx="635">
                  <c:v>1477914007.046</c:v>
                </c:pt>
                <c:pt idx="636">
                  <c:v>1477914007.112</c:v>
                </c:pt>
                <c:pt idx="637">
                  <c:v>1477914007.1789999</c:v>
                </c:pt>
                <c:pt idx="638">
                  <c:v>1477914007.2460001</c:v>
                </c:pt>
                <c:pt idx="639">
                  <c:v>1477914007.313</c:v>
                </c:pt>
                <c:pt idx="640">
                  <c:v>1477914007.3789999</c:v>
                </c:pt>
                <c:pt idx="641">
                  <c:v>1477914008.3789999</c:v>
                </c:pt>
                <c:pt idx="642">
                  <c:v>1477914008.4460001</c:v>
                </c:pt>
                <c:pt idx="643">
                  <c:v>1477914008.513</c:v>
                </c:pt>
                <c:pt idx="644">
                  <c:v>1477914008.579</c:v>
                </c:pt>
                <c:pt idx="645">
                  <c:v>1477914008.6459999</c:v>
                </c:pt>
                <c:pt idx="646">
                  <c:v>1477914008.7130001</c:v>
                </c:pt>
                <c:pt idx="647">
                  <c:v>1477914009.7130001</c:v>
                </c:pt>
                <c:pt idx="648">
                  <c:v>1477914009.779</c:v>
                </c:pt>
                <c:pt idx="649">
                  <c:v>1477914009.846</c:v>
                </c:pt>
                <c:pt idx="650">
                  <c:v>1477914009.9130001</c:v>
                </c:pt>
                <c:pt idx="651">
                  <c:v>1477914009.98</c:v>
                </c:pt>
                <c:pt idx="652">
                  <c:v>1477914010.046</c:v>
                </c:pt>
                <c:pt idx="653">
                  <c:v>1477914011.046</c:v>
                </c:pt>
                <c:pt idx="654">
                  <c:v>1477914011.1129999</c:v>
                </c:pt>
                <c:pt idx="655">
                  <c:v>1477914011.1800001</c:v>
                </c:pt>
                <c:pt idx="656">
                  <c:v>1477914011.2460001</c:v>
                </c:pt>
                <c:pt idx="657">
                  <c:v>1477914011.313</c:v>
                </c:pt>
                <c:pt idx="658">
                  <c:v>1477914011.3800001</c:v>
                </c:pt>
                <c:pt idx="659">
                  <c:v>1477914012.3800001</c:v>
                </c:pt>
                <c:pt idx="660">
                  <c:v>1477914012.4460001</c:v>
                </c:pt>
                <c:pt idx="661">
                  <c:v>1477914012.513</c:v>
                </c:pt>
                <c:pt idx="662">
                  <c:v>1477914012.5799999</c:v>
                </c:pt>
                <c:pt idx="663">
                  <c:v>1477914012.6459999</c:v>
                </c:pt>
                <c:pt idx="664">
                  <c:v>1477914012.7130001</c:v>
                </c:pt>
                <c:pt idx="665">
                  <c:v>1477914013.7130001</c:v>
                </c:pt>
                <c:pt idx="666">
                  <c:v>1477914013.78</c:v>
                </c:pt>
                <c:pt idx="667">
                  <c:v>1477914013.8469999</c:v>
                </c:pt>
                <c:pt idx="668">
                  <c:v>1477914013.9130001</c:v>
                </c:pt>
                <c:pt idx="669">
                  <c:v>1477914013.98</c:v>
                </c:pt>
                <c:pt idx="670">
                  <c:v>1477914014.0469999</c:v>
                </c:pt>
                <c:pt idx="671">
                  <c:v>1477914015.0469999</c:v>
                </c:pt>
                <c:pt idx="672">
                  <c:v>1477914015.1129999</c:v>
                </c:pt>
                <c:pt idx="673">
                  <c:v>1477914015.1800001</c:v>
                </c:pt>
                <c:pt idx="674">
                  <c:v>1477914015.247</c:v>
                </c:pt>
                <c:pt idx="675">
                  <c:v>1477914015.313</c:v>
                </c:pt>
                <c:pt idx="676">
                  <c:v>1477914015.3800001</c:v>
                </c:pt>
                <c:pt idx="677">
                  <c:v>1477914016.3800001</c:v>
                </c:pt>
                <c:pt idx="678">
                  <c:v>1477914016.447</c:v>
                </c:pt>
                <c:pt idx="679">
                  <c:v>1477914016.5139999</c:v>
                </c:pt>
                <c:pt idx="680">
                  <c:v>1477914016.5799999</c:v>
                </c:pt>
                <c:pt idx="681">
                  <c:v>1477914016.6470001</c:v>
                </c:pt>
                <c:pt idx="682">
                  <c:v>1477914016.714</c:v>
                </c:pt>
                <c:pt idx="683">
                  <c:v>1477914017.714</c:v>
                </c:pt>
                <c:pt idx="684">
                  <c:v>1477914017.78</c:v>
                </c:pt>
                <c:pt idx="685">
                  <c:v>1477914017.8469999</c:v>
                </c:pt>
                <c:pt idx="686">
                  <c:v>1477914017.914</c:v>
                </c:pt>
                <c:pt idx="687">
                  <c:v>1477914017.98</c:v>
                </c:pt>
                <c:pt idx="688">
                  <c:v>1477914018.0469999</c:v>
                </c:pt>
                <c:pt idx="689">
                  <c:v>1477914019.0469999</c:v>
                </c:pt>
                <c:pt idx="690">
                  <c:v>1477914019.1140001</c:v>
                </c:pt>
                <c:pt idx="691">
                  <c:v>1477914019.181</c:v>
                </c:pt>
                <c:pt idx="692">
                  <c:v>1477914019.247</c:v>
                </c:pt>
                <c:pt idx="693">
                  <c:v>1477914019.3139999</c:v>
                </c:pt>
                <c:pt idx="694">
                  <c:v>1477914019.381</c:v>
                </c:pt>
                <c:pt idx="695">
                  <c:v>1477914020.381</c:v>
                </c:pt>
                <c:pt idx="696">
                  <c:v>1477914020.448</c:v>
                </c:pt>
                <c:pt idx="697">
                  <c:v>1477914020.5139999</c:v>
                </c:pt>
                <c:pt idx="698">
                  <c:v>1477914020.5810001</c:v>
                </c:pt>
                <c:pt idx="699">
                  <c:v>1477914020.648</c:v>
                </c:pt>
                <c:pt idx="700">
                  <c:v>1477914020.714</c:v>
                </c:pt>
                <c:pt idx="701">
                  <c:v>1477914021.714</c:v>
                </c:pt>
                <c:pt idx="702">
                  <c:v>1477914021.7809999</c:v>
                </c:pt>
                <c:pt idx="703">
                  <c:v>1477914021.848</c:v>
                </c:pt>
                <c:pt idx="704">
                  <c:v>1477914021.914</c:v>
                </c:pt>
                <c:pt idx="705">
                  <c:v>1477914021.9809999</c:v>
                </c:pt>
                <c:pt idx="706">
                  <c:v>1477914022.0480001</c:v>
                </c:pt>
                <c:pt idx="707">
                  <c:v>1477914023.0480001</c:v>
                </c:pt>
                <c:pt idx="708">
                  <c:v>1477914023.115</c:v>
                </c:pt>
                <c:pt idx="709">
                  <c:v>1477914023.181</c:v>
                </c:pt>
                <c:pt idx="710">
                  <c:v>1477914023.2479999</c:v>
                </c:pt>
                <c:pt idx="711">
                  <c:v>1477914023.3150001</c:v>
                </c:pt>
                <c:pt idx="712">
                  <c:v>1477914023.381</c:v>
                </c:pt>
                <c:pt idx="713">
                  <c:v>1477914024.382</c:v>
                </c:pt>
                <c:pt idx="714">
                  <c:v>1477914024.448</c:v>
                </c:pt>
                <c:pt idx="715">
                  <c:v>1477914024.5150001</c:v>
                </c:pt>
                <c:pt idx="716">
                  <c:v>1477914024.582</c:v>
                </c:pt>
                <c:pt idx="717">
                  <c:v>1477914024.648</c:v>
                </c:pt>
                <c:pt idx="718">
                  <c:v>1477914024.7149999</c:v>
                </c:pt>
                <c:pt idx="719">
                  <c:v>1477914025.7149999</c:v>
                </c:pt>
                <c:pt idx="720">
                  <c:v>1477914025.7820001</c:v>
                </c:pt>
                <c:pt idx="721">
                  <c:v>1477914025.849</c:v>
                </c:pt>
                <c:pt idx="722">
                  <c:v>1477914025.915</c:v>
                </c:pt>
                <c:pt idx="723">
                  <c:v>1477914025.9820001</c:v>
                </c:pt>
                <c:pt idx="724">
                  <c:v>1477914026.049</c:v>
                </c:pt>
                <c:pt idx="725">
                  <c:v>1477914027.049</c:v>
                </c:pt>
                <c:pt idx="726">
                  <c:v>1477914027.1159999</c:v>
                </c:pt>
                <c:pt idx="727">
                  <c:v>1477914027.1819999</c:v>
                </c:pt>
                <c:pt idx="728">
                  <c:v>1477914027.2490001</c:v>
                </c:pt>
                <c:pt idx="729">
                  <c:v>1477914027.316</c:v>
                </c:pt>
                <c:pt idx="730">
                  <c:v>1477914027.382</c:v>
                </c:pt>
                <c:pt idx="731">
                  <c:v>1477914027.4489999</c:v>
                </c:pt>
                <c:pt idx="732">
                  <c:v>1477914028.3829999</c:v>
                </c:pt>
                <c:pt idx="733">
                  <c:v>1477914028.4489999</c:v>
                </c:pt>
                <c:pt idx="734">
                  <c:v>1477914028.516</c:v>
                </c:pt>
                <c:pt idx="735">
                  <c:v>1477914028.5829999</c:v>
                </c:pt>
                <c:pt idx="736">
                  <c:v>1477914028.6489999</c:v>
                </c:pt>
                <c:pt idx="737">
                  <c:v>1477914028.7160001</c:v>
                </c:pt>
                <c:pt idx="738">
                  <c:v>1477914028.783</c:v>
                </c:pt>
                <c:pt idx="739">
                  <c:v>1477914029.7160001</c:v>
                </c:pt>
                <c:pt idx="740">
                  <c:v>1477914029.783</c:v>
                </c:pt>
                <c:pt idx="741">
                  <c:v>1477914029.8499999</c:v>
                </c:pt>
                <c:pt idx="742">
                  <c:v>1477914029.9159999</c:v>
                </c:pt>
                <c:pt idx="743">
                  <c:v>1477914029.983</c:v>
                </c:pt>
                <c:pt idx="744">
                  <c:v>1477914030.05</c:v>
                </c:pt>
                <c:pt idx="745">
                  <c:v>1477914030.1159999</c:v>
                </c:pt>
                <c:pt idx="746">
                  <c:v>1477914031.05</c:v>
                </c:pt>
                <c:pt idx="747">
                  <c:v>1477914031.1170001</c:v>
                </c:pt>
                <c:pt idx="748">
                  <c:v>1477914031.1830001</c:v>
                </c:pt>
                <c:pt idx="749">
                  <c:v>1477914031.25</c:v>
                </c:pt>
                <c:pt idx="750">
                  <c:v>1477914031.3169999</c:v>
                </c:pt>
                <c:pt idx="751">
                  <c:v>1477914031.3829999</c:v>
                </c:pt>
                <c:pt idx="752">
                  <c:v>1477914031.45</c:v>
                </c:pt>
                <c:pt idx="753">
                  <c:v>1477914032.3840001</c:v>
                </c:pt>
                <c:pt idx="754">
                  <c:v>1477914032.45</c:v>
                </c:pt>
                <c:pt idx="755">
                  <c:v>1477914032.517</c:v>
                </c:pt>
                <c:pt idx="756">
                  <c:v>1477914032.5840001</c:v>
                </c:pt>
                <c:pt idx="757">
                  <c:v>1477914032.651</c:v>
                </c:pt>
                <c:pt idx="758">
                  <c:v>1477914032.717</c:v>
                </c:pt>
                <c:pt idx="759">
                  <c:v>1477914032.7839999</c:v>
                </c:pt>
                <c:pt idx="760">
                  <c:v>1477914033.7179999</c:v>
                </c:pt>
                <c:pt idx="761">
                  <c:v>1477914033.7839999</c:v>
                </c:pt>
                <c:pt idx="762">
                  <c:v>1477914033.8510001</c:v>
                </c:pt>
                <c:pt idx="763">
                  <c:v>1477914033.918</c:v>
                </c:pt>
                <c:pt idx="764">
                  <c:v>1477914033.984</c:v>
                </c:pt>
                <c:pt idx="765">
                  <c:v>1477914034.0510001</c:v>
                </c:pt>
                <c:pt idx="766">
                  <c:v>1477914034.118</c:v>
                </c:pt>
                <c:pt idx="767">
                  <c:v>1477914035.0510001</c:v>
                </c:pt>
                <c:pt idx="768">
                  <c:v>1477914035.118</c:v>
                </c:pt>
                <c:pt idx="769">
                  <c:v>1477914035.1849999</c:v>
                </c:pt>
                <c:pt idx="770">
                  <c:v>1477914035.2509999</c:v>
                </c:pt>
                <c:pt idx="771">
                  <c:v>1477914035.3180001</c:v>
                </c:pt>
                <c:pt idx="772">
                  <c:v>1477914035.385</c:v>
                </c:pt>
                <c:pt idx="773">
                  <c:v>1477914035.451</c:v>
                </c:pt>
                <c:pt idx="774">
                  <c:v>1477914036.385</c:v>
                </c:pt>
                <c:pt idx="775">
                  <c:v>1477914036.4519999</c:v>
                </c:pt>
                <c:pt idx="776">
                  <c:v>1477914036.5179999</c:v>
                </c:pt>
                <c:pt idx="777">
                  <c:v>1477914036.585</c:v>
                </c:pt>
                <c:pt idx="778">
                  <c:v>1477914036.652</c:v>
                </c:pt>
                <c:pt idx="779">
                  <c:v>1477914036.7190001</c:v>
                </c:pt>
                <c:pt idx="780">
                  <c:v>1477914036.7850001</c:v>
                </c:pt>
                <c:pt idx="781">
                  <c:v>1477914037.7190001</c:v>
                </c:pt>
                <c:pt idx="782">
                  <c:v>1477914037.786</c:v>
                </c:pt>
                <c:pt idx="783">
                  <c:v>1477914037.852</c:v>
                </c:pt>
                <c:pt idx="784">
                  <c:v>1477914037.9189999</c:v>
                </c:pt>
                <c:pt idx="785">
                  <c:v>1477914037.9860001</c:v>
                </c:pt>
                <c:pt idx="786">
                  <c:v>1477914038.052</c:v>
                </c:pt>
                <c:pt idx="787">
                  <c:v>1477914038.119</c:v>
                </c:pt>
                <c:pt idx="788">
                  <c:v>1477914039.053</c:v>
                </c:pt>
                <c:pt idx="789">
                  <c:v>1477914039.119</c:v>
                </c:pt>
                <c:pt idx="790">
                  <c:v>1477914039.1860001</c:v>
                </c:pt>
                <c:pt idx="791">
                  <c:v>1477914039.253</c:v>
                </c:pt>
                <c:pt idx="792">
                  <c:v>1477914039.319</c:v>
                </c:pt>
                <c:pt idx="793">
                  <c:v>1477914039.3859999</c:v>
                </c:pt>
                <c:pt idx="794">
                  <c:v>1477914039.4530001</c:v>
                </c:pt>
                <c:pt idx="795">
                  <c:v>1477914040.3859999</c:v>
                </c:pt>
                <c:pt idx="796">
                  <c:v>1477914040.4530001</c:v>
                </c:pt>
                <c:pt idx="797">
                  <c:v>1477914040.52</c:v>
                </c:pt>
                <c:pt idx="798">
                  <c:v>1477914040.586</c:v>
                </c:pt>
                <c:pt idx="799">
                  <c:v>1477914040.6530001</c:v>
                </c:pt>
                <c:pt idx="800">
                  <c:v>1477914040.72</c:v>
                </c:pt>
                <c:pt idx="801">
                  <c:v>1477914040.786</c:v>
                </c:pt>
                <c:pt idx="802">
                  <c:v>1477914041.72</c:v>
                </c:pt>
                <c:pt idx="803">
                  <c:v>1477914041.7869999</c:v>
                </c:pt>
                <c:pt idx="804">
                  <c:v>1477914041.8529999</c:v>
                </c:pt>
                <c:pt idx="805">
                  <c:v>1477914041.9200001</c:v>
                </c:pt>
                <c:pt idx="806">
                  <c:v>1477914041.987</c:v>
                </c:pt>
                <c:pt idx="807">
                  <c:v>1477914042.0539999</c:v>
                </c:pt>
                <c:pt idx="808">
                  <c:v>1477914042.1199999</c:v>
                </c:pt>
                <c:pt idx="809">
                  <c:v>1477914043.0539999</c:v>
                </c:pt>
                <c:pt idx="810">
                  <c:v>1477914043.1210001</c:v>
                </c:pt>
                <c:pt idx="811">
                  <c:v>1477914043.187</c:v>
                </c:pt>
                <c:pt idx="812">
                  <c:v>1477914043.2539999</c:v>
                </c:pt>
                <c:pt idx="813">
                  <c:v>1477914043.3210001</c:v>
                </c:pt>
                <c:pt idx="814">
                  <c:v>1477914043.3870001</c:v>
                </c:pt>
                <c:pt idx="815">
                  <c:v>1477914043.454</c:v>
                </c:pt>
                <c:pt idx="816">
                  <c:v>1477914044.388</c:v>
                </c:pt>
                <c:pt idx="817">
                  <c:v>1477914044.454</c:v>
                </c:pt>
                <c:pt idx="818">
                  <c:v>1477914044.5209999</c:v>
                </c:pt>
                <c:pt idx="819">
                  <c:v>1477914044.5880001</c:v>
                </c:pt>
                <c:pt idx="820">
                  <c:v>1477914044.654</c:v>
                </c:pt>
                <c:pt idx="821">
                  <c:v>1477914044.721</c:v>
                </c:pt>
                <c:pt idx="822">
                  <c:v>1477914044.7880001</c:v>
                </c:pt>
                <c:pt idx="823">
                  <c:v>1477914045.721</c:v>
                </c:pt>
                <c:pt idx="824">
                  <c:v>1477914045.7880001</c:v>
                </c:pt>
                <c:pt idx="825">
                  <c:v>1477914045.855</c:v>
                </c:pt>
                <c:pt idx="826">
                  <c:v>1477914045.921</c:v>
                </c:pt>
                <c:pt idx="827">
                  <c:v>1477914045.9879999</c:v>
                </c:pt>
                <c:pt idx="828">
                  <c:v>1477914046.0550001</c:v>
                </c:pt>
                <c:pt idx="829">
                  <c:v>1477914046.122</c:v>
                </c:pt>
                <c:pt idx="830">
                  <c:v>1477914047.0550001</c:v>
                </c:pt>
                <c:pt idx="831">
                  <c:v>1477914047.122</c:v>
                </c:pt>
                <c:pt idx="832">
                  <c:v>1477914047.1889999</c:v>
                </c:pt>
                <c:pt idx="833">
                  <c:v>1477914047.2550001</c:v>
                </c:pt>
                <c:pt idx="834">
                  <c:v>1477914047.322</c:v>
                </c:pt>
                <c:pt idx="835">
                  <c:v>1477914047.3889999</c:v>
                </c:pt>
                <c:pt idx="836">
                  <c:v>1477914047.4549999</c:v>
                </c:pt>
                <c:pt idx="837">
                  <c:v>1477914048.3889999</c:v>
                </c:pt>
                <c:pt idx="838">
                  <c:v>1477914048.4560001</c:v>
                </c:pt>
                <c:pt idx="839">
                  <c:v>1477914048.5220001</c:v>
                </c:pt>
                <c:pt idx="840">
                  <c:v>1477914048.589</c:v>
                </c:pt>
                <c:pt idx="841">
                  <c:v>1477914048.6559999</c:v>
                </c:pt>
                <c:pt idx="842">
                  <c:v>1477914048.7219999</c:v>
                </c:pt>
                <c:pt idx="843">
                  <c:v>1477914048.789</c:v>
                </c:pt>
                <c:pt idx="844">
                  <c:v>1477914049.723</c:v>
                </c:pt>
                <c:pt idx="845">
                  <c:v>1477914049.789</c:v>
                </c:pt>
                <c:pt idx="846">
                  <c:v>1477914049.8559999</c:v>
                </c:pt>
                <c:pt idx="847">
                  <c:v>1477914049.9230001</c:v>
                </c:pt>
                <c:pt idx="848">
                  <c:v>1477914049.9890001</c:v>
                </c:pt>
                <c:pt idx="849">
                  <c:v>1477914050.056</c:v>
                </c:pt>
                <c:pt idx="850">
                  <c:v>1477914050.1229999</c:v>
                </c:pt>
                <c:pt idx="851">
                  <c:v>1477914051.0569999</c:v>
                </c:pt>
                <c:pt idx="852">
                  <c:v>1477914051.1229999</c:v>
                </c:pt>
                <c:pt idx="853">
                  <c:v>1477914051.1900001</c:v>
                </c:pt>
                <c:pt idx="854">
                  <c:v>1477914051.257</c:v>
                </c:pt>
                <c:pt idx="855">
                  <c:v>1477914051.323</c:v>
                </c:pt>
                <c:pt idx="856">
                  <c:v>1477914051.3900001</c:v>
                </c:pt>
                <c:pt idx="857">
                  <c:v>1477914051.457</c:v>
                </c:pt>
                <c:pt idx="858">
                  <c:v>1477914052.3900001</c:v>
                </c:pt>
                <c:pt idx="859">
                  <c:v>1477914052.457</c:v>
                </c:pt>
                <c:pt idx="860">
                  <c:v>1477914052.5239999</c:v>
                </c:pt>
                <c:pt idx="861">
                  <c:v>1477914052.5899999</c:v>
                </c:pt>
                <c:pt idx="862">
                  <c:v>1477914052.6570001</c:v>
                </c:pt>
                <c:pt idx="863">
                  <c:v>1477914052.724</c:v>
                </c:pt>
                <c:pt idx="864">
                  <c:v>1477914052.79</c:v>
                </c:pt>
                <c:pt idx="865">
                  <c:v>1477914053.724</c:v>
                </c:pt>
                <c:pt idx="866">
                  <c:v>1477914053.7909999</c:v>
                </c:pt>
                <c:pt idx="867">
                  <c:v>1477914053.858</c:v>
                </c:pt>
                <c:pt idx="868">
                  <c:v>1477914053.924</c:v>
                </c:pt>
                <c:pt idx="869">
                  <c:v>1477914053.9909999</c:v>
                </c:pt>
                <c:pt idx="870">
                  <c:v>1477914054.0580001</c:v>
                </c:pt>
                <c:pt idx="871">
                  <c:v>1477914054.1240001</c:v>
                </c:pt>
                <c:pt idx="872">
                  <c:v>1477914055.0580001</c:v>
                </c:pt>
                <c:pt idx="873">
                  <c:v>1477914055.125</c:v>
                </c:pt>
                <c:pt idx="874">
                  <c:v>1477914055.191</c:v>
                </c:pt>
                <c:pt idx="875">
                  <c:v>1477914055.2579999</c:v>
                </c:pt>
                <c:pt idx="876">
                  <c:v>1477914055.325</c:v>
                </c:pt>
                <c:pt idx="877">
                  <c:v>1477914055.391</c:v>
                </c:pt>
                <c:pt idx="878">
                  <c:v>1477914055.4579999</c:v>
                </c:pt>
                <c:pt idx="879">
                  <c:v>1477914056.392</c:v>
                </c:pt>
                <c:pt idx="880">
                  <c:v>1477914056.4590001</c:v>
                </c:pt>
                <c:pt idx="881">
                  <c:v>1477914056.5250001</c:v>
                </c:pt>
                <c:pt idx="882">
                  <c:v>1477914056.592</c:v>
                </c:pt>
                <c:pt idx="883">
                  <c:v>1477914056.6589999</c:v>
                </c:pt>
                <c:pt idx="884">
                  <c:v>1477914056.7249999</c:v>
                </c:pt>
                <c:pt idx="885">
                  <c:v>1477914056.7920001</c:v>
                </c:pt>
                <c:pt idx="886">
                  <c:v>1477914057.7260001</c:v>
                </c:pt>
                <c:pt idx="887">
                  <c:v>1477914057.7920001</c:v>
                </c:pt>
                <c:pt idx="888">
                  <c:v>1477914057.859</c:v>
                </c:pt>
                <c:pt idx="889">
                  <c:v>1477914057.9260001</c:v>
                </c:pt>
                <c:pt idx="890">
                  <c:v>1477914057.9920001</c:v>
                </c:pt>
                <c:pt idx="891">
                  <c:v>1477914058.059</c:v>
                </c:pt>
                <c:pt idx="892">
                  <c:v>1477914058.1259999</c:v>
                </c:pt>
                <c:pt idx="893">
                  <c:v>1477914059.0599999</c:v>
                </c:pt>
                <c:pt idx="894">
                  <c:v>1477914059.1930001</c:v>
                </c:pt>
                <c:pt idx="895">
                  <c:v>1477914059.26</c:v>
                </c:pt>
                <c:pt idx="896">
                  <c:v>1477914059.326</c:v>
                </c:pt>
                <c:pt idx="897">
                  <c:v>1477914059.3929999</c:v>
                </c:pt>
                <c:pt idx="898">
                  <c:v>1477914059.46</c:v>
                </c:pt>
                <c:pt idx="899">
                  <c:v>1477914059.526</c:v>
                </c:pt>
                <c:pt idx="900">
                  <c:v>1477914060.3929999</c:v>
                </c:pt>
                <c:pt idx="901">
                  <c:v>1477914060.46</c:v>
                </c:pt>
                <c:pt idx="902">
                  <c:v>1477914060.527</c:v>
                </c:pt>
                <c:pt idx="903">
                  <c:v>1477914060.5929999</c:v>
                </c:pt>
                <c:pt idx="904">
                  <c:v>1477914060.6600001</c:v>
                </c:pt>
                <c:pt idx="905">
                  <c:v>1477914060.727</c:v>
                </c:pt>
                <c:pt idx="906">
                  <c:v>1477914060.7939999</c:v>
                </c:pt>
                <c:pt idx="907">
                  <c:v>1477914061.727</c:v>
                </c:pt>
                <c:pt idx="908">
                  <c:v>1477914061.7939999</c:v>
                </c:pt>
                <c:pt idx="909">
                  <c:v>1477914061.8610001</c:v>
                </c:pt>
                <c:pt idx="910">
                  <c:v>1477914061.927</c:v>
                </c:pt>
                <c:pt idx="911">
                  <c:v>1477914061.994</c:v>
                </c:pt>
                <c:pt idx="912">
                  <c:v>1477914062.0610001</c:v>
                </c:pt>
                <c:pt idx="913">
                  <c:v>1477914062.1270001</c:v>
                </c:pt>
                <c:pt idx="914">
                  <c:v>1477914063.0610001</c:v>
                </c:pt>
                <c:pt idx="915">
                  <c:v>1477914063.128</c:v>
                </c:pt>
                <c:pt idx="916">
                  <c:v>1477914063.194</c:v>
                </c:pt>
                <c:pt idx="917">
                  <c:v>1477914063.2609999</c:v>
                </c:pt>
                <c:pt idx="918">
                  <c:v>1477914063.3280001</c:v>
                </c:pt>
                <c:pt idx="919">
                  <c:v>1477914063.3940001</c:v>
                </c:pt>
                <c:pt idx="920">
                  <c:v>1477914063.461</c:v>
                </c:pt>
                <c:pt idx="921">
                  <c:v>1477914064.395</c:v>
                </c:pt>
                <c:pt idx="922">
                  <c:v>1477914064.461</c:v>
                </c:pt>
                <c:pt idx="923">
                  <c:v>1477914064.5280001</c:v>
                </c:pt>
                <c:pt idx="924">
                  <c:v>1477914064.595</c:v>
                </c:pt>
                <c:pt idx="925">
                  <c:v>1477914064.6619999</c:v>
                </c:pt>
                <c:pt idx="926">
                  <c:v>1477914064.7279999</c:v>
                </c:pt>
                <c:pt idx="927">
                  <c:v>1477914064.7950001</c:v>
                </c:pt>
                <c:pt idx="928">
                  <c:v>1477914065.7290001</c:v>
                </c:pt>
                <c:pt idx="929">
                  <c:v>1477914065.7950001</c:v>
                </c:pt>
                <c:pt idx="930">
                  <c:v>1477914065.862</c:v>
                </c:pt>
                <c:pt idx="931">
                  <c:v>1477914065.9289999</c:v>
                </c:pt>
                <c:pt idx="932">
                  <c:v>1477914065.9949999</c:v>
                </c:pt>
                <c:pt idx="933">
                  <c:v>1477914066.062</c:v>
                </c:pt>
                <c:pt idx="934">
                  <c:v>1477914066.1289999</c:v>
                </c:pt>
                <c:pt idx="935">
                  <c:v>1477914067.062</c:v>
                </c:pt>
                <c:pt idx="936">
                  <c:v>1477914067.1289999</c:v>
                </c:pt>
                <c:pt idx="937">
                  <c:v>1477914067.1960001</c:v>
                </c:pt>
                <c:pt idx="938">
                  <c:v>1477914067.2620001</c:v>
                </c:pt>
                <c:pt idx="939">
                  <c:v>1477914067.329</c:v>
                </c:pt>
                <c:pt idx="940">
                  <c:v>1477914067.3959999</c:v>
                </c:pt>
                <c:pt idx="941">
                  <c:v>1477914068.3959999</c:v>
                </c:pt>
                <c:pt idx="942">
                  <c:v>1477914068.4630001</c:v>
                </c:pt>
                <c:pt idx="943">
                  <c:v>1477914068.53</c:v>
                </c:pt>
                <c:pt idx="944">
                  <c:v>1477914068.596</c:v>
                </c:pt>
                <c:pt idx="945">
                  <c:v>1477914068.6630001</c:v>
                </c:pt>
                <c:pt idx="946">
                  <c:v>1477914068.73</c:v>
                </c:pt>
                <c:pt idx="947">
                  <c:v>1477914069.73</c:v>
                </c:pt>
                <c:pt idx="948">
                  <c:v>1477914069.7969999</c:v>
                </c:pt>
                <c:pt idx="949">
                  <c:v>1477914069.8629999</c:v>
                </c:pt>
                <c:pt idx="950">
                  <c:v>1477914069.9300001</c:v>
                </c:pt>
                <c:pt idx="951">
                  <c:v>1477914069.997</c:v>
                </c:pt>
                <c:pt idx="952">
                  <c:v>1477914070.063</c:v>
                </c:pt>
                <c:pt idx="953">
                  <c:v>1477914071.0639999</c:v>
                </c:pt>
                <c:pt idx="954">
                  <c:v>1477914071.131</c:v>
                </c:pt>
                <c:pt idx="955">
                  <c:v>1477914071.197</c:v>
                </c:pt>
                <c:pt idx="956">
                  <c:v>1477914071.2639999</c:v>
                </c:pt>
                <c:pt idx="957">
                  <c:v>1477914071.3310001</c:v>
                </c:pt>
                <c:pt idx="958">
                  <c:v>1477914071.3970001</c:v>
                </c:pt>
                <c:pt idx="959">
                  <c:v>1477914072.398</c:v>
                </c:pt>
                <c:pt idx="960">
                  <c:v>1477914072.464</c:v>
                </c:pt>
                <c:pt idx="961">
                  <c:v>1477914072.5309999</c:v>
                </c:pt>
                <c:pt idx="962">
                  <c:v>1477914072.598</c:v>
                </c:pt>
                <c:pt idx="963">
                  <c:v>1477914072.664</c:v>
                </c:pt>
                <c:pt idx="964">
                  <c:v>1477914072.7309999</c:v>
                </c:pt>
                <c:pt idx="965">
                  <c:v>1477914073.7309999</c:v>
                </c:pt>
                <c:pt idx="966">
                  <c:v>1477914073.7980001</c:v>
                </c:pt>
                <c:pt idx="967">
                  <c:v>1477914073.865</c:v>
                </c:pt>
                <c:pt idx="968">
                  <c:v>1477914073.9319999</c:v>
                </c:pt>
                <c:pt idx="969">
                  <c:v>1477914073.9979999</c:v>
                </c:pt>
                <c:pt idx="970">
                  <c:v>1477914074.0650001</c:v>
                </c:pt>
                <c:pt idx="971">
                  <c:v>1477914075.0650001</c:v>
                </c:pt>
                <c:pt idx="972">
                  <c:v>1477914075.132</c:v>
                </c:pt>
                <c:pt idx="973">
                  <c:v>1477914075.1989999</c:v>
                </c:pt>
                <c:pt idx="974">
                  <c:v>1477914075.2650001</c:v>
                </c:pt>
                <c:pt idx="975">
                  <c:v>1477914075.332</c:v>
                </c:pt>
                <c:pt idx="976">
                  <c:v>1477914075.3989999</c:v>
                </c:pt>
                <c:pt idx="977">
                  <c:v>1477914076.3989999</c:v>
                </c:pt>
                <c:pt idx="978">
                  <c:v>1477914076.4660001</c:v>
                </c:pt>
                <c:pt idx="979">
                  <c:v>1477914076.533</c:v>
                </c:pt>
                <c:pt idx="980">
                  <c:v>1477914076.599</c:v>
                </c:pt>
                <c:pt idx="981">
                  <c:v>1477914076.6659999</c:v>
                </c:pt>
                <c:pt idx="982">
                  <c:v>1477914076.733</c:v>
                </c:pt>
                <c:pt idx="983">
                  <c:v>1477914077.733</c:v>
                </c:pt>
                <c:pt idx="984">
                  <c:v>1477914077.8</c:v>
                </c:pt>
                <c:pt idx="985">
                  <c:v>1477914077.8659999</c:v>
                </c:pt>
                <c:pt idx="986">
                  <c:v>1477914077.9330001</c:v>
                </c:pt>
                <c:pt idx="987">
                  <c:v>1477914078</c:v>
                </c:pt>
                <c:pt idx="988">
                  <c:v>1477914078.066</c:v>
                </c:pt>
                <c:pt idx="989">
                  <c:v>1477914079.0669999</c:v>
                </c:pt>
                <c:pt idx="990">
                  <c:v>1477914079.1329999</c:v>
                </c:pt>
                <c:pt idx="991">
                  <c:v>1477914079.2</c:v>
                </c:pt>
                <c:pt idx="992">
                  <c:v>1477914079.267</c:v>
                </c:pt>
                <c:pt idx="993">
                  <c:v>1477914079.3340001</c:v>
                </c:pt>
                <c:pt idx="994">
                  <c:v>1477914079.4000001</c:v>
                </c:pt>
                <c:pt idx="995">
                  <c:v>1477914080.401</c:v>
                </c:pt>
                <c:pt idx="996">
                  <c:v>1477914080.467</c:v>
                </c:pt>
                <c:pt idx="997">
                  <c:v>1477914080.5339999</c:v>
                </c:pt>
                <c:pt idx="998">
                  <c:v>1477914080.6010001</c:v>
                </c:pt>
                <c:pt idx="999">
                  <c:v>1477914080.6670001</c:v>
                </c:pt>
                <c:pt idx="1000">
                  <c:v>1477914080.734</c:v>
                </c:pt>
                <c:pt idx="1001">
                  <c:v>1477914081.734</c:v>
                </c:pt>
                <c:pt idx="1002">
                  <c:v>1477914081.8010001</c:v>
                </c:pt>
                <c:pt idx="1003">
                  <c:v>1477914081.868</c:v>
                </c:pt>
                <c:pt idx="1004">
                  <c:v>1477914081.934</c:v>
                </c:pt>
                <c:pt idx="1005">
                  <c:v>1477914082.0009999</c:v>
                </c:pt>
                <c:pt idx="1006">
                  <c:v>1477914082.0680001</c:v>
                </c:pt>
                <c:pt idx="1007">
                  <c:v>1477914083.0680001</c:v>
                </c:pt>
                <c:pt idx="1008">
                  <c:v>1477914083.135</c:v>
                </c:pt>
                <c:pt idx="1009">
                  <c:v>1477914083.201</c:v>
                </c:pt>
                <c:pt idx="1010">
                  <c:v>1477914083.2679999</c:v>
                </c:pt>
                <c:pt idx="1011">
                  <c:v>1477914083.335</c:v>
                </c:pt>
                <c:pt idx="1012">
                  <c:v>1477914083.401</c:v>
                </c:pt>
                <c:pt idx="1013">
                  <c:v>1477914084.402</c:v>
                </c:pt>
                <c:pt idx="1014">
                  <c:v>1477914084.4679999</c:v>
                </c:pt>
                <c:pt idx="1015">
                  <c:v>1477914084.5350001</c:v>
                </c:pt>
                <c:pt idx="1016">
                  <c:v>1477914084.602</c:v>
                </c:pt>
                <c:pt idx="1017">
                  <c:v>1477914084.668</c:v>
                </c:pt>
                <c:pt idx="1018">
                  <c:v>1477914084.7349999</c:v>
                </c:pt>
                <c:pt idx="1019">
                  <c:v>1477914085.7349999</c:v>
                </c:pt>
                <c:pt idx="1020">
                  <c:v>1477914085.802</c:v>
                </c:pt>
                <c:pt idx="1021">
                  <c:v>1477914085.869</c:v>
                </c:pt>
                <c:pt idx="1022">
                  <c:v>1477914085.9349999</c:v>
                </c:pt>
                <c:pt idx="1023">
                  <c:v>1477914086.0020001</c:v>
                </c:pt>
                <c:pt idx="1024">
                  <c:v>1477914086.069</c:v>
                </c:pt>
                <c:pt idx="1025">
                  <c:v>1477914087.069</c:v>
                </c:pt>
                <c:pt idx="1026">
                  <c:v>1477914087.1359999</c:v>
                </c:pt>
                <c:pt idx="1027">
                  <c:v>1477914087.2019999</c:v>
                </c:pt>
                <c:pt idx="1028">
                  <c:v>1477914087.2690001</c:v>
                </c:pt>
                <c:pt idx="1029">
                  <c:v>1477914087.336</c:v>
                </c:pt>
                <c:pt idx="1030">
                  <c:v>1477914087.402</c:v>
                </c:pt>
                <c:pt idx="1031">
                  <c:v>1477914087.4690001</c:v>
                </c:pt>
                <c:pt idx="1032">
                  <c:v>1477914088.4030001</c:v>
                </c:pt>
                <c:pt idx="1033">
                  <c:v>1477914088.4690001</c:v>
                </c:pt>
                <c:pt idx="1034">
                  <c:v>1477914088.536</c:v>
                </c:pt>
                <c:pt idx="1035">
                  <c:v>1477914088.6029999</c:v>
                </c:pt>
                <c:pt idx="1036">
                  <c:v>1477914088.6689999</c:v>
                </c:pt>
                <c:pt idx="1037">
                  <c:v>1477914088.7360001</c:v>
                </c:pt>
                <c:pt idx="1038">
                  <c:v>1477914088.803</c:v>
                </c:pt>
                <c:pt idx="1039">
                  <c:v>1477914089.7360001</c:v>
                </c:pt>
                <c:pt idx="1040">
                  <c:v>1477914089.803</c:v>
                </c:pt>
                <c:pt idx="1041">
                  <c:v>1477914089.8699999</c:v>
                </c:pt>
                <c:pt idx="1042">
                  <c:v>1477914089.9360001</c:v>
                </c:pt>
                <c:pt idx="1043">
                  <c:v>1477914090.003</c:v>
                </c:pt>
                <c:pt idx="1044">
                  <c:v>1477914090.0699999</c:v>
                </c:pt>
                <c:pt idx="1045">
                  <c:v>1477914090.1359999</c:v>
                </c:pt>
                <c:pt idx="1046">
                  <c:v>1477914091.0699999</c:v>
                </c:pt>
                <c:pt idx="1047">
                  <c:v>1477914091.1370001</c:v>
                </c:pt>
                <c:pt idx="1048">
                  <c:v>1477914091.2030001</c:v>
                </c:pt>
                <c:pt idx="1049">
                  <c:v>1477914091.27</c:v>
                </c:pt>
                <c:pt idx="1050">
                  <c:v>1477914091.3369999</c:v>
                </c:pt>
                <c:pt idx="1051">
                  <c:v>1477914091.4030001</c:v>
                </c:pt>
                <c:pt idx="1052">
                  <c:v>1477914091.47</c:v>
                </c:pt>
                <c:pt idx="1053">
                  <c:v>1477914092.404</c:v>
                </c:pt>
                <c:pt idx="1054">
                  <c:v>1477914092.47</c:v>
                </c:pt>
                <c:pt idx="1055">
                  <c:v>1477914092.5369999</c:v>
                </c:pt>
                <c:pt idx="1056">
                  <c:v>1477914092.6040001</c:v>
                </c:pt>
                <c:pt idx="1057">
                  <c:v>1477914092.6700001</c:v>
                </c:pt>
                <c:pt idx="1058">
                  <c:v>1477914092.737</c:v>
                </c:pt>
                <c:pt idx="1059">
                  <c:v>1477914092.8039999</c:v>
                </c:pt>
                <c:pt idx="1060">
                  <c:v>1477914093.737</c:v>
                </c:pt>
                <c:pt idx="1061">
                  <c:v>1477914093.8039999</c:v>
                </c:pt>
                <c:pt idx="1062">
                  <c:v>1477914093.8699999</c:v>
                </c:pt>
                <c:pt idx="1063">
                  <c:v>1477914093.937</c:v>
                </c:pt>
                <c:pt idx="1064">
                  <c:v>1477914094.0039999</c:v>
                </c:pt>
                <c:pt idx="1065">
                  <c:v>1477914094.0699999</c:v>
                </c:pt>
                <c:pt idx="1066">
                  <c:v>1477914094.1370001</c:v>
                </c:pt>
                <c:pt idx="1067">
                  <c:v>1477914095.0710001</c:v>
                </c:pt>
                <c:pt idx="1068">
                  <c:v>1477914095.1370001</c:v>
                </c:pt>
                <c:pt idx="1069">
                  <c:v>1477914095.204</c:v>
                </c:pt>
                <c:pt idx="1070">
                  <c:v>1477914095.2709999</c:v>
                </c:pt>
                <c:pt idx="1071">
                  <c:v>1477914095.3369999</c:v>
                </c:pt>
                <c:pt idx="1072">
                  <c:v>1477914095.404</c:v>
                </c:pt>
                <c:pt idx="1073">
                  <c:v>1477914095.471</c:v>
                </c:pt>
                <c:pt idx="1074">
                  <c:v>1477914096.404</c:v>
                </c:pt>
                <c:pt idx="1075">
                  <c:v>1477914096.471</c:v>
                </c:pt>
                <c:pt idx="1076">
                  <c:v>1477914096.5380001</c:v>
                </c:pt>
                <c:pt idx="1077">
                  <c:v>1477914096.6040001</c:v>
                </c:pt>
                <c:pt idx="1078">
                  <c:v>1477914096.671</c:v>
                </c:pt>
                <c:pt idx="1079">
                  <c:v>1477914096.7379999</c:v>
                </c:pt>
                <c:pt idx="1080">
                  <c:v>1477914096.8039999</c:v>
                </c:pt>
                <c:pt idx="1081">
                  <c:v>1477914097.7379999</c:v>
                </c:pt>
                <c:pt idx="1082">
                  <c:v>1477914097.8039999</c:v>
                </c:pt>
                <c:pt idx="1083">
                  <c:v>1477914097.8710001</c:v>
                </c:pt>
                <c:pt idx="1084">
                  <c:v>1477914097.938</c:v>
                </c:pt>
                <c:pt idx="1085">
                  <c:v>1477914098.0039999</c:v>
                </c:pt>
                <c:pt idx="1086">
                  <c:v>1477914098.0710001</c:v>
                </c:pt>
                <c:pt idx="1087">
                  <c:v>1477914098.138</c:v>
                </c:pt>
                <c:pt idx="1088">
                  <c:v>1477914099.0710001</c:v>
                </c:pt>
                <c:pt idx="1089">
                  <c:v>1477914099.138</c:v>
                </c:pt>
                <c:pt idx="1090">
                  <c:v>1477914099.204</c:v>
                </c:pt>
                <c:pt idx="1091">
                  <c:v>1477914099.2709999</c:v>
                </c:pt>
                <c:pt idx="1092">
                  <c:v>1477914099.3380001</c:v>
                </c:pt>
                <c:pt idx="1093">
                  <c:v>1477914099.404</c:v>
                </c:pt>
                <c:pt idx="1094">
                  <c:v>1477914099.471</c:v>
                </c:pt>
                <c:pt idx="1095">
                  <c:v>1477914100.404</c:v>
                </c:pt>
                <c:pt idx="1096">
                  <c:v>1477914100.471</c:v>
                </c:pt>
                <c:pt idx="1097">
                  <c:v>1477914100.5380001</c:v>
                </c:pt>
                <c:pt idx="1098">
                  <c:v>1477914100.6040001</c:v>
                </c:pt>
                <c:pt idx="1099">
                  <c:v>1477914100.671</c:v>
                </c:pt>
                <c:pt idx="1100">
                  <c:v>1477914100.7379999</c:v>
                </c:pt>
                <c:pt idx="1101">
                  <c:v>1477914100.8039999</c:v>
                </c:pt>
                <c:pt idx="1102">
                  <c:v>1477914101.7379999</c:v>
                </c:pt>
                <c:pt idx="1103">
                  <c:v>1477914101.8050001</c:v>
                </c:pt>
                <c:pt idx="1104">
                  <c:v>1477914101.8710001</c:v>
                </c:pt>
                <c:pt idx="1105">
                  <c:v>1477914101.938</c:v>
                </c:pt>
                <c:pt idx="1106">
                  <c:v>1477914102.0050001</c:v>
                </c:pt>
                <c:pt idx="1107">
                  <c:v>1477914102.0710001</c:v>
                </c:pt>
                <c:pt idx="1108">
                  <c:v>1477914102.138</c:v>
                </c:pt>
                <c:pt idx="1109">
                  <c:v>1477914103.0710001</c:v>
                </c:pt>
                <c:pt idx="1110">
                  <c:v>1477914103.138</c:v>
                </c:pt>
                <c:pt idx="1111">
                  <c:v>1477914103.2049999</c:v>
                </c:pt>
                <c:pt idx="1112">
                  <c:v>1477914103.2709999</c:v>
                </c:pt>
                <c:pt idx="1113">
                  <c:v>1477914103.3380001</c:v>
                </c:pt>
                <c:pt idx="1114">
                  <c:v>1477914103.405</c:v>
                </c:pt>
                <c:pt idx="1115">
                  <c:v>1477914103.471</c:v>
                </c:pt>
                <c:pt idx="1116">
                  <c:v>1477914104.405</c:v>
                </c:pt>
                <c:pt idx="1117">
                  <c:v>1477914104.471</c:v>
                </c:pt>
                <c:pt idx="1118">
                  <c:v>1477914104.5380001</c:v>
                </c:pt>
                <c:pt idx="1119">
                  <c:v>1477914104.6040001</c:v>
                </c:pt>
                <c:pt idx="1120">
                  <c:v>1477914104.671</c:v>
                </c:pt>
                <c:pt idx="1121">
                  <c:v>1477914104.7379999</c:v>
                </c:pt>
                <c:pt idx="1122">
                  <c:v>1477914104.8039999</c:v>
                </c:pt>
                <c:pt idx="1123">
                  <c:v>1477914105.7379999</c:v>
                </c:pt>
                <c:pt idx="1124">
                  <c:v>1477914105.8039999</c:v>
                </c:pt>
                <c:pt idx="1125">
                  <c:v>1477914105.8710001</c:v>
                </c:pt>
                <c:pt idx="1126">
                  <c:v>1477914105.938</c:v>
                </c:pt>
                <c:pt idx="1127">
                  <c:v>1477914106.0039999</c:v>
                </c:pt>
                <c:pt idx="1128">
                  <c:v>1477914106.0710001</c:v>
                </c:pt>
                <c:pt idx="1129">
                  <c:v>1477914106.138</c:v>
                </c:pt>
                <c:pt idx="1130">
                  <c:v>1477914107.0710001</c:v>
                </c:pt>
                <c:pt idx="1131">
                  <c:v>1477914107.138</c:v>
                </c:pt>
                <c:pt idx="1132">
                  <c:v>1477914107.204</c:v>
                </c:pt>
                <c:pt idx="1133">
                  <c:v>1477914107.2709999</c:v>
                </c:pt>
                <c:pt idx="1134">
                  <c:v>1477914107.3380001</c:v>
                </c:pt>
                <c:pt idx="1135">
                  <c:v>1477914107.404</c:v>
                </c:pt>
                <c:pt idx="1136">
                  <c:v>1477914107.471</c:v>
                </c:pt>
                <c:pt idx="1137">
                  <c:v>1477914108.404</c:v>
                </c:pt>
                <c:pt idx="1138">
                  <c:v>1477914108.471</c:v>
                </c:pt>
                <c:pt idx="1139">
                  <c:v>1477914108.5380001</c:v>
                </c:pt>
                <c:pt idx="1140">
                  <c:v>1477914108.6040001</c:v>
                </c:pt>
                <c:pt idx="1141">
                  <c:v>1477914108.671</c:v>
                </c:pt>
                <c:pt idx="1142">
                  <c:v>1477914108.7379999</c:v>
                </c:pt>
                <c:pt idx="1143">
                  <c:v>1477914108.8039999</c:v>
                </c:pt>
                <c:pt idx="1144">
                  <c:v>1477914109.7379999</c:v>
                </c:pt>
                <c:pt idx="1145">
                  <c:v>1477914109.8039999</c:v>
                </c:pt>
                <c:pt idx="1146">
                  <c:v>1477914109.8710001</c:v>
                </c:pt>
                <c:pt idx="1147">
                  <c:v>1477914109.938</c:v>
                </c:pt>
                <c:pt idx="1148">
                  <c:v>1477914110.0039999</c:v>
                </c:pt>
                <c:pt idx="1149">
                  <c:v>1477914110.0710001</c:v>
                </c:pt>
                <c:pt idx="1150">
                  <c:v>1477914110.138</c:v>
                </c:pt>
                <c:pt idx="1151">
                  <c:v>1477914111.0710001</c:v>
                </c:pt>
                <c:pt idx="1152">
                  <c:v>1477914111.138</c:v>
                </c:pt>
                <c:pt idx="1153">
                  <c:v>1477914111.204</c:v>
                </c:pt>
                <c:pt idx="1154">
                  <c:v>1477914111.2709999</c:v>
                </c:pt>
                <c:pt idx="1155">
                  <c:v>1477914111.3380001</c:v>
                </c:pt>
                <c:pt idx="1156">
                  <c:v>1477914111.404</c:v>
                </c:pt>
                <c:pt idx="1157">
                  <c:v>1477914111.471</c:v>
                </c:pt>
                <c:pt idx="1158">
                  <c:v>1477914112.404</c:v>
                </c:pt>
                <c:pt idx="1159">
                  <c:v>1477914112.471</c:v>
                </c:pt>
                <c:pt idx="1160">
                  <c:v>1477914112.5380001</c:v>
                </c:pt>
                <c:pt idx="1161">
                  <c:v>1477914112.6040001</c:v>
                </c:pt>
                <c:pt idx="1162">
                  <c:v>1477914112.671</c:v>
                </c:pt>
                <c:pt idx="1163">
                  <c:v>1477914112.7379999</c:v>
                </c:pt>
                <c:pt idx="1164">
                  <c:v>1477914112.8039999</c:v>
                </c:pt>
                <c:pt idx="1165">
                  <c:v>1477914113.7379999</c:v>
                </c:pt>
                <c:pt idx="1166">
                  <c:v>1477914113.8039999</c:v>
                </c:pt>
                <c:pt idx="1167">
                  <c:v>1477914113.8710001</c:v>
                </c:pt>
                <c:pt idx="1168">
                  <c:v>1477914113.938</c:v>
                </c:pt>
                <c:pt idx="1169">
                  <c:v>1477914114.0039999</c:v>
                </c:pt>
                <c:pt idx="1170">
                  <c:v>1477914114.0710001</c:v>
                </c:pt>
                <c:pt idx="1171">
                  <c:v>1477914114.138</c:v>
                </c:pt>
                <c:pt idx="1172">
                  <c:v>1477914115.0710001</c:v>
                </c:pt>
                <c:pt idx="1173">
                  <c:v>1477914115.138</c:v>
                </c:pt>
                <c:pt idx="1174">
                  <c:v>1477914115.204</c:v>
                </c:pt>
                <c:pt idx="1175">
                  <c:v>1477914115.2709999</c:v>
                </c:pt>
                <c:pt idx="1176">
                  <c:v>1477914115.3380001</c:v>
                </c:pt>
                <c:pt idx="1177">
                  <c:v>1477914115.404</c:v>
                </c:pt>
                <c:pt idx="1178">
                  <c:v>1477914115.471</c:v>
                </c:pt>
                <c:pt idx="1179">
                  <c:v>1477914116.404</c:v>
                </c:pt>
                <c:pt idx="1180">
                  <c:v>1477914116.471</c:v>
                </c:pt>
                <c:pt idx="1181">
                  <c:v>1477914116.5380001</c:v>
                </c:pt>
                <c:pt idx="1182">
                  <c:v>1477914116.6040001</c:v>
                </c:pt>
                <c:pt idx="1183">
                  <c:v>1477914116.671</c:v>
                </c:pt>
                <c:pt idx="1184">
                  <c:v>1477914116.7379999</c:v>
                </c:pt>
                <c:pt idx="1185">
                  <c:v>1477914116.8039999</c:v>
                </c:pt>
                <c:pt idx="1186">
                  <c:v>1477914117.7379999</c:v>
                </c:pt>
                <c:pt idx="1187">
                  <c:v>1477914117.8039999</c:v>
                </c:pt>
                <c:pt idx="1188">
                  <c:v>1477914117.8710001</c:v>
                </c:pt>
                <c:pt idx="1189">
                  <c:v>1477914117.938</c:v>
                </c:pt>
                <c:pt idx="1190">
                  <c:v>1477914118.0050001</c:v>
                </c:pt>
                <c:pt idx="1191">
                  <c:v>1477914118.0710001</c:v>
                </c:pt>
                <c:pt idx="1192">
                  <c:v>1477914118.138</c:v>
                </c:pt>
                <c:pt idx="1193">
                  <c:v>1477914119.0710001</c:v>
                </c:pt>
                <c:pt idx="1194">
                  <c:v>1477914119.2049999</c:v>
                </c:pt>
                <c:pt idx="1195">
                  <c:v>1477914119.2709999</c:v>
                </c:pt>
                <c:pt idx="1196">
                  <c:v>1477914119.3380001</c:v>
                </c:pt>
                <c:pt idx="1197">
                  <c:v>1477914119.405</c:v>
                </c:pt>
                <c:pt idx="1198">
                  <c:v>1477914119.471</c:v>
                </c:pt>
                <c:pt idx="1199">
                  <c:v>1477914119.5380001</c:v>
                </c:pt>
                <c:pt idx="1200">
                  <c:v>1477914120.405</c:v>
                </c:pt>
                <c:pt idx="1201">
                  <c:v>1477914120.471</c:v>
                </c:pt>
                <c:pt idx="1202">
                  <c:v>1477914120.5380001</c:v>
                </c:pt>
                <c:pt idx="1203">
                  <c:v>1477914120.605</c:v>
                </c:pt>
                <c:pt idx="1204">
                  <c:v>1477914120.671</c:v>
                </c:pt>
                <c:pt idx="1205">
                  <c:v>1477914120.7379999</c:v>
                </c:pt>
                <c:pt idx="1206">
                  <c:v>1477914120.8050001</c:v>
                </c:pt>
                <c:pt idx="1207">
                  <c:v>1477914121.7379999</c:v>
                </c:pt>
                <c:pt idx="1208">
                  <c:v>1477914121.8050001</c:v>
                </c:pt>
                <c:pt idx="1209">
                  <c:v>1477914121.8710001</c:v>
                </c:pt>
                <c:pt idx="1210">
                  <c:v>1477914121.938</c:v>
                </c:pt>
                <c:pt idx="1211">
                  <c:v>1477914122.0050001</c:v>
                </c:pt>
                <c:pt idx="1212">
                  <c:v>1477914122.0710001</c:v>
                </c:pt>
                <c:pt idx="1213">
                  <c:v>1477914122.138</c:v>
                </c:pt>
                <c:pt idx="1214">
                  <c:v>1477914123.072</c:v>
                </c:pt>
                <c:pt idx="1215">
                  <c:v>1477914123.138</c:v>
                </c:pt>
                <c:pt idx="1216">
                  <c:v>1477914123.2049999</c:v>
                </c:pt>
                <c:pt idx="1217">
                  <c:v>1477914123.2720001</c:v>
                </c:pt>
                <c:pt idx="1218">
                  <c:v>1477914123.3380001</c:v>
                </c:pt>
                <c:pt idx="1219">
                  <c:v>1477914123.405</c:v>
                </c:pt>
                <c:pt idx="1220">
                  <c:v>1477914123.4719999</c:v>
                </c:pt>
                <c:pt idx="1221">
                  <c:v>1477914124.405</c:v>
                </c:pt>
                <c:pt idx="1222">
                  <c:v>1477914124.4719999</c:v>
                </c:pt>
                <c:pt idx="1223">
                  <c:v>1477914124.5380001</c:v>
                </c:pt>
                <c:pt idx="1224">
                  <c:v>1477914124.605</c:v>
                </c:pt>
                <c:pt idx="1225">
                  <c:v>1477914124.6719999</c:v>
                </c:pt>
                <c:pt idx="1226">
                  <c:v>1477914124.7379999</c:v>
                </c:pt>
                <c:pt idx="1227">
                  <c:v>1477914124.8050001</c:v>
                </c:pt>
                <c:pt idx="1228">
                  <c:v>1477914125.7379999</c:v>
                </c:pt>
                <c:pt idx="1229">
                  <c:v>1477914125.8050001</c:v>
                </c:pt>
                <c:pt idx="1230">
                  <c:v>1477914125.872</c:v>
                </c:pt>
                <c:pt idx="1231">
                  <c:v>1477914125.938</c:v>
                </c:pt>
                <c:pt idx="1232">
                  <c:v>1477914126.0050001</c:v>
                </c:pt>
                <c:pt idx="1233">
                  <c:v>1477914126.072</c:v>
                </c:pt>
                <c:pt idx="1234">
                  <c:v>1477914126.138</c:v>
                </c:pt>
                <c:pt idx="1235">
                  <c:v>1477914127.072</c:v>
                </c:pt>
                <c:pt idx="1236">
                  <c:v>1477914127.138</c:v>
                </c:pt>
                <c:pt idx="1237">
                  <c:v>1477914127.2049999</c:v>
                </c:pt>
                <c:pt idx="1238">
                  <c:v>1477914127.2720001</c:v>
                </c:pt>
                <c:pt idx="1239">
                  <c:v>1477914127.3380001</c:v>
                </c:pt>
                <c:pt idx="1240">
                  <c:v>1477914127.405</c:v>
                </c:pt>
                <c:pt idx="1241">
                  <c:v>1477914128.405</c:v>
                </c:pt>
                <c:pt idx="1242">
                  <c:v>1477914128.4719999</c:v>
                </c:pt>
                <c:pt idx="1243">
                  <c:v>1477914128.5380001</c:v>
                </c:pt>
                <c:pt idx="1244">
                  <c:v>1477914128.605</c:v>
                </c:pt>
                <c:pt idx="1245">
                  <c:v>1477914128.6719999</c:v>
                </c:pt>
                <c:pt idx="1246">
                  <c:v>1477914128.7379999</c:v>
                </c:pt>
                <c:pt idx="1247">
                  <c:v>1477914129.7379999</c:v>
                </c:pt>
                <c:pt idx="1248">
                  <c:v>1477914129.8050001</c:v>
                </c:pt>
                <c:pt idx="1249">
                  <c:v>1477914129.872</c:v>
                </c:pt>
                <c:pt idx="1250">
                  <c:v>1477914129.938</c:v>
                </c:pt>
                <c:pt idx="1251">
                  <c:v>1477914130.0050001</c:v>
                </c:pt>
                <c:pt idx="1252">
                  <c:v>1477914130.072</c:v>
                </c:pt>
                <c:pt idx="1253">
                  <c:v>1477914131.072</c:v>
                </c:pt>
                <c:pt idx="1254">
                  <c:v>1477914131.1389999</c:v>
                </c:pt>
                <c:pt idx="1255">
                  <c:v>1477914131.2049999</c:v>
                </c:pt>
                <c:pt idx="1256">
                  <c:v>1477914131.2720001</c:v>
                </c:pt>
                <c:pt idx="1257">
                  <c:v>1477914131.339</c:v>
                </c:pt>
                <c:pt idx="1258">
                  <c:v>1477914131.405</c:v>
                </c:pt>
                <c:pt idx="1259">
                  <c:v>1477914132.405</c:v>
                </c:pt>
                <c:pt idx="1260">
                  <c:v>1477914132.4719999</c:v>
                </c:pt>
                <c:pt idx="1261">
                  <c:v>1477914132.539</c:v>
                </c:pt>
                <c:pt idx="1262">
                  <c:v>1477914132.605</c:v>
                </c:pt>
                <c:pt idx="1263">
                  <c:v>1477914132.6719999</c:v>
                </c:pt>
                <c:pt idx="1264">
                  <c:v>1477914132.7390001</c:v>
                </c:pt>
                <c:pt idx="1265">
                  <c:v>1477914133.7390001</c:v>
                </c:pt>
                <c:pt idx="1266">
                  <c:v>1477914133.8050001</c:v>
                </c:pt>
                <c:pt idx="1267">
                  <c:v>1477914133.872</c:v>
                </c:pt>
                <c:pt idx="1268">
                  <c:v>1477914133.9389999</c:v>
                </c:pt>
                <c:pt idx="1269">
                  <c:v>1477914134.0050001</c:v>
                </c:pt>
                <c:pt idx="1270">
                  <c:v>1477914134.072</c:v>
                </c:pt>
                <c:pt idx="1271">
                  <c:v>1477914135.072</c:v>
                </c:pt>
                <c:pt idx="1272">
                  <c:v>1477914135.1389999</c:v>
                </c:pt>
                <c:pt idx="1273">
                  <c:v>1477914135.2049999</c:v>
                </c:pt>
                <c:pt idx="1274">
                  <c:v>1477914135.2720001</c:v>
                </c:pt>
                <c:pt idx="1275">
                  <c:v>1477914135.339</c:v>
                </c:pt>
                <c:pt idx="1276">
                  <c:v>1477914135.405</c:v>
                </c:pt>
                <c:pt idx="1277">
                  <c:v>1477914136.405</c:v>
                </c:pt>
                <c:pt idx="1278">
                  <c:v>1477914136.4719999</c:v>
                </c:pt>
                <c:pt idx="1279">
                  <c:v>1477914136.539</c:v>
                </c:pt>
                <c:pt idx="1280">
                  <c:v>1477914136.605</c:v>
                </c:pt>
                <c:pt idx="1281">
                  <c:v>1477914136.6719999</c:v>
                </c:pt>
                <c:pt idx="1282">
                  <c:v>1477914136.7390001</c:v>
                </c:pt>
                <c:pt idx="1283">
                  <c:v>1477914137.7390001</c:v>
                </c:pt>
                <c:pt idx="1284">
                  <c:v>1477914137.8050001</c:v>
                </c:pt>
                <c:pt idx="1285">
                  <c:v>1477914137.872</c:v>
                </c:pt>
                <c:pt idx="1286">
                  <c:v>1477914137.9389999</c:v>
                </c:pt>
                <c:pt idx="1287">
                  <c:v>1477914138.0050001</c:v>
                </c:pt>
                <c:pt idx="1288">
                  <c:v>1477914138.072</c:v>
                </c:pt>
                <c:pt idx="1289">
                  <c:v>1477914139.072</c:v>
                </c:pt>
                <c:pt idx="1290">
                  <c:v>1477914139.1389999</c:v>
                </c:pt>
                <c:pt idx="1291">
                  <c:v>1477914139.2060001</c:v>
                </c:pt>
                <c:pt idx="1292">
                  <c:v>1477914139.2720001</c:v>
                </c:pt>
                <c:pt idx="1293">
                  <c:v>1477914139.339</c:v>
                </c:pt>
                <c:pt idx="1294">
                  <c:v>1477914139.4059999</c:v>
                </c:pt>
                <c:pt idx="1295">
                  <c:v>1477914140.4059999</c:v>
                </c:pt>
                <c:pt idx="1296">
                  <c:v>1477914140.4719999</c:v>
                </c:pt>
                <c:pt idx="1297">
                  <c:v>1477914140.539</c:v>
                </c:pt>
                <c:pt idx="1298">
                  <c:v>1477914140.6059999</c:v>
                </c:pt>
                <c:pt idx="1299">
                  <c:v>1477914140.6719999</c:v>
                </c:pt>
                <c:pt idx="1300">
                  <c:v>1477914140.7390001</c:v>
                </c:pt>
                <c:pt idx="1301">
                  <c:v>1477914141.7390001</c:v>
                </c:pt>
                <c:pt idx="1302">
                  <c:v>1477914141.806</c:v>
                </c:pt>
                <c:pt idx="1303">
                  <c:v>1477914141.872</c:v>
                </c:pt>
                <c:pt idx="1304">
                  <c:v>1477914141.9389999</c:v>
                </c:pt>
                <c:pt idx="1305">
                  <c:v>1477914142.006</c:v>
                </c:pt>
                <c:pt idx="1306">
                  <c:v>1477914142.072</c:v>
                </c:pt>
                <c:pt idx="1307">
                  <c:v>1477914143.072</c:v>
                </c:pt>
                <c:pt idx="1308">
                  <c:v>1477914143.1389999</c:v>
                </c:pt>
                <c:pt idx="1309">
                  <c:v>1477914143.2060001</c:v>
                </c:pt>
                <c:pt idx="1310">
                  <c:v>1477914143.2720001</c:v>
                </c:pt>
                <c:pt idx="1311">
                  <c:v>1477914143.339</c:v>
                </c:pt>
                <c:pt idx="1312">
                  <c:v>1477914143.4059999</c:v>
                </c:pt>
                <c:pt idx="1313">
                  <c:v>1477914144.4059999</c:v>
                </c:pt>
                <c:pt idx="1314">
                  <c:v>1477914144.4719999</c:v>
                </c:pt>
                <c:pt idx="1315">
                  <c:v>1477914144.539</c:v>
                </c:pt>
                <c:pt idx="1316">
                  <c:v>1477914144.6059999</c:v>
                </c:pt>
                <c:pt idx="1317">
                  <c:v>1477914144.6719999</c:v>
                </c:pt>
                <c:pt idx="1318">
                  <c:v>1477914144.7390001</c:v>
                </c:pt>
                <c:pt idx="1319">
                  <c:v>1477914145.7390001</c:v>
                </c:pt>
                <c:pt idx="1320">
                  <c:v>1477914145.806</c:v>
                </c:pt>
                <c:pt idx="1321">
                  <c:v>1477914145.872</c:v>
                </c:pt>
                <c:pt idx="1322">
                  <c:v>1477914145.9389999</c:v>
                </c:pt>
                <c:pt idx="1323">
                  <c:v>1477914146.006</c:v>
                </c:pt>
                <c:pt idx="1324">
                  <c:v>1477914146.072</c:v>
                </c:pt>
                <c:pt idx="1325">
                  <c:v>1477914147.072</c:v>
                </c:pt>
                <c:pt idx="1326">
                  <c:v>1477914147.1389999</c:v>
                </c:pt>
                <c:pt idx="1327">
                  <c:v>1477914147.2060001</c:v>
                </c:pt>
                <c:pt idx="1328">
                  <c:v>1477914147.2720001</c:v>
                </c:pt>
                <c:pt idx="1329">
                  <c:v>1477914147.339</c:v>
                </c:pt>
                <c:pt idx="1330">
                  <c:v>1477914147.4059999</c:v>
                </c:pt>
                <c:pt idx="1331">
                  <c:v>1477914147.4719999</c:v>
                </c:pt>
                <c:pt idx="1332">
                  <c:v>1477914148.4059999</c:v>
                </c:pt>
                <c:pt idx="1333">
                  <c:v>1477914148.4719999</c:v>
                </c:pt>
                <c:pt idx="1334">
                  <c:v>1477914148.539</c:v>
                </c:pt>
                <c:pt idx="1335">
                  <c:v>1477914148.6059999</c:v>
                </c:pt>
                <c:pt idx="1336">
                  <c:v>1477914148.6719999</c:v>
                </c:pt>
                <c:pt idx="1337">
                  <c:v>1477914148.7390001</c:v>
                </c:pt>
                <c:pt idx="1338">
                  <c:v>1477914148.806</c:v>
                </c:pt>
                <c:pt idx="1339">
                  <c:v>1477914149.7390001</c:v>
                </c:pt>
                <c:pt idx="1340">
                  <c:v>1477914149.806</c:v>
                </c:pt>
                <c:pt idx="1341">
                  <c:v>1477914149.872</c:v>
                </c:pt>
                <c:pt idx="1342">
                  <c:v>1477914149.9389999</c:v>
                </c:pt>
                <c:pt idx="1343">
                  <c:v>1477914150.006</c:v>
                </c:pt>
                <c:pt idx="1344">
                  <c:v>1477914150.072</c:v>
                </c:pt>
                <c:pt idx="1345">
                  <c:v>1477914150.1389999</c:v>
                </c:pt>
                <c:pt idx="1346">
                  <c:v>1477914151.072</c:v>
                </c:pt>
                <c:pt idx="1347">
                  <c:v>1477914151.1389999</c:v>
                </c:pt>
                <c:pt idx="1348">
                  <c:v>1477914151.2060001</c:v>
                </c:pt>
                <c:pt idx="1349">
                  <c:v>1477914151.2720001</c:v>
                </c:pt>
                <c:pt idx="1350">
                  <c:v>1477914151.339</c:v>
                </c:pt>
                <c:pt idx="1351">
                  <c:v>1477914151.4059999</c:v>
                </c:pt>
                <c:pt idx="1352">
                  <c:v>1477914151.4719999</c:v>
                </c:pt>
                <c:pt idx="1353">
                  <c:v>1477914152.4059999</c:v>
                </c:pt>
                <c:pt idx="1354">
                  <c:v>1477914152.4719999</c:v>
                </c:pt>
                <c:pt idx="1355">
                  <c:v>1477914152.539</c:v>
                </c:pt>
                <c:pt idx="1356">
                  <c:v>1477914152.6059999</c:v>
                </c:pt>
                <c:pt idx="1357">
                  <c:v>1477914152.6719999</c:v>
                </c:pt>
                <c:pt idx="1358">
                  <c:v>1477914152.7390001</c:v>
                </c:pt>
                <c:pt idx="1359">
                  <c:v>1477914152.806</c:v>
                </c:pt>
                <c:pt idx="1360">
                  <c:v>1477914153.7390001</c:v>
                </c:pt>
                <c:pt idx="1361">
                  <c:v>1477914153.806</c:v>
                </c:pt>
                <c:pt idx="1362">
                  <c:v>1477914153.872</c:v>
                </c:pt>
                <c:pt idx="1363">
                  <c:v>1477914153.9389999</c:v>
                </c:pt>
                <c:pt idx="1364">
                  <c:v>1477914154.006</c:v>
                </c:pt>
                <c:pt idx="1365">
                  <c:v>1477914154.072</c:v>
                </c:pt>
                <c:pt idx="1366">
                  <c:v>1477914154.1389999</c:v>
                </c:pt>
                <c:pt idx="1367">
                  <c:v>1477914155.072</c:v>
                </c:pt>
                <c:pt idx="1368">
                  <c:v>1477914155.1389999</c:v>
                </c:pt>
                <c:pt idx="1369">
                  <c:v>1477914155.2060001</c:v>
                </c:pt>
                <c:pt idx="1370">
                  <c:v>1477914155.2720001</c:v>
                </c:pt>
                <c:pt idx="1371">
                  <c:v>1477914155.339</c:v>
                </c:pt>
                <c:pt idx="1372">
                  <c:v>1477914155.4059999</c:v>
                </c:pt>
                <c:pt idx="1373">
                  <c:v>1477914155.4719999</c:v>
                </c:pt>
                <c:pt idx="1374">
                  <c:v>1477914156.4059999</c:v>
                </c:pt>
                <c:pt idx="1375">
                  <c:v>1477914156.4719999</c:v>
                </c:pt>
                <c:pt idx="1376">
                  <c:v>1477914156.539</c:v>
                </c:pt>
                <c:pt idx="1377">
                  <c:v>1477914156.6059999</c:v>
                </c:pt>
                <c:pt idx="1378">
                  <c:v>1477914156.6719999</c:v>
                </c:pt>
                <c:pt idx="1379">
                  <c:v>1477914156.7390001</c:v>
                </c:pt>
                <c:pt idx="1380">
                  <c:v>1477914156.806</c:v>
                </c:pt>
                <c:pt idx="1381">
                  <c:v>1477914157.7390001</c:v>
                </c:pt>
                <c:pt idx="1382">
                  <c:v>1477914157.806</c:v>
                </c:pt>
                <c:pt idx="1383">
                  <c:v>1477914157.872</c:v>
                </c:pt>
                <c:pt idx="1384">
                  <c:v>1477914157.9389999</c:v>
                </c:pt>
                <c:pt idx="1385">
                  <c:v>1477914158.006</c:v>
                </c:pt>
                <c:pt idx="1386">
                  <c:v>1477914158.072</c:v>
                </c:pt>
                <c:pt idx="1387">
                  <c:v>1477914158.1389999</c:v>
                </c:pt>
                <c:pt idx="1388">
                  <c:v>1477914159.072</c:v>
                </c:pt>
                <c:pt idx="1389">
                  <c:v>1477914159.1389999</c:v>
                </c:pt>
                <c:pt idx="1390">
                  <c:v>1477914159.2060001</c:v>
                </c:pt>
                <c:pt idx="1391">
                  <c:v>1477914159.2720001</c:v>
                </c:pt>
                <c:pt idx="1392">
                  <c:v>1477914159.339</c:v>
                </c:pt>
                <c:pt idx="1393">
                  <c:v>1477914159.4059999</c:v>
                </c:pt>
                <c:pt idx="1394">
                  <c:v>1477914159.4719999</c:v>
                </c:pt>
                <c:pt idx="1395">
                  <c:v>1477914160.4059999</c:v>
                </c:pt>
                <c:pt idx="1396">
                  <c:v>1477914160.4719999</c:v>
                </c:pt>
                <c:pt idx="1397">
                  <c:v>1477914160.539</c:v>
                </c:pt>
                <c:pt idx="1398">
                  <c:v>1477914160.6059999</c:v>
                </c:pt>
                <c:pt idx="1399">
                  <c:v>1477914160.6730001</c:v>
                </c:pt>
                <c:pt idx="1400">
                  <c:v>1477914160.7390001</c:v>
                </c:pt>
                <c:pt idx="1401">
                  <c:v>1477914160.806</c:v>
                </c:pt>
                <c:pt idx="1402">
                  <c:v>1477914161.7390001</c:v>
                </c:pt>
                <c:pt idx="1403">
                  <c:v>1477914161.806</c:v>
                </c:pt>
                <c:pt idx="1404">
                  <c:v>1477914161.8729999</c:v>
                </c:pt>
                <c:pt idx="1405">
                  <c:v>1477914161.9389999</c:v>
                </c:pt>
                <c:pt idx="1406">
                  <c:v>1477914162.006</c:v>
                </c:pt>
                <c:pt idx="1407">
                  <c:v>1477914162.073</c:v>
                </c:pt>
                <c:pt idx="1408">
                  <c:v>1477914162.1389999</c:v>
                </c:pt>
                <c:pt idx="1409">
                  <c:v>1477914163.073</c:v>
                </c:pt>
                <c:pt idx="1410">
                  <c:v>1477914163.1389999</c:v>
                </c:pt>
                <c:pt idx="1411">
                  <c:v>1477914163.2060001</c:v>
                </c:pt>
                <c:pt idx="1412">
                  <c:v>1477914163.273</c:v>
                </c:pt>
                <c:pt idx="1413">
                  <c:v>1477914163.339</c:v>
                </c:pt>
                <c:pt idx="1414">
                  <c:v>1477914163.4059999</c:v>
                </c:pt>
                <c:pt idx="1415">
                  <c:v>1477914163.473</c:v>
                </c:pt>
                <c:pt idx="1416">
                  <c:v>1477914164.4059999</c:v>
                </c:pt>
                <c:pt idx="1417">
                  <c:v>1477914164.473</c:v>
                </c:pt>
                <c:pt idx="1418">
                  <c:v>1477914164.539</c:v>
                </c:pt>
                <c:pt idx="1419">
                  <c:v>1477914164.6059999</c:v>
                </c:pt>
                <c:pt idx="1420">
                  <c:v>1477914164.6730001</c:v>
                </c:pt>
                <c:pt idx="1421">
                  <c:v>1477914164.7390001</c:v>
                </c:pt>
                <c:pt idx="1422">
                  <c:v>1477914164.806</c:v>
                </c:pt>
                <c:pt idx="1423">
                  <c:v>1477914165.7390001</c:v>
                </c:pt>
                <c:pt idx="1424">
                  <c:v>1477914165.806</c:v>
                </c:pt>
                <c:pt idx="1425">
                  <c:v>1477914165.8729999</c:v>
                </c:pt>
                <c:pt idx="1426">
                  <c:v>1477914165.9389999</c:v>
                </c:pt>
                <c:pt idx="1427">
                  <c:v>1477914166.006</c:v>
                </c:pt>
                <c:pt idx="1428">
                  <c:v>1477914166.073</c:v>
                </c:pt>
                <c:pt idx="1429">
                  <c:v>1477914166.1389999</c:v>
                </c:pt>
                <c:pt idx="1430">
                  <c:v>1477914167.073</c:v>
                </c:pt>
                <c:pt idx="1431">
                  <c:v>1477914167.1400001</c:v>
                </c:pt>
                <c:pt idx="1432">
                  <c:v>1477914167.2060001</c:v>
                </c:pt>
                <c:pt idx="1433">
                  <c:v>1477914167.273</c:v>
                </c:pt>
                <c:pt idx="1434">
                  <c:v>1477914167.3399999</c:v>
                </c:pt>
                <c:pt idx="1435">
                  <c:v>1477914167.4059999</c:v>
                </c:pt>
                <c:pt idx="1436">
                  <c:v>1477914167.473</c:v>
                </c:pt>
                <c:pt idx="1437">
                  <c:v>1477914168.4059999</c:v>
                </c:pt>
                <c:pt idx="1438">
                  <c:v>1477914168.473</c:v>
                </c:pt>
                <c:pt idx="1439">
                  <c:v>1477914168.54</c:v>
                </c:pt>
                <c:pt idx="1440">
                  <c:v>1477914168.6059999</c:v>
                </c:pt>
                <c:pt idx="1441">
                  <c:v>1477914168.6730001</c:v>
                </c:pt>
                <c:pt idx="1442">
                  <c:v>1477914168.74</c:v>
                </c:pt>
                <c:pt idx="1443">
                  <c:v>1477914168.806</c:v>
                </c:pt>
                <c:pt idx="1444">
                  <c:v>1477914169.74</c:v>
                </c:pt>
                <c:pt idx="1445">
                  <c:v>1477914169.806</c:v>
                </c:pt>
                <c:pt idx="1446">
                  <c:v>1477914169.8729999</c:v>
                </c:pt>
                <c:pt idx="1447">
                  <c:v>1477914169.9400001</c:v>
                </c:pt>
                <c:pt idx="1448">
                  <c:v>1477914170.006</c:v>
                </c:pt>
                <c:pt idx="1449">
                  <c:v>1477914170.073</c:v>
                </c:pt>
                <c:pt idx="1450">
                  <c:v>1477914170.1400001</c:v>
                </c:pt>
                <c:pt idx="1451">
                  <c:v>1477914171.073</c:v>
                </c:pt>
                <c:pt idx="1452">
                  <c:v>1477914171.1400001</c:v>
                </c:pt>
                <c:pt idx="1453">
                  <c:v>1477914171.2060001</c:v>
                </c:pt>
                <c:pt idx="1454">
                  <c:v>1477914171.273</c:v>
                </c:pt>
                <c:pt idx="1455">
                  <c:v>1477914171.3399999</c:v>
                </c:pt>
                <c:pt idx="1456">
                  <c:v>1477914171.4059999</c:v>
                </c:pt>
                <c:pt idx="1457">
                  <c:v>1477914171.473</c:v>
                </c:pt>
                <c:pt idx="1458">
                  <c:v>1477914172.4059999</c:v>
                </c:pt>
                <c:pt idx="1459">
                  <c:v>1477914172.473</c:v>
                </c:pt>
                <c:pt idx="1460">
                  <c:v>1477914172.539</c:v>
                </c:pt>
                <c:pt idx="1461">
                  <c:v>1477914172.6059999</c:v>
                </c:pt>
                <c:pt idx="1462">
                  <c:v>1477914172.6730001</c:v>
                </c:pt>
                <c:pt idx="1463">
                  <c:v>1477914172.7390001</c:v>
                </c:pt>
                <c:pt idx="1464">
                  <c:v>1477914172.806</c:v>
                </c:pt>
                <c:pt idx="1465">
                  <c:v>1477914173.7390001</c:v>
                </c:pt>
                <c:pt idx="1466">
                  <c:v>1477914173.806</c:v>
                </c:pt>
                <c:pt idx="1467">
                  <c:v>1477914173.8729999</c:v>
                </c:pt>
                <c:pt idx="1468">
                  <c:v>1477914173.9389999</c:v>
                </c:pt>
                <c:pt idx="1469">
                  <c:v>1477914174.006</c:v>
                </c:pt>
                <c:pt idx="1470">
                  <c:v>1477914174.073</c:v>
                </c:pt>
                <c:pt idx="1471">
                  <c:v>1477914174.1389999</c:v>
                </c:pt>
                <c:pt idx="1472">
                  <c:v>1477914175.072</c:v>
                </c:pt>
                <c:pt idx="1473">
                  <c:v>1477914175.1389999</c:v>
                </c:pt>
                <c:pt idx="1474">
                  <c:v>1477914175.2060001</c:v>
                </c:pt>
                <c:pt idx="1475">
                  <c:v>1477914175.2720001</c:v>
                </c:pt>
                <c:pt idx="1476">
                  <c:v>1477914175.339</c:v>
                </c:pt>
                <c:pt idx="1477">
                  <c:v>1477914175.4059999</c:v>
                </c:pt>
                <c:pt idx="1478">
                  <c:v>1477914175.4719999</c:v>
                </c:pt>
                <c:pt idx="1479">
                  <c:v>1477914176.405</c:v>
                </c:pt>
                <c:pt idx="1480">
                  <c:v>1477914176.4719999</c:v>
                </c:pt>
                <c:pt idx="1481">
                  <c:v>1477914176.539</c:v>
                </c:pt>
                <c:pt idx="1482">
                  <c:v>1477914176.605</c:v>
                </c:pt>
                <c:pt idx="1483">
                  <c:v>1477914176.6719999</c:v>
                </c:pt>
                <c:pt idx="1484">
                  <c:v>1477914176.7390001</c:v>
                </c:pt>
                <c:pt idx="1485">
                  <c:v>1477914176.8050001</c:v>
                </c:pt>
                <c:pt idx="1486">
                  <c:v>1477914177.7379999</c:v>
                </c:pt>
                <c:pt idx="1487">
                  <c:v>1477914177.8050001</c:v>
                </c:pt>
                <c:pt idx="1488">
                  <c:v>1477914177.872</c:v>
                </c:pt>
                <c:pt idx="1489">
                  <c:v>1477914177.938</c:v>
                </c:pt>
                <c:pt idx="1490">
                  <c:v>1477914178.0050001</c:v>
                </c:pt>
                <c:pt idx="1491">
                  <c:v>1477914178.072</c:v>
                </c:pt>
                <c:pt idx="1492">
                  <c:v>1477914178.138</c:v>
                </c:pt>
                <c:pt idx="1493">
                  <c:v>1477914179.0710001</c:v>
                </c:pt>
                <c:pt idx="1494">
                  <c:v>1477914179.2049999</c:v>
                </c:pt>
                <c:pt idx="1495">
                  <c:v>1477914179.2709999</c:v>
                </c:pt>
                <c:pt idx="1496">
                  <c:v>1477914179.3380001</c:v>
                </c:pt>
                <c:pt idx="1497">
                  <c:v>1477914179.405</c:v>
                </c:pt>
                <c:pt idx="1498">
                  <c:v>1477914179.471</c:v>
                </c:pt>
                <c:pt idx="1499">
                  <c:v>1477914179.5380001</c:v>
                </c:pt>
                <c:pt idx="1500">
                  <c:v>1477914180.404</c:v>
                </c:pt>
                <c:pt idx="1501">
                  <c:v>1477914180.471</c:v>
                </c:pt>
                <c:pt idx="1502">
                  <c:v>1477914180.5380001</c:v>
                </c:pt>
                <c:pt idx="1503">
                  <c:v>1477914180.6040001</c:v>
                </c:pt>
                <c:pt idx="1504">
                  <c:v>1477914180.671</c:v>
                </c:pt>
                <c:pt idx="1505">
                  <c:v>1477914180.7379999</c:v>
                </c:pt>
                <c:pt idx="1506">
                  <c:v>1477914180.8039999</c:v>
                </c:pt>
                <c:pt idx="1507">
                  <c:v>1477914181.737</c:v>
                </c:pt>
                <c:pt idx="1508">
                  <c:v>1477914181.8039999</c:v>
                </c:pt>
                <c:pt idx="1509">
                  <c:v>1477914181.8710001</c:v>
                </c:pt>
                <c:pt idx="1510">
                  <c:v>1477914181.937</c:v>
                </c:pt>
                <c:pt idx="1511">
                  <c:v>1477914182.0039999</c:v>
                </c:pt>
                <c:pt idx="1512">
                  <c:v>1477914182.0710001</c:v>
                </c:pt>
                <c:pt idx="1513">
                  <c:v>1477914182.1370001</c:v>
                </c:pt>
                <c:pt idx="1514">
                  <c:v>1477914183.0699999</c:v>
                </c:pt>
                <c:pt idx="1515">
                  <c:v>1477914183.1370001</c:v>
                </c:pt>
                <c:pt idx="1516">
                  <c:v>1477914183.204</c:v>
                </c:pt>
                <c:pt idx="1517">
                  <c:v>1477914183.27</c:v>
                </c:pt>
                <c:pt idx="1518">
                  <c:v>1477914183.3369999</c:v>
                </c:pt>
                <c:pt idx="1519">
                  <c:v>1477914183.404</c:v>
                </c:pt>
                <c:pt idx="1520">
                  <c:v>1477914183.47</c:v>
                </c:pt>
                <c:pt idx="1521">
                  <c:v>1477914184.4030001</c:v>
                </c:pt>
                <c:pt idx="1522">
                  <c:v>1477914184.47</c:v>
                </c:pt>
                <c:pt idx="1523">
                  <c:v>1477914184.5369999</c:v>
                </c:pt>
                <c:pt idx="1524">
                  <c:v>1477914184.6029999</c:v>
                </c:pt>
                <c:pt idx="1525">
                  <c:v>1477914184.6700001</c:v>
                </c:pt>
                <c:pt idx="1526">
                  <c:v>1477914184.737</c:v>
                </c:pt>
                <c:pt idx="1527">
                  <c:v>1477914184.803</c:v>
                </c:pt>
                <c:pt idx="1528">
                  <c:v>1477914185.7360001</c:v>
                </c:pt>
                <c:pt idx="1529">
                  <c:v>1477914185.803</c:v>
                </c:pt>
                <c:pt idx="1530">
                  <c:v>1477914185.8699999</c:v>
                </c:pt>
                <c:pt idx="1531">
                  <c:v>1477914185.9360001</c:v>
                </c:pt>
                <c:pt idx="1532">
                  <c:v>1477914186.003</c:v>
                </c:pt>
                <c:pt idx="1533">
                  <c:v>1477914186.0699999</c:v>
                </c:pt>
                <c:pt idx="1534">
                  <c:v>1477914186.1359999</c:v>
                </c:pt>
                <c:pt idx="1535">
                  <c:v>1477914187.069</c:v>
                </c:pt>
                <c:pt idx="1536">
                  <c:v>1477914187.1359999</c:v>
                </c:pt>
                <c:pt idx="1537">
                  <c:v>1477914187.2030001</c:v>
                </c:pt>
                <c:pt idx="1538">
                  <c:v>1477914187.2690001</c:v>
                </c:pt>
                <c:pt idx="1539">
                  <c:v>1477914187.336</c:v>
                </c:pt>
                <c:pt idx="1540">
                  <c:v>1477914187.4030001</c:v>
                </c:pt>
                <c:pt idx="1541">
                  <c:v>1477914188.402</c:v>
                </c:pt>
                <c:pt idx="1542">
                  <c:v>1477914188.4690001</c:v>
                </c:pt>
                <c:pt idx="1543">
                  <c:v>1477914188.536</c:v>
                </c:pt>
                <c:pt idx="1544">
                  <c:v>1477914188.602</c:v>
                </c:pt>
                <c:pt idx="1545">
                  <c:v>1477914188.6689999</c:v>
                </c:pt>
                <c:pt idx="1546">
                  <c:v>1477914188.7360001</c:v>
                </c:pt>
                <c:pt idx="1547">
                  <c:v>1477914189.7349999</c:v>
                </c:pt>
                <c:pt idx="1548">
                  <c:v>1477914189.802</c:v>
                </c:pt>
                <c:pt idx="1549">
                  <c:v>1477914189.869</c:v>
                </c:pt>
                <c:pt idx="1550">
                  <c:v>1477914189.9349999</c:v>
                </c:pt>
                <c:pt idx="1551">
                  <c:v>1477914190.0020001</c:v>
                </c:pt>
                <c:pt idx="1552">
                  <c:v>1477914190.0680001</c:v>
                </c:pt>
                <c:pt idx="1553">
                  <c:v>1477914191.0680001</c:v>
                </c:pt>
                <c:pt idx="1554">
                  <c:v>1477914191.135</c:v>
                </c:pt>
                <c:pt idx="1555">
                  <c:v>1477914191.201</c:v>
                </c:pt>
                <c:pt idx="1556">
                  <c:v>1477914191.2679999</c:v>
                </c:pt>
                <c:pt idx="1557">
                  <c:v>1477914191.335</c:v>
                </c:pt>
                <c:pt idx="1558">
                  <c:v>1477914191.401</c:v>
                </c:pt>
                <c:pt idx="1559">
                  <c:v>1477914192.401</c:v>
                </c:pt>
                <c:pt idx="1560">
                  <c:v>1477914192.4679999</c:v>
                </c:pt>
                <c:pt idx="1561">
                  <c:v>1477914192.5339999</c:v>
                </c:pt>
                <c:pt idx="1562">
                  <c:v>1477914192.6010001</c:v>
                </c:pt>
                <c:pt idx="1563">
                  <c:v>1477914192.668</c:v>
                </c:pt>
                <c:pt idx="1564">
                  <c:v>1477914192.734</c:v>
                </c:pt>
                <c:pt idx="1565">
                  <c:v>1477914193.734</c:v>
                </c:pt>
                <c:pt idx="1566">
                  <c:v>1477914193.8010001</c:v>
                </c:pt>
                <c:pt idx="1567">
                  <c:v>1477914193.8670001</c:v>
                </c:pt>
                <c:pt idx="1568">
                  <c:v>1477914193.934</c:v>
                </c:pt>
                <c:pt idx="1569">
                  <c:v>1477914194.0009999</c:v>
                </c:pt>
                <c:pt idx="1570">
                  <c:v>1477914194.0669999</c:v>
                </c:pt>
                <c:pt idx="1571">
                  <c:v>1477914195.0669999</c:v>
                </c:pt>
                <c:pt idx="1572">
                  <c:v>1477914195.1340001</c:v>
                </c:pt>
                <c:pt idx="1573">
                  <c:v>1477914195.2</c:v>
                </c:pt>
                <c:pt idx="1574">
                  <c:v>1477914195.267</c:v>
                </c:pt>
                <c:pt idx="1575">
                  <c:v>1477914195.3340001</c:v>
                </c:pt>
                <c:pt idx="1576">
                  <c:v>1477914195.4000001</c:v>
                </c:pt>
                <c:pt idx="1577">
                  <c:v>1477914196.4000001</c:v>
                </c:pt>
                <c:pt idx="1578">
                  <c:v>1477914196.467</c:v>
                </c:pt>
                <c:pt idx="1579">
                  <c:v>1477914196.533</c:v>
                </c:pt>
                <c:pt idx="1580">
                  <c:v>1477914196.5999999</c:v>
                </c:pt>
                <c:pt idx="1581">
                  <c:v>1477914196.6670001</c:v>
                </c:pt>
                <c:pt idx="1582">
                  <c:v>1477914196.733</c:v>
                </c:pt>
                <c:pt idx="1583">
                  <c:v>1477914197.733</c:v>
                </c:pt>
                <c:pt idx="1584">
                  <c:v>1477914197.8</c:v>
                </c:pt>
                <c:pt idx="1585">
                  <c:v>1477914197.8670001</c:v>
                </c:pt>
                <c:pt idx="1586">
                  <c:v>1477914197.9330001</c:v>
                </c:pt>
                <c:pt idx="1587">
                  <c:v>1477914198</c:v>
                </c:pt>
                <c:pt idx="1588">
                  <c:v>1477914198.066</c:v>
                </c:pt>
                <c:pt idx="1589">
                  <c:v>1477914199.066</c:v>
                </c:pt>
                <c:pt idx="1590">
                  <c:v>1477914199.1329999</c:v>
                </c:pt>
                <c:pt idx="1591">
                  <c:v>1477914199.2</c:v>
                </c:pt>
                <c:pt idx="1592">
                  <c:v>1477914199.266</c:v>
                </c:pt>
                <c:pt idx="1593">
                  <c:v>1477914199.3329999</c:v>
                </c:pt>
                <c:pt idx="1594">
                  <c:v>1477914199.4000001</c:v>
                </c:pt>
                <c:pt idx="1595">
                  <c:v>1477914200.3989999</c:v>
                </c:pt>
                <c:pt idx="1596">
                  <c:v>1477914200.4660001</c:v>
                </c:pt>
                <c:pt idx="1597">
                  <c:v>1477914200.533</c:v>
                </c:pt>
                <c:pt idx="1598">
                  <c:v>1477914200.599</c:v>
                </c:pt>
                <c:pt idx="1599">
                  <c:v>1477914200.6659999</c:v>
                </c:pt>
                <c:pt idx="1600">
                  <c:v>1477914200.733</c:v>
                </c:pt>
                <c:pt idx="1601">
                  <c:v>1477914201.7320001</c:v>
                </c:pt>
                <c:pt idx="1602">
                  <c:v>1477914201.799</c:v>
                </c:pt>
                <c:pt idx="1603">
                  <c:v>1477914201.8659999</c:v>
                </c:pt>
                <c:pt idx="1604">
                  <c:v>1477914201.9319999</c:v>
                </c:pt>
                <c:pt idx="1605">
                  <c:v>1477914201.9990001</c:v>
                </c:pt>
                <c:pt idx="1606">
                  <c:v>1477914202.066</c:v>
                </c:pt>
                <c:pt idx="1607">
                  <c:v>1477914203.0650001</c:v>
                </c:pt>
                <c:pt idx="1608">
                  <c:v>1477914203.132</c:v>
                </c:pt>
                <c:pt idx="1609">
                  <c:v>1477914203.1989999</c:v>
                </c:pt>
                <c:pt idx="1610">
                  <c:v>1477914203.2650001</c:v>
                </c:pt>
                <c:pt idx="1611">
                  <c:v>1477914203.332</c:v>
                </c:pt>
                <c:pt idx="1612">
                  <c:v>1477914203.3989999</c:v>
                </c:pt>
                <c:pt idx="1613">
                  <c:v>1477914204.3989999</c:v>
                </c:pt>
                <c:pt idx="1614">
                  <c:v>1477914204.4649999</c:v>
                </c:pt>
                <c:pt idx="1615">
                  <c:v>1477914204.5320001</c:v>
                </c:pt>
                <c:pt idx="1616">
                  <c:v>1477914204.599</c:v>
                </c:pt>
                <c:pt idx="1617">
                  <c:v>1477914204.665</c:v>
                </c:pt>
                <c:pt idx="1618">
                  <c:v>1477914204.7320001</c:v>
                </c:pt>
                <c:pt idx="1619">
                  <c:v>1477914205.7320001</c:v>
                </c:pt>
                <c:pt idx="1620">
                  <c:v>1477914205.7980001</c:v>
                </c:pt>
                <c:pt idx="1621">
                  <c:v>1477914205.865</c:v>
                </c:pt>
                <c:pt idx="1622">
                  <c:v>1477914205.9319999</c:v>
                </c:pt>
                <c:pt idx="1623">
                  <c:v>1477914205.9979999</c:v>
                </c:pt>
                <c:pt idx="1624">
                  <c:v>1477914206.0650001</c:v>
                </c:pt>
                <c:pt idx="1625">
                  <c:v>1477914207.0650001</c:v>
                </c:pt>
                <c:pt idx="1626">
                  <c:v>1477914207.131</c:v>
                </c:pt>
                <c:pt idx="1627">
                  <c:v>1477914207.198</c:v>
                </c:pt>
                <c:pt idx="1628">
                  <c:v>1477914207.2650001</c:v>
                </c:pt>
                <c:pt idx="1629">
                  <c:v>1477914207.3310001</c:v>
                </c:pt>
                <c:pt idx="1630">
                  <c:v>1477914207.398</c:v>
                </c:pt>
                <c:pt idx="1631">
                  <c:v>1477914207.4649999</c:v>
                </c:pt>
                <c:pt idx="1632">
                  <c:v>1477914208.398</c:v>
                </c:pt>
                <c:pt idx="1633">
                  <c:v>1477914208.464</c:v>
                </c:pt>
                <c:pt idx="1634">
                  <c:v>1477914208.5309999</c:v>
                </c:pt>
                <c:pt idx="1635">
                  <c:v>1477914208.598</c:v>
                </c:pt>
                <c:pt idx="1636">
                  <c:v>1477914208.664</c:v>
                </c:pt>
                <c:pt idx="1637">
                  <c:v>1477914208.7309999</c:v>
                </c:pt>
                <c:pt idx="1638">
                  <c:v>1477914208.7980001</c:v>
                </c:pt>
                <c:pt idx="1639">
                  <c:v>1477914209.7309999</c:v>
                </c:pt>
                <c:pt idx="1640">
                  <c:v>1477914209.7980001</c:v>
                </c:pt>
                <c:pt idx="1641">
                  <c:v>1477914209.8640001</c:v>
                </c:pt>
                <c:pt idx="1642">
                  <c:v>1477914209.931</c:v>
                </c:pt>
                <c:pt idx="1643">
                  <c:v>1477914209.997</c:v>
                </c:pt>
                <c:pt idx="1644">
                  <c:v>1477914210.0639999</c:v>
                </c:pt>
                <c:pt idx="1645">
                  <c:v>1477914210.131</c:v>
                </c:pt>
                <c:pt idx="1646">
                  <c:v>1477914211.0639999</c:v>
                </c:pt>
                <c:pt idx="1647">
                  <c:v>1477914211.131</c:v>
                </c:pt>
                <c:pt idx="1648">
                  <c:v>1477914211.197</c:v>
                </c:pt>
                <c:pt idx="1649">
                  <c:v>1477914211.2639999</c:v>
                </c:pt>
                <c:pt idx="1650">
                  <c:v>1477914211.3310001</c:v>
                </c:pt>
                <c:pt idx="1651">
                  <c:v>1477914211.3970001</c:v>
                </c:pt>
                <c:pt idx="1652">
                  <c:v>1477914211.464</c:v>
                </c:pt>
                <c:pt idx="1653">
                  <c:v>1477914212.3970001</c:v>
                </c:pt>
                <c:pt idx="1654">
                  <c:v>1477914212.464</c:v>
                </c:pt>
                <c:pt idx="1655">
                  <c:v>1477914212.53</c:v>
                </c:pt>
                <c:pt idx="1656">
                  <c:v>1477914212.5969999</c:v>
                </c:pt>
                <c:pt idx="1657">
                  <c:v>1477914212.664</c:v>
                </c:pt>
                <c:pt idx="1658">
                  <c:v>1477914212.73</c:v>
                </c:pt>
                <c:pt idx="1659">
                  <c:v>1477914212.7969999</c:v>
                </c:pt>
                <c:pt idx="1660">
                  <c:v>1477914213.73</c:v>
                </c:pt>
                <c:pt idx="1661">
                  <c:v>1477914213.7969999</c:v>
                </c:pt>
                <c:pt idx="1662">
                  <c:v>1477914213.8629999</c:v>
                </c:pt>
                <c:pt idx="1663">
                  <c:v>1477914213.9300001</c:v>
                </c:pt>
                <c:pt idx="1664">
                  <c:v>1477914213.997</c:v>
                </c:pt>
                <c:pt idx="1665">
                  <c:v>1477914214.063</c:v>
                </c:pt>
                <c:pt idx="1666">
                  <c:v>1477914214.1300001</c:v>
                </c:pt>
                <c:pt idx="1667">
                  <c:v>1477914215.063</c:v>
                </c:pt>
                <c:pt idx="1668">
                  <c:v>1477914215.1300001</c:v>
                </c:pt>
                <c:pt idx="1669">
                  <c:v>1477914215.197</c:v>
                </c:pt>
                <c:pt idx="1670">
                  <c:v>1477914215.263</c:v>
                </c:pt>
                <c:pt idx="1671">
                  <c:v>1477914215.3299999</c:v>
                </c:pt>
                <c:pt idx="1672">
                  <c:v>1477914215.3970001</c:v>
                </c:pt>
                <c:pt idx="1673">
                  <c:v>1477914215.4630001</c:v>
                </c:pt>
                <c:pt idx="1674">
                  <c:v>1477914216.3959999</c:v>
                </c:pt>
                <c:pt idx="1675">
                  <c:v>1477914216.4630001</c:v>
                </c:pt>
                <c:pt idx="1676">
                  <c:v>1477914216.53</c:v>
                </c:pt>
                <c:pt idx="1677">
                  <c:v>1477914216.596</c:v>
                </c:pt>
                <c:pt idx="1678">
                  <c:v>1477914216.6630001</c:v>
                </c:pt>
                <c:pt idx="1679">
                  <c:v>1477914216.73</c:v>
                </c:pt>
                <c:pt idx="1680">
                  <c:v>1477914216.796</c:v>
                </c:pt>
                <c:pt idx="1681">
                  <c:v>1477914217.73</c:v>
                </c:pt>
                <c:pt idx="1682">
                  <c:v>1477914217.796</c:v>
                </c:pt>
                <c:pt idx="1683">
                  <c:v>1477914217.8629999</c:v>
                </c:pt>
                <c:pt idx="1684">
                  <c:v>1477914217.9300001</c:v>
                </c:pt>
                <c:pt idx="1685">
                  <c:v>1477914217.9960001</c:v>
                </c:pt>
                <c:pt idx="1686">
                  <c:v>1477914218.063</c:v>
                </c:pt>
                <c:pt idx="1687">
                  <c:v>1477914218.1300001</c:v>
                </c:pt>
                <c:pt idx="1688">
                  <c:v>1477914219.063</c:v>
                </c:pt>
                <c:pt idx="1689">
                  <c:v>1477914219.1289999</c:v>
                </c:pt>
                <c:pt idx="1690">
                  <c:v>1477914219.1960001</c:v>
                </c:pt>
                <c:pt idx="1691">
                  <c:v>1477914219.263</c:v>
                </c:pt>
                <c:pt idx="1692">
                  <c:v>1477914219.329</c:v>
                </c:pt>
                <c:pt idx="1693">
                  <c:v>1477914219.3959999</c:v>
                </c:pt>
                <c:pt idx="1694">
                  <c:v>1477914219.4630001</c:v>
                </c:pt>
                <c:pt idx="1695">
                  <c:v>1477914220.3959999</c:v>
                </c:pt>
                <c:pt idx="1696">
                  <c:v>1477914220.4630001</c:v>
                </c:pt>
                <c:pt idx="1697">
                  <c:v>1477914220.529</c:v>
                </c:pt>
                <c:pt idx="1698">
                  <c:v>1477914220.596</c:v>
                </c:pt>
                <c:pt idx="1699">
                  <c:v>1477914220.6630001</c:v>
                </c:pt>
                <c:pt idx="1700">
                  <c:v>1477914220.7290001</c:v>
                </c:pt>
                <c:pt idx="1701">
                  <c:v>1477914220.796</c:v>
                </c:pt>
                <c:pt idx="1702">
                  <c:v>1477914221.7290001</c:v>
                </c:pt>
                <c:pt idx="1703">
                  <c:v>1477914221.796</c:v>
                </c:pt>
                <c:pt idx="1704">
                  <c:v>1477914221.862</c:v>
                </c:pt>
                <c:pt idx="1705">
                  <c:v>1477914221.9289999</c:v>
                </c:pt>
                <c:pt idx="1706">
                  <c:v>1477914221.9960001</c:v>
                </c:pt>
                <c:pt idx="1707">
                  <c:v>1477914222.062</c:v>
                </c:pt>
                <c:pt idx="1708">
                  <c:v>1477914222.1289999</c:v>
                </c:pt>
                <c:pt idx="1709">
                  <c:v>1477914223.062</c:v>
                </c:pt>
                <c:pt idx="1710">
                  <c:v>1477914223.1289999</c:v>
                </c:pt>
                <c:pt idx="1711">
                  <c:v>1477914223.1960001</c:v>
                </c:pt>
                <c:pt idx="1712">
                  <c:v>1477914223.2620001</c:v>
                </c:pt>
                <c:pt idx="1713">
                  <c:v>1477914223.329</c:v>
                </c:pt>
                <c:pt idx="1714">
                  <c:v>1477914223.3959999</c:v>
                </c:pt>
                <c:pt idx="1715">
                  <c:v>1477914223.4619999</c:v>
                </c:pt>
                <c:pt idx="1716">
                  <c:v>1477914224.3959999</c:v>
                </c:pt>
                <c:pt idx="1717">
                  <c:v>1477914224.4619999</c:v>
                </c:pt>
                <c:pt idx="1718">
                  <c:v>1477914224.529</c:v>
                </c:pt>
                <c:pt idx="1719">
                  <c:v>1477914224.596</c:v>
                </c:pt>
                <c:pt idx="1720">
                  <c:v>1477914224.6619999</c:v>
                </c:pt>
                <c:pt idx="1721">
                  <c:v>1477914224.7290001</c:v>
                </c:pt>
                <c:pt idx="1722">
                  <c:v>1477914224.796</c:v>
                </c:pt>
                <c:pt idx="1723">
                  <c:v>1477914225.7290001</c:v>
                </c:pt>
                <c:pt idx="1724">
                  <c:v>1477914225.796</c:v>
                </c:pt>
                <c:pt idx="1725">
                  <c:v>1477914225.862</c:v>
                </c:pt>
                <c:pt idx="1726">
                  <c:v>1477914225.9289999</c:v>
                </c:pt>
                <c:pt idx="1727">
                  <c:v>1477914225.9960001</c:v>
                </c:pt>
                <c:pt idx="1728">
                  <c:v>1477914226.062</c:v>
                </c:pt>
                <c:pt idx="1729">
                  <c:v>1477914226.1289999</c:v>
                </c:pt>
                <c:pt idx="1730">
                  <c:v>1477914227.062</c:v>
                </c:pt>
                <c:pt idx="1731">
                  <c:v>1477914227.1289999</c:v>
                </c:pt>
                <c:pt idx="1732">
                  <c:v>1477914227.1960001</c:v>
                </c:pt>
                <c:pt idx="1733">
                  <c:v>1477914227.2620001</c:v>
                </c:pt>
                <c:pt idx="1734">
                  <c:v>1477914227.329</c:v>
                </c:pt>
                <c:pt idx="1735">
                  <c:v>1477914227.3959999</c:v>
                </c:pt>
                <c:pt idx="1736">
                  <c:v>1477914227.4619999</c:v>
                </c:pt>
                <c:pt idx="1737">
                  <c:v>1477914228.3959999</c:v>
                </c:pt>
                <c:pt idx="1738">
                  <c:v>1477914228.4619999</c:v>
                </c:pt>
                <c:pt idx="1739">
                  <c:v>1477914228.529</c:v>
                </c:pt>
                <c:pt idx="1740">
                  <c:v>1477914228.596</c:v>
                </c:pt>
                <c:pt idx="1741">
                  <c:v>1477914228.6619999</c:v>
                </c:pt>
                <c:pt idx="1742">
                  <c:v>1477914228.7290001</c:v>
                </c:pt>
                <c:pt idx="1743">
                  <c:v>1477914228.796</c:v>
                </c:pt>
                <c:pt idx="1744">
                  <c:v>1477914229.7290001</c:v>
                </c:pt>
                <c:pt idx="1745">
                  <c:v>1477914229.796</c:v>
                </c:pt>
                <c:pt idx="1746">
                  <c:v>1477914229.862</c:v>
                </c:pt>
                <c:pt idx="1747">
                  <c:v>1477914229.9289999</c:v>
                </c:pt>
                <c:pt idx="1748">
                  <c:v>1477914229.9960001</c:v>
                </c:pt>
                <c:pt idx="1749">
                  <c:v>1477914230.062</c:v>
                </c:pt>
                <c:pt idx="1750">
                  <c:v>1477914230.1289999</c:v>
                </c:pt>
                <c:pt idx="1751">
                  <c:v>1477914231.062</c:v>
                </c:pt>
                <c:pt idx="1752">
                  <c:v>1477914231.1289999</c:v>
                </c:pt>
                <c:pt idx="1753">
                  <c:v>1477914231.1960001</c:v>
                </c:pt>
                <c:pt idx="1754">
                  <c:v>1477914231.2620001</c:v>
                </c:pt>
                <c:pt idx="1755">
                  <c:v>1477914231.329</c:v>
                </c:pt>
                <c:pt idx="1756">
                  <c:v>1477914231.3959999</c:v>
                </c:pt>
                <c:pt idx="1757">
                  <c:v>1477914231.4619999</c:v>
                </c:pt>
                <c:pt idx="1758">
                  <c:v>1477914232.3959999</c:v>
                </c:pt>
                <c:pt idx="1759">
                  <c:v>1477914232.4619999</c:v>
                </c:pt>
                <c:pt idx="1760">
                  <c:v>1477914232.529</c:v>
                </c:pt>
                <c:pt idx="1761">
                  <c:v>1477914232.596</c:v>
                </c:pt>
                <c:pt idx="1762">
                  <c:v>1477914232.6619999</c:v>
                </c:pt>
                <c:pt idx="1763">
                  <c:v>1477914232.7290001</c:v>
                </c:pt>
                <c:pt idx="1764">
                  <c:v>1477914232.796</c:v>
                </c:pt>
                <c:pt idx="1765">
                  <c:v>1477914233.7290001</c:v>
                </c:pt>
                <c:pt idx="1766">
                  <c:v>1477914233.796</c:v>
                </c:pt>
                <c:pt idx="1767">
                  <c:v>1477914233.862</c:v>
                </c:pt>
                <c:pt idx="1768">
                  <c:v>1477914233.9289999</c:v>
                </c:pt>
                <c:pt idx="1769">
                  <c:v>1477914233.9960001</c:v>
                </c:pt>
                <c:pt idx="1770">
                  <c:v>1477914234.063</c:v>
                </c:pt>
                <c:pt idx="1771">
                  <c:v>1477914234.1289999</c:v>
                </c:pt>
                <c:pt idx="1772">
                  <c:v>1477914235.063</c:v>
                </c:pt>
                <c:pt idx="1773">
                  <c:v>1477914235.1289999</c:v>
                </c:pt>
                <c:pt idx="1774">
                  <c:v>1477914235.1960001</c:v>
                </c:pt>
                <c:pt idx="1775">
                  <c:v>1477914235.263</c:v>
                </c:pt>
                <c:pt idx="1776">
                  <c:v>1477914235.329</c:v>
                </c:pt>
                <c:pt idx="1777">
                  <c:v>1477914235.3959999</c:v>
                </c:pt>
                <c:pt idx="1778">
                  <c:v>1477914235.4630001</c:v>
                </c:pt>
                <c:pt idx="1779">
                  <c:v>1477914236.3959999</c:v>
                </c:pt>
                <c:pt idx="1780">
                  <c:v>1477914236.4630001</c:v>
                </c:pt>
                <c:pt idx="1781">
                  <c:v>1477914236.529</c:v>
                </c:pt>
                <c:pt idx="1782">
                  <c:v>1477914236.596</c:v>
                </c:pt>
                <c:pt idx="1783">
                  <c:v>1477914236.6630001</c:v>
                </c:pt>
                <c:pt idx="1784">
                  <c:v>1477914236.7290001</c:v>
                </c:pt>
                <c:pt idx="1785">
                  <c:v>1477914236.796</c:v>
                </c:pt>
                <c:pt idx="1786">
                  <c:v>1477914237.73</c:v>
                </c:pt>
                <c:pt idx="1787">
                  <c:v>1477914237.796</c:v>
                </c:pt>
                <c:pt idx="1788">
                  <c:v>1477914237.8629999</c:v>
                </c:pt>
                <c:pt idx="1789">
                  <c:v>1477914237.9300001</c:v>
                </c:pt>
                <c:pt idx="1790">
                  <c:v>1477914237.9960001</c:v>
                </c:pt>
                <c:pt idx="1791">
                  <c:v>1477914238.063</c:v>
                </c:pt>
                <c:pt idx="1792">
                  <c:v>1477914238.1300001</c:v>
                </c:pt>
                <c:pt idx="1793">
                  <c:v>1477914239.063</c:v>
                </c:pt>
                <c:pt idx="1794">
                  <c:v>1477914239.1960001</c:v>
                </c:pt>
                <c:pt idx="1795">
                  <c:v>1477914239.263</c:v>
                </c:pt>
                <c:pt idx="1796">
                  <c:v>1477914239.3299999</c:v>
                </c:pt>
                <c:pt idx="1797">
                  <c:v>1477914239.3970001</c:v>
                </c:pt>
                <c:pt idx="1798">
                  <c:v>1477914239.4630001</c:v>
                </c:pt>
                <c:pt idx="1799">
                  <c:v>1477914239.53</c:v>
                </c:pt>
                <c:pt idx="1800">
                  <c:v>1477914240.3970001</c:v>
                </c:pt>
                <c:pt idx="1801">
                  <c:v>1477914240.4630001</c:v>
                </c:pt>
                <c:pt idx="1802">
                  <c:v>1477914240.53</c:v>
                </c:pt>
                <c:pt idx="1803">
                  <c:v>1477914240.5969999</c:v>
                </c:pt>
                <c:pt idx="1804">
                  <c:v>1477914240.6630001</c:v>
                </c:pt>
                <c:pt idx="1805">
                  <c:v>1477914240.73</c:v>
                </c:pt>
                <c:pt idx="1806">
                  <c:v>1477914240.7969999</c:v>
                </c:pt>
                <c:pt idx="1807">
                  <c:v>1477914241.73</c:v>
                </c:pt>
                <c:pt idx="1808">
                  <c:v>1477914241.7969999</c:v>
                </c:pt>
                <c:pt idx="1809">
                  <c:v>1477914241.8640001</c:v>
                </c:pt>
                <c:pt idx="1810">
                  <c:v>1477914241.9300001</c:v>
                </c:pt>
                <c:pt idx="1811">
                  <c:v>1477914241.997</c:v>
                </c:pt>
                <c:pt idx="1812">
                  <c:v>1477914242.0639999</c:v>
                </c:pt>
                <c:pt idx="1813">
                  <c:v>1477914242.1300001</c:v>
                </c:pt>
                <c:pt idx="1814">
                  <c:v>1477914243.0639999</c:v>
                </c:pt>
                <c:pt idx="1815">
                  <c:v>1477914243.1300001</c:v>
                </c:pt>
                <c:pt idx="1816">
                  <c:v>1477914243.197</c:v>
                </c:pt>
                <c:pt idx="1817">
                  <c:v>1477914243.2639999</c:v>
                </c:pt>
                <c:pt idx="1818">
                  <c:v>1477914243.3299999</c:v>
                </c:pt>
                <c:pt idx="1819">
                  <c:v>1477914243.3970001</c:v>
                </c:pt>
                <c:pt idx="1820">
                  <c:v>1477914243.464</c:v>
                </c:pt>
                <c:pt idx="1821">
                  <c:v>1477914244.3970001</c:v>
                </c:pt>
                <c:pt idx="1822">
                  <c:v>1477914244.464</c:v>
                </c:pt>
                <c:pt idx="1823">
                  <c:v>1477914244.5309999</c:v>
                </c:pt>
                <c:pt idx="1824">
                  <c:v>1477914244.5969999</c:v>
                </c:pt>
                <c:pt idx="1825">
                  <c:v>1477914244.664</c:v>
                </c:pt>
                <c:pt idx="1826">
                  <c:v>1477914244.7309999</c:v>
                </c:pt>
                <c:pt idx="1827">
                  <c:v>1477914244.7969999</c:v>
                </c:pt>
                <c:pt idx="1828">
                  <c:v>1477914245.7309999</c:v>
                </c:pt>
                <c:pt idx="1829">
                  <c:v>1477914245.7969999</c:v>
                </c:pt>
                <c:pt idx="1830">
                  <c:v>1477914245.8640001</c:v>
                </c:pt>
                <c:pt idx="1831">
                  <c:v>1477914245.931</c:v>
                </c:pt>
                <c:pt idx="1832">
                  <c:v>1477914245.997</c:v>
                </c:pt>
                <c:pt idx="1833">
                  <c:v>1477914246.0639999</c:v>
                </c:pt>
                <c:pt idx="1834">
                  <c:v>1477914246.131</c:v>
                </c:pt>
                <c:pt idx="1835">
                  <c:v>1477914247.0639999</c:v>
                </c:pt>
                <c:pt idx="1836">
                  <c:v>1477914247.131</c:v>
                </c:pt>
                <c:pt idx="1837">
                  <c:v>1477914247.198</c:v>
                </c:pt>
                <c:pt idx="1838">
                  <c:v>1477914247.2639999</c:v>
                </c:pt>
                <c:pt idx="1839">
                  <c:v>1477914247.3310001</c:v>
                </c:pt>
                <c:pt idx="1840">
                  <c:v>1477914247.398</c:v>
                </c:pt>
                <c:pt idx="1841">
                  <c:v>1477914248.398</c:v>
                </c:pt>
                <c:pt idx="1842">
                  <c:v>1477914248.4649999</c:v>
                </c:pt>
                <c:pt idx="1843">
                  <c:v>1477914248.5309999</c:v>
                </c:pt>
                <c:pt idx="1844">
                  <c:v>1477914248.598</c:v>
                </c:pt>
                <c:pt idx="1845">
                  <c:v>1477914248.665</c:v>
                </c:pt>
                <c:pt idx="1846">
                  <c:v>1477914248.7309999</c:v>
                </c:pt>
                <c:pt idx="1847">
                  <c:v>1477914249.7320001</c:v>
                </c:pt>
                <c:pt idx="1848">
                  <c:v>1477914249.7980001</c:v>
                </c:pt>
                <c:pt idx="1849">
                  <c:v>1477914249.865</c:v>
                </c:pt>
                <c:pt idx="1850">
                  <c:v>1477914249.9319999</c:v>
                </c:pt>
                <c:pt idx="1851">
                  <c:v>1477914249.9979999</c:v>
                </c:pt>
                <c:pt idx="1852">
                  <c:v>1477914250.0650001</c:v>
                </c:pt>
                <c:pt idx="1853">
                  <c:v>1477914251.0650001</c:v>
                </c:pt>
                <c:pt idx="1854">
                  <c:v>1477914251.132</c:v>
                </c:pt>
                <c:pt idx="1855">
                  <c:v>1477914251.198</c:v>
                </c:pt>
                <c:pt idx="1856">
                  <c:v>1477914251.2650001</c:v>
                </c:pt>
                <c:pt idx="1857">
                  <c:v>1477914251.332</c:v>
                </c:pt>
                <c:pt idx="1858">
                  <c:v>1477914251.3989999</c:v>
                </c:pt>
                <c:pt idx="1859">
                  <c:v>1477914252.3989999</c:v>
                </c:pt>
                <c:pt idx="1860">
                  <c:v>1477914252.4649999</c:v>
                </c:pt>
                <c:pt idx="1861">
                  <c:v>1477914252.5320001</c:v>
                </c:pt>
                <c:pt idx="1862">
                  <c:v>1477914252.599</c:v>
                </c:pt>
                <c:pt idx="1863">
                  <c:v>1477914252.665</c:v>
                </c:pt>
                <c:pt idx="1864">
                  <c:v>1477914252.7320001</c:v>
                </c:pt>
                <c:pt idx="1865">
                  <c:v>1477914253.7320001</c:v>
                </c:pt>
                <c:pt idx="1866">
                  <c:v>1477914253.799</c:v>
                </c:pt>
                <c:pt idx="1867">
                  <c:v>1477914253.8659999</c:v>
                </c:pt>
                <c:pt idx="1868">
                  <c:v>1477914253.9319999</c:v>
                </c:pt>
                <c:pt idx="1869">
                  <c:v>1477914253.9990001</c:v>
                </c:pt>
                <c:pt idx="1870">
                  <c:v>1477914254.066</c:v>
                </c:pt>
                <c:pt idx="1871">
                  <c:v>1477914255.066</c:v>
                </c:pt>
                <c:pt idx="1872">
                  <c:v>1477914255.1329999</c:v>
                </c:pt>
                <c:pt idx="1873">
                  <c:v>1477914255.1989999</c:v>
                </c:pt>
                <c:pt idx="1874">
                  <c:v>1477914255.266</c:v>
                </c:pt>
                <c:pt idx="1875">
                  <c:v>1477914255.3329999</c:v>
                </c:pt>
                <c:pt idx="1876">
                  <c:v>1477914255.3989999</c:v>
                </c:pt>
                <c:pt idx="1877">
                  <c:v>1477914256.3989999</c:v>
                </c:pt>
                <c:pt idx="1878">
                  <c:v>1477914256.4660001</c:v>
                </c:pt>
                <c:pt idx="1879">
                  <c:v>1477914256.533</c:v>
                </c:pt>
                <c:pt idx="1880">
                  <c:v>1477914256.599</c:v>
                </c:pt>
                <c:pt idx="1881">
                  <c:v>1477914256.6659999</c:v>
                </c:pt>
                <c:pt idx="1882">
                  <c:v>1477914256.733</c:v>
                </c:pt>
                <c:pt idx="1883">
                  <c:v>1477914257.733</c:v>
                </c:pt>
                <c:pt idx="1884">
                  <c:v>1477914257.8</c:v>
                </c:pt>
                <c:pt idx="1885">
                  <c:v>1477914257.8659999</c:v>
                </c:pt>
                <c:pt idx="1886">
                  <c:v>1477914257.9330001</c:v>
                </c:pt>
                <c:pt idx="1887">
                  <c:v>1477914258</c:v>
                </c:pt>
                <c:pt idx="1888">
                  <c:v>1477914258.066</c:v>
                </c:pt>
                <c:pt idx="1889">
                  <c:v>1477914259.066</c:v>
                </c:pt>
                <c:pt idx="1890">
                  <c:v>1477914259.1329999</c:v>
                </c:pt>
                <c:pt idx="1891">
                  <c:v>1477914259.2</c:v>
                </c:pt>
                <c:pt idx="1892">
                  <c:v>1477914259.266</c:v>
                </c:pt>
                <c:pt idx="1893">
                  <c:v>1477914259.3329999</c:v>
                </c:pt>
                <c:pt idx="1894">
                  <c:v>1477914259.4000001</c:v>
                </c:pt>
                <c:pt idx="1895">
                  <c:v>1477914260.4000001</c:v>
                </c:pt>
                <c:pt idx="1896">
                  <c:v>1477914260.467</c:v>
                </c:pt>
                <c:pt idx="1897">
                  <c:v>1477914260.533</c:v>
                </c:pt>
                <c:pt idx="1898">
                  <c:v>1477914260.5999999</c:v>
                </c:pt>
                <c:pt idx="1899">
                  <c:v>1477914260.6670001</c:v>
                </c:pt>
                <c:pt idx="1900">
                  <c:v>1477914260.733</c:v>
                </c:pt>
                <c:pt idx="1901">
                  <c:v>1477914261.733</c:v>
                </c:pt>
                <c:pt idx="1902">
                  <c:v>1477914261.8</c:v>
                </c:pt>
                <c:pt idx="1903">
                  <c:v>1477914261.8670001</c:v>
                </c:pt>
                <c:pt idx="1904">
                  <c:v>1477914261.9330001</c:v>
                </c:pt>
                <c:pt idx="1905">
                  <c:v>1477914262</c:v>
                </c:pt>
                <c:pt idx="1906">
                  <c:v>1477914262.0669999</c:v>
                </c:pt>
                <c:pt idx="1907">
                  <c:v>1477914263.0669999</c:v>
                </c:pt>
                <c:pt idx="1908">
                  <c:v>1477914263.1340001</c:v>
                </c:pt>
                <c:pt idx="1909">
                  <c:v>1477914263.2</c:v>
                </c:pt>
                <c:pt idx="1910">
                  <c:v>1477914263.267</c:v>
                </c:pt>
                <c:pt idx="1911">
                  <c:v>1477914263.3340001</c:v>
                </c:pt>
                <c:pt idx="1912">
                  <c:v>1477914263.4000001</c:v>
                </c:pt>
                <c:pt idx="1913">
                  <c:v>1477914264.4000001</c:v>
                </c:pt>
                <c:pt idx="1914">
                  <c:v>1477914264.467</c:v>
                </c:pt>
                <c:pt idx="1915">
                  <c:v>1477914264.5339999</c:v>
                </c:pt>
                <c:pt idx="1916">
                  <c:v>1477914264.5999999</c:v>
                </c:pt>
                <c:pt idx="1917">
                  <c:v>1477914264.6670001</c:v>
                </c:pt>
                <c:pt idx="1918">
                  <c:v>1477914264.734</c:v>
                </c:pt>
                <c:pt idx="1919">
                  <c:v>1477914265.734</c:v>
                </c:pt>
                <c:pt idx="1920">
                  <c:v>1477914265.8</c:v>
                </c:pt>
                <c:pt idx="1921">
                  <c:v>1477914265.8670001</c:v>
                </c:pt>
                <c:pt idx="1922">
                  <c:v>1477914265.934</c:v>
                </c:pt>
                <c:pt idx="1923">
                  <c:v>1477914266</c:v>
                </c:pt>
                <c:pt idx="1924">
                  <c:v>1477914266.0669999</c:v>
                </c:pt>
                <c:pt idx="1925">
                  <c:v>1477914267.0669999</c:v>
                </c:pt>
                <c:pt idx="1926">
                  <c:v>1477914267.1340001</c:v>
                </c:pt>
                <c:pt idx="1927">
                  <c:v>1477914267.2</c:v>
                </c:pt>
                <c:pt idx="1928">
                  <c:v>1477914267.267</c:v>
                </c:pt>
                <c:pt idx="1929">
                  <c:v>1477914267.3340001</c:v>
                </c:pt>
                <c:pt idx="1930">
                  <c:v>1477914267.4000001</c:v>
                </c:pt>
                <c:pt idx="1931">
                  <c:v>1477914267.467</c:v>
                </c:pt>
                <c:pt idx="1932">
                  <c:v>1477914268.401</c:v>
                </c:pt>
                <c:pt idx="1933">
                  <c:v>1477914268.467</c:v>
                </c:pt>
                <c:pt idx="1934">
                  <c:v>1477914268.5339999</c:v>
                </c:pt>
                <c:pt idx="1935">
                  <c:v>1477914268.6010001</c:v>
                </c:pt>
                <c:pt idx="1936">
                  <c:v>1477914268.6670001</c:v>
                </c:pt>
                <c:pt idx="1937">
                  <c:v>1477914268.734</c:v>
                </c:pt>
                <c:pt idx="1938">
                  <c:v>1477914268.8010001</c:v>
                </c:pt>
                <c:pt idx="1939">
                  <c:v>1477914269.734</c:v>
                </c:pt>
                <c:pt idx="1940">
                  <c:v>1477914269.8010001</c:v>
                </c:pt>
                <c:pt idx="1941">
                  <c:v>1477914269.8670001</c:v>
                </c:pt>
                <c:pt idx="1942">
                  <c:v>1477914269.934</c:v>
                </c:pt>
                <c:pt idx="1943">
                  <c:v>1477914270.0009999</c:v>
                </c:pt>
                <c:pt idx="1944">
                  <c:v>1477914270.0669999</c:v>
                </c:pt>
                <c:pt idx="1945">
                  <c:v>1477914270.1340001</c:v>
                </c:pt>
                <c:pt idx="1946">
                  <c:v>1477914271.0669999</c:v>
                </c:pt>
                <c:pt idx="1947">
                  <c:v>1477914271.1340001</c:v>
                </c:pt>
                <c:pt idx="1948">
                  <c:v>1477914271.201</c:v>
                </c:pt>
                <c:pt idx="1949">
                  <c:v>1477914271.267</c:v>
                </c:pt>
                <c:pt idx="1950">
                  <c:v>1477914271.3340001</c:v>
                </c:pt>
                <c:pt idx="1951">
                  <c:v>1477914271.401</c:v>
                </c:pt>
                <c:pt idx="1952">
                  <c:v>1477914271.467</c:v>
                </c:pt>
                <c:pt idx="1953">
                  <c:v>1477914272.401</c:v>
                </c:pt>
                <c:pt idx="1954">
                  <c:v>1477914272.467</c:v>
                </c:pt>
                <c:pt idx="1955">
                  <c:v>1477914272.5339999</c:v>
                </c:pt>
                <c:pt idx="1956">
                  <c:v>1477914272.6010001</c:v>
                </c:pt>
                <c:pt idx="1957">
                  <c:v>1477914272.6670001</c:v>
                </c:pt>
                <c:pt idx="1958">
                  <c:v>1477914272.734</c:v>
                </c:pt>
                <c:pt idx="1959">
                  <c:v>1477914272.8010001</c:v>
                </c:pt>
                <c:pt idx="1960">
                  <c:v>1477914273.734</c:v>
                </c:pt>
                <c:pt idx="1961">
                  <c:v>1477914273.8010001</c:v>
                </c:pt>
                <c:pt idx="1962">
                  <c:v>1477914273.8670001</c:v>
                </c:pt>
                <c:pt idx="1963">
                  <c:v>1477914273.934</c:v>
                </c:pt>
                <c:pt idx="1964">
                  <c:v>1477914274.0009999</c:v>
                </c:pt>
                <c:pt idx="1965">
                  <c:v>1477914274.0669999</c:v>
                </c:pt>
                <c:pt idx="1966">
                  <c:v>1477914274.1340001</c:v>
                </c:pt>
                <c:pt idx="1967">
                  <c:v>1477914275.0669999</c:v>
                </c:pt>
                <c:pt idx="1968">
                  <c:v>1477914275.1340001</c:v>
                </c:pt>
                <c:pt idx="1969">
                  <c:v>1477914275.201</c:v>
                </c:pt>
                <c:pt idx="1970">
                  <c:v>1477914275.267</c:v>
                </c:pt>
                <c:pt idx="1971">
                  <c:v>1477914275.3340001</c:v>
                </c:pt>
                <c:pt idx="1972">
                  <c:v>1477914275.401</c:v>
                </c:pt>
                <c:pt idx="1973">
                  <c:v>1477914275.467</c:v>
                </c:pt>
                <c:pt idx="1974">
                  <c:v>1477914276.401</c:v>
                </c:pt>
                <c:pt idx="1975">
                  <c:v>1477914276.467</c:v>
                </c:pt>
                <c:pt idx="1976">
                  <c:v>1477914276.5339999</c:v>
                </c:pt>
                <c:pt idx="1977">
                  <c:v>1477914276.6010001</c:v>
                </c:pt>
                <c:pt idx="1978">
                  <c:v>1477914276.6670001</c:v>
                </c:pt>
                <c:pt idx="1979">
                  <c:v>1477914276.734</c:v>
                </c:pt>
                <c:pt idx="1980">
                  <c:v>1477914276.8010001</c:v>
                </c:pt>
                <c:pt idx="1981">
                  <c:v>1477914277.734</c:v>
                </c:pt>
                <c:pt idx="1982">
                  <c:v>1477914277.8010001</c:v>
                </c:pt>
                <c:pt idx="1983">
                  <c:v>1477914277.8670001</c:v>
                </c:pt>
                <c:pt idx="1984">
                  <c:v>1477914277.934</c:v>
                </c:pt>
                <c:pt idx="1985">
                  <c:v>1477914278.0009999</c:v>
                </c:pt>
                <c:pt idx="1986">
                  <c:v>1477914278.0669999</c:v>
                </c:pt>
                <c:pt idx="1987">
                  <c:v>1477914278.1340001</c:v>
                </c:pt>
                <c:pt idx="1988">
                  <c:v>1477914279.0669999</c:v>
                </c:pt>
                <c:pt idx="1989">
                  <c:v>1477914279.1340001</c:v>
                </c:pt>
                <c:pt idx="1990">
                  <c:v>1477914279.2</c:v>
                </c:pt>
                <c:pt idx="1991">
                  <c:v>1477914279.267</c:v>
                </c:pt>
                <c:pt idx="1992">
                  <c:v>1477914279.3340001</c:v>
                </c:pt>
                <c:pt idx="1993">
                  <c:v>1477914279.4000001</c:v>
                </c:pt>
                <c:pt idx="1994">
                  <c:v>1477914279.467</c:v>
                </c:pt>
                <c:pt idx="1995">
                  <c:v>1477914280.4000001</c:v>
                </c:pt>
                <c:pt idx="1996">
                  <c:v>1477914280.467</c:v>
                </c:pt>
                <c:pt idx="1997">
                  <c:v>1477914280.5339999</c:v>
                </c:pt>
                <c:pt idx="1998">
                  <c:v>1477914280.5999999</c:v>
                </c:pt>
                <c:pt idx="1999">
                  <c:v>1477914280.6670001</c:v>
                </c:pt>
                <c:pt idx="2000">
                  <c:v>1477914280.734</c:v>
                </c:pt>
                <c:pt idx="2001">
                  <c:v>1477914280.8</c:v>
                </c:pt>
                <c:pt idx="2002">
                  <c:v>1477914281.734</c:v>
                </c:pt>
                <c:pt idx="2003">
                  <c:v>1477914281.8</c:v>
                </c:pt>
                <c:pt idx="2004">
                  <c:v>1477914281.8670001</c:v>
                </c:pt>
                <c:pt idx="2005">
                  <c:v>1477914281.934</c:v>
                </c:pt>
                <c:pt idx="2006">
                  <c:v>1477914282</c:v>
                </c:pt>
                <c:pt idx="2007">
                  <c:v>1477914282.0669999</c:v>
                </c:pt>
                <c:pt idx="2008">
                  <c:v>1477914282.1340001</c:v>
                </c:pt>
                <c:pt idx="2009">
                  <c:v>1477914283.0669999</c:v>
                </c:pt>
                <c:pt idx="2010">
                  <c:v>1477914283.1340001</c:v>
                </c:pt>
                <c:pt idx="2011">
                  <c:v>1477914283.2</c:v>
                </c:pt>
                <c:pt idx="2012">
                  <c:v>1477914283.267</c:v>
                </c:pt>
                <c:pt idx="2013">
                  <c:v>1477914283.3340001</c:v>
                </c:pt>
                <c:pt idx="2014">
                  <c:v>1477914283.4000001</c:v>
                </c:pt>
                <c:pt idx="2015">
                  <c:v>1477914283.467</c:v>
                </c:pt>
                <c:pt idx="2016">
                  <c:v>1477914284.4000001</c:v>
                </c:pt>
                <c:pt idx="2017">
                  <c:v>1477914284.467</c:v>
                </c:pt>
                <c:pt idx="2018">
                  <c:v>1477914284.533</c:v>
                </c:pt>
                <c:pt idx="2019">
                  <c:v>1477914284.5999999</c:v>
                </c:pt>
                <c:pt idx="2020">
                  <c:v>1477914284.6670001</c:v>
                </c:pt>
                <c:pt idx="2021">
                  <c:v>1477914284.733</c:v>
                </c:pt>
                <c:pt idx="2022">
                  <c:v>1477914284.8</c:v>
                </c:pt>
                <c:pt idx="2023">
                  <c:v>1477914285.733</c:v>
                </c:pt>
                <c:pt idx="2024">
                  <c:v>1477914285.8</c:v>
                </c:pt>
                <c:pt idx="2025">
                  <c:v>1477914285.8670001</c:v>
                </c:pt>
                <c:pt idx="2026">
                  <c:v>1477914285.9330001</c:v>
                </c:pt>
                <c:pt idx="2027">
                  <c:v>1477914286</c:v>
                </c:pt>
                <c:pt idx="2028">
                  <c:v>1477914286.0669999</c:v>
                </c:pt>
                <c:pt idx="2029">
                  <c:v>1477914286.1329999</c:v>
                </c:pt>
                <c:pt idx="2030">
                  <c:v>1477914287.0669999</c:v>
                </c:pt>
                <c:pt idx="2031">
                  <c:v>1477914287.1329999</c:v>
                </c:pt>
                <c:pt idx="2032">
                  <c:v>1477914287.2</c:v>
                </c:pt>
                <c:pt idx="2033">
                  <c:v>1477914287.267</c:v>
                </c:pt>
                <c:pt idx="2034">
                  <c:v>1477914287.3329999</c:v>
                </c:pt>
                <c:pt idx="2035">
                  <c:v>1477914287.4000001</c:v>
                </c:pt>
                <c:pt idx="2036">
                  <c:v>1477914287.467</c:v>
                </c:pt>
                <c:pt idx="2037">
                  <c:v>1477914288.4000001</c:v>
                </c:pt>
                <c:pt idx="2038">
                  <c:v>1477914288.4660001</c:v>
                </c:pt>
                <c:pt idx="2039">
                  <c:v>1477914288.533</c:v>
                </c:pt>
                <c:pt idx="2040">
                  <c:v>1477914288.5999999</c:v>
                </c:pt>
                <c:pt idx="2041">
                  <c:v>1477914288.6659999</c:v>
                </c:pt>
                <c:pt idx="2042">
                  <c:v>1477914288.733</c:v>
                </c:pt>
                <c:pt idx="2043">
                  <c:v>1477914288.8</c:v>
                </c:pt>
                <c:pt idx="2044">
                  <c:v>1477914289.733</c:v>
                </c:pt>
                <c:pt idx="2045">
                  <c:v>1477914289.8</c:v>
                </c:pt>
                <c:pt idx="2046">
                  <c:v>1477914289.8659999</c:v>
                </c:pt>
                <c:pt idx="2047">
                  <c:v>1477914289.9330001</c:v>
                </c:pt>
                <c:pt idx="2048">
                  <c:v>1477914290</c:v>
                </c:pt>
                <c:pt idx="2049">
                  <c:v>1477914290.066</c:v>
                </c:pt>
                <c:pt idx="2050">
                  <c:v>1477914290.1329999</c:v>
                </c:pt>
                <c:pt idx="2051">
                  <c:v>1477914291.066</c:v>
                </c:pt>
                <c:pt idx="2052">
                  <c:v>1477914291.1329999</c:v>
                </c:pt>
                <c:pt idx="2053">
                  <c:v>1477914291.1989999</c:v>
                </c:pt>
                <c:pt idx="2054">
                  <c:v>1477914291.266</c:v>
                </c:pt>
                <c:pt idx="2055">
                  <c:v>1477914291.3329999</c:v>
                </c:pt>
                <c:pt idx="2056">
                  <c:v>1477914291.3989999</c:v>
                </c:pt>
                <c:pt idx="2057">
                  <c:v>1477914291.4660001</c:v>
                </c:pt>
                <c:pt idx="2058">
                  <c:v>1477914292.3989999</c:v>
                </c:pt>
                <c:pt idx="2059">
                  <c:v>1477914292.4660001</c:v>
                </c:pt>
                <c:pt idx="2060">
                  <c:v>1477914292.533</c:v>
                </c:pt>
                <c:pt idx="2061">
                  <c:v>1477914292.599</c:v>
                </c:pt>
                <c:pt idx="2062">
                  <c:v>1477914292.6659999</c:v>
                </c:pt>
                <c:pt idx="2063">
                  <c:v>1477914292.733</c:v>
                </c:pt>
                <c:pt idx="2064">
                  <c:v>1477914292.799</c:v>
                </c:pt>
                <c:pt idx="2065">
                  <c:v>1477914293.7320001</c:v>
                </c:pt>
                <c:pt idx="2066">
                  <c:v>1477914293.799</c:v>
                </c:pt>
                <c:pt idx="2067">
                  <c:v>1477914293.8659999</c:v>
                </c:pt>
                <c:pt idx="2068">
                  <c:v>1477914293.9319999</c:v>
                </c:pt>
                <c:pt idx="2069">
                  <c:v>1477914293.9990001</c:v>
                </c:pt>
                <c:pt idx="2070">
                  <c:v>1477914294.066</c:v>
                </c:pt>
                <c:pt idx="2071">
                  <c:v>1477914294.132</c:v>
                </c:pt>
                <c:pt idx="2072">
                  <c:v>1477914295.066</c:v>
                </c:pt>
                <c:pt idx="2073">
                  <c:v>1477914295.132</c:v>
                </c:pt>
                <c:pt idx="2074">
                  <c:v>1477914295.1989999</c:v>
                </c:pt>
                <c:pt idx="2075">
                  <c:v>1477914295.2650001</c:v>
                </c:pt>
                <c:pt idx="2076">
                  <c:v>1477914295.332</c:v>
                </c:pt>
                <c:pt idx="2077">
                  <c:v>1477914295.3989999</c:v>
                </c:pt>
                <c:pt idx="2078">
                  <c:v>1477914295.4649999</c:v>
                </c:pt>
                <c:pt idx="2079">
                  <c:v>1477914296.3989999</c:v>
                </c:pt>
                <c:pt idx="2080">
                  <c:v>1477914296.4649999</c:v>
                </c:pt>
                <c:pt idx="2081">
                  <c:v>1477914296.5320001</c:v>
                </c:pt>
                <c:pt idx="2082">
                  <c:v>1477914296.599</c:v>
                </c:pt>
                <c:pt idx="2083">
                  <c:v>1477914296.665</c:v>
                </c:pt>
                <c:pt idx="2084">
                  <c:v>1477914296.7320001</c:v>
                </c:pt>
                <c:pt idx="2085">
                  <c:v>1477914296.799</c:v>
                </c:pt>
                <c:pt idx="2086">
                  <c:v>1477914297.7320001</c:v>
                </c:pt>
                <c:pt idx="2087">
                  <c:v>1477914297.7980001</c:v>
                </c:pt>
                <c:pt idx="2088">
                  <c:v>1477914297.865</c:v>
                </c:pt>
                <c:pt idx="2089">
                  <c:v>1477914297.9319999</c:v>
                </c:pt>
                <c:pt idx="2090">
                  <c:v>1477914297.9979999</c:v>
                </c:pt>
                <c:pt idx="2091">
                  <c:v>1477914298.0650001</c:v>
                </c:pt>
                <c:pt idx="2092">
                  <c:v>1477914298.132</c:v>
                </c:pt>
                <c:pt idx="2093">
                  <c:v>1477914299.0650001</c:v>
                </c:pt>
                <c:pt idx="2094">
                  <c:v>1477914299.198</c:v>
                </c:pt>
                <c:pt idx="2095">
                  <c:v>1477914299.2650001</c:v>
                </c:pt>
                <c:pt idx="2096">
                  <c:v>1477914299.3310001</c:v>
                </c:pt>
                <c:pt idx="2097">
                  <c:v>1477914299.398</c:v>
                </c:pt>
                <c:pt idx="2098">
                  <c:v>1477914299.4649999</c:v>
                </c:pt>
                <c:pt idx="2099">
                  <c:v>1477914299.5309999</c:v>
                </c:pt>
                <c:pt idx="2100">
                  <c:v>1477914300.398</c:v>
                </c:pt>
                <c:pt idx="2101">
                  <c:v>1477914300.4649999</c:v>
                </c:pt>
                <c:pt idx="2102">
                  <c:v>1477914300.5309999</c:v>
                </c:pt>
                <c:pt idx="2103">
                  <c:v>1477914300.598</c:v>
                </c:pt>
                <c:pt idx="2104">
                  <c:v>1477914300.665</c:v>
                </c:pt>
                <c:pt idx="2105">
                  <c:v>1477914300.7309999</c:v>
                </c:pt>
                <c:pt idx="2106">
                  <c:v>1477914300.7980001</c:v>
                </c:pt>
                <c:pt idx="2107">
                  <c:v>1477914301.7309999</c:v>
                </c:pt>
                <c:pt idx="2108">
                  <c:v>1477914301.7980001</c:v>
                </c:pt>
                <c:pt idx="2109">
                  <c:v>1477914301.8640001</c:v>
                </c:pt>
                <c:pt idx="2110">
                  <c:v>1477914301.931</c:v>
                </c:pt>
                <c:pt idx="2111">
                  <c:v>1477914301.9979999</c:v>
                </c:pt>
                <c:pt idx="2112">
                  <c:v>1477914302.0639999</c:v>
                </c:pt>
                <c:pt idx="2113">
                  <c:v>1477914302.131</c:v>
                </c:pt>
                <c:pt idx="2114">
                  <c:v>1477914303.0639999</c:v>
                </c:pt>
                <c:pt idx="2115">
                  <c:v>1477914303.131</c:v>
                </c:pt>
                <c:pt idx="2116">
                  <c:v>1477914303.198</c:v>
                </c:pt>
                <c:pt idx="2117">
                  <c:v>1477914303.2639999</c:v>
                </c:pt>
                <c:pt idx="2118">
                  <c:v>1477914303.3310001</c:v>
                </c:pt>
                <c:pt idx="2119">
                  <c:v>1477914303.398</c:v>
                </c:pt>
                <c:pt idx="2120">
                  <c:v>1477914303.464</c:v>
                </c:pt>
                <c:pt idx="2121">
                  <c:v>1477914304.3970001</c:v>
                </c:pt>
                <c:pt idx="2122">
                  <c:v>1477914304.464</c:v>
                </c:pt>
                <c:pt idx="2123">
                  <c:v>1477914304.5309999</c:v>
                </c:pt>
                <c:pt idx="2124">
                  <c:v>1477914304.5969999</c:v>
                </c:pt>
                <c:pt idx="2125">
                  <c:v>1477914304.664</c:v>
                </c:pt>
                <c:pt idx="2126">
                  <c:v>1477914304.7309999</c:v>
                </c:pt>
                <c:pt idx="2127">
                  <c:v>1477914304.7969999</c:v>
                </c:pt>
                <c:pt idx="2128">
                  <c:v>1477914305.7309999</c:v>
                </c:pt>
                <c:pt idx="2129">
                  <c:v>1477914305.7969999</c:v>
                </c:pt>
                <c:pt idx="2130">
                  <c:v>1477914305.8640001</c:v>
                </c:pt>
                <c:pt idx="2131">
                  <c:v>1477914305.931</c:v>
                </c:pt>
                <c:pt idx="2132">
                  <c:v>1477914305.997</c:v>
                </c:pt>
                <c:pt idx="2133">
                  <c:v>1477914306.0639999</c:v>
                </c:pt>
                <c:pt idx="2134">
                  <c:v>1477914306.131</c:v>
                </c:pt>
                <c:pt idx="2135">
                  <c:v>1477914307.0639999</c:v>
                </c:pt>
                <c:pt idx="2136">
                  <c:v>1477914307.1300001</c:v>
                </c:pt>
                <c:pt idx="2137">
                  <c:v>1477914307.197</c:v>
                </c:pt>
                <c:pt idx="2138">
                  <c:v>1477914307.2639999</c:v>
                </c:pt>
                <c:pt idx="2139">
                  <c:v>1477914307.3299999</c:v>
                </c:pt>
                <c:pt idx="2140">
                  <c:v>1477914307.3970001</c:v>
                </c:pt>
                <c:pt idx="2141">
                  <c:v>1477914308.3970001</c:v>
                </c:pt>
                <c:pt idx="2142">
                  <c:v>1477914308.464</c:v>
                </c:pt>
                <c:pt idx="2143">
                  <c:v>1477914308.53</c:v>
                </c:pt>
                <c:pt idx="2144">
                  <c:v>1477914308.5969999</c:v>
                </c:pt>
                <c:pt idx="2145">
                  <c:v>1477914308.664</c:v>
                </c:pt>
                <c:pt idx="2146">
                  <c:v>1477914308.73</c:v>
                </c:pt>
                <c:pt idx="2147">
                  <c:v>1477914309.73</c:v>
                </c:pt>
                <c:pt idx="2148">
                  <c:v>1477914309.7969999</c:v>
                </c:pt>
                <c:pt idx="2149">
                  <c:v>1477914309.8629999</c:v>
                </c:pt>
                <c:pt idx="2150">
                  <c:v>1477914309.9300001</c:v>
                </c:pt>
                <c:pt idx="2151">
                  <c:v>1477914309.997</c:v>
                </c:pt>
                <c:pt idx="2152">
                  <c:v>1477914310.063</c:v>
                </c:pt>
                <c:pt idx="2153">
                  <c:v>1477914311.063</c:v>
                </c:pt>
                <c:pt idx="2154">
                  <c:v>1477914311.1300001</c:v>
                </c:pt>
                <c:pt idx="2155">
                  <c:v>1477914311.197</c:v>
                </c:pt>
                <c:pt idx="2156">
                  <c:v>1477914311.263</c:v>
                </c:pt>
                <c:pt idx="2157">
                  <c:v>1477914311.3299999</c:v>
                </c:pt>
                <c:pt idx="2158">
                  <c:v>1477914311.3970001</c:v>
                </c:pt>
                <c:pt idx="2159">
                  <c:v>1477914312.3959999</c:v>
                </c:pt>
                <c:pt idx="2160">
                  <c:v>1477914312.4630001</c:v>
                </c:pt>
                <c:pt idx="2161">
                  <c:v>1477914312.53</c:v>
                </c:pt>
                <c:pt idx="2162">
                  <c:v>1477914312.596</c:v>
                </c:pt>
                <c:pt idx="2163">
                  <c:v>1477914312.6630001</c:v>
                </c:pt>
                <c:pt idx="2164">
                  <c:v>1477914312.73</c:v>
                </c:pt>
                <c:pt idx="2165">
                  <c:v>1477914313.73</c:v>
                </c:pt>
                <c:pt idx="2166">
                  <c:v>1477914313.796</c:v>
                </c:pt>
                <c:pt idx="2167">
                  <c:v>1477914313.8629999</c:v>
                </c:pt>
                <c:pt idx="2168">
                  <c:v>1477914313.9300001</c:v>
                </c:pt>
                <c:pt idx="2169">
                  <c:v>1477914313.9960001</c:v>
                </c:pt>
                <c:pt idx="2170">
                  <c:v>1477914314.063</c:v>
                </c:pt>
                <c:pt idx="2171">
                  <c:v>1477914315.063</c:v>
                </c:pt>
                <c:pt idx="2172">
                  <c:v>1477914315.1289999</c:v>
                </c:pt>
                <c:pt idx="2173">
                  <c:v>1477914315.1960001</c:v>
                </c:pt>
                <c:pt idx="2174">
                  <c:v>1477914315.263</c:v>
                </c:pt>
                <c:pt idx="2175">
                  <c:v>1477914315.329</c:v>
                </c:pt>
                <c:pt idx="2176">
                  <c:v>1477914315.3959999</c:v>
                </c:pt>
                <c:pt idx="2177">
                  <c:v>1477914316.3959999</c:v>
                </c:pt>
                <c:pt idx="2178">
                  <c:v>1477914316.4630001</c:v>
                </c:pt>
                <c:pt idx="2179">
                  <c:v>1477914316.529</c:v>
                </c:pt>
                <c:pt idx="2180">
                  <c:v>1477914316.596</c:v>
                </c:pt>
                <c:pt idx="2181">
                  <c:v>1477914316.6630001</c:v>
                </c:pt>
                <c:pt idx="2182">
                  <c:v>1477914316.7290001</c:v>
                </c:pt>
                <c:pt idx="2183">
                  <c:v>1477914317.7290001</c:v>
                </c:pt>
                <c:pt idx="2184">
                  <c:v>1477914317.796</c:v>
                </c:pt>
                <c:pt idx="2185">
                  <c:v>1477914317.862</c:v>
                </c:pt>
                <c:pt idx="2186">
                  <c:v>1477914317.9289999</c:v>
                </c:pt>
                <c:pt idx="2187">
                  <c:v>1477914317.9960001</c:v>
                </c:pt>
                <c:pt idx="2188">
                  <c:v>1477914318.062</c:v>
                </c:pt>
                <c:pt idx="2189">
                  <c:v>1477914319.062</c:v>
                </c:pt>
                <c:pt idx="2190">
                  <c:v>1477914319.1289999</c:v>
                </c:pt>
                <c:pt idx="2191">
                  <c:v>1477914319.1960001</c:v>
                </c:pt>
                <c:pt idx="2192">
                  <c:v>1477914319.2620001</c:v>
                </c:pt>
                <c:pt idx="2193">
                  <c:v>1477914319.329</c:v>
                </c:pt>
                <c:pt idx="2194">
                  <c:v>1477914319.3959999</c:v>
                </c:pt>
                <c:pt idx="2195">
                  <c:v>1477914320.395</c:v>
                </c:pt>
                <c:pt idx="2196">
                  <c:v>1477914320.4619999</c:v>
                </c:pt>
                <c:pt idx="2197">
                  <c:v>1477914320.529</c:v>
                </c:pt>
                <c:pt idx="2198">
                  <c:v>1477914320.595</c:v>
                </c:pt>
                <c:pt idx="2199">
                  <c:v>1477914320.6619999</c:v>
                </c:pt>
                <c:pt idx="2200">
                  <c:v>1477914320.7290001</c:v>
                </c:pt>
                <c:pt idx="2201">
                  <c:v>1477914321.7290001</c:v>
                </c:pt>
                <c:pt idx="2202">
                  <c:v>1477914321.7950001</c:v>
                </c:pt>
                <c:pt idx="2203">
                  <c:v>1477914321.862</c:v>
                </c:pt>
                <c:pt idx="2204">
                  <c:v>1477914321.928</c:v>
                </c:pt>
                <c:pt idx="2205">
                  <c:v>1477914321.9949999</c:v>
                </c:pt>
                <c:pt idx="2206">
                  <c:v>1477914322.062</c:v>
                </c:pt>
                <c:pt idx="2207">
                  <c:v>1477914323.062</c:v>
                </c:pt>
                <c:pt idx="2208">
                  <c:v>1477914323.128</c:v>
                </c:pt>
                <c:pt idx="2209">
                  <c:v>1477914323.1949999</c:v>
                </c:pt>
                <c:pt idx="2210">
                  <c:v>1477914323.2620001</c:v>
                </c:pt>
                <c:pt idx="2211">
                  <c:v>1477914323.3280001</c:v>
                </c:pt>
                <c:pt idx="2212">
                  <c:v>1477914323.395</c:v>
                </c:pt>
                <c:pt idx="2213">
                  <c:v>1477914324.395</c:v>
                </c:pt>
                <c:pt idx="2214">
                  <c:v>1477914324.461</c:v>
                </c:pt>
                <c:pt idx="2215">
                  <c:v>1477914324.5280001</c:v>
                </c:pt>
                <c:pt idx="2216">
                  <c:v>1477914324.595</c:v>
                </c:pt>
                <c:pt idx="2217">
                  <c:v>1477914324.661</c:v>
                </c:pt>
                <c:pt idx="2218">
                  <c:v>1477914324.7279999</c:v>
                </c:pt>
                <c:pt idx="2219">
                  <c:v>1477914325.7279999</c:v>
                </c:pt>
                <c:pt idx="2220">
                  <c:v>1477914325.7939999</c:v>
                </c:pt>
                <c:pt idx="2221">
                  <c:v>1477914325.8610001</c:v>
                </c:pt>
                <c:pt idx="2222">
                  <c:v>1477914325.928</c:v>
                </c:pt>
                <c:pt idx="2223">
                  <c:v>1477914325.994</c:v>
                </c:pt>
                <c:pt idx="2224">
                  <c:v>1477914326.0610001</c:v>
                </c:pt>
                <c:pt idx="2225">
                  <c:v>1477914327.0610001</c:v>
                </c:pt>
                <c:pt idx="2226">
                  <c:v>1477914327.128</c:v>
                </c:pt>
                <c:pt idx="2227">
                  <c:v>1477914327.194</c:v>
                </c:pt>
                <c:pt idx="2228">
                  <c:v>1477914327.2609999</c:v>
                </c:pt>
                <c:pt idx="2229">
                  <c:v>1477914327.3280001</c:v>
                </c:pt>
                <c:pt idx="2230">
                  <c:v>1477914327.3940001</c:v>
                </c:pt>
                <c:pt idx="2231">
                  <c:v>1477914327.461</c:v>
                </c:pt>
                <c:pt idx="2232">
                  <c:v>1477914328.3940001</c:v>
                </c:pt>
                <c:pt idx="2233">
                  <c:v>1477914328.461</c:v>
                </c:pt>
                <c:pt idx="2234">
                  <c:v>1477914328.527</c:v>
                </c:pt>
                <c:pt idx="2235">
                  <c:v>1477914328.5940001</c:v>
                </c:pt>
                <c:pt idx="2236">
                  <c:v>1477914328.661</c:v>
                </c:pt>
                <c:pt idx="2237">
                  <c:v>1477914328.727</c:v>
                </c:pt>
                <c:pt idx="2238">
                  <c:v>1477914328.7939999</c:v>
                </c:pt>
                <c:pt idx="2239">
                  <c:v>1477914329.727</c:v>
                </c:pt>
                <c:pt idx="2240">
                  <c:v>1477914329.7939999</c:v>
                </c:pt>
                <c:pt idx="2241">
                  <c:v>1477914329.8610001</c:v>
                </c:pt>
                <c:pt idx="2242">
                  <c:v>1477914329.927</c:v>
                </c:pt>
                <c:pt idx="2243">
                  <c:v>1477914329.994</c:v>
                </c:pt>
                <c:pt idx="2244">
                  <c:v>1477914330.0599999</c:v>
                </c:pt>
                <c:pt idx="2245">
                  <c:v>1477914330.1270001</c:v>
                </c:pt>
                <c:pt idx="2246">
                  <c:v>1477914331.0599999</c:v>
                </c:pt>
                <c:pt idx="2247">
                  <c:v>1477914331.1270001</c:v>
                </c:pt>
                <c:pt idx="2248">
                  <c:v>1477914331.194</c:v>
                </c:pt>
                <c:pt idx="2249">
                  <c:v>1477914331.26</c:v>
                </c:pt>
                <c:pt idx="2250">
                  <c:v>1477914331.3269999</c:v>
                </c:pt>
                <c:pt idx="2251">
                  <c:v>1477914331.3940001</c:v>
                </c:pt>
                <c:pt idx="2252">
                  <c:v>1477914331.46</c:v>
                </c:pt>
                <c:pt idx="2253">
                  <c:v>1477914332.3929999</c:v>
                </c:pt>
                <c:pt idx="2254">
                  <c:v>1477914332.46</c:v>
                </c:pt>
                <c:pt idx="2255">
                  <c:v>1477914332.527</c:v>
                </c:pt>
                <c:pt idx="2256">
                  <c:v>1477914332.5929999</c:v>
                </c:pt>
                <c:pt idx="2257">
                  <c:v>1477914332.6600001</c:v>
                </c:pt>
                <c:pt idx="2258">
                  <c:v>1477914332.727</c:v>
                </c:pt>
                <c:pt idx="2259">
                  <c:v>1477914332.793</c:v>
                </c:pt>
                <c:pt idx="2260">
                  <c:v>1477914333.727</c:v>
                </c:pt>
                <c:pt idx="2261">
                  <c:v>1477914333.793</c:v>
                </c:pt>
                <c:pt idx="2262">
                  <c:v>1477914333.8599999</c:v>
                </c:pt>
                <c:pt idx="2263">
                  <c:v>1477914333.927</c:v>
                </c:pt>
                <c:pt idx="2264">
                  <c:v>1477914333.993</c:v>
                </c:pt>
                <c:pt idx="2265">
                  <c:v>1477914334.0599999</c:v>
                </c:pt>
                <c:pt idx="2266">
                  <c:v>1477914334.1270001</c:v>
                </c:pt>
                <c:pt idx="2267">
                  <c:v>1477914335.0599999</c:v>
                </c:pt>
                <c:pt idx="2268">
                  <c:v>1477914335.1259999</c:v>
                </c:pt>
                <c:pt idx="2269">
                  <c:v>1477914335.1930001</c:v>
                </c:pt>
                <c:pt idx="2270">
                  <c:v>1477914335.26</c:v>
                </c:pt>
                <c:pt idx="2271">
                  <c:v>1477914335.326</c:v>
                </c:pt>
                <c:pt idx="2272">
                  <c:v>1477914335.3929999</c:v>
                </c:pt>
                <c:pt idx="2273">
                  <c:v>1477914335.46</c:v>
                </c:pt>
                <c:pt idx="2274">
                  <c:v>1477914336.3929999</c:v>
                </c:pt>
                <c:pt idx="2275">
                  <c:v>1477914336.46</c:v>
                </c:pt>
                <c:pt idx="2276">
                  <c:v>1477914336.526</c:v>
                </c:pt>
                <c:pt idx="2277">
                  <c:v>1477914336.5929999</c:v>
                </c:pt>
                <c:pt idx="2278">
                  <c:v>1477914336.6600001</c:v>
                </c:pt>
                <c:pt idx="2279">
                  <c:v>1477914336.7260001</c:v>
                </c:pt>
                <c:pt idx="2280">
                  <c:v>1477914336.793</c:v>
                </c:pt>
                <c:pt idx="2281">
                  <c:v>1477914337.7260001</c:v>
                </c:pt>
                <c:pt idx="2282">
                  <c:v>1477914337.793</c:v>
                </c:pt>
                <c:pt idx="2283">
                  <c:v>1477914337.8599999</c:v>
                </c:pt>
                <c:pt idx="2284">
                  <c:v>1477914337.9260001</c:v>
                </c:pt>
                <c:pt idx="2285">
                  <c:v>1477914337.993</c:v>
                </c:pt>
                <c:pt idx="2286">
                  <c:v>1477914338.0599999</c:v>
                </c:pt>
                <c:pt idx="2287">
                  <c:v>1477914338.1259999</c:v>
                </c:pt>
                <c:pt idx="2288">
                  <c:v>1477914339.059</c:v>
                </c:pt>
                <c:pt idx="2289">
                  <c:v>1477914339.1259999</c:v>
                </c:pt>
                <c:pt idx="2290">
                  <c:v>1477914339.1930001</c:v>
                </c:pt>
                <c:pt idx="2291">
                  <c:v>1477914339.2590001</c:v>
                </c:pt>
                <c:pt idx="2292">
                  <c:v>1477914339.326</c:v>
                </c:pt>
                <c:pt idx="2293">
                  <c:v>1477914339.3929999</c:v>
                </c:pt>
                <c:pt idx="2294">
                  <c:v>1477914339.4590001</c:v>
                </c:pt>
                <c:pt idx="2295">
                  <c:v>1477914340.3929999</c:v>
                </c:pt>
                <c:pt idx="2296">
                  <c:v>1477914340.4590001</c:v>
                </c:pt>
                <c:pt idx="2297">
                  <c:v>1477914340.526</c:v>
                </c:pt>
                <c:pt idx="2298">
                  <c:v>1477914340.5929999</c:v>
                </c:pt>
                <c:pt idx="2299">
                  <c:v>1477914340.6589999</c:v>
                </c:pt>
                <c:pt idx="2300">
                  <c:v>1477914340.7260001</c:v>
                </c:pt>
                <c:pt idx="2301">
                  <c:v>1477914340.793</c:v>
                </c:pt>
                <c:pt idx="2302">
                  <c:v>1477914341.7260001</c:v>
                </c:pt>
                <c:pt idx="2303">
                  <c:v>1477914341.793</c:v>
                </c:pt>
                <c:pt idx="2304">
                  <c:v>1477914341.859</c:v>
                </c:pt>
                <c:pt idx="2305">
                  <c:v>1477914341.9260001</c:v>
                </c:pt>
                <c:pt idx="2306">
                  <c:v>1477914341.993</c:v>
                </c:pt>
                <c:pt idx="2307">
                  <c:v>1477914342.059</c:v>
                </c:pt>
                <c:pt idx="2308">
                  <c:v>1477914342.1259999</c:v>
                </c:pt>
                <c:pt idx="2309">
                  <c:v>1477914343.059</c:v>
                </c:pt>
                <c:pt idx="2310">
                  <c:v>1477914343.1259999</c:v>
                </c:pt>
                <c:pt idx="2311">
                  <c:v>1477914343.1930001</c:v>
                </c:pt>
                <c:pt idx="2312">
                  <c:v>1477914343.2590001</c:v>
                </c:pt>
                <c:pt idx="2313">
                  <c:v>1477914343.326</c:v>
                </c:pt>
                <c:pt idx="2314">
                  <c:v>1477914343.3929999</c:v>
                </c:pt>
                <c:pt idx="2315">
                  <c:v>1477914343.4590001</c:v>
                </c:pt>
                <c:pt idx="2316">
                  <c:v>1477914344.3929999</c:v>
                </c:pt>
                <c:pt idx="2317">
                  <c:v>1477914344.4590001</c:v>
                </c:pt>
                <c:pt idx="2318">
                  <c:v>1477914344.526</c:v>
                </c:pt>
                <c:pt idx="2319">
                  <c:v>1477914344.5929999</c:v>
                </c:pt>
                <c:pt idx="2320">
                  <c:v>1477914344.6589999</c:v>
                </c:pt>
                <c:pt idx="2321">
                  <c:v>1477914344.7260001</c:v>
                </c:pt>
                <c:pt idx="2322">
                  <c:v>1477914344.793</c:v>
                </c:pt>
                <c:pt idx="2323">
                  <c:v>1477914345.7260001</c:v>
                </c:pt>
                <c:pt idx="2324">
                  <c:v>1477914345.793</c:v>
                </c:pt>
                <c:pt idx="2325">
                  <c:v>1477914345.859</c:v>
                </c:pt>
                <c:pt idx="2326">
                  <c:v>1477914345.9260001</c:v>
                </c:pt>
                <c:pt idx="2327">
                  <c:v>1477914345.993</c:v>
                </c:pt>
                <c:pt idx="2328">
                  <c:v>1477914346.059</c:v>
                </c:pt>
                <c:pt idx="2329">
                  <c:v>1477914346.1259999</c:v>
                </c:pt>
                <c:pt idx="2330">
                  <c:v>1477914347.059</c:v>
                </c:pt>
                <c:pt idx="2331">
                  <c:v>1477914347.1259999</c:v>
                </c:pt>
                <c:pt idx="2332">
                  <c:v>1477914347.1930001</c:v>
                </c:pt>
                <c:pt idx="2333">
                  <c:v>1477914347.2590001</c:v>
                </c:pt>
                <c:pt idx="2334">
                  <c:v>1477914347.326</c:v>
                </c:pt>
                <c:pt idx="2335">
                  <c:v>1477914347.3929999</c:v>
                </c:pt>
                <c:pt idx="2336">
                  <c:v>1477914347.4590001</c:v>
                </c:pt>
                <c:pt idx="2337">
                  <c:v>1477914348.3929999</c:v>
                </c:pt>
                <c:pt idx="2338">
                  <c:v>1477914348.4590001</c:v>
                </c:pt>
                <c:pt idx="2339">
                  <c:v>1477914348.526</c:v>
                </c:pt>
                <c:pt idx="2340">
                  <c:v>1477914348.5929999</c:v>
                </c:pt>
                <c:pt idx="2341">
                  <c:v>1477914348.6589999</c:v>
                </c:pt>
                <c:pt idx="2342">
                  <c:v>1477914348.7260001</c:v>
                </c:pt>
                <c:pt idx="2343">
                  <c:v>1477914348.793</c:v>
                </c:pt>
                <c:pt idx="2344">
                  <c:v>1477914349.7260001</c:v>
                </c:pt>
                <c:pt idx="2345">
                  <c:v>1477914349.793</c:v>
                </c:pt>
                <c:pt idx="2346">
                  <c:v>1477914349.8599999</c:v>
                </c:pt>
                <c:pt idx="2347">
                  <c:v>1477914349.9260001</c:v>
                </c:pt>
                <c:pt idx="2348">
                  <c:v>1477914349.993</c:v>
                </c:pt>
                <c:pt idx="2349">
                  <c:v>1477914350.0599999</c:v>
                </c:pt>
                <c:pt idx="2350">
                  <c:v>1477914350.1259999</c:v>
                </c:pt>
                <c:pt idx="2351">
                  <c:v>1477914351.0599999</c:v>
                </c:pt>
                <c:pt idx="2352">
                  <c:v>1477914351.1259999</c:v>
                </c:pt>
                <c:pt idx="2353">
                  <c:v>1477914351.1930001</c:v>
                </c:pt>
                <c:pt idx="2354">
                  <c:v>1477914351.26</c:v>
                </c:pt>
                <c:pt idx="2355">
                  <c:v>1477914351.326</c:v>
                </c:pt>
                <c:pt idx="2356">
                  <c:v>1477914351.3929999</c:v>
                </c:pt>
                <c:pt idx="2357">
                  <c:v>1477914351.46</c:v>
                </c:pt>
                <c:pt idx="2358">
                  <c:v>1477914352.3929999</c:v>
                </c:pt>
                <c:pt idx="2359">
                  <c:v>1477914352.46</c:v>
                </c:pt>
                <c:pt idx="2360">
                  <c:v>1477914352.527</c:v>
                </c:pt>
                <c:pt idx="2361">
                  <c:v>1477914352.5929999</c:v>
                </c:pt>
                <c:pt idx="2362">
                  <c:v>1477914352.6600001</c:v>
                </c:pt>
                <c:pt idx="2363">
                  <c:v>1477914352.727</c:v>
                </c:pt>
                <c:pt idx="2364">
                  <c:v>1477914352.793</c:v>
                </c:pt>
                <c:pt idx="2365">
                  <c:v>1477914353.727</c:v>
                </c:pt>
                <c:pt idx="2366">
                  <c:v>1477914353.793</c:v>
                </c:pt>
                <c:pt idx="2367">
                  <c:v>1477914353.8599999</c:v>
                </c:pt>
                <c:pt idx="2368">
                  <c:v>1477914353.927</c:v>
                </c:pt>
                <c:pt idx="2369">
                  <c:v>1477914353.993</c:v>
                </c:pt>
                <c:pt idx="2370">
                  <c:v>1477914354.0599999</c:v>
                </c:pt>
                <c:pt idx="2371">
                  <c:v>1477914354.1270001</c:v>
                </c:pt>
                <c:pt idx="2372">
                  <c:v>1477914355.0599999</c:v>
                </c:pt>
                <c:pt idx="2373">
                  <c:v>1477914355.1270001</c:v>
                </c:pt>
                <c:pt idx="2374">
                  <c:v>1477914355.194</c:v>
                </c:pt>
                <c:pt idx="2375">
                  <c:v>1477914355.26</c:v>
                </c:pt>
                <c:pt idx="2376">
                  <c:v>1477914355.3269999</c:v>
                </c:pt>
                <c:pt idx="2377">
                  <c:v>1477914355.3940001</c:v>
                </c:pt>
                <c:pt idx="2378">
                  <c:v>1477914355.46</c:v>
                </c:pt>
                <c:pt idx="2379">
                  <c:v>1477914356.3940001</c:v>
                </c:pt>
                <c:pt idx="2380">
                  <c:v>1477914356.46</c:v>
                </c:pt>
                <c:pt idx="2381">
                  <c:v>1477914356.527</c:v>
                </c:pt>
                <c:pt idx="2382">
                  <c:v>1477914356.5940001</c:v>
                </c:pt>
                <c:pt idx="2383">
                  <c:v>1477914356.661</c:v>
                </c:pt>
                <c:pt idx="2384">
                  <c:v>1477914356.727</c:v>
                </c:pt>
                <c:pt idx="2385">
                  <c:v>1477914356.7939999</c:v>
                </c:pt>
                <c:pt idx="2386">
                  <c:v>1477914357.727</c:v>
                </c:pt>
                <c:pt idx="2387">
                  <c:v>1477914357.7939999</c:v>
                </c:pt>
                <c:pt idx="2388">
                  <c:v>1477914357.8610001</c:v>
                </c:pt>
                <c:pt idx="2389">
                  <c:v>1477914357.927</c:v>
                </c:pt>
                <c:pt idx="2390">
                  <c:v>1477914357.994</c:v>
                </c:pt>
                <c:pt idx="2391">
                  <c:v>1477914358.0610001</c:v>
                </c:pt>
                <c:pt idx="2392">
                  <c:v>1477914358.1270001</c:v>
                </c:pt>
                <c:pt idx="2393">
                  <c:v>1477914359.0610001</c:v>
                </c:pt>
                <c:pt idx="2394">
                  <c:v>1477914359.194</c:v>
                </c:pt>
                <c:pt idx="2395">
                  <c:v>1477914359.2609999</c:v>
                </c:pt>
                <c:pt idx="2396">
                  <c:v>1477914359.3280001</c:v>
                </c:pt>
                <c:pt idx="2397">
                  <c:v>1477914359.3940001</c:v>
                </c:pt>
                <c:pt idx="2398">
                  <c:v>1477914359.461</c:v>
                </c:pt>
                <c:pt idx="2399">
                  <c:v>1477914359.5280001</c:v>
                </c:pt>
                <c:pt idx="2400">
                  <c:v>1477914360.395</c:v>
                </c:pt>
                <c:pt idx="2401">
                  <c:v>1477914360.461</c:v>
                </c:pt>
                <c:pt idx="2402">
                  <c:v>1477914360.5280001</c:v>
                </c:pt>
                <c:pt idx="2403">
                  <c:v>1477914360.595</c:v>
                </c:pt>
                <c:pt idx="2404">
                  <c:v>1477914360.661</c:v>
                </c:pt>
                <c:pt idx="2405">
                  <c:v>1477914360.7279999</c:v>
                </c:pt>
                <c:pt idx="2406">
                  <c:v>1477914360.7950001</c:v>
                </c:pt>
                <c:pt idx="2407">
                  <c:v>1477914361.7279999</c:v>
                </c:pt>
                <c:pt idx="2408">
                  <c:v>1477914361.7950001</c:v>
                </c:pt>
                <c:pt idx="2409">
                  <c:v>1477914361.862</c:v>
                </c:pt>
                <c:pt idx="2410">
                  <c:v>1477914361.928</c:v>
                </c:pt>
                <c:pt idx="2411">
                  <c:v>1477914361.9949999</c:v>
                </c:pt>
                <c:pt idx="2412">
                  <c:v>1477914362.062</c:v>
                </c:pt>
                <c:pt idx="2413">
                  <c:v>1477914362.128</c:v>
                </c:pt>
                <c:pt idx="2414">
                  <c:v>1477914363.062</c:v>
                </c:pt>
                <c:pt idx="2415">
                  <c:v>1477914363.1289999</c:v>
                </c:pt>
                <c:pt idx="2416">
                  <c:v>1477914363.1949999</c:v>
                </c:pt>
                <c:pt idx="2417">
                  <c:v>1477914363.2620001</c:v>
                </c:pt>
                <c:pt idx="2418">
                  <c:v>1477914363.329</c:v>
                </c:pt>
                <c:pt idx="2419">
                  <c:v>1477914363.395</c:v>
                </c:pt>
                <c:pt idx="2420">
                  <c:v>1477914363.4619999</c:v>
                </c:pt>
                <c:pt idx="2421">
                  <c:v>1477914364.3959999</c:v>
                </c:pt>
                <c:pt idx="2422">
                  <c:v>1477914364.4619999</c:v>
                </c:pt>
                <c:pt idx="2423">
                  <c:v>1477914364.529</c:v>
                </c:pt>
                <c:pt idx="2424">
                  <c:v>1477914364.596</c:v>
                </c:pt>
                <c:pt idx="2425">
                  <c:v>1477914364.6619999</c:v>
                </c:pt>
                <c:pt idx="2426">
                  <c:v>1477914364.7290001</c:v>
                </c:pt>
                <c:pt idx="2427">
                  <c:v>1477914364.796</c:v>
                </c:pt>
                <c:pt idx="2428">
                  <c:v>1477914365.7290001</c:v>
                </c:pt>
                <c:pt idx="2429">
                  <c:v>1477914365.796</c:v>
                </c:pt>
                <c:pt idx="2430">
                  <c:v>1477914365.8629999</c:v>
                </c:pt>
                <c:pt idx="2431">
                  <c:v>1477914365.9289999</c:v>
                </c:pt>
                <c:pt idx="2432">
                  <c:v>1477914365.9960001</c:v>
                </c:pt>
                <c:pt idx="2433">
                  <c:v>1477914366.063</c:v>
                </c:pt>
                <c:pt idx="2434">
                  <c:v>1477914366.1289999</c:v>
                </c:pt>
                <c:pt idx="2435">
                  <c:v>1477914367.063</c:v>
                </c:pt>
                <c:pt idx="2436">
                  <c:v>1477914367.1300001</c:v>
                </c:pt>
                <c:pt idx="2437">
                  <c:v>1477914367.1960001</c:v>
                </c:pt>
                <c:pt idx="2438">
                  <c:v>1477914367.263</c:v>
                </c:pt>
                <c:pt idx="2439">
                  <c:v>1477914367.3299999</c:v>
                </c:pt>
                <c:pt idx="2440">
                  <c:v>1477914367.3959999</c:v>
                </c:pt>
                <c:pt idx="2441">
                  <c:v>1477914368.3970001</c:v>
                </c:pt>
                <c:pt idx="2442">
                  <c:v>1477914368.464</c:v>
                </c:pt>
                <c:pt idx="2443">
                  <c:v>1477914368.53</c:v>
                </c:pt>
                <c:pt idx="2444">
                  <c:v>1477914368.5969999</c:v>
                </c:pt>
                <c:pt idx="2445">
                  <c:v>1477914368.664</c:v>
                </c:pt>
                <c:pt idx="2446">
                  <c:v>1477914368.73</c:v>
                </c:pt>
                <c:pt idx="2447">
                  <c:v>1477914369.7309999</c:v>
                </c:pt>
                <c:pt idx="2448">
                  <c:v>1477914369.7969999</c:v>
                </c:pt>
                <c:pt idx="2449">
                  <c:v>1477914369.8640001</c:v>
                </c:pt>
                <c:pt idx="2450">
                  <c:v>1477914369.931</c:v>
                </c:pt>
                <c:pt idx="2451">
                  <c:v>1477914369.997</c:v>
                </c:pt>
                <c:pt idx="2452">
                  <c:v>1477914370.0639999</c:v>
                </c:pt>
                <c:pt idx="2453">
                  <c:v>1477914371.0639999</c:v>
                </c:pt>
                <c:pt idx="2454">
                  <c:v>1477914371.131</c:v>
                </c:pt>
                <c:pt idx="2455">
                  <c:v>1477914371.198</c:v>
                </c:pt>
                <c:pt idx="2456">
                  <c:v>1477914371.2639999</c:v>
                </c:pt>
                <c:pt idx="2457">
                  <c:v>1477914371.3310001</c:v>
                </c:pt>
                <c:pt idx="2458">
                  <c:v>1477914371.398</c:v>
                </c:pt>
                <c:pt idx="2459">
                  <c:v>1477914372.398</c:v>
                </c:pt>
                <c:pt idx="2460">
                  <c:v>1477914372.4649999</c:v>
                </c:pt>
                <c:pt idx="2461">
                  <c:v>1477914372.5309999</c:v>
                </c:pt>
                <c:pt idx="2462">
                  <c:v>1477914372.598</c:v>
                </c:pt>
                <c:pt idx="2463">
                  <c:v>1477914372.665</c:v>
                </c:pt>
                <c:pt idx="2464">
                  <c:v>1477914372.7320001</c:v>
                </c:pt>
                <c:pt idx="2465">
                  <c:v>1477914373.7320001</c:v>
                </c:pt>
                <c:pt idx="2466">
                  <c:v>1477914373.799</c:v>
                </c:pt>
                <c:pt idx="2467">
                  <c:v>1477914373.865</c:v>
                </c:pt>
                <c:pt idx="2468">
                  <c:v>1477914373.9319999</c:v>
                </c:pt>
                <c:pt idx="2469">
                  <c:v>1477914373.9990001</c:v>
                </c:pt>
                <c:pt idx="2470">
                  <c:v>1477914374.0650001</c:v>
                </c:pt>
                <c:pt idx="2471">
                  <c:v>1477914375.066</c:v>
                </c:pt>
                <c:pt idx="2472">
                  <c:v>1477914375.132</c:v>
                </c:pt>
                <c:pt idx="2473">
                  <c:v>1477914375.1989999</c:v>
                </c:pt>
                <c:pt idx="2474">
                  <c:v>1477914375.266</c:v>
                </c:pt>
                <c:pt idx="2475">
                  <c:v>1477914375.3329999</c:v>
                </c:pt>
                <c:pt idx="2476">
                  <c:v>1477914375.3989999</c:v>
                </c:pt>
                <c:pt idx="2477">
                  <c:v>1477914376.4000001</c:v>
                </c:pt>
                <c:pt idx="2478">
                  <c:v>1477914376.4660001</c:v>
                </c:pt>
                <c:pt idx="2479">
                  <c:v>1477914376.533</c:v>
                </c:pt>
                <c:pt idx="2480">
                  <c:v>1477914376.5999999</c:v>
                </c:pt>
                <c:pt idx="2481">
                  <c:v>1477914376.6659999</c:v>
                </c:pt>
                <c:pt idx="2482">
                  <c:v>1477914376.733</c:v>
                </c:pt>
                <c:pt idx="2483">
                  <c:v>1477914377.733</c:v>
                </c:pt>
                <c:pt idx="2484">
                  <c:v>1477914377.8</c:v>
                </c:pt>
                <c:pt idx="2485">
                  <c:v>1477914377.8670001</c:v>
                </c:pt>
                <c:pt idx="2486">
                  <c:v>1477914377.934</c:v>
                </c:pt>
                <c:pt idx="2487">
                  <c:v>1477914378</c:v>
                </c:pt>
                <c:pt idx="2488">
                  <c:v>1477914378.0669999</c:v>
                </c:pt>
                <c:pt idx="2489">
                  <c:v>1477914379.0669999</c:v>
                </c:pt>
                <c:pt idx="2490">
                  <c:v>1477914379.1340001</c:v>
                </c:pt>
                <c:pt idx="2491">
                  <c:v>1477914379.201</c:v>
                </c:pt>
                <c:pt idx="2492">
                  <c:v>1477914379.267</c:v>
                </c:pt>
                <c:pt idx="2493">
                  <c:v>1477914379.3340001</c:v>
                </c:pt>
                <c:pt idx="2494">
                  <c:v>1477914379.401</c:v>
                </c:pt>
                <c:pt idx="2495">
                  <c:v>1477914380.401</c:v>
                </c:pt>
                <c:pt idx="2496">
                  <c:v>1477914380.4679999</c:v>
                </c:pt>
                <c:pt idx="2497">
                  <c:v>1477914380.5350001</c:v>
                </c:pt>
                <c:pt idx="2498">
                  <c:v>1477914380.6010001</c:v>
                </c:pt>
                <c:pt idx="2499">
                  <c:v>1477914380.668</c:v>
                </c:pt>
                <c:pt idx="2500">
                  <c:v>1477914380.7349999</c:v>
                </c:pt>
                <c:pt idx="2501">
                  <c:v>1477914381.7349999</c:v>
                </c:pt>
                <c:pt idx="2502">
                  <c:v>1477914381.802</c:v>
                </c:pt>
                <c:pt idx="2503">
                  <c:v>1477914381.869</c:v>
                </c:pt>
                <c:pt idx="2504">
                  <c:v>1477914381.9349999</c:v>
                </c:pt>
                <c:pt idx="2505">
                  <c:v>1477914382.0020001</c:v>
                </c:pt>
                <c:pt idx="2506">
                  <c:v>1477914382.069</c:v>
                </c:pt>
                <c:pt idx="2507">
                  <c:v>1477914383.069</c:v>
                </c:pt>
                <c:pt idx="2508">
                  <c:v>1477914383.1359999</c:v>
                </c:pt>
                <c:pt idx="2509">
                  <c:v>1477914383.2019999</c:v>
                </c:pt>
                <c:pt idx="2510">
                  <c:v>1477914383.2690001</c:v>
                </c:pt>
                <c:pt idx="2511">
                  <c:v>1477914383.336</c:v>
                </c:pt>
                <c:pt idx="2512">
                  <c:v>1477914383.4030001</c:v>
                </c:pt>
                <c:pt idx="2513">
                  <c:v>1477914384.4030001</c:v>
                </c:pt>
                <c:pt idx="2514">
                  <c:v>1477914384.47</c:v>
                </c:pt>
                <c:pt idx="2515">
                  <c:v>1477914384.536</c:v>
                </c:pt>
                <c:pt idx="2516">
                  <c:v>1477914384.6029999</c:v>
                </c:pt>
                <c:pt idx="2517">
                  <c:v>1477914384.6700001</c:v>
                </c:pt>
                <c:pt idx="2518">
                  <c:v>1477914384.7360001</c:v>
                </c:pt>
                <c:pt idx="2519">
                  <c:v>1477914385.737</c:v>
                </c:pt>
                <c:pt idx="2520">
                  <c:v>1477914385.803</c:v>
                </c:pt>
                <c:pt idx="2521">
                  <c:v>1477914385.8699999</c:v>
                </c:pt>
                <c:pt idx="2522">
                  <c:v>1477914385.937</c:v>
                </c:pt>
                <c:pt idx="2523">
                  <c:v>1477914386.0039999</c:v>
                </c:pt>
                <c:pt idx="2524">
                  <c:v>1477914386.0699999</c:v>
                </c:pt>
                <c:pt idx="2525">
                  <c:v>1477914387.0710001</c:v>
                </c:pt>
                <c:pt idx="2526">
                  <c:v>1477914387.1370001</c:v>
                </c:pt>
                <c:pt idx="2527">
                  <c:v>1477914387.204</c:v>
                </c:pt>
                <c:pt idx="2528">
                  <c:v>1477914387.2709999</c:v>
                </c:pt>
                <c:pt idx="2529">
                  <c:v>1477914387.3369999</c:v>
                </c:pt>
                <c:pt idx="2530">
                  <c:v>1477914387.404</c:v>
                </c:pt>
                <c:pt idx="2531">
                  <c:v>1477914387.471</c:v>
                </c:pt>
                <c:pt idx="2532">
                  <c:v>1477914388.405</c:v>
                </c:pt>
                <c:pt idx="2533">
                  <c:v>1477914388.471</c:v>
                </c:pt>
                <c:pt idx="2534">
                  <c:v>1477914388.5380001</c:v>
                </c:pt>
                <c:pt idx="2535">
                  <c:v>1477914388.605</c:v>
                </c:pt>
                <c:pt idx="2536">
                  <c:v>1477914388.671</c:v>
                </c:pt>
                <c:pt idx="2537">
                  <c:v>1477914388.7379999</c:v>
                </c:pt>
                <c:pt idx="2538">
                  <c:v>1477914388.8050001</c:v>
                </c:pt>
                <c:pt idx="2539">
                  <c:v>1477914389.7379999</c:v>
                </c:pt>
                <c:pt idx="2540">
                  <c:v>1477914389.8050001</c:v>
                </c:pt>
                <c:pt idx="2541">
                  <c:v>1477914389.872</c:v>
                </c:pt>
                <c:pt idx="2542">
                  <c:v>1477914389.9389999</c:v>
                </c:pt>
                <c:pt idx="2543">
                  <c:v>1477914390.0050001</c:v>
                </c:pt>
                <c:pt idx="2544">
                  <c:v>1477914390.072</c:v>
                </c:pt>
                <c:pt idx="2545">
                  <c:v>1477914390.1389999</c:v>
                </c:pt>
                <c:pt idx="2546">
                  <c:v>1477914391.072</c:v>
                </c:pt>
                <c:pt idx="2547">
                  <c:v>1477914391.1389999</c:v>
                </c:pt>
                <c:pt idx="2548">
                  <c:v>1477914391.2060001</c:v>
                </c:pt>
                <c:pt idx="2549">
                  <c:v>1477914391.2720001</c:v>
                </c:pt>
                <c:pt idx="2550">
                  <c:v>1477914391.339</c:v>
                </c:pt>
                <c:pt idx="2551">
                  <c:v>1477914391.4059999</c:v>
                </c:pt>
                <c:pt idx="2552">
                  <c:v>1477914391.4719999</c:v>
                </c:pt>
                <c:pt idx="2553">
                  <c:v>1477914392.4059999</c:v>
                </c:pt>
                <c:pt idx="2554">
                  <c:v>1477914392.473</c:v>
                </c:pt>
                <c:pt idx="2555">
                  <c:v>1477914392.54</c:v>
                </c:pt>
                <c:pt idx="2556">
                  <c:v>1477914392.6059999</c:v>
                </c:pt>
                <c:pt idx="2557">
                  <c:v>1477914392.6730001</c:v>
                </c:pt>
                <c:pt idx="2558">
                  <c:v>1477914392.74</c:v>
                </c:pt>
                <c:pt idx="2559">
                  <c:v>1477914392.806</c:v>
                </c:pt>
                <c:pt idx="2560">
                  <c:v>1477914393.74</c:v>
                </c:pt>
                <c:pt idx="2561">
                  <c:v>1477914393.8069999</c:v>
                </c:pt>
                <c:pt idx="2562">
                  <c:v>1477914393.8729999</c:v>
                </c:pt>
                <c:pt idx="2563">
                  <c:v>1477914393.9400001</c:v>
                </c:pt>
                <c:pt idx="2564">
                  <c:v>1477914394.007</c:v>
                </c:pt>
                <c:pt idx="2565">
                  <c:v>1477914394.073</c:v>
                </c:pt>
                <c:pt idx="2566">
                  <c:v>1477914394.1400001</c:v>
                </c:pt>
                <c:pt idx="2567">
                  <c:v>1477914395.0739999</c:v>
                </c:pt>
                <c:pt idx="2568">
                  <c:v>1477914395.1400001</c:v>
                </c:pt>
                <c:pt idx="2569">
                  <c:v>1477914395.207</c:v>
                </c:pt>
                <c:pt idx="2570">
                  <c:v>1477914395.2739999</c:v>
                </c:pt>
                <c:pt idx="2571">
                  <c:v>1477914395.3410001</c:v>
                </c:pt>
                <c:pt idx="2572">
                  <c:v>1477914395.4070001</c:v>
                </c:pt>
                <c:pt idx="2573">
                  <c:v>1477914395.474</c:v>
                </c:pt>
                <c:pt idx="2574">
                  <c:v>1477914396.408</c:v>
                </c:pt>
                <c:pt idx="2575">
                  <c:v>1477914396.474</c:v>
                </c:pt>
                <c:pt idx="2576">
                  <c:v>1477914396.5409999</c:v>
                </c:pt>
                <c:pt idx="2577">
                  <c:v>1477914396.608</c:v>
                </c:pt>
                <c:pt idx="2578">
                  <c:v>1477914396.674</c:v>
                </c:pt>
                <c:pt idx="2579">
                  <c:v>1477914396.7409999</c:v>
                </c:pt>
                <c:pt idx="2580">
                  <c:v>1477914396.8080001</c:v>
                </c:pt>
                <c:pt idx="2581">
                  <c:v>1477914397.7409999</c:v>
                </c:pt>
                <c:pt idx="2582">
                  <c:v>1477914397.8080001</c:v>
                </c:pt>
                <c:pt idx="2583">
                  <c:v>1477914397.875</c:v>
                </c:pt>
                <c:pt idx="2584">
                  <c:v>1477914397.9419999</c:v>
                </c:pt>
                <c:pt idx="2585">
                  <c:v>1477914398.0079999</c:v>
                </c:pt>
                <c:pt idx="2586">
                  <c:v>1477914398.075</c:v>
                </c:pt>
                <c:pt idx="2587">
                  <c:v>1477914398.142</c:v>
                </c:pt>
                <c:pt idx="2588">
                  <c:v>1477914399.075</c:v>
                </c:pt>
                <c:pt idx="2589">
                  <c:v>1477914399.142</c:v>
                </c:pt>
                <c:pt idx="2590">
                  <c:v>1477914399.2090001</c:v>
                </c:pt>
                <c:pt idx="2591">
                  <c:v>1477914399.2750001</c:v>
                </c:pt>
                <c:pt idx="2592">
                  <c:v>1477914399.342</c:v>
                </c:pt>
                <c:pt idx="2593">
                  <c:v>1477914399.4089999</c:v>
                </c:pt>
                <c:pt idx="2594">
                  <c:v>1477914399.4749999</c:v>
                </c:pt>
                <c:pt idx="2595">
                  <c:v>1477914400.4089999</c:v>
                </c:pt>
                <c:pt idx="2596">
                  <c:v>1477914400.4760001</c:v>
                </c:pt>
                <c:pt idx="2597">
                  <c:v>1477914400.5420001</c:v>
                </c:pt>
                <c:pt idx="2598">
                  <c:v>1477914400.609</c:v>
                </c:pt>
                <c:pt idx="2599">
                  <c:v>1477914400.6760001</c:v>
                </c:pt>
                <c:pt idx="2600">
                  <c:v>1477914400.7420001</c:v>
                </c:pt>
                <c:pt idx="2601">
                  <c:v>1477914400.809</c:v>
                </c:pt>
                <c:pt idx="2602">
                  <c:v>1477914401.743</c:v>
                </c:pt>
                <c:pt idx="2603">
                  <c:v>1477914401.8099999</c:v>
                </c:pt>
                <c:pt idx="2604">
                  <c:v>1477914401.8759999</c:v>
                </c:pt>
                <c:pt idx="2605">
                  <c:v>1477914401.9430001</c:v>
                </c:pt>
                <c:pt idx="2606">
                  <c:v>1477914402.01</c:v>
                </c:pt>
                <c:pt idx="2607">
                  <c:v>1477914402.076</c:v>
                </c:pt>
                <c:pt idx="2608">
                  <c:v>1477914402.1429999</c:v>
                </c:pt>
                <c:pt idx="2609">
                  <c:v>1477914403.0769999</c:v>
                </c:pt>
                <c:pt idx="2610">
                  <c:v>1477914403.1429999</c:v>
                </c:pt>
                <c:pt idx="2611">
                  <c:v>1477914403.21</c:v>
                </c:pt>
                <c:pt idx="2612">
                  <c:v>1477914403.277</c:v>
                </c:pt>
                <c:pt idx="2613">
                  <c:v>1477914403.3429999</c:v>
                </c:pt>
                <c:pt idx="2614">
                  <c:v>1477914403.4100001</c:v>
                </c:pt>
                <c:pt idx="2615">
                  <c:v>1477914403.477</c:v>
                </c:pt>
                <c:pt idx="2616">
                  <c:v>1477914404.4100001</c:v>
                </c:pt>
                <c:pt idx="2617">
                  <c:v>1477914404.477</c:v>
                </c:pt>
                <c:pt idx="2618">
                  <c:v>1477914404.5439999</c:v>
                </c:pt>
                <c:pt idx="2619">
                  <c:v>1477914404.6099999</c:v>
                </c:pt>
                <c:pt idx="2620">
                  <c:v>1477914404.677</c:v>
                </c:pt>
                <c:pt idx="2621">
                  <c:v>1477914404.744</c:v>
                </c:pt>
                <c:pt idx="2622">
                  <c:v>1477914404.8099999</c:v>
                </c:pt>
                <c:pt idx="2623">
                  <c:v>1477914405.744</c:v>
                </c:pt>
                <c:pt idx="2624">
                  <c:v>1477914405.8110001</c:v>
                </c:pt>
                <c:pt idx="2625">
                  <c:v>1477914405.8770001</c:v>
                </c:pt>
                <c:pt idx="2626">
                  <c:v>1477914405.944</c:v>
                </c:pt>
                <c:pt idx="2627">
                  <c:v>1477914406.0109999</c:v>
                </c:pt>
                <c:pt idx="2628">
                  <c:v>1477914406.0769999</c:v>
                </c:pt>
                <c:pt idx="2629">
                  <c:v>1477914406.1440001</c:v>
                </c:pt>
                <c:pt idx="2630">
                  <c:v>1477914407.0769999</c:v>
                </c:pt>
                <c:pt idx="2631">
                  <c:v>1477914407.1440001</c:v>
                </c:pt>
                <c:pt idx="2632">
                  <c:v>1477914407.211</c:v>
                </c:pt>
                <c:pt idx="2633">
                  <c:v>1477914407.2780001</c:v>
                </c:pt>
                <c:pt idx="2634">
                  <c:v>1477914407.3440001</c:v>
                </c:pt>
                <c:pt idx="2635">
                  <c:v>1477914407.411</c:v>
                </c:pt>
                <c:pt idx="2636">
                  <c:v>1477914407.4779999</c:v>
                </c:pt>
                <c:pt idx="2637">
                  <c:v>1477914408.411</c:v>
                </c:pt>
                <c:pt idx="2638">
                  <c:v>1477914408.4779999</c:v>
                </c:pt>
                <c:pt idx="2639">
                  <c:v>1477914408.5439999</c:v>
                </c:pt>
                <c:pt idx="2640">
                  <c:v>1477914408.6110001</c:v>
                </c:pt>
                <c:pt idx="2641">
                  <c:v>1477914408.678</c:v>
                </c:pt>
                <c:pt idx="2642">
                  <c:v>1477914408.744</c:v>
                </c:pt>
                <c:pt idx="2643">
                  <c:v>1477914408.8110001</c:v>
                </c:pt>
                <c:pt idx="2644">
                  <c:v>1477914409.7449999</c:v>
                </c:pt>
                <c:pt idx="2645">
                  <c:v>1477914409.8110001</c:v>
                </c:pt>
                <c:pt idx="2646">
                  <c:v>1477914409.878</c:v>
                </c:pt>
                <c:pt idx="2647">
                  <c:v>1477914409.9449999</c:v>
                </c:pt>
                <c:pt idx="2648">
                  <c:v>1477914410.0109999</c:v>
                </c:pt>
                <c:pt idx="2649">
                  <c:v>1477914410.0780001</c:v>
                </c:pt>
                <c:pt idx="2650">
                  <c:v>1477914410.145</c:v>
                </c:pt>
                <c:pt idx="2651">
                  <c:v>1477914411.0780001</c:v>
                </c:pt>
                <c:pt idx="2652">
                  <c:v>1477914411.145</c:v>
                </c:pt>
                <c:pt idx="2653">
                  <c:v>1477914411.2119999</c:v>
                </c:pt>
                <c:pt idx="2654">
                  <c:v>1477914411.2780001</c:v>
                </c:pt>
                <c:pt idx="2655">
                  <c:v>1477914411.345</c:v>
                </c:pt>
                <c:pt idx="2656">
                  <c:v>1477914411.4119999</c:v>
                </c:pt>
                <c:pt idx="2657">
                  <c:v>1477914411.4779999</c:v>
                </c:pt>
                <c:pt idx="2658">
                  <c:v>1477914412.4119999</c:v>
                </c:pt>
                <c:pt idx="2659">
                  <c:v>1477914412.4790001</c:v>
                </c:pt>
                <c:pt idx="2660">
                  <c:v>1477914412.5450001</c:v>
                </c:pt>
                <c:pt idx="2661">
                  <c:v>1477914412.612</c:v>
                </c:pt>
                <c:pt idx="2662">
                  <c:v>1477914412.6789999</c:v>
                </c:pt>
                <c:pt idx="2663">
                  <c:v>1477914412.7449999</c:v>
                </c:pt>
                <c:pt idx="2664">
                  <c:v>1477914412.812</c:v>
                </c:pt>
                <c:pt idx="2665">
                  <c:v>1477914413.7449999</c:v>
                </c:pt>
                <c:pt idx="2666">
                  <c:v>1477914413.812</c:v>
                </c:pt>
                <c:pt idx="2667">
                  <c:v>1477914413.8789999</c:v>
                </c:pt>
                <c:pt idx="2668">
                  <c:v>1477914413.9449999</c:v>
                </c:pt>
                <c:pt idx="2669">
                  <c:v>1477914414.0120001</c:v>
                </c:pt>
                <c:pt idx="2670">
                  <c:v>1477914414.079</c:v>
                </c:pt>
                <c:pt idx="2671">
                  <c:v>1477914414.145</c:v>
                </c:pt>
                <c:pt idx="2672">
                  <c:v>1477914415.079</c:v>
                </c:pt>
                <c:pt idx="2673">
                  <c:v>1477914415.1459999</c:v>
                </c:pt>
                <c:pt idx="2674">
                  <c:v>1477914415.2119999</c:v>
                </c:pt>
                <c:pt idx="2675">
                  <c:v>1477914415.279</c:v>
                </c:pt>
                <c:pt idx="2676">
                  <c:v>1477914415.346</c:v>
                </c:pt>
                <c:pt idx="2677">
                  <c:v>1477914415.4119999</c:v>
                </c:pt>
                <c:pt idx="2678">
                  <c:v>1477914415.4790001</c:v>
                </c:pt>
                <c:pt idx="2679">
                  <c:v>1477914416.4130001</c:v>
                </c:pt>
                <c:pt idx="2680">
                  <c:v>1477914416.4790001</c:v>
                </c:pt>
                <c:pt idx="2681">
                  <c:v>1477914416.546</c:v>
                </c:pt>
                <c:pt idx="2682">
                  <c:v>1477914416.6129999</c:v>
                </c:pt>
                <c:pt idx="2683">
                  <c:v>1477914416.6789999</c:v>
                </c:pt>
                <c:pt idx="2684">
                  <c:v>1477914416.7460001</c:v>
                </c:pt>
                <c:pt idx="2685">
                  <c:v>1477914416.813</c:v>
                </c:pt>
                <c:pt idx="2686">
                  <c:v>1477914417.7460001</c:v>
                </c:pt>
                <c:pt idx="2687">
                  <c:v>1477914417.813</c:v>
                </c:pt>
                <c:pt idx="2688">
                  <c:v>1477914417.8789999</c:v>
                </c:pt>
                <c:pt idx="2689">
                  <c:v>1477914417.9460001</c:v>
                </c:pt>
                <c:pt idx="2690">
                  <c:v>1477914418.013</c:v>
                </c:pt>
                <c:pt idx="2691">
                  <c:v>1477914418.079</c:v>
                </c:pt>
                <c:pt idx="2692">
                  <c:v>1477914418.1459999</c:v>
                </c:pt>
                <c:pt idx="2693">
                  <c:v>1477914419.0799999</c:v>
                </c:pt>
                <c:pt idx="2694">
                  <c:v>1477914419.2130001</c:v>
                </c:pt>
                <c:pt idx="2695">
                  <c:v>1477914419.28</c:v>
                </c:pt>
                <c:pt idx="2696">
                  <c:v>1477914419.346</c:v>
                </c:pt>
                <c:pt idx="2697">
                  <c:v>1477914419.4130001</c:v>
                </c:pt>
                <c:pt idx="2698">
                  <c:v>1477914419.48</c:v>
                </c:pt>
                <c:pt idx="2699">
                  <c:v>1477914419.546</c:v>
                </c:pt>
                <c:pt idx="2700">
                  <c:v>1477914420.4130001</c:v>
                </c:pt>
                <c:pt idx="2701">
                  <c:v>1477914420.48</c:v>
                </c:pt>
                <c:pt idx="2702">
                  <c:v>1477914420.5469999</c:v>
                </c:pt>
                <c:pt idx="2703">
                  <c:v>1477914420.6129999</c:v>
                </c:pt>
                <c:pt idx="2704">
                  <c:v>1477914420.6800001</c:v>
                </c:pt>
                <c:pt idx="2705">
                  <c:v>1477914420.747</c:v>
                </c:pt>
                <c:pt idx="2706">
                  <c:v>1477914420.813</c:v>
                </c:pt>
                <c:pt idx="2707">
                  <c:v>1477914421.747</c:v>
                </c:pt>
                <c:pt idx="2708">
                  <c:v>1477914421.813</c:v>
                </c:pt>
                <c:pt idx="2709">
                  <c:v>1477914421.8800001</c:v>
                </c:pt>
                <c:pt idx="2710">
                  <c:v>1477914421.947</c:v>
                </c:pt>
                <c:pt idx="2711">
                  <c:v>1477914422.013</c:v>
                </c:pt>
                <c:pt idx="2712">
                  <c:v>1477914422.0799999</c:v>
                </c:pt>
                <c:pt idx="2713">
                  <c:v>1477914422.1470001</c:v>
                </c:pt>
                <c:pt idx="2714">
                  <c:v>1477914423.0799999</c:v>
                </c:pt>
                <c:pt idx="2715">
                  <c:v>1477914423.1470001</c:v>
                </c:pt>
                <c:pt idx="2716">
                  <c:v>1477914423.214</c:v>
                </c:pt>
                <c:pt idx="2717">
                  <c:v>1477914423.28</c:v>
                </c:pt>
                <c:pt idx="2718">
                  <c:v>1477914423.3469999</c:v>
                </c:pt>
                <c:pt idx="2719">
                  <c:v>1477914423.414</c:v>
                </c:pt>
                <c:pt idx="2720">
                  <c:v>1477914423.48</c:v>
                </c:pt>
                <c:pt idx="2721">
                  <c:v>1477914424.414</c:v>
                </c:pt>
                <c:pt idx="2722">
                  <c:v>1477914424.4809999</c:v>
                </c:pt>
                <c:pt idx="2723">
                  <c:v>1477914424.5469999</c:v>
                </c:pt>
                <c:pt idx="2724">
                  <c:v>1477914424.6140001</c:v>
                </c:pt>
                <c:pt idx="2725">
                  <c:v>1477914424.681</c:v>
                </c:pt>
                <c:pt idx="2726">
                  <c:v>1477914424.747</c:v>
                </c:pt>
                <c:pt idx="2727">
                  <c:v>1477914424.8139999</c:v>
                </c:pt>
                <c:pt idx="2728">
                  <c:v>1477914425.747</c:v>
                </c:pt>
                <c:pt idx="2729">
                  <c:v>1477914425.8139999</c:v>
                </c:pt>
                <c:pt idx="2730">
                  <c:v>1477914425.881</c:v>
                </c:pt>
                <c:pt idx="2731">
                  <c:v>1477914425.947</c:v>
                </c:pt>
                <c:pt idx="2732">
                  <c:v>1477914426.0139999</c:v>
                </c:pt>
                <c:pt idx="2733">
                  <c:v>1477914426.0810001</c:v>
                </c:pt>
                <c:pt idx="2734">
                  <c:v>1477914426.1470001</c:v>
                </c:pt>
                <c:pt idx="2735">
                  <c:v>1477914427.0810001</c:v>
                </c:pt>
                <c:pt idx="2736">
                  <c:v>1477914427.148</c:v>
                </c:pt>
                <c:pt idx="2737">
                  <c:v>1477914427.214</c:v>
                </c:pt>
                <c:pt idx="2738">
                  <c:v>1477914427.2809999</c:v>
                </c:pt>
                <c:pt idx="2739">
                  <c:v>1477914427.348</c:v>
                </c:pt>
                <c:pt idx="2740">
                  <c:v>1477914427.414</c:v>
                </c:pt>
                <c:pt idx="2741">
                  <c:v>1477914428.414</c:v>
                </c:pt>
                <c:pt idx="2742">
                  <c:v>1477914428.4809999</c:v>
                </c:pt>
                <c:pt idx="2743">
                  <c:v>1477914428.5480001</c:v>
                </c:pt>
                <c:pt idx="2744">
                  <c:v>1477914428.6140001</c:v>
                </c:pt>
                <c:pt idx="2745">
                  <c:v>1477914428.681</c:v>
                </c:pt>
                <c:pt idx="2746">
                  <c:v>1477914428.7479999</c:v>
                </c:pt>
                <c:pt idx="2747">
                  <c:v>1477914429.7479999</c:v>
                </c:pt>
                <c:pt idx="2748">
                  <c:v>1477914429.8150001</c:v>
                </c:pt>
                <c:pt idx="2749">
                  <c:v>1477914429.881</c:v>
                </c:pt>
                <c:pt idx="2750">
                  <c:v>1477914429.948</c:v>
                </c:pt>
                <c:pt idx="2751">
                  <c:v>1477914430.0150001</c:v>
                </c:pt>
                <c:pt idx="2752">
                  <c:v>1477914430.0810001</c:v>
                </c:pt>
                <c:pt idx="2753">
                  <c:v>1477914431.0810001</c:v>
                </c:pt>
                <c:pt idx="2754">
                  <c:v>1477914431.148</c:v>
                </c:pt>
                <c:pt idx="2755">
                  <c:v>1477914431.2149999</c:v>
                </c:pt>
                <c:pt idx="2756">
                  <c:v>1477914431.2809999</c:v>
                </c:pt>
                <c:pt idx="2757">
                  <c:v>1477914431.348</c:v>
                </c:pt>
                <c:pt idx="2758">
                  <c:v>1477914431.415</c:v>
                </c:pt>
                <c:pt idx="2759">
                  <c:v>1477914432.415</c:v>
                </c:pt>
                <c:pt idx="2760">
                  <c:v>1477914432.4820001</c:v>
                </c:pt>
                <c:pt idx="2761">
                  <c:v>1477914432.5480001</c:v>
                </c:pt>
                <c:pt idx="2762">
                  <c:v>1477914432.615</c:v>
                </c:pt>
                <c:pt idx="2763">
                  <c:v>1477914432.6819999</c:v>
                </c:pt>
                <c:pt idx="2764">
                  <c:v>1477914432.7479999</c:v>
                </c:pt>
                <c:pt idx="2765">
                  <c:v>1477914433.7479999</c:v>
                </c:pt>
                <c:pt idx="2766">
                  <c:v>1477914433.8150001</c:v>
                </c:pt>
                <c:pt idx="2767">
                  <c:v>1477914433.882</c:v>
                </c:pt>
                <c:pt idx="2768">
                  <c:v>1477914433.948</c:v>
                </c:pt>
                <c:pt idx="2769">
                  <c:v>1477914434.0150001</c:v>
                </c:pt>
                <c:pt idx="2770">
                  <c:v>1477914434.082</c:v>
                </c:pt>
                <c:pt idx="2771">
                  <c:v>1477914435.082</c:v>
                </c:pt>
                <c:pt idx="2772">
                  <c:v>1477914435.1489999</c:v>
                </c:pt>
                <c:pt idx="2773">
                  <c:v>1477914435.2149999</c:v>
                </c:pt>
                <c:pt idx="2774">
                  <c:v>1477914435.2820001</c:v>
                </c:pt>
                <c:pt idx="2775">
                  <c:v>1477914435.349</c:v>
                </c:pt>
                <c:pt idx="2776">
                  <c:v>1477914435.415</c:v>
                </c:pt>
                <c:pt idx="2777">
                  <c:v>1477914436.415</c:v>
                </c:pt>
                <c:pt idx="2778">
                  <c:v>1477914436.4820001</c:v>
                </c:pt>
                <c:pt idx="2779">
                  <c:v>1477914436.549</c:v>
                </c:pt>
                <c:pt idx="2780">
                  <c:v>1477914436.615</c:v>
                </c:pt>
                <c:pt idx="2781">
                  <c:v>1477914436.6819999</c:v>
                </c:pt>
                <c:pt idx="2782">
                  <c:v>1477914436.7490001</c:v>
                </c:pt>
                <c:pt idx="2783">
                  <c:v>1477914437.7490001</c:v>
                </c:pt>
                <c:pt idx="2784">
                  <c:v>1477914437.8150001</c:v>
                </c:pt>
                <c:pt idx="2785">
                  <c:v>1477914437.882</c:v>
                </c:pt>
                <c:pt idx="2786">
                  <c:v>1477914437.9489999</c:v>
                </c:pt>
                <c:pt idx="2787">
                  <c:v>1477914438.0150001</c:v>
                </c:pt>
                <c:pt idx="2788">
                  <c:v>1477914438.082</c:v>
                </c:pt>
                <c:pt idx="2789">
                  <c:v>1477914439.082</c:v>
                </c:pt>
                <c:pt idx="2790">
                  <c:v>1477914439.1489999</c:v>
                </c:pt>
                <c:pt idx="2791">
                  <c:v>1477914439.2160001</c:v>
                </c:pt>
                <c:pt idx="2792">
                  <c:v>1477914439.2820001</c:v>
                </c:pt>
                <c:pt idx="2793">
                  <c:v>1477914439.349</c:v>
                </c:pt>
                <c:pt idx="2794">
                  <c:v>1477914439.4159999</c:v>
                </c:pt>
                <c:pt idx="2795">
                  <c:v>1477914440.4159999</c:v>
                </c:pt>
                <c:pt idx="2796">
                  <c:v>1477914440.4820001</c:v>
                </c:pt>
                <c:pt idx="2797">
                  <c:v>1477914440.549</c:v>
                </c:pt>
                <c:pt idx="2798">
                  <c:v>1477914440.6159999</c:v>
                </c:pt>
                <c:pt idx="2799">
                  <c:v>1477914440.6819999</c:v>
                </c:pt>
                <c:pt idx="2800">
                  <c:v>1477914440.7490001</c:v>
                </c:pt>
                <c:pt idx="2801">
                  <c:v>1477914441.7490001</c:v>
                </c:pt>
                <c:pt idx="2802">
                  <c:v>1477914441.816</c:v>
                </c:pt>
                <c:pt idx="2803">
                  <c:v>1477914441.882</c:v>
                </c:pt>
                <c:pt idx="2804">
                  <c:v>1477914441.9489999</c:v>
                </c:pt>
                <c:pt idx="2805">
                  <c:v>1477914442.016</c:v>
                </c:pt>
                <c:pt idx="2806">
                  <c:v>1477914442.082</c:v>
                </c:pt>
                <c:pt idx="2807">
                  <c:v>1477914443.082</c:v>
                </c:pt>
                <c:pt idx="2808">
                  <c:v>1477914443.1489999</c:v>
                </c:pt>
                <c:pt idx="2809">
                  <c:v>1477914443.2160001</c:v>
                </c:pt>
                <c:pt idx="2810">
                  <c:v>1477914443.2820001</c:v>
                </c:pt>
                <c:pt idx="2811">
                  <c:v>1477914443.349</c:v>
                </c:pt>
                <c:pt idx="2812">
                  <c:v>1477914443.4159999</c:v>
                </c:pt>
                <c:pt idx="2813">
                  <c:v>1477914444.4159999</c:v>
                </c:pt>
                <c:pt idx="2814">
                  <c:v>1477914444.4820001</c:v>
                </c:pt>
                <c:pt idx="2815">
                  <c:v>1477914444.549</c:v>
                </c:pt>
                <c:pt idx="2816">
                  <c:v>1477914444.6159999</c:v>
                </c:pt>
                <c:pt idx="2817">
                  <c:v>1477914444.6819999</c:v>
                </c:pt>
                <c:pt idx="2818">
                  <c:v>1477914444.7490001</c:v>
                </c:pt>
                <c:pt idx="2819">
                  <c:v>1477914445.7490001</c:v>
                </c:pt>
                <c:pt idx="2820">
                  <c:v>1477914445.816</c:v>
                </c:pt>
                <c:pt idx="2821">
                  <c:v>1477914445.882</c:v>
                </c:pt>
                <c:pt idx="2822">
                  <c:v>1477914445.9489999</c:v>
                </c:pt>
                <c:pt idx="2823">
                  <c:v>1477914446.016</c:v>
                </c:pt>
                <c:pt idx="2824">
                  <c:v>1477914446.082</c:v>
                </c:pt>
                <c:pt idx="2825">
                  <c:v>1477914447.082</c:v>
                </c:pt>
                <c:pt idx="2826">
                  <c:v>1477914447.1489999</c:v>
                </c:pt>
                <c:pt idx="2827">
                  <c:v>1477914447.2160001</c:v>
                </c:pt>
                <c:pt idx="2828">
                  <c:v>1477914447.2820001</c:v>
                </c:pt>
                <c:pt idx="2829">
                  <c:v>1477914447.349</c:v>
                </c:pt>
                <c:pt idx="2830">
                  <c:v>1477914447.4159999</c:v>
                </c:pt>
                <c:pt idx="2831">
                  <c:v>1477914447.4820001</c:v>
                </c:pt>
                <c:pt idx="2832">
                  <c:v>1477914448.4159999</c:v>
                </c:pt>
                <c:pt idx="2833">
                  <c:v>1477914448.4820001</c:v>
                </c:pt>
                <c:pt idx="2834">
                  <c:v>1477914448.549</c:v>
                </c:pt>
                <c:pt idx="2835">
                  <c:v>1477914448.6159999</c:v>
                </c:pt>
                <c:pt idx="2836">
                  <c:v>1477914448.6819999</c:v>
                </c:pt>
                <c:pt idx="2837">
                  <c:v>1477914448.7490001</c:v>
                </c:pt>
                <c:pt idx="2838">
                  <c:v>1477914448.816</c:v>
                </c:pt>
                <c:pt idx="2839">
                  <c:v>1477914449.7490001</c:v>
                </c:pt>
                <c:pt idx="2840">
                  <c:v>1477914449.816</c:v>
                </c:pt>
                <c:pt idx="2841">
                  <c:v>1477914449.882</c:v>
                </c:pt>
                <c:pt idx="2842">
                  <c:v>1477914449.9489999</c:v>
                </c:pt>
                <c:pt idx="2843">
                  <c:v>1477914450.016</c:v>
                </c:pt>
                <c:pt idx="2844">
                  <c:v>1477914450.082</c:v>
                </c:pt>
                <c:pt idx="2845">
                  <c:v>1477914450.1489999</c:v>
                </c:pt>
                <c:pt idx="2846">
                  <c:v>1477914451.082</c:v>
                </c:pt>
                <c:pt idx="2847">
                  <c:v>1477914451.1489999</c:v>
                </c:pt>
                <c:pt idx="2848">
                  <c:v>1477914451.2160001</c:v>
                </c:pt>
                <c:pt idx="2849">
                  <c:v>1477914451.2820001</c:v>
                </c:pt>
                <c:pt idx="2850">
                  <c:v>1477914451.349</c:v>
                </c:pt>
                <c:pt idx="2851">
                  <c:v>1477914451.4159999</c:v>
                </c:pt>
                <c:pt idx="2852">
                  <c:v>1477914451.4820001</c:v>
                </c:pt>
                <c:pt idx="2853">
                  <c:v>1477914452.4159999</c:v>
                </c:pt>
                <c:pt idx="2854">
                  <c:v>1477914452.4820001</c:v>
                </c:pt>
                <c:pt idx="2855">
                  <c:v>1477914452.549</c:v>
                </c:pt>
                <c:pt idx="2856">
                  <c:v>1477914452.6159999</c:v>
                </c:pt>
                <c:pt idx="2857">
                  <c:v>1477914452.6819999</c:v>
                </c:pt>
                <c:pt idx="2858">
                  <c:v>1477914452.7490001</c:v>
                </c:pt>
                <c:pt idx="2859">
                  <c:v>1477914452.816</c:v>
                </c:pt>
                <c:pt idx="2860">
                  <c:v>1477914453.7490001</c:v>
                </c:pt>
                <c:pt idx="2861">
                  <c:v>1477914453.816</c:v>
                </c:pt>
                <c:pt idx="2862">
                  <c:v>1477914453.882</c:v>
                </c:pt>
                <c:pt idx="2863">
                  <c:v>1477914453.9489999</c:v>
                </c:pt>
                <c:pt idx="2864">
                  <c:v>1477914454.016</c:v>
                </c:pt>
                <c:pt idx="2865">
                  <c:v>1477914454.082</c:v>
                </c:pt>
                <c:pt idx="2866">
                  <c:v>1477914454.1489999</c:v>
                </c:pt>
                <c:pt idx="2867">
                  <c:v>1477914455.082</c:v>
                </c:pt>
                <c:pt idx="2868">
                  <c:v>1477914455.1489999</c:v>
                </c:pt>
                <c:pt idx="2869">
                  <c:v>1477914455.2160001</c:v>
                </c:pt>
                <c:pt idx="2870">
                  <c:v>1477914455.2820001</c:v>
                </c:pt>
                <c:pt idx="2871">
                  <c:v>1477914455.349</c:v>
                </c:pt>
                <c:pt idx="2872">
                  <c:v>1477914455.4159999</c:v>
                </c:pt>
                <c:pt idx="2873">
                  <c:v>1477914455.4820001</c:v>
                </c:pt>
                <c:pt idx="2874">
                  <c:v>1477914456.4159999</c:v>
                </c:pt>
                <c:pt idx="2875">
                  <c:v>1477914456.483</c:v>
                </c:pt>
                <c:pt idx="2876">
                  <c:v>1477914456.549</c:v>
                </c:pt>
                <c:pt idx="2877">
                  <c:v>1477914456.6159999</c:v>
                </c:pt>
                <c:pt idx="2878">
                  <c:v>1477914456.6830001</c:v>
                </c:pt>
                <c:pt idx="2879">
                  <c:v>1477914456.7490001</c:v>
                </c:pt>
                <c:pt idx="2880">
                  <c:v>1477914456.816</c:v>
                </c:pt>
                <c:pt idx="2881">
                  <c:v>1477914457.7490001</c:v>
                </c:pt>
                <c:pt idx="2882">
                  <c:v>1477914457.816</c:v>
                </c:pt>
                <c:pt idx="2883">
                  <c:v>1477914457.8829999</c:v>
                </c:pt>
                <c:pt idx="2884">
                  <c:v>1477914457.9489999</c:v>
                </c:pt>
                <c:pt idx="2885">
                  <c:v>1477914458.016</c:v>
                </c:pt>
                <c:pt idx="2886">
                  <c:v>1477914458.0829999</c:v>
                </c:pt>
                <c:pt idx="2887">
                  <c:v>1477914458.1489999</c:v>
                </c:pt>
                <c:pt idx="2888">
                  <c:v>1477914459.0829999</c:v>
                </c:pt>
                <c:pt idx="2889">
                  <c:v>1477914459.1489999</c:v>
                </c:pt>
                <c:pt idx="2890">
                  <c:v>1477914459.2160001</c:v>
                </c:pt>
                <c:pt idx="2891">
                  <c:v>1477914459.283</c:v>
                </c:pt>
                <c:pt idx="2892">
                  <c:v>1477914459.349</c:v>
                </c:pt>
                <c:pt idx="2893">
                  <c:v>1477914459.4159999</c:v>
                </c:pt>
                <c:pt idx="2894">
                  <c:v>1477914459.483</c:v>
                </c:pt>
                <c:pt idx="2895">
                  <c:v>1477914460.4159999</c:v>
                </c:pt>
                <c:pt idx="2896">
                  <c:v>1477914460.483</c:v>
                </c:pt>
                <c:pt idx="2897">
                  <c:v>1477914460.549</c:v>
                </c:pt>
                <c:pt idx="2898">
                  <c:v>1477914460.6159999</c:v>
                </c:pt>
                <c:pt idx="2899">
                  <c:v>1477914460.6830001</c:v>
                </c:pt>
                <c:pt idx="2900">
                  <c:v>1477914460.7490001</c:v>
                </c:pt>
                <c:pt idx="2901">
                  <c:v>1477914460.816</c:v>
                </c:pt>
                <c:pt idx="2902">
                  <c:v>1477914461.7490001</c:v>
                </c:pt>
                <c:pt idx="2903">
                  <c:v>1477914461.816</c:v>
                </c:pt>
                <c:pt idx="2904">
                  <c:v>1477914461.8829999</c:v>
                </c:pt>
                <c:pt idx="2905">
                  <c:v>1477914461.9489999</c:v>
                </c:pt>
                <c:pt idx="2906">
                  <c:v>1477914462.016</c:v>
                </c:pt>
                <c:pt idx="2907">
                  <c:v>1477914462.0829999</c:v>
                </c:pt>
                <c:pt idx="2908">
                  <c:v>1477914462.1489999</c:v>
                </c:pt>
                <c:pt idx="2909">
                  <c:v>1477914463.0829999</c:v>
                </c:pt>
                <c:pt idx="2910">
                  <c:v>1477914463.1489999</c:v>
                </c:pt>
                <c:pt idx="2911">
                  <c:v>1477914463.2160001</c:v>
                </c:pt>
                <c:pt idx="2912">
                  <c:v>1477914463.283</c:v>
                </c:pt>
                <c:pt idx="2913">
                  <c:v>1477914463.349</c:v>
                </c:pt>
                <c:pt idx="2914">
                  <c:v>1477914463.4159999</c:v>
                </c:pt>
                <c:pt idx="2915">
                  <c:v>1477914463.483</c:v>
                </c:pt>
                <c:pt idx="2916">
                  <c:v>1477914464.4159999</c:v>
                </c:pt>
                <c:pt idx="2917">
                  <c:v>1477914464.483</c:v>
                </c:pt>
                <c:pt idx="2918">
                  <c:v>1477914464.55</c:v>
                </c:pt>
                <c:pt idx="2919">
                  <c:v>1477914464.6159999</c:v>
                </c:pt>
                <c:pt idx="2920">
                  <c:v>1477914464.6830001</c:v>
                </c:pt>
                <c:pt idx="2921">
                  <c:v>1477914464.75</c:v>
                </c:pt>
                <c:pt idx="2922">
                  <c:v>1477914464.816</c:v>
                </c:pt>
                <c:pt idx="2923">
                  <c:v>1477914465.75</c:v>
                </c:pt>
                <c:pt idx="2924">
                  <c:v>1477914465.816</c:v>
                </c:pt>
                <c:pt idx="2925">
                  <c:v>1477914465.8829999</c:v>
                </c:pt>
                <c:pt idx="2926">
                  <c:v>1477914465.95</c:v>
                </c:pt>
                <c:pt idx="2927">
                  <c:v>1477914466.016</c:v>
                </c:pt>
                <c:pt idx="2928">
                  <c:v>1477914466.0829999</c:v>
                </c:pt>
                <c:pt idx="2929">
                  <c:v>1477914466.1500001</c:v>
                </c:pt>
                <c:pt idx="2930">
                  <c:v>1477914467.0829999</c:v>
                </c:pt>
                <c:pt idx="2931">
                  <c:v>1477914467.1500001</c:v>
                </c:pt>
                <c:pt idx="2932">
                  <c:v>1477914467.2160001</c:v>
                </c:pt>
                <c:pt idx="2933">
                  <c:v>1477914467.283</c:v>
                </c:pt>
                <c:pt idx="2934">
                  <c:v>1477914467.3499999</c:v>
                </c:pt>
                <c:pt idx="2935">
                  <c:v>1477914467.4159999</c:v>
                </c:pt>
                <c:pt idx="2936">
                  <c:v>1477914467.483</c:v>
                </c:pt>
                <c:pt idx="2937">
                  <c:v>1477914468.4159999</c:v>
                </c:pt>
                <c:pt idx="2938">
                  <c:v>1477914468.483</c:v>
                </c:pt>
                <c:pt idx="2939">
                  <c:v>1477914468.55</c:v>
                </c:pt>
                <c:pt idx="2940">
                  <c:v>1477914468.6159999</c:v>
                </c:pt>
                <c:pt idx="2941">
                  <c:v>1477914468.6830001</c:v>
                </c:pt>
                <c:pt idx="2942">
                  <c:v>1477914468.75</c:v>
                </c:pt>
                <c:pt idx="2943">
                  <c:v>1477914468.816</c:v>
                </c:pt>
                <c:pt idx="2944">
                  <c:v>1477914469.75</c:v>
                </c:pt>
                <c:pt idx="2945">
                  <c:v>1477914469.816</c:v>
                </c:pt>
                <c:pt idx="2946">
                  <c:v>1477914469.8829999</c:v>
                </c:pt>
                <c:pt idx="2947">
                  <c:v>1477914469.95</c:v>
                </c:pt>
                <c:pt idx="2948">
                  <c:v>1477914470.016</c:v>
                </c:pt>
                <c:pt idx="2949">
                  <c:v>1477914470.0829999</c:v>
                </c:pt>
                <c:pt idx="2950">
                  <c:v>1477914470.1500001</c:v>
                </c:pt>
                <c:pt idx="2951">
                  <c:v>1477914471.0829999</c:v>
                </c:pt>
                <c:pt idx="2952">
                  <c:v>1477914471.1500001</c:v>
                </c:pt>
                <c:pt idx="2953">
                  <c:v>1477914471.2160001</c:v>
                </c:pt>
                <c:pt idx="2954">
                  <c:v>1477914471.283</c:v>
                </c:pt>
                <c:pt idx="2955">
                  <c:v>1477914471.3499999</c:v>
                </c:pt>
                <c:pt idx="2956">
                  <c:v>1477914471.4159999</c:v>
                </c:pt>
                <c:pt idx="2957">
                  <c:v>1477914471.483</c:v>
                </c:pt>
                <c:pt idx="2958">
                  <c:v>1477914472.4170001</c:v>
                </c:pt>
                <c:pt idx="2959">
                  <c:v>1477914472.483</c:v>
                </c:pt>
                <c:pt idx="2960">
                  <c:v>1477914472.55</c:v>
                </c:pt>
                <c:pt idx="2961">
                  <c:v>1477914472.6170001</c:v>
                </c:pt>
                <c:pt idx="2962">
                  <c:v>1477914472.6830001</c:v>
                </c:pt>
                <c:pt idx="2963">
                  <c:v>1477914472.75</c:v>
                </c:pt>
                <c:pt idx="2964">
                  <c:v>1477914472.8169999</c:v>
                </c:pt>
                <c:pt idx="2965">
                  <c:v>1477914473.75</c:v>
                </c:pt>
                <c:pt idx="2966">
                  <c:v>1477914473.8169999</c:v>
                </c:pt>
                <c:pt idx="2967">
                  <c:v>1477914473.8829999</c:v>
                </c:pt>
                <c:pt idx="2968">
                  <c:v>1477914473.95</c:v>
                </c:pt>
                <c:pt idx="2969">
                  <c:v>1477914474.017</c:v>
                </c:pt>
                <c:pt idx="2970">
                  <c:v>1477914474.0829999</c:v>
                </c:pt>
                <c:pt idx="2971">
                  <c:v>1477914474.1500001</c:v>
                </c:pt>
                <c:pt idx="2972">
                  <c:v>1477914475.0829999</c:v>
                </c:pt>
                <c:pt idx="2973">
                  <c:v>1477914475.1500001</c:v>
                </c:pt>
                <c:pt idx="2974">
                  <c:v>1477914475.217</c:v>
                </c:pt>
                <c:pt idx="2975">
                  <c:v>1477914475.283</c:v>
                </c:pt>
                <c:pt idx="2976">
                  <c:v>1477914475.3499999</c:v>
                </c:pt>
                <c:pt idx="2977">
                  <c:v>1477914475.4170001</c:v>
                </c:pt>
                <c:pt idx="2978">
                  <c:v>1477914475.483</c:v>
                </c:pt>
                <c:pt idx="2979">
                  <c:v>1477914476.4170001</c:v>
                </c:pt>
                <c:pt idx="2980">
                  <c:v>1477914476.484</c:v>
                </c:pt>
                <c:pt idx="2981">
                  <c:v>1477914476.55</c:v>
                </c:pt>
                <c:pt idx="2982">
                  <c:v>1477914476.6170001</c:v>
                </c:pt>
                <c:pt idx="2983">
                  <c:v>1477914476.684</c:v>
                </c:pt>
                <c:pt idx="2984">
                  <c:v>1477914476.75</c:v>
                </c:pt>
                <c:pt idx="2985">
                  <c:v>1477914476.8169999</c:v>
                </c:pt>
                <c:pt idx="2986">
                  <c:v>1477914477.75</c:v>
                </c:pt>
                <c:pt idx="2987">
                  <c:v>1477914477.8169999</c:v>
                </c:pt>
                <c:pt idx="2988">
                  <c:v>1477914477.8840001</c:v>
                </c:pt>
                <c:pt idx="2989">
                  <c:v>1477914477.95</c:v>
                </c:pt>
                <c:pt idx="2990">
                  <c:v>1477914478.017</c:v>
                </c:pt>
                <c:pt idx="2991">
                  <c:v>1477914478.0840001</c:v>
                </c:pt>
                <c:pt idx="2992">
                  <c:v>1477914478.1500001</c:v>
                </c:pt>
                <c:pt idx="2993">
                  <c:v>1477914479.0840001</c:v>
                </c:pt>
                <c:pt idx="2994">
                  <c:v>1477914479.217</c:v>
                </c:pt>
                <c:pt idx="2995">
                  <c:v>1477914479.2839999</c:v>
                </c:pt>
                <c:pt idx="2996">
                  <c:v>1477914479.3510001</c:v>
                </c:pt>
                <c:pt idx="2997">
                  <c:v>1477914479.4170001</c:v>
                </c:pt>
                <c:pt idx="2998">
                  <c:v>1477914479.484</c:v>
                </c:pt>
                <c:pt idx="2999">
                  <c:v>1477914479.5510001</c:v>
                </c:pt>
                <c:pt idx="3000">
                  <c:v>1477914480.4170001</c:v>
                </c:pt>
                <c:pt idx="3001">
                  <c:v>1477914480.484</c:v>
                </c:pt>
                <c:pt idx="3002">
                  <c:v>1477914480.5510001</c:v>
                </c:pt>
                <c:pt idx="3003">
                  <c:v>1477914480.6170001</c:v>
                </c:pt>
                <c:pt idx="3004">
                  <c:v>1477914480.684</c:v>
                </c:pt>
                <c:pt idx="3005">
                  <c:v>1477914480.7509999</c:v>
                </c:pt>
                <c:pt idx="3006">
                  <c:v>1477914480.8180001</c:v>
                </c:pt>
                <c:pt idx="3007">
                  <c:v>1477914481.7509999</c:v>
                </c:pt>
                <c:pt idx="3008">
                  <c:v>1477914481.8180001</c:v>
                </c:pt>
                <c:pt idx="3009">
                  <c:v>1477914481.8840001</c:v>
                </c:pt>
                <c:pt idx="3010">
                  <c:v>1477914481.951</c:v>
                </c:pt>
                <c:pt idx="3011">
                  <c:v>1477914482.0179999</c:v>
                </c:pt>
                <c:pt idx="3012">
                  <c:v>1477914482.0840001</c:v>
                </c:pt>
                <c:pt idx="3013">
                  <c:v>1477914482.151</c:v>
                </c:pt>
                <c:pt idx="3014">
                  <c:v>1477914483.085</c:v>
                </c:pt>
                <c:pt idx="3015">
                  <c:v>1477914483.151</c:v>
                </c:pt>
                <c:pt idx="3016">
                  <c:v>1477914483.2179999</c:v>
                </c:pt>
                <c:pt idx="3017">
                  <c:v>1477914483.2850001</c:v>
                </c:pt>
                <c:pt idx="3018">
                  <c:v>1477914483.3510001</c:v>
                </c:pt>
                <c:pt idx="3019">
                  <c:v>1477914483.418</c:v>
                </c:pt>
                <c:pt idx="3020">
                  <c:v>1477914483.4849999</c:v>
                </c:pt>
                <c:pt idx="3021">
                  <c:v>1477914484.418</c:v>
                </c:pt>
                <c:pt idx="3022">
                  <c:v>1477914484.4849999</c:v>
                </c:pt>
                <c:pt idx="3023">
                  <c:v>1477914484.5510001</c:v>
                </c:pt>
                <c:pt idx="3024">
                  <c:v>1477914484.618</c:v>
                </c:pt>
                <c:pt idx="3025">
                  <c:v>1477914484.6849999</c:v>
                </c:pt>
                <c:pt idx="3026">
                  <c:v>1477914484.7509999</c:v>
                </c:pt>
                <c:pt idx="3027">
                  <c:v>1477914484.8180001</c:v>
                </c:pt>
                <c:pt idx="3028">
                  <c:v>1477914485.7520001</c:v>
                </c:pt>
                <c:pt idx="3029">
                  <c:v>1477914485.8180001</c:v>
                </c:pt>
                <c:pt idx="3030">
                  <c:v>1477914485.885</c:v>
                </c:pt>
                <c:pt idx="3031">
                  <c:v>1477914485.9519999</c:v>
                </c:pt>
                <c:pt idx="3032">
                  <c:v>1477914486.0179999</c:v>
                </c:pt>
                <c:pt idx="3033">
                  <c:v>1477914486.085</c:v>
                </c:pt>
                <c:pt idx="3034">
                  <c:v>1477914486.152</c:v>
                </c:pt>
                <c:pt idx="3035">
                  <c:v>1477914487.085</c:v>
                </c:pt>
                <c:pt idx="3036">
                  <c:v>1477914487.152</c:v>
                </c:pt>
                <c:pt idx="3037">
                  <c:v>1477914487.2190001</c:v>
                </c:pt>
                <c:pt idx="3038">
                  <c:v>1477914487.2850001</c:v>
                </c:pt>
                <c:pt idx="3039">
                  <c:v>1477914487.352</c:v>
                </c:pt>
                <c:pt idx="3040">
                  <c:v>1477914487.4189999</c:v>
                </c:pt>
                <c:pt idx="3041">
                  <c:v>1477914488.4189999</c:v>
                </c:pt>
                <c:pt idx="3042">
                  <c:v>1477914488.4849999</c:v>
                </c:pt>
                <c:pt idx="3043">
                  <c:v>1477914488.552</c:v>
                </c:pt>
                <c:pt idx="3044">
                  <c:v>1477914488.619</c:v>
                </c:pt>
                <c:pt idx="3045">
                  <c:v>1477914488.6860001</c:v>
                </c:pt>
                <c:pt idx="3046">
                  <c:v>1477914488.7520001</c:v>
                </c:pt>
                <c:pt idx="3047">
                  <c:v>1477914489.7520001</c:v>
                </c:pt>
                <c:pt idx="3048">
                  <c:v>1477914489.819</c:v>
                </c:pt>
                <c:pt idx="3049">
                  <c:v>1477914489.8859999</c:v>
                </c:pt>
                <c:pt idx="3050">
                  <c:v>1477914489.9519999</c:v>
                </c:pt>
                <c:pt idx="3051">
                  <c:v>1477914490.0190001</c:v>
                </c:pt>
                <c:pt idx="3052">
                  <c:v>1477914490.086</c:v>
                </c:pt>
                <c:pt idx="3053">
                  <c:v>1477914491.086</c:v>
                </c:pt>
                <c:pt idx="3054">
                  <c:v>1477914491.1530001</c:v>
                </c:pt>
                <c:pt idx="3055">
                  <c:v>1477914491.2190001</c:v>
                </c:pt>
                <c:pt idx="3056">
                  <c:v>1477914491.286</c:v>
                </c:pt>
                <c:pt idx="3057">
                  <c:v>1477914491.3529999</c:v>
                </c:pt>
                <c:pt idx="3058">
                  <c:v>1477914491.4189999</c:v>
                </c:pt>
                <c:pt idx="3059">
                  <c:v>1477914492.4189999</c:v>
                </c:pt>
                <c:pt idx="3060">
                  <c:v>1477914492.4860001</c:v>
                </c:pt>
                <c:pt idx="3061">
                  <c:v>1477914492.553</c:v>
                </c:pt>
                <c:pt idx="3062">
                  <c:v>1477914492.619</c:v>
                </c:pt>
                <c:pt idx="3063">
                  <c:v>1477914492.6860001</c:v>
                </c:pt>
                <c:pt idx="3064">
                  <c:v>1477914492.753</c:v>
                </c:pt>
                <c:pt idx="3065">
                  <c:v>1477914493.753</c:v>
                </c:pt>
                <c:pt idx="3066">
                  <c:v>1477914493.8199999</c:v>
                </c:pt>
                <c:pt idx="3067">
                  <c:v>1477914493.8859999</c:v>
                </c:pt>
                <c:pt idx="3068">
                  <c:v>1477914493.9530001</c:v>
                </c:pt>
                <c:pt idx="3069">
                  <c:v>1477914494.02</c:v>
                </c:pt>
                <c:pt idx="3070">
                  <c:v>1477914494.086</c:v>
                </c:pt>
                <c:pt idx="3071">
                  <c:v>1477914495.086</c:v>
                </c:pt>
                <c:pt idx="3072">
                  <c:v>1477914495.1530001</c:v>
                </c:pt>
                <c:pt idx="3073">
                  <c:v>1477914495.22</c:v>
                </c:pt>
                <c:pt idx="3074">
                  <c:v>1477914495.2869999</c:v>
                </c:pt>
                <c:pt idx="3075">
                  <c:v>1477914495.3529999</c:v>
                </c:pt>
                <c:pt idx="3076">
                  <c:v>1477914495.4200001</c:v>
                </c:pt>
                <c:pt idx="3077">
                  <c:v>1477914496.4200001</c:v>
                </c:pt>
                <c:pt idx="3078">
                  <c:v>1477914496.487</c:v>
                </c:pt>
                <c:pt idx="3079">
                  <c:v>1477914496.553</c:v>
                </c:pt>
                <c:pt idx="3080">
                  <c:v>1477914496.6199999</c:v>
                </c:pt>
                <c:pt idx="3081">
                  <c:v>1477914496.687</c:v>
                </c:pt>
                <c:pt idx="3082">
                  <c:v>1477914496.753</c:v>
                </c:pt>
                <c:pt idx="3083">
                  <c:v>1477914497.7539999</c:v>
                </c:pt>
                <c:pt idx="3084">
                  <c:v>1477914497.8199999</c:v>
                </c:pt>
                <c:pt idx="3085">
                  <c:v>1477914497.8870001</c:v>
                </c:pt>
                <c:pt idx="3086">
                  <c:v>1477914497.954</c:v>
                </c:pt>
                <c:pt idx="3087">
                  <c:v>1477914498.02</c:v>
                </c:pt>
                <c:pt idx="3088">
                  <c:v>1477914498.0869999</c:v>
                </c:pt>
                <c:pt idx="3089">
                  <c:v>1477914499.0869999</c:v>
                </c:pt>
                <c:pt idx="3090">
                  <c:v>1477914499.154</c:v>
                </c:pt>
                <c:pt idx="3091">
                  <c:v>1477914499.22</c:v>
                </c:pt>
                <c:pt idx="3092">
                  <c:v>1477914499.2869999</c:v>
                </c:pt>
                <c:pt idx="3093">
                  <c:v>1477914499.3540001</c:v>
                </c:pt>
                <c:pt idx="3094">
                  <c:v>1477914499.4200001</c:v>
                </c:pt>
                <c:pt idx="3095">
                  <c:v>1477914500.421</c:v>
                </c:pt>
                <c:pt idx="3096">
                  <c:v>1477914500.487</c:v>
                </c:pt>
                <c:pt idx="3097">
                  <c:v>1477914500.5539999</c:v>
                </c:pt>
                <c:pt idx="3098">
                  <c:v>1477914500.6210001</c:v>
                </c:pt>
                <c:pt idx="3099">
                  <c:v>1477914500.687</c:v>
                </c:pt>
                <c:pt idx="3100">
                  <c:v>1477914500.7539999</c:v>
                </c:pt>
                <c:pt idx="3101">
                  <c:v>1477914501.7539999</c:v>
                </c:pt>
                <c:pt idx="3102">
                  <c:v>1477914501.8210001</c:v>
                </c:pt>
                <c:pt idx="3103">
                  <c:v>1477914501.8870001</c:v>
                </c:pt>
                <c:pt idx="3104">
                  <c:v>1477914501.954</c:v>
                </c:pt>
                <c:pt idx="3105">
                  <c:v>1477914502.0209999</c:v>
                </c:pt>
                <c:pt idx="3106">
                  <c:v>1477914502.0869999</c:v>
                </c:pt>
                <c:pt idx="3107">
                  <c:v>1477914503.0880001</c:v>
                </c:pt>
                <c:pt idx="3108">
                  <c:v>1477914503.154</c:v>
                </c:pt>
                <c:pt idx="3109">
                  <c:v>1477914503.221</c:v>
                </c:pt>
                <c:pt idx="3110">
                  <c:v>1477914503.2880001</c:v>
                </c:pt>
                <c:pt idx="3111">
                  <c:v>1477914503.3540001</c:v>
                </c:pt>
                <c:pt idx="3112">
                  <c:v>1477914503.421</c:v>
                </c:pt>
                <c:pt idx="3113">
                  <c:v>1477914504.421</c:v>
                </c:pt>
                <c:pt idx="3114">
                  <c:v>1477914504.4879999</c:v>
                </c:pt>
                <c:pt idx="3115">
                  <c:v>1477914504.5539999</c:v>
                </c:pt>
                <c:pt idx="3116">
                  <c:v>1477914504.6210001</c:v>
                </c:pt>
                <c:pt idx="3117">
                  <c:v>1477914504.688</c:v>
                </c:pt>
                <c:pt idx="3118">
                  <c:v>1477914504.7539999</c:v>
                </c:pt>
                <c:pt idx="3119">
                  <c:v>1477914505.7550001</c:v>
                </c:pt>
                <c:pt idx="3120">
                  <c:v>1477914505.8210001</c:v>
                </c:pt>
                <c:pt idx="3121">
                  <c:v>1477914505.888</c:v>
                </c:pt>
                <c:pt idx="3122">
                  <c:v>1477914505.9549999</c:v>
                </c:pt>
                <c:pt idx="3123">
                  <c:v>1477914506.0209999</c:v>
                </c:pt>
                <c:pt idx="3124">
                  <c:v>1477914506.0880001</c:v>
                </c:pt>
                <c:pt idx="3125">
                  <c:v>1477914507.0880001</c:v>
                </c:pt>
                <c:pt idx="3126">
                  <c:v>1477914507.155</c:v>
                </c:pt>
                <c:pt idx="3127">
                  <c:v>1477914507.221</c:v>
                </c:pt>
                <c:pt idx="3128">
                  <c:v>1477914507.2880001</c:v>
                </c:pt>
                <c:pt idx="3129">
                  <c:v>1477914507.355</c:v>
                </c:pt>
                <c:pt idx="3130">
                  <c:v>1477914507.421</c:v>
                </c:pt>
                <c:pt idx="3131">
                  <c:v>1477914507.4879999</c:v>
                </c:pt>
                <c:pt idx="3132">
                  <c:v>1477914508.4219999</c:v>
                </c:pt>
                <c:pt idx="3133">
                  <c:v>1477914508.4879999</c:v>
                </c:pt>
                <c:pt idx="3134">
                  <c:v>1477914508.5550001</c:v>
                </c:pt>
                <c:pt idx="3135">
                  <c:v>1477914508.622</c:v>
                </c:pt>
                <c:pt idx="3136">
                  <c:v>1477914508.688</c:v>
                </c:pt>
                <c:pt idx="3137">
                  <c:v>1477914508.7550001</c:v>
                </c:pt>
                <c:pt idx="3138">
                  <c:v>1477914508.822</c:v>
                </c:pt>
                <c:pt idx="3139">
                  <c:v>1477914509.7550001</c:v>
                </c:pt>
                <c:pt idx="3140">
                  <c:v>1477914509.822</c:v>
                </c:pt>
                <c:pt idx="3141">
                  <c:v>1477914509.888</c:v>
                </c:pt>
                <c:pt idx="3142">
                  <c:v>1477914509.9549999</c:v>
                </c:pt>
                <c:pt idx="3143">
                  <c:v>1477914510.0220001</c:v>
                </c:pt>
                <c:pt idx="3144">
                  <c:v>1477914510.0880001</c:v>
                </c:pt>
                <c:pt idx="3145">
                  <c:v>1477914510.155</c:v>
                </c:pt>
                <c:pt idx="3146">
                  <c:v>1477914511.0880001</c:v>
                </c:pt>
                <c:pt idx="3147">
                  <c:v>1477914511.155</c:v>
                </c:pt>
                <c:pt idx="3148">
                  <c:v>1477914511.2219999</c:v>
                </c:pt>
                <c:pt idx="3149">
                  <c:v>1477914511.2880001</c:v>
                </c:pt>
                <c:pt idx="3150">
                  <c:v>1477914511.355</c:v>
                </c:pt>
                <c:pt idx="3151">
                  <c:v>1477914511.4219999</c:v>
                </c:pt>
                <c:pt idx="3152">
                  <c:v>1477914511.4879999</c:v>
                </c:pt>
                <c:pt idx="3153">
                  <c:v>1477914512.4219999</c:v>
                </c:pt>
                <c:pt idx="3154">
                  <c:v>1477914512.4890001</c:v>
                </c:pt>
                <c:pt idx="3155">
                  <c:v>1477914512.5550001</c:v>
                </c:pt>
                <c:pt idx="3156">
                  <c:v>1477914512.622</c:v>
                </c:pt>
                <c:pt idx="3157">
                  <c:v>1477914512.6889999</c:v>
                </c:pt>
                <c:pt idx="3158">
                  <c:v>1477914512.7550001</c:v>
                </c:pt>
                <c:pt idx="3159">
                  <c:v>1477914512.822</c:v>
                </c:pt>
                <c:pt idx="3160">
                  <c:v>1477914513.7550001</c:v>
                </c:pt>
                <c:pt idx="3161">
                  <c:v>1477914513.822</c:v>
                </c:pt>
                <c:pt idx="3162">
                  <c:v>1477914513.8889999</c:v>
                </c:pt>
                <c:pt idx="3163">
                  <c:v>1477914513.9549999</c:v>
                </c:pt>
                <c:pt idx="3164">
                  <c:v>1477914514.0220001</c:v>
                </c:pt>
                <c:pt idx="3165">
                  <c:v>1477914514.089</c:v>
                </c:pt>
                <c:pt idx="3166">
                  <c:v>1477914514.155</c:v>
                </c:pt>
                <c:pt idx="3167">
                  <c:v>1477914515.089</c:v>
                </c:pt>
                <c:pt idx="3168">
                  <c:v>1477914515.155</c:v>
                </c:pt>
                <c:pt idx="3169">
                  <c:v>1477914515.2219999</c:v>
                </c:pt>
                <c:pt idx="3170">
                  <c:v>1477914515.289</c:v>
                </c:pt>
                <c:pt idx="3171">
                  <c:v>1477914515.355</c:v>
                </c:pt>
                <c:pt idx="3172">
                  <c:v>1477914515.4219999</c:v>
                </c:pt>
                <c:pt idx="3173">
                  <c:v>1477914515.4890001</c:v>
                </c:pt>
                <c:pt idx="3174">
                  <c:v>1477914516.4219999</c:v>
                </c:pt>
                <c:pt idx="3175">
                  <c:v>1477914516.4890001</c:v>
                </c:pt>
                <c:pt idx="3176">
                  <c:v>1477914516.5550001</c:v>
                </c:pt>
                <c:pt idx="3177">
                  <c:v>1477914516.622</c:v>
                </c:pt>
                <c:pt idx="3178">
                  <c:v>1477914516.6889999</c:v>
                </c:pt>
                <c:pt idx="3179">
                  <c:v>1477914516.7550001</c:v>
                </c:pt>
                <c:pt idx="3180">
                  <c:v>1477914516.822</c:v>
                </c:pt>
                <c:pt idx="3181">
                  <c:v>1477914517.756</c:v>
                </c:pt>
                <c:pt idx="3182">
                  <c:v>1477914517.822</c:v>
                </c:pt>
                <c:pt idx="3183">
                  <c:v>1477914517.8889999</c:v>
                </c:pt>
                <c:pt idx="3184">
                  <c:v>1477914517.9560001</c:v>
                </c:pt>
                <c:pt idx="3185">
                  <c:v>1477914518.0220001</c:v>
                </c:pt>
                <c:pt idx="3186">
                  <c:v>1477914518.089</c:v>
                </c:pt>
                <c:pt idx="3187">
                  <c:v>1477914518.1559999</c:v>
                </c:pt>
                <c:pt idx="3188">
                  <c:v>1477914519.089</c:v>
                </c:pt>
                <c:pt idx="3189">
                  <c:v>1477914519.1559999</c:v>
                </c:pt>
                <c:pt idx="3190">
                  <c:v>1477914519.2219999</c:v>
                </c:pt>
                <c:pt idx="3191">
                  <c:v>1477914519.289</c:v>
                </c:pt>
                <c:pt idx="3192">
                  <c:v>1477914519.3559999</c:v>
                </c:pt>
                <c:pt idx="3193">
                  <c:v>1477914519.4219999</c:v>
                </c:pt>
                <c:pt idx="3194">
                  <c:v>1477914519.4890001</c:v>
                </c:pt>
                <c:pt idx="3195">
                  <c:v>1477914520.4219999</c:v>
                </c:pt>
                <c:pt idx="3196">
                  <c:v>1477914520.4890001</c:v>
                </c:pt>
                <c:pt idx="3197">
                  <c:v>1477914520.556</c:v>
                </c:pt>
                <c:pt idx="3198">
                  <c:v>1477914520.622</c:v>
                </c:pt>
                <c:pt idx="3199">
                  <c:v>1477914520.6889999</c:v>
                </c:pt>
                <c:pt idx="3200">
                  <c:v>1477914520.756</c:v>
                </c:pt>
                <c:pt idx="3201">
                  <c:v>1477914520.822</c:v>
                </c:pt>
                <c:pt idx="3202">
                  <c:v>1477914521.756</c:v>
                </c:pt>
                <c:pt idx="3203">
                  <c:v>1477914521.822</c:v>
                </c:pt>
                <c:pt idx="3204">
                  <c:v>1477914521.8889999</c:v>
                </c:pt>
                <c:pt idx="3205">
                  <c:v>1477914521.9560001</c:v>
                </c:pt>
                <c:pt idx="3206">
                  <c:v>1477914522.0220001</c:v>
                </c:pt>
                <c:pt idx="3207">
                  <c:v>1477914522.089</c:v>
                </c:pt>
                <c:pt idx="3208">
                  <c:v>1477914522.1559999</c:v>
                </c:pt>
                <c:pt idx="3209">
                  <c:v>1477914523.089</c:v>
                </c:pt>
                <c:pt idx="3210">
                  <c:v>1477914523.1559999</c:v>
                </c:pt>
                <c:pt idx="3211">
                  <c:v>1477914523.2219999</c:v>
                </c:pt>
                <c:pt idx="3212">
                  <c:v>1477914523.289</c:v>
                </c:pt>
                <c:pt idx="3213">
                  <c:v>1477914523.3559999</c:v>
                </c:pt>
                <c:pt idx="3214">
                  <c:v>1477914523.4219999</c:v>
                </c:pt>
                <c:pt idx="3215">
                  <c:v>1477914523.4890001</c:v>
                </c:pt>
                <c:pt idx="3216">
                  <c:v>1477914524.4219999</c:v>
                </c:pt>
                <c:pt idx="3217">
                  <c:v>1477914524.4890001</c:v>
                </c:pt>
                <c:pt idx="3218">
                  <c:v>1477914524.556</c:v>
                </c:pt>
                <c:pt idx="3219">
                  <c:v>1477914524.622</c:v>
                </c:pt>
                <c:pt idx="3220">
                  <c:v>1477914524.6889999</c:v>
                </c:pt>
                <c:pt idx="3221">
                  <c:v>1477914524.756</c:v>
                </c:pt>
                <c:pt idx="3222">
                  <c:v>1477914524.822</c:v>
                </c:pt>
                <c:pt idx="3223">
                  <c:v>1477914525.756</c:v>
                </c:pt>
                <c:pt idx="3224">
                  <c:v>1477914525.822</c:v>
                </c:pt>
                <c:pt idx="3225">
                  <c:v>1477914525.8889999</c:v>
                </c:pt>
                <c:pt idx="3226">
                  <c:v>1477914525.9560001</c:v>
                </c:pt>
                <c:pt idx="3227">
                  <c:v>1477914526.0220001</c:v>
                </c:pt>
                <c:pt idx="3228">
                  <c:v>1477914526.089</c:v>
                </c:pt>
                <c:pt idx="3229">
                  <c:v>1477914526.1559999</c:v>
                </c:pt>
                <c:pt idx="3230">
                  <c:v>1477914527.089</c:v>
                </c:pt>
                <c:pt idx="3231">
                  <c:v>1477914527.1559999</c:v>
                </c:pt>
                <c:pt idx="3232">
                  <c:v>1477914527.2219999</c:v>
                </c:pt>
                <c:pt idx="3233">
                  <c:v>1477914527.289</c:v>
                </c:pt>
                <c:pt idx="3234">
                  <c:v>1477914527.3559999</c:v>
                </c:pt>
                <c:pt idx="3235">
                  <c:v>1477914527.4219999</c:v>
                </c:pt>
                <c:pt idx="3236">
                  <c:v>1477914527.4890001</c:v>
                </c:pt>
                <c:pt idx="3237">
                  <c:v>1477914528.4219999</c:v>
                </c:pt>
                <c:pt idx="3238">
                  <c:v>1477914528.4890001</c:v>
                </c:pt>
                <c:pt idx="3239">
                  <c:v>1477914528.556</c:v>
                </c:pt>
                <c:pt idx="3240">
                  <c:v>1477914528.622</c:v>
                </c:pt>
                <c:pt idx="3241">
                  <c:v>1477914528.6889999</c:v>
                </c:pt>
                <c:pt idx="3242">
                  <c:v>1477914528.756</c:v>
                </c:pt>
                <c:pt idx="3243">
                  <c:v>1477914528.822</c:v>
                </c:pt>
                <c:pt idx="3244">
                  <c:v>1477914529.756</c:v>
                </c:pt>
                <c:pt idx="3245">
                  <c:v>1477914529.822</c:v>
                </c:pt>
                <c:pt idx="3246">
                  <c:v>1477914529.8889999</c:v>
                </c:pt>
                <c:pt idx="3247">
                  <c:v>1477914529.9549999</c:v>
                </c:pt>
                <c:pt idx="3248">
                  <c:v>1477914530.0220001</c:v>
                </c:pt>
                <c:pt idx="3249">
                  <c:v>1477914530.089</c:v>
                </c:pt>
                <c:pt idx="3250">
                  <c:v>1477914530.155</c:v>
                </c:pt>
                <c:pt idx="3251">
                  <c:v>1477914531.089</c:v>
                </c:pt>
                <c:pt idx="3252">
                  <c:v>1477914531.155</c:v>
                </c:pt>
                <c:pt idx="3253">
                  <c:v>1477914531.2219999</c:v>
                </c:pt>
                <c:pt idx="3254">
                  <c:v>1477914531.289</c:v>
                </c:pt>
                <c:pt idx="3255">
                  <c:v>1477914531.355</c:v>
                </c:pt>
                <c:pt idx="3256">
                  <c:v>1477914531.4219999</c:v>
                </c:pt>
                <c:pt idx="3257">
                  <c:v>1477914531.4890001</c:v>
                </c:pt>
                <c:pt idx="3258">
                  <c:v>1477914532.4219999</c:v>
                </c:pt>
                <c:pt idx="3259">
                  <c:v>1477914532.4879999</c:v>
                </c:pt>
                <c:pt idx="3260">
                  <c:v>1477914532.5550001</c:v>
                </c:pt>
                <c:pt idx="3261">
                  <c:v>1477914532.622</c:v>
                </c:pt>
                <c:pt idx="3262">
                  <c:v>1477914532.688</c:v>
                </c:pt>
                <c:pt idx="3263">
                  <c:v>1477914532.7550001</c:v>
                </c:pt>
                <c:pt idx="3264">
                  <c:v>1477914532.822</c:v>
                </c:pt>
                <c:pt idx="3265">
                  <c:v>1477914533.7550001</c:v>
                </c:pt>
                <c:pt idx="3266">
                  <c:v>1477914533.822</c:v>
                </c:pt>
                <c:pt idx="3267">
                  <c:v>1477914533.888</c:v>
                </c:pt>
                <c:pt idx="3268">
                  <c:v>1477914533.9549999</c:v>
                </c:pt>
                <c:pt idx="3269">
                  <c:v>1477914534.0220001</c:v>
                </c:pt>
                <c:pt idx="3270">
                  <c:v>1477914534.0880001</c:v>
                </c:pt>
                <c:pt idx="3271">
                  <c:v>1477914534.155</c:v>
                </c:pt>
                <c:pt idx="3272">
                  <c:v>1477914535.0880001</c:v>
                </c:pt>
                <c:pt idx="3273">
                  <c:v>1477914535.155</c:v>
                </c:pt>
                <c:pt idx="3274">
                  <c:v>1477914535.221</c:v>
                </c:pt>
                <c:pt idx="3275">
                  <c:v>1477914535.2880001</c:v>
                </c:pt>
                <c:pt idx="3276">
                  <c:v>1477914535.355</c:v>
                </c:pt>
                <c:pt idx="3277">
                  <c:v>1477914535.421</c:v>
                </c:pt>
                <c:pt idx="3278">
                  <c:v>1477914535.4879999</c:v>
                </c:pt>
                <c:pt idx="3279">
                  <c:v>1477914536.421</c:v>
                </c:pt>
                <c:pt idx="3280">
                  <c:v>1477914536.4879999</c:v>
                </c:pt>
                <c:pt idx="3281">
                  <c:v>1477914536.5539999</c:v>
                </c:pt>
                <c:pt idx="3282">
                  <c:v>1477914536.6210001</c:v>
                </c:pt>
                <c:pt idx="3283">
                  <c:v>1477914536.688</c:v>
                </c:pt>
                <c:pt idx="3284">
                  <c:v>1477914536.7539999</c:v>
                </c:pt>
                <c:pt idx="3285">
                  <c:v>1477914536.8210001</c:v>
                </c:pt>
                <c:pt idx="3286">
                  <c:v>1477914537.7539999</c:v>
                </c:pt>
                <c:pt idx="3287">
                  <c:v>1477914537.8210001</c:v>
                </c:pt>
                <c:pt idx="3288">
                  <c:v>1477914537.888</c:v>
                </c:pt>
                <c:pt idx="3289">
                  <c:v>1477914537.954</c:v>
                </c:pt>
                <c:pt idx="3290">
                  <c:v>1477914538.0209999</c:v>
                </c:pt>
                <c:pt idx="3291">
                  <c:v>1477914538.0880001</c:v>
                </c:pt>
                <c:pt idx="3292">
                  <c:v>1477914538.154</c:v>
                </c:pt>
                <c:pt idx="3293">
                  <c:v>1477914539.0869999</c:v>
                </c:pt>
                <c:pt idx="3294">
                  <c:v>1477914539.221</c:v>
                </c:pt>
                <c:pt idx="3295">
                  <c:v>1477914539.2869999</c:v>
                </c:pt>
                <c:pt idx="3296">
                  <c:v>1477914539.3540001</c:v>
                </c:pt>
                <c:pt idx="3297">
                  <c:v>1477914539.421</c:v>
                </c:pt>
                <c:pt idx="3298">
                  <c:v>1477914539.487</c:v>
                </c:pt>
                <c:pt idx="3299">
                  <c:v>1477914539.5539999</c:v>
                </c:pt>
                <c:pt idx="3300">
                  <c:v>1477914540.4200001</c:v>
                </c:pt>
                <c:pt idx="3301">
                  <c:v>1477914540.487</c:v>
                </c:pt>
                <c:pt idx="3302">
                  <c:v>1477914540.5539999</c:v>
                </c:pt>
                <c:pt idx="3303">
                  <c:v>1477914540.6199999</c:v>
                </c:pt>
                <c:pt idx="3304">
                  <c:v>1477914540.687</c:v>
                </c:pt>
                <c:pt idx="3305">
                  <c:v>1477914540.7539999</c:v>
                </c:pt>
                <c:pt idx="3306">
                  <c:v>1477914540.8199999</c:v>
                </c:pt>
                <c:pt idx="3307">
                  <c:v>1477914541.753</c:v>
                </c:pt>
                <c:pt idx="3308">
                  <c:v>1477914541.8199999</c:v>
                </c:pt>
                <c:pt idx="3309">
                  <c:v>1477914541.8870001</c:v>
                </c:pt>
                <c:pt idx="3310">
                  <c:v>1477914541.9530001</c:v>
                </c:pt>
                <c:pt idx="3311">
                  <c:v>1477914542.02</c:v>
                </c:pt>
                <c:pt idx="3312">
                  <c:v>1477914542.0869999</c:v>
                </c:pt>
                <c:pt idx="3313">
                  <c:v>1477914542.1530001</c:v>
                </c:pt>
                <c:pt idx="3314">
                  <c:v>1477914543.086</c:v>
                </c:pt>
                <c:pt idx="3315">
                  <c:v>1477914543.1530001</c:v>
                </c:pt>
                <c:pt idx="3316">
                  <c:v>1477914543.22</c:v>
                </c:pt>
                <c:pt idx="3317">
                  <c:v>1477914543.286</c:v>
                </c:pt>
                <c:pt idx="3318">
                  <c:v>1477914543.3529999</c:v>
                </c:pt>
                <c:pt idx="3319">
                  <c:v>1477914543.4200001</c:v>
                </c:pt>
                <c:pt idx="3320">
                  <c:v>1477914543.4860001</c:v>
                </c:pt>
                <c:pt idx="3321">
                  <c:v>1477914544.4200001</c:v>
                </c:pt>
                <c:pt idx="3322">
                  <c:v>1477914544.4860001</c:v>
                </c:pt>
                <c:pt idx="3323">
                  <c:v>1477914544.553</c:v>
                </c:pt>
                <c:pt idx="3324">
                  <c:v>1477914544.6199999</c:v>
                </c:pt>
                <c:pt idx="3325">
                  <c:v>1477914544.6860001</c:v>
                </c:pt>
                <c:pt idx="3326">
                  <c:v>1477914544.753</c:v>
                </c:pt>
                <c:pt idx="3327">
                  <c:v>1477914544.819</c:v>
                </c:pt>
                <c:pt idx="3328">
                  <c:v>1477914545.753</c:v>
                </c:pt>
                <c:pt idx="3329">
                  <c:v>1477914545.819</c:v>
                </c:pt>
                <c:pt idx="3330">
                  <c:v>1477914545.8859999</c:v>
                </c:pt>
                <c:pt idx="3331">
                  <c:v>1477914545.9530001</c:v>
                </c:pt>
                <c:pt idx="3332">
                  <c:v>1477914546.0190001</c:v>
                </c:pt>
                <c:pt idx="3333">
                  <c:v>1477914546.086</c:v>
                </c:pt>
                <c:pt idx="3334">
                  <c:v>1477914546.1530001</c:v>
                </c:pt>
                <c:pt idx="3335">
                  <c:v>1477914547.086</c:v>
                </c:pt>
                <c:pt idx="3336">
                  <c:v>1477914547.152</c:v>
                </c:pt>
                <c:pt idx="3337">
                  <c:v>1477914547.2190001</c:v>
                </c:pt>
                <c:pt idx="3338">
                  <c:v>1477914547.286</c:v>
                </c:pt>
                <c:pt idx="3339">
                  <c:v>1477914547.352</c:v>
                </c:pt>
                <c:pt idx="3340">
                  <c:v>1477914547.4189999</c:v>
                </c:pt>
                <c:pt idx="3341">
                  <c:v>1477914548.4189999</c:v>
                </c:pt>
                <c:pt idx="3342">
                  <c:v>1477914548.4849999</c:v>
                </c:pt>
                <c:pt idx="3343">
                  <c:v>1477914548.552</c:v>
                </c:pt>
                <c:pt idx="3344">
                  <c:v>1477914548.619</c:v>
                </c:pt>
                <c:pt idx="3345">
                  <c:v>1477914548.6849999</c:v>
                </c:pt>
                <c:pt idx="3346">
                  <c:v>1477914548.7520001</c:v>
                </c:pt>
                <c:pt idx="3347">
                  <c:v>1477914549.7520001</c:v>
                </c:pt>
                <c:pt idx="3348">
                  <c:v>1477914549.8180001</c:v>
                </c:pt>
                <c:pt idx="3349">
                  <c:v>1477914549.885</c:v>
                </c:pt>
                <c:pt idx="3350">
                  <c:v>1477914549.9519999</c:v>
                </c:pt>
                <c:pt idx="3351">
                  <c:v>1477914550.0179999</c:v>
                </c:pt>
                <c:pt idx="3352">
                  <c:v>1477914550.085</c:v>
                </c:pt>
                <c:pt idx="3353">
                  <c:v>1477914551.085</c:v>
                </c:pt>
                <c:pt idx="3354">
                  <c:v>1477914551.151</c:v>
                </c:pt>
                <c:pt idx="3355">
                  <c:v>1477914551.2179999</c:v>
                </c:pt>
                <c:pt idx="3356">
                  <c:v>1477914551.2850001</c:v>
                </c:pt>
                <c:pt idx="3357">
                  <c:v>1477914551.3510001</c:v>
                </c:pt>
                <c:pt idx="3358">
                  <c:v>1477914551.418</c:v>
                </c:pt>
                <c:pt idx="3359">
                  <c:v>1477914552.418</c:v>
                </c:pt>
                <c:pt idx="3360">
                  <c:v>1477914552.484</c:v>
                </c:pt>
                <c:pt idx="3361">
                  <c:v>1477914552.5510001</c:v>
                </c:pt>
                <c:pt idx="3362">
                  <c:v>1477914552.618</c:v>
                </c:pt>
                <c:pt idx="3363">
                  <c:v>1477914552.684</c:v>
                </c:pt>
                <c:pt idx="3364">
                  <c:v>1477914552.7509999</c:v>
                </c:pt>
                <c:pt idx="3365">
                  <c:v>1477914553.7509999</c:v>
                </c:pt>
                <c:pt idx="3366">
                  <c:v>1477914553.8169999</c:v>
                </c:pt>
                <c:pt idx="3367">
                  <c:v>1477914553.8840001</c:v>
                </c:pt>
                <c:pt idx="3368">
                  <c:v>1477914553.951</c:v>
                </c:pt>
                <c:pt idx="3369">
                  <c:v>1477914554.017</c:v>
                </c:pt>
                <c:pt idx="3370">
                  <c:v>1477914554.0840001</c:v>
                </c:pt>
                <c:pt idx="3371">
                  <c:v>1477914555.0840001</c:v>
                </c:pt>
                <c:pt idx="3372">
                  <c:v>1477914555.1500001</c:v>
                </c:pt>
                <c:pt idx="3373">
                  <c:v>1477914555.217</c:v>
                </c:pt>
                <c:pt idx="3374">
                  <c:v>1477914555.2839999</c:v>
                </c:pt>
                <c:pt idx="3375">
                  <c:v>1477914555.3499999</c:v>
                </c:pt>
                <c:pt idx="3376">
                  <c:v>1477914555.4170001</c:v>
                </c:pt>
                <c:pt idx="3377">
                  <c:v>1477914556.4170001</c:v>
                </c:pt>
                <c:pt idx="3378">
                  <c:v>1477914556.483</c:v>
                </c:pt>
                <c:pt idx="3379">
                  <c:v>1477914556.55</c:v>
                </c:pt>
                <c:pt idx="3380">
                  <c:v>1477914556.6170001</c:v>
                </c:pt>
                <c:pt idx="3381">
                  <c:v>1477914556.6830001</c:v>
                </c:pt>
                <c:pt idx="3382">
                  <c:v>1477914556.75</c:v>
                </c:pt>
                <c:pt idx="3383">
                  <c:v>1477914557.75</c:v>
                </c:pt>
                <c:pt idx="3384">
                  <c:v>1477914557.816</c:v>
                </c:pt>
                <c:pt idx="3385">
                  <c:v>1477914557.8829999</c:v>
                </c:pt>
                <c:pt idx="3386">
                  <c:v>1477914557.9489999</c:v>
                </c:pt>
                <c:pt idx="3387">
                  <c:v>1477914558.016</c:v>
                </c:pt>
                <c:pt idx="3388">
                  <c:v>1477914558.0829999</c:v>
                </c:pt>
                <c:pt idx="3389">
                  <c:v>1477914559.082</c:v>
                </c:pt>
                <c:pt idx="3390">
                  <c:v>1477914559.1489999</c:v>
                </c:pt>
                <c:pt idx="3391">
                  <c:v>1477914559.2160001</c:v>
                </c:pt>
                <c:pt idx="3392">
                  <c:v>1477914559.2820001</c:v>
                </c:pt>
                <c:pt idx="3393">
                  <c:v>1477914559.349</c:v>
                </c:pt>
                <c:pt idx="3394">
                  <c:v>1477914559.4159999</c:v>
                </c:pt>
                <c:pt idx="3395">
                  <c:v>1477914560.415</c:v>
                </c:pt>
                <c:pt idx="3396">
                  <c:v>1477914560.4820001</c:v>
                </c:pt>
                <c:pt idx="3397">
                  <c:v>1477914560.549</c:v>
                </c:pt>
                <c:pt idx="3398">
                  <c:v>1477914560.615</c:v>
                </c:pt>
                <c:pt idx="3399">
                  <c:v>1477914560.6819999</c:v>
                </c:pt>
                <c:pt idx="3400">
                  <c:v>1477914560.7490001</c:v>
                </c:pt>
                <c:pt idx="3401">
                  <c:v>1477914561.7479999</c:v>
                </c:pt>
                <c:pt idx="3402">
                  <c:v>1477914561.8150001</c:v>
                </c:pt>
                <c:pt idx="3403">
                  <c:v>1477914561.882</c:v>
                </c:pt>
                <c:pt idx="3404">
                  <c:v>1477914561.948</c:v>
                </c:pt>
                <c:pt idx="3405">
                  <c:v>1477914562.0150001</c:v>
                </c:pt>
                <c:pt idx="3406">
                  <c:v>1477914562.082</c:v>
                </c:pt>
                <c:pt idx="3407">
                  <c:v>1477914563.0810001</c:v>
                </c:pt>
                <c:pt idx="3408">
                  <c:v>1477914563.148</c:v>
                </c:pt>
                <c:pt idx="3409">
                  <c:v>1477914563.2149999</c:v>
                </c:pt>
                <c:pt idx="3410">
                  <c:v>1477914563.2809999</c:v>
                </c:pt>
                <c:pt idx="3411">
                  <c:v>1477914563.348</c:v>
                </c:pt>
                <c:pt idx="3412">
                  <c:v>1477914563.415</c:v>
                </c:pt>
                <c:pt idx="3413">
                  <c:v>1477914564.414</c:v>
                </c:pt>
                <c:pt idx="3414">
                  <c:v>1477914564.4809999</c:v>
                </c:pt>
                <c:pt idx="3415">
                  <c:v>1477914564.5469999</c:v>
                </c:pt>
                <c:pt idx="3416">
                  <c:v>1477914564.6140001</c:v>
                </c:pt>
                <c:pt idx="3417">
                  <c:v>1477914564.681</c:v>
                </c:pt>
                <c:pt idx="3418">
                  <c:v>1477914564.747</c:v>
                </c:pt>
                <c:pt idx="3419">
                  <c:v>1477914565.747</c:v>
                </c:pt>
                <c:pt idx="3420">
                  <c:v>1477914565.8139999</c:v>
                </c:pt>
                <c:pt idx="3421">
                  <c:v>1477914565.8800001</c:v>
                </c:pt>
                <c:pt idx="3422">
                  <c:v>1477914565.947</c:v>
                </c:pt>
                <c:pt idx="3423">
                  <c:v>1477914566.0139999</c:v>
                </c:pt>
                <c:pt idx="3424">
                  <c:v>1477914566.0799999</c:v>
                </c:pt>
                <c:pt idx="3425">
                  <c:v>1477914567.0799999</c:v>
                </c:pt>
                <c:pt idx="3426">
                  <c:v>1477914567.1459999</c:v>
                </c:pt>
                <c:pt idx="3427">
                  <c:v>1477914567.2130001</c:v>
                </c:pt>
                <c:pt idx="3428">
                  <c:v>1477914567.28</c:v>
                </c:pt>
                <c:pt idx="3429">
                  <c:v>1477914567.346</c:v>
                </c:pt>
                <c:pt idx="3430">
                  <c:v>1477914567.4130001</c:v>
                </c:pt>
                <c:pt idx="3431">
                  <c:v>1477914567.48</c:v>
                </c:pt>
                <c:pt idx="3432">
                  <c:v>1477914568.4130001</c:v>
                </c:pt>
                <c:pt idx="3433">
                  <c:v>1477914568.4790001</c:v>
                </c:pt>
                <c:pt idx="3434">
                  <c:v>1477914568.546</c:v>
                </c:pt>
                <c:pt idx="3435">
                  <c:v>1477914568.6129999</c:v>
                </c:pt>
                <c:pt idx="3436">
                  <c:v>1477914568.6789999</c:v>
                </c:pt>
                <c:pt idx="3437">
                  <c:v>1477914568.7460001</c:v>
                </c:pt>
                <c:pt idx="3438">
                  <c:v>1477914568.812</c:v>
                </c:pt>
                <c:pt idx="3439">
                  <c:v>1477914569.7449999</c:v>
                </c:pt>
                <c:pt idx="3440">
                  <c:v>1477914569.812</c:v>
                </c:pt>
                <c:pt idx="3441">
                  <c:v>1477914569.8789999</c:v>
                </c:pt>
                <c:pt idx="3442">
                  <c:v>1477914569.9449999</c:v>
                </c:pt>
                <c:pt idx="3443">
                  <c:v>1477914570.0120001</c:v>
                </c:pt>
                <c:pt idx="3444">
                  <c:v>1477914570.079</c:v>
                </c:pt>
                <c:pt idx="3445">
                  <c:v>1477914570.145</c:v>
                </c:pt>
                <c:pt idx="3446">
                  <c:v>1477914571.0780001</c:v>
                </c:pt>
                <c:pt idx="3447">
                  <c:v>1477914571.145</c:v>
                </c:pt>
                <c:pt idx="3448">
                  <c:v>1477914571.2119999</c:v>
                </c:pt>
                <c:pt idx="3449">
                  <c:v>1477914571.2780001</c:v>
                </c:pt>
                <c:pt idx="3450">
                  <c:v>1477914571.345</c:v>
                </c:pt>
                <c:pt idx="3451">
                  <c:v>1477914571.411</c:v>
                </c:pt>
                <c:pt idx="3452">
                  <c:v>1477914571.4779999</c:v>
                </c:pt>
                <c:pt idx="3453">
                  <c:v>1477914572.411</c:v>
                </c:pt>
                <c:pt idx="3454">
                  <c:v>1477914572.4779999</c:v>
                </c:pt>
                <c:pt idx="3455">
                  <c:v>1477914572.5439999</c:v>
                </c:pt>
                <c:pt idx="3456">
                  <c:v>1477914572.6110001</c:v>
                </c:pt>
                <c:pt idx="3457">
                  <c:v>1477914572.678</c:v>
                </c:pt>
                <c:pt idx="3458">
                  <c:v>1477914572.744</c:v>
                </c:pt>
                <c:pt idx="3459">
                  <c:v>1477914572.8110001</c:v>
                </c:pt>
                <c:pt idx="3460">
                  <c:v>1477914573.744</c:v>
                </c:pt>
                <c:pt idx="3461">
                  <c:v>1477914573.8110001</c:v>
                </c:pt>
                <c:pt idx="3462">
                  <c:v>1477914573.8770001</c:v>
                </c:pt>
                <c:pt idx="3463">
                  <c:v>1477914573.944</c:v>
                </c:pt>
                <c:pt idx="3464">
                  <c:v>1477914574.0109999</c:v>
                </c:pt>
                <c:pt idx="3465">
                  <c:v>1477914574.0769999</c:v>
                </c:pt>
                <c:pt idx="3466">
                  <c:v>1477914574.1440001</c:v>
                </c:pt>
                <c:pt idx="3467">
                  <c:v>1477914575.0769999</c:v>
                </c:pt>
                <c:pt idx="3468">
                  <c:v>1477914575.1440001</c:v>
                </c:pt>
                <c:pt idx="3469">
                  <c:v>1477914575.21</c:v>
                </c:pt>
                <c:pt idx="3470">
                  <c:v>1477914575.277</c:v>
                </c:pt>
                <c:pt idx="3471">
                  <c:v>1477914575.3440001</c:v>
                </c:pt>
                <c:pt idx="3472">
                  <c:v>1477914575.4100001</c:v>
                </c:pt>
                <c:pt idx="3473">
                  <c:v>1477914575.477</c:v>
                </c:pt>
                <c:pt idx="3474">
                  <c:v>1477914576.4100001</c:v>
                </c:pt>
                <c:pt idx="3475">
                  <c:v>1477914576.477</c:v>
                </c:pt>
                <c:pt idx="3476">
                  <c:v>1477914576.543</c:v>
                </c:pt>
                <c:pt idx="3477">
                  <c:v>1477914576.6099999</c:v>
                </c:pt>
                <c:pt idx="3478">
                  <c:v>1477914576.677</c:v>
                </c:pt>
                <c:pt idx="3479">
                  <c:v>1477914576.743</c:v>
                </c:pt>
                <c:pt idx="3480">
                  <c:v>1477914576.8099999</c:v>
                </c:pt>
                <c:pt idx="3481">
                  <c:v>1477914577.743</c:v>
                </c:pt>
                <c:pt idx="3482">
                  <c:v>1477914577.8099999</c:v>
                </c:pt>
                <c:pt idx="3483">
                  <c:v>1477914577.8759999</c:v>
                </c:pt>
                <c:pt idx="3484">
                  <c:v>1477914577.9430001</c:v>
                </c:pt>
                <c:pt idx="3485">
                  <c:v>1477914578.01</c:v>
                </c:pt>
                <c:pt idx="3486">
                  <c:v>1477914578.076</c:v>
                </c:pt>
                <c:pt idx="3487">
                  <c:v>1477914578.1429999</c:v>
                </c:pt>
                <c:pt idx="3488">
                  <c:v>1477914579.076</c:v>
                </c:pt>
                <c:pt idx="3489">
                  <c:v>1477914579.1429999</c:v>
                </c:pt>
                <c:pt idx="3490">
                  <c:v>1477914579.2090001</c:v>
                </c:pt>
                <c:pt idx="3491">
                  <c:v>1477914579.276</c:v>
                </c:pt>
                <c:pt idx="3492">
                  <c:v>1477914579.3429999</c:v>
                </c:pt>
                <c:pt idx="3493">
                  <c:v>1477914579.4089999</c:v>
                </c:pt>
                <c:pt idx="3494">
                  <c:v>1477914579.4760001</c:v>
                </c:pt>
                <c:pt idx="3495">
                  <c:v>1477914580.4089999</c:v>
                </c:pt>
                <c:pt idx="3496">
                  <c:v>1477914580.4760001</c:v>
                </c:pt>
                <c:pt idx="3497">
                  <c:v>1477914580.5420001</c:v>
                </c:pt>
                <c:pt idx="3498">
                  <c:v>1477914580.609</c:v>
                </c:pt>
                <c:pt idx="3499">
                  <c:v>1477914580.6760001</c:v>
                </c:pt>
                <c:pt idx="3500">
                  <c:v>1477914580.7420001</c:v>
                </c:pt>
                <c:pt idx="3501">
                  <c:v>1477914580.809</c:v>
                </c:pt>
                <c:pt idx="3502">
                  <c:v>1477914581.7420001</c:v>
                </c:pt>
                <c:pt idx="3503">
                  <c:v>1477914581.809</c:v>
                </c:pt>
                <c:pt idx="3504">
                  <c:v>1477914581.875</c:v>
                </c:pt>
                <c:pt idx="3505">
                  <c:v>1477914581.9419999</c:v>
                </c:pt>
                <c:pt idx="3506">
                  <c:v>1477914582.0090001</c:v>
                </c:pt>
                <c:pt idx="3507">
                  <c:v>1477914582.075</c:v>
                </c:pt>
                <c:pt idx="3508">
                  <c:v>1477914582.142</c:v>
                </c:pt>
                <c:pt idx="3509">
                  <c:v>1477914583.075</c:v>
                </c:pt>
                <c:pt idx="3510">
                  <c:v>1477914583.142</c:v>
                </c:pt>
                <c:pt idx="3511">
                  <c:v>1477914583.2090001</c:v>
                </c:pt>
                <c:pt idx="3512">
                  <c:v>1477914583.2750001</c:v>
                </c:pt>
                <c:pt idx="3513">
                  <c:v>1477914583.342</c:v>
                </c:pt>
                <c:pt idx="3514">
                  <c:v>1477914583.4089999</c:v>
                </c:pt>
                <c:pt idx="3515">
                  <c:v>1477914583.4749999</c:v>
                </c:pt>
                <c:pt idx="3516">
                  <c:v>1477914584.4089999</c:v>
                </c:pt>
                <c:pt idx="3517">
                  <c:v>1477914584.4749999</c:v>
                </c:pt>
                <c:pt idx="3518">
                  <c:v>1477914584.5420001</c:v>
                </c:pt>
                <c:pt idx="3519">
                  <c:v>1477914584.608</c:v>
                </c:pt>
                <c:pt idx="3520">
                  <c:v>1477914584.675</c:v>
                </c:pt>
                <c:pt idx="3521">
                  <c:v>1477914584.7420001</c:v>
                </c:pt>
                <c:pt idx="3522">
                  <c:v>1477914584.8080001</c:v>
                </c:pt>
                <c:pt idx="3523">
                  <c:v>1477914585.7420001</c:v>
                </c:pt>
                <c:pt idx="3524">
                  <c:v>1477914585.8080001</c:v>
                </c:pt>
                <c:pt idx="3525">
                  <c:v>1477914585.875</c:v>
                </c:pt>
                <c:pt idx="3526">
                  <c:v>1477914585.9419999</c:v>
                </c:pt>
                <c:pt idx="3527">
                  <c:v>1477914586.0079999</c:v>
                </c:pt>
                <c:pt idx="3528">
                  <c:v>1477914586.075</c:v>
                </c:pt>
                <c:pt idx="3529">
                  <c:v>1477914586.142</c:v>
                </c:pt>
                <c:pt idx="3530">
                  <c:v>1477914587.075</c:v>
                </c:pt>
                <c:pt idx="3531">
                  <c:v>1477914587.142</c:v>
                </c:pt>
                <c:pt idx="3532">
                  <c:v>1477914587.2079999</c:v>
                </c:pt>
                <c:pt idx="3533">
                  <c:v>1477914587.2750001</c:v>
                </c:pt>
                <c:pt idx="3534">
                  <c:v>1477914587.342</c:v>
                </c:pt>
                <c:pt idx="3535">
                  <c:v>1477914587.408</c:v>
                </c:pt>
                <c:pt idx="3536">
                  <c:v>1477914587.4749999</c:v>
                </c:pt>
                <c:pt idx="3537">
                  <c:v>1477914588.408</c:v>
                </c:pt>
                <c:pt idx="3538">
                  <c:v>1477914588.4749999</c:v>
                </c:pt>
                <c:pt idx="3539">
                  <c:v>1477914588.5409999</c:v>
                </c:pt>
                <c:pt idx="3540">
                  <c:v>1477914588.608</c:v>
                </c:pt>
                <c:pt idx="3541">
                  <c:v>1477914588.675</c:v>
                </c:pt>
                <c:pt idx="3542">
                  <c:v>1477914588.7409999</c:v>
                </c:pt>
                <c:pt idx="3543">
                  <c:v>1477914588.8080001</c:v>
                </c:pt>
                <c:pt idx="3544">
                  <c:v>1477914589.7409999</c:v>
                </c:pt>
                <c:pt idx="3545">
                  <c:v>1477914589.8080001</c:v>
                </c:pt>
                <c:pt idx="3546">
                  <c:v>1477914589.875</c:v>
                </c:pt>
                <c:pt idx="3547">
                  <c:v>1477914589.941</c:v>
                </c:pt>
                <c:pt idx="3548">
                  <c:v>1477914590.0079999</c:v>
                </c:pt>
                <c:pt idx="3549">
                  <c:v>1477914590.075</c:v>
                </c:pt>
                <c:pt idx="3550">
                  <c:v>1477914590.141</c:v>
                </c:pt>
                <c:pt idx="3551">
                  <c:v>1477914591.075</c:v>
                </c:pt>
                <c:pt idx="3552">
                  <c:v>1477914591.141</c:v>
                </c:pt>
                <c:pt idx="3553">
                  <c:v>1477914591.2079999</c:v>
                </c:pt>
                <c:pt idx="3554">
                  <c:v>1477914591.2750001</c:v>
                </c:pt>
                <c:pt idx="3555">
                  <c:v>1477914591.3410001</c:v>
                </c:pt>
                <c:pt idx="3556">
                  <c:v>1477914591.408</c:v>
                </c:pt>
                <c:pt idx="3557">
                  <c:v>1477914591.4749999</c:v>
                </c:pt>
                <c:pt idx="3558">
                  <c:v>1477914592.408</c:v>
                </c:pt>
                <c:pt idx="3559">
                  <c:v>1477914592.4749999</c:v>
                </c:pt>
                <c:pt idx="3560">
                  <c:v>1477914592.5409999</c:v>
                </c:pt>
                <c:pt idx="3561">
                  <c:v>1477914592.608</c:v>
                </c:pt>
                <c:pt idx="3562">
                  <c:v>1477914592.675</c:v>
                </c:pt>
                <c:pt idx="3563">
                  <c:v>1477914592.7409999</c:v>
                </c:pt>
                <c:pt idx="3564">
                  <c:v>1477914592.8080001</c:v>
                </c:pt>
                <c:pt idx="3565">
                  <c:v>1477914593.7409999</c:v>
                </c:pt>
                <c:pt idx="3566">
                  <c:v>1477914593.8080001</c:v>
                </c:pt>
                <c:pt idx="3567">
                  <c:v>1477914593.875</c:v>
                </c:pt>
                <c:pt idx="3568">
                  <c:v>1477914593.941</c:v>
                </c:pt>
                <c:pt idx="3569">
                  <c:v>1477914594.0079999</c:v>
                </c:pt>
                <c:pt idx="3570">
                  <c:v>1477914594.075</c:v>
                </c:pt>
                <c:pt idx="3571">
                  <c:v>1477914594.141</c:v>
                </c:pt>
                <c:pt idx="3572">
                  <c:v>1477914595.075</c:v>
                </c:pt>
                <c:pt idx="3573">
                  <c:v>1477914595.141</c:v>
                </c:pt>
                <c:pt idx="3574">
                  <c:v>1477914595.2079999</c:v>
                </c:pt>
                <c:pt idx="3575">
                  <c:v>1477914595.2750001</c:v>
                </c:pt>
                <c:pt idx="3576">
                  <c:v>1477914595.3410001</c:v>
                </c:pt>
                <c:pt idx="3577">
                  <c:v>1477914595.408</c:v>
                </c:pt>
                <c:pt idx="3578">
                  <c:v>1477914595.4749999</c:v>
                </c:pt>
                <c:pt idx="3579">
                  <c:v>1477914596.408</c:v>
                </c:pt>
                <c:pt idx="3580">
                  <c:v>1477914596.4749999</c:v>
                </c:pt>
                <c:pt idx="3581">
                  <c:v>1477914596.5409999</c:v>
                </c:pt>
                <c:pt idx="3582">
                  <c:v>1477914596.608</c:v>
                </c:pt>
                <c:pt idx="3583">
                  <c:v>1477914596.675</c:v>
                </c:pt>
                <c:pt idx="3584">
                  <c:v>1477914596.7409999</c:v>
                </c:pt>
                <c:pt idx="3585">
                  <c:v>1477914596.8080001</c:v>
                </c:pt>
                <c:pt idx="3586">
                  <c:v>1477914597.7409999</c:v>
                </c:pt>
                <c:pt idx="3587">
                  <c:v>1477914597.8080001</c:v>
                </c:pt>
                <c:pt idx="3588">
                  <c:v>1477914597.875</c:v>
                </c:pt>
                <c:pt idx="3589">
                  <c:v>1477914597.941</c:v>
                </c:pt>
                <c:pt idx="3590">
                  <c:v>1477914598.0079999</c:v>
                </c:pt>
                <c:pt idx="3591">
                  <c:v>1477914598.075</c:v>
                </c:pt>
                <c:pt idx="3592">
                  <c:v>1477914598.141</c:v>
                </c:pt>
                <c:pt idx="3593">
                  <c:v>1477914599.075</c:v>
                </c:pt>
                <c:pt idx="3594">
                  <c:v>1477914599.2079999</c:v>
                </c:pt>
                <c:pt idx="3595">
                  <c:v>1477914599.2750001</c:v>
                </c:pt>
                <c:pt idx="3596">
                  <c:v>1477914599.3410001</c:v>
                </c:pt>
                <c:pt idx="3597">
                  <c:v>1477914599.408</c:v>
                </c:pt>
                <c:pt idx="3598">
                  <c:v>1477914599.4749999</c:v>
                </c:pt>
                <c:pt idx="3599">
                  <c:v>1477914599.5409999</c:v>
                </c:pt>
                <c:pt idx="3600">
                  <c:v>1477914600.408</c:v>
                </c:pt>
                <c:pt idx="3601">
                  <c:v>1477914600.4749999</c:v>
                </c:pt>
                <c:pt idx="3602">
                  <c:v>1477914600.5409999</c:v>
                </c:pt>
                <c:pt idx="3603">
                  <c:v>1477914600.608</c:v>
                </c:pt>
                <c:pt idx="3604">
                  <c:v>1477914600.675</c:v>
                </c:pt>
                <c:pt idx="3605">
                  <c:v>1477914600.7409999</c:v>
                </c:pt>
                <c:pt idx="3606">
                  <c:v>1477914600.8080001</c:v>
                </c:pt>
                <c:pt idx="3607">
                  <c:v>1477914601.7409999</c:v>
                </c:pt>
                <c:pt idx="3608">
                  <c:v>1477914601.8080001</c:v>
                </c:pt>
                <c:pt idx="3609">
                  <c:v>1477914601.875</c:v>
                </c:pt>
                <c:pt idx="3610">
                  <c:v>1477914601.941</c:v>
                </c:pt>
                <c:pt idx="3611">
                  <c:v>1477914602.0079999</c:v>
                </c:pt>
                <c:pt idx="3612">
                  <c:v>1477914602.075</c:v>
                </c:pt>
                <c:pt idx="3613">
                  <c:v>1477914602.141</c:v>
                </c:pt>
                <c:pt idx="3614">
                  <c:v>1477914603.075</c:v>
                </c:pt>
                <c:pt idx="3615">
                  <c:v>1477914603.141</c:v>
                </c:pt>
                <c:pt idx="3616">
                  <c:v>1477914603.2079999</c:v>
                </c:pt>
                <c:pt idx="3617">
                  <c:v>1477914603.2750001</c:v>
                </c:pt>
                <c:pt idx="3618">
                  <c:v>1477914603.3410001</c:v>
                </c:pt>
                <c:pt idx="3619">
                  <c:v>1477914603.408</c:v>
                </c:pt>
                <c:pt idx="3620">
                  <c:v>1477914603.4749999</c:v>
                </c:pt>
                <c:pt idx="3621">
                  <c:v>1477914604.408</c:v>
                </c:pt>
                <c:pt idx="3622">
                  <c:v>1477914604.4749999</c:v>
                </c:pt>
                <c:pt idx="3623">
                  <c:v>1477914604.5409999</c:v>
                </c:pt>
                <c:pt idx="3624">
                  <c:v>1477914604.608</c:v>
                </c:pt>
                <c:pt idx="3625">
                  <c:v>1477914604.675</c:v>
                </c:pt>
                <c:pt idx="3626">
                  <c:v>1477914604.7409999</c:v>
                </c:pt>
                <c:pt idx="3627">
                  <c:v>1477914604.8080001</c:v>
                </c:pt>
                <c:pt idx="3628">
                  <c:v>1477914605.7409999</c:v>
                </c:pt>
                <c:pt idx="3629">
                  <c:v>1477914605.8080001</c:v>
                </c:pt>
                <c:pt idx="3630">
                  <c:v>1477914605.8740001</c:v>
                </c:pt>
                <c:pt idx="3631">
                  <c:v>1477914605.941</c:v>
                </c:pt>
                <c:pt idx="3632">
                  <c:v>1477914606.0079999</c:v>
                </c:pt>
                <c:pt idx="3633">
                  <c:v>1477914606.0739999</c:v>
                </c:pt>
                <c:pt idx="3634">
                  <c:v>1477914606.141</c:v>
                </c:pt>
                <c:pt idx="3635">
                  <c:v>1477914607.0739999</c:v>
                </c:pt>
                <c:pt idx="3636">
                  <c:v>1477914607.141</c:v>
                </c:pt>
                <c:pt idx="3637">
                  <c:v>1477914607.2079999</c:v>
                </c:pt>
                <c:pt idx="3638">
                  <c:v>1477914607.2739999</c:v>
                </c:pt>
                <c:pt idx="3639">
                  <c:v>1477914607.3410001</c:v>
                </c:pt>
                <c:pt idx="3640">
                  <c:v>1477914607.408</c:v>
                </c:pt>
                <c:pt idx="3641">
                  <c:v>1477914608.408</c:v>
                </c:pt>
                <c:pt idx="3642">
                  <c:v>1477914608.474</c:v>
                </c:pt>
                <c:pt idx="3643">
                  <c:v>1477914608.5409999</c:v>
                </c:pt>
                <c:pt idx="3644">
                  <c:v>1477914608.608</c:v>
                </c:pt>
                <c:pt idx="3645">
                  <c:v>1477914608.674</c:v>
                </c:pt>
                <c:pt idx="3646">
                  <c:v>1477914608.7409999</c:v>
                </c:pt>
                <c:pt idx="3647">
                  <c:v>1477914609.7409999</c:v>
                </c:pt>
                <c:pt idx="3648">
                  <c:v>1477914609.8080001</c:v>
                </c:pt>
                <c:pt idx="3649">
                  <c:v>1477914609.8740001</c:v>
                </c:pt>
                <c:pt idx="3650">
                  <c:v>1477914609.941</c:v>
                </c:pt>
                <c:pt idx="3651">
                  <c:v>1477914610.0079999</c:v>
                </c:pt>
                <c:pt idx="3652">
                  <c:v>1477914610.0739999</c:v>
                </c:pt>
                <c:pt idx="3653">
                  <c:v>1477914611.0739999</c:v>
                </c:pt>
                <c:pt idx="3654">
                  <c:v>1477914611.141</c:v>
                </c:pt>
                <c:pt idx="3655">
                  <c:v>1477914611.2079999</c:v>
                </c:pt>
                <c:pt idx="3656">
                  <c:v>1477914611.2739999</c:v>
                </c:pt>
                <c:pt idx="3657">
                  <c:v>1477914611.3410001</c:v>
                </c:pt>
                <c:pt idx="3658">
                  <c:v>1477914611.408</c:v>
                </c:pt>
                <c:pt idx="3659">
                  <c:v>1477914612.408</c:v>
                </c:pt>
                <c:pt idx="3660">
                  <c:v>1477914612.474</c:v>
                </c:pt>
                <c:pt idx="3661">
                  <c:v>1477914612.5409999</c:v>
                </c:pt>
                <c:pt idx="3662">
                  <c:v>1477914612.608</c:v>
                </c:pt>
                <c:pt idx="3663">
                  <c:v>1477914612.674</c:v>
                </c:pt>
                <c:pt idx="3664">
                  <c:v>1477914612.7409999</c:v>
                </c:pt>
                <c:pt idx="3665">
                  <c:v>1477914613.7409999</c:v>
                </c:pt>
                <c:pt idx="3666">
                  <c:v>1477914613.8080001</c:v>
                </c:pt>
                <c:pt idx="3667">
                  <c:v>1477914613.8740001</c:v>
                </c:pt>
                <c:pt idx="3668">
                  <c:v>1477914613.941</c:v>
                </c:pt>
                <c:pt idx="3669">
                  <c:v>1477914614.0079999</c:v>
                </c:pt>
                <c:pt idx="3670">
                  <c:v>1477914614.0739999</c:v>
                </c:pt>
                <c:pt idx="3671">
                  <c:v>1477914615.0739999</c:v>
                </c:pt>
                <c:pt idx="3672">
                  <c:v>1477914615.141</c:v>
                </c:pt>
                <c:pt idx="3673">
                  <c:v>1477914615.2079999</c:v>
                </c:pt>
                <c:pt idx="3674">
                  <c:v>1477914615.2739999</c:v>
                </c:pt>
                <c:pt idx="3675">
                  <c:v>1477914615.3410001</c:v>
                </c:pt>
                <c:pt idx="3676">
                  <c:v>1477914615.408</c:v>
                </c:pt>
                <c:pt idx="3677">
                  <c:v>1477914616.408</c:v>
                </c:pt>
                <c:pt idx="3678">
                  <c:v>1477914616.474</c:v>
                </c:pt>
                <c:pt idx="3679">
                  <c:v>1477914616.5409999</c:v>
                </c:pt>
                <c:pt idx="3680">
                  <c:v>1477914616.608</c:v>
                </c:pt>
                <c:pt idx="3681">
                  <c:v>1477914616.674</c:v>
                </c:pt>
                <c:pt idx="3682">
                  <c:v>1477914616.7409999</c:v>
                </c:pt>
                <c:pt idx="3683">
                  <c:v>1477914617.7409999</c:v>
                </c:pt>
                <c:pt idx="3684">
                  <c:v>1477914617.8080001</c:v>
                </c:pt>
                <c:pt idx="3685">
                  <c:v>1477914617.8740001</c:v>
                </c:pt>
                <c:pt idx="3686">
                  <c:v>1477914617.941</c:v>
                </c:pt>
                <c:pt idx="3687">
                  <c:v>1477914618.0079999</c:v>
                </c:pt>
                <c:pt idx="3688">
                  <c:v>1477914618.0739999</c:v>
                </c:pt>
                <c:pt idx="3689">
                  <c:v>1477914619.0739999</c:v>
                </c:pt>
                <c:pt idx="3690">
                  <c:v>1477914619.141</c:v>
                </c:pt>
                <c:pt idx="3691">
                  <c:v>1477914619.2079999</c:v>
                </c:pt>
                <c:pt idx="3692">
                  <c:v>1477914619.2739999</c:v>
                </c:pt>
                <c:pt idx="3693">
                  <c:v>1477914619.3410001</c:v>
                </c:pt>
                <c:pt idx="3694">
                  <c:v>1477914619.408</c:v>
                </c:pt>
                <c:pt idx="3695">
                  <c:v>1477914620.408</c:v>
                </c:pt>
                <c:pt idx="3696">
                  <c:v>1477914620.474</c:v>
                </c:pt>
                <c:pt idx="3697">
                  <c:v>1477914620.5409999</c:v>
                </c:pt>
                <c:pt idx="3698">
                  <c:v>1477914620.608</c:v>
                </c:pt>
                <c:pt idx="3699">
                  <c:v>1477914620.674</c:v>
                </c:pt>
                <c:pt idx="3700">
                  <c:v>1477914620.7409999</c:v>
                </c:pt>
                <c:pt idx="3701">
                  <c:v>1477914621.7409999</c:v>
                </c:pt>
                <c:pt idx="3702">
                  <c:v>1477914621.8080001</c:v>
                </c:pt>
                <c:pt idx="3703">
                  <c:v>1477914621.875</c:v>
                </c:pt>
                <c:pt idx="3704">
                  <c:v>1477914621.941</c:v>
                </c:pt>
                <c:pt idx="3705">
                  <c:v>1477914622.0079999</c:v>
                </c:pt>
                <c:pt idx="3706">
                  <c:v>1477914622.075</c:v>
                </c:pt>
                <c:pt idx="3707">
                  <c:v>1477914623.075</c:v>
                </c:pt>
                <c:pt idx="3708">
                  <c:v>1477914623.141</c:v>
                </c:pt>
                <c:pt idx="3709">
                  <c:v>1477914623.2079999</c:v>
                </c:pt>
                <c:pt idx="3710">
                  <c:v>1477914623.2750001</c:v>
                </c:pt>
                <c:pt idx="3711">
                  <c:v>1477914623.3410001</c:v>
                </c:pt>
                <c:pt idx="3712">
                  <c:v>1477914623.408</c:v>
                </c:pt>
                <c:pt idx="3713">
                  <c:v>1477914624.408</c:v>
                </c:pt>
                <c:pt idx="3714">
                  <c:v>1477914624.4749999</c:v>
                </c:pt>
                <c:pt idx="3715">
                  <c:v>1477914624.5420001</c:v>
                </c:pt>
                <c:pt idx="3716">
                  <c:v>1477914624.608</c:v>
                </c:pt>
                <c:pt idx="3717">
                  <c:v>1477914624.675</c:v>
                </c:pt>
                <c:pt idx="3718">
                  <c:v>1477914624.7420001</c:v>
                </c:pt>
                <c:pt idx="3719">
                  <c:v>1477914625.7420001</c:v>
                </c:pt>
                <c:pt idx="3720">
                  <c:v>1477914625.8080001</c:v>
                </c:pt>
                <c:pt idx="3721">
                  <c:v>1477914625.875</c:v>
                </c:pt>
                <c:pt idx="3722">
                  <c:v>1477914625.9419999</c:v>
                </c:pt>
                <c:pt idx="3723">
                  <c:v>1477914626.0090001</c:v>
                </c:pt>
                <c:pt idx="3724">
                  <c:v>1477914626.075</c:v>
                </c:pt>
                <c:pt idx="3725">
                  <c:v>1477914627.075</c:v>
                </c:pt>
                <c:pt idx="3726">
                  <c:v>1477914627.142</c:v>
                </c:pt>
                <c:pt idx="3727">
                  <c:v>1477914627.2090001</c:v>
                </c:pt>
                <c:pt idx="3728">
                  <c:v>1477914627.2750001</c:v>
                </c:pt>
                <c:pt idx="3729">
                  <c:v>1477914627.342</c:v>
                </c:pt>
                <c:pt idx="3730">
                  <c:v>1477914627.4089999</c:v>
                </c:pt>
                <c:pt idx="3731">
                  <c:v>1477914627.4760001</c:v>
                </c:pt>
                <c:pt idx="3732">
                  <c:v>1477914628.4089999</c:v>
                </c:pt>
                <c:pt idx="3733">
                  <c:v>1477914628.4760001</c:v>
                </c:pt>
                <c:pt idx="3734">
                  <c:v>1477914628.5420001</c:v>
                </c:pt>
                <c:pt idx="3735">
                  <c:v>1477914628.609</c:v>
                </c:pt>
                <c:pt idx="3736">
                  <c:v>1477914628.6760001</c:v>
                </c:pt>
                <c:pt idx="3737">
                  <c:v>1477914628.743</c:v>
                </c:pt>
                <c:pt idx="3738">
                  <c:v>1477914628.809</c:v>
                </c:pt>
                <c:pt idx="3739">
                  <c:v>1477914629.743</c:v>
                </c:pt>
                <c:pt idx="3740">
                  <c:v>1477914629.809</c:v>
                </c:pt>
                <c:pt idx="3741">
                  <c:v>1477914629.8759999</c:v>
                </c:pt>
                <c:pt idx="3742">
                  <c:v>1477914629.9430001</c:v>
                </c:pt>
                <c:pt idx="3743">
                  <c:v>1477914630.01</c:v>
                </c:pt>
                <c:pt idx="3744">
                  <c:v>1477914630.076</c:v>
                </c:pt>
                <c:pt idx="3745">
                  <c:v>1477914630.1429999</c:v>
                </c:pt>
                <c:pt idx="3746">
                  <c:v>1477914631.0769999</c:v>
                </c:pt>
                <c:pt idx="3747">
                  <c:v>1477914631.1429999</c:v>
                </c:pt>
                <c:pt idx="3748">
                  <c:v>1477914631.21</c:v>
                </c:pt>
                <c:pt idx="3749">
                  <c:v>1477914631.277</c:v>
                </c:pt>
                <c:pt idx="3750">
                  <c:v>1477914631.3429999</c:v>
                </c:pt>
                <c:pt idx="3751">
                  <c:v>1477914631.4100001</c:v>
                </c:pt>
                <c:pt idx="3752">
                  <c:v>1477914631.477</c:v>
                </c:pt>
                <c:pt idx="3753">
                  <c:v>1477914632.4100001</c:v>
                </c:pt>
                <c:pt idx="3754">
                  <c:v>1477914632.477</c:v>
                </c:pt>
                <c:pt idx="3755">
                  <c:v>1477914632.5439999</c:v>
                </c:pt>
                <c:pt idx="3756">
                  <c:v>1477914632.6099999</c:v>
                </c:pt>
                <c:pt idx="3757">
                  <c:v>1477914632.677</c:v>
                </c:pt>
                <c:pt idx="3758">
                  <c:v>1477914632.744</c:v>
                </c:pt>
                <c:pt idx="3759">
                  <c:v>1477914632.8110001</c:v>
                </c:pt>
                <c:pt idx="3760">
                  <c:v>1477914633.744</c:v>
                </c:pt>
                <c:pt idx="3761">
                  <c:v>1477914633.8110001</c:v>
                </c:pt>
                <c:pt idx="3762">
                  <c:v>1477914633.878</c:v>
                </c:pt>
                <c:pt idx="3763">
                  <c:v>1477914633.944</c:v>
                </c:pt>
                <c:pt idx="3764">
                  <c:v>1477914634.0109999</c:v>
                </c:pt>
                <c:pt idx="3765">
                  <c:v>1477914634.0780001</c:v>
                </c:pt>
                <c:pt idx="3766">
                  <c:v>1477914634.1440001</c:v>
                </c:pt>
                <c:pt idx="3767">
                  <c:v>1477914635.0780001</c:v>
                </c:pt>
                <c:pt idx="3768">
                  <c:v>1477914635.145</c:v>
                </c:pt>
                <c:pt idx="3769">
                  <c:v>1477914635.211</c:v>
                </c:pt>
                <c:pt idx="3770">
                  <c:v>1477914635.2780001</c:v>
                </c:pt>
                <c:pt idx="3771">
                  <c:v>1477914635.345</c:v>
                </c:pt>
                <c:pt idx="3772">
                  <c:v>1477914635.411</c:v>
                </c:pt>
                <c:pt idx="3773">
                  <c:v>1477914635.4779999</c:v>
                </c:pt>
                <c:pt idx="3774">
                  <c:v>1477914636.4119999</c:v>
                </c:pt>
                <c:pt idx="3775">
                  <c:v>1477914636.4779999</c:v>
                </c:pt>
                <c:pt idx="3776">
                  <c:v>1477914636.5450001</c:v>
                </c:pt>
                <c:pt idx="3777">
                  <c:v>1477914636.612</c:v>
                </c:pt>
                <c:pt idx="3778">
                  <c:v>1477914636.6789999</c:v>
                </c:pt>
                <c:pt idx="3779">
                  <c:v>1477914636.7449999</c:v>
                </c:pt>
                <c:pt idx="3780">
                  <c:v>1477914636.812</c:v>
                </c:pt>
                <c:pt idx="3781">
                  <c:v>1477914637.7460001</c:v>
                </c:pt>
                <c:pt idx="3782">
                  <c:v>1477914637.812</c:v>
                </c:pt>
                <c:pt idx="3783">
                  <c:v>1477914637.8789999</c:v>
                </c:pt>
                <c:pt idx="3784">
                  <c:v>1477914637.9460001</c:v>
                </c:pt>
                <c:pt idx="3785">
                  <c:v>1477914638.0120001</c:v>
                </c:pt>
                <c:pt idx="3786">
                  <c:v>1477914638.079</c:v>
                </c:pt>
                <c:pt idx="3787">
                  <c:v>1477914638.1459999</c:v>
                </c:pt>
                <c:pt idx="3788">
                  <c:v>1477914639.079</c:v>
                </c:pt>
                <c:pt idx="3789">
                  <c:v>1477914639.1459999</c:v>
                </c:pt>
                <c:pt idx="3790">
                  <c:v>1477914639.2130001</c:v>
                </c:pt>
                <c:pt idx="3791">
                  <c:v>1477914639.279</c:v>
                </c:pt>
                <c:pt idx="3792">
                  <c:v>1477914639.346</c:v>
                </c:pt>
                <c:pt idx="3793">
                  <c:v>1477914639.4130001</c:v>
                </c:pt>
                <c:pt idx="3794">
                  <c:v>1477914639.4790001</c:v>
                </c:pt>
                <c:pt idx="3795">
                  <c:v>1477914640.4130001</c:v>
                </c:pt>
                <c:pt idx="3796">
                  <c:v>1477914640.48</c:v>
                </c:pt>
                <c:pt idx="3797">
                  <c:v>1477914640.546</c:v>
                </c:pt>
                <c:pt idx="3798">
                  <c:v>1477914640.6129999</c:v>
                </c:pt>
                <c:pt idx="3799">
                  <c:v>1477914640.6800001</c:v>
                </c:pt>
                <c:pt idx="3800">
                  <c:v>1477914640.747</c:v>
                </c:pt>
                <c:pt idx="3801">
                  <c:v>1477914640.813</c:v>
                </c:pt>
                <c:pt idx="3802">
                  <c:v>1477914641.747</c:v>
                </c:pt>
                <c:pt idx="3803">
                  <c:v>1477914641.8139999</c:v>
                </c:pt>
                <c:pt idx="3804">
                  <c:v>1477914641.8800001</c:v>
                </c:pt>
                <c:pt idx="3805">
                  <c:v>1477914641.947</c:v>
                </c:pt>
                <c:pt idx="3806">
                  <c:v>1477914642.0139999</c:v>
                </c:pt>
                <c:pt idx="3807">
                  <c:v>1477914642.0799999</c:v>
                </c:pt>
                <c:pt idx="3808">
                  <c:v>1477914642.1470001</c:v>
                </c:pt>
                <c:pt idx="3809">
                  <c:v>1477914643.0810001</c:v>
                </c:pt>
                <c:pt idx="3810">
                  <c:v>1477914643.1470001</c:v>
                </c:pt>
                <c:pt idx="3811">
                  <c:v>1477914643.214</c:v>
                </c:pt>
                <c:pt idx="3812">
                  <c:v>1477914643.2809999</c:v>
                </c:pt>
                <c:pt idx="3813">
                  <c:v>1477914643.3469999</c:v>
                </c:pt>
                <c:pt idx="3814">
                  <c:v>1477914643.414</c:v>
                </c:pt>
                <c:pt idx="3815">
                  <c:v>1477914643.4809999</c:v>
                </c:pt>
                <c:pt idx="3816">
                  <c:v>1477914644.414</c:v>
                </c:pt>
                <c:pt idx="3817">
                  <c:v>1477914644.4809999</c:v>
                </c:pt>
                <c:pt idx="3818">
                  <c:v>1477914644.5480001</c:v>
                </c:pt>
                <c:pt idx="3819">
                  <c:v>1477914644.6140001</c:v>
                </c:pt>
                <c:pt idx="3820">
                  <c:v>1477914644.681</c:v>
                </c:pt>
                <c:pt idx="3821">
                  <c:v>1477914644.7479999</c:v>
                </c:pt>
                <c:pt idx="3822">
                  <c:v>1477914644.8150001</c:v>
                </c:pt>
                <c:pt idx="3823">
                  <c:v>1477914645.7479999</c:v>
                </c:pt>
                <c:pt idx="3824">
                  <c:v>1477914645.8150001</c:v>
                </c:pt>
                <c:pt idx="3825">
                  <c:v>1477914645.882</c:v>
                </c:pt>
                <c:pt idx="3826">
                  <c:v>1477914645.948</c:v>
                </c:pt>
                <c:pt idx="3827">
                  <c:v>1477914646.0150001</c:v>
                </c:pt>
                <c:pt idx="3828">
                  <c:v>1477914646.082</c:v>
                </c:pt>
                <c:pt idx="3829">
                  <c:v>1477914646.148</c:v>
                </c:pt>
                <c:pt idx="3830">
                  <c:v>1477914647.082</c:v>
                </c:pt>
                <c:pt idx="3831">
                  <c:v>1477914647.1489999</c:v>
                </c:pt>
                <c:pt idx="3832">
                  <c:v>1477914647.2149999</c:v>
                </c:pt>
                <c:pt idx="3833">
                  <c:v>1477914647.2820001</c:v>
                </c:pt>
                <c:pt idx="3834">
                  <c:v>1477914647.349</c:v>
                </c:pt>
                <c:pt idx="3835">
                  <c:v>1477914647.415</c:v>
                </c:pt>
                <c:pt idx="3836">
                  <c:v>1477914647.4820001</c:v>
                </c:pt>
                <c:pt idx="3837">
                  <c:v>1477914648.4159999</c:v>
                </c:pt>
                <c:pt idx="3838">
                  <c:v>1477914648.4820001</c:v>
                </c:pt>
                <c:pt idx="3839">
                  <c:v>1477914648.549</c:v>
                </c:pt>
                <c:pt idx="3840">
                  <c:v>1477914648.6159999</c:v>
                </c:pt>
                <c:pt idx="3841">
                  <c:v>1477914648.6819999</c:v>
                </c:pt>
                <c:pt idx="3842">
                  <c:v>1477914648.7490001</c:v>
                </c:pt>
                <c:pt idx="3843">
                  <c:v>1477914648.816</c:v>
                </c:pt>
                <c:pt idx="3844">
                  <c:v>1477914649.7490001</c:v>
                </c:pt>
                <c:pt idx="3845">
                  <c:v>1477914649.816</c:v>
                </c:pt>
                <c:pt idx="3846">
                  <c:v>1477914649.8829999</c:v>
                </c:pt>
                <c:pt idx="3847">
                  <c:v>1477914649.9489999</c:v>
                </c:pt>
                <c:pt idx="3848">
                  <c:v>1477914650.016</c:v>
                </c:pt>
                <c:pt idx="3849">
                  <c:v>1477914650.0829999</c:v>
                </c:pt>
                <c:pt idx="3850">
                  <c:v>1477914650.1500001</c:v>
                </c:pt>
                <c:pt idx="3851">
                  <c:v>1477914651.0829999</c:v>
                </c:pt>
                <c:pt idx="3852">
                  <c:v>1477914651.1500001</c:v>
                </c:pt>
                <c:pt idx="3853">
                  <c:v>1477914651.217</c:v>
                </c:pt>
                <c:pt idx="3854">
                  <c:v>1477914651.283</c:v>
                </c:pt>
                <c:pt idx="3855">
                  <c:v>1477914651.3499999</c:v>
                </c:pt>
                <c:pt idx="3856">
                  <c:v>1477914651.4170001</c:v>
                </c:pt>
                <c:pt idx="3857">
                  <c:v>1477914651.483</c:v>
                </c:pt>
                <c:pt idx="3858">
                  <c:v>1477914652.4170001</c:v>
                </c:pt>
                <c:pt idx="3859">
                  <c:v>1477914652.484</c:v>
                </c:pt>
                <c:pt idx="3860">
                  <c:v>1477914652.55</c:v>
                </c:pt>
                <c:pt idx="3861">
                  <c:v>1477914652.6170001</c:v>
                </c:pt>
                <c:pt idx="3862">
                  <c:v>1477914652.684</c:v>
                </c:pt>
                <c:pt idx="3863">
                  <c:v>1477914652.75</c:v>
                </c:pt>
                <c:pt idx="3864">
                  <c:v>1477914652.8169999</c:v>
                </c:pt>
                <c:pt idx="3865">
                  <c:v>1477914653.7509999</c:v>
                </c:pt>
                <c:pt idx="3866">
                  <c:v>1477914653.8169999</c:v>
                </c:pt>
                <c:pt idx="3867">
                  <c:v>1477914653.8840001</c:v>
                </c:pt>
                <c:pt idx="3868">
                  <c:v>1477914653.951</c:v>
                </c:pt>
                <c:pt idx="3869">
                  <c:v>1477914654.017</c:v>
                </c:pt>
                <c:pt idx="3870">
                  <c:v>1477914654.0840001</c:v>
                </c:pt>
                <c:pt idx="3871">
                  <c:v>1477914654.151</c:v>
                </c:pt>
                <c:pt idx="3872">
                  <c:v>1477914655.0840001</c:v>
                </c:pt>
                <c:pt idx="3873">
                  <c:v>1477914655.151</c:v>
                </c:pt>
                <c:pt idx="3874">
                  <c:v>1477914655.2179999</c:v>
                </c:pt>
                <c:pt idx="3875">
                  <c:v>1477914655.2839999</c:v>
                </c:pt>
                <c:pt idx="3876">
                  <c:v>1477914655.3510001</c:v>
                </c:pt>
                <c:pt idx="3877">
                  <c:v>1477914655.418</c:v>
                </c:pt>
                <c:pt idx="3878">
                  <c:v>1477914655.484</c:v>
                </c:pt>
                <c:pt idx="3879">
                  <c:v>1477914656.418</c:v>
                </c:pt>
                <c:pt idx="3880">
                  <c:v>1477914656.4849999</c:v>
                </c:pt>
                <c:pt idx="3881">
                  <c:v>1477914656.5510001</c:v>
                </c:pt>
                <c:pt idx="3882">
                  <c:v>1477914656.618</c:v>
                </c:pt>
                <c:pt idx="3883">
                  <c:v>1477914656.6849999</c:v>
                </c:pt>
                <c:pt idx="3884">
                  <c:v>1477914656.7509999</c:v>
                </c:pt>
                <c:pt idx="3885">
                  <c:v>1477914656.8180001</c:v>
                </c:pt>
                <c:pt idx="3886">
                  <c:v>1477914657.7520001</c:v>
                </c:pt>
                <c:pt idx="3887">
                  <c:v>1477914657.8180001</c:v>
                </c:pt>
                <c:pt idx="3888">
                  <c:v>1477914657.885</c:v>
                </c:pt>
                <c:pt idx="3889">
                  <c:v>1477914657.9519999</c:v>
                </c:pt>
                <c:pt idx="3890">
                  <c:v>1477914658.0179999</c:v>
                </c:pt>
                <c:pt idx="3891">
                  <c:v>1477914658.085</c:v>
                </c:pt>
                <c:pt idx="3892">
                  <c:v>1477914658.152</c:v>
                </c:pt>
                <c:pt idx="3893">
                  <c:v>1477914659.085</c:v>
                </c:pt>
                <c:pt idx="3894">
                  <c:v>1477914659.2190001</c:v>
                </c:pt>
                <c:pt idx="3895">
                  <c:v>1477914659.2850001</c:v>
                </c:pt>
                <c:pt idx="3896">
                  <c:v>1477914659.352</c:v>
                </c:pt>
                <c:pt idx="3897">
                  <c:v>1477914659.4189999</c:v>
                </c:pt>
                <c:pt idx="3898">
                  <c:v>1477914659.4849999</c:v>
                </c:pt>
                <c:pt idx="3899">
                  <c:v>1477914659.552</c:v>
                </c:pt>
                <c:pt idx="3900">
                  <c:v>1477914660.4189999</c:v>
                </c:pt>
                <c:pt idx="3901">
                  <c:v>1477914660.4849999</c:v>
                </c:pt>
                <c:pt idx="3902">
                  <c:v>1477914660.552</c:v>
                </c:pt>
                <c:pt idx="3903">
                  <c:v>1477914660.619</c:v>
                </c:pt>
                <c:pt idx="3904">
                  <c:v>1477914660.6860001</c:v>
                </c:pt>
                <c:pt idx="3905">
                  <c:v>1477914660.7520001</c:v>
                </c:pt>
                <c:pt idx="3906">
                  <c:v>1477914660.819</c:v>
                </c:pt>
                <c:pt idx="3907">
                  <c:v>1477914661.7520001</c:v>
                </c:pt>
                <c:pt idx="3908">
                  <c:v>1477914661.819</c:v>
                </c:pt>
                <c:pt idx="3909">
                  <c:v>1477914661.8859999</c:v>
                </c:pt>
                <c:pt idx="3910">
                  <c:v>1477914661.9519999</c:v>
                </c:pt>
                <c:pt idx="3911">
                  <c:v>1477914662.0190001</c:v>
                </c:pt>
                <c:pt idx="3912">
                  <c:v>1477914662.086</c:v>
                </c:pt>
                <c:pt idx="3913">
                  <c:v>1477914662.152</c:v>
                </c:pt>
                <c:pt idx="3914">
                  <c:v>1477914663.086</c:v>
                </c:pt>
                <c:pt idx="3915">
                  <c:v>1477914663.1530001</c:v>
                </c:pt>
                <c:pt idx="3916">
                  <c:v>1477914663.2190001</c:v>
                </c:pt>
                <c:pt idx="3917">
                  <c:v>1477914663.286</c:v>
                </c:pt>
                <c:pt idx="3918">
                  <c:v>1477914663.3529999</c:v>
                </c:pt>
                <c:pt idx="3919">
                  <c:v>1477914663.4189999</c:v>
                </c:pt>
                <c:pt idx="3920">
                  <c:v>1477914663.4860001</c:v>
                </c:pt>
                <c:pt idx="3921">
                  <c:v>1477914664.4200001</c:v>
                </c:pt>
                <c:pt idx="3922">
                  <c:v>1477914664.4860001</c:v>
                </c:pt>
                <c:pt idx="3923">
                  <c:v>1477914664.553</c:v>
                </c:pt>
                <c:pt idx="3924">
                  <c:v>1477914664.6199999</c:v>
                </c:pt>
                <c:pt idx="3925">
                  <c:v>1477914664.6860001</c:v>
                </c:pt>
                <c:pt idx="3926">
                  <c:v>1477914664.753</c:v>
                </c:pt>
                <c:pt idx="3927">
                  <c:v>1477914664.8199999</c:v>
                </c:pt>
                <c:pt idx="3928">
                  <c:v>1477914665.753</c:v>
                </c:pt>
                <c:pt idx="3929">
                  <c:v>1477914665.8199999</c:v>
                </c:pt>
                <c:pt idx="3930">
                  <c:v>1477914665.8870001</c:v>
                </c:pt>
                <c:pt idx="3931">
                  <c:v>1477914665.9530001</c:v>
                </c:pt>
                <c:pt idx="3932">
                  <c:v>1477914666.02</c:v>
                </c:pt>
                <c:pt idx="3933">
                  <c:v>1477914666.0869999</c:v>
                </c:pt>
                <c:pt idx="3934">
                  <c:v>1477914666.1530001</c:v>
                </c:pt>
                <c:pt idx="3935">
                  <c:v>1477914667.0869999</c:v>
                </c:pt>
                <c:pt idx="3936">
                  <c:v>1477914667.1530001</c:v>
                </c:pt>
                <c:pt idx="3937">
                  <c:v>1477914667.22</c:v>
                </c:pt>
                <c:pt idx="3938">
                  <c:v>1477914667.2869999</c:v>
                </c:pt>
                <c:pt idx="3939">
                  <c:v>1477914667.3529999</c:v>
                </c:pt>
                <c:pt idx="3940">
                  <c:v>1477914667.4200001</c:v>
                </c:pt>
                <c:pt idx="3941">
                  <c:v>1477914668.4200001</c:v>
                </c:pt>
                <c:pt idx="3942">
                  <c:v>1477914668.487</c:v>
                </c:pt>
                <c:pt idx="3943">
                  <c:v>1477914668.5539999</c:v>
                </c:pt>
                <c:pt idx="3944">
                  <c:v>1477914668.6199999</c:v>
                </c:pt>
                <c:pt idx="3945">
                  <c:v>1477914668.687</c:v>
                </c:pt>
                <c:pt idx="3946">
                  <c:v>1477914668.7539999</c:v>
                </c:pt>
                <c:pt idx="3947">
                  <c:v>1477914669.7539999</c:v>
                </c:pt>
                <c:pt idx="3948">
                  <c:v>1477914669.8199999</c:v>
                </c:pt>
                <c:pt idx="3949">
                  <c:v>1477914669.8870001</c:v>
                </c:pt>
                <c:pt idx="3950">
                  <c:v>1477914669.954</c:v>
                </c:pt>
                <c:pt idx="3951">
                  <c:v>1477914670.02</c:v>
                </c:pt>
                <c:pt idx="3952">
                  <c:v>1477914670.0869999</c:v>
                </c:pt>
                <c:pt idx="3953">
                  <c:v>1477914671.0869999</c:v>
                </c:pt>
                <c:pt idx="3954">
                  <c:v>1477914671.154</c:v>
                </c:pt>
                <c:pt idx="3955">
                  <c:v>1477914671.22</c:v>
                </c:pt>
                <c:pt idx="3956">
                  <c:v>1477914671.2869999</c:v>
                </c:pt>
                <c:pt idx="3957">
                  <c:v>1477914671.3540001</c:v>
                </c:pt>
                <c:pt idx="3958">
                  <c:v>1477914671.4200001</c:v>
                </c:pt>
                <c:pt idx="3959">
                  <c:v>1477914672.421</c:v>
                </c:pt>
                <c:pt idx="3960">
                  <c:v>1477914672.487</c:v>
                </c:pt>
                <c:pt idx="3961">
                  <c:v>1477914672.5539999</c:v>
                </c:pt>
                <c:pt idx="3962">
                  <c:v>1477914672.6210001</c:v>
                </c:pt>
                <c:pt idx="3963">
                  <c:v>1477914672.687</c:v>
                </c:pt>
                <c:pt idx="3964">
                  <c:v>1477914672.7539999</c:v>
                </c:pt>
                <c:pt idx="3965">
                  <c:v>1477914673.7539999</c:v>
                </c:pt>
                <c:pt idx="3966">
                  <c:v>1477914673.8210001</c:v>
                </c:pt>
                <c:pt idx="3967">
                  <c:v>1477914673.8870001</c:v>
                </c:pt>
                <c:pt idx="3968">
                  <c:v>1477914673.954</c:v>
                </c:pt>
                <c:pt idx="3969">
                  <c:v>1477914674.0209999</c:v>
                </c:pt>
                <c:pt idx="3970">
                  <c:v>1477914674.0869999</c:v>
                </c:pt>
                <c:pt idx="3971">
                  <c:v>1477914675.0869999</c:v>
                </c:pt>
                <c:pt idx="3972">
                  <c:v>1477914675.154</c:v>
                </c:pt>
                <c:pt idx="3973">
                  <c:v>1477914675.221</c:v>
                </c:pt>
                <c:pt idx="3974">
                  <c:v>1477914675.2869999</c:v>
                </c:pt>
                <c:pt idx="3975">
                  <c:v>1477914675.3540001</c:v>
                </c:pt>
                <c:pt idx="3976">
                  <c:v>1477914675.421</c:v>
                </c:pt>
                <c:pt idx="3977">
                  <c:v>1477914676.421</c:v>
                </c:pt>
                <c:pt idx="3978">
                  <c:v>1477914676.487</c:v>
                </c:pt>
                <c:pt idx="3979">
                  <c:v>1477914676.5539999</c:v>
                </c:pt>
                <c:pt idx="3980">
                  <c:v>1477914676.6210001</c:v>
                </c:pt>
                <c:pt idx="3981">
                  <c:v>1477914676.688</c:v>
                </c:pt>
                <c:pt idx="3982">
                  <c:v>1477914676.7539999</c:v>
                </c:pt>
                <c:pt idx="3983">
                  <c:v>1477914677.7539999</c:v>
                </c:pt>
                <c:pt idx="3984">
                  <c:v>1477914677.8210001</c:v>
                </c:pt>
                <c:pt idx="3985">
                  <c:v>1477914677.888</c:v>
                </c:pt>
                <c:pt idx="3986">
                  <c:v>1477914677.954</c:v>
                </c:pt>
                <c:pt idx="3987">
                  <c:v>1477914678.0209999</c:v>
                </c:pt>
                <c:pt idx="3988">
                  <c:v>1477914678.0880001</c:v>
                </c:pt>
                <c:pt idx="3989">
                  <c:v>1477914679.0880001</c:v>
                </c:pt>
                <c:pt idx="3990">
                  <c:v>1477914679.154</c:v>
                </c:pt>
                <c:pt idx="3991">
                  <c:v>1477914679.221</c:v>
                </c:pt>
                <c:pt idx="3992">
                  <c:v>1477914679.2880001</c:v>
                </c:pt>
                <c:pt idx="3993">
                  <c:v>1477914679.3540001</c:v>
                </c:pt>
                <c:pt idx="3994">
                  <c:v>1477914679.421</c:v>
                </c:pt>
                <c:pt idx="3995">
                  <c:v>1477914680.421</c:v>
                </c:pt>
                <c:pt idx="3996">
                  <c:v>1477914680.4879999</c:v>
                </c:pt>
                <c:pt idx="3997">
                  <c:v>1477914680.5550001</c:v>
                </c:pt>
                <c:pt idx="3998">
                  <c:v>1477914680.6210001</c:v>
                </c:pt>
                <c:pt idx="3999">
                  <c:v>1477914680.688</c:v>
                </c:pt>
                <c:pt idx="4000">
                  <c:v>1477914680.7550001</c:v>
                </c:pt>
                <c:pt idx="4001">
                  <c:v>1477914681.7550001</c:v>
                </c:pt>
                <c:pt idx="4002">
                  <c:v>1477914681.8210001</c:v>
                </c:pt>
                <c:pt idx="4003">
                  <c:v>1477914681.888</c:v>
                </c:pt>
                <c:pt idx="4004">
                  <c:v>1477914681.9549999</c:v>
                </c:pt>
                <c:pt idx="4005">
                  <c:v>1477914682.0209999</c:v>
                </c:pt>
                <c:pt idx="4006">
                  <c:v>1477914682.0880001</c:v>
                </c:pt>
                <c:pt idx="4007">
                  <c:v>1477914683.0880001</c:v>
                </c:pt>
                <c:pt idx="4008">
                  <c:v>1477914683.155</c:v>
                </c:pt>
                <c:pt idx="4009">
                  <c:v>1477914683.221</c:v>
                </c:pt>
                <c:pt idx="4010">
                  <c:v>1477914683.2880001</c:v>
                </c:pt>
                <c:pt idx="4011">
                  <c:v>1477914683.355</c:v>
                </c:pt>
                <c:pt idx="4012">
                  <c:v>1477914683.4219999</c:v>
                </c:pt>
                <c:pt idx="4013">
                  <c:v>1477914684.4219999</c:v>
                </c:pt>
                <c:pt idx="4014">
                  <c:v>1477914684.4879999</c:v>
                </c:pt>
                <c:pt idx="4015">
                  <c:v>1477914684.5550001</c:v>
                </c:pt>
                <c:pt idx="4016">
                  <c:v>1477914684.622</c:v>
                </c:pt>
                <c:pt idx="4017">
                  <c:v>1477914684.688</c:v>
                </c:pt>
                <c:pt idx="4018">
                  <c:v>1477914684.7550001</c:v>
                </c:pt>
                <c:pt idx="4019">
                  <c:v>1477914685.7550001</c:v>
                </c:pt>
                <c:pt idx="4020">
                  <c:v>1477914685.822</c:v>
                </c:pt>
                <c:pt idx="4021">
                  <c:v>1477914685.888</c:v>
                </c:pt>
                <c:pt idx="4022">
                  <c:v>1477914685.9549999</c:v>
                </c:pt>
                <c:pt idx="4023">
                  <c:v>1477914686.0220001</c:v>
                </c:pt>
                <c:pt idx="4024">
                  <c:v>1477914686.0880001</c:v>
                </c:pt>
                <c:pt idx="4025">
                  <c:v>1477914687.089</c:v>
                </c:pt>
                <c:pt idx="4026">
                  <c:v>1477914687.155</c:v>
                </c:pt>
                <c:pt idx="4027">
                  <c:v>1477914687.2219999</c:v>
                </c:pt>
                <c:pt idx="4028">
                  <c:v>1477914687.289</c:v>
                </c:pt>
                <c:pt idx="4029">
                  <c:v>1477914687.355</c:v>
                </c:pt>
                <c:pt idx="4030">
                  <c:v>1477914687.4219999</c:v>
                </c:pt>
                <c:pt idx="4031">
                  <c:v>1477914687.4890001</c:v>
                </c:pt>
                <c:pt idx="4032">
                  <c:v>1477914688.4219999</c:v>
                </c:pt>
                <c:pt idx="4033">
                  <c:v>1477914688.4890001</c:v>
                </c:pt>
                <c:pt idx="4034">
                  <c:v>1477914688.5550001</c:v>
                </c:pt>
                <c:pt idx="4035">
                  <c:v>1477914688.622</c:v>
                </c:pt>
                <c:pt idx="4036">
                  <c:v>1477914688.6889999</c:v>
                </c:pt>
                <c:pt idx="4037">
                  <c:v>1477914688.7550001</c:v>
                </c:pt>
                <c:pt idx="4038">
                  <c:v>1477914688.822</c:v>
                </c:pt>
                <c:pt idx="4039">
                  <c:v>1477914689.756</c:v>
                </c:pt>
                <c:pt idx="4040">
                  <c:v>1477914689.822</c:v>
                </c:pt>
                <c:pt idx="4041">
                  <c:v>1477914689.8889999</c:v>
                </c:pt>
                <c:pt idx="4042">
                  <c:v>1477914689.9560001</c:v>
                </c:pt>
                <c:pt idx="4043">
                  <c:v>1477914690.0220001</c:v>
                </c:pt>
                <c:pt idx="4044">
                  <c:v>1477914690.089</c:v>
                </c:pt>
                <c:pt idx="4045">
                  <c:v>1477914690.1559999</c:v>
                </c:pt>
                <c:pt idx="4046">
                  <c:v>1477914691.089</c:v>
                </c:pt>
                <c:pt idx="4047">
                  <c:v>1477914691.1559999</c:v>
                </c:pt>
                <c:pt idx="4048">
                  <c:v>1477914691.2219999</c:v>
                </c:pt>
                <c:pt idx="4049">
                  <c:v>1477914691.289</c:v>
                </c:pt>
                <c:pt idx="4050">
                  <c:v>1477914691.3559999</c:v>
                </c:pt>
                <c:pt idx="4051">
                  <c:v>1477914691.4219999</c:v>
                </c:pt>
                <c:pt idx="4052">
                  <c:v>1477914691.4890001</c:v>
                </c:pt>
                <c:pt idx="4053">
                  <c:v>1477914692.4230001</c:v>
                </c:pt>
                <c:pt idx="4054">
                  <c:v>1477914692.4890001</c:v>
                </c:pt>
                <c:pt idx="4055">
                  <c:v>1477914692.556</c:v>
                </c:pt>
                <c:pt idx="4056">
                  <c:v>1477914692.6229999</c:v>
                </c:pt>
                <c:pt idx="4057">
                  <c:v>1477914692.6889999</c:v>
                </c:pt>
                <c:pt idx="4058">
                  <c:v>1477914692.756</c:v>
                </c:pt>
                <c:pt idx="4059">
                  <c:v>1477914692.823</c:v>
                </c:pt>
                <c:pt idx="4060">
                  <c:v>1477914693.756</c:v>
                </c:pt>
                <c:pt idx="4061">
                  <c:v>1477914693.823</c:v>
                </c:pt>
                <c:pt idx="4062">
                  <c:v>1477914693.8889999</c:v>
                </c:pt>
                <c:pt idx="4063">
                  <c:v>1477914693.9560001</c:v>
                </c:pt>
                <c:pt idx="4064">
                  <c:v>1477914694.023</c:v>
                </c:pt>
                <c:pt idx="4065">
                  <c:v>1477914694.089</c:v>
                </c:pt>
                <c:pt idx="4066">
                  <c:v>1477914694.1559999</c:v>
                </c:pt>
                <c:pt idx="4067">
                  <c:v>1477914695.0899999</c:v>
                </c:pt>
                <c:pt idx="4068">
                  <c:v>1477914695.1559999</c:v>
                </c:pt>
                <c:pt idx="4069">
                  <c:v>1477914695.223</c:v>
                </c:pt>
                <c:pt idx="4070">
                  <c:v>1477914695.29</c:v>
                </c:pt>
                <c:pt idx="4071">
                  <c:v>1477914695.3559999</c:v>
                </c:pt>
                <c:pt idx="4072">
                  <c:v>1477914695.4230001</c:v>
                </c:pt>
                <c:pt idx="4073">
                  <c:v>1477914695.49</c:v>
                </c:pt>
                <c:pt idx="4074">
                  <c:v>1477914696.4230001</c:v>
                </c:pt>
                <c:pt idx="4075">
                  <c:v>1477914696.49</c:v>
                </c:pt>
                <c:pt idx="4076">
                  <c:v>1477914696.556</c:v>
                </c:pt>
                <c:pt idx="4077">
                  <c:v>1477914696.6229999</c:v>
                </c:pt>
                <c:pt idx="4078">
                  <c:v>1477914696.6900001</c:v>
                </c:pt>
                <c:pt idx="4079">
                  <c:v>1477914696.756</c:v>
                </c:pt>
                <c:pt idx="4080">
                  <c:v>1477914696.823</c:v>
                </c:pt>
                <c:pt idx="4081">
                  <c:v>1477914697.757</c:v>
                </c:pt>
                <c:pt idx="4082">
                  <c:v>1477914697.823</c:v>
                </c:pt>
                <c:pt idx="4083">
                  <c:v>1477914697.8900001</c:v>
                </c:pt>
                <c:pt idx="4084">
                  <c:v>1477914697.957</c:v>
                </c:pt>
                <c:pt idx="4085">
                  <c:v>1477914698.023</c:v>
                </c:pt>
                <c:pt idx="4086">
                  <c:v>1477914698.0899999</c:v>
                </c:pt>
                <c:pt idx="4087">
                  <c:v>1477914698.1570001</c:v>
                </c:pt>
                <c:pt idx="4088">
                  <c:v>1477914699.0899999</c:v>
                </c:pt>
                <c:pt idx="4089">
                  <c:v>1477914699.1570001</c:v>
                </c:pt>
                <c:pt idx="4090">
                  <c:v>1477914699.224</c:v>
                </c:pt>
                <c:pt idx="4091">
                  <c:v>1477914699.29</c:v>
                </c:pt>
                <c:pt idx="4092">
                  <c:v>1477914699.3570001</c:v>
                </c:pt>
                <c:pt idx="4093">
                  <c:v>1477914699.424</c:v>
                </c:pt>
                <c:pt idx="4094">
                  <c:v>1477914699.49</c:v>
                </c:pt>
                <c:pt idx="4095">
                  <c:v>1477914700.424</c:v>
                </c:pt>
                <c:pt idx="4096">
                  <c:v>1477914700.49</c:v>
                </c:pt>
                <c:pt idx="4097">
                  <c:v>1477914700.5569999</c:v>
                </c:pt>
                <c:pt idx="4098">
                  <c:v>1477914700.6240001</c:v>
                </c:pt>
                <c:pt idx="4099">
                  <c:v>1477914700.6900001</c:v>
                </c:pt>
                <c:pt idx="4100">
                  <c:v>1477914700.757</c:v>
                </c:pt>
                <c:pt idx="4101">
                  <c:v>1477914700.8239999</c:v>
                </c:pt>
                <c:pt idx="4102">
                  <c:v>1477914701.757</c:v>
                </c:pt>
                <c:pt idx="4103">
                  <c:v>1477914701.8239999</c:v>
                </c:pt>
                <c:pt idx="4104">
                  <c:v>1477914701.891</c:v>
                </c:pt>
                <c:pt idx="4105">
                  <c:v>1477914701.957</c:v>
                </c:pt>
                <c:pt idx="4106">
                  <c:v>1477914702.0239999</c:v>
                </c:pt>
                <c:pt idx="4107">
                  <c:v>1477914702.0910001</c:v>
                </c:pt>
                <c:pt idx="4108">
                  <c:v>1477914702.1570001</c:v>
                </c:pt>
                <c:pt idx="4109">
                  <c:v>1477914703.0910001</c:v>
                </c:pt>
                <c:pt idx="4110">
                  <c:v>1477914703.158</c:v>
                </c:pt>
                <c:pt idx="4111">
                  <c:v>1477914703.224</c:v>
                </c:pt>
                <c:pt idx="4112">
                  <c:v>1477914703.2909999</c:v>
                </c:pt>
                <c:pt idx="4113">
                  <c:v>1477914703.358</c:v>
                </c:pt>
                <c:pt idx="4114">
                  <c:v>1477914703.424</c:v>
                </c:pt>
                <c:pt idx="4115">
                  <c:v>1477914703.4909999</c:v>
                </c:pt>
                <c:pt idx="4116">
                  <c:v>1477914704.425</c:v>
                </c:pt>
                <c:pt idx="4117">
                  <c:v>1477914704.4909999</c:v>
                </c:pt>
                <c:pt idx="4118">
                  <c:v>1477914704.5580001</c:v>
                </c:pt>
                <c:pt idx="4119">
                  <c:v>1477914704.625</c:v>
                </c:pt>
                <c:pt idx="4120">
                  <c:v>1477914704.691</c:v>
                </c:pt>
                <c:pt idx="4121">
                  <c:v>1477914704.7579999</c:v>
                </c:pt>
                <c:pt idx="4122">
                  <c:v>1477914704.825</c:v>
                </c:pt>
                <c:pt idx="4123">
                  <c:v>1477914705.7579999</c:v>
                </c:pt>
                <c:pt idx="4124">
                  <c:v>1477914705.825</c:v>
                </c:pt>
                <c:pt idx="4125">
                  <c:v>1477914705.892</c:v>
                </c:pt>
                <c:pt idx="4126">
                  <c:v>1477914705.9579999</c:v>
                </c:pt>
                <c:pt idx="4127">
                  <c:v>1477914706.0250001</c:v>
                </c:pt>
                <c:pt idx="4128">
                  <c:v>1477914706.092</c:v>
                </c:pt>
                <c:pt idx="4129">
                  <c:v>1477914706.158</c:v>
                </c:pt>
                <c:pt idx="4130">
                  <c:v>1477914707.092</c:v>
                </c:pt>
                <c:pt idx="4131">
                  <c:v>1477914707.1589999</c:v>
                </c:pt>
                <c:pt idx="4132">
                  <c:v>1477914707.2249999</c:v>
                </c:pt>
                <c:pt idx="4133">
                  <c:v>1477914707.2920001</c:v>
                </c:pt>
                <c:pt idx="4134">
                  <c:v>1477914707.359</c:v>
                </c:pt>
                <c:pt idx="4135">
                  <c:v>1477914707.425</c:v>
                </c:pt>
                <c:pt idx="4136">
                  <c:v>1477914707.4920001</c:v>
                </c:pt>
                <c:pt idx="4137">
                  <c:v>1477914708.425</c:v>
                </c:pt>
                <c:pt idx="4138">
                  <c:v>1477914708.4920001</c:v>
                </c:pt>
                <c:pt idx="4139">
                  <c:v>1477914708.559</c:v>
                </c:pt>
                <c:pt idx="4140">
                  <c:v>1477914708.6259999</c:v>
                </c:pt>
                <c:pt idx="4141">
                  <c:v>1477914708.6919999</c:v>
                </c:pt>
                <c:pt idx="4142">
                  <c:v>1477914708.7590001</c:v>
                </c:pt>
                <c:pt idx="4143">
                  <c:v>1477914708.826</c:v>
                </c:pt>
                <c:pt idx="4144">
                  <c:v>1477914709.7590001</c:v>
                </c:pt>
                <c:pt idx="4145">
                  <c:v>1477914709.826</c:v>
                </c:pt>
                <c:pt idx="4146">
                  <c:v>1477914709.892</c:v>
                </c:pt>
                <c:pt idx="4147">
                  <c:v>1477914709.9590001</c:v>
                </c:pt>
                <c:pt idx="4148">
                  <c:v>1477914710.026</c:v>
                </c:pt>
                <c:pt idx="4149">
                  <c:v>1477914710.0929999</c:v>
                </c:pt>
                <c:pt idx="4150">
                  <c:v>1477914710.1589999</c:v>
                </c:pt>
                <c:pt idx="4151">
                  <c:v>1477914711.0929999</c:v>
                </c:pt>
                <c:pt idx="4152">
                  <c:v>1477914711.1589999</c:v>
                </c:pt>
                <c:pt idx="4153">
                  <c:v>1477914711.2260001</c:v>
                </c:pt>
                <c:pt idx="4154">
                  <c:v>1477914711.293</c:v>
                </c:pt>
                <c:pt idx="4155">
                  <c:v>1477914711.359</c:v>
                </c:pt>
                <c:pt idx="4156">
                  <c:v>1477914711.4260001</c:v>
                </c:pt>
                <c:pt idx="4157">
                  <c:v>1477914711.493</c:v>
                </c:pt>
                <c:pt idx="4158">
                  <c:v>1477914712.4260001</c:v>
                </c:pt>
                <c:pt idx="4159">
                  <c:v>1477914712.493</c:v>
                </c:pt>
                <c:pt idx="4160">
                  <c:v>1477914712.5599999</c:v>
                </c:pt>
                <c:pt idx="4161">
                  <c:v>1477914712.6259999</c:v>
                </c:pt>
                <c:pt idx="4162">
                  <c:v>1477914712.6930001</c:v>
                </c:pt>
                <c:pt idx="4163">
                  <c:v>1477914712.76</c:v>
                </c:pt>
                <c:pt idx="4164">
                  <c:v>1477914712.826</c:v>
                </c:pt>
                <c:pt idx="4165">
                  <c:v>1477914713.76</c:v>
                </c:pt>
                <c:pt idx="4166">
                  <c:v>1477914713.8269999</c:v>
                </c:pt>
                <c:pt idx="4167">
                  <c:v>1477914713.8929999</c:v>
                </c:pt>
                <c:pt idx="4168">
                  <c:v>1477914713.96</c:v>
                </c:pt>
                <c:pt idx="4169">
                  <c:v>1477914714.027</c:v>
                </c:pt>
                <c:pt idx="4170">
                  <c:v>1477914714.0929999</c:v>
                </c:pt>
                <c:pt idx="4171">
                  <c:v>1477914714.1600001</c:v>
                </c:pt>
                <c:pt idx="4172">
                  <c:v>1477914715.0929999</c:v>
                </c:pt>
                <c:pt idx="4173">
                  <c:v>1477914715.1600001</c:v>
                </c:pt>
                <c:pt idx="4174">
                  <c:v>1477914715.227</c:v>
                </c:pt>
                <c:pt idx="4175">
                  <c:v>1477914715.293</c:v>
                </c:pt>
                <c:pt idx="4176">
                  <c:v>1477914715.3599999</c:v>
                </c:pt>
                <c:pt idx="4177">
                  <c:v>1477914715.427</c:v>
                </c:pt>
                <c:pt idx="4178">
                  <c:v>1477914715.493</c:v>
                </c:pt>
                <c:pt idx="4179">
                  <c:v>1477914716.427</c:v>
                </c:pt>
                <c:pt idx="4180">
                  <c:v>1477914716.494</c:v>
                </c:pt>
                <c:pt idx="4181">
                  <c:v>1477914716.5599999</c:v>
                </c:pt>
                <c:pt idx="4182">
                  <c:v>1477914716.6270001</c:v>
                </c:pt>
                <c:pt idx="4183">
                  <c:v>1477914716.694</c:v>
                </c:pt>
                <c:pt idx="4184">
                  <c:v>1477914716.76</c:v>
                </c:pt>
                <c:pt idx="4185">
                  <c:v>1477914716.8269999</c:v>
                </c:pt>
                <c:pt idx="4186">
                  <c:v>1477914717.76</c:v>
                </c:pt>
                <c:pt idx="4187">
                  <c:v>1477914717.8269999</c:v>
                </c:pt>
                <c:pt idx="4188">
                  <c:v>1477914717.8940001</c:v>
                </c:pt>
                <c:pt idx="4189">
                  <c:v>1477914717.96</c:v>
                </c:pt>
                <c:pt idx="4190">
                  <c:v>1477914718.027</c:v>
                </c:pt>
                <c:pt idx="4191">
                  <c:v>1477914718.0940001</c:v>
                </c:pt>
                <c:pt idx="4192">
                  <c:v>1477914718.1600001</c:v>
                </c:pt>
                <c:pt idx="4193">
                  <c:v>1477914719.0940001</c:v>
                </c:pt>
                <c:pt idx="4194">
                  <c:v>1477914719.227</c:v>
                </c:pt>
                <c:pt idx="4195">
                  <c:v>1477914719.2939999</c:v>
                </c:pt>
                <c:pt idx="4196">
                  <c:v>1477914719.3599999</c:v>
                </c:pt>
                <c:pt idx="4197">
                  <c:v>1477914719.427</c:v>
                </c:pt>
                <c:pt idx="4198">
                  <c:v>1477914719.494</c:v>
                </c:pt>
                <c:pt idx="4199">
                  <c:v>1477914719.5599999</c:v>
                </c:pt>
                <c:pt idx="4200">
                  <c:v>1477914720.427</c:v>
                </c:pt>
                <c:pt idx="4201">
                  <c:v>1477914720.494</c:v>
                </c:pt>
                <c:pt idx="4202">
                  <c:v>1477914720.5610001</c:v>
                </c:pt>
                <c:pt idx="4203">
                  <c:v>1477914720.6270001</c:v>
                </c:pt>
                <c:pt idx="4204">
                  <c:v>1477914720.694</c:v>
                </c:pt>
                <c:pt idx="4205">
                  <c:v>1477914720.7609999</c:v>
                </c:pt>
                <c:pt idx="4206">
                  <c:v>1477914720.8269999</c:v>
                </c:pt>
                <c:pt idx="4207">
                  <c:v>1477914721.7609999</c:v>
                </c:pt>
                <c:pt idx="4208">
                  <c:v>1477914721.8269999</c:v>
                </c:pt>
                <c:pt idx="4209">
                  <c:v>1477914721.8940001</c:v>
                </c:pt>
                <c:pt idx="4210">
                  <c:v>1477914721.961</c:v>
                </c:pt>
                <c:pt idx="4211">
                  <c:v>1477914722.027</c:v>
                </c:pt>
                <c:pt idx="4212">
                  <c:v>1477914722.0940001</c:v>
                </c:pt>
                <c:pt idx="4213">
                  <c:v>1477914722.161</c:v>
                </c:pt>
                <c:pt idx="4214">
                  <c:v>1477914723.0940001</c:v>
                </c:pt>
                <c:pt idx="4215">
                  <c:v>1477914723.161</c:v>
                </c:pt>
                <c:pt idx="4216">
                  <c:v>1477914723.227</c:v>
                </c:pt>
                <c:pt idx="4217">
                  <c:v>1477914723.2939999</c:v>
                </c:pt>
                <c:pt idx="4218">
                  <c:v>1477914723.3610001</c:v>
                </c:pt>
                <c:pt idx="4219">
                  <c:v>1477914723.427</c:v>
                </c:pt>
                <c:pt idx="4220">
                  <c:v>1477914723.494</c:v>
                </c:pt>
                <c:pt idx="4221">
                  <c:v>1477914724.427</c:v>
                </c:pt>
                <c:pt idx="4222">
                  <c:v>1477914724.494</c:v>
                </c:pt>
                <c:pt idx="4223">
                  <c:v>1477914724.5610001</c:v>
                </c:pt>
                <c:pt idx="4224">
                  <c:v>1477914724.6270001</c:v>
                </c:pt>
                <c:pt idx="4225">
                  <c:v>1477914724.694</c:v>
                </c:pt>
                <c:pt idx="4226">
                  <c:v>1477914724.7609999</c:v>
                </c:pt>
                <c:pt idx="4227">
                  <c:v>1477914724.8269999</c:v>
                </c:pt>
                <c:pt idx="4228">
                  <c:v>1477914725.7609999</c:v>
                </c:pt>
                <c:pt idx="4229">
                  <c:v>1477914725.8269999</c:v>
                </c:pt>
                <c:pt idx="4230">
                  <c:v>1477914725.8940001</c:v>
                </c:pt>
                <c:pt idx="4231">
                  <c:v>1477914725.961</c:v>
                </c:pt>
                <c:pt idx="4232">
                  <c:v>1477914726.027</c:v>
                </c:pt>
                <c:pt idx="4233">
                  <c:v>1477914726.0940001</c:v>
                </c:pt>
                <c:pt idx="4234">
                  <c:v>1477914726.161</c:v>
                </c:pt>
                <c:pt idx="4235">
                  <c:v>1477914727.0940001</c:v>
                </c:pt>
                <c:pt idx="4236">
                  <c:v>1477914727.161</c:v>
                </c:pt>
                <c:pt idx="4237">
                  <c:v>1477914727.227</c:v>
                </c:pt>
                <c:pt idx="4238">
                  <c:v>1477914727.2939999</c:v>
                </c:pt>
                <c:pt idx="4239">
                  <c:v>1477914727.3610001</c:v>
                </c:pt>
                <c:pt idx="4240">
                  <c:v>1477914727.427</c:v>
                </c:pt>
                <c:pt idx="4241">
                  <c:v>1477914728.427</c:v>
                </c:pt>
                <c:pt idx="4242">
                  <c:v>1477914728.494</c:v>
                </c:pt>
                <c:pt idx="4243">
                  <c:v>1477914728.5610001</c:v>
                </c:pt>
                <c:pt idx="4244">
                  <c:v>1477914728.6270001</c:v>
                </c:pt>
                <c:pt idx="4245">
                  <c:v>1477914728.694</c:v>
                </c:pt>
                <c:pt idx="4246">
                  <c:v>1477914728.7609999</c:v>
                </c:pt>
                <c:pt idx="4247">
                  <c:v>1477914729.7609999</c:v>
                </c:pt>
                <c:pt idx="4248">
                  <c:v>1477914729.8269999</c:v>
                </c:pt>
                <c:pt idx="4249">
                  <c:v>1477914729.8940001</c:v>
                </c:pt>
                <c:pt idx="4250">
                  <c:v>1477914729.961</c:v>
                </c:pt>
                <c:pt idx="4251">
                  <c:v>1477914730.0280001</c:v>
                </c:pt>
                <c:pt idx="4252">
                  <c:v>1477914730.0940001</c:v>
                </c:pt>
                <c:pt idx="4253">
                  <c:v>1477914731.0940001</c:v>
                </c:pt>
                <c:pt idx="4254">
                  <c:v>1477914731.161</c:v>
                </c:pt>
                <c:pt idx="4255">
                  <c:v>1477914731.2279999</c:v>
                </c:pt>
                <c:pt idx="4256">
                  <c:v>1477914731.2939999</c:v>
                </c:pt>
                <c:pt idx="4257">
                  <c:v>1477914731.3610001</c:v>
                </c:pt>
                <c:pt idx="4258">
                  <c:v>1477914731.428</c:v>
                </c:pt>
                <c:pt idx="4259">
                  <c:v>1477914732.428</c:v>
                </c:pt>
                <c:pt idx="4260">
                  <c:v>1477914732.494</c:v>
                </c:pt>
                <c:pt idx="4261">
                  <c:v>1477914732.5610001</c:v>
                </c:pt>
                <c:pt idx="4262">
                  <c:v>1477914732.628</c:v>
                </c:pt>
                <c:pt idx="4263">
                  <c:v>1477914732.694</c:v>
                </c:pt>
                <c:pt idx="4264">
                  <c:v>1477914732.7609999</c:v>
                </c:pt>
                <c:pt idx="4265">
                  <c:v>1477914733.7609999</c:v>
                </c:pt>
                <c:pt idx="4266">
                  <c:v>1477914733.8280001</c:v>
                </c:pt>
                <c:pt idx="4267">
                  <c:v>1477914733.8940001</c:v>
                </c:pt>
                <c:pt idx="4268">
                  <c:v>1477914733.961</c:v>
                </c:pt>
                <c:pt idx="4269">
                  <c:v>1477914734.0280001</c:v>
                </c:pt>
                <c:pt idx="4270">
                  <c:v>1477914734.0940001</c:v>
                </c:pt>
                <c:pt idx="4271">
                  <c:v>1477914735.0940001</c:v>
                </c:pt>
                <c:pt idx="4272">
                  <c:v>1477914735.161</c:v>
                </c:pt>
                <c:pt idx="4273">
                  <c:v>1477914735.2279999</c:v>
                </c:pt>
                <c:pt idx="4274">
                  <c:v>1477914735.2939999</c:v>
                </c:pt>
                <c:pt idx="4275">
                  <c:v>1477914735.3610001</c:v>
                </c:pt>
                <c:pt idx="4276">
                  <c:v>1477914735.428</c:v>
                </c:pt>
                <c:pt idx="4277">
                  <c:v>1477914736.428</c:v>
                </c:pt>
                <c:pt idx="4278">
                  <c:v>1477914736.494</c:v>
                </c:pt>
                <c:pt idx="4279">
                  <c:v>1477914736.5610001</c:v>
                </c:pt>
                <c:pt idx="4280">
                  <c:v>1477914736.628</c:v>
                </c:pt>
                <c:pt idx="4281">
                  <c:v>1477914736.694</c:v>
                </c:pt>
                <c:pt idx="4282">
                  <c:v>1477914736.7609999</c:v>
                </c:pt>
                <c:pt idx="4283">
                  <c:v>1477914737.7609999</c:v>
                </c:pt>
                <c:pt idx="4284">
                  <c:v>1477914737.8280001</c:v>
                </c:pt>
                <c:pt idx="4285">
                  <c:v>1477914737.8940001</c:v>
                </c:pt>
                <c:pt idx="4286">
                  <c:v>1477914737.961</c:v>
                </c:pt>
                <c:pt idx="4287">
                  <c:v>1477914738.0280001</c:v>
                </c:pt>
                <c:pt idx="4288">
                  <c:v>1477914738.0940001</c:v>
                </c:pt>
                <c:pt idx="4289">
                  <c:v>1477914739.0940001</c:v>
                </c:pt>
                <c:pt idx="4290">
                  <c:v>1477914739.161</c:v>
                </c:pt>
                <c:pt idx="4291">
                  <c:v>1477914739.2279999</c:v>
                </c:pt>
                <c:pt idx="4292">
                  <c:v>1477914739.2939999</c:v>
                </c:pt>
                <c:pt idx="4293">
                  <c:v>1477914739.3610001</c:v>
                </c:pt>
                <c:pt idx="4294">
                  <c:v>1477914739.428</c:v>
                </c:pt>
                <c:pt idx="4295">
                  <c:v>1477914740.428</c:v>
                </c:pt>
                <c:pt idx="4296">
                  <c:v>1477914740.494</c:v>
                </c:pt>
                <c:pt idx="4297">
                  <c:v>1477914740.5610001</c:v>
                </c:pt>
                <c:pt idx="4298">
                  <c:v>1477914740.628</c:v>
                </c:pt>
                <c:pt idx="4299">
                  <c:v>1477914740.694</c:v>
                </c:pt>
                <c:pt idx="4300">
                  <c:v>1477914740.7609999</c:v>
                </c:pt>
                <c:pt idx="4301">
                  <c:v>1477914741.7609999</c:v>
                </c:pt>
                <c:pt idx="4302">
                  <c:v>1477914741.8280001</c:v>
                </c:pt>
                <c:pt idx="4303">
                  <c:v>1477914741.8940001</c:v>
                </c:pt>
                <c:pt idx="4304">
                  <c:v>1477914741.961</c:v>
                </c:pt>
                <c:pt idx="4305">
                  <c:v>1477914742.0280001</c:v>
                </c:pt>
                <c:pt idx="4306">
                  <c:v>1477914742.0940001</c:v>
                </c:pt>
                <c:pt idx="4307">
                  <c:v>1477914743.0940001</c:v>
                </c:pt>
                <c:pt idx="4308">
                  <c:v>1477914743.161</c:v>
                </c:pt>
                <c:pt idx="4309">
                  <c:v>1477914743.2279999</c:v>
                </c:pt>
                <c:pt idx="4310">
                  <c:v>1477914743.2939999</c:v>
                </c:pt>
                <c:pt idx="4311">
                  <c:v>1477914743.3610001</c:v>
                </c:pt>
                <c:pt idx="4312">
                  <c:v>1477914743.428</c:v>
                </c:pt>
                <c:pt idx="4313">
                  <c:v>1477914744.428</c:v>
                </c:pt>
                <c:pt idx="4314">
                  <c:v>1477914744.494</c:v>
                </c:pt>
                <c:pt idx="4315">
                  <c:v>1477914744.5610001</c:v>
                </c:pt>
                <c:pt idx="4316">
                  <c:v>1477914744.628</c:v>
                </c:pt>
                <c:pt idx="4317">
                  <c:v>1477914744.694</c:v>
                </c:pt>
                <c:pt idx="4318">
                  <c:v>1477914744.7609999</c:v>
                </c:pt>
                <c:pt idx="4319">
                  <c:v>1477914745.7609999</c:v>
                </c:pt>
                <c:pt idx="4320">
                  <c:v>1477914745.8280001</c:v>
                </c:pt>
                <c:pt idx="4321">
                  <c:v>1477914745.8940001</c:v>
                </c:pt>
                <c:pt idx="4322">
                  <c:v>1477914745.961</c:v>
                </c:pt>
                <c:pt idx="4323">
                  <c:v>1477914746.0280001</c:v>
                </c:pt>
                <c:pt idx="4324">
                  <c:v>1477914746.0940001</c:v>
                </c:pt>
                <c:pt idx="4325">
                  <c:v>1477914747.0940001</c:v>
                </c:pt>
                <c:pt idx="4326">
                  <c:v>1477914747.161</c:v>
                </c:pt>
                <c:pt idx="4327">
                  <c:v>1477914747.2279999</c:v>
                </c:pt>
                <c:pt idx="4328">
                  <c:v>1477914747.2939999</c:v>
                </c:pt>
                <c:pt idx="4329">
                  <c:v>1477914747.3610001</c:v>
                </c:pt>
                <c:pt idx="4330">
                  <c:v>1477914747.428</c:v>
                </c:pt>
                <c:pt idx="4331">
                  <c:v>1477914747.494</c:v>
                </c:pt>
                <c:pt idx="4332">
                  <c:v>1477914748.428</c:v>
                </c:pt>
                <c:pt idx="4333">
                  <c:v>1477914748.494</c:v>
                </c:pt>
                <c:pt idx="4334">
                  <c:v>1477914748.5610001</c:v>
                </c:pt>
                <c:pt idx="4335">
                  <c:v>1477914748.628</c:v>
                </c:pt>
                <c:pt idx="4336">
                  <c:v>1477914748.694</c:v>
                </c:pt>
                <c:pt idx="4337">
                  <c:v>1477914748.7609999</c:v>
                </c:pt>
                <c:pt idx="4338">
                  <c:v>1477914748.8280001</c:v>
                </c:pt>
                <c:pt idx="4339">
                  <c:v>1477914749.7609999</c:v>
                </c:pt>
                <c:pt idx="4340">
                  <c:v>1477914749.8280001</c:v>
                </c:pt>
                <c:pt idx="4341">
                  <c:v>1477914749.895</c:v>
                </c:pt>
                <c:pt idx="4342">
                  <c:v>1477914749.961</c:v>
                </c:pt>
                <c:pt idx="4343">
                  <c:v>1477914750.0280001</c:v>
                </c:pt>
                <c:pt idx="4344">
                  <c:v>1477914750.095</c:v>
                </c:pt>
                <c:pt idx="4345">
                  <c:v>1477914750.161</c:v>
                </c:pt>
                <c:pt idx="4346">
                  <c:v>1477914751.095</c:v>
                </c:pt>
                <c:pt idx="4347">
                  <c:v>1477914751.161</c:v>
                </c:pt>
                <c:pt idx="4348">
                  <c:v>1477914751.2279999</c:v>
                </c:pt>
                <c:pt idx="4349">
                  <c:v>1477914751.2950001</c:v>
                </c:pt>
                <c:pt idx="4350">
                  <c:v>1477914751.3610001</c:v>
                </c:pt>
                <c:pt idx="4351">
                  <c:v>1477914751.428</c:v>
                </c:pt>
                <c:pt idx="4352">
                  <c:v>1477914751.4949999</c:v>
                </c:pt>
                <c:pt idx="4353">
                  <c:v>1477914752.428</c:v>
                </c:pt>
                <c:pt idx="4354">
                  <c:v>1477914752.4949999</c:v>
                </c:pt>
                <c:pt idx="4355">
                  <c:v>1477914752.5610001</c:v>
                </c:pt>
                <c:pt idx="4356">
                  <c:v>1477914752.628</c:v>
                </c:pt>
                <c:pt idx="4357">
                  <c:v>1477914752.6949999</c:v>
                </c:pt>
                <c:pt idx="4358">
                  <c:v>1477914752.7609999</c:v>
                </c:pt>
                <c:pt idx="4359">
                  <c:v>1477914752.8280001</c:v>
                </c:pt>
                <c:pt idx="4360">
                  <c:v>1477914753.7609999</c:v>
                </c:pt>
                <c:pt idx="4361">
                  <c:v>1477914753.8280001</c:v>
                </c:pt>
                <c:pt idx="4362">
                  <c:v>1477914753.895</c:v>
                </c:pt>
                <c:pt idx="4363">
                  <c:v>1477914753.961</c:v>
                </c:pt>
                <c:pt idx="4364">
                  <c:v>1477914754.0280001</c:v>
                </c:pt>
                <c:pt idx="4365">
                  <c:v>1477914754.095</c:v>
                </c:pt>
                <c:pt idx="4366">
                  <c:v>1477914754.161</c:v>
                </c:pt>
                <c:pt idx="4367">
                  <c:v>1477914755.095</c:v>
                </c:pt>
                <c:pt idx="4368">
                  <c:v>1477914755.161</c:v>
                </c:pt>
                <c:pt idx="4369">
                  <c:v>1477914755.2279999</c:v>
                </c:pt>
                <c:pt idx="4370">
                  <c:v>1477914755.2950001</c:v>
                </c:pt>
                <c:pt idx="4371">
                  <c:v>1477914755.3610001</c:v>
                </c:pt>
                <c:pt idx="4372">
                  <c:v>1477914755.428</c:v>
                </c:pt>
                <c:pt idx="4373">
                  <c:v>1477914755.4949999</c:v>
                </c:pt>
                <c:pt idx="4374">
                  <c:v>1477914756.428</c:v>
                </c:pt>
                <c:pt idx="4375">
                  <c:v>1477914756.4949999</c:v>
                </c:pt>
                <c:pt idx="4376">
                  <c:v>1477914756.5610001</c:v>
                </c:pt>
                <c:pt idx="4377">
                  <c:v>1477914756.628</c:v>
                </c:pt>
                <c:pt idx="4378">
                  <c:v>1477914756.6949999</c:v>
                </c:pt>
                <c:pt idx="4379">
                  <c:v>1477914756.7609999</c:v>
                </c:pt>
                <c:pt idx="4380">
                  <c:v>1477914756.8280001</c:v>
                </c:pt>
                <c:pt idx="4381">
                  <c:v>1477914757.7620001</c:v>
                </c:pt>
                <c:pt idx="4382">
                  <c:v>1477914757.8280001</c:v>
                </c:pt>
                <c:pt idx="4383">
                  <c:v>1477914757.895</c:v>
                </c:pt>
                <c:pt idx="4384">
                  <c:v>1477914757.9619999</c:v>
                </c:pt>
                <c:pt idx="4385">
                  <c:v>1477914758.0280001</c:v>
                </c:pt>
                <c:pt idx="4386">
                  <c:v>1477914758.095</c:v>
                </c:pt>
                <c:pt idx="4387">
                  <c:v>1477914758.1619999</c:v>
                </c:pt>
                <c:pt idx="4388">
                  <c:v>1477914759.095</c:v>
                </c:pt>
                <c:pt idx="4389">
                  <c:v>1477914759.1619999</c:v>
                </c:pt>
                <c:pt idx="4390">
                  <c:v>1477914759.2279999</c:v>
                </c:pt>
                <c:pt idx="4391">
                  <c:v>1477914759.2950001</c:v>
                </c:pt>
                <c:pt idx="4392">
                  <c:v>1477914759.362</c:v>
                </c:pt>
                <c:pt idx="4393">
                  <c:v>1477914759.428</c:v>
                </c:pt>
                <c:pt idx="4394">
                  <c:v>1477914759.4949999</c:v>
                </c:pt>
                <c:pt idx="4395">
                  <c:v>1477914760.428</c:v>
                </c:pt>
                <c:pt idx="4396">
                  <c:v>1477914760.4949999</c:v>
                </c:pt>
                <c:pt idx="4397">
                  <c:v>1477914760.562</c:v>
                </c:pt>
                <c:pt idx="4398">
                  <c:v>1477914760.628</c:v>
                </c:pt>
                <c:pt idx="4399">
                  <c:v>1477914760.6949999</c:v>
                </c:pt>
                <c:pt idx="4400">
                  <c:v>1477914760.7620001</c:v>
                </c:pt>
                <c:pt idx="4401">
                  <c:v>1477914760.8280001</c:v>
                </c:pt>
                <c:pt idx="4402">
                  <c:v>1477914761.7620001</c:v>
                </c:pt>
                <c:pt idx="4403">
                  <c:v>1477914761.8280001</c:v>
                </c:pt>
                <c:pt idx="4404">
                  <c:v>1477914761.895</c:v>
                </c:pt>
                <c:pt idx="4405">
                  <c:v>1477914761.9619999</c:v>
                </c:pt>
                <c:pt idx="4406">
                  <c:v>1477914762.0280001</c:v>
                </c:pt>
                <c:pt idx="4407">
                  <c:v>1477914762.095</c:v>
                </c:pt>
                <c:pt idx="4408">
                  <c:v>1477914762.1619999</c:v>
                </c:pt>
                <c:pt idx="4409">
                  <c:v>1477914763.095</c:v>
                </c:pt>
                <c:pt idx="4410">
                  <c:v>1477914763.1619999</c:v>
                </c:pt>
                <c:pt idx="4411">
                  <c:v>1477914763.2290001</c:v>
                </c:pt>
                <c:pt idx="4412">
                  <c:v>1477914763.2950001</c:v>
                </c:pt>
                <c:pt idx="4413">
                  <c:v>1477914763.362</c:v>
                </c:pt>
                <c:pt idx="4414">
                  <c:v>1477914763.4289999</c:v>
                </c:pt>
                <c:pt idx="4415">
                  <c:v>1477914763.4949999</c:v>
                </c:pt>
                <c:pt idx="4416">
                  <c:v>1477914764.4289999</c:v>
                </c:pt>
                <c:pt idx="4417">
                  <c:v>1477914764.4949999</c:v>
                </c:pt>
                <c:pt idx="4418">
                  <c:v>1477914764.562</c:v>
                </c:pt>
                <c:pt idx="4419">
                  <c:v>1477914764.6289999</c:v>
                </c:pt>
                <c:pt idx="4420">
                  <c:v>1477914764.6949999</c:v>
                </c:pt>
                <c:pt idx="4421">
                  <c:v>1477914764.7620001</c:v>
                </c:pt>
                <c:pt idx="4422">
                  <c:v>1477914764.829</c:v>
                </c:pt>
                <c:pt idx="4423">
                  <c:v>1477914765.7620001</c:v>
                </c:pt>
                <c:pt idx="4424">
                  <c:v>1477914765.829</c:v>
                </c:pt>
                <c:pt idx="4425">
                  <c:v>1477914765.895</c:v>
                </c:pt>
                <c:pt idx="4426">
                  <c:v>1477914765.9619999</c:v>
                </c:pt>
                <c:pt idx="4427">
                  <c:v>1477914766.029</c:v>
                </c:pt>
                <c:pt idx="4428">
                  <c:v>1477914766.095</c:v>
                </c:pt>
                <c:pt idx="4429">
                  <c:v>1477914766.1619999</c:v>
                </c:pt>
                <c:pt idx="4430">
                  <c:v>1477914767.096</c:v>
                </c:pt>
                <c:pt idx="4431">
                  <c:v>1477914767.1619999</c:v>
                </c:pt>
                <c:pt idx="4432">
                  <c:v>1477914767.2290001</c:v>
                </c:pt>
                <c:pt idx="4433">
                  <c:v>1477914767.296</c:v>
                </c:pt>
                <c:pt idx="4434">
                  <c:v>1477914767.362</c:v>
                </c:pt>
                <c:pt idx="4435">
                  <c:v>1477914767.4289999</c:v>
                </c:pt>
                <c:pt idx="4436">
                  <c:v>1477914767.4960001</c:v>
                </c:pt>
                <c:pt idx="4437">
                  <c:v>1477914768.4289999</c:v>
                </c:pt>
                <c:pt idx="4438">
                  <c:v>1477914768.4960001</c:v>
                </c:pt>
                <c:pt idx="4439">
                  <c:v>1477914768.562</c:v>
                </c:pt>
                <c:pt idx="4440">
                  <c:v>1477914768.6289999</c:v>
                </c:pt>
                <c:pt idx="4441">
                  <c:v>1477914768.6960001</c:v>
                </c:pt>
                <c:pt idx="4442">
                  <c:v>1477914768.7620001</c:v>
                </c:pt>
                <c:pt idx="4443">
                  <c:v>1477914768.829</c:v>
                </c:pt>
                <c:pt idx="4444">
                  <c:v>1477914769.7620001</c:v>
                </c:pt>
                <c:pt idx="4445">
                  <c:v>1477914769.829</c:v>
                </c:pt>
                <c:pt idx="4446">
                  <c:v>1477914769.8959999</c:v>
                </c:pt>
                <c:pt idx="4447">
                  <c:v>1477914769.9619999</c:v>
                </c:pt>
                <c:pt idx="4448">
                  <c:v>1477914770.029</c:v>
                </c:pt>
                <c:pt idx="4449">
                  <c:v>1477914770.096</c:v>
                </c:pt>
                <c:pt idx="4450">
                  <c:v>1477914770.1619999</c:v>
                </c:pt>
                <c:pt idx="4451">
                  <c:v>1477914771.096</c:v>
                </c:pt>
                <c:pt idx="4452">
                  <c:v>1477914771.1630001</c:v>
                </c:pt>
                <c:pt idx="4453">
                  <c:v>1477914771.2290001</c:v>
                </c:pt>
                <c:pt idx="4454">
                  <c:v>1477914771.296</c:v>
                </c:pt>
                <c:pt idx="4455">
                  <c:v>1477914771.3629999</c:v>
                </c:pt>
                <c:pt idx="4456">
                  <c:v>1477914771.4289999</c:v>
                </c:pt>
                <c:pt idx="4457">
                  <c:v>1477914771.4960001</c:v>
                </c:pt>
                <c:pt idx="4458">
                  <c:v>1477914772.4289999</c:v>
                </c:pt>
                <c:pt idx="4459">
                  <c:v>1477914772.4960001</c:v>
                </c:pt>
                <c:pt idx="4460">
                  <c:v>1477914772.563</c:v>
                </c:pt>
                <c:pt idx="4461">
                  <c:v>1477914772.6289999</c:v>
                </c:pt>
                <c:pt idx="4462">
                  <c:v>1477914772.6960001</c:v>
                </c:pt>
                <c:pt idx="4463">
                  <c:v>1477914772.763</c:v>
                </c:pt>
                <c:pt idx="4464">
                  <c:v>1477914772.8299999</c:v>
                </c:pt>
                <c:pt idx="4465">
                  <c:v>1477914773.763</c:v>
                </c:pt>
                <c:pt idx="4466">
                  <c:v>1477914773.8299999</c:v>
                </c:pt>
                <c:pt idx="4467">
                  <c:v>1477914773.8959999</c:v>
                </c:pt>
                <c:pt idx="4468">
                  <c:v>1477914773.9630001</c:v>
                </c:pt>
                <c:pt idx="4469">
                  <c:v>1477914774.03</c:v>
                </c:pt>
                <c:pt idx="4470">
                  <c:v>1477914774.096</c:v>
                </c:pt>
                <c:pt idx="4471">
                  <c:v>1477914774.1630001</c:v>
                </c:pt>
                <c:pt idx="4472">
                  <c:v>1477914775.0969999</c:v>
                </c:pt>
                <c:pt idx="4473">
                  <c:v>1477914775.1630001</c:v>
                </c:pt>
                <c:pt idx="4474">
                  <c:v>1477914775.23</c:v>
                </c:pt>
                <c:pt idx="4475">
                  <c:v>1477914775.2969999</c:v>
                </c:pt>
                <c:pt idx="4476">
                  <c:v>1477914775.3629999</c:v>
                </c:pt>
                <c:pt idx="4477">
                  <c:v>1477914775.4300001</c:v>
                </c:pt>
                <c:pt idx="4478">
                  <c:v>1477914775.497</c:v>
                </c:pt>
                <c:pt idx="4479">
                  <c:v>1477914776.4300001</c:v>
                </c:pt>
                <c:pt idx="4480">
                  <c:v>1477914776.497</c:v>
                </c:pt>
                <c:pt idx="4481">
                  <c:v>1477914776.563</c:v>
                </c:pt>
                <c:pt idx="4482">
                  <c:v>1477914776.6300001</c:v>
                </c:pt>
                <c:pt idx="4483">
                  <c:v>1477914776.697</c:v>
                </c:pt>
                <c:pt idx="4484">
                  <c:v>1477914776.763</c:v>
                </c:pt>
                <c:pt idx="4485">
                  <c:v>1477914776.8299999</c:v>
                </c:pt>
                <c:pt idx="4486">
                  <c:v>1477914777.7639999</c:v>
                </c:pt>
                <c:pt idx="4487">
                  <c:v>1477914777.8299999</c:v>
                </c:pt>
                <c:pt idx="4488">
                  <c:v>1477914777.8970001</c:v>
                </c:pt>
                <c:pt idx="4489">
                  <c:v>1477914777.964</c:v>
                </c:pt>
                <c:pt idx="4490">
                  <c:v>1477914778.03</c:v>
                </c:pt>
                <c:pt idx="4491">
                  <c:v>1477914778.0969999</c:v>
                </c:pt>
                <c:pt idx="4492">
                  <c:v>1477914778.164</c:v>
                </c:pt>
                <c:pt idx="4493">
                  <c:v>1477914779.0969999</c:v>
                </c:pt>
                <c:pt idx="4494">
                  <c:v>1477914779.23</c:v>
                </c:pt>
                <c:pt idx="4495">
                  <c:v>1477914779.2969999</c:v>
                </c:pt>
                <c:pt idx="4496">
                  <c:v>1477914779.3640001</c:v>
                </c:pt>
                <c:pt idx="4497">
                  <c:v>1477914779.4300001</c:v>
                </c:pt>
                <c:pt idx="4498">
                  <c:v>1477914779.497</c:v>
                </c:pt>
                <c:pt idx="4499">
                  <c:v>1477914779.5639999</c:v>
                </c:pt>
                <c:pt idx="4500">
                  <c:v>1477914780.431</c:v>
                </c:pt>
                <c:pt idx="4501">
                  <c:v>1477914780.497</c:v>
                </c:pt>
                <c:pt idx="4502">
                  <c:v>1477914780.5639999</c:v>
                </c:pt>
                <c:pt idx="4503">
                  <c:v>1477914780.631</c:v>
                </c:pt>
                <c:pt idx="4504">
                  <c:v>1477914780.697</c:v>
                </c:pt>
                <c:pt idx="4505">
                  <c:v>1477914780.7639999</c:v>
                </c:pt>
                <c:pt idx="4506">
                  <c:v>1477914780.8310001</c:v>
                </c:pt>
                <c:pt idx="4507">
                  <c:v>1477914781.7639999</c:v>
                </c:pt>
                <c:pt idx="4508">
                  <c:v>1477914781.8310001</c:v>
                </c:pt>
                <c:pt idx="4509">
                  <c:v>1477914781.8970001</c:v>
                </c:pt>
                <c:pt idx="4510">
                  <c:v>1477914781.964</c:v>
                </c:pt>
                <c:pt idx="4511">
                  <c:v>1477914782.0309999</c:v>
                </c:pt>
                <c:pt idx="4512">
                  <c:v>1477914782.098</c:v>
                </c:pt>
                <c:pt idx="4513">
                  <c:v>1477914782.164</c:v>
                </c:pt>
                <c:pt idx="4514">
                  <c:v>1477914783.098</c:v>
                </c:pt>
                <c:pt idx="4515">
                  <c:v>1477914783.164</c:v>
                </c:pt>
                <c:pt idx="4516">
                  <c:v>1477914783.2309999</c:v>
                </c:pt>
                <c:pt idx="4517">
                  <c:v>1477914783.2980001</c:v>
                </c:pt>
                <c:pt idx="4518">
                  <c:v>1477914783.3640001</c:v>
                </c:pt>
                <c:pt idx="4519">
                  <c:v>1477914783.431</c:v>
                </c:pt>
                <c:pt idx="4520">
                  <c:v>1477914783.4979999</c:v>
                </c:pt>
                <c:pt idx="4521">
                  <c:v>1477914784.431</c:v>
                </c:pt>
                <c:pt idx="4522">
                  <c:v>1477914784.4979999</c:v>
                </c:pt>
                <c:pt idx="4523">
                  <c:v>1477914784.5639999</c:v>
                </c:pt>
                <c:pt idx="4524">
                  <c:v>1477914784.631</c:v>
                </c:pt>
                <c:pt idx="4525">
                  <c:v>1477914784.698</c:v>
                </c:pt>
                <c:pt idx="4526">
                  <c:v>1477914784.7639999</c:v>
                </c:pt>
                <c:pt idx="4527">
                  <c:v>1477914784.8310001</c:v>
                </c:pt>
                <c:pt idx="4528">
                  <c:v>1477914785.7650001</c:v>
                </c:pt>
                <c:pt idx="4529">
                  <c:v>1477914785.8310001</c:v>
                </c:pt>
                <c:pt idx="4530">
                  <c:v>1477914785.898</c:v>
                </c:pt>
                <c:pt idx="4531">
                  <c:v>1477914785.9649999</c:v>
                </c:pt>
                <c:pt idx="4532">
                  <c:v>1477914786.0309999</c:v>
                </c:pt>
                <c:pt idx="4533">
                  <c:v>1477914786.098</c:v>
                </c:pt>
                <c:pt idx="4534">
                  <c:v>1477914786.165</c:v>
                </c:pt>
                <c:pt idx="4535">
                  <c:v>1477914787.098</c:v>
                </c:pt>
                <c:pt idx="4536">
                  <c:v>1477914787.165</c:v>
                </c:pt>
                <c:pt idx="4537">
                  <c:v>1477914787.2309999</c:v>
                </c:pt>
                <c:pt idx="4538">
                  <c:v>1477914787.2980001</c:v>
                </c:pt>
                <c:pt idx="4539">
                  <c:v>1477914787.365</c:v>
                </c:pt>
                <c:pt idx="4540">
                  <c:v>1477914787.431</c:v>
                </c:pt>
                <c:pt idx="4541">
                  <c:v>1477914788.4319999</c:v>
                </c:pt>
                <c:pt idx="4542">
                  <c:v>1477914788.4979999</c:v>
                </c:pt>
                <c:pt idx="4543">
                  <c:v>1477914788.5650001</c:v>
                </c:pt>
                <c:pt idx="4544">
                  <c:v>1477914788.632</c:v>
                </c:pt>
                <c:pt idx="4545">
                  <c:v>1477914788.698</c:v>
                </c:pt>
                <c:pt idx="4546">
                  <c:v>1477914788.7650001</c:v>
                </c:pt>
                <c:pt idx="4547">
                  <c:v>1477914789.7650001</c:v>
                </c:pt>
                <c:pt idx="4548">
                  <c:v>1477914789.832</c:v>
                </c:pt>
                <c:pt idx="4549">
                  <c:v>1477914789.898</c:v>
                </c:pt>
                <c:pt idx="4550">
                  <c:v>1477914789.9649999</c:v>
                </c:pt>
                <c:pt idx="4551">
                  <c:v>1477914790.0320001</c:v>
                </c:pt>
                <c:pt idx="4552">
                  <c:v>1477914790.098</c:v>
                </c:pt>
                <c:pt idx="4553">
                  <c:v>1477914791.099</c:v>
                </c:pt>
                <c:pt idx="4554">
                  <c:v>1477914791.165</c:v>
                </c:pt>
                <c:pt idx="4555">
                  <c:v>1477914791.2320001</c:v>
                </c:pt>
                <c:pt idx="4556">
                  <c:v>1477914791.299</c:v>
                </c:pt>
                <c:pt idx="4557">
                  <c:v>1477914791.365</c:v>
                </c:pt>
                <c:pt idx="4558">
                  <c:v>1477914791.4319999</c:v>
                </c:pt>
                <c:pt idx="4559">
                  <c:v>1477914792.4319999</c:v>
                </c:pt>
                <c:pt idx="4560">
                  <c:v>1477914792.4990001</c:v>
                </c:pt>
                <c:pt idx="4561">
                  <c:v>1477914792.5650001</c:v>
                </c:pt>
                <c:pt idx="4562">
                  <c:v>1477914792.632</c:v>
                </c:pt>
                <c:pt idx="4563">
                  <c:v>1477914792.6989999</c:v>
                </c:pt>
                <c:pt idx="4564">
                  <c:v>1477914792.7650001</c:v>
                </c:pt>
                <c:pt idx="4565">
                  <c:v>1477914793.766</c:v>
                </c:pt>
                <c:pt idx="4566">
                  <c:v>1477914793.832</c:v>
                </c:pt>
                <c:pt idx="4567">
                  <c:v>1477914793.8989999</c:v>
                </c:pt>
                <c:pt idx="4568">
                  <c:v>1477914793.9660001</c:v>
                </c:pt>
                <c:pt idx="4569">
                  <c:v>1477914794.0320001</c:v>
                </c:pt>
                <c:pt idx="4570">
                  <c:v>1477914794.099</c:v>
                </c:pt>
                <c:pt idx="4571">
                  <c:v>1477914795.099</c:v>
                </c:pt>
                <c:pt idx="4572">
                  <c:v>1477914795.1659999</c:v>
                </c:pt>
                <c:pt idx="4573">
                  <c:v>1477914795.2320001</c:v>
                </c:pt>
                <c:pt idx="4574">
                  <c:v>1477914795.299</c:v>
                </c:pt>
                <c:pt idx="4575">
                  <c:v>1477914795.3659999</c:v>
                </c:pt>
                <c:pt idx="4576">
                  <c:v>1477914795.4319999</c:v>
                </c:pt>
                <c:pt idx="4577">
                  <c:v>1477914796.4330001</c:v>
                </c:pt>
                <c:pt idx="4578">
                  <c:v>1477914796.4990001</c:v>
                </c:pt>
                <c:pt idx="4579">
                  <c:v>1477914796.566</c:v>
                </c:pt>
                <c:pt idx="4580">
                  <c:v>1477914796.6329999</c:v>
                </c:pt>
                <c:pt idx="4581">
                  <c:v>1477914796.6989999</c:v>
                </c:pt>
                <c:pt idx="4582">
                  <c:v>1477914796.766</c:v>
                </c:pt>
                <c:pt idx="4583">
                  <c:v>1477914797.766</c:v>
                </c:pt>
                <c:pt idx="4584">
                  <c:v>1477914797.8329999</c:v>
                </c:pt>
                <c:pt idx="4585">
                  <c:v>1477914797.8989999</c:v>
                </c:pt>
                <c:pt idx="4586">
                  <c:v>1477914797.9660001</c:v>
                </c:pt>
                <c:pt idx="4587">
                  <c:v>1477914798.033</c:v>
                </c:pt>
                <c:pt idx="4588">
                  <c:v>1477914798.099</c:v>
                </c:pt>
                <c:pt idx="4589">
                  <c:v>1477914799.0999999</c:v>
                </c:pt>
                <c:pt idx="4590">
                  <c:v>1477914799.1659999</c:v>
                </c:pt>
                <c:pt idx="4591">
                  <c:v>1477914799.233</c:v>
                </c:pt>
                <c:pt idx="4592">
                  <c:v>1477914799.3</c:v>
                </c:pt>
                <c:pt idx="4593">
                  <c:v>1477914799.3659999</c:v>
                </c:pt>
                <c:pt idx="4594">
                  <c:v>1477914799.4330001</c:v>
                </c:pt>
                <c:pt idx="4595">
                  <c:v>1477914800.4330001</c:v>
                </c:pt>
                <c:pt idx="4596">
                  <c:v>1477914800.5</c:v>
                </c:pt>
                <c:pt idx="4597">
                  <c:v>1477914800.5669999</c:v>
                </c:pt>
                <c:pt idx="4598">
                  <c:v>1477914800.6329999</c:v>
                </c:pt>
                <c:pt idx="4599">
                  <c:v>1477914800.7</c:v>
                </c:pt>
                <c:pt idx="4600">
                  <c:v>1477914800.767</c:v>
                </c:pt>
                <c:pt idx="4601">
                  <c:v>1477914801.767</c:v>
                </c:pt>
                <c:pt idx="4602">
                  <c:v>1477914801.8329999</c:v>
                </c:pt>
                <c:pt idx="4603">
                  <c:v>1477914801.9000001</c:v>
                </c:pt>
                <c:pt idx="4604">
                  <c:v>1477914801.967</c:v>
                </c:pt>
                <c:pt idx="4605">
                  <c:v>1477914802.033</c:v>
                </c:pt>
                <c:pt idx="4606">
                  <c:v>1477914802.0999999</c:v>
                </c:pt>
                <c:pt idx="4607">
                  <c:v>1477914803.0999999</c:v>
                </c:pt>
                <c:pt idx="4608">
                  <c:v>1477914803.1670001</c:v>
                </c:pt>
                <c:pt idx="4609">
                  <c:v>1477914803.234</c:v>
                </c:pt>
                <c:pt idx="4610">
                  <c:v>1477914803.3</c:v>
                </c:pt>
                <c:pt idx="4611">
                  <c:v>1477914803.3670001</c:v>
                </c:pt>
                <c:pt idx="4612">
                  <c:v>1477914803.434</c:v>
                </c:pt>
                <c:pt idx="4613">
                  <c:v>1477914804.434</c:v>
                </c:pt>
                <c:pt idx="4614">
                  <c:v>1477914804.5</c:v>
                </c:pt>
                <c:pt idx="4615">
                  <c:v>1477914804.5669999</c:v>
                </c:pt>
                <c:pt idx="4616">
                  <c:v>1477914804.6340001</c:v>
                </c:pt>
                <c:pt idx="4617">
                  <c:v>1477914804.701</c:v>
                </c:pt>
                <c:pt idx="4618">
                  <c:v>1477914804.767</c:v>
                </c:pt>
                <c:pt idx="4619">
                  <c:v>1477914805.767</c:v>
                </c:pt>
                <c:pt idx="4620">
                  <c:v>1477914805.8340001</c:v>
                </c:pt>
                <c:pt idx="4621">
                  <c:v>1477914805.901</c:v>
                </c:pt>
                <c:pt idx="4622">
                  <c:v>1477914805.967</c:v>
                </c:pt>
                <c:pt idx="4623">
                  <c:v>1477914806.0339999</c:v>
                </c:pt>
                <c:pt idx="4624">
                  <c:v>1477914806.1010001</c:v>
                </c:pt>
                <c:pt idx="4625">
                  <c:v>1477914807.1010001</c:v>
                </c:pt>
                <c:pt idx="4626">
                  <c:v>1477914807.168</c:v>
                </c:pt>
                <c:pt idx="4627">
                  <c:v>1477914807.234</c:v>
                </c:pt>
                <c:pt idx="4628">
                  <c:v>1477914807.3010001</c:v>
                </c:pt>
                <c:pt idx="4629">
                  <c:v>1477914807.368</c:v>
                </c:pt>
                <c:pt idx="4630">
                  <c:v>1477914807.434</c:v>
                </c:pt>
                <c:pt idx="4631">
                  <c:v>1477914807.5009999</c:v>
                </c:pt>
                <c:pt idx="4632">
                  <c:v>1477914808.434</c:v>
                </c:pt>
                <c:pt idx="4633">
                  <c:v>1477914808.5009999</c:v>
                </c:pt>
                <c:pt idx="4634">
                  <c:v>1477914808.5680001</c:v>
                </c:pt>
                <c:pt idx="4635">
                  <c:v>1477914808.6340001</c:v>
                </c:pt>
                <c:pt idx="4636">
                  <c:v>1477914808.701</c:v>
                </c:pt>
                <c:pt idx="4637">
                  <c:v>1477914808.7679999</c:v>
                </c:pt>
                <c:pt idx="4638">
                  <c:v>1477914808.835</c:v>
                </c:pt>
                <c:pt idx="4639">
                  <c:v>1477914809.7679999</c:v>
                </c:pt>
                <c:pt idx="4640">
                  <c:v>1477914809.835</c:v>
                </c:pt>
                <c:pt idx="4641">
                  <c:v>1477914809.901</c:v>
                </c:pt>
                <c:pt idx="4642">
                  <c:v>1477914809.9679999</c:v>
                </c:pt>
                <c:pt idx="4643">
                  <c:v>1477914810.0350001</c:v>
                </c:pt>
                <c:pt idx="4644">
                  <c:v>1477914810.1010001</c:v>
                </c:pt>
                <c:pt idx="4645">
                  <c:v>1477914810.168</c:v>
                </c:pt>
                <c:pt idx="4646">
                  <c:v>1477914811.102</c:v>
                </c:pt>
                <c:pt idx="4647">
                  <c:v>1477914811.168</c:v>
                </c:pt>
                <c:pt idx="4648">
                  <c:v>1477914811.2349999</c:v>
                </c:pt>
                <c:pt idx="4649">
                  <c:v>1477914811.302</c:v>
                </c:pt>
                <c:pt idx="4650">
                  <c:v>1477914811.368</c:v>
                </c:pt>
                <c:pt idx="4651">
                  <c:v>1477914811.4349999</c:v>
                </c:pt>
                <c:pt idx="4652">
                  <c:v>1477914811.5020001</c:v>
                </c:pt>
                <c:pt idx="4653">
                  <c:v>1477914812.4349999</c:v>
                </c:pt>
                <c:pt idx="4654">
                  <c:v>1477914812.5020001</c:v>
                </c:pt>
                <c:pt idx="4655">
                  <c:v>1477914812.569</c:v>
                </c:pt>
                <c:pt idx="4656">
                  <c:v>1477914812.635</c:v>
                </c:pt>
                <c:pt idx="4657">
                  <c:v>1477914812.7019999</c:v>
                </c:pt>
                <c:pt idx="4658">
                  <c:v>1477914812.7690001</c:v>
                </c:pt>
                <c:pt idx="4659">
                  <c:v>1477914812.835</c:v>
                </c:pt>
                <c:pt idx="4660">
                  <c:v>1477914813.7690001</c:v>
                </c:pt>
                <c:pt idx="4661">
                  <c:v>1477914813.836</c:v>
                </c:pt>
                <c:pt idx="4662">
                  <c:v>1477914813.902</c:v>
                </c:pt>
                <c:pt idx="4663">
                  <c:v>1477914813.9690001</c:v>
                </c:pt>
                <c:pt idx="4664">
                  <c:v>1477914814.036</c:v>
                </c:pt>
                <c:pt idx="4665">
                  <c:v>1477914814.102</c:v>
                </c:pt>
                <c:pt idx="4666">
                  <c:v>1477914814.1689999</c:v>
                </c:pt>
                <c:pt idx="4667">
                  <c:v>1477914815.102</c:v>
                </c:pt>
                <c:pt idx="4668">
                  <c:v>1477914815.1689999</c:v>
                </c:pt>
                <c:pt idx="4669">
                  <c:v>1477914815.2360001</c:v>
                </c:pt>
                <c:pt idx="4670">
                  <c:v>1477914815.303</c:v>
                </c:pt>
                <c:pt idx="4671">
                  <c:v>1477914815.369</c:v>
                </c:pt>
                <c:pt idx="4672">
                  <c:v>1477914815.4360001</c:v>
                </c:pt>
                <c:pt idx="4673">
                  <c:v>1477914815.503</c:v>
                </c:pt>
                <c:pt idx="4674">
                  <c:v>1477914816.4360001</c:v>
                </c:pt>
                <c:pt idx="4675">
                  <c:v>1477914816.503</c:v>
                </c:pt>
                <c:pt idx="4676">
                  <c:v>1477914816.569</c:v>
                </c:pt>
                <c:pt idx="4677">
                  <c:v>1477914816.6359999</c:v>
                </c:pt>
                <c:pt idx="4678">
                  <c:v>1477914816.7030001</c:v>
                </c:pt>
                <c:pt idx="4679">
                  <c:v>1477914816.77</c:v>
                </c:pt>
                <c:pt idx="4680">
                  <c:v>1477914816.836</c:v>
                </c:pt>
                <c:pt idx="4681">
                  <c:v>1477914817.77</c:v>
                </c:pt>
                <c:pt idx="4682">
                  <c:v>1477914817.836</c:v>
                </c:pt>
                <c:pt idx="4683">
                  <c:v>1477914817.9030001</c:v>
                </c:pt>
                <c:pt idx="4684">
                  <c:v>1477914817.97</c:v>
                </c:pt>
                <c:pt idx="4685">
                  <c:v>1477914818.036</c:v>
                </c:pt>
                <c:pt idx="4686">
                  <c:v>1477914818.1029999</c:v>
                </c:pt>
                <c:pt idx="4687">
                  <c:v>1477914818.1700001</c:v>
                </c:pt>
                <c:pt idx="4688">
                  <c:v>1477914819.1029999</c:v>
                </c:pt>
                <c:pt idx="4689">
                  <c:v>1477914819.1700001</c:v>
                </c:pt>
                <c:pt idx="4690">
                  <c:v>1477914819.237</c:v>
                </c:pt>
                <c:pt idx="4691">
                  <c:v>1477914819.303</c:v>
                </c:pt>
                <c:pt idx="4692">
                  <c:v>1477914819.3699999</c:v>
                </c:pt>
                <c:pt idx="4693">
                  <c:v>1477914819.437</c:v>
                </c:pt>
                <c:pt idx="4694">
                  <c:v>1477914819.503</c:v>
                </c:pt>
                <c:pt idx="4695">
                  <c:v>1477914820.437</c:v>
                </c:pt>
                <c:pt idx="4696">
                  <c:v>1477914820.5039999</c:v>
                </c:pt>
                <c:pt idx="4697">
                  <c:v>1477914820.5699999</c:v>
                </c:pt>
                <c:pt idx="4698">
                  <c:v>1477914820.6370001</c:v>
                </c:pt>
                <c:pt idx="4699">
                  <c:v>1477914820.704</c:v>
                </c:pt>
                <c:pt idx="4700">
                  <c:v>1477914820.77</c:v>
                </c:pt>
                <c:pt idx="4701">
                  <c:v>1477914820.8369999</c:v>
                </c:pt>
                <c:pt idx="4702">
                  <c:v>1477914821.7709999</c:v>
                </c:pt>
                <c:pt idx="4703">
                  <c:v>1477914821.8369999</c:v>
                </c:pt>
                <c:pt idx="4704">
                  <c:v>1477914821.904</c:v>
                </c:pt>
                <c:pt idx="4705">
                  <c:v>1477914821.971</c:v>
                </c:pt>
                <c:pt idx="4706">
                  <c:v>1477914822.0369999</c:v>
                </c:pt>
                <c:pt idx="4707">
                  <c:v>1477914822.1040001</c:v>
                </c:pt>
                <c:pt idx="4708">
                  <c:v>1477914822.171</c:v>
                </c:pt>
                <c:pt idx="4709">
                  <c:v>1477914823.1040001</c:v>
                </c:pt>
                <c:pt idx="4710">
                  <c:v>1477914823.171</c:v>
                </c:pt>
                <c:pt idx="4711">
                  <c:v>1477914823.2379999</c:v>
                </c:pt>
                <c:pt idx="4712">
                  <c:v>1477914823.3039999</c:v>
                </c:pt>
                <c:pt idx="4713">
                  <c:v>1477914823.3710001</c:v>
                </c:pt>
                <c:pt idx="4714">
                  <c:v>1477914823.438</c:v>
                </c:pt>
                <c:pt idx="4715">
                  <c:v>1477914823.5039999</c:v>
                </c:pt>
                <c:pt idx="4716">
                  <c:v>1477914824.438</c:v>
                </c:pt>
                <c:pt idx="4717">
                  <c:v>1477914824.5050001</c:v>
                </c:pt>
                <c:pt idx="4718">
                  <c:v>1477914824.5710001</c:v>
                </c:pt>
                <c:pt idx="4719">
                  <c:v>1477914824.638</c:v>
                </c:pt>
                <c:pt idx="4720">
                  <c:v>1477914824.7049999</c:v>
                </c:pt>
                <c:pt idx="4721">
                  <c:v>1477914824.7709999</c:v>
                </c:pt>
                <c:pt idx="4722">
                  <c:v>1477914824.8380001</c:v>
                </c:pt>
                <c:pt idx="4723">
                  <c:v>1477914825.7720001</c:v>
                </c:pt>
                <c:pt idx="4724">
                  <c:v>1477914825.8380001</c:v>
                </c:pt>
                <c:pt idx="4725">
                  <c:v>1477914825.905</c:v>
                </c:pt>
                <c:pt idx="4726">
                  <c:v>1477914825.9719999</c:v>
                </c:pt>
                <c:pt idx="4727">
                  <c:v>1477914826.0380001</c:v>
                </c:pt>
                <c:pt idx="4728">
                  <c:v>1477914826.105</c:v>
                </c:pt>
                <c:pt idx="4729">
                  <c:v>1477914826.1719999</c:v>
                </c:pt>
                <c:pt idx="4730">
                  <c:v>1477914827.105</c:v>
                </c:pt>
                <c:pt idx="4731">
                  <c:v>1477914827.1719999</c:v>
                </c:pt>
                <c:pt idx="4732">
                  <c:v>1477914827.2390001</c:v>
                </c:pt>
                <c:pt idx="4733">
                  <c:v>1477914827.3050001</c:v>
                </c:pt>
                <c:pt idx="4734">
                  <c:v>1477914827.372</c:v>
                </c:pt>
                <c:pt idx="4735">
                  <c:v>1477914827.4389999</c:v>
                </c:pt>
                <c:pt idx="4736">
                  <c:v>1477914827.506</c:v>
                </c:pt>
                <c:pt idx="4737">
                  <c:v>1477914828.4389999</c:v>
                </c:pt>
                <c:pt idx="4738">
                  <c:v>1477914828.506</c:v>
                </c:pt>
                <c:pt idx="4739">
                  <c:v>1477914828.572</c:v>
                </c:pt>
                <c:pt idx="4740">
                  <c:v>1477914828.6389999</c:v>
                </c:pt>
                <c:pt idx="4741">
                  <c:v>1477914828.7060001</c:v>
                </c:pt>
                <c:pt idx="4742">
                  <c:v>1477914828.773</c:v>
                </c:pt>
                <c:pt idx="4743">
                  <c:v>1477914828.839</c:v>
                </c:pt>
                <c:pt idx="4744">
                  <c:v>1477914829.773</c:v>
                </c:pt>
                <c:pt idx="4745">
                  <c:v>1477914829.8399999</c:v>
                </c:pt>
                <c:pt idx="4746">
                  <c:v>1477914829.9059999</c:v>
                </c:pt>
                <c:pt idx="4747">
                  <c:v>1477914829.973</c:v>
                </c:pt>
                <c:pt idx="4748">
                  <c:v>1477914830.04</c:v>
                </c:pt>
                <c:pt idx="4749">
                  <c:v>1477914830.1059999</c:v>
                </c:pt>
                <c:pt idx="4750">
                  <c:v>1477914830.1730001</c:v>
                </c:pt>
                <c:pt idx="4751">
                  <c:v>1477914831.1070001</c:v>
                </c:pt>
                <c:pt idx="4752">
                  <c:v>1477914831.1730001</c:v>
                </c:pt>
                <c:pt idx="4753">
                  <c:v>1477914831.24</c:v>
                </c:pt>
                <c:pt idx="4754">
                  <c:v>1477914831.3069999</c:v>
                </c:pt>
                <c:pt idx="4755">
                  <c:v>1477914831.3729999</c:v>
                </c:pt>
                <c:pt idx="4756">
                  <c:v>1477914831.4400001</c:v>
                </c:pt>
                <c:pt idx="4757">
                  <c:v>1477914831.507</c:v>
                </c:pt>
                <c:pt idx="4758">
                  <c:v>1477914832.4400001</c:v>
                </c:pt>
                <c:pt idx="4759">
                  <c:v>1477914832.507</c:v>
                </c:pt>
                <c:pt idx="4760">
                  <c:v>1477914832.5739999</c:v>
                </c:pt>
                <c:pt idx="4761">
                  <c:v>1477914832.6400001</c:v>
                </c:pt>
                <c:pt idx="4762">
                  <c:v>1477914832.707</c:v>
                </c:pt>
                <c:pt idx="4763">
                  <c:v>1477914832.7739999</c:v>
                </c:pt>
                <c:pt idx="4764">
                  <c:v>1477914832.8399999</c:v>
                </c:pt>
                <c:pt idx="4765">
                  <c:v>1477914833.7739999</c:v>
                </c:pt>
                <c:pt idx="4766">
                  <c:v>1477914833.8410001</c:v>
                </c:pt>
                <c:pt idx="4767">
                  <c:v>1477914833.9070001</c:v>
                </c:pt>
                <c:pt idx="4768">
                  <c:v>1477914833.974</c:v>
                </c:pt>
                <c:pt idx="4769">
                  <c:v>1477914834.0409999</c:v>
                </c:pt>
                <c:pt idx="4770">
                  <c:v>1477914834.1070001</c:v>
                </c:pt>
                <c:pt idx="4771">
                  <c:v>1477914834.174</c:v>
                </c:pt>
                <c:pt idx="4772">
                  <c:v>1477914835.108</c:v>
                </c:pt>
                <c:pt idx="4773">
                  <c:v>1477914835.174</c:v>
                </c:pt>
                <c:pt idx="4774">
                  <c:v>1477914835.2409999</c:v>
                </c:pt>
                <c:pt idx="4775">
                  <c:v>1477914835.3080001</c:v>
                </c:pt>
                <c:pt idx="4776">
                  <c:v>1477914835.375</c:v>
                </c:pt>
                <c:pt idx="4777">
                  <c:v>1477914835.441</c:v>
                </c:pt>
                <c:pt idx="4778">
                  <c:v>1477914835.5079999</c:v>
                </c:pt>
                <c:pt idx="4779">
                  <c:v>1477914836.4419999</c:v>
                </c:pt>
                <c:pt idx="4780">
                  <c:v>1477914836.5079999</c:v>
                </c:pt>
                <c:pt idx="4781">
                  <c:v>1477914836.575</c:v>
                </c:pt>
                <c:pt idx="4782">
                  <c:v>1477914836.642</c:v>
                </c:pt>
                <c:pt idx="4783">
                  <c:v>1477914836.7079999</c:v>
                </c:pt>
                <c:pt idx="4784">
                  <c:v>1477914836.7750001</c:v>
                </c:pt>
                <c:pt idx="4785">
                  <c:v>1477914836.842</c:v>
                </c:pt>
                <c:pt idx="4786">
                  <c:v>1477914837.7750001</c:v>
                </c:pt>
                <c:pt idx="4787">
                  <c:v>1477914837.842</c:v>
                </c:pt>
                <c:pt idx="4788">
                  <c:v>1477914837.9089999</c:v>
                </c:pt>
                <c:pt idx="4789">
                  <c:v>1477914837.9749999</c:v>
                </c:pt>
                <c:pt idx="4790">
                  <c:v>1477914838.0420001</c:v>
                </c:pt>
                <c:pt idx="4791">
                  <c:v>1477914838.109</c:v>
                </c:pt>
                <c:pt idx="4792">
                  <c:v>1477914838.175</c:v>
                </c:pt>
                <c:pt idx="4793">
                  <c:v>1477914839.109</c:v>
                </c:pt>
                <c:pt idx="4794">
                  <c:v>1477914839.2420001</c:v>
                </c:pt>
                <c:pt idx="4795">
                  <c:v>1477914839.309</c:v>
                </c:pt>
                <c:pt idx="4796">
                  <c:v>1477914839.3759999</c:v>
                </c:pt>
                <c:pt idx="4797">
                  <c:v>1477914839.4419999</c:v>
                </c:pt>
                <c:pt idx="4798">
                  <c:v>1477914839.5090001</c:v>
                </c:pt>
                <c:pt idx="4799">
                  <c:v>1477914839.576</c:v>
                </c:pt>
                <c:pt idx="4800">
                  <c:v>1477914840.4430001</c:v>
                </c:pt>
                <c:pt idx="4801">
                  <c:v>1477914840.5090001</c:v>
                </c:pt>
                <c:pt idx="4802">
                  <c:v>1477914840.576</c:v>
                </c:pt>
                <c:pt idx="4803">
                  <c:v>1477914840.6429999</c:v>
                </c:pt>
                <c:pt idx="4804">
                  <c:v>1477914840.7090001</c:v>
                </c:pt>
                <c:pt idx="4805">
                  <c:v>1477914840.776</c:v>
                </c:pt>
                <c:pt idx="4806">
                  <c:v>1477914840.8429999</c:v>
                </c:pt>
                <c:pt idx="4807">
                  <c:v>1477914841.776</c:v>
                </c:pt>
                <c:pt idx="4808">
                  <c:v>1477914841.8429999</c:v>
                </c:pt>
                <c:pt idx="4809">
                  <c:v>1477914841.9100001</c:v>
                </c:pt>
                <c:pt idx="4810">
                  <c:v>1477914841.977</c:v>
                </c:pt>
                <c:pt idx="4811">
                  <c:v>1477914842.043</c:v>
                </c:pt>
                <c:pt idx="4812">
                  <c:v>1477914842.1099999</c:v>
                </c:pt>
                <c:pt idx="4813">
                  <c:v>1477914842.177</c:v>
                </c:pt>
                <c:pt idx="4814">
                  <c:v>1477914843.1099999</c:v>
                </c:pt>
                <c:pt idx="4815">
                  <c:v>1477914843.177</c:v>
                </c:pt>
                <c:pt idx="4816">
                  <c:v>1477914843.244</c:v>
                </c:pt>
                <c:pt idx="4817">
                  <c:v>1477914843.3099999</c:v>
                </c:pt>
                <c:pt idx="4818">
                  <c:v>1477914843.3770001</c:v>
                </c:pt>
                <c:pt idx="4819">
                  <c:v>1477914843.444</c:v>
                </c:pt>
                <c:pt idx="4820">
                  <c:v>1477914843.51</c:v>
                </c:pt>
                <c:pt idx="4821">
                  <c:v>1477914844.444</c:v>
                </c:pt>
                <c:pt idx="4822">
                  <c:v>1477914844.5109999</c:v>
                </c:pt>
                <c:pt idx="4823">
                  <c:v>1477914844.5769999</c:v>
                </c:pt>
                <c:pt idx="4824">
                  <c:v>1477914844.6440001</c:v>
                </c:pt>
                <c:pt idx="4825">
                  <c:v>1477914844.711</c:v>
                </c:pt>
                <c:pt idx="4826">
                  <c:v>1477914844.777</c:v>
                </c:pt>
                <c:pt idx="4827">
                  <c:v>1477914844.8440001</c:v>
                </c:pt>
                <c:pt idx="4828">
                  <c:v>1477914845.7780001</c:v>
                </c:pt>
                <c:pt idx="4829">
                  <c:v>1477914845.8440001</c:v>
                </c:pt>
                <c:pt idx="4830">
                  <c:v>1477914845.911</c:v>
                </c:pt>
                <c:pt idx="4831">
                  <c:v>1477914845.9779999</c:v>
                </c:pt>
                <c:pt idx="4832">
                  <c:v>1477914846.0450001</c:v>
                </c:pt>
                <c:pt idx="4833">
                  <c:v>1477914846.1110001</c:v>
                </c:pt>
                <c:pt idx="4834">
                  <c:v>1477914846.178</c:v>
                </c:pt>
                <c:pt idx="4835">
                  <c:v>1477914847.112</c:v>
                </c:pt>
                <c:pt idx="4836">
                  <c:v>1477914847.178</c:v>
                </c:pt>
                <c:pt idx="4837">
                  <c:v>1477914847.2449999</c:v>
                </c:pt>
                <c:pt idx="4838">
                  <c:v>1477914847.312</c:v>
                </c:pt>
                <c:pt idx="4839">
                  <c:v>1477914847.378</c:v>
                </c:pt>
                <c:pt idx="4840">
                  <c:v>1477914847.4449999</c:v>
                </c:pt>
                <c:pt idx="4841">
                  <c:v>1477914848.4449999</c:v>
                </c:pt>
                <c:pt idx="4842">
                  <c:v>1477914848.5120001</c:v>
                </c:pt>
                <c:pt idx="4843">
                  <c:v>1477914848.579</c:v>
                </c:pt>
                <c:pt idx="4844">
                  <c:v>1477914848.645</c:v>
                </c:pt>
                <c:pt idx="4845">
                  <c:v>1477914848.7119999</c:v>
                </c:pt>
                <c:pt idx="4846">
                  <c:v>1477914848.779</c:v>
                </c:pt>
                <c:pt idx="4847">
                  <c:v>1477914849.779</c:v>
                </c:pt>
                <c:pt idx="4848">
                  <c:v>1477914849.846</c:v>
                </c:pt>
                <c:pt idx="4849">
                  <c:v>1477914849.9119999</c:v>
                </c:pt>
                <c:pt idx="4850">
                  <c:v>1477914849.9790001</c:v>
                </c:pt>
                <c:pt idx="4851">
                  <c:v>1477914850.046</c:v>
                </c:pt>
                <c:pt idx="4852">
                  <c:v>1477914850.112</c:v>
                </c:pt>
                <c:pt idx="4853">
                  <c:v>1477914851.1129999</c:v>
                </c:pt>
                <c:pt idx="4854">
                  <c:v>1477914851.1789999</c:v>
                </c:pt>
                <c:pt idx="4855">
                  <c:v>1477914851.2460001</c:v>
                </c:pt>
                <c:pt idx="4856">
                  <c:v>1477914851.313</c:v>
                </c:pt>
                <c:pt idx="4857">
                  <c:v>1477914851.3789999</c:v>
                </c:pt>
                <c:pt idx="4858">
                  <c:v>1477914851.4460001</c:v>
                </c:pt>
                <c:pt idx="4859">
                  <c:v>1477914852.4460001</c:v>
                </c:pt>
                <c:pt idx="4860">
                  <c:v>1477914852.513</c:v>
                </c:pt>
                <c:pt idx="4861">
                  <c:v>1477914852.5799999</c:v>
                </c:pt>
                <c:pt idx="4862">
                  <c:v>1477914852.6459999</c:v>
                </c:pt>
                <c:pt idx="4863">
                  <c:v>1477914852.7130001</c:v>
                </c:pt>
                <c:pt idx="4864">
                  <c:v>1477914852.78</c:v>
                </c:pt>
                <c:pt idx="4865">
                  <c:v>1477914853.78</c:v>
                </c:pt>
                <c:pt idx="4866">
                  <c:v>1477914853.8469999</c:v>
                </c:pt>
                <c:pt idx="4867">
                  <c:v>1477914853.9130001</c:v>
                </c:pt>
                <c:pt idx="4868">
                  <c:v>1477914853.98</c:v>
                </c:pt>
                <c:pt idx="4869">
                  <c:v>1477914854.0469999</c:v>
                </c:pt>
                <c:pt idx="4870">
                  <c:v>1477914854.1129999</c:v>
                </c:pt>
                <c:pt idx="4871">
                  <c:v>1477914855.1129999</c:v>
                </c:pt>
                <c:pt idx="4872">
                  <c:v>1477914855.1800001</c:v>
                </c:pt>
                <c:pt idx="4873">
                  <c:v>1477914855.247</c:v>
                </c:pt>
                <c:pt idx="4874">
                  <c:v>1477914855.313</c:v>
                </c:pt>
                <c:pt idx="4875">
                  <c:v>1477914855.3800001</c:v>
                </c:pt>
                <c:pt idx="4876">
                  <c:v>1477914855.447</c:v>
                </c:pt>
                <c:pt idx="4877">
                  <c:v>1477914856.447</c:v>
                </c:pt>
                <c:pt idx="4878">
                  <c:v>1477914856.5139999</c:v>
                </c:pt>
                <c:pt idx="4879">
                  <c:v>1477914856.5799999</c:v>
                </c:pt>
                <c:pt idx="4880">
                  <c:v>1477914856.6470001</c:v>
                </c:pt>
                <c:pt idx="4881">
                  <c:v>1477914856.714</c:v>
                </c:pt>
                <c:pt idx="4882">
                  <c:v>1477914856.78</c:v>
                </c:pt>
                <c:pt idx="4883">
                  <c:v>1477914857.7809999</c:v>
                </c:pt>
                <c:pt idx="4884">
                  <c:v>1477914857.8469999</c:v>
                </c:pt>
                <c:pt idx="4885">
                  <c:v>1477914857.914</c:v>
                </c:pt>
                <c:pt idx="4886">
                  <c:v>1477914857.9809999</c:v>
                </c:pt>
                <c:pt idx="4887">
                  <c:v>1477914858.0469999</c:v>
                </c:pt>
                <c:pt idx="4888">
                  <c:v>1477914858.1140001</c:v>
                </c:pt>
                <c:pt idx="4889">
                  <c:v>1477914859.1140001</c:v>
                </c:pt>
                <c:pt idx="4890">
                  <c:v>1477914859.181</c:v>
                </c:pt>
                <c:pt idx="4891">
                  <c:v>1477914859.247</c:v>
                </c:pt>
                <c:pt idx="4892">
                  <c:v>1477914859.3139999</c:v>
                </c:pt>
                <c:pt idx="4893">
                  <c:v>1477914859.381</c:v>
                </c:pt>
                <c:pt idx="4894">
                  <c:v>1477914859.447</c:v>
                </c:pt>
                <c:pt idx="4895">
                  <c:v>1477914860.447</c:v>
                </c:pt>
                <c:pt idx="4896">
                  <c:v>1477914860.5139999</c:v>
                </c:pt>
                <c:pt idx="4897">
                  <c:v>1477914860.5810001</c:v>
                </c:pt>
                <c:pt idx="4898">
                  <c:v>1477914860.6470001</c:v>
                </c:pt>
                <c:pt idx="4899">
                  <c:v>1477914860.714</c:v>
                </c:pt>
                <c:pt idx="4900">
                  <c:v>1477914860.7809999</c:v>
                </c:pt>
                <c:pt idx="4901">
                  <c:v>1477914861.7809999</c:v>
                </c:pt>
                <c:pt idx="4902">
                  <c:v>1477914861.8469999</c:v>
                </c:pt>
                <c:pt idx="4903">
                  <c:v>1477914861.914</c:v>
                </c:pt>
                <c:pt idx="4904">
                  <c:v>1477914861.9809999</c:v>
                </c:pt>
                <c:pt idx="4905">
                  <c:v>1477914862.0469999</c:v>
                </c:pt>
                <c:pt idx="4906">
                  <c:v>1477914862.1140001</c:v>
                </c:pt>
                <c:pt idx="4907">
                  <c:v>1477914863.1140001</c:v>
                </c:pt>
                <c:pt idx="4908">
                  <c:v>1477914863.181</c:v>
                </c:pt>
                <c:pt idx="4909">
                  <c:v>1477914863.247</c:v>
                </c:pt>
                <c:pt idx="4910">
                  <c:v>1477914863.3139999</c:v>
                </c:pt>
                <c:pt idx="4911">
                  <c:v>1477914863.381</c:v>
                </c:pt>
                <c:pt idx="4912">
                  <c:v>1477914863.447</c:v>
                </c:pt>
                <c:pt idx="4913">
                  <c:v>1477914864.447</c:v>
                </c:pt>
                <c:pt idx="4914">
                  <c:v>1477914864.5139999</c:v>
                </c:pt>
                <c:pt idx="4915">
                  <c:v>1477914864.5810001</c:v>
                </c:pt>
                <c:pt idx="4916">
                  <c:v>1477914864.6470001</c:v>
                </c:pt>
                <c:pt idx="4917">
                  <c:v>1477914864.714</c:v>
                </c:pt>
                <c:pt idx="4918">
                  <c:v>1477914864.7809999</c:v>
                </c:pt>
                <c:pt idx="4919">
                  <c:v>1477914865.7809999</c:v>
                </c:pt>
                <c:pt idx="4920">
                  <c:v>1477914865.8469999</c:v>
                </c:pt>
                <c:pt idx="4921">
                  <c:v>1477914865.914</c:v>
                </c:pt>
                <c:pt idx="4922">
                  <c:v>1477914865.9809999</c:v>
                </c:pt>
                <c:pt idx="4923">
                  <c:v>1477914866.0469999</c:v>
                </c:pt>
                <c:pt idx="4924">
                  <c:v>1477914866.1140001</c:v>
                </c:pt>
                <c:pt idx="4925">
                  <c:v>1477914867.1140001</c:v>
                </c:pt>
                <c:pt idx="4926">
                  <c:v>1477914867.1800001</c:v>
                </c:pt>
                <c:pt idx="4927">
                  <c:v>1477914867.247</c:v>
                </c:pt>
                <c:pt idx="4928">
                  <c:v>1477914867.3139999</c:v>
                </c:pt>
                <c:pt idx="4929">
                  <c:v>1477914867.3800001</c:v>
                </c:pt>
                <c:pt idx="4930">
                  <c:v>1477914867.447</c:v>
                </c:pt>
                <c:pt idx="4931">
                  <c:v>1477914867.5139999</c:v>
                </c:pt>
                <c:pt idx="4932">
                  <c:v>1477914868.447</c:v>
                </c:pt>
                <c:pt idx="4933">
                  <c:v>1477914868.5139999</c:v>
                </c:pt>
                <c:pt idx="4934">
                  <c:v>1477914868.5799999</c:v>
                </c:pt>
                <c:pt idx="4935">
                  <c:v>1477914868.6470001</c:v>
                </c:pt>
                <c:pt idx="4936">
                  <c:v>1477914868.714</c:v>
                </c:pt>
                <c:pt idx="4937">
                  <c:v>1477914868.78</c:v>
                </c:pt>
                <c:pt idx="4938">
                  <c:v>1477914868.8469999</c:v>
                </c:pt>
                <c:pt idx="4939">
                  <c:v>1477914869.78</c:v>
                </c:pt>
                <c:pt idx="4940">
                  <c:v>1477914869.8469999</c:v>
                </c:pt>
                <c:pt idx="4941">
                  <c:v>1477914869.9130001</c:v>
                </c:pt>
                <c:pt idx="4942">
                  <c:v>1477914869.98</c:v>
                </c:pt>
                <c:pt idx="4943">
                  <c:v>1477914870.0469999</c:v>
                </c:pt>
                <c:pt idx="4944">
                  <c:v>1477914870.1129999</c:v>
                </c:pt>
                <c:pt idx="4945">
                  <c:v>1477914870.1800001</c:v>
                </c:pt>
                <c:pt idx="4946">
                  <c:v>1477914871.1129999</c:v>
                </c:pt>
                <c:pt idx="4947">
                  <c:v>1477914871.1800001</c:v>
                </c:pt>
                <c:pt idx="4948">
                  <c:v>1477914871.2460001</c:v>
                </c:pt>
                <c:pt idx="4949">
                  <c:v>1477914871.313</c:v>
                </c:pt>
                <c:pt idx="4950">
                  <c:v>1477914871.3800001</c:v>
                </c:pt>
                <c:pt idx="4951">
                  <c:v>1477914871.4460001</c:v>
                </c:pt>
                <c:pt idx="4952">
                  <c:v>1477914871.513</c:v>
                </c:pt>
                <c:pt idx="4953">
                  <c:v>1477914872.4460001</c:v>
                </c:pt>
                <c:pt idx="4954">
                  <c:v>1477914872.513</c:v>
                </c:pt>
                <c:pt idx="4955">
                  <c:v>1477914872.579</c:v>
                </c:pt>
                <c:pt idx="4956">
                  <c:v>1477914872.6459999</c:v>
                </c:pt>
                <c:pt idx="4957">
                  <c:v>1477914872.7130001</c:v>
                </c:pt>
                <c:pt idx="4958">
                  <c:v>1477914872.779</c:v>
                </c:pt>
                <c:pt idx="4959">
                  <c:v>1477914872.846</c:v>
                </c:pt>
                <c:pt idx="4960">
                  <c:v>1477914873.779</c:v>
                </c:pt>
                <c:pt idx="4961">
                  <c:v>1477914873.846</c:v>
                </c:pt>
                <c:pt idx="4962">
                  <c:v>1477914873.9130001</c:v>
                </c:pt>
                <c:pt idx="4963">
                  <c:v>1477914873.9790001</c:v>
                </c:pt>
                <c:pt idx="4964">
                  <c:v>1477914874.046</c:v>
                </c:pt>
                <c:pt idx="4965">
                  <c:v>1477914874.112</c:v>
                </c:pt>
                <c:pt idx="4966">
                  <c:v>1477914874.1789999</c:v>
                </c:pt>
                <c:pt idx="4967">
                  <c:v>1477914875.112</c:v>
                </c:pt>
                <c:pt idx="4968">
                  <c:v>1477914875.1789999</c:v>
                </c:pt>
                <c:pt idx="4969">
                  <c:v>1477914875.2460001</c:v>
                </c:pt>
                <c:pt idx="4970">
                  <c:v>1477914875.312</c:v>
                </c:pt>
                <c:pt idx="4971">
                  <c:v>1477914875.3789999</c:v>
                </c:pt>
                <c:pt idx="4972">
                  <c:v>1477914875.4460001</c:v>
                </c:pt>
                <c:pt idx="4973">
                  <c:v>1477914875.5120001</c:v>
                </c:pt>
                <c:pt idx="4974">
                  <c:v>1477914876.4449999</c:v>
                </c:pt>
                <c:pt idx="4975">
                  <c:v>1477914876.5120001</c:v>
                </c:pt>
                <c:pt idx="4976">
                  <c:v>1477914876.579</c:v>
                </c:pt>
                <c:pt idx="4977">
                  <c:v>1477914876.645</c:v>
                </c:pt>
                <c:pt idx="4978">
                  <c:v>1477914876.7119999</c:v>
                </c:pt>
                <c:pt idx="4979">
                  <c:v>1477914876.779</c:v>
                </c:pt>
                <c:pt idx="4980">
                  <c:v>1477914876.845</c:v>
                </c:pt>
                <c:pt idx="4981">
                  <c:v>1477914877.7780001</c:v>
                </c:pt>
                <c:pt idx="4982">
                  <c:v>1477914877.845</c:v>
                </c:pt>
                <c:pt idx="4983">
                  <c:v>1477914877.9119999</c:v>
                </c:pt>
                <c:pt idx="4984">
                  <c:v>1477914877.9779999</c:v>
                </c:pt>
                <c:pt idx="4985">
                  <c:v>1477914878.0450001</c:v>
                </c:pt>
                <c:pt idx="4986">
                  <c:v>1477914878.112</c:v>
                </c:pt>
                <c:pt idx="4987">
                  <c:v>1477914878.178</c:v>
                </c:pt>
                <c:pt idx="4988">
                  <c:v>1477914879.112</c:v>
                </c:pt>
                <c:pt idx="4989">
                  <c:v>1477914879.178</c:v>
                </c:pt>
                <c:pt idx="4990">
                  <c:v>1477914879.2449999</c:v>
                </c:pt>
                <c:pt idx="4991">
                  <c:v>1477914879.3110001</c:v>
                </c:pt>
                <c:pt idx="4992">
                  <c:v>1477914879.378</c:v>
                </c:pt>
                <c:pt idx="4993">
                  <c:v>1477914879.4449999</c:v>
                </c:pt>
                <c:pt idx="4994">
                  <c:v>1477914879.5109999</c:v>
                </c:pt>
                <c:pt idx="4995">
                  <c:v>1477914880.4449999</c:v>
                </c:pt>
                <c:pt idx="4996">
                  <c:v>1477914880.5109999</c:v>
                </c:pt>
                <c:pt idx="4997">
                  <c:v>1477914880.5780001</c:v>
                </c:pt>
                <c:pt idx="4998">
                  <c:v>1477914880.645</c:v>
                </c:pt>
                <c:pt idx="4999">
                  <c:v>1477914880.711</c:v>
                </c:pt>
                <c:pt idx="5000">
                  <c:v>1477914880.7780001</c:v>
                </c:pt>
                <c:pt idx="5001">
                  <c:v>1477914880.845</c:v>
                </c:pt>
                <c:pt idx="5002">
                  <c:v>1477914881.7780001</c:v>
                </c:pt>
                <c:pt idx="5003">
                  <c:v>1477914881.8440001</c:v>
                </c:pt>
                <c:pt idx="5004">
                  <c:v>1477914881.911</c:v>
                </c:pt>
                <c:pt idx="5005">
                  <c:v>1477914881.9779999</c:v>
                </c:pt>
                <c:pt idx="5006">
                  <c:v>1477914882.0439999</c:v>
                </c:pt>
                <c:pt idx="5007">
                  <c:v>1477914882.1110001</c:v>
                </c:pt>
                <c:pt idx="5008">
                  <c:v>1477914882.178</c:v>
                </c:pt>
                <c:pt idx="5009">
                  <c:v>1477914883.1110001</c:v>
                </c:pt>
                <c:pt idx="5010">
                  <c:v>1477914883.177</c:v>
                </c:pt>
                <c:pt idx="5011">
                  <c:v>1477914883.244</c:v>
                </c:pt>
                <c:pt idx="5012">
                  <c:v>1477914883.3110001</c:v>
                </c:pt>
                <c:pt idx="5013">
                  <c:v>1477914883.3770001</c:v>
                </c:pt>
                <c:pt idx="5014">
                  <c:v>1477914883.444</c:v>
                </c:pt>
                <c:pt idx="5015">
                  <c:v>1477914883.5109999</c:v>
                </c:pt>
                <c:pt idx="5016">
                  <c:v>1477914884.444</c:v>
                </c:pt>
                <c:pt idx="5017">
                  <c:v>1477914884.51</c:v>
                </c:pt>
                <c:pt idx="5018">
                  <c:v>1477914884.5769999</c:v>
                </c:pt>
                <c:pt idx="5019">
                  <c:v>1477914884.6440001</c:v>
                </c:pt>
                <c:pt idx="5020">
                  <c:v>1477914884.71</c:v>
                </c:pt>
                <c:pt idx="5021">
                  <c:v>1477914884.777</c:v>
                </c:pt>
                <c:pt idx="5022">
                  <c:v>1477914884.8440001</c:v>
                </c:pt>
                <c:pt idx="5023">
                  <c:v>1477914885.777</c:v>
                </c:pt>
                <c:pt idx="5024">
                  <c:v>1477914885.8429999</c:v>
                </c:pt>
                <c:pt idx="5025">
                  <c:v>1477914885.9100001</c:v>
                </c:pt>
                <c:pt idx="5026">
                  <c:v>1477914885.977</c:v>
                </c:pt>
                <c:pt idx="5027">
                  <c:v>1477914886.043</c:v>
                </c:pt>
                <c:pt idx="5028">
                  <c:v>1477914886.1099999</c:v>
                </c:pt>
                <c:pt idx="5029">
                  <c:v>1477914886.177</c:v>
                </c:pt>
                <c:pt idx="5030">
                  <c:v>1477914887.1099999</c:v>
                </c:pt>
                <c:pt idx="5031">
                  <c:v>1477914887.1760001</c:v>
                </c:pt>
                <c:pt idx="5032">
                  <c:v>1477914887.243</c:v>
                </c:pt>
                <c:pt idx="5033">
                  <c:v>1477914887.3099999</c:v>
                </c:pt>
                <c:pt idx="5034">
                  <c:v>1477914887.3759999</c:v>
                </c:pt>
                <c:pt idx="5035">
                  <c:v>1477914887.4430001</c:v>
                </c:pt>
                <c:pt idx="5036">
                  <c:v>1477914887.51</c:v>
                </c:pt>
                <c:pt idx="5037">
                  <c:v>1477914888.4430001</c:v>
                </c:pt>
                <c:pt idx="5038">
                  <c:v>1477914888.5090001</c:v>
                </c:pt>
                <c:pt idx="5039">
                  <c:v>1477914888.576</c:v>
                </c:pt>
                <c:pt idx="5040">
                  <c:v>1477914888.6429999</c:v>
                </c:pt>
                <c:pt idx="5041">
                  <c:v>1477914888.7090001</c:v>
                </c:pt>
                <c:pt idx="5042">
                  <c:v>1477914888.776</c:v>
                </c:pt>
                <c:pt idx="5043">
                  <c:v>1477914888.8429999</c:v>
                </c:pt>
                <c:pt idx="5044">
                  <c:v>1477914889.776</c:v>
                </c:pt>
                <c:pt idx="5045">
                  <c:v>1477914889.842</c:v>
                </c:pt>
                <c:pt idx="5046">
                  <c:v>1477914889.9089999</c:v>
                </c:pt>
                <c:pt idx="5047">
                  <c:v>1477914889.9760001</c:v>
                </c:pt>
                <c:pt idx="5048">
                  <c:v>1477914890.0420001</c:v>
                </c:pt>
                <c:pt idx="5049">
                  <c:v>1477914890.109</c:v>
                </c:pt>
                <c:pt idx="5050">
                  <c:v>1477914890.1760001</c:v>
                </c:pt>
                <c:pt idx="5051">
                  <c:v>1477914891.109</c:v>
                </c:pt>
                <c:pt idx="5052">
                  <c:v>1477914891.1760001</c:v>
                </c:pt>
                <c:pt idx="5053">
                  <c:v>1477914891.2420001</c:v>
                </c:pt>
                <c:pt idx="5054">
                  <c:v>1477914891.309</c:v>
                </c:pt>
                <c:pt idx="5055">
                  <c:v>1477914891.3759999</c:v>
                </c:pt>
                <c:pt idx="5056">
                  <c:v>1477914891.4419999</c:v>
                </c:pt>
                <c:pt idx="5057">
                  <c:v>1477914891.5090001</c:v>
                </c:pt>
                <c:pt idx="5058">
                  <c:v>1477914892.4419999</c:v>
                </c:pt>
                <c:pt idx="5059">
                  <c:v>1477914892.5090001</c:v>
                </c:pt>
                <c:pt idx="5060">
                  <c:v>1477914892.575</c:v>
                </c:pt>
                <c:pt idx="5061">
                  <c:v>1477914892.642</c:v>
                </c:pt>
                <c:pt idx="5062">
                  <c:v>1477914892.7090001</c:v>
                </c:pt>
                <c:pt idx="5063">
                  <c:v>1477914892.7750001</c:v>
                </c:pt>
                <c:pt idx="5064">
                  <c:v>1477914892.842</c:v>
                </c:pt>
                <c:pt idx="5065">
                  <c:v>1477914893.7750001</c:v>
                </c:pt>
                <c:pt idx="5066">
                  <c:v>1477914893.842</c:v>
                </c:pt>
                <c:pt idx="5067">
                  <c:v>1477914893.908</c:v>
                </c:pt>
                <c:pt idx="5068">
                  <c:v>1477914893.9749999</c:v>
                </c:pt>
                <c:pt idx="5069">
                  <c:v>1477914894.0420001</c:v>
                </c:pt>
                <c:pt idx="5070">
                  <c:v>1477914894.108</c:v>
                </c:pt>
                <c:pt idx="5071">
                  <c:v>1477914894.175</c:v>
                </c:pt>
                <c:pt idx="5072">
                  <c:v>1477914895.108</c:v>
                </c:pt>
                <c:pt idx="5073">
                  <c:v>1477914895.175</c:v>
                </c:pt>
                <c:pt idx="5074">
                  <c:v>1477914895.2420001</c:v>
                </c:pt>
                <c:pt idx="5075">
                  <c:v>1477914895.3080001</c:v>
                </c:pt>
                <c:pt idx="5076">
                  <c:v>1477914895.375</c:v>
                </c:pt>
                <c:pt idx="5077">
                  <c:v>1477914895.4419999</c:v>
                </c:pt>
                <c:pt idx="5078">
                  <c:v>1477914895.5079999</c:v>
                </c:pt>
                <c:pt idx="5079">
                  <c:v>1477914896.441</c:v>
                </c:pt>
                <c:pt idx="5080">
                  <c:v>1477914896.5079999</c:v>
                </c:pt>
                <c:pt idx="5081">
                  <c:v>1477914896.575</c:v>
                </c:pt>
                <c:pt idx="5082">
                  <c:v>1477914896.641</c:v>
                </c:pt>
                <c:pt idx="5083">
                  <c:v>1477914896.7079999</c:v>
                </c:pt>
                <c:pt idx="5084">
                  <c:v>1477914896.7750001</c:v>
                </c:pt>
                <c:pt idx="5085">
                  <c:v>1477914896.8410001</c:v>
                </c:pt>
                <c:pt idx="5086">
                  <c:v>1477914897.7750001</c:v>
                </c:pt>
                <c:pt idx="5087">
                  <c:v>1477914897.8410001</c:v>
                </c:pt>
                <c:pt idx="5088">
                  <c:v>1477914897.908</c:v>
                </c:pt>
                <c:pt idx="5089">
                  <c:v>1477914897.9749999</c:v>
                </c:pt>
                <c:pt idx="5090">
                  <c:v>1477914898.0409999</c:v>
                </c:pt>
                <c:pt idx="5091">
                  <c:v>1477914898.108</c:v>
                </c:pt>
                <c:pt idx="5092">
                  <c:v>1477914898.175</c:v>
                </c:pt>
                <c:pt idx="5093">
                  <c:v>1477914899.108</c:v>
                </c:pt>
                <c:pt idx="5094">
                  <c:v>1477914899.2409999</c:v>
                </c:pt>
                <c:pt idx="5095">
                  <c:v>1477914899.3080001</c:v>
                </c:pt>
                <c:pt idx="5096">
                  <c:v>1477914899.3740001</c:v>
                </c:pt>
                <c:pt idx="5097">
                  <c:v>1477914899.441</c:v>
                </c:pt>
                <c:pt idx="5098">
                  <c:v>1477914899.5079999</c:v>
                </c:pt>
                <c:pt idx="5099">
                  <c:v>1477914899.5739999</c:v>
                </c:pt>
                <c:pt idx="5100">
                  <c:v>1477914900.441</c:v>
                </c:pt>
                <c:pt idx="5101">
                  <c:v>1477914900.5079999</c:v>
                </c:pt>
                <c:pt idx="5102">
                  <c:v>1477914900.5739999</c:v>
                </c:pt>
                <c:pt idx="5103">
                  <c:v>1477914900.641</c:v>
                </c:pt>
                <c:pt idx="5104">
                  <c:v>1477914900.7079999</c:v>
                </c:pt>
                <c:pt idx="5105">
                  <c:v>1477914900.7739999</c:v>
                </c:pt>
                <c:pt idx="5106">
                  <c:v>1477914900.8410001</c:v>
                </c:pt>
                <c:pt idx="5107">
                  <c:v>1477914901.7739999</c:v>
                </c:pt>
                <c:pt idx="5108">
                  <c:v>1477914901.8410001</c:v>
                </c:pt>
                <c:pt idx="5109">
                  <c:v>1477914901.908</c:v>
                </c:pt>
                <c:pt idx="5110">
                  <c:v>1477914901.974</c:v>
                </c:pt>
                <c:pt idx="5111">
                  <c:v>1477914902.0409999</c:v>
                </c:pt>
                <c:pt idx="5112">
                  <c:v>1477914902.108</c:v>
                </c:pt>
                <c:pt idx="5113">
                  <c:v>1477914902.174</c:v>
                </c:pt>
                <c:pt idx="5114">
                  <c:v>1477914903.108</c:v>
                </c:pt>
                <c:pt idx="5115">
                  <c:v>1477914903.174</c:v>
                </c:pt>
                <c:pt idx="5116">
                  <c:v>1477914903.2409999</c:v>
                </c:pt>
                <c:pt idx="5117">
                  <c:v>1477914903.3080001</c:v>
                </c:pt>
                <c:pt idx="5118">
                  <c:v>1477914903.3740001</c:v>
                </c:pt>
                <c:pt idx="5119">
                  <c:v>1477914903.441</c:v>
                </c:pt>
                <c:pt idx="5120">
                  <c:v>1477914903.5079999</c:v>
                </c:pt>
                <c:pt idx="5121">
                  <c:v>1477914904.441</c:v>
                </c:pt>
                <c:pt idx="5122">
                  <c:v>1477914904.5079999</c:v>
                </c:pt>
                <c:pt idx="5123">
                  <c:v>1477914904.5739999</c:v>
                </c:pt>
                <c:pt idx="5124">
                  <c:v>1477914904.641</c:v>
                </c:pt>
                <c:pt idx="5125">
                  <c:v>1477914904.7079999</c:v>
                </c:pt>
                <c:pt idx="5126">
                  <c:v>1477914904.7739999</c:v>
                </c:pt>
                <c:pt idx="5127">
                  <c:v>1477914904.8410001</c:v>
                </c:pt>
                <c:pt idx="5128">
                  <c:v>1477914905.7739999</c:v>
                </c:pt>
                <c:pt idx="5129">
                  <c:v>1477914905.8410001</c:v>
                </c:pt>
                <c:pt idx="5130">
                  <c:v>1477914905.908</c:v>
                </c:pt>
                <c:pt idx="5131">
                  <c:v>1477914905.974</c:v>
                </c:pt>
                <c:pt idx="5132">
                  <c:v>1477914906.0409999</c:v>
                </c:pt>
                <c:pt idx="5133">
                  <c:v>1477914906.108</c:v>
                </c:pt>
                <c:pt idx="5134">
                  <c:v>1477914906.174</c:v>
                </c:pt>
                <c:pt idx="5135">
                  <c:v>1477914907.108</c:v>
                </c:pt>
                <c:pt idx="5136">
                  <c:v>1477914907.174</c:v>
                </c:pt>
                <c:pt idx="5137">
                  <c:v>1477914907.2409999</c:v>
                </c:pt>
                <c:pt idx="5138">
                  <c:v>1477914907.3080001</c:v>
                </c:pt>
                <c:pt idx="5139">
                  <c:v>1477914907.3740001</c:v>
                </c:pt>
                <c:pt idx="5140">
                  <c:v>1477914907.441</c:v>
                </c:pt>
                <c:pt idx="5141">
                  <c:v>1477914908.441</c:v>
                </c:pt>
                <c:pt idx="5142">
                  <c:v>1477914908.5079999</c:v>
                </c:pt>
                <c:pt idx="5143">
                  <c:v>1477914908.575</c:v>
                </c:pt>
                <c:pt idx="5144">
                  <c:v>1477914908.641</c:v>
                </c:pt>
                <c:pt idx="5145">
                  <c:v>1477914908.7079999</c:v>
                </c:pt>
                <c:pt idx="5146">
                  <c:v>1477914908.7750001</c:v>
                </c:pt>
                <c:pt idx="5147">
                  <c:v>1477914909.7750001</c:v>
                </c:pt>
                <c:pt idx="5148">
                  <c:v>1477914909.8410001</c:v>
                </c:pt>
                <c:pt idx="5149">
                  <c:v>1477914909.908</c:v>
                </c:pt>
                <c:pt idx="5150">
                  <c:v>1477914909.9749999</c:v>
                </c:pt>
                <c:pt idx="5151">
                  <c:v>1477914910.0409999</c:v>
                </c:pt>
                <c:pt idx="5152">
                  <c:v>1477914910.108</c:v>
                </c:pt>
                <c:pt idx="5153">
                  <c:v>1477914911.108</c:v>
                </c:pt>
                <c:pt idx="5154">
                  <c:v>1477914911.175</c:v>
                </c:pt>
                <c:pt idx="5155">
                  <c:v>1477914911.2420001</c:v>
                </c:pt>
                <c:pt idx="5156">
                  <c:v>1477914911.3080001</c:v>
                </c:pt>
                <c:pt idx="5157">
                  <c:v>1477914911.375</c:v>
                </c:pt>
                <c:pt idx="5158">
                  <c:v>1477914911.4419999</c:v>
                </c:pt>
                <c:pt idx="5159">
                  <c:v>1477914912.4419999</c:v>
                </c:pt>
                <c:pt idx="5160">
                  <c:v>1477914912.5079999</c:v>
                </c:pt>
                <c:pt idx="5161">
                  <c:v>1477914912.575</c:v>
                </c:pt>
                <c:pt idx="5162">
                  <c:v>1477914912.642</c:v>
                </c:pt>
                <c:pt idx="5163">
                  <c:v>1477914912.7090001</c:v>
                </c:pt>
                <c:pt idx="5164">
                  <c:v>1477914912.7750001</c:v>
                </c:pt>
                <c:pt idx="5165">
                  <c:v>1477914913.7750001</c:v>
                </c:pt>
                <c:pt idx="5166">
                  <c:v>1477914913.842</c:v>
                </c:pt>
                <c:pt idx="5167">
                  <c:v>1477914913.9089999</c:v>
                </c:pt>
                <c:pt idx="5168">
                  <c:v>1477914913.9749999</c:v>
                </c:pt>
                <c:pt idx="5169">
                  <c:v>1477914914.0420001</c:v>
                </c:pt>
                <c:pt idx="5170">
                  <c:v>1477914914.109</c:v>
                </c:pt>
                <c:pt idx="5171">
                  <c:v>1477914915.109</c:v>
                </c:pt>
                <c:pt idx="5172">
                  <c:v>1477914915.1760001</c:v>
                </c:pt>
                <c:pt idx="5173">
                  <c:v>1477914915.2420001</c:v>
                </c:pt>
                <c:pt idx="5174">
                  <c:v>1477914915.309</c:v>
                </c:pt>
                <c:pt idx="5175">
                  <c:v>1477914915.3759999</c:v>
                </c:pt>
                <c:pt idx="5176">
                  <c:v>1477914915.4419999</c:v>
                </c:pt>
                <c:pt idx="5177">
                  <c:v>1477914916.4419999</c:v>
                </c:pt>
                <c:pt idx="5178">
                  <c:v>1477914916.5090001</c:v>
                </c:pt>
                <c:pt idx="5179">
                  <c:v>1477914916.576</c:v>
                </c:pt>
                <c:pt idx="5180">
                  <c:v>1477914916.6429999</c:v>
                </c:pt>
                <c:pt idx="5181">
                  <c:v>1477914916.7090001</c:v>
                </c:pt>
                <c:pt idx="5182">
                  <c:v>1477914916.776</c:v>
                </c:pt>
                <c:pt idx="5183">
                  <c:v>1477914917.776</c:v>
                </c:pt>
                <c:pt idx="5184">
                  <c:v>1477914917.8429999</c:v>
                </c:pt>
                <c:pt idx="5185">
                  <c:v>1477914917.9089999</c:v>
                </c:pt>
                <c:pt idx="5186">
                  <c:v>1477914917.9760001</c:v>
                </c:pt>
                <c:pt idx="5187">
                  <c:v>1477914918.043</c:v>
                </c:pt>
                <c:pt idx="5188">
                  <c:v>1477914918.109</c:v>
                </c:pt>
                <c:pt idx="5189">
                  <c:v>1477914919.1099999</c:v>
                </c:pt>
                <c:pt idx="5190">
                  <c:v>1477914919.1760001</c:v>
                </c:pt>
                <c:pt idx="5191">
                  <c:v>1477914919.243</c:v>
                </c:pt>
                <c:pt idx="5192">
                  <c:v>1477914919.3099999</c:v>
                </c:pt>
                <c:pt idx="5193">
                  <c:v>1477914919.3759999</c:v>
                </c:pt>
                <c:pt idx="5194">
                  <c:v>1477914919.4430001</c:v>
                </c:pt>
                <c:pt idx="5195">
                  <c:v>1477914920.4430001</c:v>
                </c:pt>
                <c:pt idx="5196">
                  <c:v>1477914920.51</c:v>
                </c:pt>
                <c:pt idx="5197">
                  <c:v>1477914920.576</c:v>
                </c:pt>
                <c:pt idx="5198">
                  <c:v>1477914920.6429999</c:v>
                </c:pt>
                <c:pt idx="5199">
                  <c:v>1477914920.71</c:v>
                </c:pt>
                <c:pt idx="5200">
                  <c:v>1477914920.776</c:v>
                </c:pt>
                <c:pt idx="5201">
                  <c:v>1477914921.777</c:v>
                </c:pt>
                <c:pt idx="5202">
                  <c:v>1477914921.8429999</c:v>
                </c:pt>
                <c:pt idx="5203">
                  <c:v>1477914921.9100001</c:v>
                </c:pt>
                <c:pt idx="5204">
                  <c:v>1477914921.977</c:v>
                </c:pt>
                <c:pt idx="5205">
                  <c:v>1477914922.043</c:v>
                </c:pt>
                <c:pt idx="5206">
                  <c:v>1477914922.1099999</c:v>
                </c:pt>
                <c:pt idx="5207">
                  <c:v>1477914923.1099999</c:v>
                </c:pt>
                <c:pt idx="5208">
                  <c:v>1477914923.177</c:v>
                </c:pt>
                <c:pt idx="5209">
                  <c:v>1477914923.243</c:v>
                </c:pt>
                <c:pt idx="5210">
                  <c:v>1477914923.3099999</c:v>
                </c:pt>
                <c:pt idx="5211">
                  <c:v>1477914923.3770001</c:v>
                </c:pt>
                <c:pt idx="5212">
                  <c:v>1477914923.4430001</c:v>
                </c:pt>
                <c:pt idx="5213">
                  <c:v>1477914924.444</c:v>
                </c:pt>
                <c:pt idx="5214">
                  <c:v>1477914924.51</c:v>
                </c:pt>
                <c:pt idx="5215">
                  <c:v>1477914924.5769999</c:v>
                </c:pt>
                <c:pt idx="5216">
                  <c:v>1477914924.6440001</c:v>
                </c:pt>
                <c:pt idx="5217">
                  <c:v>1477914924.71</c:v>
                </c:pt>
                <c:pt idx="5218">
                  <c:v>1477914924.777</c:v>
                </c:pt>
                <c:pt idx="5219">
                  <c:v>1477914925.777</c:v>
                </c:pt>
                <c:pt idx="5220">
                  <c:v>1477914925.8440001</c:v>
                </c:pt>
                <c:pt idx="5221">
                  <c:v>1477914925.9100001</c:v>
                </c:pt>
                <c:pt idx="5222">
                  <c:v>1477914925.977</c:v>
                </c:pt>
                <c:pt idx="5223">
                  <c:v>1477914926.0439999</c:v>
                </c:pt>
                <c:pt idx="5224">
                  <c:v>1477914926.1110001</c:v>
                </c:pt>
                <c:pt idx="5225">
                  <c:v>1477914927.1110001</c:v>
                </c:pt>
                <c:pt idx="5226">
                  <c:v>1477914927.177</c:v>
                </c:pt>
                <c:pt idx="5227">
                  <c:v>1477914927.244</c:v>
                </c:pt>
                <c:pt idx="5228">
                  <c:v>1477914927.3110001</c:v>
                </c:pt>
                <c:pt idx="5229">
                  <c:v>1477914927.3770001</c:v>
                </c:pt>
                <c:pt idx="5230">
                  <c:v>1477914927.444</c:v>
                </c:pt>
                <c:pt idx="5231">
                  <c:v>1477914927.5109999</c:v>
                </c:pt>
                <c:pt idx="5232">
                  <c:v>1477914928.444</c:v>
                </c:pt>
                <c:pt idx="5233">
                  <c:v>1477914928.5109999</c:v>
                </c:pt>
                <c:pt idx="5234">
                  <c:v>1477914928.5780001</c:v>
                </c:pt>
                <c:pt idx="5235">
                  <c:v>1477914928.6440001</c:v>
                </c:pt>
                <c:pt idx="5236">
                  <c:v>1477914928.711</c:v>
                </c:pt>
                <c:pt idx="5237">
                  <c:v>1477914928.7780001</c:v>
                </c:pt>
                <c:pt idx="5238">
                  <c:v>1477914928.8440001</c:v>
                </c:pt>
                <c:pt idx="5239">
                  <c:v>1477914929.7780001</c:v>
                </c:pt>
                <c:pt idx="5240">
                  <c:v>1477914929.845</c:v>
                </c:pt>
                <c:pt idx="5241">
                  <c:v>1477914929.911</c:v>
                </c:pt>
                <c:pt idx="5242">
                  <c:v>1477914929.9779999</c:v>
                </c:pt>
                <c:pt idx="5243">
                  <c:v>1477914930.0450001</c:v>
                </c:pt>
                <c:pt idx="5244">
                  <c:v>1477914930.1110001</c:v>
                </c:pt>
                <c:pt idx="5245">
                  <c:v>1477914930.178</c:v>
                </c:pt>
                <c:pt idx="5246">
                  <c:v>1477914931.1110001</c:v>
                </c:pt>
                <c:pt idx="5247">
                  <c:v>1477914931.178</c:v>
                </c:pt>
                <c:pt idx="5248">
                  <c:v>1477914931.2449999</c:v>
                </c:pt>
                <c:pt idx="5249">
                  <c:v>1477914931.312</c:v>
                </c:pt>
                <c:pt idx="5250">
                  <c:v>1477914931.378</c:v>
                </c:pt>
                <c:pt idx="5251">
                  <c:v>1477914931.4449999</c:v>
                </c:pt>
                <c:pt idx="5252">
                  <c:v>1477914931.5120001</c:v>
                </c:pt>
                <c:pt idx="5253">
                  <c:v>1477914932.4449999</c:v>
                </c:pt>
                <c:pt idx="5254">
                  <c:v>1477914932.5120001</c:v>
                </c:pt>
                <c:pt idx="5255">
                  <c:v>1477914932.5780001</c:v>
                </c:pt>
                <c:pt idx="5256">
                  <c:v>1477914932.645</c:v>
                </c:pt>
                <c:pt idx="5257">
                  <c:v>1477914932.7119999</c:v>
                </c:pt>
                <c:pt idx="5258">
                  <c:v>1477914932.779</c:v>
                </c:pt>
                <c:pt idx="5259">
                  <c:v>1477914932.845</c:v>
                </c:pt>
                <c:pt idx="5260">
                  <c:v>1477914933.779</c:v>
                </c:pt>
                <c:pt idx="5261">
                  <c:v>1477914933.845</c:v>
                </c:pt>
                <c:pt idx="5262">
                  <c:v>1477914933.9119999</c:v>
                </c:pt>
                <c:pt idx="5263">
                  <c:v>1477914933.9790001</c:v>
                </c:pt>
                <c:pt idx="5264">
                  <c:v>1477914934.0450001</c:v>
                </c:pt>
                <c:pt idx="5265">
                  <c:v>1477914934.112</c:v>
                </c:pt>
                <c:pt idx="5266">
                  <c:v>1477914934.1789999</c:v>
                </c:pt>
                <c:pt idx="5267">
                  <c:v>1477914935.112</c:v>
                </c:pt>
                <c:pt idx="5268">
                  <c:v>1477914935.1789999</c:v>
                </c:pt>
                <c:pt idx="5269">
                  <c:v>1477914935.2460001</c:v>
                </c:pt>
                <c:pt idx="5270">
                  <c:v>1477914935.312</c:v>
                </c:pt>
                <c:pt idx="5271">
                  <c:v>1477914935.3789999</c:v>
                </c:pt>
                <c:pt idx="5272">
                  <c:v>1477914935.4460001</c:v>
                </c:pt>
                <c:pt idx="5273">
                  <c:v>1477914935.513</c:v>
                </c:pt>
                <c:pt idx="5274">
                  <c:v>1477914936.4460001</c:v>
                </c:pt>
                <c:pt idx="5275">
                  <c:v>1477914936.513</c:v>
                </c:pt>
                <c:pt idx="5276">
                  <c:v>1477914936.579</c:v>
                </c:pt>
                <c:pt idx="5277">
                  <c:v>1477914936.6459999</c:v>
                </c:pt>
                <c:pt idx="5278">
                  <c:v>1477914936.7130001</c:v>
                </c:pt>
                <c:pt idx="5279">
                  <c:v>1477914936.78</c:v>
                </c:pt>
                <c:pt idx="5280">
                  <c:v>1477914936.846</c:v>
                </c:pt>
                <c:pt idx="5281">
                  <c:v>1477914937.78</c:v>
                </c:pt>
                <c:pt idx="5282">
                  <c:v>1477914937.846</c:v>
                </c:pt>
                <c:pt idx="5283">
                  <c:v>1477914937.9130001</c:v>
                </c:pt>
                <c:pt idx="5284">
                  <c:v>1477914937.98</c:v>
                </c:pt>
                <c:pt idx="5285">
                  <c:v>1477914938.0469999</c:v>
                </c:pt>
                <c:pt idx="5286">
                  <c:v>1477914938.1129999</c:v>
                </c:pt>
                <c:pt idx="5287">
                  <c:v>1477914938.1800001</c:v>
                </c:pt>
                <c:pt idx="5288">
                  <c:v>1477914939.1129999</c:v>
                </c:pt>
                <c:pt idx="5289">
                  <c:v>1477914939.1800001</c:v>
                </c:pt>
                <c:pt idx="5290">
                  <c:v>1477914939.247</c:v>
                </c:pt>
                <c:pt idx="5291">
                  <c:v>1477914939.313</c:v>
                </c:pt>
                <c:pt idx="5292">
                  <c:v>1477914939.3800001</c:v>
                </c:pt>
                <c:pt idx="5293">
                  <c:v>1477914939.447</c:v>
                </c:pt>
                <c:pt idx="5294">
                  <c:v>1477914939.5139999</c:v>
                </c:pt>
                <c:pt idx="5295">
                  <c:v>1477914940.447</c:v>
                </c:pt>
                <c:pt idx="5296">
                  <c:v>1477914940.5139999</c:v>
                </c:pt>
                <c:pt idx="5297">
                  <c:v>1477914940.5799999</c:v>
                </c:pt>
                <c:pt idx="5298">
                  <c:v>1477914940.6470001</c:v>
                </c:pt>
                <c:pt idx="5299">
                  <c:v>1477914940.714</c:v>
                </c:pt>
                <c:pt idx="5300">
                  <c:v>1477914940.7809999</c:v>
                </c:pt>
                <c:pt idx="5301">
                  <c:v>1477914940.8469999</c:v>
                </c:pt>
                <c:pt idx="5302">
                  <c:v>1477914941.7809999</c:v>
                </c:pt>
                <c:pt idx="5303">
                  <c:v>1477914941.8469999</c:v>
                </c:pt>
                <c:pt idx="5304">
                  <c:v>1477914941.914</c:v>
                </c:pt>
                <c:pt idx="5305">
                  <c:v>1477914941.9809999</c:v>
                </c:pt>
                <c:pt idx="5306">
                  <c:v>1477914942.0469999</c:v>
                </c:pt>
                <c:pt idx="5307">
                  <c:v>1477914942.1140001</c:v>
                </c:pt>
                <c:pt idx="5308">
                  <c:v>1477914942.181</c:v>
                </c:pt>
                <c:pt idx="5309">
                  <c:v>1477914943.1140001</c:v>
                </c:pt>
                <c:pt idx="5310">
                  <c:v>1477914943.181</c:v>
                </c:pt>
                <c:pt idx="5311">
                  <c:v>1477914943.2479999</c:v>
                </c:pt>
                <c:pt idx="5312">
                  <c:v>1477914943.3139999</c:v>
                </c:pt>
                <c:pt idx="5313">
                  <c:v>1477914943.381</c:v>
                </c:pt>
                <c:pt idx="5314">
                  <c:v>1477914943.448</c:v>
                </c:pt>
                <c:pt idx="5315">
                  <c:v>1477914943.5139999</c:v>
                </c:pt>
                <c:pt idx="5316">
                  <c:v>1477914944.448</c:v>
                </c:pt>
                <c:pt idx="5317">
                  <c:v>1477914944.5150001</c:v>
                </c:pt>
                <c:pt idx="5318">
                  <c:v>1477914944.5810001</c:v>
                </c:pt>
                <c:pt idx="5319">
                  <c:v>1477914944.648</c:v>
                </c:pt>
                <c:pt idx="5320">
                  <c:v>1477914944.7149999</c:v>
                </c:pt>
                <c:pt idx="5321">
                  <c:v>1477914944.7809999</c:v>
                </c:pt>
                <c:pt idx="5322">
                  <c:v>1477914944.848</c:v>
                </c:pt>
                <c:pt idx="5323">
                  <c:v>1477914945.7820001</c:v>
                </c:pt>
                <c:pt idx="5324">
                  <c:v>1477914945.848</c:v>
                </c:pt>
                <c:pt idx="5325">
                  <c:v>1477914945.915</c:v>
                </c:pt>
                <c:pt idx="5326">
                  <c:v>1477914945.9820001</c:v>
                </c:pt>
                <c:pt idx="5327">
                  <c:v>1477914946.0480001</c:v>
                </c:pt>
                <c:pt idx="5328">
                  <c:v>1477914946.115</c:v>
                </c:pt>
                <c:pt idx="5329">
                  <c:v>1477914946.1819999</c:v>
                </c:pt>
                <c:pt idx="5330">
                  <c:v>1477914947.115</c:v>
                </c:pt>
                <c:pt idx="5331">
                  <c:v>1477914947.1819999</c:v>
                </c:pt>
                <c:pt idx="5332">
                  <c:v>1477914947.2490001</c:v>
                </c:pt>
                <c:pt idx="5333">
                  <c:v>1477914947.3150001</c:v>
                </c:pt>
                <c:pt idx="5334">
                  <c:v>1477914947.382</c:v>
                </c:pt>
                <c:pt idx="5335">
                  <c:v>1477914947.4489999</c:v>
                </c:pt>
                <c:pt idx="5336">
                  <c:v>1477914947.5150001</c:v>
                </c:pt>
                <c:pt idx="5337">
                  <c:v>1477914948.4489999</c:v>
                </c:pt>
                <c:pt idx="5338">
                  <c:v>1477914948.5150001</c:v>
                </c:pt>
                <c:pt idx="5339">
                  <c:v>1477914948.582</c:v>
                </c:pt>
                <c:pt idx="5340">
                  <c:v>1477914948.6489999</c:v>
                </c:pt>
                <c:pt idx="5341">
                  <c:v>1477914948.7149999</c:v>
                </c:pt>
                <c:pt idx="5342">
                  <c:v>1477914948.7820001</c:v>
                </c:pt>
                <c:pt idx="5343">
                  <c:v>1477914948.849</c:v>
                </c:pt>
                <c:pt idx="5344">
                  <c:v>1477914949.7820001</c:v>
                </c:pt>
                <c:pt idx="5345">
                  <c:v>1477914949.849</c:v>
                </c:pt>
                <c:pt idx="5346">
                  <c:v>1477914949.9159999</c:v>
                </c:pt>
                <c:pt idx="5347">
                  <c:v>1477914949.9820001</c:v>
                </c:pt>
                <c:pt idx="5348">
                  <c:v>1477914950.049</c:v>
                </c:pt>
                <c:pt idx="5349">
                  <c:v>1477914950.1159999</c:v>
                </c:pt>
                <c:pt idx="5350">
                  <c:v>1477914950.1819999</c:v>
                </c:pt>
                <c:pt idx="5351">
                  <c:v>1477914951.1159999</c:v>
                </c:pt>
                <c:pt idx="5352">
                  <c:v>1477914951.1830001</c:v>
                </c:pt>
                <c:pt idx="5353">
                  <c:v>1477914951.2490001</c:v>
                </c:pt>
                <c:pt idx="5354">
                  <c:v>1477914951.316</c:v>
                </c:pt>
                <c:pt idx="5355">
                  <c:v>1477914951.3829999</c:v>
                </c:pt>
                <c:pt idx="5356">
                  <c:v>1477914951.4489999</c:v>
                </c:pt>
                <c:pt idx="5357">
                  <c:v>1477914951.516</c:v>
                </c:pt>
                <c:pt idx="5358">
                  <c:v>1477914952.4489999</c:v>
                </c:pt>
                <c:pt idx="5359">
                  <c:v>1477914952.516</c:v>
                </c:pt>
                <c:pt idx="5360">
                  <c:v>1477914952.5829999</c:v>
                </c:pt>
                <c:pt idx="5361">
                  <c:v>1477914952.6489999</c:v>
                </c:pt>
                <c:pt idx="5362">
                  <c:v>1477914952.7160001</c:v>
                </c:pt>
                <c:pt idx="5363">
                  <c:v>1477914952.783</c:v>
                </c:pt>
                <c:pt idx="5364">
                  <c:v>1477914952.849</c:v>
                </c:pt>
                <c:pt idx="5365">
                  <c:v>1477914953.783</c:v>
                </c:pt>
                <c:pt idx="5366">
                  <c:v>1477914953.8499999</c:v>
                </c:pt>
                <c:pt idx="5367">
                  <c:v>1477914953.9159999</c:v>
                </c:pt>
                <c:pt idx="5368">
                  <c:v>1477914953.983</c:v>
                </c:pt>
                <c:pt idx="5369">
                  <c:v>1477914954.05</c:v>
                </c:pt>
                <c:pt idx="5370">
                  <c:v>1477914954.1159999</c:v>
                </c:pt>
                <c:pt idx="5371">
                  <c:v>1477914954.1830001</c:v>
                </c:pt>
                <c:pt idx="5372">
                  <c:v>1477914955.1159999</c:v>
                </c:pt>
                <c:pt idx="5373">
                  <c:v>1477914955.1830001</c:v>
                </c:pt>
                <c:pt idx="5374">
                  <c:v>1477914955.25</c:v>
                </c:pt>
                <c:pt idx="5375">
                  <c:v>1477914955.316</c:v>
                </c:pt>
                <c:pt idx="5376">
                  <c:v>1477914955.3829999</c:v>
                </c:pt>
                <c:pt idx="5377">
                  <c:v>1477914955.45</c:v>
                </c:pt>
                <c:pt idx="5378">
                  <c:v>1477914955.516</c:v>
                </c:pt>
                <c:pt idx="5379">
                  <c:v>1477914956.45</c:v>
                </c:pt>
                <c:pt idx="5380">
                  <c:v>1477914956.517</c:v>
                </c:pt>
                <c:pt idx="5381">
                  <c:v>1477914956.5829999</c:v>
                </c:pt>
                <c:pt idx="5382">
                  <c:v>1477914956.6500001</c:v>
                </c:pt>
                <c:pt idx="5383">
                  <c:v>1477914956.717</c:v>
                </c:pt>
                <c:pt idx="5384">
                  <c:v>1477914956.783</c:v>
                </c:pt>
                <c:pt idx="5385">
                  <c:v>1477914956.8499999</c:v>
                </c:pt>
                <c:pt idx="5386">
                  <c:v>1477914957.783</c:v>
                </c:pt>
                <c:pt idx="5387">
                  <c:v>1477914957.8499999</c:v>
                </c:pt>
                <c:pt idx="5388">
                  <c:v>1477914957.9170001</c:v>
                </c:pt>
                <c:pt idx="5389">
                  <c:v>1477914957.983</c:v>
                </c:pt>
                <c:pt idx="5390">
                  <c:v>1477914958.05</c:v>
                </c:pt>
                <c:pt idx="5391">
                  <c:v>1477914958.1170001</c:v>
                </c:pt>
                <c:pt idx="5392">
                  <c:v>1477914958.184</c:v>
                </c:pt>
                <c:pt idx="5393">
                  <c:v>1477914959.1170001</c:v>
                </c:pt>
                <c:pt idx="5394">
                  <c:v>1477914959.25</c:v>
                </c:pt>
                <c:pt idx="5395">
                  <c:v>1477914959.3169999</c:v>
                </c:pt>
                <c:pt idx="5396">
                  <c:v>1477914959.3840001</c:v>
                </c:pt>
                <c:pt idx="5397">
                  <c:v>1477914959.45</c:v>
                </c:pt>
                <c:pt idx="5398">
                  <c:v>1477914959.517</c:v>
                </c:pt>
                <c:pt idx="5399">
                  <c:v>1477914959.5840001</c:v>
                </c:pt>
                <c:pt idx="5400">
                  <c:v>1477914960.451</c:v>
                </c:pt>
                <c:pt idx="5401">
                  <c:v>1477914960.517</c:v>
                </c:pt>
                <c:pt idx="5402">
                  <c:v>1477914960.5840001</c:v>
                </c:pt>
                <c:pt idx="5403">
                  <c:v>1477914960.651</c:v>
                </c:pt>
                <c:pt idx="5404">
                  <c:v>1477914960.717</c:v>
                </c:pt>
                <c:pt idx="5405">
                  <c:v>1477914960.7839999</c:v>
                </c:pt>
                <c:pt idx="5406">
                  <c:v>1477914960.8510001</c:v>
                </c:pt>
                <c:pt idx="5407">
                  <c:v>1477914961.7839999</c:v>
                </c:pt>
                <c:pt idx="5408">
                  <c:v>1477914961.8510001</c:v>
                </c:pt>
                <c:pt idx="5409">
                  <c:v>1477914961.9170001</c:v>
                </c:pt>
                <c:pt idx="5410">
                  <c:v>1477914961.984</c:v>
                </c:pt>
                <c:pt idx="5411">
                  <c:v>1477914962.0510001</c:v>
                </c:pt>
                <c:pt idx="5412">
                  <c:v>1477914962.1170001</c:v>
                </c:pt>
                <c:pt idx="5413">
                  <c:v>1477914962.184</c:v>
                </c:pt>
                <c:pt idx="5414">
                  <c:v>1477914963.118</c:v>
                </c:pt>
                <c:pt idx="5415">
                  <c:v>1477914963.184</c:v>
                </c:pt>
                <c:pt idx="5416">
                  <c:v>1477914963.2509999</c:v>
                </c:pt>
                <c:pt idx="5417">
                  <c:v>1477914963.3180001</c:v>
                </c:pt>
                <c:pt idx="5418">
                  <c:v>1477914963.3840001</c:v>
                </c:pt>
                <c:pt idx="5419">
                  <c:v>1477914963.451</c:v>
                </c:pt>
                <c:pt idx="5420">
                  <c:v>1477914963.5179999</c:v>
                </c:pt>
                <c:pt idx="5421">
                  <c:v>1477914964.451</c:v>
                </c:pt>
                <c:pt idx="5422">
                  <c:v>1477914964.5179999</c:v>
                </c:pt>
                <c:pt idx="5423">
                  <c:v>1477914964.5840001</c:v>
                </c:pt>
                <c:pt idx="5424">
                  <c:v>1477914964.651</c:v>
                </c:pt>
                <c:pt idx="5425">
                  <c:v>1477914964.7179999</c:v>
                </c:pt>
                <c:pt idx="5426">
                  <c:v>1477914964.7839999</c:v>
                </c:pt>
                <c:pt idx="5427">
                  <c:v>1477914964.8510001</c:v>
                </c:pt>
                <c:pt idx="5428">
                  <c:v>1477914965.7850001</c:v>
                </c:pt>
                <c:pt idx="5429">
                  <c:v>1477914965.8510001</c:v>
                </c:pt>
                <c:pt idx="5430">
                  <c:v>1477914965.918</c:v>
                </c:pt>
                <c:pt idx="5431">
                  <c:v>1477914965.9849999</c:v>
                </c:pt>
                <c:pt idx="5432">
                  <c:v>1477914966.0510001</c:v>
                </c:pt>
                <c:pt idx="5433">
                  <c:v>1477914966.118</c:v>
                </c:pt>
                <c:pt idx="5434">
                  <c:v>1477914966.1849999</c:v>
                </c:pt>
                <c:pt idx="5435">
                  <c:v>1477914967.118</c:v>
                </c:pt>
                <c:pt idx="5436">
                  <c:v>1477914967.1849999</c:v>
                </c:pt>
                <c:pt idx="5437">
                  <c:v>1477914967.2509999</c:v>
                </c:pt>
                <c:pt idx="5438">
                  <c:v>1477914967.3180001</c:v>
                </c:pt>
                <c:pt idx="5439">
                  <c:v>1477914967.385</c:v>
                </c:pt>
                <c:pt idx="5440">
                  <c:v>1477914967.451</c:v>
                </c:pt>
                <c:pt idx="5441">
                  <c:v>1477914968.451</c:v>
                </c:pt>
                <c:pt idx="5442">
                  <c:v>1477914968.5179999</c:v>
                </c:pt>
                <c:pt idx="5443">
                  <c:v>1477914968.585</c:v>
                </c:pt>
                <c:pt idx="5444">
                  <c:v>1477914968.651</c:v>
                </c:pt>
                <c:pt idx="5445">
                  <c:v>1477914968.7179999</c:v>
                </c:pt>
                <c:pt idx="5446">
                  <c:v>1477914968.7850001</c:v>
                </c:pt>
                <c:pt idx="5447">
                  <c:v>1477914969.7850001</c:v>
                </c:pt>
                <c:pt idx="5448">
                  <c:v>1477914969.852</c:v>
                </c:pt>
                <c:pt idx="5449">
                  <c:v>1477914969.918</c:v>
                </c:pt>
                <c:pt idx="5450">
                  <c:v>1477914969.9849999</c:v>
                </c:pt>
                <c:pt idx="5451">
                  <c:v>1477914970.052</c:v>
                </c:pt>
                <c:pt idx="5452">
                  <c:v>1477914970.118</c:v>
                </c:pt>
                <c:pt idx="5453">
                  <c:v>1477914971.118</c:v>
                </c:pt>
                <c:pt idx="5454">
                  <c:v>1477914971.1849999</c:v>
                </c:pt>
                <c:pt idx="5455">
                  <c:v>1477914971.2520001</c:v>
                </c:pt>
                <c:pt idx="5456">
                  <c:v>1477914971.3180001</c:v>
                </c:pt>
                <c:pt idx="5457">
                  <c:v>1477914971.385</c:v>
                </c:pt>
                <c:pt idx="5458">
                  <c:v>1477914971.4519999</c:v>
                </c:pt>
                <c:pt idx="5459">
                  <c:v>1477914972.4519999</c:v>
                </c:pt>
                <c:pt idx="5460">
                  <c:v>1477914972.5190001</c:v>
                </c:pt>
                <c:pt idx="5461">
                  <c:v>1477914972.585</c:v>
                </c:pt>
                <c:pt idx="5462">
                  <c:v>1477914972.652</c:v>
                </c:pt>
                <c:pt idx="5463">
                  <c:v>1477914972.7190001</c:v>
                </c:pt>
                <c:pt idx="5464">
                  <c:v>1477914972.7850001</c:v>
                </c:pt>
                <c:pt idx="5465">
                  <c:v>1477914973.7850001</c:v>
                </c:pt>
                <c:pt idx="5466">
                  <c:v>1477914973.852</c:v>
                </c:pt>
                <c:pt idx="5467">
                  <c:v>1477914973.9189999</c:v>
                </c:pt>
                <c:pt idx="5468">
                  <c:v>1477914973.9849999</c:v>
                </c:pt>
                <c:pt idx="5469">
                  <c:v>1477914974.052</c:v>
                </c:pt>
                <c:pt idx="5470">
                  <c:v>1477914974.119</c:v>
                </c:pt>
                <c:pt idx="5471">
                  <c:v>1477914975.119</c:v>
                </c:pt>
                <c:pt idx="5472">
                  <c:v>1477914975.1849999</c:v>
                </c:pt>
                <c:pt idx="5473">
                  <c:v>1477914975.2520001</c:v>
                </c:pt>
                <c:pt idx="5474">
                  <c:v>1477914975.319</c:v>
                </c:pt>
                <c:pt idx="5475">
                  <c:v>1477914975.385</c:v>
                </c:pt>
                <c:pt idx="5476">
                  <c:v>1477914975.4519999</c:v>
                </c:pt>
                <c:pt idx="5477">
                  <c:v>1477914976.4519999</c:v>
                </c:pt>
                <c:pt idx="5478">
                  <c:v>1477914976.5190001</c:v>
                </c:pt>
                <c:pt idx="5479">
                  <c:v>1477914976.585</c:v>
                </c:pt>
                <c:pt idx="5480">
                  <c:v>1477914976.652</c:v>
                </c:pt>
                <c:pt idx="5481">
                  <c:v>1477914976.7190001</c:v>
                </c:pt>
                <c:pt idx="5482">
                  <c:v>1477914976.7850001</c:v>
                </c:pt>
                <c:pt idx="5483">
                  <c:v>1477914977.7850001</c:v>
                </c:pt>
                <c:pt idx="5484">
                  <c:v>1477914977.852</c:v>
                </c:pt>
                <c:pt idx="5485">
                  <c:v>1477914977.9189999</c:v>
                </c:pt>
                <c:pt idx="5486">
                  <c:v>1477914977.9849999</c:v>
                </c:pt>
                <c:pt idx="5487">
                  <c:v>1477914978.052</c:v>
                </c:pt>
                <c:pt idx="5488">
                  <c:v>1477914978.119</c:v>
                </c:pt>
                <c:pt idx="5489">
                  <c:v>1477914979.119</c:v>
                </c:pt>
                <c:pt idx="5490">
                  <c:v>1477914979.1860001</c:v>
                </c:pt>
                <c:pt idx="5491">
                  <c:v>1477914979.2520001</c:v>
                </c:pt>
                <c:pt idx="5492">
                  <c:v>1477914979.319</c:v>
                </c:pt>
                <c:pt idx="5493">
                  <c:v>1477914979.3859999</c:v>
                </c:pt>
                <c:pt idx="5494">
                  <c:v>1477914979.4519999</c:v>
                </c:pt>
                <c:pt idx="5495">
                  <c:v>1477914980.4519999</c:v>
                </c:pt>
                <c:pt idx="5496">
                  <c:v>1477914980.5190001</c:v>
                </c:pt>
                <c:pt idx="5497">
                  <c:v>1477914980.586</c:v>
                </c:pt>
                <c:pt idx="5498">
                  <c:v>1477914980.652</c:v>
                </c:pt>
                <c:pt idx="5499">
                  <c:v>1477914980.7190001</c:v>
                </c:pt>
                <c:pt idx="5500">
                  <c:v>1477914980.786</c:v>
                </c:pt>
                <c:pt idx="5501">
                  <c:v>1477914981.786</c:v>
                </c:pt>
                <c:pt idx="5502">
                  <c:v>1477914981.852</c:v>
                </c:pt>
                <c:pt idx="5503">
                  <c:v>1477914981.9189999</c:v>
                </c:pt>
                <c:pt idx="5504">
                  <c:v>1477914981.9860001</c:v>
                </c:pt>
                <c:pt idx="5505">
                  <c:v>1477914982.052</c:v>
                </c:pt>
                <c:pt idx="5506">
                  <c:v>1477914982.119</c:v>
                </c:pt>
                <c:pt idx="5507">
                  <c:v>1477914983.119</c:v>
                </c:pt>
                <c:pt idx="5508">
                  <c:v>1477914983.1860001</c:v>
                </c:pt>
                <c:pt idx="5509">
                  <c:v>1477914983.2520001</c:v>
                </c:pt>
                <c:pt idx="5510">
                  <c:v>1477914983.319</c:v>
                </c:pt>
                <c:pt idx="5511">
                  <c:v>1477914983.3859999</c:v>
                </c:pt>
                <c:pt idx="5512">
                  <c:v>1477914983.4519999</c:v>
                </c:pt>
                <c:pt idx="5513">
                  <c:v>1477914984.4519999</c:v>
                </c:pt>
                <c:pt idx="5514">
                  <c:v>1477914984.5190001</c:v>
                </c:pt>
                <c:pt idx="5515">
                  <c:v>1477914984.586</c:v>
                </c:pt>
                <c:pt idx="5516">
                  <c:v>1477914984.652</c:v>
                </c:pt>
                <c:pt idx="5517">
                  <c:v>1477914984.7190001</c:v>
                </c:pt>
                <c:pt idx="5518">
                  <c:v>1477914984.786</c:v>
                </c:pt>
                <c:pt idx="5519">
                  <c:v>1477914985.786</c:v>
                </c:pt>
                <c:pt idx="5520">
                  <c:v>1477914985.852</c:v>
                </c:pt>
                <c:pt idx="5521">
                  <c:v>1477914985.9189999</c:v>
                </c:pt>
                <c:pt idx="5522">
                  <c:v>1477914985.9860001</c:v>
                </c:pt>
                <c:pt idx="5523">
                  <c:v>1477914986.053</c:v>
                </c:pt>
                <c:pt idx="5524">
                  <c:v>1477914986.119</c:v>
                </c:pt>
                <c:pt idx="5525">
                  <c:v>1477914987.9189999</c:v>
                </c:pt>
                <c:pt idx="5526">
                  <c:v>1477914988.053</c:v>
                </c:pt>
                <c:pt idx="5527">
                  <c:v>1477914988.119</c:v>
                </c:pt>
                <c:pt idx="5528">
                  <c:v>1477914988.1860001</c:v>
                </c:pt>
                <c:pt idx="5529">
                  <c:v>1477914988.253</c:v>
                </c:pt>
                <c:pt idx="5530">
                  <c:v>1477914988.319</c:v>
                </c:pt>
                <c:pt idx="5531">
                  <c:v>1477914988.3859999</c:v>
                </c:pt>
                <c:pt idx="5532">
                  <c:v>1477914989.253</c:v>
                </c:pt>
                <c:pt idx="5533">
                  <c:v>1477914989.3859999</c:v>
                </c:pt>
                <c:pt idx="5534">
                  <c:v>1477914989.4530001</c:v>
                </c:pt>
                <c:pt idx="5535">
                  <c:v>1477914989.5190001</c:v>
                </c:pt>
                <c:pt idx="5536">
                  <c:v>1477914989.586</c:v>
                </c:pt>
                <c:pt idx="5537">
                  <c:v>1477914989.6530001</c:v>
                </c:pt>
                <c:pt idx="5538">
                  <c:v>1477914989.7190001</c:v>
                </c:pt>
                <c:pt idx="5539">
                  <c:v>1477914990.586</c:v>
                </c:pt>
                <c:pt idx="5540">
                  <c:v>1477914990.7190001</c:v>
                </c:pt>
                <c:pt idx="5541">
                  <c:v>1477914990.786</c:v>
                </c:pt>
                <c:pt idx="5542">
                  <c:v>1477914990.8529999</c:v>
                </c:pt>
                <c:pt idx="5543">
                  <c:v>1477914990.9189999</c:v>
                </c:pt>
                <c:pt idx="5544">
                  <c:v>1477914990.9860001</c:v>
                </c:pt>
                <c:pt idx="5545">
                  <c:v>1477914991.053</c:v>
                </c:pt>
                <c:pt idx="5546">
                  <c:v>1477914991.9189999</c:v>
                </c:pt>
                <c:pt idx="5547">
                  <c:v>1477914992.053</c:v>
                </c:pt>
                <c:pt idx="5548">
                  <c:v>1477914992.119</c:v>
                </c:pt>
                <c:pt idx="5549">
                  <c:v>1477914992.1860001</c:v>
                </c:pt>
                <c:pt idx="5550">
                  <c:v>1477914992.253</c:v>
                </c:pt>
                <c:pt idx="5551">
                  <c:v>1477914992.319</c:v>
                </c:pt>
                <c:pt idx="5552">
                  <c:v>1477914992.3859999</c:v>
                </c:pt>
                <c:pt idx="5553">
                  <c:v>1477914993.253</c:v>
                </c:pt>
                <c:pt idx="5554">
                  <c:v>1477914993.3859999</c:v>
                </c:pt>
                <c:pt idx="5555">
                  <c:v>1477914993.4530001</c:v>
                </c:pt>
                <c:pt idx="5556">
                  <c:v>1477914993.52</c:v>
                </c:pt>
                <c:pt idx="5557">
                  <c:v>1477914993.586</c:v>
                </c:pt>
                <c:pt idx="5558">
                  <c:v>1477914993.6530001</c:v>
                </c:pt>
                <c:pt idx="5559">
                  <c:v>1477914993.72</c:v>
                </c:pt>
                <c:pt idx="5560">
                  <c:v>1477914994.586</c:v>
                </c:pt>
                <c:pt idx="5561">
                  <c:v>1477914994.72</c:v>
                </c:pt>
                <c:pt idx="5562">
                  <c:v>1477914994.786</c:v>
                </c:pt>
                <c:pt idx="5563">
                  <c:v>1477914994.8529999</c:v>
                </c:pt>
                <c:pt idx="5564">
                  <c:v>1477914994.9200001</c:v>
                </c:pt>
                <c:pt idx="5565">
                  <c:v>1477914994.9860001</c:v>
                </c:pt>
                <c:pt idx="5566">
                  <c:v>1477914995.053</c:v>
                </c:pt>
                <c:pt idx="5567">
                  <c:v>1477914995.9200001</c:v>
                </c:pt>
                <c:pt idx="5568">
                  <c:v>1477914996.053</c:v>
                </c:pt>
                <c:pt idx="5569">
                  <c:v>1477914996.1199999</c:v>
                </c:pt>
                <c:pt idx="5570">
                  <c:v>1477914996.1860001</c:v>
                </c:pt>
                <c:pt idx="5571">
                  <c:v>1477914996.253</c:v>
                </c:pt>
                <c:pt idx="5572">
                  <c:v>1477914996.3199999</c:v>
                </c:pt>
                <c:pt idx="5573">
                  <c:v>1477914996.3859999</c:v>
                </c:pt>
                <c:pt idx="5574">
                  <c:v>1477914997.253</c:v>
                </c:pt>
                <c:pt idx="5575">
                  <c:v>1477914997.3859999</c:v>
                </c:pt>
                <c:pt idx="5576">
                  <c:v>1477914997.4530001</c:v>
                </c:pt>
                <c:pt idx="5577">
                  <c:v>1477914997.52</c:v>
                </c:pt>
                <c:pt idx="5578">
                  <c:v>1477914997.586</c:v>
                </c:pt>
                <c:pt idx="5579">
                  <c:v>1477914997.6530001</c:v>
                </c:pt>
                <c:pt idx="5580">
                  <c:v>1477914997.72</c:v>
                </c:pt>
                <c:pt idx="5581">
                  <c:v>1477914998.586</c:v>
                </c:pt>
                <c:pt idx="5582">
                  <c:v>1477914998.72</c:v>
                </c:pt>
                <c:pt idx="5583">
                  <c:v>1477914998.786</c:v>
                </c:pt>
                <c:pt idx="5584">
                  <c:v>1477914998.8529999</c:v>
                </c:pt>
                <c:pt idx="5585">
                  <c:v>1477914998.9200001</c:v>
                </c:pt>
                <c:pt idx="5586">
                  <c:v>1477914998.9860001</c:v>
                </c:pt>
                <c:pt idx="5587">
                  <c:v>1477914999.053</c:v>
                </c:pt>
                <c:pt idx="5588">
                  <c:v>1477914999.9200001</c:v>
                </c:pt>
                <c:pt idx="5589">
                  <c:v>1477915000.053</c:v>
                </c:pt>
                <c:pt idx="5590">
                  <c:v>1477915000.1199999</c:v>
                </c:pt>
                <c:pt idx="5591">
                  <c:v>1477915000.1860001</c:v>
                </c:pt>
                <c:pt idx="5592">
                  <c:v>1477915000.253</c:v>
                </c:pt>
                <c:pt idx="5593">
                  <c:v>1477915000.3199999</c:v>
                </c:pt>
                <c:pt idx="5594">
                  <c:v>1477915000.3859999</c:v>
                </c:pt>
                <c:pt idx="5595">
                  <c:v>1477915001.253</c:v>
                </c:pt>
                <c:pt idx="5596">
                  <c:v>1477915001.3859999</c:v>
                </c:pt>
                <c:pt idx="5597">
                  <c:v>1477915001.4530001</c:v>
                </c:pt>
                <c:pt idx="5598">
                  <c:v>1477915001.5190001</c:v>
                </c:pt>
                <c:pt idx="5599">
                  <c:v>1477915001.586</c:v>
                </c:pt>
                <c:pt idx="5600">
                  <c:v>1477915001.6530001</c:v>
                </c:pt>
                <c:pt idx="5601">
                  <c:v>1477915001.7190001</c:v>
                </c:pt>
                <c:pt idx="5602">
                  <c:v>1477915002.586</c:v>
                </c:pt>
                <c:pt idx="5603">
                  <c:v>1477915002.7190001</c:v>
                </c:pt>
                <c:pt idx="5604">
                  <c:v>1477915002.786</c:v>
                </c:pt>
                <c:pt idx="5605">
                  <c:v>1477915002.8529999</c:v>
                </c:pt>
                <c:pt idx="5606">
                  <c:v>1477915002.9189999</c:v>
                </c:pt>
                <c:pt idx="5607">
                  <c:v>1477915002.9860001</c:v>
                </c:pt>
                <c:pt idx="5608">
                  <c:v>1477915003.053</c:v>
                </c:pt>
                <c:pt idx="5609">
                  <c:v>1477915003.9189999</c:v>
                </c:pt>
                <c:pt idx="5610">
                  <c:v>1477915004.053</c:v>
                </c:pt>
                <c:pt idx="5611">
                  <c:v>1477915004.119</c:v>
                </c:pt>
                <c:pt idx="5612">
                  <c:v>1477915004.1860001</c:v>
                </c:pt>
                <c:pt idx="5613">
                  <c:v>1477915004.253</c:v>
                </c:pt>
                <c:pt idx="5614">
                  <c:v>1477915004.319</c:v>
                </c:pt>
                <c:pt idx="5615">
                  <c:v>1477915004.3859999</c:v>
                </c:pt>
                <c:pt idx="5616">
                  <c:v>1477915005.253</c:v>
                </c:pt>
                <c:pt idx="5617">
                  <c:v>1477915005.3859999</c:v>
                </c:pt>
                <c:pt idx="5618">
                  <c:v>1477915005.4530001</c:v>
                </c:pt>
                <c:pt idx="5619">
                  <c:v>1477915005.5190001</c:v>
                </c:pt>
                <c:pt idx="5620">
                  <c:v>1477915005.586</c:v>
                </c:pt>
                <c:pt idx="5621">
                  <c:v>1477915005.6530001</c:v>
                </c:pt>
                <c:pt idx="5622">
                  <c:v>1477915005.7190001</c:v>
                </c:pt>
                <c:pt idx="5623">
                  <c:v>1477915006.586</c:v>
                </c:pt>
                <c:pt idx="5624">
                  <c:v>1477915006.7190001</c:v>
                </c:pt>
                <c:pt idx="5625">
                  <c:v>1477915006.786</c:v>
                </c:pt>
                <c:pt idx="5626">
                  <c:v>1477915006.8529999</c:v>
                </c:pt>
                <c:pt idx="5627">
                  <c:v>1477915006.9189999</c:v>
                </c:pt>
                <c:pt idx="5628">
                  <c:v>1477915006.9860001</c:v>
                </c:pt>
                <c:pt idx="5629">
                  <c:v>1477915007.053</c:v>
                </c:pt>
                <c:pt idx="5630">
                  <c:v>1477915007.9189999</c:v>
                </c:pt>
                <c:pt idx="5631">
                  <c:v>1477915008.053</c:v>
                </c:pt>
                <c:pt idx="5632">
                  <c:v>1477915008.119</c:v>
                </c:pt>
                <c:pt idx="5633">
                  <c:v>1477915008.1860001</c:v>
                </c:pt>
                <c:pt idx="5634">
                  <c:v>1477915008.253</c:v>
                </c:pt>
                <c:pt idx="5635">
                  <c:v>1477915008.319</c:v>
                </c:pt>
                <c:pt idx="5636">
                  <c:v>1477915008.3859999</c:v>
                </c:pt>
                <c:pt idx="5637">
                  <c:v>1477915009.253</c:v>
                </c:pt>
                <c:pt idx="5638">
                  <c:v>1477915009.3859999</c:v>
                </c:pt>
                <c:pt idx="5639">
                  <c:v>1477915009.4530001</c:v>
                </c:pt>
                <c:pt idx="5640">
                  <c:v>1477915009.5190001</c:v>
                </c:pt>
                <c:pt idx="5641">
                  <c:v>1477915009.586</c:v>
                </c:pt>
                <c:pt idx="5642">
                  <c:v>1477915009.6530001</c:v>
                </c:pt>
                <c:pt idx="5643">
                  <c:v>1477915009.7190001</c:v>
                </c:pt>
                <c:pt idx="5644">
                  <c:v>1477915010.586</c:v>
                </c:pt>
                <c:pt idx="5645">
                  <c:v>1477915010.7190001</c:v>
                </c:pt>
                <c:pt idx="5646">
                  <c:v>1477915010.786</c:v>
                </c:pt>
                <c:pt idx="5647">
                  <c:v>1477915010.8529999</c:v>
                </c:pt>
                <c:pt idx="5648">
                  <c:v>1477915010.9189999</c:v>
                </c:pt>
                <c:pt idx="5649">
                  <c:v>1477915010.9860001</c:v>
                </c:pt>
                <c:pt idx="5650">
                  <c:v>1477915011.053</c:v>
                </c:pt>
                <c:pt idx="5651">
                  <c:v>1477915011.9189999</c:v>
                </c:pt>
                <c:pt idx="5652">
                  <c:v>1477915012.053</c:v>
                </c:pt>
                <c:pt idx="5653">
                  <c:v>1477915012.119</c:v>
                </c:pt>
                <c:pt idx="5654">
                  <c:v>1477915012.1860001</c:v>
                </c:pt>
                <c:pt idx="5655">
                  <c:v>1477915012.253</c:v>
                </c:pt>
                <c:pt idx="5656">
                  <c:v>1477915012.319</c:v>
                </c:pt>
                <c:pt idx="5657">
                  <c:v>1477915012.3859999</c:v>
                </c:pt>
                <c:pt idx="5658">
                  <c:v>1477915013.253</c:v>
                </c:pt>
                <c:pt idx="5659">
                  <c:v>1477915013.3859999</c:v>
                </c:pt>
                <c:pt idx="5660">
                  <c:v>1477915013.4530001</c:v>
                </c:pt>
                <c:pt idx="5661">
                  <c:v>1477915013.5190001</c:v>
                </c:pt>
                <c:pt idx="5662">
                  <c:v>1477915013.586</c:v>
                </c:pt>
                <c:pt idx="5663">
                  <c:v>1477915013.6530001</c:v>
                </c:pt>
                <c:pt idx="5664">
                  <c:v>1477915013.7190001</c:v>
                </c:pt>
                <c:pt idx="5665">
                  <c:v>1477915014.586</c:v>
                </c:pt>
                <c:pt idx="5666">
                  <c:v>1477915014.7190001</c:v>
                </c:pt>
                <c:pt idx="5667">
                  <c:v>1477915014.786</c:v>
                </c:pt>
                <c:pt idx="5668">
                  <c:v>1477915014.8529999</c:v>
                </c:pt>
                <c:pt idx="5669">
                  <c:v>1477915014.9189999</c:v>
                </c:pt>
                <c:pt idx="5670">
                  <c:v>1477915014.9860001</c:v>
                </c:pt>
                <c:pt idx="5671">
                  <c:v>1477915015.053</c:v>
                </c:pt>
                <c:pt idx="5672">
                  <c:v>1477915015.9189999</c:v>
                </c:pt>
                <c:pt idx="5673">
                  <c:v>1477915016.053</c:v>
                </c:pt>
                <c:pt idx="5674">
                  <c:v>1477915016.119</c:v>
                </c:pt>
                <c:pt idx="5675">
                  <c:v>1477915016.1860001</c:v>
                </c:pt>
                <c:pt idx="5676">
                  <c:v>1477915016.253</c:v>
                </c:pt>
                <c:pt idx="5677">
                  <c:v>1477915016.319</c:v>
                </c:pt>
                <c:pt idx="5678">
                  <c:v>1477915016.3859999</c:v>
                </c:pt>
                <c:pt idx="5679">
                  <c:v>1477915017.253</c:v>
                </c:pt>
                <c:pt idx="5680">
                  <c:v>1477915017.3859999</c:v>
                </c:pt>
                <c:pt idx="5681">
                  <c:v>1477915017.4530001</c:v>
                </c:pt>
                <c:pt idx="5682">
                  <c:v>1477915017.52</c:v>
                </c:pt>
                <c:pt idx="5683">
                  <c:v>1477915017.586</c:v>
                </c:pt>
                <c:pt idx="5684">
                  <c:v>1477915017.6530001</c:v>
                </c:pt>
                <c:pt idx="5685">
                  <c:v>1477915017.72</c:v>
                </c:pt>
                <c:pt idx="5686">
                  <c:v>1477915018.586</c:v>
                </c:pt>
                <c:pt idx="5687">
                  <c:v>1477915018.72</c:v>
                </c:pt>
                <c:pt idx="5688">
                  <c:v>1477915018.786</c:v>
                </c:pt>
                <c:pt idx="5689">
                  <c:v>1477915018.8529999</c:v>
                </c:pt>
                <c:pt idx="5690">
                  <c:v>1477915018.9200001</c:v>
                </c:pt>
                <c:pt idx="5691">
                  <c:v>1477915018.9860001</c:v>
                </c:pt>
                <c:pt idx="5692">
                  <c:v>1477915019.053</c:v>
                </c:pt>
                <c:pt idx="5693">
                  <c:v>1477915019.9200001</c:v>
                </c:pt>
                <c:pt idx="5694">
                  <c:v>1477915020.053</c:v>
                </c:pt>
                <c:pt idx="5695">
                  <c:v>1477915020.1199999</c:v>
                </c:pt>
                <c:pt idx="5696">
                  <c:v>1477915020.1860001</c:v>
                </c:pt>
                <c:pt idx="5697">
                  <c:v>1477915020.253</c:v>
                </c:pt>
                <c:pt idx="5698">
                  <c:v>1477915020.3199999</c:v>
                </c:pt>
                <c:pt idx="5699">
                  <c:v>1477915020.3870001</c:v>
                </c:pt>
                <c:pt idx="5700">
                  <c:v>1477915021.253</c:v>
                </c:pt>
                <c:pt idx="5701">
                  <c:v>1477915021.3870001</c:v>
                </c:pt>
                <c:pt idx="5702">
                  <c:v>1477915021.4530001</c:v>
                </c:pt>
                <c:pt idx="5703">
                  <c:v>1477915021.52</c:v>
                </c:pt>
                <c:pt idx="5704">
                  <c:v>1477915021.5869999</c:v>
                </c:pt>
                <c:pt idx="5705">
                  <c:v>1477915021.6530001</c:v>
                </c:pt>
                <c:pt idx="5706">
                  <c:v>1477915021.72</c:v>
                </c:pt>
                <c:pt idx="5707">
                  <c:v>1477915022.5869999</c:v>
                </c:pt>
                <c:pt idx="5708">
                  <c:v>1477915022.72</c:v>
                </c:pt>
                <c:pt idx="5709">
                  <c:v>1477915022.7869999</c:v>
                </c:pt>
                <c:pt idx="5710">
                  <c:v>1477915022.8529999</c:v>
                </c:pt>
                <c:pt idx="5711">
                  <c:v>1477915022.9200001</c:v>
                </c:pt>
                <c:pt idx="5712">
                  <c:v>1477915022.987</c:v>
                </c:pt>
                <c:pt idx="5713">
                  <c:v>1477915023.053</c:v>
                </c:pt>
                <c:pt idx="5714">
                  <c:v>1477915023.9200001</c:v>
                </c:pt>
                <c:pt idx="5715">
                  <c:v>1477915024.0539999</c:v>
                </c:pt>
                <c:pt idx="5716">
                  <c:v>1477915024.1199999</c:v>
                </c:pt>
                <c:pt idx="5717">
                  <c:v>1477915024.187</c:v>
                </c:pt>
                <c:pt idx="5718">
                  <c:v>1477915024.2539999</c:v>
                </c:pt>
                <c:pt idx="5719">
                  <c:v>1477915024.3199999</c:v>
                </c:pt>
                <c:pt idx="5720">
                  <c:v>1477915024.3870001</c:v>
                </c:pt>
                <c:pt idx="5721">
                  <c:v>1477915025.2539999</c:v>
                </c:pt>
                <c:pt idx="5722">
                  <c:v>1477915025.3870001</c:v>
                </c:pt>
                <c:pt idx="5723">
                  <c:v>1477915025.454</c:v>
                </c:pt>
                <c:pt idx="5724">
                  <c:v>1477915025.52</c:v>
                </c:pt>
                <c:pt idx="5725">
                  <c:v>1477915025.5869999</c:v>
                </c:pt>
                <c:pt idx="5726">
                  <c:v>1477915025.654</c:v>
                </c:pt>
                <c:pt idx="5727">
                  <c:v>1477915025.721</c:v>
                </c:pt>
                <c:pt idx="5728">
                  <c:v>1477915026.5869999</c:v>
                </c:pt>
                <c:pt idx="5729">
                  <c:v>1477915026.721</c:v>
                </c:pt>
                <c:pt idx="5730">
                  <c:v>1477915026.7869999</c:v>
                </c:pt>
                <c:pt idx="5731">
                  <c:v>1477915026.8540001</c:v>
                </c:pt>
                <c:pt idx="5732">
                  <c:v>1477915026.921</c:v>
                </c:pt>
                <c:pt idx="5733">
                  <c:v>1477915026.987</c:v>
                </c:pt>
                <c:pt idx="5734">
                  <c:v>1477915027.0539999</c:v>
                </c:pt>
                <c:pt idx="5735">
                  <c:v>1477915027.921</c:v>
                </c:pt>
                <c:pt idx="5736">
                  <c:v>1477915028.0539999</c:v>
                </c:pt>
                <c:pt idx="5737">
                  <c:v>1477915028.1210001</c:v>
                </c:pt>
                <c:pt idx="5738">
                  <c:v>1477915028.188</c:v>
                </c:pt>
                <c:pt idx="5739">
                  <c:v>1477915028.2539999</c:v>
                </c:pt>
                <c:pt idx="5740">
                  <c:v>1477915028.3210001</c:v>
                </c:pt>
                <c:pt idx="5741">
                  <c:v>1477915029.2539999</c:v>
                </c:pt>
                <c:pt idx="5742">
                  <c:v>1477915029.388</c:v>
                </c:pt>
                <c:pt idx="5743">
                  <c:v>1477915029.454</c:v>
                </c:pt>
                <c:pt idx="5744">
                  <c:v>1477915029.5209999</c:v>
                </c:pt>
                <c:pt idx="5745">
                  <c:v>1477915029.5880001</c:v>
                </c:pt>
                <c:pt idx="5746">
                  <c:v>1477915029.654</c:v>
                </c:pt>
                <c:pt idx="5747">
                  <c:v>1477915030.5880001</c:v>
                </c:pt>
                <c:pt idx="5748">
                  <c:v>1477915030.721</c:v>
                </c:pt>
                <c:pt idx="5749">
                  <c:v>1477915030.7880001</c:v>
                </c:pt>
                <c:pt idx="5750">
                  <c:v>1477915030.855</c:v>
                </c:pt>
                <c:pt idx="5751">
                  <c:v>1477915030.921</c:v>
                </c:pt>
                <c:pt idx="5752">
                  <c:v>1477915030.9879999</c:v>
                </c:pt>
                <c:pt idx="5753">
                  <c:v>1477915031.921</c:v>
                </c:pt>
                <c:pt idx="5754">
                  <c:v>1477915032.0550001</c:v>
                </c:pt>
                <c:pt idx="5755">
                  <c:v>1477915032.1210001</c:v>
                </c:pt>
                <c:pt idx="5756">
                  <c:v>1477915032.188</c:v>
                </c:pt>
                <c:pt idx="5757">
                  <c:v>1477915032.2550001</c:v>
                </c:pt>
                <c:pt idx="5758">
                  <c:v>1477915032.3210001</c:v>
                </c:pt>
                <c:pt idx="5759">
                  <c:v>1477915033.2550001</c:v>
                </c:pt>
                <c:pt idx="5760">
                  <c:v>1477915033.388</c:v>
                </c:pt>
                <c:pt idx="5761">
                  <c:v>1477915033.4549999</c:v>
                </c:pt>
                <c:pt idx="5762">
                  <c:v>1477915033.5220001</c:v>
                </c:pt>
                <c:pt idx="5763">
                  <c:v>1477915033.5880001</c:v>
                </c:pt>
                <c:pt idx="5764">
                  <c:v>1477915033.655</c:v>
                </c:pt>
                <c:pt idx="5765">
                  <c:v>1477915034.589</c:v>
                </c:pt>
                <c:pt idx="5766">
                  <c:v>1477915034.7219999</c:v>
                </c:pt>
                <c:pt idx="5767">
                  <c:v>1477915034.789</c:v>
                </c:pt>
                <c:pt idx="5768">
                  <c:v>1477915034.855</c:v>
                </c:pt>
                <c:pt idx="5769">
                  <c:v>1477915034.9219999</c:v>
                </c:pt>
                <c:pt idx="5770">
                  <c:v>1477915034.9890001</c:v>
                </c:pt>
                <c:pt idx="5771">
                  <c:v>1477915035.9219999</c:v>
                </c:pt>
                <c:pt idx="5772">
                  <c:v>1477915036.0550001</c:v>
                </c:pt>
                <c:pt idx="5773">
                  <c:v>1477915036.122</c:v>
                </c:pt>
                <c:pt idx="5774">
                  <c:v>1477915036.1889999</c:v>
                </c:pt>
                <c:pt idx="5775">
                  <c:v>1477915036.256</c:v>
                </c:pt>
                <c:pt idx="5776">
                  <c:v>1477915036.322</c:v>
                </c:pt>
                <c:pt idx="5777">
                  <c:v>1477915037.256</c:v>
                </c:pt>
                <c:pt idx="5778">
                  <c:v>1477915037.3889999</c:v>
                </c:pt>
                <c:pt idx="5779">
                  <c:v>1477915037.4560001</c:v>
                </c:pt>
                <c:pt idx="5780">
                  <c:v>1477915037.5220001</c:v>
                </c:pt>
                <c:pt idx="5781">
                  <c:v>1477915037.589</c:v>
                </c:pt>
                <c:pt idx="5782">
                  <c:v>1477915037.6559999</c:v>
                </c:pt>
                <c:pt idx="5783">
                  <c:v>1477915038.589</c:v>
                </c:pt>
                <c:pt idx="5784">
                  <c:v>1477915038.723</c:v>
                </c:pt>
                <c:pt idx="5785">
                  <c:v>1477915038.789</c:v>
                </c:pt>
                <c:pt idx="5786">
                  <c:v>1477915038.8559999</c:v>
                </c:pt>
                <c:pt idx="5787">
                  <c:v>1477915038.9230001</c:v>
                </c:pt>
                <c:pt idx="5788">
                  <c:v>1477915038.9890001</c:v>
                </c:pt>
                <c:pt idx="5789">
                  <c:v>1477915039.9230001</c:v>
                </c:pt>
                <c:pt idx="5790">
                  <c:v>1477915040.056</c:v>
                </c:pt>
                <c:pt idx="5791">
                  <c:v>1477915040.1229999</c:v>
                </c:pt>
                <c:pt idx="5792">
                  <c:v>1477915040.1900001</c:v>
                </c:pt>
                <c:pt idx="5793">
                  <c:v>1477915040.256</c:v>
                </c:pt>
                <c:pt idx="5794">
                  <c:v>1477915040.323</c:v>
                </c:pt>
                <c:pt idx="5795">
                  <c:v>1477915041.257</c:v>
                </c:pt>
                <c:pt idx="5796">
                  <c:v>1477915041.3900001</c:v>
                </c:pt>
                <c:pt idx="5797">
                  <c:v>1477915041.457</c:v>
                </c:pt>
                <c:pt idx="5798">
                  <c:v>1477915041.523</c:v>
                </c:pt>
                <c:pt idx="5799">
                  <c:v>1477915041.5899999</c:v>
                </c:pt>
                <c:pt idx="5800">
                  <c:v>1477915041.6570001</c:v>
                </c:pt>
                <c:pt idx="5801">
                  <c:v>1477915042.5899999</c:v>
                </c:pt>
                <c:pt idx="5802">
                  <c:v>1477915042.723</c:v>
                </c:pt>
                <c:pt idx="5803">
                  <c:v>1477915042.79</c:v>
                </c:pt>
                <c:pt idx="5804">
                  <c:v>1477915042.8570001</c:v>
                </c:pt>
                <c:pt idx="5805">
                  <c:v>1477915042.924</c:v>
                </c:pt>
                <c:pt idx="5806">
                  <c:v>1477915042.99</c:v>
                </c:pt>
                <c:pt idx="5807">
                  <c:v>1477915043.924</c:v>
                </c:pt>
                <c:pt idx="5808">
                  <c:v>1477915044.0569999</c:v>
                </c:pt>
                <c:pt idx="5809">
                  <c:v>1477915044.1240001</c:v>
                </c:pt>
                <c:pt idx="5810">
                  <c:v>1477915044.1900001</c:v>
                </c:pt>
                <c:pt idx="5811">
                  <c:v>1477915044.257</c:v>
                </c:pt>
                <c:pt idx="5812">
                  <c:v>1477915044.3239999</c:v>
                </c:pt>
                <c:pt idx="5813">
                  <c:v>1477915045.257</c:v>
                </c:pt>
                <c:pt idx="5814">
                  <c:v>1477915045.391</c:v>
                </c:pt>
                <c:pt idx="5815">
                  <c:v>1477915045.457</c:v>
                </c:pt>
                <c:pt idx="5816">
                  <c:v>1477915045.5239999</c:v>
                </c:pt>
                <c:pt idx="5817">
                  <c:v>1477915045.5910001</c:v>
                </c:pt>
                <c:pt idx="5818">
                  <c:v>1477915045.6570001</c:v>
                </c:pt>
                <c:pt idx="5819">
                  <c:v>1477915046.5910001</c:v>
                </c:pt>
                <c:pt idx="5820">
                  <c:v>1477915046.724</c:v>
                </c:pt>
                <c:pt idx="5821">
                  <c:v>1477915046.7909999</c:v>
                </c:pt>
                <c:pt idx="5822">
                  <c:v>1477915046.858</c:v>
                </c:pt>
                <c:pt idx="5823">
                  <c:v>1477915046.924</c:v>
                </c:pt>
                <c:pt idx="5824">
                  <c:v>1477915046.9909999</c:v>
                </c:pt>
                <c:pt idx="5825">
                  <c:v>1477915047.925</c:v>
                </c:pt>
                <c:pt idx="5826">
                  <c:v>1477915048.0580001</c:v>
                </c:pt>
                <c:pt idx="5827">
                  <c:v>1477915048.125</c:v>
                </c:pt>
                <c:pt idx="5828">
                  <c:v>1477915048.191</c:v>
                </c:pt>
                <c:pt idx="5829">
                  <c:v>1477915048.2579999</c:v>
                </c:pt>
                <c:pt idx="5830">
                  <c:v>1477915048.325</c:v>
                </c:pt>
                <c:pt idx="5831">
                  <c:v>1477915048.391</c:v>
                </c:pt>
                <c:pt idx="5832">
                  <c:v>1477915049.2579999</c:v>
                </c:pt>
                <c:pt idx="5833">
                  <c:v>1477915049.392</c:v>
                </c:pt>
                <c:pt idx="5834">
                  <c:v>1477915049.4579999</c:v>
                </c:pt>
                <c:pt idx="5835">
                  <c:v>1477915049.5250001</c:v>
                </c:pt>
                <c:pt idx="5836">
                  <c:v>1477915049.592</c:v>
                </c:pt>
                <c:pt idx="5837">
                  <c:v>1477915049.658</c:v>
                </c:pt>
                <c:pt idx="5838">
                  <c:v>1477915049.7249999</c:v>
                </c:pt>
                <c:pt idx="5839">
                  <c:v>1477915050.592</c:v>
                </c:pt>
                <c:pt idx="5840">
                  <c:v>1477915050.7249999</c:v>
                </c:pt>
                <c:pt idx="5841">
                  <c:v>1477915050.7920001</c:v>
                </c:pt>
                <c:pt idx="5842">
                  <c:v>1477915050.859</c:v>
                </c:pt>
                <c:pt idx="5843">
                  <c:v>1477915050.925</c:v>
                </c:pt>
                <c:pt idx="5844">
                  <c:v>1477915050.9920001</c:v>
                </c:pt>
                <c:pt idx="5845">
                  <c:v>1477915051.059</c:v>
                </c:pt>
                <c:pt idx="5846">
                  <c:v>1477915051.925</c:v>
                </c:pt>
                <c:pt idx="5847">
                  <c:v>1477915052.059</c:v>
                </c:pt>
                <c:pt idx="5848">
                  <c:v>1477915052.1259999</c:v>
                </c:pt>
                <c:pt idx="5849">
                  <c:v>1477915052.1919999</c:v>
                </c:pt>
                <c:pt idx="5850">
                  <c:v>1477915052.2590001</c:v>
                </c:pt>
                <c:pt idx="5851">
                  <c:v>1477915052.326</c:v>
                </c:pt>
                <c:pt idx="5852">
                  <c:v>1477915052.392</c:v>
                </c:pt>
                <c:pt idx="5853">
                  <c:v>1477915053.2590001</c:v>
                </c:pt>
                <c:pt idx="5854">
                  <c:v>1477915053.392</c:v>
                </c:pt>
                <c:pt idx="5855">
                  <c:v>1477915053.4590001</c:v>
                </c:pt>
                <c:pt idx="5856">
                  <c:v>1477915053.526</c:v>
                </c:pt>
                <c:pt idx="5857">
                  <c:v>1477915053.5929999</c:v>
                </c:pt>
                <c:pt idx="5858">
                  <c:v>1477915053.6589999</c:v>
                </c:pt>
                <c:pt idx="5859">
                  <c:v>1477915053.7260001</c:v>
                </c:pt>
                <c:pt idx="5860">
                  <c:v>1477915054.5929999</c:v>
                </c:pt>
                <c:pt idx="5861">
                  <c:v>1477915054.7260001</c:v>
                </c:pt>
                <c:pt idx="5862">
                  <c:v>1477915054.793</c:v>
                </c:pt>
                <c:pt idx="5863">
                  <c:v>1477915054.8599999</c:v>
                </c:pt>
                <c:pt idx="5864">
                  <c:v>1477915054.9260001</c:v>
                </c:pt>
                <c:pt idx="5865">
                  <c:v>1477915054.993</c:v>
                </c:pt>
                <c:pt idx="5866">
                  <c:v>1477915055.0599999</c:v>
                </c:pt>
                <c:pt idx="5867">
                  <c:v>1477915055.927</c:v>
                </c:pt>
                <c:pt idx="5868">
                  <c:v>1477915056.0599999</c:v>
                </c:pt>
                <c:pt idx="5869">
                  <c:v>1477915056.1270001</c:v>
                </c:pt>
                <c:pt idx="5870">
                  <c:v>1477915056.1930001</c:v>
                </c:pt>
                <c:pt idx="5871">
                  <c:v>1477915056.26</c:v>
                </c:pt>
                <c:pt idx="5872">
                  <c:v>1477915056.3269999</c:v>
                </c:pt>
                <c:pt idx="5873">
                  <c:v>1477915056.3929999</c:v>
                </c:pt>
                <c:pt idx="5874">
                  <c:v>1477915057.26</c:v>
                </c:pt>
                <c:pt idx="5875">
                  <c:v>1477915057.3940001</c:v>
                </c:pt>
                <c:pt idx="5876">
                  <c:v>1477915057.46</c:v>
                </c:pt>
                <c:pt idx="5877">
                  <c:v>1477915057.527</c:v>
                </c:pt>
                <c:pt idx="5878">
                  <c:v>1477915057.5940001</c:v>
                </c:pt>
                <c:pt idx="5879">
                  <c:v>1477915057.6600001</c:v>
                </c:pt>
                <c:pt idx="5880">
                  <c:v>1477915057.727</c:v>
                </c:pt>
                <c:pt idx="5881">
                  <c:v>1477915058.5940001</c:v>
                </c:pt>
                <c:pt idx="5882">
                  <c:v>1477915058.727</c:v>
                </c:pt>
                <c:pt idx="5883">
                  <c:v>1477915058.7939999</c:v>
                </c:pt>
                <c:pt idx="5884">
                  <c:v>1477915058.8610001</c:v>
                </c:pt>
                <c:pt idx="5885">
                  <c:v>1477915058.927</c:v>
                </c:pt>
                <c:pt idx="5886">
                  <c:v>1477915058.994</c:v>
                </c:pt>
                <c:pt idx="5887">
                  <c:v>1477915059.0610001</c:v>
                </c:pt>
                <c:pt idx="5888">
                  <c:v>1477915059.928</c:v>
                </c:pt>
                <c:pt idx="5889">
                  <c:v>1477915060.0610001</c:v>
                </c:pt>
                <c:pt idx="5890">
                  <c:v>1477915060.128</c:v>
                </c:pt>
                <c:pt idx="5891">
                  <c:v>1477915060.194</c:v>
                </c:pt>
                <c:pt idx="5892">
                  <c:v>1477915060.2609999</c:v>
                </c:pt>
                <c:pt idx="5893">
                  <c:v>1477915060.3280001</c:v>
                </c:pt>
                <c:pt idx="5894">
                  <c:v>1477915060.3940001</c:v>
                </c:pt>
                <c:pt idx="5895">
                  <c:v>1477915061.2609999</c:v>
                </c:pt>
                <c:pt idx="5896">
                  <c:v>1477915061.3940001</c:v>
                </c:pt>
                <c:pt idx="5897">
                  <c:v>1477915061.461</c:v>
                </c:pt>
                <c:pt idx="5898">
                  <c:v>1477915061.5280001</c:v>
                </c:pt>
                <c:pt idx="5899">
                  <c:v>1477915061.5940001</c:v>
                </c:pt>
                <c:pt idx="5900">
                  <c:v>1477915061.661</c:v>
                </c:pt>
                <c:pt idx="5901">
                  <c:v>1477915061.7279999</c:v>
                </c:pt>
                <c:pt idx="5902">
                  <c:v>1477915062.595</c:v>
                </c:pt>
                <c:pt idx="5903">
                  <c:v>1477915062.7279999</c:v>
                </c:pt>
                <c:pt idx="5904">
                  <c:v>1477915062.7950001</c:v>
                </c:pt>
                <c:pt idx="5905">
                  <c:v>1477915062.8610001</c:v>
                </c:pt>
                <c:pt idx="5906">
                  <c:v>1477915062.928</c:v>
                </c:pt>
                <c:pt idx="5907">
                  <c:v>1477915062.9949999</c:v>
                </c:pt>
                <c:pt idx="5908">
                  <c:v>1477915063.0610001</c:v>
                </c:pt>
                <c:pt idx="5909">
                  <c:v>1477915063.928</c:v>
                </c:pt>
                <c:pt idx="5910">
                  <c:v>1477915064.0610001</c:v>
                </c:pt>
                <c:pt idx="5911">
                  <c:v>1477915064.128</c:v>
                </c:pt>
                <c:pt idx="5912">
                  <c:v>1477915064.1949999</c:v>
                </c:pt>
                <c:pt idx="5913">
                  <c:v>1477915064.2609999</c:v>
                </c:pt>
                <c:pt idx="5914">
                  <c:v>1477915064.3280001</c:v>
                </c:pt>
                <c:pt idx="5915">
                  <c:v>1477915064.395</c:v>
                </c:pt>
                <c:pt idx="5916">
                  <c:v>1477915065.2620001</c:v>
                </c:pt>
                <c:pt idx="5917">
                  <c:v>1477915065.395</c:v>
                </c:pt>
                <c:pt idx="5918">
                  <c:v>1477915065.4619999</c:v>
                </c:pt>
                <c:pt idx="5919">
                  <c:v>1477915065.5280001</c:v>
                </c:pt>
                <c:pt idx="5920">
                  <c:v>1477915065.595</c:v>
                </c:pt>
                <c:pt idx="5921">
                  <c:v>1477915065.6619999</c:v>
                </c:pt>
                <c:pt idx="5922">
                  <c:v>1477915065.7279999</c:v>
                </c:pt>
                <c:pt idx="5923">
                  <c:v>1477915066.595</c:v>
                </c:pt>
                <c:pt idx="5924">
                  <c:v>1477915066.7279999</c:v>
                </c:pt>
                <c:pt idx="5925">
                  <c:v>1477915066.7950001</c:v>
                </c:pt>
                <c:pt idx="5926">
                  <c:v>1477915066.862</c:v>
                </c:pt>
                <c:pt idx="5927">
                  <c:v>1477915066.928</c:v>
                </c:pt>
                <c:pt idx="5928">
                  <c:v>1477915066.9949999</c:v>
                </c:pt>
                <c:pt idx="5929">
                  <c:v>1477915067.062</c:v>
                </c:pt>
                <c:pt idx="5930">
                  <c:v>1477915067.9289999</c:v>
                </c:pt>
                <c:pt idx="5931">
                  <c:v>1477915068.062</c:v>
                </c:pt>
                <c:pt idx="5932">
                  <c:v>1477915068.1289999</c:v>
                </c:pt>
                <c:pt idx="5933">
                  <c:v>1477915068.1949999</c:v>
                </c:pt>
                <c:pt idx="5934">
                  <c:v>1477915068.2620001</c:v>
                </c:pt>
                <c:pt idx="5935">
                  <c:v>1477915068.329</c:v>
                </c:pt>
                <c:pt idx="5936">
                  <c:v>1477915068.395</c:v>
                </c:pt>
                <c:pt idx="5937">
                  <c:v>1477915069.2620001</c:v>
                </c:pt>
                <c:pt idx="5938">
                  <c:v>1477915069.395</c:v>
                </c:pt>
                <c:pt idx="5939">
                  <c:v>1477915069.4619999</c:v>
                </c:pt>
                <c:pt idx="5940">
                  <c:v>1477915069.529</c:v>
                </c:pt>
                <c:pt idx="5941">
                  <c:v>1477915069.595</c:v>
                </c:pt>
                <c:pt idx="5942">
                  <c:v>1477915069.6619999</c:v>
                </c:pt>
                <c:pt idx="5943">
                  <c:v>1477915069.7290001</c:v>
                </c:pt>
                <c:pt idx="5944">
                  <c:v>1477915070.596</c:v>
                </c:pt>
                <c:pt idx="5945">
                  <c:v>1477915070.7290001</c:v>
                </c:pt>
                <c:pt idx="5946">
                  <c:v>1477915070.796</c:v>
                </c:pt>
                <c:pt idx="5947">
                  <c:v>1477915070.862</c:v>
                </c:pt>
                <c:pt idx="5948">
                  <c:v>1477915070.9289999</c:v>
                </c:pt>
                <c:pt idx="5949">
                  <c:v>1477915070.9960001</c:v>
                </c:pt>
                <c:pt idx="5950">
                  <c:v>1477915071.062</c:v>
                </c:pt>
                <c:pt idx="5951">
                  <c:v>1477915071.9289999</c:v>
                </c:pt>
                <c:pt idx="5952">
                  <c:v>1477915072.062</c:v>
                </c:pt>
                <c:pt idx="5953">
                  <c:v>1477915072.1289999</c:v>
                </c:pt>
                <c:pt idx="5954">
                  <c:v>1477915072.1960001</c:v>
                </c:pt>
                <c:pt idx="5955">
                  <c:v>1477915072.2620001</c:v>
                </c:pt>
                <c:pt idx="5956">
                  <c:v>1477915072.329</c:v>
                </c:pt>
                <c:pt idx="5957">
                  <c:v>1477915072.3959999</c:v>
                </c:pt>
                <c:pt idx="5958">
                  <c:v>1477915073.2620001</c:v>
                </c:pt>
                <c:pt idx="5959">
                  <c:v>1477915073.3959999</c:v>
                </c:pt>
                <c:pt idx="5960">
                  <c:v>1477915073.4619999</c:v>
                </c:pt>
                <c:pt idx="5961">
                  <c:v>1477915073.529</c:v>
                </c:pt>
                <c:pt idx="5962">
                  <c:v>1477915073.596</c:v>
                </c:pt>
                <c:pt idx="5963">
                  <c:v>1477915073.6630001</c:v>
                </c:pt>
                <c:pt idx="5964">
                  <c:v>1477915073.7290001</c:v>
                </c:pt>
                <c:pt idx="5965">
                  <c:v>1477915074.596</c:v>
                </c:pt>
                <c:pt idx="5966">
                  <c:v>1477915074.7290001</c:v>
                </c:pt>
                <c:pt idx="5967">
                  <c:v>1477915074.796</c:v>
                </c:pt>
                <c:pt idx="5968">
                  <c:v>1477915074.8629999</c:v>
                </c:pt>
                <c:pt idx="5969">
                  <c:v>1477915074.9289999</c:v>
                </c:pt>
                <c:pt idx="5970">
                  <c:v>1477915074.9960001</c:v>
                </c:pt>
                <c:pt idx="5971">
                  <c:v>1477915075.063</c:v>
                </c:pt>
                <c:pt idx="5972">
                  <c:v>1477915075.9289999</c:v>
                </c:pt>
                <c:pt idx="5973">
                  <c:v>1477915076.063</c:v>
                </c:pt>
                <c:pt idx="5974">
                  <c:v>1477915076.1289999</c:v>
                </c:pt>
                <c:pt idx="5975">
                  <c:v>1477915076.1960001</c:v>
                </c:pt>
                <c:pt idx="5976">
                  <c:v>1477915076.263</c:v>
                </c:pt>
                <c:pt idx="5977">
                  <c:v>1477915076.329</c:v>
                </c:pt>
                <c:pt idx="5978">
                  <c:v>1477915076.3959999</c:v>
                </c:pt>
                <c:pt idx="5979">
                  <c:v>1477915077.263</c:v>
                </c:pt>
                <c:pt idx="5980">
                  <c:v>1477915077.3959999</c:v>
                </c:pt>
                <c:pt idx="5981">
                  <c:v>1477915077.4630001</c:v>
                </c:pt>
                <c:pt idx="5982">
                  <c:v>1477915077.53</c:v>
                </c:pt>
                <c:pt idx="5983">
                  <c:v>1477915077.596</c:v>
                </c:pt>
                <c:pt idx="5984">
                  <c:v>1477915077.6630001</c:v>
                </c:pt>
                <c:pt idx="5985">
                  <c:v>1477915077.73</c:v>
                </c:pt>
                <c:pt idx="5986">
                  <c:v>1477915078.596</c:v>
                </c:pt>
                <c:pt idx="5987">
                  <c:v>1477915078.73</c:v>
                </c:pt>
                <c:pt idx="5988">
                  <c:v>1477915078.796</c:v>
                </c:pt>
                <c:pt idx="5989">
                  <c:v>1477915078.8629999</c:v>
                </c:pt>
                <c:pt idx="5990">
                  <c:v>1477915078.9300001</c:v>
                </c:pt>
                <c:pt idx="5991">
                  <c:v>1477915078.9960001</c:v>
                </c:pt>
                <c:pt idx="5992">
                  <c:v>1477915079.063</c:v>
                </c:pt>
                <c:pt idx="5993">
                  <c:v>1477915079.9300001</c:v>
                </c:pt>
                <c:pt idx="5994">
                  <c:v>1477915080.063</c:v>
                </c:pt>
                <c:pt idx="5995">
                  <c:v>1477915080.1300001</c:v>
                </c:pt>
                <c:pt idx="5996">
                  <c:v>1477915080.1960001</c:v>
                </c:pt>
                <c:pt idx="5997">
                  <c:v>1477915080.263</c:v>
                </c:pt>
                <c:pt idx="5998">
                  <c:v>1477915080.3299999</c:v>
                </c:pt>
                <c:pt idx="5999">
                  <c:v>1477915080.3959999</c:v>
                </c:pt>
                <c:pt idx="6000">
                  <c:v>1477915081.263</c:v>
                </c:pt>
                <c:pt idx="6001">
                  <c:v>1477915081.3959999</c:v>
                </c:pt>
                <c:pt idx="6002">
                  <c:v>1477915081.4630001</c:v>
                </c:pt>
                <c:pt idx="6003">
                  <c:v>1477915081.53</c:v>
                </c:pt>
                <c:pt idx="6004">
                  <c:v>1477915081.596</c:v>
                </c:pt>
                <c:pt idx="6005">
                  <c:v>1477915081.6630001</c:v>
                </c:pt>
                <c:pt idx="6006">
                  <c:v>1477915081.73</c:v>
                </c:pt>
                <c:pt idx="6007">
                  <c:v>1477915082.5969999</c:v>
                </c:pt>
                <c:pt idx="6008">
                  <c:v>1477915082.73</c:v>
                </c:pt>
                <c:pt idx="6009">
                  <c:v>1477915082.7969999</c:v>
                </c:pt>
                <c:pt idx="6010">
                  <c:v>1477915082.8629999</c:v>
                </c:pt>
                <c:pt idx="6011">
                  <c:v>1477915082.9300001</c:v>
                </c:pt>
                <c:pt idx="6012">
                  <c:v>1477915082.997</c:v>
                </c:pt>
                <c:pt idx="6013">
                  <c:v>1477915083.063</c:v>
                </c:pt>
                <c:pt idx="6014">
                  <c:v>1477915083.9300001</c:v>
                </c:pt>
                <c:pt idx="6015">
                  <c:v>1477915084.063</c:v>
                </c:pt>
                <c:pt idx="6016">
                  <c:v>1477915084.1300001</c:v>
                </c:pt>
                <c:pt idx="6017">
                  <c:v>1477915084.197</c:v>
                </c:pt>
                <c:pt idx="6018">
                  <c:v>1477915084.263</c:v>
                </c:pt>
                <c:pt idx="6019">
                  <c:v>1477915084.3299999</c:v>
                </c:pt>
                <c:pt idx="6020">
                  <c:v>1477915084.3970001</c:v>
                </c:pt>
                <c:pt idx="6021">
                  <c:v>1477915085.2639999</c:v>
                </c:pt>
                <c:pt idx="6022">
                  <c:v>1477915085.3970001</c:v>
                </c:pt>
                <c:pt idx="6023">
                  <c:v>1477915085.464</c:v>
                </c:pt>
                <c:pt idx="6024">
                  <c:v>1477915085.53</c:v>
                </c:pt>
                <c:pt idx="6025">
                  <c:v>1477915085.5969999</c:v>
                </c:pt>
                <c:pt idx="6026">
                  <c:v>1477915085.664</c:v>
                </c:pt>
                <c:pt idx="6027">
                  <c:v>1477915085.73</c:v>
                </c:pt>
                <c:pt idx="6028">
                  <c:v>1477915086.5969999</c:v>
                </c:pt>
                <c:pt idx="6029">
                  <c:v>1477915086.73</c:v>
                </c:pt>
                <c:pt idx="6030">
                  <c:v>1477915086.7969999</c:v>
                </c:pt>
                <c:pt idx="6031">
                  <c:v>1477915086.8640001</c:v>
                </c:pt>
                <c:pt idx="6032">
                  <c:v>1477915086.9300001</c:v>
                </c:pt>
                <c:pt idx="6033">
                  <c:v>1477915086.997</c:v>
                </c:pt>
                <c:pt idx="6034">
                  <c:v>1477915087.0639999</c:v>
                </c:pt>
                <c:pt idx="6035">
                  <c:v>1477915087.9300001</c:v>
                </c:pt>
                <c:pt idx="6036">
                  <c:v>1477915088.0639999</c:v>
                </c:pt>
                <c:pt idx="6037">
                  <c:v>1477915088.1300001</c:v>
                </c:pt>
                <c:pt idx="6038">
                  <c:v>1477915088.197</c:v>
                </c:pt>
                <c:pt idx="6039">
                  <c:v>1477915088.2639999</c:v>
                </c:pt>
                <c:pt idx="6040">
                  <c:v>1477915088.3299999</c:v>
                </c:pt>
                <c:pt idx="6041">
                  <c:v>1477915089.2639999</c:v>
                </c:pt>
                <c:pt idx="6042">
                  <c:v>1477915089.3970001</c:v>
                </c:pt>
                <c:pt idx="6043">
                  <c:v>1477915089.464</c:v>
                </c:pt>
                <c:pt idx="6044">
                  <c:v>1477915089.5309999</c:v>
                </c:pt>
                <c:pt idx="6045">
                  <c:v>1477915089.5969999</c:v>
                </c:pt>
                <c:pt idx="6046">
                  <c:v>1477915089.664</c:v>
                </c:pt>
                <c:pt idx="6047">
                  <c:v>1477915090.5969999</c:v>
                </c:pt>
                <c:pt idx="6048">
                  <c:v>1477915090.7309999</c:v>
                </c:pt>
                <c:pt idx="6049">
                  <c:v>1477915090.7969999</c:v>
                </c:pt>
                <c:pt idx="6050">
                  <c:v>1477915090.8640001</c:v>
                </c:pt>
                <c:pt idx="6051">
                  <c:v>1477915090.931</c:v>
                </c:pt>
                <c:pt idx="6052">
                  <c:v>1477915090.997</c:v>
                </c:pt>
                <c:pt idx="6053">
                  <c:v>1477915091.931</c:v>
                </c:pt>
                <c:pt idx="6054">
                  <c:v>1477915092.0639999</c:v>
                </c:pt>
                <c:pt idx="6055">
                  <c:v>1477915092.131</c:v>
                </c:pt>
                <c:pt idx="6056">
                  <c:v>1477915092.197</c:v>
                </c:pt>
                <c:pt idx="6057">
                  <c:v>1477915092.2639999</c:v>
                </c:pt>
                <c:pt idx="6058">
                  <c:v>1477915092.3310001</c:v>
                </c:pt>
                <c:pt idx="6059">
                  <c:v>1477915093.2639999</c:v>
                </c:pt>
                <c:pt idx="6060">
                  <c:v>1477915093.3970001</c:v>
                </c:pt>
                <c:pt idx="6061">
                  <c:v>1477915093.464</c:v>
                </c:pt>
                <c:pt idx="6062">
                  <c:v>1477915093.5309999</c:v>
                </c:pt>
                <c:pt idx="6063">
                  <c:v>1477915093.5969999</c:v>
                </c:pt>
                <c:pt idx="6064">
                  <c:v>1477915093.664</c:v>
                </c:pt>
                <c:pt idx="6065">
                  <c:v>1477915094.5969999</c:v>
                </c:pt>
                <c:pt idx="6066">
                  <c:v>1477915094.73</c:v>
                </c:pt>
                <c:pt idx="6067">
                  <c:v>1477915094.7969999</c:v>
                </c:pt>
                <c:pt idx="6068">
                  <c:v>1477915094.8640001</c:v>
                </c:pt>
                <c:pt idx="6069">
                  <c:v>1477915094.9300001</c:v>
                </c:pt>
                <c:pt idx="6070">
                  <c:v>1477915094.997</c:v>
                </c:pt>
                <c:pt idx="6071">
                  <c:v>1477915095.9300001</c:v>
                </c:pt>
                <c:pt idx="6072">
                  <c:v>1477915096.0639999</c:v>
                </c:pt>
                <c:pt idx="6073">
                  <c:v>1477915096.1300001</c:v>
                </c:pt>
                <c:pt idx="6074">
                  <c:v>1477915096.197</c:v>
                </c:pt>
                <c:pt idx="6075">
                  <c:v>1477915096.2639999</c:v>
                </c:pt>
                <c:pt idx="6076">
                  <c:v>1477915096.3299999</c:v>
                </c:pt>
                <c:pt idx="6077">
                  <c:v>1477915097.263</c:v>
                </c:pt>
                <c:pt idx="6078">
                  <c:v>1477915097.3970001</c:v>
                </c:pt>
                <c:pt idx="6079">
                  <c:v>1477915097.4630001</c:v>
                </c:pt>
                <c:pt idx="6080">
                  <c:v>1477915097.53</c:v>
                </c:pt>
                <c:pt idx="6081">
                  <c:v>1477915097.5969999</c:v>
                </c:pt>
                <c:pt idx="6082">
                  <c:v>1477915097.6630001</c:v>
                </c:pt>
                <c:pt idx="6083">
                  <c:v>1477915098.5969999</c:v>
                </c:pt>
                <c:pt idx="6084">
                  <c:v>1477915098.73</c:v>
                </c:pt>
                <c:pt idx="6085">
                  <c:v>1477915098.7969999</c:v>
                </c:pt>
                <c:pt idx="6086">
                  <c:v>1477915098.8629999</c:v>
                </c:pt>
                <c:pt idx="6087">
                  <c:v>1477915098.9300001</c:v>
                </c:pt>
                <c:pt idx="6088">
                  <c:v>1477915098.997</c:v>
                </c:pt>
                <c:pt idx="6089">
                  <c:v>1477915099.9300001</c:v>
                </c:pt>
                <c:pt idx="6090">
                  <c:v>1477915100.063</c:v>
                </c:pt>
                <c:pt idx="6091">
                  <c:v>1477915100.1300001</c:v>
                </c:pt>
                <c:pt idx="6092">
                  <c:v>1477915100.1960001</c:v>
                </c:pt>
                <c:pt idx="6093">
                  <c:v>1477915100.263</c:v>
                </c:pt>
                <c:pt idx="6094">
                  <c:v>1477915100.3299999</c:v>
                </c:pt>
                <c:pt idx="6095">
                  <c:v>1477915101.263</c:v>
                </c:pt>
                <c:pt idx="6096">
                  <c:v>1477915101.3959999</c:v>
                </c:pt>
                <c:pt idx="6097">
                  <c:v>1477915101.4630001</c:v>
                </c:pt>
                <c:pt idx="6098">
                  <c:v>1477915101.529</c:v>
                </c:pt>
                <c:pt idx="6099">
                  <c:v>1477915101.596</c:v>
                </c:pt>
                <c:pt idx="6100">
                  <c:v>1477915101.6630001</c:v>
                </c:pt>
                <c:pt idx="6101">
                  <c:v>1477915102.596</c:v>
                </c:pt>
                <c:pt idx="6102">
                  <c:v>1477915102.7290001</c:v>
                </c:pt>
                <c:pt idx="6103">
                  <c:v>1477915102.796</c:v>
                </c:pt>
                <c:pt idx="6104">
                  <c:v>1477915102.862</c:v>
                </c:pt>
                <c:pt idx="6105">
                  <c:v>1477915102.9289999</c:v>
                </c:pt>
                <c:pt idx="6106">
                  <c:v>1477915102.9960001</c:v>
                </c:pt>
                <c:pt idx="6107">
                  <c:v>1477915103.9289999</c:v>
                </c:pt>
                <c:pt idx="6108">
                  <c:v>1477915104.062</c:v>
                </c:pt>
                <c:pt idx="6109">
                  <c:v>1477915104.1289999</c:v>
                </c:pt>
                <c:pt idx="6110">
                  <c:v>1477915104.1949999</c:v>
                </c:pt>
                <c:pt idx="6111">
                  <c:v>1477915104.2620001</c:v>
                </c:pt>
                <c:pt idx="6112">
                  <c:v>1477915104.329</c:v>
                </c:pt>
                <c:pt idx="6113">
                  <c:v>1477915105.2620001</c:v>
                </c:pt>
                <c:pt idx="6114">
                  <c:v>1477915105.395</c:v>
                </c:pt>
                <c:pt idx="6115">
                  <c:v>1477915105.4619999</c:v>
                </c:pt>
                <c:pt idx="6116">
                  <c:v>1477915105.529</c:v>
                </c:pt>
                <c:pt idx="6117">
                  <c:v>1477915105.595</c:v>
                </c:pt>
                <c:pt idx="6118">
                  <c:v>1477915105.6619999</c:v>
                </c:pt>
                <c:pt idx="6119">
                  <c:v>1477915106.595</c:v>
                </c:pt>
                <c:pt idx="6120">
                  <c:v>1477915106.7279999</c:v>
                </c:pt>
                <c:pt idx="6121">
                  <c:v>1477915106.7950001</c:v>
                </c:pt>
                <c:pt idx="6122">
                  <c:v>1477915106.862</c:v>
                </c:pt>
                <c:pt idx="6123">
                  <c:v>1477915106.928</c:v>
                </c:pt>
                <c:pt idx="6124">
                  <c:v>1477915106.9949999</c:v>
                </c:pt>
                <c:pt idx="6125">
                  <c:v>1477915107.928</c:v>
                </c:pt>
                <c:pt idx="6126">
                  <c:v>1477915108.0610001</c:v>
                </c:pt>
                <c:pt idx="6127">
                  <c:v>1477915108.128</c:v>
                </c:pt>
                <c:pt idx="6128">
                  <c:v>1477915108.1949999</c:v>
                </c:pt>
                <c:pt idx="6129">
                  <c:v>1477915108.2609999</c:v>
                </c:pt>
                <c:pt idx="6130">
                  <c:v>1477915108.3280001</c:v>
                </c:pt>
                <c:pt idx="6131">
                  <c:v>1477915108.395</c:v>
                </c:pt>
                <c:pt idx="6132">
                  <c:v>1477915109.2609999</c:v>
                </c:pt>
                <c:pt idx="6133">
                  <c:v>1477915109.3940001</c:v>
                </c:pt>
                <c:pt idx="6134">
                  <c:v>1477915109.461</c:v>
                </c:pt>
                <c:pt idx="6135">
                  <c:v>1477915109.5280001</c:v>
                </c:pt>
                <c:pt idx="6136">
                  <c:v>1477915109.5940001</c:v>
                </c:pt>
                <c:pt idx="6137">
                  <c:v>1477915109.661</c:v>
                </c:pt>
                <c:pt idx="6138">
                  <c:v>1477915109.7279999</c:v>
                </c:pt>
                <c:pt idx="6139">
                  <c:v>1477915110.5940001</c:v>
                </c:pt>
                <c:pt idx="6140">
                  <c:v>1477915110.727</c:v>
                </c:pt>
                <c:pt idx="6141">
                  <c:v>1477915110.7939999</c:v>
                </c:pt>
                <c:pt idx="6142">
                  <c:v>1477915110.8610001</c:v>
                </c:pt>
                <c:pt idx="6143">
                  <c:v>1477915110.927</c:v>
                </c:pt>
                <c:pt idx="6144">
                  <c:v>1477915110.994</c:v>
                </c:pt>
                <c:pt idx="6145">
                  <c:v>1477915111.0610001</c:v>
                </c:pt>
                <c:pt idx="6146">
                  <c:v>1477915111.927</c:v>
                </c:pt>
                <c:pt idx="6147">
                  <c:v>1477915112.0610001</c:v>
                </c:pt>
                <c:pt idx="6148">
                  <c:v>1477915112.1270001</c:v>
                </c:pt>
                <c:pt idx="6149">
                  <c:v>1477915112.194</c:v>
                </c:pt>
                <c:pt idx="6150">
                  <c:v>1477915112.26</c:v>
                </c:pt>
                <c:pt idx="6151">
                  <c:v>1477915112.3269999</c:v>
                </c:pt>
                <c:pt idx="6152">
                  <c:v>1477915112.3940001</c:v>
                </c:pt>
                <c:pt idx="6153">
                  <c:v>1477915113.26</c:v>
                </c:pt>
                <c:pt idx="6154">
                  <c:v>1477915113.3940001</c:v>
                </c:pt>
                <c:pt idx="6155">
                  <c:v>1477915113.46</c:v>
                </c:pt>
                <c:pt idx="6156">
                  <c:v>1477915113.527</c:v>
                </c:pt>
                <c:pt idx="6157">
                  <c:v>1477915113.5940001</c:v>
                </c:pt>
                <c:pt idx="6158">
                  <c:v>1477915113.6600001</c:v>
                </c:pt>
                <c:pt idx="6159">
                  <c:v>1477915113.727</c:v>
                </c:pt>
                <c:pt idx="6160">
                  <c:v>1477915114.5929999</c:v>
                </c:pt>
                <c:pt idx="6161">
                  <c:v>1477915114.727</c:v>
                </c:pt>
                <c:pt idx="6162">
                  <c:v>1477915114.793</c:v>
                </c:pt>
                <c:pt idx="6163">
                  <c:v>1477915114.8599999</c:v>
                </c:pt>
                <c:pt idx="6164">
                  <c:v>1477915114.927</c:v>
                </c:pt>
                <c:pt idx="6165">
                  <c:v>1477915114.993</c:v>
                </c:pt>
                <c:pt idx="6166">
                  <c:v>1477915115.0599999</c:v>
                </c:pt>
                <c:pt idx="6167">
                  <c:v>1477915115.927</c:v>
                </c:pt>
                <c:pt idx="6168">
                  <c:v>1477915116.0599999</c:v>
                </c:pt>
                <c:pt idx="6169">
                  <c:v>1477915116.1270001</c:v>
                </c:pt>
                <c:pt idx="6170">
                  <c:v>1477915116.1930001</c:v>
                </c:pt>
                <c:pt idx="6171">
                  <c:v>1477915116.26</c:v>
                </c:pt>
                <c:pt idx="6172">
                  <c:v>1477915116.326</c:v>
                </c:pt>
                <c:pt idx="6173">
                  <c:v>1477915116.3929999</c:v>
                </c:pt>
                <c:pt idx="6174">
                  <c:v>1477915117.26</c:v>
                </c:pt>
                <c:pt idx="6175">
                  <c:v>1477915117.3929999</c:v>
                </c:pt>
                <c:pt idx="6176">
                  <c:v>1477915117.46</c:v>
                </c:pt>
                <c:pt idx="6177">
                  <c:v>1477915117.526</c:v>
                </c:pt>
                <c:pt idx="6178">
                  <c:v>1477915117.5929999</c:v>
                </c:pt>
                <c:pt idx="6179">
                  <c:v>1477915117.6600001</c:v>
                </c:pt>
                <c:pt idx="6180">
                  <c:v>1477915117.7260001</c:v>
                </c:pt>
                <c:pt idx="6181">
                  <c:v>1477915118.5929999</c:v>
                </c:pt>
                <c:pt idx="6182">
                  <c:v>1477915118.7260001</c:v>
                </c:pt>
                <c:pt idx="6183">
                  <c:v>1477915118.793</c:v>
                </c:pt>
                <c:pt idx="6184">
                  <c:v>1477915118.8599999</c:v>
                </c:pt>
                <c:pt idx="6185">
                  <c:v>1477915118.9260001</c:v>
                </c:pt>
                <c:pt idx="6186">
                  <c:v>1477915118.993</c:v>
                </c:pt>
                <c:pt idx="6187">
                  <c:v>1477915119.059</c:v>
                </c:pt>
                <c:pt idx="6188">
                  <c:v>1477915119.9260001</c:v>
                </c:pt>
                <c:pt idx="6189">
                  <c:v>1477915120.059</c:v>
                </c:pt>
                <c:pt idx="6190">
                  <c:v>1477915120.1259999</c:v>
                </c:pt>
                <c:pt idx="6191">
                  <c:v>1477915120.1930001</c:v>
                </c:pt>
                <c:pt idx="6192">
                  <c:v>1477915120.2590001</c:v>
                </c:pt>
                <c:pt idx="6193">
                  <c:v>1477915120.326</c:v>
                </c:pt>
                <c:pt idx="6194">
                  <c:v>1477915120.3929999</c:v>
                </c:pt>
                <c:pt idx="6195">
                  <c:v>1477915121.2590001</c:v>
                </c:pt>
                <c:pt idx="6196">
                  <c:v>1477915121.3929999</c:v>
                </c:pt>
                <c:pt idx="6197">
                  <c:v>1477915121.4590001</c:v>
                </c:pt>
                <c:pt idx="6198">
                  <c:v>1477915121.526</c:v>
                </c:pt>
                <c:pt idx="6199">
                  <c:v>1477915121.5929999</c:v>
                </c:pt>
                <c:pt idx="6200">
                  <c:v>1477915121.6589999</c:v>
                </c:pt>
                <c:pt idx="6201">
                  <c:v>1477915121.7260001</c:v>
                </c:pt>
                <c:pt idx="6202">
                  <c:v>1477915122.592</c:v>
                </c:pt>
                <c:pt idx="6203">
                  <c:v>1477915122.7260001</c:v>
                </c:pt>
                <c:pt idx="6204">
                  <c:v>1477915122.7920001</c:v>
                </c:pt>
                <c:pt idx="6205">
                  <c:v>1477915122.859</c:v>
                </c:pt>
                <c:pt idx="6206">
                  <c:v>1477915122.9260001</c:v>
                </c:pt>
                <c:pt idx="6207">
                  <c:v>1477915122.9920001</c:v>
                </c:pt>
                <c:pt idx="6208">
                  <c:v>1477915123.059</c:v>
                </c:pt>
                <c:pt idx="6209">
                  <c:v>1477915123.9260001</c:v>
                </c:pt>
                <c:pt idx="6210">
                  <c:v>1477915124.059</c:v>
                </c:pt>
                <c:pt idx="6211">
                  <c:v>1477915124.1259999</c:v>
                </c:pt>
                <c:pt idx="6212">
                  <c:v>1477915124.1919999</c:v>
                </c:pt>
                <c:pt idx="6213">
                  <c:v>1477915124.2590001</c:v>
                </c:pt>
                <c:pt idx="6214">
                  <c:v>1477915124.326</c:v>
                </c:pt>
                <c:pt idx="6215">
                  <c:v>1477915124.392</c:v>
                </c:pt>
                <c:pt idx="6216">
                  <c:v>1477915125.2590001</c:v>
                </c:pt>
                <c:pt idx="6217">
                  <c:v>1477915125.392</c:v>
                </c:pt>
                <c:pt idx="6218">
                  <c:v>1477915125.4590001</c:v>
                </c:pt>
                <c:pt idx="6219">
                  <c:v>1477915125.526</c:v>
                </c:pt>
                <c:pt idx="6220">
                  <c:v>1477915125.592</c:v>
                </c:pt>
                <c:pt idx="6221">
                  <c:v>1477915125.6589999</c:v>
                </c:pt>
                <c:pt idx="6222">
                  <c:v>1477915125.7260001</c:v>
                </c:pt>
                <c:pt idx="6223">
                  <c:v>1477915126.592</c:v>
                </c:pt>
                <c:pt idx="6224">
                  <c:v>1477915126.7249999</c:v>
                </c:pt>
                <c:pt idx="6225">
                  <c:v>1477915126.7920001</c:v>
                </c:pt>
                <c:pt idx="6226">
                  <c:v>1477915126.859</c:v>
                </c:pt>
                <c:pt idx="6227">
                  <c:v>1477915126.925</c:v>
                </c:pt>
                <c:pt idx="6228">
                  <c:v>1477915126.9920001</c:v>
                </c:pt>
                <c:pt idx="6229">
                  <c:v>1477915127.059</c:v>
                </c:pt>
                <c:pt idx="6230">
                  <c:v>1477915127.925</c:v>
                </c:pt>
                <c:pt idx="6231">
                  <c:v>1477915128.059</c:v>
                </c:pt>
                <c:pt idx="6232">
                  <c:v>1477915128.125</c:v>
                </c:pt>
                <c:pt idx="6233">
                  <c:v>1477915128.1919999</c:v>
                </c:pt>
                <c:pt idx="6234">
                  <c:v>1477915128.2590001</c:v>
                </c:pt>
                <c:pt idx="6235">
                  <c:v>1477915128.325</c:v>
                </c:pt>
                <c:pt idx="6236">
                  <c:v>1477915128.392</c:v>
                </c:pt>
                <c:pt idx="6237">
                  <c:v>1477915129.2590001</c:v>
                </c:pt>
                <c:pt idx="6238">
                  <c:v>1477915129.392</c:v>
                </c:pt>
                <c:pt idx="6239">
                  <c:v>1477915129.4590001</c:v>
                </c:pt>
                <c:pt idx="6240">
                  <c:v>1477915129.5250001</c:v>
                </c:pt>
                <c:pt idx="6241">
                  <c:v>1477915129.592</c:v>
                </c:pt>
                <c:pt idx="6242">
                  <c:v>1477915129.6589999</c:v>
                </c:pt>
                <c:pt idx="6243">
                  <c:v>1477915129.7249999</c:v>
                </c:pt>
                <c:pt idx="6244">
                  <c:v>1477915130.592</c:v>
                </c:pt>
                <c:pt idx="6245">
                  <c:v>1477915130.7249999</c:v>
                </c:pt>
                <c:pt idx="6246">
                  <c:v>1477915130.7920001</c:v>
                </c:pt>
                <c:pt idx="6247">
                  <c:v>1477915130.859</c:v>
                </c:pt>
                <c:pt idx="6248">
                  <c:v>1477915130.925</c:v>
                </c:pt>
                <c:pt idx="6249">
                  <c:v>1477915130.9920001</c:v>
                </c:pt>
                <c:pt idx="6250">
                  <c:v>1477915131.059</c:v>
                </c:pt>
                <c:pt idx="6251">
                  <c:v>1477915131.925</c:v>
                </c:pt>
                <c:pt idx="6252">
                  <c:v>1477915132.0580001</c:v>
                </c:pt>
                <c:pt idx="6253">
                  <c:v>1477915132.125</c:v>
                </c:pt>
                <c:pt idx="6254">
                  <c:v>1477915132.1919999</c:v>
                </c:pt>
                <c:pt idx="6255">
                  <c:v>1477915132.2579999</c:v>
                </c:pt>
                <c:pt idx="6256">
                  <c:v>1477915132.325</c:v>
                </c:pt>
                <c:pt idx="6257">
                  <c:v>1477915132.392</c:v>
                </c:pt>
                <c:pt idx="6258">
                  <c:v>1477915133.2579999</c:v>
                </c:pt>
                <c:pt idx="6259">
                  <c:v>1477915133.392</c:v>
                </c:pt>
                <c:pt idx="6260">
                  <c:v>1477915133.4579999</c:v>
                </c:pt>
                <c:pt idx="6261">
                  <c:v>1477915133.5250001</c:v>
                </c:pt>
                <c:pt idx="6262">
                  <c:v>1477915133.592</c:v>
                </c:pt>
                <c:pt idx="6263">
                  <c:v>1477915133.658</c:v>
                </c:pt>
                <c:pt idx="6264">
                  <c:v>1477915133.7249999</c:v>
                </c:pt>
                <c:pt idx="6265">
                  <c:v>1477915134.592</c:v>
                </c:pt>
                <c:pt idx="6266">
                  <c:v>1477915134.7249999</c:v>
                </c:pt>
                <c:pt idx="6267">
                  <c:v>1477915134.7920001</c:v>
                </c:pt>
                <c:pt idx="6268">
                  <c:v>1477915134.858</c:v>
                </c:pt>
                <c:pt idx="6269">
                  <c:v>1477915134.925</c:v>
                </c:pt>
                <c:pt idx="6270">
                  <c:v>1477915134.9909999</c:v>
                </c:pt>
                <c:pt idx="6271">
                  <c:v>1477915135.0580001</c:v>
                </c:pt>
                <c:pt idx="6272">
                  <c:v>1477915135.925</c:v>
                </c:pt>
                <c:pt idx="6273">
                  <c:v>1477915136.0580001</c:v>
                </c:pt>
                <c:pt idx="6274">
                  <c:v>1477915136.125</c:v>
                </c:pt>
                <c:pt idx="6275">
                  <c:v>1477915136.191</c:v>
                </c:pt>
                <c:pt idx="6276">
                  <c:v>1477915136.2579999</c:v>
                </c:pt>
                <c:pt idx="6277">
                  <c:v>1477915136.325</c:v>
                </c:pt>
                <c:pt idx="6278">
                  <c:v>1477915136.391</c:v>
                </c:pt>
                <c:pt idx="6279">
                  <c:v>1477915137.2579999</c:v>
                </c:pt>
                <c:pt idx="6280">
                  <c:v>1477915137.391</c:v>
                </c:pt>
                <c:pt idx="6281">
                  <c:v>1477915137.4579999</c:v>
                </c:pt>
                <c:pt idx="6282">
                  <c:v>1477915137.5250001</c:v>
                </c:pt>
                <c:pt idx="6283">
                  <c:v>1477915137.5910001</c:v>
                </c:pt>
                <c:pt idx="6284">
                  <c:v>1477915137.658</c:v>
                </c:pt>
                <c:pt idx="6285">
                  <c:v>1477915137.7249999</c:v>
                </c:pt>
                <c:pt idx="6286">
                  <c:v>1477915138.5910001</c:v>
                </c:pt>
                <c:pt idx="6287">
                  <c:v>1477915138.724</c:v>
                </c:pt>
                <c:pt idx="6288">
                  <c:v>1477915138.7909999</c:v>
                </c:pt>
                <c:pt idx="6289">
                  <c:v>1477915138.858</c:v>
                </c:pt>
                <c:pt idx="6290">
                  <c:v>1477915138.924</c:v>
                </c:pt>
                <c:pt idx="6291">
                  <c:v>1477915138.9909999</c:v>
                </c:pt>
                <c:pt idx="6292">
                  <c:v>1477915139.0580001</c:v>
                </c:pt>
                <c:pt idx="6293">
                  <c:v>1477915139.924</c:v>
                </c:pt>
                <c:pt idx="6294">
                  <c:v>1477915140.0580001</c:v>
                </c:pt>
                <c:pt idx="6295">
                  <c:v>1477915140.1240001</c:v>
                </c:pt>
                <c:pt idx="6296">
                  <c:v>1477915140.191</c:v>
                </c:pt>
                <c:pt idx="6297">
                  <c:v>1477915140.2579999</c:v>
                </c:pt>
                <c:pt idx="6298">
                  <c:v>1477915140.3239999</c:v>
                </c:pt>
                <c:pt idx="6299">
                  <c:v>1477915140.391</c:v>
                </c:pt>
                <c:pt idx="6300">
                  <c:v>1477915141.2579999</c:v>
                </c:pt>
                <c:pt idx="6301">
                  <c:v>1477915141.391</c:v>
                </c:pt>
                <c:pt idx="6302">
                  <c:v>1477915141.4579999</c:v>
                </c:pt>
                <c:pt idx="6303">
                  <c:v>1477915141.5239999</c:v>
                </c:pt>
                <c:pt idx="6304">
                  <c:v>1477915141.5910001</c:v>
                </c:pt>
                <c:pt idx="6305">
                  <c:v>1477915141.658</c:v>
                </c:pt>
                <c:pt idx="6306">
                  <c:v>1477915141.724</c:v>
                </c:pt>
                <c:pt idx="6307">
                  <c:v>1477915142.5910001</c:v>
                </c:pt>
                <c:pt idx="6308">
                  <c:v>1477915142.724</c:v>
                </c:pt>
                <c:pt idx="6309">
                  <c:v>1477915142.7909999</c:v>
                </c:pt>
                <c:pt idx="6310">
                  <c:v>1477915142.8570001</c:v>
                </c:pt>
                <c:pt idx="6311">
                  <c:v>1477915142.924</c:v>
                </c:pt>
                <c:pt idx="6312">
                  <c:v>1477915142.9909999</c:v>
                </c:pt>
                <c:pt idx="6313">
                  <c:v>1477915143.0569999</c:v>
                </c:pt>
                <c:pt idx="6314">
                  <c:v>1477915143.924</c:v>
                </c:pt>
                <c:pt idx="6315">
                  <c:v>1477915144.0569999</c:v>
                </c:pt>
                <c:pt idx="6316">
                  <c:v>1477915144.1240001</c:v>
                </c:pt>
                <c:pt idx="6317">
                  <c:v>1477915144.191</c:v>
                </c:pt>
                <c:pt idx="6318">
                  <c:v>1477915144.257</c:v>
                </c:pt>
                <c:pt idx="6319">
                  <c:v>1477915144.3239999</c:v>
                </c:pt>
                <c:pt idx="6320">
                  <c:v>1477915144.391</c:v>
                </c:pt>
                <c:pt idx="6321">
                  <c:v>1477915145.257</c:v>
                </c:pt>
                <c:pt idx="6322">
                  <c:v>1477915145.391</c:v>
                </c:pt>
                <c:pt idx="6323">
                  <c:v>1477915145.457</c:v>
                </c:pt>
                <c:pt idx="6324">
                  <c:v>1477915145.5239999</c:v>
                </c:pt>
                <c:pt idx="6325">
                  <c:v>1477915145.5910001</c:v>
                </c:pt>
                <c:pt idx="6326">
                  <c:v>1477915145.6570001</c:v>
                </c:pt>
                <c:pt idx="6327">
                  <c:v>1477915145.724</c:v>
                </c:pt>
                <c:pt idx="6328">
                  <c:v>1477915146.5910001</c:v>
                </c:pt>
                <c:pt idx="6329">
                  <c:v>1477915146.724</c:v>
                </c:pt>
                <c:pt idx="6330">
                  <c:v>1477915146.7909999</c:v>
                </c:pt>
                <c:pt idx="6331">
                  <c:v>1477915146.8570001</c:v>
                </c:pt>
                <c:pt idx="6332">
                  <c:v>1477915146.924</c:v>
                </c:pt>
                <c:pt idx="6333">
                  <c:v>1477915146.99</c:v>
                </c:pt>
                <c:pt idx="6334">
                  <c:v>1477915147.0569999</c:v>
                </c:pt>
                <c:pt idx="6335">
                  <c:v>1477915147.924</c:v>
                </c:pt>
                <c:pt idx="6336">
                  <c:v>1477915148.0569999</c:v>
                </c:pt>
                <c:pt idx="6337">
                  <c:v>1477915148.1240001</c:v>
                </c:pt>
                <c:pt idx="6338">
                  <c:v>1477915148.1900001</c:v>
                </c:pt>
                <c:pt idx="6339">
                  <c:v>1477915148.257</c:v>
                </c:pt>
                <c:pt idx="6340">
                  <c:v>1477915148.3239999</c:v>
                </c:pt>
                <c:pt idx="6341">
                  <c:v>1477915149.257</c:v>
                </c:pt>
                <c:pt idx="6342">
                  <c:v>1477915149.3900001</c:v>
                </c:pt>
                <c:pt idx="6343">
                  <c:v>1477915149.457</c:v>
                </c:pt>
                <c:pt idx="6344">
                  <c:v>1477915149.5239999</c:v>
                </c:pt>
                <c:pt idx="6345">
                  <c:v>1477915149.5899999</c:v>
                </c:pt>
                <c:pt idx="6346">
                  <c:v>1477915149.6570001</c:v>
                </c:pt>
                <c:pt idx="6347">
                  <c:v>1477915150.5899999</c:v>
                </c:pt>
                <c:pt idx="6348">
                  <c:v>1477915150.723</c:v>
                </c:pt>
                <c:pt idx="6349">
                  <c:v>1477915150.79</c:v>
                </c:pt>
                <c:pt idx="6350">
                  <c:v>1477915150.8570001</c:v>
                </c:pt>
                <c:pt idx="6351">
                  <c:v>1477915150.9230001</c:v>
                </c:pt>
                <c:pt idx="6352">
                  <c:v>1477915150.99</c:v>
                </c:pt>
                <c:pt idx="6353">
                  <c:v>1477915151.9230001</c:v>
                </c:pt>
                <c:pt idx="6354">
                  <c:v>1477915152.056</c:v>
                </c:pt>
                <c:pt idx="6355">
                  <c:v>1477915152.1229999</c:v>
                </c:pt>
                <c:pt idx="6356">
                  <c:v>1477915152.1900001</c:v>
                </c:pt>
                <c:pt idx="6357">
                  <c:v>1477915152.256</c:v>
                </c:pt>
                <c:pt idx="6358">
                  <c:v>1477915152.323</c:v>
                </c:pt>
                <c:pt idx="6359">
                  <c:v>1477915153.256</c:v>
                </c:pt>
                <c:pt idx="6360">
                  <c:v>1477915153.3889999</c:v>
                </c:pt>
                <c:pt idx="6361">
                  <c:v>1477915153.4560001</c:v>
                </c:pt>
                <c:pt idx="6362">
                  <c:v>1477915153.523</c:v>
                </c:pt>
                <c:pt idx="6363">
                  <c:v>1477915153.589</c:v>
                </c:pt>
                <c:pt idx="6364">
                  <c:v>1477915153.6559999</c:v>
                </c:pt>
                <c:pt idx="6365">
                  <c:v>1477915154.589</c:v>
                </c:pt>
                <c:pt idx="6366">
                  <c:v>1477915154.7219999</c:v>
                </c:pt>
                <c:pt idx="6367">
                  <c:v>1477915154.789</c:v>
                </c:pt>
                <c:pt idx="6368">
                  <c:v>1477915154.8559999</c:v>
                </c:pt>
                <c:pt idx="6369">
                  <c:v>1477915154.9219999</c:v>
                </c:pt>
                <c:pt idx="6370">
                  <c:v>1477915154.9890001</c:v>
                </c:pt>
                <c:pt idx="6371">
                  <c:v>1477915155.9219999</c:v>
                </c:pt>
                <c:pt idx="6372">
                  <c:v>1477915156.0550001</c:v>
                </c:pt>
                <c:pt idx="6373">
                  <c:v>1477915156.122</c:v>
                </c:pt>
                <c:pt idx="6374">
                  <c:v>1477915156.1889999</c:v>
                </c:pt>
                <c:pt idx="6375">
                  <c:v>1477915156.2550001</c:v>
                </c:pt>
                <c:pt idx="6376">
                  <c:v>1477915156.322</c:v>
                </c:pt>
                <c:pt idx="6377">
                  <c:v>1477915157.2550001</c:v>
                </c:pt>
                <c:pt idx="6378">
                  <c:v>1477915157.388</c:v>
                </c:pt>
                <c:pt idx="6379">
                  <c:v>1477915157.4549999</c:v>
                </c:pt>
                <c:pt idx="6380">
                  <c:v>1477915157.5209999</c:v>
                </c:pt>
                <c:pt idx="6381">
                  <c:v>1477915157.5880001</c:v>
                </c:pt>
                <c:pt idx="6382">
                  <c:v>1477915157.655</c:v>
                </c:pt>
                <c:pt idx="6383">
                  <c:v>1477915158.5880001</c:v>
                </c:pt>
                <c:pt idx="6384">
                  <c:v>1477915158.721</c:v>
                </c:pt>
                <c:pt idx="6385">
                  <c:v>1477915158.7880001</c:v>
                </c:pt>
                <c:pt idx="6386">
                  <c:v>1477915158.8540001</c:v>
                </c:pt>
                <c:pt idx="6387">
                  <c:v>1477915158.921</c:v>
                </c:pt>
                <c:pt idx="6388">
                  <c:v>1477915158.9879999</c:v>
                </c:pt>
                <c:pt idx="6389">
                  <c:v>1477915159.9200001</c:v>
                </c:pt>
                <c:pt idx="6390">
                  <c:v>1477915160.0539999</c:v>
                </c:pt>
                <c:pt idx="6391">
                  <c:v>1477915160.1199999</c:v>
                </c:pt>
                <c:pt idx="6392">
                  <c:v>1477915160.187</c:v>
                </c:pt>
                <c:pt idx="6393">
                  <c:v>1477915160.2539999</c:v>
                </c:pt>
                <c:pt idx="6394">
                  <c:v>1477915160.3199999</c:v>
                </c:pt>
                <c:pt idx="6395">
                  <c:v>1477915161.253</c:v>
                </c:pt>
                <c:pt idx="6396">
                  <c:v>1477915161.3870001</c:v>
                </c:pt>
                <c:pt idx="6397">
                  <c:v>1477915161.4530001</c:v>
                </c:pt>
                <c:pt idx="6398">
                  <c:v>1477915161.52</c:v>
                </c:pt>
                <c:pt idx="6399">
                  <c:v>1477915161.5869999</c:v>
                </c:pt>
                <c:pt idx="6400">
                  <c:v>1477915161.6530001</c:v>
                </c:pt>
                <c:pt idx="6401">
                  <c:v>1477915162.586</c:v>
                </c:pt>
                <c:pt idx="6402">
                  <c:v>1477915162.7190001</c:v>
                </c:pt>
                <c:pt idx="6403">
                  <c:v>1477915162.786</c:v>
                </c:pt>
                <c:pt idx="6404">
                  <c:v>1477915162.8529999</c:v>
                </c:pt>
                <c:pt idx="6405">
                  <c:v>1477915162.9189999</c:v>
                </c:pt>
                <c:pt idx="6406">
                  <c:v>1477915162.9860001</c:v>
                </c:pt>
                <c:pt idx="6407">
                  <c:v>1477915163.9189999</c:v>
                </c:pt>
                <c:pt idx="6408">
                  <c:v>1477915164.052</c:v>
                </c:pt>
                <c:pt idx="6409">
                  <c:v>1477915164.119</c:v>
                </c:pt>
                <c:pt idx="6410">
                  <c:v>1477915164.1860001</c:v>
                </c:pt>
                <c:pt idx="6411">
                  <c:v>1477915164.2520001</c:v>
                </c:pt>
                <c:pt idx="6412">
                  <c:v>1477915164.319</c:v>
                </c:pt>
                <c:pt idx="6413">
                  <c:v>1477915165.2520001</c:v>
                </c:pt>
                <c:pt idx="6414">
                  <c:v>1477915165.385</c:v>
                </c:pt>
                <c:pt idx="6415">
                  <c:v>1477915165.4519999</c:v>
                </c:pt>
                <c:pt idx="6416">
                  <c:v>1477915165.5190001</c:v>
                </c:pt>
                <c:pt idx="6417">
                  <c:v>1477915165.585</c:v>
                </c:pt>
                <c:pt idx="6418">
                  <c:v>1477915165.652</c:v>
                </c:pt>
                <c:pt idx="6419">
                  <c:v>1477915166.585</c:v>
                </c:pt>
                <c:pt idx="6420">
                  <c:v>1477915166.7179999</c:v>
                </c:pt>
                <c:pt idx="6421">
                  <c:v>1477915166.7850001</c:v>
                </c:pt>
                <c:pt idx="6422">
                  <c:v>1477915166.8510001</c:v>
                </c:pt>
                <c:pt idx="6423">
                  <c:v>1477915166.918</c:v>
                </c:pt>
                <c:pt idx="6424">
                  <c:v>1477915166.9849999</c:v>
                </c:pt>
                <c:pt idx="6425">
                  <c:v>1477915167.918</c:v>
                </c:pt>
                <c:pt idx="6426">
                  <c:v>1477915168.0510001</c:v>
                </c:pt>
                <c:pt idx="6427">
                  <c:v>1477915168.118</c:v>
                </c:pt>
                <c:pt idx="6428">
                  <c:v>1477915168.184</c:v>
                </c:pt>
                <c:pt idx="6429">
                  <c:v>1477915168.2509999</c:v>
                </c:pt>
                <c:pt idx="6430">
                  <c:v>1477915168.3180001</c:v>
                </c:pt>
                <c:pt idx="6431">
                  <c:v>1477915168.3840001</c:v>
                </c:pt>
                <c:pt idx="6432">
                  <c:v>1477915169.2509999</c:v>
                </c:pt>
                <c:pt idx="6433">
                  <c:v>1477915169.3840001</c:v>
                </c:pt>
                <c:pt idx="6434">
                  <c:v>1477915169.451</c:v>
                </c:pt>
                <c:pt idx="6435">
                  <c:v>1477915169.517</c:v>
                </c:pt>
                <c:pt idx="6436">
                  <c:v>1477915169.5840001</c:v>
                </c:pt>
                <c:pt idx="6437">
                  <c:v>1477915169.651</c:v>
                </c:pt>
                <c:pt idx="6438">
                  <c:v>1477915169.717</c:v>
                </c:pt>
                <c:pt idx="6439">
                  <c:v>1477915170.5840001</c:v>
                </c:pt>
                <c:pt idx="6440">
                  <c:v>1477915170.717</c:v>
                </c:pt>
                <c:pt idx="6441">
                  <c:v>1477915170.783</c:v>
                </c:pt>
                <c:pt idx="6442">
                  <c:v>1477915170.8499999</c:v>
                </c:pt>
                <c:pt idx="6443">
                  <c:v>1477915170.9170001</c:v>
                </c:pt>
                <c:pt idx="6444">
                  <c:v>1477915170.983</c:v>
                </c:pt>
                <c:pt idx="6445">
                  <c:v>1477915171.05</c:v>
                </c:pt>
                <c:pt idx="6446">
                  <c:v>1477915171.9159999</c:v>
                </c:pt>
                <c:pt idx="6447">
                  <c:v>1477915172.05</c:v>
                </c:pt>
                <c:pt idx="6448">
                  <c:v>1477915172.1159999</c:v>
                </c:pt>
                <c:pt idx="6449">
                  <c:v>1477915172.1830001</c:v>
                </c:pt>
                <c:pt idx="6450">
                  <c:v>1477915172.25</c:v>
                </c:pt>
                <c:pt idx="6451">
                  <c:v>1477915172.316</c:v>
                </c:pt>
                <c:pt idx="6452">
                  <c:v>1477915172.3829999</c:v>
                </c:pt>
                <c:pt idx="6453">
                  <c:v>1477915173.2490001</c:v>
                </c:pt>
                <c:pt idx="6454">
                  <c:v>1477915173.3829999</c:v>
                </c:pt>
                <c:pt idx="6455">
                  <c:v>1477915173.4489999</c:v>
                </c:pt>
                <c:pt idx="6456">
                  <c:v>1477915173.516</c:v>
                </c:pt>
                <c:pt idx="6457">
                  <c:v>1477915173.5829999</c:v>
                </c:pt>
                <c:pt idx="6458">
                  <c:v>1477915173.6489999</c:v>
                </c:pt>
                <c:pt idx="6459">
                  <c:v>1477915173.7160001</c:v>
                </c:pt>
                <c:pt idx="6460">
                  <c:v>1477915174.582</c:v>
                </c:pt>
                <c:pt idx="6461">
                  <c:v>1477915174.7160001</c:v>
                </c:pt>
                <c:pt idx="6462">
                  <c:v>1477915174.7820001</c:v>
                </c:pt>
                <c:pt idx="6463">
                  <c:v>1477915174.849</c:v>
                </c:pt>
                <c:pt idx="6464">
                  <c:v>1477915174.915</c:v>
                </c:pt>
                <c:pt idx="6465">
                  <c:v>1477915174.9820001</c:v>
                </c:pt>
                <c:pt idx="6466">
                  <c:v>1477915175.049</c:v>
                </c:pt>
                <c:pt idx="6467">
                  <c:v>1477915175.915</c:v>
                </c:pt>
                <c:pt idx="6468">
                  <c:v>1477915176.0480001</c:v>
                </c:pt>
                <c:pt idx="6469">
                  <c:v>1477915176.115</c:v>
                </c:pt>
                <c:pt idx="6470">
                  <c:v>1477915176.1819999</c:v>
                </c:pt>
                <c:pt idx="6471">
                  <c:v>1477915176.2479999</c:v>
                </c:pt>
                <c:pt idx="6472">
                  <c:v>1477915176.3150001</c:v>
                </c:pt>
                <c:pt idx="6473">
                  <c:v>1477915176.382</c:v>
                </c:pt>
                <c:pt idx="6474">
                  <c:v>1477915177.2479999</c:v>
                </c:pt>
                <c:pt idx="6475">
                  <c:v>1477915177.381</c:v>
                </c:pt>
                <c:pt idx="6476">
                  <c:v>1477915177.448</c:v>
                </c:pt>
                <c:pt idx="6477">
                  <c:v>1477915177.5150001</c:v>
                </c:pt>
                <c:pt idx="6478">
                  <c:v>1477915177.5810001</c:v>
                </c:pt>
                <c:pt idx="6479">
                  <c:v>1477915177.648</c:v>
                </c:pt>
                <c:pt idx="6480">
                  <c:v>1477915177.7149999</c:v>
                </c:pt>
                <c:pt idx="6481">
                  <c:v>1477915178.5810001</c:v>
                </c:pt>
                <c:pt idx="6482">
                  <c:v>1477915178.714</c:v>
                </c:pt>
                <c:pt idx="6483">
                  <c:v>1477915178.7809999</c:v>
                </c:pt>
                <c:pt idx="6484">
                  <c:v>1477915178.848</c:v>
                </c:pt>
                <c:pt idx="6485">
                  <c:v>1477915178.914</c:v>
                </c:pt>
                <c:pt idx="6486">
                  <c:v>1477915178.9809999</c:v>
                </c:pt>
                <c:pt idx="6487">
                  <c:v>1477915179.0480001</c:v>
                </c:pt>
                <c:pt idx="6488">
                  <c:v>1477915179.914</c:v>
                </c:pt>
                <c:pt idx="6489">
                  <c:v>1477915180.0469999</c:v>
                </c:pt>
                <c:pt idx="6490">
                  <c:v>1477915180.1140001</c:v>
                </c:pt>
                <c:pt idx="6491">
                  <c:v>1477915180.1800001</c:v>
                </c:pt>
                <c:pt idx="6492">
                  <c:v>1477915180.247</c:v>
                </c:pt>
                <c:pt idx="6493">
                  <c:v>1477915180.3139999</c:v>
                </c:pt>
                <c:pt idx="6494">
                  <c:v>1477915180.3800001</c:v>
                </c:pt>
                <c:pt idx="6495">
                  <c:v>1477915181.247</c:v>
                </c:pt>
                <c:pt idx="6496">
                  <c:v>1477915181.3800001</c:v>
                </c:pt>
                <c:pt idx="6497">
                  <c:v>1477915181.447</c:v>
                </c:pt>
                <c:pt idx="6498">
                  <c:v>1477915181.513</c:v>
                </c:pt>
                <c:pt idx="6499">
                  <c:v>1477915181.5799999</c:v>
                </c:pt>
                <c:pt idx="6500">
                  <c:v>1477915181.6470001</c:v>
                </c:pt>
                <c:pt idx="6501">
                  <c:v>1477915181.7130001</c:v>
                </c:pt>
                <c:pt idx="6502">
                  <c:v>1477915182.5799999</c:v>
                </c:pt>
                <c:pt idx="6503">
                  <c:v>1477915182.7130001</c:v>
                </c:pt>
                <c:pt idx="6504">
                  <c:v>1477915182.78</c:v>
                </c:pt>
                <c:pt idx="6505">
                  <c:v>1477915182.846</c:v>
                </c:pt>
                <c:pt idx="6506">
                  <c:v>1477915182.9130001</c:v>
                </c:pt>
                <c:pt idx="6507">
                  <c:v>1477915182.98</c:v>
                </c:pt>
                <c:pt idx="6508">
                  <c:v>1477915183.046</c:v>
                </c:pt>
                <c:pt idx="6509">
                  <c:v>1477915183.9130001</c:v>
                </c:pt>
                <c:pt idx="6510">
                  <c:v>1477915184.046</c:v>
                </c:pt>
                <c:pt idx="6511">
                  <c:v>1477915184.1129999</c:v>
                </c:pt>
                <c:pt idx="6512">
                  <c:v>1477915184.1789999</c:v>
                </c:pt>
                <c:pt idx="6513">
                  <c:v>1477915184.2460001</c:v>
                </c:pt>
                <c:pt idx="6514">
                  <c:v>1477915184.313</c:v>
                </c:pt>
                <c:pt idx="6515">
                  <c:v>1477915184.3789999</c:v>
                </c:pt>
                <c:pt idx="6516">
                  <c:v>1477915185.2460001</c:v>
                </c:pt>
                <c:pt idx="6517">
                  <c:v>1477915185.3789999</c:v>
                </c:pt>
                <c:pt idx="6518">
                  <c:v>1477915185.4460001</c:v>
                </c:pt>
                <c:pt idx="6519">
                  <c:v>1477915185.5120001</c:v>
                </c:pt>
                <c:pt idx="6520">
                  <c:v>1477915185.579</c:v>
                </c:pt>
                <c:pt idx="6521">
                  <c:v>1477915185.645</c:v>
                </c:pt>
                <c:pt idx="6522">
                  <c:v>1477915185.7119999</c:v>
                </c:pt>
                <c:pt idx="6523">
                  <c:v>1477915186.579</c:v>
                </c:pt>
                <c:pt idx="6524">
                  <c:v>1477915186.7119999</c:v>
                </c:pt>
                <c:pt idx="6525">
                  <c:v>1477915186.7780001</c:v>
                </c:pt>
                <c:pt idx="6526">
                  <c:v>1477915186.845</c:v>
                </c:pt>
                <c:pt idx="6527">
                  <c:v>1477915186.9119999</c:v>
                </c:pt>
                <c:pt idx="6528">
                  <c:v>1477915186.9779999</c:v>
                </c:pt>
                <c:pt idx="6529">
                  <c:v>1477915187.0450001</c:v>
                </c:pt>
                <c:pt idx="6530">
                  <c:v>1477915187.9119999</c:v>
                </c:pt>
                <c:pt idx="6531">
                  <c:v>1477915188.0450001</c:v>
                </c:pt>
                <c:pt idx="6532">
                  <c:v>1477915188.1110001</c:v>
                </c:pt>
                <c:pt idx="6533">
                  <c:v>1477915188.178</c:v>
                </c:pt>
                <c:pt idx="6534">
                  <c:v>1477915188.2449999</c:v>
                </c:pt>
                <c:pt idx="6535">
                  <c:v>1477915188.3110001</c:v>
                </c:pt>
                <c:pt idx="6536">
                  <c:v>1477915188.378</c:v>
                </c:pt>
                <c:pt idx="6537">
                  <c:v>1477915189.2449999</c:v>
                </c:pt>
                <c:pt idx="6538">
                  <c:v>1477915189.378</c:v>
                </c:pt>
                <c:pt idx="6539">
                  <c:v>1477915189.444</c:v>
                </c:pt>
                <c:pt idx="6540">
                  <c:v>1477915189.5109999</c:v>
                </c:pt>
                <c:pt idx="6541">
                  <c:v>1477915189.5780001</c:v>
                </c:pt>
                <c:pt idx="6542">
                  <c:v>1477915189.6440001</c:v>
                </c:pt>
                <c:pt idx="6543">
                  <c:v>1477915189.711</c:v>
                </c:pt>
                <c:pt idx="6544">
                  <c:v>1477915190.5780001</c:v>
                </c:pt>
                <c:pt idx="6545">
                  <c:v>1477915190.711</c:v>
                </c:pt>
                <c:pt idx="6546">
                  <c:v>1477915190.7780001</c:v>
                </c:pt>
                <c:pt idx="6547">
                  <c:v>1477915190.8440001</c:v>
                </c:pt>
                <c:pt idx="6548">
                  <c:v>1477915190.911</c:v>
                </c:pt>
                <c:pt idx="6549">
                  <c:v>1477915190.9779999</c:v>
                </c:pt>
                <c:pt idx="6550">
                  <c:v>1477915191.0439999</c:v>
                </c:pt>
                <c:pt idx="6551">
                  <c:v>1477915191.911</c:v>
                </c:pt>
                <c:pt idx="6552">
                  <c:v>1477915192.0439999</c:v>
                </c:pt>
                <c:pt idx="6553">
                  <c:v>1477915192.1110001</c:v>
                </c:pt>
                <c:pt idx="6554">
                  <c:v>1477915192.177</c:v>
                </c:pt>
                <c:pt idx="6555">
                  <c:v>1477915192.244</c:v>
                </c:pt>
                <c:pt idx="6556">
                  <c:v>1477915192.3110001</c:v>
                </c:pt>
                <c:pt idx="6557">
                  <c:v>1477915192.3770001</c:v>
                </c:pt>
                <c:pt idx="6558">
                  <c:v>1477915193.244</c:v>
                </c:pt>
                <c:pt idx="6559">
                  <c:v>1477915193.3770001</c:v>
                </c:pt>
                <c:pt idx="6560">
                  <c:v>1477915193.444</c:v>
                </c:pt>
                <c:pt idx="6561">
                  <c:v>1477915193.5109999</c:v>
                </c:pt>
                <c:pt idx="6562">
                  <c:v>1477915193.5769999</c:v>
                </c:pt>
                <c:pt idx="6563">
                  <c:v>1477915193.6440001</c:v>
                </c:pt>
                <c:pt idx="6564">
                  <c:v>1477915193.711</c:v>
                </c:pt>
                <c:pt idx="6565">
                  <c:v>1477915194.5769999</c:v>
                </c:pt>
                <c:pt idx="6566">
                  <c:v>1477915194.711</c:v>
                </c:pt>
                <c:pt idx="6567">
                  <c:v>1477915194.777</c:v>
                </c:pt>
                <c:pt idx="6568">
                  <c:v>1477915194.8440001</c:v>
                </c:pt>
                <c:pt idx="6569">
                  <c:v>1477915194.911</c:v>
                </c:pt>
                <c:pt idx="6570">
                  <c:v>1477915194.977</c:v>
                </c:pt>
                <c:pt idx="6571">
                  <c:v>1477915195.0439999</c:v>
                </c:pt>
                <c:pt idx="6572">
                  <c:v>1477915195.9100001</c:v>
                </c:pt>
                <c:pt idx="6573">
                  <c:v>1477915196.0439999</c:v>
                </c:pt>
                <c:pt idx="6574">
                  <c:v>1477915196.1099999</c:v>
                </c:pt>
                <c:pt idx="6575">
                  <c:v>1477915196.177</c:v>
                </c:pt>
                <c:pt idx="6576">
                  <c:v>1477915196.244</c:v>
                </c:pt>
                <c:pt idx="6577">
                  <c:v>1477915196.3099999</c:v>
                </c:pt>
                <c:pt idx="6578">
                  <c:v>1477915196.3770001</c:v>
                </c:pt>
                <c:pt idx="6579">
                  <c:v>1477915197.244</c:v>
                </c:pt>
                <c:pt idx="6580">
                  <c:v>1477915197.3770001</c:v>
                </c:pt>
                <c:pt idx="6581">
                  <c:v>1477915197.444</c:v>
                </c:pt>
                <c:pt idx="6582">
                  <c:v>1477915197.51</c:v>
                </c:pt>
                <c:pt idx="6583">
                  <c:v>1477915197.5769999</c:v>
                </c:pt>
                <c:pt idx="6584">
                  <c:v>1477915197.6440001</c:v>
                </c:pt>
                <c:pt idx="6585">
                  <c:v>1477915197.71</c:v>
                </c:pt>
                <c:pt idx="6586">
                  <c:v>1477915198.5769999</c:v>
                </c:pt>
                <c:pt idx="6587">
                  <c:v>1477915198.71</c:v>
                </c:pt>
                <c:pt idx="6588">
                  <c:v>1477915198.777</c:v>
                </c:pt>
                <c:pt idx="6589">
                  <c:v>1477915198.8440001</c:v>
                </c:pt>
                <c:pt idx="6590">
                  <c:v>1477915198.9100001</c:v>
                </c:pt>
                <c:pt idx="6591">
                  <c:v>1477915198.977</c:v>
                </c:pt>
                <c:pt idx="6592">
                  <c:v>1477915199.0439999</c:v>
                </c:pt>
                <c:pt idx="6593">
                  <c:v>1477915199.9100001</c:v>
                </c:pt>
                <c:pt idx="6594">
                  <c:v>1477915200.0439999</c:v>
                </c:pt>
                <c:pt idx="6595">
                  <c:v>1477915200.1099999</c:v>
                </c:pt>
                <c:pt idx="6596">
                  <c:v>1477915200.177</c:v>
                </c:pt>
                <c:pt idx="6597">
                  <c:v>1477915200.244</c:v>
                </c:pt>
                <c:pt idx="6598">
                  <c:v>1477915200.3099999</c:v>
                </c:pt>
                <c:pt idx="6599">
                  <c:v>1477915200.3770001</c:v>
                </c:pt>
                <c:pt idx="6600">
                  <c:v>1477915201.244</c:v>
                </c:pt>
                <c:pt idx="6601">
                  <c:v>1477915201.3770001</c:v>
                </c:pt>
                <c:pt idx="6602">
                  <c:v>1477915201.444</c:v>
                </c:pt>
                <c:pt idx="6603">
                  <c:v>1477915201.51</c:v>
                </c:pt>
                <c:pt idx="6604">
                  <c:v>1477915201.5769999</c:v>
                </c:pt>
                <c:pt idx="6605">
                  <c:v>1477915201.6440001</c:v>
                </c:pt>
                <c:pt idx="6606">
                  <c:v>1477915201.71</c:v>
                </c:pt>
                <c:pt idx="6607">
                  <c:v>1477915202.5769999</c:v>
                </c:pt>
                <c:pt idx="6608">
                  <c:v>1477915202.71</c:v>
                </c:pt>
                <c:pt idx="6609">
                  <c:v>1477915202.777</c:v>
                </c:pt>
                <c:pt idx="6610">
                  <c:v>1477915202.8440001</c:v>
                </c:pt>
                <c:pt idx="6611">
                  <c:v>1477915202.9100001</c:v>
                </c:pt>
                <c:pt idx="6612">
                  <c:v>1477915202.977</c:v>
                </c:pt>
                <c:pt idx="6613">
                  <c:v>1477915203.0439999</c:v>
                </c:pt>
                <c:pt idx="6614">
                  <c:v>1477915203.911</c:v>
                </c:pt>
                <c:pt idx="6615">
                  <c:v>1477915204.0439999</c:v>
                </c:pt>
                <c:pt idx="6616">
                  <c:v>1477915204.1110001</c:v>
                </c:pt>
                <c:pt idx="6617">
                  <c:v>1477915204.177</c:v>
                </c:pt>
                <c:pt idx="6618">
                  <c:v>1477915204.244</c:v>
                </c:pt>
                <c:pt idx="6619">
                  <c:v>1477915204.3110001</c:v>
                </c:pt>
                <c:pt idx="6620">
                  <c:v>1477915204.3770001</c:v>
                </c:pt>
                <c:pt idx="6621">
                  <c:v>1477915205.244</c:v>
                </c:pt>
                <c:pt idx="6622">
                  <c:v>1477915205.3770001</c:v>
                </c:pt>
                <c:pt idx="6623">
                  <c:v>1477915205.444</c:v>
                </c:pt>
                <c:pt idx="6624">
                  <c:v>1477915205.5109999</c:v>
                </c:pt>
                <c:pt idx="6625">
                  <c:v>1477915205.5769999</c:v>
                </c:pt>
                <c:pt idx="6626">
                  <c:v>1477915205.6440001</c:v>
                </c:pt>
                <c:pt idx="6627">
                  <c:v>1477915205.711</c:v>
                </c:pt>
                <c:pt idx="6628">
                  <c:v>1477915206.5769999</c:v>
                </c:pt>
                <c:pt idx="6629">
                  <c:v>1477915206.711</c:v>
                </c:pt>
                <c:pt idx="6630">
                  <c:v>1477915206.7780001</c:v>
                </c:pt>
                <c:pt idx="6631">
                  <c:v>1477915206.8440001</c:v>
                </c:pt>
                <c:pt idx="6632">
                  <c:v>1477915206.911</c:v>
                </c:pt>
                <c:pt idx="6633">
                  <c:v>1477915206.9779999</c:v>
                </c:pt>
                <c:pt idx="6634">
                  <c:v>1477915207.0439999</c:v>
                </c:pt>
                <c:pt idx="6635">
                  <c:v>1477915207.911</c:v>
                </c:pt>
                <c:pt idx="6636">
                  <c:v>1477915208.0439999</c:v>
                </c:pt>
                <c:pt idx="6637">
                  <c:v>1477915208.1110001</c:v>
                </c:pt>
                <c:pt idx="6638">
                  <c:v>1477915208.178</c:v>
                </c:pt>
                <c:pt idx="6639">
                  <c:v>1477915208.244</c:v>
                </c:pt>
                <c:pt idx="6640">
                  <c:v>1477915208.3110001</c:v>
                </c:pt>
                <c:pt idx="6641">
                  <c:v>1477915209.244</c:v>
                </c:pt>
                <c:pt idx="6642">
                  <c:v>1477915209.378</c:v>
                </c:pt>
                <c:pt idx="6643">
                  <c:v>1477915209.444</c:v>
                </c:pt>
                <c:pt idx="6644">
                  <c:v>1477915209.5109999</c:v>
                </c:pt>
                <c:pt idx="6645">
                  <c:v>1477915209.5780001</c:v>
                </c:pt>
                <c:pt idx="6646">
                  <c:v>1477915209.645</c:v>
                </c:pt>
                <c:pt idx="6647">
                  <c:v>1477915210.5780001</c:v>
                </c:pt>
                <c:pt idx="6648">
                  <c:v>1477915210.711</c:v>
                </c:pt>
                <c:pt idx="6649">
                  <c:v>1477915210.7780001</c:v>
                </c:pt>
                <c:pt idx="6650">
                  <c:v>1477915210.845</c:v>
                </c:pt>
                <c:pt idx="6651">
                  <c:v>1477915210.911</c:v>
                </c:pt>
                <c:pt idx="6652">
                  <c:v>1477915210.9779999</c:v>
                </c:pt>
                <c:pt idx="6653">
                  <c:v>1477915211.911</c:v>
                </c:pt>
                <c:pt idx="6654">
                  <c:v>1477915212.0450001</c:v>
                </c:pt>
                <c:pt idx="6655">
                  <c:v>1477915212.112</c:v>
                </c:pt>
                <c:pt idx="6656">
                  <c:v>1477915212.178</c:v>
                </c:pt>
                <c:pt idx="6657">
                  <c:v>1477915212.2449999</c:v>
                </c:pt>
                <c:pt idx="6658">
                  <c:v>1477915212.312</c:v>
                </c:pt>
                <c:pt idx="6659">
                  <c:v>1477915213.2449999</c:v>
                </c:pt>
                <c:pt idx="6660">
                  <c:v>1477915213.378</c:v>
                </c:pt>
                <c:pt idx="6661">
                  <c:v>1477915213.4449999</c:v>
                </c:pt>
                <c:pt idx="6662">
                  <c:v>1477915213.5120001</c:v>
                </c:pt>
                <c:pt idx="6663">
                  <c:v>1477915213.5780001</c:v>
                </c:pt>
                <c:pt idx="6664">
                  <c:v>1477915213.645</c:v>
                </c:pt>
                <c:pt idx="6665">
                  <c:v>1477915214.579</c:v>
                </c:pt>
                <c:pt idx="6666">
                  <c:v>1477915214.7119999</c:v>
                </c:pt>
                <c:pt idx="6667">
                  <c:v>1477915214.779</c:v>
                </c:pt>
                <c:pt idx="6668">
                  <c:v>1477915214.845</c:v>
                </c:pt>
                <c:pt idx="6669">
                  <c:v>1477915214.9119999</c:v>
                </c:pt>
                <c:pt idx="6670">
                  <c:v>1477915214.9790001</c:v>
                </c:pt>
                <c:pt idx="6671">
                  <c:v>1477915215.9119999</c:v>
                </c:pt>
                <c:pt idx="6672">
                  <c:v>1477915216.046</c:v>
                </c:pt>
                <c:pt idx="6673">
                  <c:v>1477915216.112</c:v>
                </c:pt>
                <c:pt idx="6674">
                  <c:v>1477915216.1789999</c:v>
                </c:pt>
                <c:pt idx="6675">
                  <c:v>1477915216.2460001</c:v>
                </c:pt>
                <c:pt idx="6676">
                  <c:v>1477915216.312</c:v>
                </c:pt>
                <c:pt idx="6677">
                  <c:v>1477915217.2460001</c:v>
                </c:pt>
                <c:pt idx="6678">
                  <c:v>1477915217.3789999</c:v>
                </c:pt>
                <c:pt idx="6679">
                  <c:v>1477915217.4460001</c:v>
                </c:pt>
                <c:pt idx="6680">
                  <c:v>1477915217.513</c:v>
                </c:pt>
                <c:pt idx="6681">
                  <c:v>1477915217.579</c:v>
                </c:pt>
                <c:pt idx="6682">
                  <c:v>1477915217.6459999</c:v>
                </c:pt>
                <c:pt idx="6683">
                  <c:v>1477915218.5799999</c:v>
                </c:pt>
                <c:pt idx="6684">
                  <c:v>1477915218.7130001</c:v>
                </c:pt>
                <c:pt idx="6685">
                  <c:v>1477915218.78</c:v>
                </c:pt>
                <c:pt idx="6686">
                  <c:v>1477915218.846</c:v>
                </c:pt>
                <c:pt idx="6687">
                  <c:v>1477915218.9130001</c:v>
                </c:pt>
                <c:pt idx="6688">
                  <c:v>1477915218.98</c:v>
                </c:pt>
                <c:pt idx="6689">
                  <c:v>1477915219.9130001</c:v>
                </c:pt>
                <c:pt idx="6690">
                  <c:v>1477915220.0469999</c:v>
                </c:pt>
                <c:pt idx="6691">
                  <c:v>1477915220.1129999</c:v>
                </c:pt>
                <c:pt idx="6692">
                  <c:v>1477915220.1800001</c:v>
                </c:pt>
                <c:pt idx="6693">
                  <c:v>1477915220.247</c:v>
                </c:pt>
                <c:pt idx="6694">
                  <c:v>1477915220.313</c:v>
                </c:pt>
                <c:pt idx="6695">
                  <c:v>1477915221.247</c:v>
                </c:pt>
                <c:pt idx="6696">
                  <c:v>1477915221.3800001</c:v>
                </c:pt>
                <c:pt idx="6697">
                  <c:v>1477915221.447</c:v>
                </c:pt>
                <c:pt idx="6698">
                  <c:v>1477915221.5139999</c:v>
                </c:pt>
                <c:pt idx="6699">
                  <c:v>1477915221.5799999</c:v>
                </c:pt>
                <c:pt idx="6700">
                  <c:v>1477915221.6470001</c:v>
                </c:pt>
                <c:pt idx="6701">
                  <c:v>1477915222.5810001</c:v>
                </c:pt>
                <c:pt idx="6702">
                  <c:v>1477915222.714</c:v>
                </c:pt>
                <c:pt idx="6703">
                  <c:v>1477915222.7809999</c:v>
                </c:pt>
                <c:pt idx="6704">
                  <c:v>1477915222.8469999</c:v>
                </c:pt>
                <c:pt idx="6705">
                  <c:v>1477915222.914</c:v>
                </c:pt>
                <c:pt idx="6706">
                  <c:v>1477915222.9809999</c:v>
                </c:pt>
                <c:pt idx="6707">
                  <c:v>1477915223.914</c:v>
                </c:pt>
                <c:pt idx="6708">
                  <c:v>1477915224.0480001</c:v>
                </c:pt>
                <c:pt idx="6709">
                  <c:v>1477915224.115</c:v>
                </c:pt>
                <c:pt idx="6710">
                  <c:v>1477915224.181</c:v>
                </c:pt>
                <c:pt idx="6711">
                  <c:v>1477915224.2479999</c:v>
                </c:pt>
                <c:pt idx="6712">
                  <c:v>1477915224.3150001</c:v>
                </c:pt>
                <c:pt idx="6713">
                  <c:v>1477915225.2479999</c:v>
                </c:pt>
                <c:pt idx="6714">
                  <c:v>1477915225.382</c:v>
                </c:pt>
                <c:pt idx="6715">
                  <c:v>1477915225.448</c:v>
                </c:pt>
                <c:pt idx="6716">
                  <c:v>1477915225.5150001</c:v>
                </c:pt>
                <c:pt idx="6717">
                  <c:v>1477915225.582</c:v>
                </c:pt>
                <c:pt idx="6718">
                  <c:v>1477915225.648</c:v>
                </c:pt>
                <c:pt idx="6719">
                  <c:v>1477915226.582</c:v>
                </c:pt>
                <c:pt idx="6720">
                  <c:v>1477915226.7149999</c:v>
                </c:pt>
                <c:pt idx="6721">
                  <c:v>1477915226.7820001</c:v>
                </c:pt>
                <c:pt idx="6722">
                  <c:v>1477915226.849</c:v>
                </c:pt>
                <c:pt idx="6723">
                  <c:v>1477915226.915</c:v>
                </c:pt>
                <c:pt idx="6724">
                  <c:v>1477915226.9820001</c:v>
                </c:pt>
                <c:pt idx="6725">
                  <c:v>1477915227.9159999</c:v>
                </c:pt>
                <c:pt idx="6726">
                  <c:v>1477915228.049</c:v>
                </c:pt>
                <c:pt idx="6727">
                  <c:v>1477915228.1159999</c:v>
                </c:pt>
                <c:pt idx="6728">
                  <c:v>1477915228.1830001</c:v>
                </c:pt>
                <c:pt idx="6729">
                  <c:v>1477915228.2490001</c:v>
                </c:pt>
                <c:pt idx="6730">
                  <c:v>1477915228.316</c:v>
                </c:pt>
                <c:pt idx="6731">
                  <c:v>1477915228.3829999</c:v>
                </c:pt>
                <c:pt idx="6732">
                  <c:v>1477915229.25</c:v>
                </c:pt>
                <c:pt idx="6733">
                  <c:v>1477915229.3829999</c:v>
                </c:pt>
                <c:pt idx="6734">
                  <c:v>1477915229.45</c:v>
                </c:pt>
                <c:pt idx="6735">
                  <c:v>1477915229.516</c:v>
                </c:pt>
                <c:pt idx="6736">
                  <c:v>1477915229.5829999</c:v>
                </c:pt>
                <c:pt idx="6737">
                  <c:v>1477915229.6500001</c:v>
                </c:pt>
                <c:pt idx="6738">
                  <c:v>1477915229.7160001</c:v>
                </c:pt>
                <c:pt idx="6739">
                  <c:v>1477915230.5829999</c:v>
                </c:pt>
                <c:pt idx="6740">
                  <c:v>1477915230.717</c:v>
                </c:pt>
                <c:pt idx="6741">
                  <c:v>1477915230.783</c:v>
                </c:pt>
                <c:pt idx="6742">
                  <c:v>1477915230.8499999</c:v>
                </c:pt>
                <c:pt idx="6743">
                  <c:v>1477915230.9170001</c:v>
                </c:pt>
                <c:pt idx="6744">
                  <c:v>1477915230.984</c:v>
                </c:pt>
                <c:pt idx="6745">
                  <c:v>1477915231.05</c:v>
                </c:pt>
                <c:pt idx="6746">
                  <c:v>1477915231.9170001</c:v>
                </c:pt>
                <c:pt idx="6747">
                  <c:v>1477915232.0510001</c:v>
                </c:pt>
                <c:pt idx="6748">
                  <c:v>1477915232.1170001</c:v>
                </c:pt>
                <c:pt idx="6749">
                  <c:v>1477915232.184</c:v>
                </c:pt>
                <c:pt idx="6750">
                  <c:v>1477915232.2509999</c:v>
                </c:pt>
                <c:pt idx="6751">
                  <c:v>1477915232.3169999</c:v>
                </c:pt>
                <c:pt idx="6752">
                  <c:v>1477915232.3840001</c:v>
                </c:pt>
                <c:pt idx="6753">
                  <c:v>1477915233.2509999</c:v>
                </c:pt>
                <c:pt idx="6754">
                  <c:v>1477915233.3840001</c:v>
                </c:pt>
                <c:pt idx="6755">
                  <c:v>1477915233.451</c:v>
                </c:pt>
                <c:pt idx="6756">
                  <c:v>1477915233.5179999</c:v>
                </c:pt>
                <c:pt idx="6757">
                  <c:v>1477915233.5840001</c:v>
                </c:pt>
                <c:pt idx="6758">
                  <c:v>1477915233.651</c:v>
                </c:pt>
                <c:pt idx="6759">
                  <c:v>1477915233.7179999</c:v>
                </c:pt>
                <c:pt idx="6760">
                  <c:v>1477915234.5840001</c:v>
                </c:pt>
                <c:pt idx="6761">
                  <c:v>1477915234.7179999</c:v>
                </c:pt>
                <c:pt idx="6762">
                  <c:v>1477915234.7850001</c:v>
                </c:pt>
                <c:pt idx="6763">
                  <c:v>1477915234.8510001</c:v>
                </c:pt>
                <c:pt idx="6764">
                  <c:v>1477915234.918</c:v>
                </c:pt>
                <c:pt idx="6765">
                  <c:v>1477915234.9849999</c:v>
                </c:pt>
                <c:pt idx="6766">
                  <c:v>1477915235.0510001</c:v>
                </c:pt>
                <c:pt idx="6767">
                  <c:v>1477915235.918</c:v>
                </c:pt>
                <c:pt idx="6768">
                  <c:v>1477915236.0510001</c:v>
                </c:pt>
                <c:pt idx="6769">
                  <c:v>1477915236.118</c:v>
                </c:pt>
                <c:pt idx="6770">
                  <c:v>1477915236.1849999</c:v>
                </c:pt>
                <c:pt idx="6771">
                  <c:v>1477915236.2509999</c:v>
                </c:pt>
                <c:pt idx="6772">
                  <c:v>1477915236.3180001</c:v>
                </c:pt>
                <c:pt idx="6773">
                  <c:v>1477915236.385</c:v>
                </c:pt>
                <c:pt idx="6774">
                  <c:v>1477915237.2520001</c:v>
                </c:pt>
                <c:pt idx="6775">
                  <c:v>1477915237.385</c:v>
                </c:pt>
                <c:pt idx="6776">
                  <c:v>1477915237.4519999</c:v>
                </c:pt>
                <c:pt idx="6777">
                  <c:v>1477915237.5179999</c:v>
                </c:pt>
                <c:pt idx="6778">
                  <c:v>1477915237.585</c:v>
                </c:pt>
                <c:pt idx="6779">
                  <c:v>1477915237.652</c:v>
                </c:pt>
                <c:pt idx="6780">
                  <c:v>1477915237.7179999</c:v>
                </c:pt>
                <c:pt idx="6781">
                  <c:v>1477915238.585</c:v>
                </c:pt>
                <c:pt idx="6782">
                  <c:v>1477915238.7190001</c:v>
                </c:pt>
                <c:pt idx="6783">
                  <c:v>1477915238.7850001</c:v>
                </c:pt>
                <c:pt idx="6784">
                  <c:v>1477915238.852</c:v>
                </c:pt>
                <c:pt idx="6785">
                  <c:v>1477915238.9189999</c:v>
                </c:pt>
                <c:pt idx="6786">
                  <c:v>1477915238.9849999</c:v>
                </c:pt>
                <c:pt idx="6787">
                  <c:v>1477915239.052</c:v>
                </c:pt>
                <c:pt idx="6788">
                  <c:v>1477915239.9189999</c:v>
                </c:pt>
                <c:pt idx="6789">
                  <c:v>1477915240.052</c:v>
                </c:pt>
                <c:pt idx="6790">
                  <c:v>1477915240.119</c:v>
                </c:pt>
                <c:pt idx="6791">
                  <c:v>1477915240.1849999</c:v>
                </c:pt>
                <c:pt idx="6792">
                  <c:v>1477915240.2520001</c:v>
                </c:pt>
                <c:pt idx="6793">
                  <c:v>1477915240.319</c:v>
                </c:pt>
                <c:pt idx="6794">
                  <c:v>1477915240.385</c:v>
                </c:pt>
                <c:pt idx="6795">
                  <c:v>1477915241.2520001</c:v>
                </c:pt>
                <c:pt idx="6796">
                  <c:v>1477915241.3859999</c:v>
                </c:pt>
                <c:pt idx="6797">
                  <c:v>1477915241.4519999</c:v>
                </c:pt>
                <c:pt idx="6798">
                  <c:v>1477915241.5190001</c:v>
                </c:pt>
                <c:pt idx="6799">
                  <c:v>1477915241.586</c:v>
                </c:pt>
                <c:pt idx="6800">
                  <c:v>1477915241.652</c:v>
                </c:pt>
                <c:pt idx="6801">
                  <c:v>1477915241.7190001</c:v>
                </c:pt>
                <c:pt idx="6802">
                  <c:v>1477915242.586</c:v>
                </c:pt>
                <c:pt idx="6803">
                  <c:v>1477915242.7190001</c:v>
                </c:pt>
                <c:pt idx="6804">
                  <c:v>1477915242.786</c:v>
                </c:pt>
                <c:pt idx="6805">
                  <c:v>1477915242.852</c:v>
                </c:pt>
                <c:pt idx="6806">
                  <c:v>1477915242.9189999</c:v>
                </c:pt>
                <c:pt idx="6807">
                  <c:v>1477915242.9860001</c:v>
                </c:pt>
                <c:pt idx="6808">
                  <c:v>1477915243.052</c:v>
                </c:pt>
                <c:pt idx="6809">
                  <c:v>1477915243.9189999</c:v>
                </c:pt>
                <c:pt idx="6810">
                  <c:v>1477915244.053</c:v>
                </c:pt>
                <c:pt idx="6811">
                  <c:v>1477915244.119</c:v>
                </c:pt>
                <c:pt idx="6812">
                  <c:v>1477915244.1860001</c:v>
                </c:pt>
                <c:pt idx="6813">
                  <c:v>1477915244.253</c:v>
                </c:pt>
                <c:pt idx="6814">
                  <c:v>1477915244.319</c:v>
                </c:pt>
                <c:pt idx="6815">
                  <c:v>1477915244.3859999</c:v>
                </c:pt>
                <c:pt idx="6816">
                  <c:v>1477915245.253</c:v>
                </c:pt>
                <c:pt idx="6817">
                  <c:v>1477915245.3859999</c:v>
                </c:pt>
                <c:pt idx="6818">
                  <c:v>1477915245.4530001</c:v>
                </c:pt>
                <c:pt idx="6819">
                  <c:v>1477915245.52</c:v>
                </c:pt>
                <c:pt idx="6820">
                  <c:v>1477915245.586</c:v>
                </c:pt>
                <c:pt idx="6821">
                  <c:v>1477915245.6530001</c:v>
                </c:pt>
                <c:pt idx="6822">
                  <c:v>1477915245.72</c:v>
                </c:pt>
                <c:pt idx="6823">
                  <c:v>1477915246.586</c:v>
                </c:pt>
                <c:pt idx="6824">
                  <c:v>1477915246.72</c:v>
                </c:pt>
                <c:pt idx="6825">
                  <c:v>1477915246.786</c:v>
                </c:pt>
                <c:pt idx="6826">
                  <c:v>1477915246.8529999</c:v>
                </c:pt>
                <c:pt idx="6827">
                  <c:v>1477915246.9200001</c:v>
                </c:pt>
                <c:pt idx="6828">
                  <c:v>1477915246.9860001</c:v>
                </c:pt>
                <c:pt idx="6829">
                  <c:v>1477915247.053</c:v>
                </c:pt>
                <c:pt idx="6830">
                  <c:v>1477915247.9200001</c:v>
                </c:pt>
                <c:pt idx="6831">
                  <c:v>1477915248.053</c:v>
                </c:pt>
                <c:pt idx="6832">
                  <c:v>1477915248.1199999</c:v>
                </c:pt>
                <c:pt idx="6833">
                  <c:v>1477915248.187</c:v>
                </c:pt>
                <c:pt idx="6834">
                  <c:v>1477915248.253</c:v>
                </c:pt>
                <c:pt idx="6835">
                  <c:v>1477915248.3199999</c:v>
                </c:pt>
                <c:pt idx="6836">
                  <c:v>1477915248.3870001</c:v>
                </c:pt>
                <c:pt idx="6837">
                  <c:v>1477915249.253</c:v>
                </c:pt>
                <c:pt idx="6838">
                  <c:v>1477915249.3870001</c:v>
                </c:pt>
                <c:pt idx="6839">
                  <c:v>1477915249.454</c:v>
                </c:pt>
                <c:pt idx="6840">
                  <c:v>1477915249.52</c:v>
                </c:pt>
                <c:pt idx="6841">
                  <c:v>1477915249.5869999</c:v>
                </c:pt>
                <c:pt idx="6842">
                  <c:v>1477915249.654</c:v>
                </c:pt>
                <c:pt idx="6843">
                  <c:v>1477915249.72</c:v>
                </c:pt>
                <c:pt idx="6844">
                  <c:v>1477915250.5869999</c:v>
                </c:pt>
                <c:pt idx="6845">
                  <c:v>1477915250.72</c:v>
                </c:pt>
                <c:pt idx="6846">
                  <c:v>1477915250.7869999</c:v>
                </c:pt>
                <c:pt idx="6847">
                  <c:v>1477915250.8540001</c:v>
                </c:pt>
                <c:pt idx="6848">
                  <c:v>1477915250.9200001</c:v>
                </c:pt>
                <c:pt idx="6849">
                  <c:v>1477915250.987</c:v>
                </c:pt>
                <c:pt idx="6850">
                  <c:v>1477915251.0539999</c:v>
                </c:pt>
                <c:pt idx="6851">
                  <c:v>1477915251.921</c:v>
                </c:pt>
                <c:pt idx="6852">
                  <c:v>1477915252.0539999</c:v>
                </c:pt>
                <c:pt idx="6853">
                  <c:v>1477915252.1210001</c:v>
                </c:pt>
                <c:pt idx="6854">
                  <c:v>1477915252.187</c:v>
                </c:pt>
                <c:pt idx="6855">
                  <c:v>1477915252.2539999</c:v>
                </c:pt>
                <c:pt idx="6856">
                  <c:v>1477915252.3210001</c:v>
                </c:pt>
                <c:pt idx="6857">
                  <c:v>1477915252.3870001</c:v>
                </c:pt>
                <c:pt idx="6858">
                  <c:v>1477915253.2539999</c:v>
                </c:pt>
                <c:pt idx="6859">
                  <c:v>1477915253.388</c:v>
                </c:pt>
                <c:pt idx="6860">
                  <c:v>1477915253.454</c:v>
                </c:pt>
                <c:pt idx="6861">
                  <c:v>1477915253.5209999</c:v>
                </c:pt>
                <c:pt idx="6862">
                  <c:v>1477915253.5880001</c:v>
                </c:pt>
                <c:pt idx="6863">
                  <c:v>1477915253.654</c:v>
                </c:pt>
                <c:pt idx="6864">
                  <c:v>1477915253.721</c:v>
                </c:pt>
                <c:pt idx="6865">
                  <c:v>1477915254.5880001</c:v>
                </c:pt>
                <c:pt idx="6866">
                  <c:v>1477915254.721</c:v>
                </c:pt>
                <c:pt idx="6867">
                  <c:v>1477915254.7880001</c:v>
                </c:pt>
                <c:pt idx="6868">
                  <c:v>1477915254.855</c:v>
                </c:pt>
                <c:pt idx="6869">
                  <c:v>1477915254.9219999</c:v>
                </c:pt>
                <c:pt idx="6870">
                  <c:v>1477915254.9879999</c:v>
                </c:pt>
                <c:pt idx="6871">
                  <c:v>1477915255.0550001</c:v>
                </c:pt>
                <c:pt idx="6872">
                  <c:v>1477915255.9219999</c:v>
                </c:pt>
                <c:pt idx="6873">
                  <c:v>1477915256.0550001</c:v>
                </c:pt>
                <c:pt idx="6874">
                  <c:v>1477915256.122</c:v>
                </c:pt>
                <c:pt idx="6875">
                  <c:v>1477915256.1889999</c:v>
                </c:pt>
                <c:pt idx="6876">
                  <c:v>1477915256.2550001</c:v>
                </c:pt>
                <c:pt idx="6877">
                  <c:v>1477915256.322</c:v>
                </c:pt>
                <c:pt idx="6878">
                  <c:v>1477915256.3889999</c:v>
                </c:pt>
                <c:pt idx="6879">
                  <c:v>1477915257.256</c:v>
                </c:pt>
                <c:pt idx="6880">
                  <c:v>1477915257.3889999</c:v>
                </c:pt>
                <c:pt idx="6881">
                  <c:v>1477915257.4560001</c:v>
                </c:pt>
                <c:pt idx="6882">
                  <c:v>1477915257.5220001</c:v>
                </c:pt>
                <c:pt idx="6883">
                  <c:v>1477915257.589</c:v>
                </c:pt>
                <c:pt idx="6884">
                  <c:v>1477915257.6559999</c:v>
                </c:pt>
                <c:pt idx="6885">
                  <c:v>1477915257.7219999</c:v>
                </c:pt>
                <c:pt idx="6886">
                  <c:v>1477915258.5899999</c:v>
                </c:pt>
                <c:pt idx="6887">
                  <c:v>1477915258.723</c:v>
                </c:pt>
                <c:pt idx="6888">
                  <c:v>1477915258.79</c:v>
                </c:pt>
                <c:pt idx="6889">
                  <c:v>1477915258.8559999</c:v>
                </c:pt>
                <c:pt idx="6890">
                  <c:v>1477915258.9230001</c:v>
                </c:pt>
                <c:pt idx="6891">
                  <c:v>1477915258.99</c:v>
                </c:pt>
                <c:pt idx="6892">
                  <c:v>1477915259.056</c:v>
                </c:pt>
                <c:pt idx="6893">
                  <c:v>1477915259.9230001</c:v>
                </c:pt>
                <c:pt idx="6894">
                  <c:v>1477915260.0569999</c:v>
                </c:pt>
                <c:pt idx="6895">
                  <c:v>1477915260.1240001</c:v>
                </c:pt>
                <c:pt idx="6896">
                  <c:v>1477915260.1900001</c:v>
                </c:pt>
                <c:pt idx="6897">
                  <c:v>1477915260.257</c:v>
                </c:pt>
                <c:pt idx="6898">
                  <c:v>1477915260.3239999</c:v>
                </c:pt>
                <c:pt idx="6899">
                  <c:v>1477915260.3900001</c:v>
                </c:pt>
                <c:pt idx="6900">
                  <c:v>1477915261.257</c:v>
                </c:pt>
                <c:pt idx="6901">
                  <c:v>1477915261.391</c:v>
                </c:pt>
                <c:pt idx="6902">
                  <c:v>1477915261.4579999</c:v>
                </c:pt>
                <c:pt idx="6903">
                  <c:v>1477915261.5239999</c:v>
                </c:pt>
                <c:pt idx="6904">
                  <c:v>1477915261.5910001</c:v>
                </c:pt>
                <c:pt idx="6905">
                  <c:v>1477915261.658</c:v>
                </c:pt>
                <c:pt idx="6906">
                  <c:v>1477915261.724</c:v>
                </c:pt>
                <c:pt idx="6907">
                  <c:v>1477915262.5910001</c:v>
                </c:pt>
                <c:pt idx="6908">
                  <c:v>1477915262.7249999</c:v>
                </c:pt>
                <c:pt idx="6909">
                  <c:v>1477915262.7920001</c:v>
                </c:pt>
                <c:pt idx="6910">
                  <c:v>1477915262.858</c:v>
                </c:pt>
                <c:pt idx="6911">
                  <c:v>1477915262.925</c:v>
                </c:pt>
                <c:pt idx="6912">
                  <c:v>1477915262.9920001</c:v>
                </c:pt>
                <c:pt idx="6913">
                  <c:v>1477915263.0580001</c:v>
                </c:pt>
                <c:pt idx="6914">
                  <c:v>1477915263.9260001</c:v>
                </c:pt>
                <c:pt idx="6915">
                  <c:v>1477915264.059</c:v>
                </c:pt>
                <c:pt idx="6916">
                  <c:v>1477915264.1259999</c:v>
                </c:pt>
                <c:pt idx="6917">
                  <c:v>1477915264.1919999</c:v>
                </c:pt>
                <c:pt idx="6918">
                  <c:v>1477915264.2590001</c:v>
                </c:pt>
                <c:pt idx="6919">
                  <c:v>1477915264.326</c:v>
                </c:pt>
                <c:pt idx="6920">
                  <c:v>1477915264.392</c:v>
                </c:pt>
                <c:pt idx="6921">
                  <c:v>1477915265.26</c:v>
                </c:pt>
                <c:pt idx="6922">
                  <c:v>1477915265.3929999</c:v>
                </c:pt>
                <c:pt idx="6923">
                  <c:v>1477915265.46</c:v>
                </c:pt>
                <c:pt idx="6924">
                  <c:v>1477915265.526</c:v>
                </c:pt>
                <c:pt idx="6925">
                  <c:v>1477915265.5929999</c:v>
                </c:pt>
                <c:pt idx="6926">
                  <c:v>1477915265.6600001</c:v>
                </c:pt>
                <c:pt idx="6927">
                  <c:v>1477915265.727</c:v>
                </c:pt>
                <c:pt idx="6928">
                  <c:v>1477915266.5940001</c:v>
                </c:pt>
                <c:pt idx="6929">
                  <c:v>1477915266.727</c:v>
                </c:pt>
                <c:pt idx="6930">
                  <c:v>1477915266.7939999</c:v>
                </c:pt>
                <c:pt idx="6931">
                  <c:v>1477915266.8610001</c:v>
                </c:pt>
                <c:pt idx="6932">
                  <c:v>1477915266.927</c:v>
                </c:pt>
                <c:pt idx="6933">
                  <c:v>1477915266.994</c:v>
                </c:pt>
                <c:pt idx="6934">
                  <c:v>1477915267.0610001</c:v>
                </c:pt>
                <c:pt idx="6935">
                  <c:v>1477915267.928</c:v>
                </c:pt>
                <c:pt idx="6936">
                  <c:v>1477915268.0610001</c:v>
                </c:pt>
                <c:pt idx="6937">
                  <c:v>1477915268.128</c:v>
                </c:pt>
                <c:pt idx="6938">
                  <c:v>1477915268.1949999</c:v>
                </c:pt>
                <c:pt idx="6939">
                  <c:v>1477915268.2609999</c:v>
                </c:pt>
                <c:pt idx="6940">
                  <c:v>1477915268.3280001</c:v>
                </c:pt>
                <c:pt idx="6941">
                  <c:v>1477915269.2620001</c:v>
                </c:pt>
                <c:pt idx="6942">
                  <c:v>1477915269.395</c:v>
                </c:pt>
                <c:pt idx="6943">
                  <c:v>1477915269.4619999</c:v>
                </c:pt>
                <c:pt idx="6944">
                  <c:v>1477915269.529</c:v>
                </c:pt>
                <c:pt idx="6945">
                  <c:v>1477915269.595</c:v>
                </c:pt>
                <c:pt idx="6946">
                  <c:v>1477915269.6619999</c:v>
                </c:pt>
                <c:pt idx="6947">
                  <c:v>1477915270.596</c:v>
                </c:pt>
                <c:pt idx="6948">
                  <c:v>1477915270.7290001</c:v>
                </c:pt>
                <c:pt idx="6949">
                  <c:v>1477915270.796</c:v>
                </c:pt>
                <c:pt idx="6950">
                  <c:v>1477915270.8629999</c:v>
                </c:pt>
                <c:pt idx="6951">
                  <c:v>1477915270.9300001</c:v>
                </c:pt>
                <c:pt idx="6952">
                  <c:v>1477915270.9960001</c:v>
                </c:pt>
                <c:pt idx="6953">
                  <c:v>1477915271.9300001</c:v>
                </c:pt>
                <c:pt idx="6954">
                  <c:v>1477915272.0639999</c:v>
                </c:pt>
                <c:pt idx="6955">
                  <c:v>1477915272.1300001</c:v>
                </c:pt>
                <c:pt idx="6956">
                  <c:v>1477915272.197</c:v>
                </c:pt>
                <c:pt idx="6957">
                  <c:v>1477915272.2639999</c:v>
                </c:pt>
                <c:pt idx="6958">
                  <c:v>1477915272.3299999</c:v>
                </c:pt>
                <c:pt idx="6959">
                  <c:v>1477915273.2639999</c:v>
                </c:pt>
                <c:pt idx="6960">
                  <c:v>1477915273.398</c:v>
                </c:pt>
                <c:pt idx="6961">
                  <c:v>1477915273.464</c:v>
                </c:pt>
                <c:pt idx="6962">
                  <c:v>1477915273.5309999</c:v>
                </c:pt>
                <c:pt idx="6963">
                  <c:v>1477915273.598</c:v>
                </c:pt>
                <c:pt idx="6964">
                  <c:v>1477915273.664</c:v>
                </c:pt>
                <c:pt idx="6965">
                  <c:v>1477915274.598</c:v>
                </c:pt>
                <c:pt idx="6966">
                  <c:v>1477915274.7320001</c:v>
                </c:pt>
                <c:pt idx="6967">
                  <c:v>1477915274.7980001</c:v>
                </c:pt>
                <c:pt idx="6968">
                  <c:v>1477915274.865</c:v>
                </c:pt>
                <c:pt idx="6969">
                  <c:v>1477915274.9319999</c:v>
                </c:pt>
                <c:pt idx="6970">
                  <c:v>1477915274.9979999</c:v>
                </c:pt>
                <c:pt idx="6971">
                  <c:v>1477915275.9319999</c:v>
                </c:pt>
                <c:pt idx="6972">
                  <c:v>1477915276.066</c:v>
                </c:pt>
                <c:pt idx="6973">
                  <c:v>1477915276.132</c:v>
                </c:pt>
                <c:pt idx="6974">
                  <c:v>1477915276.1989999</c:v>
                </c:pt>
                <c:pt idx="6975">
                  <c:v>1477915276.266</c:v>
                </c:pt>
                <c:pt idx="6976">
                  <c:v>1477915276.332</c:v>
                </c:pt>
                <c:pt idx="6977">
                  <c:v>1477915277.266</c:v>
                </c:pt>
                <c:pt idx="6978">
                  <c:v>1477915277.4000001</c:v>
                </c:pt>
                <c:pt idx="6979">
                  <c:v>1477915277.4660001</c:v>
                </c:pt>
                <c:pt idx="6980">
                  <c:v>1477915277.533</c:v>
                </c:pt>
                <c:pt idx="6981">
                  <c:v>1477915277.5999999</c:v>
                </c:pt>
                <c:pt idx="6982">
                  <c:v>1477915277.6659999</c:v>
                </c:pt>
                <c:pt idx="6983">
                  <c:v>1477915278.5999999</c:v>
                </c:pt>
                <c:pt idx="6984">
                  <c:v>1477915278.733</c:v>
                </c:pt>
                <c:pt idx="6985">
                  <c:v>1477915278.8</c:v>
                </c:pt>
                <c:pt idx="6986">
                  <c:v>1477915278.8670001</c:v>
                </c:pt>
                <c:pt idx="6987">
                  <c:v>1477915278.934</c:v>
                </c:pt>
                <c:pt idx="6988">
                  <c:v>1477915279</c:v>
                </c:pt>
                <c:pt idx="6989">
                  <c:v>1477915279.934</c:v>
                </c:pt>
                <c:pt idx="6990">
                  <c:v>1477915280.0669999</c:v>
                </c:pt>
                <c:pt idx="6991">
                  <c:v>1477915280.1340001</c:v>
                </c:pt>
                <c:pt idx="6992">
                  <c:v>1477915280.201</c:v>
                </c:pt>
                <c:pt idx="6993">
                  <c:v>1477915280.267</c:v>
                </c:pt>
                <c:pt idx="6994">
                  <c:v>1477915280.3340001</c:v>
                </c:pt>
                <c:pt idx="6995">
                  <c:v>1477915281.2679999</c:v>
                </c:pt>
                <c:pt idx="6996">
                  <c:v>1477915281.401</c:v>
                </c:pt>
                <c:pt idx="6997">
                  <c:v>1477915281.4679999</c:v>
                </c:pt>
                <c:pt idx="6998">
                  <c:v>1477915281.5350001</c:v>
                </c:pt>
                <c:pt idx="6999">
                  <c:v>1477915281.6010001</c:v>
                </c:pt>
                <c:pt idx="7000">
                  <c:v>1477915281.668</c:v>
                </c:pt>
                <c:pt idx="7001">
                  <c:v>1477915282.602</c:v>
                </c:pt>
                <c:pt idx="7002">
                  <c:v>1477915282.7349999</c:v>
                </c:pt>
                <c:pt idx="7003">
                  <c:v>1477915282.802</c:v>
                </c:pt>
                <c:pt idx="7004">
                  <c:v>1477915282.869</c:v>
                </c:pt>
                <c:pt idx="7005">
                  <c:v>1477915282.9349999</c:v>
                </c:pt>
                <c:pt idx="7006">
                  <c:v>1477915283.0020001</c:v>
                </c:pt>
                <c:pt idx="7007">
                  <c:v>1477915283.9360001</c:v>
                </c:pt>
                <c:pt idx="7008">
                  <c:v>1477915284.069</c:v>
                </c:pt>
                <c:pt idx="7009">
                  <c:v>1477915284.1359999</c:v>
                </c:pt>
                <c:pt idx="7010">
                  <c:v>1477915284.2019999</c:v>
                </c:pt>
                <c:pt idx="7011">
                  <c:v>1477915284.2690001</c:v>
                </c:pt>
                <c:pt idx="7012">
                  <c:v>1477915284.336</c:v>
                </c:pt>
                <c:pt idx="7013">
                  <c:v>1477915285.2690001</c:v>
                </c:pt>
                <c:pt idx="7014">
                  <c:v>1477915285.4030001</c:v>
                </c:pt>
                <c:pt idx="7015">
                  <c:v>1477915285.47</c:v>
                </c:pt>
                <c:pt idx="7016">
                  <c:v>1477915285.536</c:v>
                </c:pt>
                <c:pt idx="7017">
                  <c:v>1477915285.6029999</c:v>
                </c:pt>
                <c:pt idx="7018">
                  <c:v>1477915285.6700001</c:v>
                </c:pt>
                <c:pt idx="7019">
                  <c:v>1477915286.6029999</c:v>
                </c:pt>
                <c:pt idx="7020">
                  <c:v>1477915286.737</c:v>
                </c:pt>
                <c:pt idx="7021">
                  <c:v>1477915286.803</c:v>
                </c:pt>
                <c:pt idx="7022">
                  <c:v>1477915286.8699999</c:v>
                </c:pt>
                <c:pt idx="7023">
                  <c:v>1477915286.937</c:v>
                </c:pt>
                <c:pt idx="7024">
                  <c:v>1477915287.003</c:v>
                </c:pt>
                <c:pt idx="7025">
                  <c:v>1477915287.937</c:v>
                </c:pt>
                <c:pt idx="7026">
                  <c:v>1477915288.0699999</c:v>
                </c:pt>
                <c:pt idx="7027">
                  <c:v>1477915288.1370001</c:v>
                </c:pt>
                <c:pt idx="7028">
                  <c:v>1477915288.204</c:v>
                </c:pt>
                <c:pt idx="7029">
                  <c:v>1477915288.27</c:v>
                </c:pt>
                <c:pt idx="7030">
                  <c:v>1477915288.3369999</c:v>
                </c:pt>
                <c:pt idx="7031">
                  <c:v>1477915288.404</c:v>
                </c:pt>
                <c:pt idx="7032">
                  <c:v>1477915289.2709999</c:v>
                </c:pt>
                <c:pt idx="7033">
                  <c:v>1477915289.404</c:v>
                </c:pt>
                <c:pt idx="7034">
                  <c:v>1477915289.471</c:v>
                </c:pt>
                <c:pt idx="7035">
                  <c:v>1477915289.5380001</c:v>
                </c:pt>
                <c:pt idx="7036">
                  <c:v>1477915289.6040001</c:v>
                </c:pt>
                <c:pt idx="7037">
                  <c:v>1477915289.671</c:v>
                </c:pt>
                <c:pt idx="7038">
                  <c:v>1477915289.7379999</c:v>
                </c:pt>
                <c:pt idx="7039">
                  <c:v>1477915290.6040001</c:v>
                </c:pt>
                <c:pt idx="7040">
                  <c:v>1477915290.7379999</c:v>
                </c:pt>
                <c:pt idx="7041">
                  <c:v>1477915290.8050001</c:v>
                </c:pt>
                <c:pt idx="7042">
                  <c:v>1477915290.8710001</c:v>
                </c:pt>
                <c:pt idx="7043">
                  <c:v>1477915290.938</c:v>
                </c:pt>
                <c:pt idx="7044">
                  <c:v>1477915291.0050001</c:v>
                </c:pt>
                <c:pt idx="7045">
                  <c:v>1477915291.0710001</c:v>
                </c:pt>
                <c:pt idx="7046">
                  <c:v>1477915291.938</c:v>
                </c:pt>
                <c:pt idx="7047">
                  <c:v>1477915292.072</c:v>
                </c:pt>
                <c:pt idx="7048">
                  <c:v>1477915292.138</c:v>
                </c:pt>
                <c:pt idx="7049">
                  <c:v>1477915292.2049999</c:v>
                </c:pt>
                <c:pt idx="7050">
                  <c:v>1477915292.2720001</c:v>
                </c:pt>
                <c:pt idx="7051">
                  <c:v>1477915292.3380001</c:v>
                </c:pt>
                <c:pt idx="7052">
                  <c:v>1477915292.405</c:v>
                </c:pt>
                <c:pt idx="7053">
                  <c:v>1477915293.2720001</c:v>
                </c:pt>
                <c:pt idx="7054">
                  <c:v>1477915293.405</c:v>
                </c:pt>
                <c:pt idx="7055">
                  <c:v>1477915293.4719999</c:v>
                </c:pt>
                <c:pt idx="7056">
                  <c:v>1477915293.539</c:v>
                </c:pt>
                <c:pt idx="7057">
                  <c:v>1477915293.605</c:v>
                </c:pt>
                <c:pt idx="7058">
                  <c:v>1477915293.6719999</c:v>
                </c:pt>
                <c:pt idx="7059">
                  <c:v>1477915293.7390001</c:v>
                </c:pt>
                <c:pt idx="7060">
                  <c:v>1477915294.605</c:v>
                </c:pt>
                <c:pt idx="7061">
                  <c:v>1477915294.7390001</c:v>
                </c:pt>
                <c:pt idx="7062">
                  <c:v>1477915294.8050001</c:v>
                </c:pt>
                <c:pt idx="7063">
                  <c:v>1477915294.872</c:v>
                </c:pt>
                <c:pt idx="7064">
                  <c:v>1477915294.9389999</c:v>
                </c:pt>
                <c:pt idx="7065">
                  <c:v>1477915295.0050001</c:v>
                </c:pt>
                <c:pt idx="7066">
                  <c:v>1477915295.072</c:v>
                </c:pt>
                <c:pt idx="7067">
                  <c:v>1477915295.9389999</c:v>
                </c:pt>
                <c:pt idx="7068">
                  <c:v>1477915296.072</c:v>
                </c:pt>
                <c:pt idx="7069">
                  <c:v>1477915296.1389999</c:v>
                </c:pt>
                <c:pt idx="7070">
                  <c:v>1477915296.2060001</c:v>
                </c:pt>
                <c:pt idx="7071">
                  <c:v>1477915296.2720001</c:v>
                </c:pt>
                <c:pt idx="7072">
                  <c:v>1477915296.339</c:v>
                </c:pt>
                <c:pt idx="7073">
                  <c:v>1477915296.4059999</c:v>
                </c:pt>
                <c:pt idx="7074">
                  <c:v>1477915297.273</c:v>
                </c:pt>
                <c:pt idx="7075">
                  <c:v>1477915297.4059999</c:v>
                </c:pt>
                <c:pt idx="7076">
                  <c:v>1477915297.473</c:v>
                </c:pt>
                <c:pt idx="7077">
                  <c:v>1477915297.539</c:v>
                </c:pt>
                <c:pt idx="7078">
                  <c:v>1477915297.6059999</c:v>
                </c:pt>
                <c:pt idx="7079">
                  <c:v>1477915297.6730001</c:v>
                </c:pt>
                <c:pt idx="7080">
                  <c:v>1477915297.7390001</c:v>
                </c:pt>
                <c:pt idx="7081">
                  <c:v>1477915298.6059999</c:v>
                </c:pt>
                <c:pt idx="7082">
                  <c:v>1477915298.7390001</c:v>
                </c:pt>
                <c:pt idx="7083">
                  <c:v>1477915298.806</c:v>
                </c:pt>
                <c:pt idx="7084">
                  <c:v>1477915298.8729999</c:v>
                </c:pt>
                <c:pt idx="7085">
                  <c:v>1477915298.9389999</c:v>
                </c:pt>
                <c:pt idx="7086">
                  <c:v>1477915299.006</c:v>
                </c:pt>
                <c:pt idx="7087">
                  <c:v>1477915299.073</c:v>
                </c:pt>
                <c:pt idx="7088">
                  <c:v>1477915299.9400001</c:v>
                </c:pt>
                <c:pt idx="7089">
                  <c:v>1477915300.073</c:v>
                </c:pt>
                <c:pt idx="7090">
                  <c:v>1477915300.1400001</c:v>
                </c:pt>
                <c:pt idx="7091">
                  <c:v>1477915300.2060001</c:v>
                </c:pt>
                <c:pt idx="7092">
                  <c:v>1477915300.273</c:v>
                </c:pt>
                <c:pt idx="7093">
                  <c:v>1477915300.3399999</c:v>
                </c:pt>
                <c:pt idx="7094">
                  <c:v>1477915300.4059999</c:v>
                </c:pt>
                <c:pt idx="7095">
                  <c:v>1477915301.273</c:v>
                </c:pt>
                <c:pt idx="7096">
                  <c:v>1477915301.4070001</c:v>
                </c:pt>
                <c:pt idx="7097">
                  <c:v>1477915301.473</c:v>
                </c:pt>
                <c:pt idx="7098">
                  <c:v>1477915301.54</c:v>
                </c:pt>
                <c:pt idx="7099">
                  <c:v>1477915301.6070001</c:v>
                </c:pt>
                <c:pt idx="7100">
                  <c:v>1477915301.6730001</c:v>
                </c:pt>
                <c:pt idx="7101">
                  <c:v>1477915301.74</c:v>
                </c:pt>
                <c:pt idx="7102">
                  <c:v>1477915302.6070001</c:v>
                </c:pt>
                <c:pt idx="7103">
                  <c:v>1477915302.74</c:v>
                </c:pt>
                <c:pt idx="7104">
                  <c:v>1477915302.8069999</c:v>
                </c:pt>
                <c:pt idx="7105">
                  <c:v>1477915302.8729999</c:v>
                </c:pt>
                <c:pt idx="7106">
                  <c:v>1477915302.9400001</c:v>
                </c:pt>
                <c:pt idx="7107">
                  <c:v>1477915303.007</c:v>
                </c:pt>
                <c:pt idx="7108">
                  <c:v>1477915303.073</c:v>
                </c:pt>
                <c:pt idx="7109">
                  <c:v>1477915303.9400001</c:v>
                </c:pt>
                <c:pt idx="7110">
                  <c:v>1477915304.0739999</c:v>
                </c:pt>
                <c:pt idx="7111">
                  <c:v>1477915304.1400001</c:v>
                </c:pt>
                <c:pt idx="7112">
                  <c:v>1477915304.207</c:v>
                </c:pt>
                <c:pt idx="7113">
                  <c:v>1477915304.2739999</c:v>
                </c:pt>
                <c:pt idx="7114">
                  <c:v>1477915304.3399999</c:v>
                </c:pt>
                <c:pt idx="7115">
                  <c:v>1477915304.4070001</c:v>
                </c:pt>
                <c:pt idx="7116">
                  <c:v>1477915305.2739999</c:v>
                </c:pt>
                <c:pt idx="7117">
                  <c:v>1477915305.4070001</c:v>
                </c:pt>
                <c:pt idx="7118">
                  <c:v>1477915305.474</c:v>
                </c:pt>
                <c:pt idx="7119">
                  <c:v>1477915305.54</c:v>
                </c:pt>
                <c:pt idx="7120">
                  <c:v>1477915305.6070001</c:v>
                </c:pt>
                <c:pt idx="7121">
                  <c:v>1477915305.674</c:v>
                </c:pt>
                <c:pt idx="7122">
                  <c:v>1477915305.74</c:v>
                </c:pt>
                <c:pt idx="7123">
                  <c:v>1477915306.6070001</c:v>
                </c:pt>
                <c:pt idx="7124">
                  <c:v>1477915306.7409999</c:v>
                </c:pt>
                <c:pt idx="7125">
                  <c:v>1477915306.8069999</c:v>
                </c:pt>
                <c:pt idx="7126">
                  <c:v>1477915306.8740001</c:v>
                </c:pt>
                <c:pt idx="7127">
                  <c:v>1477915306.941</c:v>
                </c:pt>
                <c:pt idx="7128">
                  <c:v>1477915307.007</c:v>
                </c:pt>
                <c:pt idx="7129">
                  <c:v>1477915307.0739999</c:v>
                </c:pt>
                <c:pt idx="7130">
                  <c:v>1477915307.941</c:v>
                </c:pt>
                <c:pt idx="7131">
                  <c:v>1477915308.0739999</c:v>
                </c:pt>
                <c:pt idx="7132">
                  <c:v>1477915308.141</c:v>
                </c:pt>
                <c:pt idx="7133">
                  <c:v>1477915308.207</c:v>
                </c:pt>
                <c:pt idx="7134">
                  <c:v>1477915308.2739999</c:v>
                </c:pt>
                <c:pt idx="7135">
                  <c:v>1477915308.3410001</c:v>
                </c:pt>
                <c:pt idx="7136">
                  <c:v>1477915308.4070001</c:v>
                </c:pt>
                <c:pt idx="7137">
                  <c:v>1477915309.2739999</c:v>
                </c:pt>
                <c:pt idx="7138">
                  <c:v>1477915309.408</c:v>
                </c:pt>
                <c:pt idx="7139">
                  <c:v>1477915309.474</c:v>
                </c:pt>
                <c:pt idx="7140">
                  <c:v>1477915309.5409999</c:v>
                </c:pt>
                <c:pt idx="7141">
                  <c:v>1477915309.608</c:v>
                </c:pt>
                <c:pt idx="7142">
                  <c:v>1477915309.674</c:v>
                </c:pt>
                <c:pt idx="7143">
                  <c:v>1477915309.7409999</c:v>
                </c:pt>
                <c:pt idx="7144">
                  <c:v>1477915310.608</c:v>
                </c:pt>
                <c:pt idx="7145">
                  <c:v>1477915310.7409999</c:v>
                </c:pt>
                <c:pt idx="7146">
                  <c:v>1477915310.8080001</c:v>
                </c:pt>
                <c:pt idx="7147">
                  <c:v>1477915310.8740001</c:v>
                </c:pt>
                <c:pt idx="7148">
                  <c:v>1477915310.941</c:v>
                </c:pt>
                <c:pt idx="7149">
                  <c:v>1477915311.0079999</c:v>
                </c:pt>
                <c:pt idx="7150">
                  <c:v>1477915311.0739999</c:v>
                </c:pt>
                <c:pt idx="7151">
                  <c:v>1477915311.941</c:v>
                </c:pt>
                <c:pt idx="7152">
                  <c:v>1477915312.0739999</c:v>
                </c:pt>
                <c:pt idx="7153">
                  <c:v>1477915312.141</c:v>
                </c:pt>
                <c:pt idx="7154">
                  <c:v>1477915312.2079999</c:v>
                </c:pt>
                <c:pt idx="7155">
                  <c:v>1477915312.2739999</c:v>
                </c:pt>
                <c:pt idx="7156">
                  <c:v>1477915312.3410001</c:v>
                </c:pt>
                <c:pt idx="7157">
                  <c:v>1477915312.408</c:v>
                </c:pt>
                <c:pt idx="7158">
                  <c:v>1477915313.2750001</c:v>
                </c:pt>
                <c:pt idx="7159">
                  <c:v>1477915313.408</c:v>
                </c:pt>
                <c:pt idx="7160">
                  <c:v>1477915313.4749999</c:v>
                </c:pt>
                <c:pt idx="7161">
                  <c:v>1477915313.5409999</c:v>
                </c:pt>
                <c:pt idx="7162">
                  <c:v>1477915313.608</c:v>
                </c:pt>
                <c:pt idx="7163">
                  <c:v>1477915313.675</c:v>
                </c:pt>
                <c:pt idx="7164">
                  <c:v>1477915313.7409999</c:v>
                </c:pt>
                <c:pt idx="7165">
                  <c:v>1477915314.608</c:v>
                </c:pt>
                <c:pt idx="7166">
                  <c:v>1477915314.7409999</c:v>
                </c:pt>
                <c:pt idx="7167">
                  <c:v>1477915314.8080001</c:v>
                </c:pt>
                <c:pt idx="7168">
                  <c:v>1477915314.875</c:v>
                </c:pt>
                <c:pt idx="7169">
                  <c:v>1477915314.941</c:v>
                </c:pt>
                <c:pt idx="7170">
                  <c:v>1477915315.0079999</c:v>
                </c:pt>
                <c:pt idx="7171">
                  <c:v>1477915315.075</c:v>
                </c:pt>
                <c:pt idx="7172">
                  <c:v>1477915315.941</c:v>
                </c:pt>
                <c:pt idx="7173">
                  <c:v>1477915316.075</c:v>
                </c:pt>
                <c:pt idx="7174">
                  <c:v>1477915316.141</c:v>
                </c:pt>
                <c:pt idx="7175">
                  <c:v>1477915316.2079999</c:v>
                </c:pt>
                <c:pt idx="7176">
                  <c:v>1477915316.2750001</c:v>
                </c:pt>
                <c:pt idx="7177">
                  <c:v>1477915316.3410001</c:v>
                </c:pt>
                <c:pt idx="7178">
                  <c:v>1477915316.408</c:v>
                </c:pt>
                <c:pt idx="7179">
                  <c:v>1477915317.2750001</c:v>
                </c:pt>
                <c:pt idx="7180">
                  <c:v>1477915317.408</c:v>
                </c:pt>
                <c:pt idx="7181">
                  <c:v>1477915317.4749999</c:v>
                </c:pt>
                <c:pt idx="7182">
                  <c:v>1477915317.5409999</c:v>
                </c:pt>
                <c:pt idx="7183">
                  <c:v>1477915317.608</c:v>
                </c:pt>
                <c:pt idx="7184">
                  <c:v>1477915317.675</c:v>
                </c:pt>
                <c:pt idx="7185">
                  <c:v>1477915317.7409999</c:v>
                </c:pt>
                <c:pt idx="7186">
                  <c:v>1477915318.608</c:v>
                </c:pt>
                <c:pt idx="7187">
                  <c:v>1477915318.7409999</c:v>
                </c:pt>
                <c:pt idx="7188">
                  <c:v>1477915318.8080001</c:v>
                </c:pt>
                <c:pt idx="7189">
                  <c:v>1477915318.875</c:v>
                </c:pt>
                <c:pt idx="7190">
                  <c:v>1477915318.941</c:v>
                </c:pt>
                <c:pt idx="7191">
                  <c:v>1477915319.0079999</c:v>
                </c:pt>
                <c:pt idx="7192">
                  <c:v>1477915319.075</c:v>
                </c:pt>
                <c:pt idx="7193">
                  <c:v>1477915319.941</c:v>
                </c:pt>
                <c:pt idx="7194">
                  <c:v>1477915320.075</c:v>
                </c:pt>
                <c:pt idx="7195">
                  <c:v>1477915320.141</c:v>
                </c:pt>
                <c:pt idx="7196">
                  <c:v>1477915320.2079999</c:v>
                </c:pt>
                <c:pt idx="7197">
                  <c:v>1477915320.2750001</c:v>
                </c:pt>
                <c:pt idx="7198">
                  <c:v>1477915320.3410001</c:v>
                </c:pt>
                <c:pt idx="7199">
                  <c:v>1477915320.408</c:v>
                </c:pt>
                <c:pt idx="7200">
                  <c:v>1477915321.2750001</c:v>
                </c:pt>
                <c:pt idx="7201">
                  <c:v>1477915321.408</c:v>
                </c:pt>
                <c:pt idx="7202">
                  <c:v>1477915321.4749999</c:v>
                </c:pt>
                <c:pt idx="7203">
                  <c:v>1477915321.5409999</c:v>
                </c:pt>
                <c:pt idx="7204">
                  <c:v>1477915321.608</c:v>
                </c:pt>
                <c:pt idx="7205">
                  <c:v>1477915321.675</c:v>
                </c:pt>
                <c:pt idx="7206">
                  <c:v>1477915321.7409999</c:v>
                </c:pt>
                <c:pt idx="7207">
                  <c:v>1477915322.608</c:v>
                </c:pt>
                <c:pt idx="7208">
                  <c:v>1477915322.7409999</c:v>
                </c:pt>
                <c:pt idx="7209">
                  <c:v>1477915322.8080001</c:v>
                </c:pt>
                <c:pt idx="7210">
                  <c:v>1477915322.8740001</c:v>
                </c:pt>
                <c:pt idx="7211">
                  <c:v>1477915322.941</c:v>
                </c:pt>
                <c:pt idx="7212">
                  <c:v>1477915323.0079999</c:v>
                </c:pt>
                <c:pt idx="7213">
                  <c:v>1477915323.0739999</c:v>
                </c:pt>
                <c:pt idx="7214">
                  <c:v>1477915323.941</c:v>
                </c:pt>
                <c:pt idx="7215">
                  <c:v>1477915324.0739999</c:v>
                </c:pt>
                <c:pt idx="7216">
                  <c:v>1477915324.141</c:v>
                </c:pt>
                <c:pt idx="7217">
                  <c:v>1477915324.207</c:v>
                </c:pt>
                <c:pt idx="7218">
                  <c:v>1477915324.2739999</c:v>
                </c:pt>
                <c:pt idx="7219">
                  <c:v>1477915324.3410001</c:v>
                </c:pt>
                <c:pt idx="7220">
                  <c:v>1477915324.4070001</c:v>
                </c:pt>
                <c:pt idx="7221">
                  <c:v>1477915325.2739999</c:v>
                </c:pt>
                <c:pt idx="7222">
                  <c:v>1477915325.4070001</c:v>
                </c:pt>
                <c:pt idx="7223">
                  <c:v>1477915325.474</c:v>
                </c:pt>
                <c:pt idx="7224">
                  <c:v>1477915325.5409999</c:v>
                </c:pt>
                <c:pt idx="7225">
                  <c:v>1477915325.6070001</c:v>
                </c:pt>
                <c:pt idx="7226">
                  <c:v>1477915325.674</c:v>
                </c:pt>
                <c:pt idx="7227">
                  <c:v>1477915325.7409999</c:v>
                </c:pt>
                <c:pt idx="7228">
                  <c:v>1477915326.6070001</c:v>
                </c:pt>
                <c:pt idx="7229">
                  <c:v>1477915326.74</c:v>
                </c:pt>
                <c:pt idx="7230">
                  <c:v>1477915326.8069999</c:v>
                </c:pt>
                <c:pt idx="7231">
                  <c:v>1477915326.8740001</c:v>
                </c:pt>
                <c:pt idx="7232">
                  <c:v>1477915326.9400001</c:v>
                </c:pt>
                <c:pt idx="7233">
                  <c:v>1477915327.007</c:v>
                </c:pt>
                <c:pt idx="7234">
                  <c:v>1477915327.0739999</c:v>
                </c:pt>
                <c:pt idx="7235">
                  <c:v>1477915327.9400001</c:v>
                </c:pt>
                <c:pt idx="7236">
                  <c:v>1477915328.073</c:v>
                </c:pt>
                <c:pt idx="7237">
                  <c:v>1477915328.1400001</c:v>
                </c:pt>
                <c:pt idx="7238">
                  <c:v>1477915328.207</c:v>
                </c:pt>
                <c:pt idx="7239">
                  <c:v>1477915328.273</c:v>
                </c:pt>
                <c:pt idx="7240">
                  <c:v>1477915328.3399999</c:v>
                </c:pt>
                <c:pt idx="7241">
                  <c:v>1477915329.273</c:v>
                </c:pt>
                <c:pt idx="7242">
                  <c:v>1477915329.4059999</c:v>
                </c:pt>
                <c:pt idx="7243">
                  <c:v>1477915329.473</c:v>
                </c:pt>
                <c:pt idx="7244">
                  <c:v>1477915329.54</c:v>
                </c:pt>
                <c:pt idx="7245">
                  <c:v>1477915329.6059999</c:v>
                </c:pt>
                <c:pt idx="7246">
                  <c:v>1477915329.6730001</c:v>
                </c:pt>
                <c:pt idx="7247">
                  <c:v>1477915330.6059999</c:v>
                </c:pt>
                <c:pt idx="7248">
                  <c:v>1477915330.7390001</c:v>
                </c:pt>
                <c:pt idx="7249">
                  <c:v>1477915330.806</c:v>
                </c:pt>
                <c:pt idx="7250">
                  <c:v>1477915330.8729999</c:v>
                </c:pt>
                <c:pt idx="7251">
                  <c:v>1477915330.9389999</c:v>
                </c:pt>
                <c:pt idx="7252">
                  <c:v>1477915331.006</c:v>
                </c:pt>
                <c:pt idx="7253">
                  <c:v>1477915331.9389999</c:v>
                </c:pt>
                <c:pt idx="7254">
                  <c:v>1477915332.073</c:v>
                </c:pt>
                <c:pt idx="7255">
                  <c:v>1477915332.1389999</c:v>
                </c:pt>
                <c:pt idx="7256">
                  <c:v>1477915332.2060001</c:v>
                </c:pt>
                <c:pt idx="7257">
                  <c:v>1477915332.2720001</c:v>
                </c:pt>
                <c:pt idx="7258">
                  <c:v>1477915332.339</c:v>
                </c:pt>
                <c:pt idx="7259">
                  <c:v>1477915333.2720001</c:v>
                </c:pt>
                <c:pt idx="7260">
                  <c:v>1477915333.4059999</c:v>
                </c:pt>
                <c:pt idx="7261">
                  <c:v>1477915333.4719999</c:v>
                </c:pt>
                <c:pt idx="7262">
                  <c:v>1477915333.539</c:v>
                </c:pt>
                <c:pt idx="7263">
                  <c:v>1477915333.6059999</c:v>
                </c:pt>
                <c:pt idx="7264">
                  <c:v>1477915333.6719999</c:v>
                </c:pt>
                <c:pt idx="7265">
                  <c:v>1477915334.605</c:v>
                </c:pt>
                <c:pt idx="7266">
                  <c:v>1477915334.7390001</c:v>
                </c:pt>
                <c:pt idx="7267">
                  <c:v>1477915334.8050001</c:v>
                </c:pt>
                <c:pt idx="7268">
                  <c:v>1477915334.872</c:v>
                </c:pt>
                <c:pt idx="7269">
                  <c:v>1477915334.9389999</c:v>
                </c:pt>
                <c:pt idx="7270">
                  <c:v>1477915335.0050001</c:v>
                </c:pt>
                <c:pt idx="7271">
                  <c:v>1477915335.938</c:v>
                </c:pt>
                <c:pt idx="7272">
                  <c:v>1477915336.072</c:v>
                </c:pt>
                <c:pt idx="7273">
                  <c:v>1477915336.138</c:v>
                </c:pt>
                <c:pt idx="7274">
                  <c:v>1477915336.2049999</c:v>
                </c:pt>
                <c:pt idx="7275">
                  <c:v>1477915336.2720001</c:v>
                </c:pt>
                <c:pt idx="7276">
                  <c:v>1477915336.3380001</c:v>
                </c:pt>
                <c:pt idx="7277">
                  <c:v>1477915337.2720001</c:v>
                </c:pt>
                <c:pt idx="7278">
                  <c:v>1477915337.405</c:v>
                </c:pt>
                <c:pt idx="7279">
                  <c:v>1477915337.471</c:v>
                </c:pt>
                <c:pt idx="7280">
                  <c:v>1477915337.5380001</c:v>
                </c:pt>
                <c:pt idx="7281">
                  <c:v>1477915337.605</c:v>
                </c:pt>
                <c:pt idx="7282">
                  <c:v>1477915337.671</c:v>
                </c:pt>
                <c:pt idx="7283">
                  <c:v>1477915338.605</c:v>
                </c:pt>
                <c:pt idx="7284">
                  <c:v>1477915338.7379999</c:v>
                </c:pt>
                <c:pt idx="7285">
                  <c:v>1477915338.8050001</c:v>
                </c:pt>
                <c:pt idx="7286">
                  <c:v>1477915338.8710001</c:v>
                </c:pt>
                <c:pt idx="7287">
                  <c:v>1477915338.938</c:v>
                </c:pt>
                <c:pt idx="7288">
                  <c:v>1477915339.0050001</c:v>
                </c:pt>
                <c:pt idx="7289">
                  <c:v>1477915339.938</c:v>
                </c:pt>
                <c:pt idx="7290">
                  <c:v>1477915340.0710001</c:v>
                </c:pt>
                <c:pt idx="7291">
                  <c:v>1477915340.138</c:v>
                </c:pt>
                <c:pt idx="7292">
                  <c:v>1477915340.204</c:v>
                </c:pt>
                <c:pt idx="7293">
                  <c:v>1477915340.2709999</c:v>
                </c:pt>
                <c:pt idx="7294">
                  <c:v>1477915340.3380001</c:v>
                </c:pt>
                <c:pt idx="7295">
                  <c:v>1477915341.2709999</c:v>
                </c:pt>
                <c:pt idx="7296">
                  <c:v>1477915341.404</c:v>
                </c:pt>
                <c:pt idx="7297">
                  <c:v>1477915341.471</c:v>
                </c:pt>
                <c:pt idx="7298">
                  <c:v>1477915341.5369999</c:v>
                </c:pt>
                <c:pt idx="7299">
                  <c:v>1477915341.6040001</c:v>
                </c:pt>
                <c:pt idx="7300">
                  <c:v>1477915341.671</c:v>
                </c:pt>
                <c:pt idx="7301">
                  <c:v>1477915342.6040001</c:v>
                </c:pt>
                <c:pt idx="7302">
                  <c:v>1477915342.737</c:v>
                </c:pt>
                <c:pt idx="7303">
                  <c:v>1477915342.8039999</c:v>
                </c:pt>
                <c:pt idx="7304">
                  <c:v>1477915342.8710001</c:v>
                </c:pt>
                <c:pt idx="7305">
                  <c:v>1477915342.937</c:v>
                </c:pt>
                <c:pt idx="7306">
                  <c:v>1477915343.0039999</c:v>
                </c:pt>
                <c:pt idx="7307">
                  <c:v>1477915343.937</c:v>
                </c:pt>
                <c:pt idx="7308">
                  <c:v>1477915344.0699999</c:v>
                </c:pt>
                <c:pt idx="7309">
                  <c:v>1477915344.1370001</c:v>
                </c:pt>
                <c:pt idx="7310">
                  <c:v>1477915344.204</c:v>
                </c:pt>
                <c:pt idx="7311">
                  <c:v>1477915344.27</c:v>
                </c:pt>
                <c:pt idx="7312">
                  <c:v>1477915344.3369999</c:v>
                </c:pt>
                <c:pt idx="7313">
                  <c:v>1477915345.27</c:v>
                </c:pt>
                <c:pt idx="7314">
                  <c:v>1477915345.4030001</c:v>
                </c:pt>
                <c:pt idx="7315">
                  <c:v>1477915345.47</c:v>
                </c:pt>
                <c:pt idx="7316">
                  <c:v>1477915345.5369999</c:v>
                </c:pt>
                <c:pt idx="7317">
                  <c:v>1477915345.6029999</c:v>
                </c:pt>
                <c:pt idx="7318">
                  <c:v>1477915345.6700001</c:v>
                </c:pt>
                <c:pt idx="7319">
                  <c:v>1477915346.6029999</c:v>
                </c:pt>
                <c:pt idx="7320">
                  <c:v>1477915346.7360001</c:v>
                </c:pt>
                <c:pt idx="7321">
                  <c:v>1477915346.803</c:v>
                </c:pt>
                <c:pt idx="7322">
                  <c:v>1477915346.8699999</c:v>
                </c:pt>
                <c:pt idx="7323">
                  <c:v>1477915346.9360001</c:v>
                </c:pt>
                <c:pt idx="7324">
                  <c:v>1477915347.003</c:v>
                </c:pt>
                <c:pt idx="7325">
                  <c:v>1477915347.9360001</c:v>
                </c:pt>
                <c:pt idx="7326">
                  <c:v>1477915348.069</c:v>
                </c:pt>
                <c:pt idx="7327">
                  <c:v>1477915348.1359999</c:v>
                </c:pt>
                <c:pt idx="7328">
                  <c:v>1477915348.2030001</c:v>
                </c:pt>
                <c:pt idx="7329">
                  <c:v>1477915348.2690001</c:v>
                </c:pt>
                <c:pt idx="7330">
                  <c:v>1477915348.336</c:v>
                </c:pt>
                <c:pt idx="7331">
                  <c:v>1477915348.4030001</c:v>
                </c:pt>
                <c:pt idx="7332">
                  <c:v>1477915349.2690001</c:v>
                </c:pt>
                <c:pt idx="7333">
                  <c:v>1477915349.402</c:v>
                </c:pt>
                <c:pt idx="7334">
                  <c:v>1477915349.4690001</c:v>
                </c:pt>
                <c:pt idx="7335">
                  <c:v>1477915349.536</c:v>
                </c:pt>
                <c:pt idx="7336">
                  <c:v>1477915349.602</c:v>
                </c:pt>
                <c:pt idx="7337">
                  <c:v>1477915349.6689999</c:v>
                </c:pt>
                <c:pt idx="7338">
                  <c:v>1477915349.7360001</c:v>
                </c:pt>
                <c:pt idx="7339">
                  <c:v>1477915350.602</c:v>
                </c:pt>
                <c:pt idx="7340">
                  <c:v>1477915350.7349999</c:v>
                </c:pt>
                <c:pt idx="7341">
                  <c:v>1477915350.802</c:v>
                </c:pt>
                <c:pt idx="7342">
                  <c:v>1477915350.869</c:v>
                </c:pt>
                <c:pt idx="7343">
                  <c:v>1477915350.9349999</c:v>
                </c:pt>
                <c:pt idx="7344">
                  <c:v>1477915351.0020001</c:v>
                </c:pt>
                <c:pt idx="7345">
                  <c:v>1477915351.069</c:v>
                </c:pt>
                <c:pt idx="7346">
                  <c:v>1477915351.9349999</c:v>
                </c:pt>
                <c:pt idx="7347">
                  <c:v>1477915352.0680001</c:v>
                </c:pt>
                <c:pt idx="7348">
                  <c:v>1477915352.135</c:v>
                </c:pt>
                <c:pt idx="7349">
                  <c:v>1477915352.2019999</c:v>
                </c:pt>
                <c:pt idx="7350">
                  <c:v>1477915352.2679999</c:v>
                </c:pt>
                <c:pt idx="7351">
                  <c:v>1477915352.335</c:v>
                </c:pt>
                <c:pt idx="7352">
                  <c:v>1477915352.402</c:v>
                </c:pt>
                <c:pt idx="7353">
                  <c:v>1477915353.2679999</c:v>
                </c:pt>
                <c:pt idx="7354">
                  <c:v>1477915353.401</c:v>
                </c:pt>
                <c:pt idx="7355">
                  <c:v>1477915353.4679999</c:v>
                </c:pt>
                <c:pt idx="7356">
                  <c:v>1477915353.5350001</c:v>
                </c:pt>
                <c:pt idx="7357">
                  <c:v>1477915353.6010001</c:v>
                </c:pt>
                <c:pt idx="7358">
                  <c:v>1477915353.668</c:v>
                </c:pt>
                <c:pt idx="7359">
                  <c:v>1477915353.7349999</c:v>
                </c:pt>
                <c:pt idx="7360">
                  <c:v>1477915354.6010001</c:v>
                </c:pt>
                <c:pt idx="7361">
                  <c:v>1477915354.734</c:v>
                </c:pt>
                <c:pt idx="7362">
                  <c:v>1477915354.8010001</c:v>
                </c:pt>
                <c:pt idx="7363">
                  <c:v>1477915354.868</c:v>
                </c:pt>
                <c:pt idx="7364">
                  <c:v>1477915354.934</c:v>
                </c:pt>
                <c:pt idx="7365">
                  <c:v>1477915355.0009999</c:v>
                </c:pt>
                <c:pt idx="7366">
                  <c:v>1477915355.0680001</c:v>
                </c:pt>
                <c:pt idx="7367">
                  <c:v>1477915355.934</c:v>
                </c:pt>
                <c:pt idx="7368">
                  <c:v>1477915356.0669999</c:v>
                </c:pt>
                <c:pt idx="7369">
                  <c:v>1477915356.1340001</c:v>
                </c:pt>
                <c:pt idx="7370">
                  <c:v>1477915356.201</c:v>
                </c:pt>
                <c:pt idx="7371">
                  <c:v>1477915356.267</c:v>
                </c:pt>
                <c:pt idx="7372">
                  <c:v>1477915356.3340001</c:v>
                </c:pt>
                <c:pt idx="7373">
                  <c:v>1477915356.401</c:v>
                </c:pt>
                <c:pt idx="7374">
                  <c:v>1477915357.267</c:v>
                </c:pt>
                <c:pt idx="7375">
                  <c:v>1477915357.4000001</c:v>
                </c:pt>
                <c:pt idx="7376">
                  <c:v>1477915357.467</c:v>
                </c:pt>
                <c:pt idx="7377">
                  <c:v>1477915357.5339999</c:v>
                </c:pt>
                <c:pt idx="7378">
                  <c:v>1477915357.5999999</c:v>
                </c:pt>
                <c:pt idx="7379">
                  <c:v>1477915357.6670001</c:v>
                </c:pt>
                <c:pt idx="7380">
                  <c:v>1477915357.734</c:v>
                </c:pt>
                <c:pt idx="7381">
                  <c:v>1477915358.5999999</c:v>
                </c:pt>
                <c:pt idx="7382">
                  <c:v>1477915358.733</c:v>
                </c:pt>
                <c:pt idx="7383">
                  <c:v>1477915358.8</c:v>
                </c:pt>
                <c:pt idx="7384">
                  <c:v>1477915358.8670001</c:v>
                </c:pt>
                <c:pt idx="7385">
                  <c:v>1477915358.9330001</c:v>
                </c:pt>
                <c:pt idx="7386">
                  <c:v>1477915359</c:v>
                </c:pt>
                <c:pt idx="7387">
                  <c:v>1477915359.0669999</c:v>
                </c:pt>
                <c:pt idx="7388">
                  <c:v>1477915359.9330001</c:v>
                </c:pt>
                <c:pt idx="7389">
                  <c:v>1477915360.066</c:v>
                </c:pt>
                <c:pt idx="7390">
                  <c:v>1477915360.1329999</c:v>
                </c:pt>
                <c:pt idx="7391">
                  <c:v>1477915360.2</c:v>
                </c:pt>
                <c:pt idx="7392">
                  <c:v>1477915360.266</c:v>
                </c:pt>
                <c:pt idx="7393">
                  <c:v>1477915360.3329999</c:v>
                </c:pt>
                <c:pt idx="7394">
                  <c:v>1477915360.3989999</c:v>
                </c:pt>
                <c:pt idx="7395">
                  <c:v>1477915361.266</c:v>
                </c:pt>
                <c:pt idx="7396">
                  <c:v>1477915361.3989999</c:v>
                </c:pt>
                <c:pt idx="7397">
                  <c:v>1477915361.4660001</c:v>
                </c:pt>
                <c:pt idx="7398">
                  <c:v>1477915361.533</c:v>
                </c:pt>
                <c:pt idx="7399">
                  <c:v>1477915361.599</c:v>
                </c:pt>
                <c:pt idx="7400">
                  <c:v>1477915361.6659999</c:v>
                </c:pt>
                <c:pt idx="7401">
                  <c:v>1477915361.7320001</c:v>
                </c:pt>
                <c:pt idx="7402">
                  <c:v>1477915362.599</c:v>
                </c:pt>
                <c:pt idx="7403">
                  <c:v>1477915362.7320001</c:v>
                </c:pt>
                <c:pt idx="7404">
                  <c:v>1477915362.799</c:v>
                </c:pt>
                <c:pt idx="7405">
                  <c:v>1477915362.865</c:v>
                </c:pt>
                <c:pt idx="7406">
                  <c:v>1477915362.9319999</c:v>
                </c:pt>
                <c:pt idx="7407">
                  <c:v>1477915362.9990001</c:v>
                </c:pt>
                <c:pt idx="7408">
                  <c:v>1477915363.0650001</c:v>
                </c:pt>
                <c:pt idx="7409">
                  <c:v>1477915363.9319999</c:v>
                </c:pt>
                <c:pt idx="7410">
                  <c:v>1477915364.0650001</c:v>
                </c:pt>
                <c:pt idx="7411">
                  <c:v>1477915364.132</c:v>
                </c:pt>
                <c:pt idx="7412">
                  <c:v>1477915364.198</c:v>
                </c:pt>
                <c:pt idx="7413">
                  <c:v>1477915364.2650001</c:v>
                </c:pt>
                <c:pt idx="7414">
                  <c:v>1477915364.332</c:v>
                </c:pt>
                <c:pt idx="7415">
                  <c:v>1477915364.398</c:v>
                </c:pt>
                <c:pt idx="7416">
                  <c:v>1477915365.2650001</c:v>
                </c:pt>
                <c:pt idx="7417">
                  <c:v>1477915365.398</c:v>
                </c:pt>
                <c:pt idx="7418">
                  <c:v>1477915365.4649999</c:v>
                </c:pt>
                <c:pt idx="7419">
                  <c:v>1477915365.5309999</c:v>
                </c:pt>
                <c:pt idx="7420">
                  <c:v>1477915365.598</c:v>
                </c:pt>
                <c:pt idx="7421">
                  <c:v>1477915365.665</c:v>
                </c:pt>
                <c:pt idx="7422">
                  <c:v>1477915365.7309999</c:v>
                </c:pt>
                <c:pt idx="7423">
                  <c:v>1477915366.598</c:v>
                </c:pt>
                <c:pt idx="7424">
                  <c:v>1477915366.7309999</c:v>
                </c:pt>
                <c:pt idx="7425">
                  <c:v>1477915366.7980001</c:v>
                </c:pt>
                <c:pt idx="7426">
                  <c:v>1477915366.8640001</c:v>
                </c:pt>
                <c:pt idx="7427">
                  <c:v>1477915366.931</c:v>
                </c:pt>
                <c:pt idx="7428">
                  <c:v>1477915366.9979999</c:v>
                </c:pt>
                <c:pt idx="7429">
                  <c:v>1477915367.0639999</c:v>
                </c:pt>
                <c:pt idx="7430">
                  <c:v>1477915367.931</c:v>
                </c:pt>
                <c:pt idx="7431">
                  <c:v>1477915368.0639999</c:v>
                </c:pt>
                <c:pt idx="7432">
                  <c:v>1477915368.131</c:v>
                </c:pt>
                <c:pt idx="7433">
                  <c:v>1477915368.197</c:v>
                </c:pt>
                <c:pt idx="7434">
                  <c:v>1477915368.2639999</c:v>
                </c:pt>
                <c:pt idx="7435">
                  <c:v>1477915368.3310001</c:v>
                </c:pt>
                <c:pt idx="7436">
                  <c:v>1477915368.3970001</c:v>
                </c:pt>
                <c:pt idx="7437">
                  <c:v>1477915369.2639999</c:v>
                </c:pt>
                <c:pt idx="7438">
                  <c:v>1477915369.3970001</c:v>
                </c:pt>
                <c:pt idx="7439">
                  <c:v>1477915369.4630001</c:v>
                </c:pt>
                <c:pt idx="7440">
                  <c:v>1477915369.53</c:v>
                </c:pt>
                <c:pt idx="7441">
                  <c:v>1477915369.5969999</c:v>
                </c:pt>
                <c:pt idx="7442">
                  <c:v>1477915369.6630001</c:v>
                </c:pt>
                <c:pt idx="7443">
                  <c:v>1477915369.73</c:v>
                </c:pt>
                <c:pt idx="7444">
                  <c:v>1477915370.596</c:v>
                </c:pt>
                <c:pt idx="7445">
                  <c:v>1477915370.73</c:v>
                </c:pt>
                <c:pt idx="7446">
                  <c:v>1477915370.796</c:v>
                </c:pt>
                <c:pt idx="7447">
                  <c:v>1477915370.8629999</c:v>
                </c:pt>
                <c:pt idx="7448">
                  <c:v>1477915370.9300001</c:v>
                </c:pt>
                <c:pt idx="7449">
                  <c:v>1477915370.9960001</c:v>
                </c:pt>
                <c:pt idx="7450">
                  <c:v>1477915371.063</c:v>
                </c:pt>
                <c:pt idx="7451">
                  <c:v>1477915371.9289999</c:v>
                </c:pt>
                <c:pt idx="7452">
                  <c:v>1477915372.063</c:v>
                </c:pt>
                <c:pt idx="7453">
                  <c:v>1477915372.1289999</c:v>
                </c:pt>
                <c:pt idx="7454">
                  <c:v>1477915372.1960001</c:v>
                </c:pt>
                <c:pt idx="7455">
                  <c:v>1477915372.263</c:v>
                </c:pt>
                <c:pt idx="7456">
                  <c:v>1477915372.329</c:v>
                </c:pt>
                <c:pt idx="7457">
                  <c:v>1477915372.3959999</c:v>
                </c:pt>
                <c:pt idx="7458">
                  <c:v>1477915373.2620001</c:v>
                </c:pt>
                <c:pt idx="7459">
                  <c:v>1477915373.395</c:v>
                </c:pt>
                <c:pt idx="7460">
                  <c:v>1477915373.4619999</c:v>
                </c:pt>
                <c:pt idx="7461">
                  <c:v>1477915373.529</c:v>
                </c:pt>
                <c:pt idx="7462">
                  <c:v>1477915373.595</c:v>
                </c:pt>
                <c:pt idx="7463">
                  <c:v>1477915373.6619999</c:v>
                </c:pt>
                <c:pt idx="7464">
                  <c:v>1477915373.7290001</c:v>
                </c:pt>
                <c:pt idx="7465">
                  <c:v>1477915374.595</c:v>
                </c:pt>
                <c:pt idx="7466">
                  <c:v>1477915374.7279999</c:v>
                </c:pt>
                <c:pt idx="7467">
                  <c:v>1477915374.7950001</c:v>
                </c:pt>
                <c:pt idx="7468">
                  <c:v>1477915374.862</c:v>
                </c:pt>
                <c:pt idx="7469">
                  <c:v>1477915374.928</c:v>
                </c:pt>
                <c:pt idx="7470">
                  <c:v>1477915374.9949999</c:v>
                </c:pt>
                <c:pt idx="7471">
                  <c:v>1477915375.062</c:v>
                </c:pt>
                <c:pt idx="7472">
                  <c:v>1477915375.928</c:v>
                </c:pt>
                <c:pt idx="7473">
                  <c:v>1477915376.0610001</c:v>
                </c:pt>
                <c:pt idx="7474">
                  <c:v>1477915376.128</c:v>
                </c:pt>
                <c:pt idx="7475">
                  <c:v>1477915376.1949999</c:v>
                </c:pt>
                <c:pt idx="7476">
                  <c:v>1477915376.2609999</c:v>
                </c:pt>
                <c:pt idx="7477">
                  <c:v>1477915376.3280001</c:v>
                </c:pt>
                <c:pt idx="7478">
                  <c:v>1477915376.3940001</c:v>
                </c:pt>
                <c:pt idx="7479">
                  <c:v>1477915377.2609999</c:v>
                </c:pt>
                <c:pt idx="7480">
                  <c:v>1477915377.3940001</c:v>
                </c:pt>
                <c:pt idx="7481">
                  <c:v>1477915377.461</c:v>
                </c:pt>
                <c:pt idx="7482">
                  <c:v>1477915377.527</c:v>
                </c:pt>
                <c:pt idx="7483">
                  <c:v>1477915377.5940001</c:v>
                </c:pt>
                <c:pt idx="7484">
                  <c:v>1477915377.661</c:v>
                </c:pt>
                <c:pt idx="7485">
                  <c:v>1477915377.727</c:v>
                </c:pt>
                <c:pt idx="7486">
                  <c:v>1477915378.5940001</c:v>
                </c:pt>
                <c:pt idx="7487">
                  <c:v>1477915378.727</c:v>
                </c:pt>
                <c:pt idx="7488">
                  <c:v>1477915378.7939999</c:v>
                </c:pt>
                <c:pt idx="7489">
                  <c:v>1477915378.8599999</c:v>
                </c:pt>
                <c:pt idx="7490">
                  <c:v>1477915378.927</c:v>
                </c:pt>
                <c:pt idx="7491">
                  <c:v>1477915378.994</c:v>
                </c:pt>
                <c:pt idx="7492">
                  <c:v>1477915379.0599999</c:v>
                </c:pt>
                <c:pt idx="7493">
                  <c:v>1477915379.927</c:v>
                </c:pt>
                <c:pt idx="7494">
                  <c:v>1477915380.0599999</c:v>
                </c:pt>
                <c:pt idx="7495">
                  <c:v>1477915380.1270001</c:v>
                </c:pt>
                <c:pt idx="7496">
                  <c:v>1477915380.1930001</c:v>
                </c:pt>
                <c:pt idx="7497">
                  <c:v>1477915380.26</c:v>
                </c:pt>
                <c:pt idx="7498">
                  <c:v>1477915380.3269999</c:v>
                </c:pt>
                <c:pt idx="7499">
                  <c:v>1477915380.3929999</c:v>
                </c:pt>
                <c:pt idx="7500">
                  <c:v>1477915381.26</c:v>
                </c:pt>
                <c:pt idx="7501">
                  <c:v>1477915381.3929999</c:v>
                </c:pt>
                <c:pt idx="7502">
                  <c:v>1477915381.46</c:v>
                </c:pt>
                <c:pt idx="7503">
                  <c:v>1477915381.526</c:v>
                </c:pt>
                <c:pt idx="7504">
                  <c:v>1477915381.5929999</c:v>
                </c:pt>
                <c:pt idx="7505">
                  <c:v>1477915381.6600001</c:v>
                </c:pt>
                <c:pt idx="7506">
                  <c:v>1477915381.7260001</c:v>
                </c:pt>
                <c:pt idx="7507">
                  <c:v>1477915382.5929999</c:v>
                </c:pt>
                <c:pt idx="7508">
                  <c:v>1477915382.7260001</c:v>
                </c:pt>
                <c:pt idx="7509">
                  <c:v>1477915382.793</c:v>
                </c:pt>
                <c:pt idx="7510">
                  <c:v>1477915382.859</c:v>
                </c:pt>
                <c:pt idx="7511">
                  <c:v>1477915382.9260001</c:v>
                </c:pt>
                <c:pt idx="7512">
                  <c:v>1477915382.993</c:v>
                </c:pt>
                <c:pt idx="7513">
                  <c:v>1477915383.059</c:v>
                </c:pt>
                <c:pt idx="7514">
                  <c:v>1477915383.9260001</c:v>
                </c:pt>
                <c:pt idx="7515">
                  <c:v>1477915384.059</c:v>
                </c:pt>
                <c:pt idx="7516">
                  <c:v>1477915384.1259999</c:v>
                </c:pt>
                <c:pt idx="7517">
                  <c:v>1477915384.1919999</c:v>
                </c:pt>
                <c:pt idx="7518">
                  <c:v>1477915384.2590001</c:v>
                </c:pt>
                <c:pt idx="7519">
                  <c:v>1477915384.326</c:v>
                </c:pt>
                <c:pt idx="7520">
                  <c:v>1477915384.392</c:v>
                </c:pt>
                <c:pt idx="7521">
                  <c:v>1477915385.2590001</c:v>
                </c:pt>
                <c:pt idx="7522">
                  <c:v>1477915385.392</c:v>
                </c:pt>
                <c:pt idx="7523">
                  <c:v>1477915385.4590001</c:v>
                </c:pt>
                <c:pt idx="7524">
                  <c:v>1477915385.5250001</c:v>
                </c:pt>
                <c:pt idx="7525">
                  <c:v>1477915385.592</c:v>
                </c:pt>
                <c:pt idx="7526">
                  <c:v>1477915385.6589999</c:v>
                </c:pt>
                <c:pt idx="7527">
                  <c:v>1477915385.7249999</c:v>
                </c:pt>
                <c:pt idx="7528">
                  <c:v>1477915386.592</c:v>
                </c:pt>
                <c:pt idx="7529">
                  <c:v>1477915386.7249999</c:v>
                </c:pt>
                <c:pt idx="7530">
                  <c:v>1477915386.7920001</c:v>
                </c:pt>
                <c:pt idx="7531">
                  <c:v>1477915386.858</c:v>
                </c:pt>
                <c:pt idx="7532">
                  <c:v>1477915386.925</c:v>
                </c:pt>
                <c:pt idx="7533">
                  <c:v>1477915386.9920001</c:v>
                </c:pt>
                <c:pt idx="7534">
                  <c:v>1477915387.0580001</c:v>
                </c:pt>
                <c:pt idx="7535">
                  <c:v>1477915387.925</c:v>
                </c:pt>
                <c:pt idx="7536">
                  <c:v>1477915388.0580001</c:v>
                </c:pt>
                <c:pt idx="7537">
                  <c:v>1477915388.125</c:v>
                </c:pt>
                <c:pt idx="7538">
                  <c:v>1477915388.191</c:v>
                </c:pt>
                <c:pt idx="7539">
                  <c:v>1477915388.2579999</c:v>
                </c:pt>
                <c:pt idx="7540">
                  <c:v>1477915388.325</c:v>
                </c:pt>
                <c:pt idx="7541">
                  <c:v>1477915389.2579999</c:v>
                </c:pt>
                <c:pt idx="7542">
                  <c:v>1477915389.391</c:v>
                </c:pt>
                <c:pt idx="7543">
                  <c:v>1477915389.4579999</c:v>
                </c:pt>
                <c:pt idx="7544">
                  <c:v>1477915389.5239999</c:v>
                </c:pt>
                <c:pt idx="7545">
                  <c:v>1477915389.5910001</c:v>
                </c:pt>
                <c:pt idx="7546">
                  <c:v>1477915389.6570001</c:v>
                </c:pt>
                <c:pt idx="7547">
                  <c:v>1477915390.5910001</c:v>
                </c:pt>
                <c:pt idx="7548">
                  <c:v>1477915390.724</c:v>
                </c:pt>
                <c:pt idx="7549">
                  <c:v>1477915390.79</c:v>
                </c:pt>
                <c:pt idx="7550">
                  <c:v>1477915390.8570001</c:v>
                </c:pt>
                <c:pt idx="7551">
                  <c:v>1477915390.924</c:v>
                </c:pt>
                <c:pt idx="7552">
                  <c:v>1477915390.99</c:v>
                </c:pt>
                <c:pt idx="7553">
                  <c:v>1477915391.9230001</c:v>
                </c:pt>
                <c:pt idx="7554">
                  <c:v>1477915392.0569999</c:v>
                </c:pt>
                <c:pt idx="7555">
                  <c:v>1477915392.1229999</c:v>
                </c:pt>
                <c:pt idx="7556">
                  <c:v>1477915392.1900001</c:v>
                </c:pt>
                <c:pt idx="7557">
                  <c:v>1477915392.257</c:v>
                </c:pt>
                <c:pt idx="7558">
                  <c:v>1477915392.323</c:v>
                </c:pt>
                <c:pt idx="7559">
                  <c:v>1477915393.256</c:v>
                </c:pt>
                <c:pt idx="7560">
                  <c:v>1477915393.3900001</c:v>
                </c:pt>
                <c:pt idx="7561">
                  <c:v>1477915393.4560001</c:v>
                </c:pt>
                <c:pt idx="7562">
                  <c:v>1477915393.523</c:v>
                </c:pt>
                <c:pt idx="7563">
                  <c:v>1477915393.5899999</c:v>
                </c:pt>
                <c:pt idx="7564">
                  <c:v>1477915393.6559999</c:v>
                </c:pt>
                <c:pt idx="7565">
                  <c:v>1477915394.589</c:v>
                </c:pt>
                <c:pt idx="7566">
                  <c:v>1477915394.723</c:v>
                </c:pt>
                <c:pt idx="7567">
                  <c:v>1477915394.789</c:v>
                </c:pt>
                <c:pt idx="7568">
                  <c:v>1477915394.8559999</c:v>
                </c:pt>
                <c:pt idx="7569">
                  <c:v>1477915394.9230001</c:v>
                </c:pt>
                <c:pt idx="7570">
                  <c:v>1477915394.9890001</c:v>
                </c:pt>
                <c:pt idx="7571">
                  <c:v>1477915395.9219999</c:v>
                </c:pt>
                <c:pt idx="7572">
                  <c:v>1477915396.056</c:v>
                </c:pt>
                <c:pt idx="7573">
                  <c:v>1477915396.122</c:v>
                </c:pt>
                <c:pt idx="7574">
                  <c:v>1477915396.1889999</c:v>
                </c:pt>
                <c:pt idx="7575">
                  <c:v>1477915396.2550001</c:v>
                </c:pt>
                <c:pt idx="7576">
                  <c:v>1477915396.322</c:v>
                </c:pt>
                <c:pt idx="7577">
                  <c:v>1477915397.2550001</c:v>
                </c:pt>
                <c:pt idx="7578">
                  <c:v>1477915397.388</c:v>
                </c:pt>
                <c:pt idx="7579">
                  <c:v>1477915397.4549999</c:v>
                </c:pt>
                <c:pt idx="7580">
                  <c:v>1477915397.5220001</c:v>
                </c:pt>
                <c:pt idx="7581">
                  <c:v>1477915397.5880001</c:v>
                </c:pt>
                <c:pt idx="7582">
                  <c:v>1477915397.655</c:v>
                </c:pt>
                <c:pt idx="7583">
                  <c:v>1477915398.5880001</c:v>
                </c:pt>
                <c:pt idx="7584">
                  <c:v>1477915398.721</c:v>
                </c:pt>
                <c:pt idx="7585">
                  <c:v>1477915398.7880001</c:v>
                </c:pt>
                <c:pt idx="7586">
                  <c:v>1477915398.855</c:v>
                </c:pt>
                <c:pt idx="7587">
                  <c:v>1477915398.921</c:v>
                </c:pt>
                <c:pt idx="7588">
                  <c:v>1477915398.9879999</c:v>
                </c:pt>
                <c:pt idx="7589">
                  <c:v>1477915399.921</c:v>
                </c:pt>
                <c:pt idx="7590">
                  <c:v>1477915400.0539999</c:v>
                </c:pt>
                <c:pt idx="7591">
                  <c:v>1477915400.1210001</c:v>
                </c:pt>
                <c:pt idx="7592">
                  <c:v>1477915400.187</c:v>
                </c:pt>
                <c:pt idx="7593">
                  <c:v>1477915400.2539999</c:v>
                </c:pt>
                <c:pt idx="7594">
                  <c:v>1477915400.3210001</c:v>
                </c:pt>
                <c:pt idx="7595">
                  <c:v>1477915401.2539999</c:v>
                </c:pt>
                <c:pt idx="7596">
                  <c:v>1477915401.3870001</c:v>
                </c:pt>
                <c:pt idx="7597">
                  <c:v>1477915401.454</c:v>
                </c:pt>
                <c:pt idx="7598">
                  <c:v>1477915401.52</c:v>
                </c:pt>
                <c:pt idx="7599">
                  <c:v>1477915401.5869999</c:v>
                </c:pt>
                <c:pt idx="7600">
                  <c:v>1477915401.654</c:v>
                </c:pt>
                <c:pt idx="7601">
                  <c:v>1477915402.5869999</c:v>
                </c:pt>
                <c:pt idx="7602">
                  <c:v>1477915402.72</c:v>
                </c:pt>
                <c:pt idx="7603">
                  <c:v>1477915402.7869999</c:v>
                </c:pt>
                <c:pt idx="7604">
                  <c:v>1477915402.8529999</c:v>
                </c:pt>
                <c:pt idx="7605">
                  <c:v>1477915402.9200001</c:v>
                </c:pt>
                <c:pt idx="7606">
                  <c:v>1477915402.9860001</c:v>
                </c:pt>
                <c:pt idx="7607">
                  <c:v>1477915403.9189999</c:v>
                </c:pt>
                <c:pt idx="7608">
                  <c:v>1477915404.053</c:v>
                </c:pt>
                <c:pt idx="7609">
                  <c:v>1477915404.119</c:v>
                </c:pt>
                <c:pt idx="7610">
                  <c:v>1477915404.1860001</c:v>
                </c:pt>
                <c:pt idx="7611">
                  <c:v>1477915404.253</c:v>
                </c:pt>
                <c:pt idx="7612">
                  <c:v>1477915404.319</c:v>
                </c:pt>
                <c:pt idx="7613">
                  <c:v>1477915405.2520001</c:v>
                </c:pt>
                <c:pt idx="7614">
                  <c:v>1477915405.3859999</c:v>
                </c:pt>
                <c:pt idx="7615">
                  <c:v>1477915405.4519999</c:v>
                </c:pt>
                <c:pt idx="7616">
                  <c:v>1477915405.5190001</c:v>
                </c:pt>
                <c:pt idx="7617">
                  <c:v>1477915405.586</c:v>
                </c:pt>
                <c:pt idx="7618">
                  <c:v>1477915405.652</c:v>
                </c:pt>
                <c:pt idx="7619">
                  <c:v>1477915406.585</c:v>
                </c:pt>
                <c:pt idx="7620">
                  <c:v>1477915406.7179999</c:v>
                </c:pt>
                <c:pt idx="7621">
                  <c:v>1477915406.7850001</c:v>
                </c:pt>
                <c:pt idx="7622">
                  <c:v>1477915406.852</c:v>
                </c:pt>
                <c:pt idx="7623">
                  <c:v>1477915406.918</c:v>
                </c:pt>
                <c:pt idx="7624">
                  <c:v>1477915406.9849999</c:v>
                </c:pt>
                <c:pt idx="7625">
                  <c:v>1477915407.918</c:v>
                </c:pt>
                <c:pt idx="7626">
                  <c:v>1477915408.0510001</c:v>
                </c:pt>
                <c:pt idx="7627">
                  <c:v>1477915408.118</c:v>
                </c:pt>
                <c:pt idx="7628">
                  <c:v>1477915408.1849999</c:v>
                </c:pt>
                <c:pt idx="7629">
                  <c:v>1477915408.2509999</c:v>
                </c:pt>
                <c:pt idx="7630">
                  <c:v>1477915408.3180001</c:v>
                </c:pt>
                <c:pt idx="7631">
                  <c:v>1477915408.385</c:v>
                </c:pt>
                <c:pt idx="7632">
                  <c:v>1477915409.2509999</c:v>
                </c:pt>
                <c:pt idx="7633">
                  <c:v>1477915409.3840001</c:v>
                </c:pt>
                <c:pt idx="7634">
                  <c:v>1477915409.451</c:v>
                </c:pt>
                <c:pt idx="7635">
                  <c:v>1477915409.5179999</c:v>
                </c:pt>
                <c:pt idx="7636">
                  <c:v>1477915409.5840001</c:v>
                </c:pt>
                <c:pt idx="7637">
                  <c:v>1477915409.651</c:v>
                </c:pt>
                <c:pt idx="7638">
                  <c:v>1477915409.717</c:v>
                </c:pt>
                <c:pt idx="7639">
                  <c:v>1477915410.5840001</c:v>
                </c:pt>
                <c:pt idx="7640">
                  <c:v>1477915410.717</c:v>
                </c:pt>
                <c:pt idx="7641">
                  <c:v>1477915410.7839999</c:v>
                </c:pt>
                <c:pt idx="7642">
                  <c:v>1477915410.8499999</c:v>
                </c:pt>
                <c:pt idx="7643">
                  <c:v>1477915410.9170001</c:v>
                </c:pt>
                <c:pt idx="7644">
                  <c:v>1477915410.984</c:v>
                </c:pt>
                <c:pt idx="7645">
                  <c:v>1477915411.05</c:v>
                </c:pt>
                <c:pt idx="7646">
                  <c:v>1477915411.9170001</c:v>
                </c:pt>
                <c:pt idx="7647">
                  <c:v>1477915412.05</c:v>
                </c:pt>
                <c:pt idx="7648">
                  <c:v>1477915412.1170001</c:v>
                </c:pt>
                <c:pt idx="7649">
                  <c:v>1477915412.1830001</c:v>
                </c:pt>
                <c:pt idx="7650">
                  <c:v>1477915412.25</c:v>
                </c:pt>
                <c:pt idx="7651">
                  <c:v>1477915412.3169999</c:v>
                </c:pt>
                <c:pt idx="7652">
                  <c:v>1477915412.3829999</c:v>
                </c:pt>
                <c:pt idx="7653">
                  <c:v>1477915413.25</c:v>
                </c:pt>
                <c:pt idx="7654">
                  <c:v>1477915413.3829999</c:v>
                </c:pt>
                <c:pt idx="7655">
                  <c:v>1477915413.45</c:v>
                </c:pt>
                <c:pt idx="7656">
                  <c:v>1477915413.516</c:v>
                </c:pt>
                <c:pt idx="7657">
                  <c:v>1477915413.5829999</c:v>
                </c:pt>
                <c:pt idx="7658">
                  <c:v>1477915413.6500001</c:v>
                </c:pt>
                <c:pt idx="7659">
                  <c:v>1477915413.7160001</c:v>
                </c:pt>
                <c:pt idx="7660">
                  <c:v>1477915414.5829999</c:v>
                </c:pt>
                <c:pt idx="7661">
                  <c:v>1477915414.7160001</c:v>
                </c:pt>
                <c:pt idx="7662">
                  <c:v>1477915414.783</c:v>
                </c:pt>
                <c:pt idx="7663">
                  <c:v>1477915414.849</c:v>
                </c:pt>
                <c:pt idx="7664">
                  <c:v>1477915414.9159999</c:v>
                </c:pt>
                <c:pt idx="7665">
                  <c:v>1477915414.983</c:v>
                </c:pt>
                <c:pt idx="7666">
                  <c:v>1477915415.049</c:v>
                </c:pt>
                <c:pt idx="7667">
                  <c:v>1477915415.9159999</c:v>
                </c:pt>
                <c:pt idx="7668">
                  <c:v>1477915416.049</c:v>
                </c:pt>
                <c:pt idx="7669">
                  <c:v>1477915416.1159999</c:v>
                </c:pt>
                <c:pt idx="7670">
                  <c:v>1477915416.1819999</c:v>
                </c:pt>
                <c:pt idx="7671">
                  <c:v>1477915416.2490001</c:v>
                </c:pt>
                <c:pt idx="7672">
                  <c:v>1477915416.316</c:v>
                </c:pt>
                <c:pt idx="7673">
                  <c:v>1477915416.382</c:v>
                </c:pt>
                <c:pt idx="7674">
                  <c:v>1477915417.2490001</c:v>
                </c:pt>
                <c:pt idx="7675">
                  <c:v>1477915417.382</c:v>
                </c:pt>
                <c:pt idx="7676">
                  <c:v>1477915417.4489999</c:v>
                </c:pt>
                <c:pt idx="7677">
                  <c:v>1477915417.5150001</c:v>
                </c:pt>
                <c:pt idx="7678">
                  <c:v>1477915417.582</c:v>
                </c:pt>
                <c:pt idx="7679">
                  <c:v>1477915417.6489999</c:v>
                </c:pt>
                <c:pt idx="7680">
                  <c:v>1477915417.7149999</c:v>
                </c:pt>
                <c:pt idx="7681">
                  <c:v>1477915418.582</c:v>
                </c:pt>
                <c:pt idx="7682">
                  <c:v>1477915418.7149999</c:v>
                </c:pt>
                <c:pt idx="7683">
                  <c:v>1477915418.7820001</c:v>
                </c:pt>
                <c:pt idx="7684">
                  <c:v>1477915418.848</c:v>
                </c:pt>
                <c:pt idx="7685">
                  <c:v>1477915418.915</c:v>
                </c:pt>
                <c:pt idx="7686">
                  <c:v>1477915418.9820001</c:v>
                </c:pt>
                <c:pt idx="7687">
                  <c:v>1477915419.0480001</c:v>
                </c:pt>
                <c:pt idx="7688">
                  <c:v>1477915419.915</c:v>
                </c:pt>
                <c:pt idx="7689">
                  <c:v>1477915420.0480001</c:v>
                </c:pt>
                <c:pt idx="7690">
                  <c:v>1477915420.115</c:v>
                </c:pt>
                <c:pt idx="7691">
                  <c:v>1477915420.1819999</c:v>
                </c:pt>
                <c:pt idx="7692">
                  <c:v>1477915420.2479999</c:v>
                </c:pt>
                <c:pt idx="7693">
                  <c:v>1477915420.3150001</c:v>
                </c:pt>
                <c:pt idx="7694">
                  <c:v>1477915420.382</c:v>
                </c:pt>
                <c:pt idx="7695">
                  <c:v>1477915421.2479999</c:v>
                </c:pt>
                <c:pt idx="7696">
                  <c:v>1477915421.381</c:v>
                </c:pt>
                <c:pt idx="7697">
                  <c:v>1477915421.448</c:v>
                </c:pt>
                <c:pt idx="7698">
                  <c:v>1477915421.5150001</c:v>
                </c:pt>
                <c:pt idx="7699">
                  <c:v>1477915421.5810001</c:v>
                </c:pt>
                <c:pt idx="7700">
                  <c:v>1477915421.648</c:v>
                </c:pt>
                <c:pt idx="7701">
                  <c:v>1477915421.7149999</c:v>
                </c:pt>
                <c:pt idx="7702">
                  <c:v>1477915422.5810001</c:v>
                </c:pt>
                <c:pt idx="7703">
                  <c:v>1477915422.714</c:v>
                </c:pt>
                <c:pt idx="7704">
                  <c:v>1477915422.7809999</c:v>
                </c:pt>
                <c:pt idx="7705">
                  <c:v>1477915422.848</c:v>
                </c:pt>
                <c:pt idx="7706">
                  <c:v>1477915422.914</c:v>
                </c:pt>
                <c:pt idx="7707">
                  <c:v>1477915422.9809999</c:v>
                </c:pt>
                <c:pt idx="7708">
                  <c:v>1477915423.0480001</c:v>
                </c:pt>
                <c:pt idx="7709">
                  <c:v>1477915423.914</c:v>
                </c:pt>
                <c:pt idx="7710">
                  <c:v>1477915424.0480001</c:v>
                </c:pt>
                <c:pt idx="7711">
                  <c:v>1477915424.1140001</c:v>
                </c:pt>
                <c:pt idx="7712">
                  <c:v>1477915424.181</c:v>
                </c:pt>
                <c:pt idx="7713">
                  <c:v>1477915424.2479999</c:v>
                </c:pt>
                <c:pt idx="7714">
                  <c:v>1477915424.3139999</c:v>
                </c:pt>
                <c:pt idx="7715">
                  <c:v>1477915424.381</c:v>
                </c:pt>
                <c:pt idx="7716">
                  <c:v>1477915425.2479999</c:v>
                </c:pt>
                <c:pt idx="7717">
                  <c:v>1477915425.381</c:v>
                </c:pt>
                <c:pt idx="7718">
                  <c:v>1477915425.448</c:v>
                </c:pt>
                <c:pt idx="7719">
                  <c:v>1477915425.5139999</c:v>
                </c:pt>
                <c:pt idx="7720">
                  <c:v>1477915425.5810001</c:v>
                </c:pt>
                <c:pt idx="7721">
                  <c:v>1477915425.648</c:v>
                </c:pt>
                <c:pt idx="7722">
                  <c:v>1477915425.714</c:v>
                </c:pt>
                <c:pt idx="7723">
                  <c:v>1477915426.5810001</c:v>
                </c:pt>
                <c:pt idx="7724">
                  <c:v>1477915426.714</c:v>
                </c:pt>
                <c:pt idx="7725">
                  <c:v>1477915426.7809999</c:v>
                </c:pt>
                <c:pt idx="7726">
                  <c:v>1477915426.8469999</c:v>
                </c:pt>
                <c:pt idx="7727">
                  <c:v>1477915426.914</c:v>
                </c:pt>
                <c:pt idx="7728">
                  <c:v>1477915426.9809999</c:v>
                </c:pt>
                <c:pt idx="7729">
                  <c:v>1477915427.0469999</c:v>
                </c:pt>
                <c:pt idx="7730">
                  <c:v>1477915427.914</c:v>
                </c:pt>
                <c:pt idx="7731">
                  <c:v>1477915428.0469999</c:v>
                </c:pt>
                <c:pt idx="7732">
                  <c:v>1477915428.1140001</c:v>
                </c:pt>
                <c:pt idx="7733">
                  <c:v>1477915428.181</c:v>
                </c:pt>
                <c:pt idx="7734">
                  <c:v>1477915428.247</c:v>
                </c:pt>
                <c:pt idx="7735">
                  <c:v>1477915428.3139999</c:v>
                </c:pt>
                <c:pt idx="7736">
                  <c:v>1477915428.381</c:v>
                </c:pt>
                <c:pt idx="7737">
                  <c:v>1477915429.247</c:v>
                </c:pt>
                <c:pt idx="7738">
                  <c:v>1477915429.381</c:v>
                </c:pt>
                <c:pt idx="7739">
                  <c:v>1477915429.447</c:v>
                </c:pt>
                <c:pt idx="7740">
                  <c:v>1477915429.5139999</c:v>
                </c:pt>
                <c:pt idx="7741">
                  <c:v>1477915429.5810001</c:v>
                </c:pt>
                <c:pt idx="7742">
                  <c:v>1477915429.6470001</c:v>
                </c:pt>
                <c:pt idx="7743">
                  <c:v>1477915429.714</c:v>
                </c:pt>
                <c:pt idx="7744">
                  <c:v>1477915430.5810001</c:v>
                </c:pt>
                <c:pt idx="7745">
                  <c:v>1477915430.714</c:v>
                </c:pt>
                <c:pt idx="7746">
                  <c:v>1477915430.7809999</c:v>
                </c:pt>
                <c:pt idx="7747">
                  <c:v>1477915430.8469999</c:v>
                </c:pt>
                <c:pt idx="7748">
                  <c:v>1477915430.914</c:v>
                </c:pt>
                <c:pt idx="7749">
                  <c:v>1477915430.9809999</c:v>
                </c:pt>
                <c:pt idx="7750">
                  <c:v>1477915431.0469999</c:v>
                </c:pt>
                <c:pt idx="7751">
                  <c:v>1477915431.914</c:v>
                </c:pt>
                <c:pt idx="7752">
                  <c:v>1477915432.0469999</c:v>
                </c:pt>
                <c:pt idx="7753">
                  <c:v>1477915432.1140001</c:v>
                </c:pt>
                <c:pt idx="7754">
                  <c:v>1477915432.181</c:v>
                </c:pt>
                <c:pt idx="7755">
                  <c:v>1477915432.247</c:v>
                </c:pt>
                <c:pt idx="7756">
                  <c:v>1477915432.3139999</c:v>
                </c:pt>
                <c:pt idx="7757">
                  <c:v>1477915432.381</c:v>
                </c:pt>
                <c:pt idx="7758">
                  <c:v>1477915433.247</c:v>
                </c:pt>
                <c:pt idx="7759">
                  <c:v>1477915433.381</c:v>
                </c:pt>
                <c:pt idx="7760">
                  <c:v>1477915433.447</c:v>
                </c:pt>
                <c:pt idx="7761">
                  <c:v>1477915433.5139999</c:v>
                </c:pt>
                <c:pt idx="7762">
                  <c:v>1477915433.5810001</c:v>
                </c:pt>
                <c:pt idx="7763">
                  <c:v>1477915433.6470001</c:v>
                </c:pt>
                <c:pt idx="7764">
                  <c:v>1477915433.714</c:v>
                </c:pt>
                <c:pt idx="7765">
                  <c:v>1477915434.5810001</c:v>
                </c:pt>
                <c:pt idx="7766">
                  <c:v>1477915434.714</c:v>
                </c:pt>
                <c:pt idx="7767">
                  <c:v>1477915434.7809999</c:v>
                </c:pt>
                <c:pt idx="7768">
                  <c:v>1477915434.8469999</c:v>
                </c:pt>
                <c:pt idx="7769">
                  <c:v>1477915434.914</c:v>
                </c:pt>
                <c:pt idx="7770">
                  <c:v>1477915434.9809999</c:v>
                </c:pt>
                <c:pt idx="7771">
                  <c:v>1477915435.0469999</c:v>
                </c:pt>
                <c:pt idx="7772">
                  <c:v>1477915435.914</c:v>
                </c:pt>
                <c:pt idx="7773">
                  <c:v>1477915436.0469999</c:v>
                </c:pt>
                <c:pt idx="7774">
                  <c:v>1477915436.1140001</c:v>
                </c:pt>
                <c:pt idx="7775">
                  <c:v>1477915436.181</c:v>
                </c:pt>
                <c:pt idx="7776">
                  <c:v>1477915436.247</c:v>
                </c:pt>
                <c:pt idx="7777">
                  <c:v>1477915436.3139999</c:v>
                </c:pt>
                <c:pt idx="7778">
                  <c:v>1477915436.381</c:v>
                </c:pt>
                <c:pt idx="7779">
                  <c:v>1477915437.247</c:v>
                </c:pt>
                <c:pt idx="7780">
                  <c:v>1477915437.381</c:v>
                </c:pt>
                <c:pt idx="7781">
                  <c:v>1477915437.447</c:v>
                </c:pt>
                <c:pt idx="7782">
                  <c:v>1477915437.5139999</c:v>
                </c:pt>
                <c:pt idx="7783">
                  <c:v>1477915437.5810001</c:v>
                </c:pt>
                <c:pt idx="7784">
                  <c:v>1477915437.6470001</c:v>
                </c:pt>
                <c:pt idx="7785">
                  <c:v>1477915437.714</c:v>
                </c:pt>
                <c:pt idx="7786">
                  <c:v>1477915438.5810001</c:v>
                </c:pt>
                <c:pt idx="7787">
                  <c:v>1477915438.714</c:v>
                </c:pt>
                <c:pt idx="7788">
                  <c:v>1477915438.7809999</c:v>
                </c:pt>
                <c:pt idx="7789">
                  <c:v>1477915438.8469999</c:v>
                </c:pt>
                <c:pt idx="7790">
                  <c:v>1477915438.914</c:v>
                </c:pt>
                <c:pt idx="7791">
                  <c:v>1477915438.9809999</c:v>
                </c:pt>
                <c:pt idx="7792">
                  <c:v>1477915439.0469999</c:v>
                </c:pt>
                <c:pt idx="7793">
                  <c:v>1477915439.914</c:v>
                </c:pt>
                <c:pt idx="7794">
                  <c:v>1477915440.0469999</c:v>
                </c:pt>
                <c:pt idx="7795">
                  <c:v>1477915440.1140001</c:v>
                </c:pt>
                <c:pt idx="7796">
                  <c:v>1477915440.181</c:v>
                </c:pt>
                <c:pt idx="7797">
                  <c:v>1477915440.247</c:v>
                </c:pt>
                <c:pt idx="7798">
                  <c:v>1477915440.3139999</c:v>
                </c:pt>
                <c:pt idx="7799">
                  <c:v>1477915440.381</c:v>
                </c:pt>
                <c:pt idx="7800">
                  <c:v>1477915441.247</c:v>
                </c:pt>
                <c:pt idx="7801">
                  <c:v>1477915441.381</c:v>
                </c:pt>
                <c:pt idx="7802">
                  <c:v>1477915441.447</c:v>
                </c:pt>
                <c:pt idx="7803">
                  <c:v>1477915441.5139999</c:v>
                </c:pt>
                <c:pt idx="7804">
                  <c:v>1477915441.5810001</c:v>
                </c:pt>
                <c:pt idx="7805">
                  <c:v>1477915441.6470001</c:v>
                </c:pt>
                <c:pt idx="7806">
                  <c:v>1477915441.714</c:v>
                </c:pt>
                <c:pt idx="7807">
                  <c:v>1477915442.5810001</c:v>
                </c:pt>
                <c:pt idx="7808">
                  <c:v>1477915442.714</c:v>
                </c:pt>
                <c:pt idx="7809">
                  <c:v>1477915442.7809999</c:v>
                </c:pt>
                <c:pt idx="7810">
                  <c:v>1477915442.848</c:v>
                </c:pt>
                <c:pt idx="7811">
                  <c:v>1477915442.914</c:v>
                </c:pt>
                <c:pt idx="7812">
                  <c:v>1477915442.9809999</c:v>
                </c:pt>
                <c:pt idx="7813">
                  <c:v>1477915443.0480001</c:v>
                </c:pt>
                <c:pt idx="7814">
                  <c:v>1477915443.914</c:v>
                </c:pt>
                <c:pt idx="7815">
                  <c:v>1477915444.0480001</c:v>
                </c:pt>
                <c:pt idx="7816">
                  <c:v>1477915444.1140001</c:v>
                </c:pt>
                <c:pt idx="7817">
                  <c:v>1477915444.181</c:v>
                </c:pt>
                <c:pt idx="7818">
                  <c:v>1477915444.2479999</c:v>
                </c:pt>
                <c:pt idx="7819">
                  <c:v>1477915444.3139999</c:v>
                </c:pt>
                <c:pt idx="7820">
                  <c:v>1477915444.381</c:v>
                </c:pt>
                <c:pt idx="7821">
                  <c:v>1477915445.2479999</c:v>
                </c:pt>
                <c:pt idx="7822">
                  <c:v>1477915445.381</c:v>
                </c:pt>
                <c:pt idx="7823">
                  <c:v>1477915445.448</c:v>
                </c:pt>
                <c:pt idx="7824">
                  <c:v>1477915445.5150001</c:v>
                </c:pt>
                <c:pt idx="7825">
                  <c:v>1477915445.5810001</c:v>
                </c:pt>
                <c:pt idx="7826">
                  <c:v>1477915445.648</c:v>
                </c:pt>
                <c:pt idx="7827">
                  <c:v>1477915445.7149999</c:v>
                </c:pt>
                <c:pt idx="7828">
                  <c:v>1477915446.5810001</c:v>
                </c:pt>
                <c:pt idx="7829">
                  <c:v>1477915446.7149999</c:v>
                </c:pt>
                <c:pt idx="7830">
                  <c:v>1477915446.7809999</c:v>
                </c:pt>
                <c:pt idx="7831">
                  <c:v>1477915446.848</c:v>
                </c:pt>
                <c:pt idx="7832">
                  <c:v>1477915446.915</c:v>
                </c:pt>
                <c:pt idx="7833">
                  <c:v>1477915446.9809999</c:v>
                </c:pt>
                <c:pt idx="7834">
                  <c:v>1477915447.0480001</c:v>
                </c:pt>
                <c:pt idx="7835">
                  <c:v>1477915447.915</c:v>
                </c:pt>
                <c:pt idx="7836">
                  <c:v>1477915448.0480001</c:v>
                </c:pt>
                <c:pt idx="7837">
                  <c:v>1477915448.115</c:v>
                </c:pt>
                <c:pt idx="7838">
                  <c:v>1477915448.1819999</c:v>
                </c:pt>
                <c:pt idx="7839">
                  <c:v>1477915448.2479999</c:v>
                </c:pt>
                <c:pt idx="7840">
                  <c:v>1477915448.3150001</c:v>
                </c:pt>
                <c:pt idx="7841">
                  <c:v>1477915449.2479999</c:v>
                </c:pt>
                <c:pt idx="7842">
                  <c:v>1477915449.382</c:v>
                </c:pt>
                <c:pt idx="7843">
                  <c:v>1477915449.448</c:v>
                </c:pt>
                <c:pt idx="7844">
                  <c:v>1477915449.5150001</c:v>
                </c:pt>
                <c:pt idx="7845">
                  <c:v>1477915449.582</c:v>
                </c:pt>
                <c:pt idx="7846">
                  <c:v>1477915449.648</c:v>
                </c:pt>
                <c:pt idx="7847">
                  <c:v>1477915450.582</c:v>
                </c:pt>
                <c:pt idx="7848">
                  <c:v>1477915450.7149999</c:v>
                </c:pt>
                <c:pt idx="7849">
                  <c:v>1477915450.7820001</c:v>
                </c:pt>
                <c:pt idx="7850">
                  <c:v>1477915450.849</c:v>
                </c:pt>
                <c:pt idx="7851">
                  <c:v>1477915450.915</c:v>
                </c:pt>
                <c:pt idx="7852">
                  <c:v>1477915450.9820001</c:v>
                </c:pt>
                <c:pt idx="7853">
                  <c:v>1477915451.915</c:v>
                </c:pt>
                <c:pt idx="7854">
                  <c:v>1477915452.049</c:v>
                </c:pt>
                <c:pt idx="7855">
                  <c:v>1477915452.1159999</c:v>
                </c:pt>
                <c:pt idx="7856">
                  <c:v>1477915452.1819999</c:v>
                </c:pt>
                <c:pt idx="7857">
                  <c:v>1477915452.2490001</c:v>
                </c:pt>
                <c:pt idx="7858">
                  <c:v>1477915452.316</c:v>
                </c:pt>
                <c:pt idx="7859">
                  <c:v>1477915453.2490001</c:v>
                </c:pt>
                <c:pt idx="7860">
                  <c:v>1477915453.382</c:v>
                </c:pt>
                <c:pt idx="7861">
                  <c:v>1477915453.4489999</c:v>
                </c:pt>
                <c:pt idx="7862">
                  <c:v>1477915453.516</c:v>
                </c:pt>
                <c:pt idx="7863">
                  <c:v>1477915453.582</c:v>
                </c:pt>
                <c:pt idx="7864">
                  <c:v>1477915453.6489999</c:v>
                </c:pt>
                <c:pt idx="7865">
                  <c:v>1477915454.5829999</c:v>
                </c:pt>
                <c:pt idx="7866">
                  <c:v>1477915454.7160001</c:v>
                </c:pt>
                <c:pt idx="7867">
                  <c:v>1477915454.783</c:v>
                </c:pt>
                <c:pt idx="7868">
                  <c:v>1477915454.849</c:v>
                </c:pt>
                <c:pt idx="7869">
                  <c:v>1477915454.9159999</c:v>
                </c:pt>
                <c:pt idx="7870">
                  <c:v>1477915454.983</c:v>
                </c:pt>
                <c:pt idx="7871">
                  <c:v>1477915455.9159999</c:v>
                </c:pt>
                <c:pt idx="7872">
                  <c:v>1477915456.05</c:v>
                </c:pt>
                <c:pt idx="7873">
                  <c:v>1477915456.1159999</c:v>
                </c:pt>
                <c:pt idx="7874">
                  <c:v>1477915456.1830001</c:v>
                </c:pt>
                <c:pt idx="7875">
                  <c:v>1477915456.25</c:v>
                </c:pt>
                <c:pt idx="7876">
                  <c:v>1477915456.316</c:v>
                </c:pt>
                <c:pt idx="7877">
                  <c:v>1477915457.25</c:v>
                </c:pt>
                <c:pt idx="7878">
                  <c:v>1477915457.3829999</c:v>
                </c:pt>
                <c:pt idx="7879">
                  <c:v>1477915457.45</c:v>
                </c:pt>
                <c:pt idx="7880">
                  <c:v>1477915457.516</c:v>
                </c:pt>
                <c:pt idx="7881">
                  <c:v>1477915457.5829999</c:v>
                </c:pt>
                <c:pt idx="7882">
                  <c:v>1477915457.6500001</c:v>
                </c:pt>
                <c:pt idx="7883">
                  <c:v>1477915458.5829999</c:v>
                </c:pt>
                <c:pt idx="7884">
                  <c:v>1477915458.717</c:v>
                </c:pt>
                <c:pt idx="7885">
                  <c:v>1477915458.783</c:v>
                </c:pt>
                <c:pt idx="7886">
                  <c:v>1477915458.8499999</c:v>
                </c:pt>
                <c:pt idx="7887">
                  <c:v>1477915458.9170001</c:v>
                </c:pt>
                <c:pt idx="7888">
                  <c:v>1477915458.983</c:v>
                </c:pt>
                <c:pt idx="7889">
                  <c:v>1477915459.9170001</c:v>
                </c:pt>
                <c:pt idx="7890">
                  <c:v>1477915460.05</c:v>
                </c:pt>
                <c:pt idx="7891">
                  <c:v>1477915460.1170001</c:v>
                </c:pt>
                <c:pt idx="7892">
                  <c:v>1477915460.1830001</c:v>
                </c:pt>
                <c:pt idx="7893">
                  <c:v>1477915460.25</c:v>
                </c:pt>
                <c:pt idx="7894">
                  <c:v>1477915460.3169999</c:v>
                </c:pt>
                <c:pt idx="7895">
                  <c:v>1477915461.25</c:v>
                </c:pt>
                <c:pt idx="7896">
                  <c:v>1477915461.3829999</c:v>
                </c:pt>
                <c:pt idx="7897">
                  <c:v>1477915461.45</c:v>
                </c:pt>
                <c:pt idx="7898">
                  <c:v>1477915461.517</c:v>
                </c:pt>
                <c:pt idx="7899">
                  <c:v>1477915461.5840001</c:v>
                </c:pt>
                <c:pt idx="7900">
                  <c:v>1477915461.6500001</c:v>
                </c:pt>
                <c:pt idx="7901">
                  <c:v>1477915462.5840001</c:v>
                </c:pt>
                <c:pt idx="7902">
                  <c:v>1477915462.717</c:v>
                </c:pt>
                <c:pt idx="7903">
                  <c:v>1477915462.7839999</c:v>
                </c:pt>
                <c:pt idx="7904">
                  <c:v>1477915462.8499999</c:v>
                </c:pt>
                <c:pt idx="7905">
                  <c:v>1477915462.9170001</c:v>
                </c:pt>
                <c:pt idx="7906">
                  <c:v>1477915462.984</c:v>
                </c:pt>
                <c:pt idx="7907">
                  <c:v>1477915463.9170001</c:v>
                </c:pt>
                <c:pt idx="7908">
                  <c:v>1477915464.0510001</c:v>
                </c:pt>
                <c:pt idx="7909">
                  <c:v>1477915464.1170001</c:v>
                </c:pt>
                <c:pt idx="7910">
                  <c:v>1477915464.184</c:v>
                </c:pt>
                <c:pt idx="7911">
                  <c:v>1477915464.2509999</c:v>
                </c:pt>
                <c:pt idx="7912">
                  <c:v>1477915464.3169999</c:v>
                </c:pt>
                <c:pt idx="7913">
                  <c:v>1477915465.2509999</c:v>
                </c:pt>
                <c:pt idx="7914">
                  <c:v>1477915465.3840001</c:v>
                </c:pt>
                <c:pt idx="7915">
                  <c:v>1477915465.451</c:v>
                </c:pt>
                <c:pt idx="7916">
                  <c:v>1477915465.517</c:v>
                </c:pt>
                <c:pt idx="7917">
                  <c:v>1477915465.5840001</c:v>
                </c:pt>
                <c:pt idx="7918">
                  <c:v>1477915465.651</c:v>
                </c:pt>
                <c:pt idx="7919">
                  <c:v>1477915466.5840001</c:v>
                </c:pt>
                <c:pt idx="7920">
                  <c:v>1477915466.7179999</c:v>
                </c:pt>
                <c:pt idx="7921">
                  <c:v>1477915466.7839999</c:v>
                </c:pt>
                <c:pt idx="7922">
                  <c:v>1477915466.8510001</c:v>
                </c:pt>
                <c:pt idx="7923">
                  <c:v>1477915466.918</c:v>
                </c:pt>
                <c:pt idx="7924">
                  <c:v>1477915466.984</c:v>
                </c:pt>
                <c:pt idx="7925">
                  <c:v>1477915467.918</c:v>
                </c:pt>
                <c:pt idx="7926">
                  <c:v>1477915468.0510001</c:v>
                </c:pt>
                <c:pt idx="7927">
                  <c:v>1477915468.118</c:v>
                </c:pt>
                <c:pt idx="7928">
                  <c:v>1477915468.1849999</c:v>
                </c:pt>
                <c:pt idx="7929">
                  <c:v>1477915468.2509999</c:v>
                </c:pt>
                <c:pt idx="7930">
                  <c:v>1477915468.3180001</c:v>
                </c:pt>
                <c:pt idx="7931">
                  <c:v>1477915468.385</c:v>
                </c:pt>
                <c:pt idx="7932">
                  <c:v>1477915469.2509999</c:v>
                </c:pt>
                <c:pt idx="7933">
                  <c:v>1477915469.385</c:v>
                </c:pt>
                <c:pt idx="7934">
                  <c:v>1477915469.451</c:v>
                </c:pt>
                <c:pt idx="7935">
                  <c:v>1477915469.5179999</c:v>
                </c:pt>
                <c:pt idx="7936">
                  <c:v>1477915469.585</c:v>
                </c:pt>
                <c:pt idx="7937">
                  <c:v>1477915469.651</c:v>
                </c:pt>
                <c:pt idx="7938">
                  <c:v>1477915469.7179999</c:v>
                </c:pt>
                <c:pt idx="7939">
                  <c:v>1477915470.585</c:v>
                </c:pt>
                <c:pt idx="7940">
                  <c:v>1477915470.7179999</c:v>
                </c:pt>
                <c:pt idx="7941">
                  <c:v>1477915470.7850001</c:v>
                </c:pt>
                <c:pt idx="7942">
                  <c:v>1477915470.852</c:v>
                </c:pt>
                <c:pt idx="7943">
                  <c:v>1477915470.918</c:v>
                </c:pt>
                <c:pt idx="7944">
                  <c:v>1477915470.9849999</c:v>
                </c:pt>
                <c:pt idx="7945">
                  <c:v>1477915471.052</c:v>
                </c:pt>
                <c:pt idx="7946">
                  <c:v>1477915471.9189999</c:v>
                </c:pt>
                <c:pt idx="7947">
                  <c:v>1477915472.052</c:v>
                </c:pt>
                <c:pt idx="7948">
                  <c:v>1477915472.119</c:v>
                </c:pt>
                <c:pt idx="7949">
                  <c:v>1477915472.1849999</c:v>
                </c:pt>
                <c:pt idx="7950">
                  <c:v>1477915472.2520001</c:v>
                </c:pt>
                <c:pt idx="7951">
                  <c:v>1477915472.319</c:v>
                </c:pt>
                <c:pt idx="7952">
                  <c:v>1477915472.385</c:v>
                </c:pt>
                <c:pt idx="7953">
                  <c:v>1477915473.2520001</c:v>
                </c:pt>
                <c:pt idx="7954">
                  <c:v>1477915473.385</c:v>
                </c:pt>
                <c:pt idx="7955">
                  <c:v>1477915473.4519999</c:v>
                </c:pt>
                <c:pt idx="7956">
                  <c:v>1477915473.5190001</c:v>
                </c:pt>
                <c:pt idx="7957">
                  <c:v>1477915473.586</c:v>
                </c:pt>
                <c:pt idx="7958">
                  <c:v>1477915473.652</c:v>
                </c:pt>
                <c:pt idx="7959">
                  <c:v>1477915473.7190001</c:v>
                </c:pt>
                <c:pt idx="7960">
                  <c:v>1477915474.586</c:v>
                </c:pt>
                <c:pt idx="7961">
                  <c:v>1477915474.7190001</c:v>
                </c:pt>
                <c:pt idx="7962">
                  <c:v>1477915474.786</c:v>
                </c:pt>
                <c:pt idx="7963">
                  <c:v>1477915474.852</c:v>
                </c:pt>
                <c:pt idx="7964">
                  <c:v>1477915474.9189999</c:v>
                </c:pt>
                <c:pt idx="7965">
                  <c:v>1477915474.9860001</c:v>
                </c:pt>
                <c:pt idx="7966">
                  <c:v>1477915475.053</c:v>
                </c:pt>
                <c:pt idx="7967">
                  <c:v>1477915475.9189999</c:v>
                </c:pt>
                <c:pt idx="7968">
                  <c:v>1477915476.053</c:v>
                </c:pt>
                <c:pt idx="7969">
                  <c:v>1477915476.119</c:v>
                </c:pt>
                <c:pt idx="7970">
                  <c:v>1477915476.1860001</c:v>
                </c:pt>
                <c:pt idx="7971">
                  <c:v>1477915476.253</c:v>
                </c:pt>
                <c:pt idx="7972">
                  <c:v>1477915476.319</c:v>
                </c:pt>
                <c:pt idx="7973">
                  <c:v>1477915476.3859999</c:v>
                </c:pt>
                <c:pt idx="7974">
                  <c:v>1477915477.253</c:v>
                </c:pt>
                <c:pt idx="7975">
                  <c:v>1477915477.3859999</c:v>
                </c:pt>
                <c:pt idx="7976">
                  <c:v>1477915477.4530001</c:v>
                </c:pt>
                <c:pt idx="7977">
                  <c:v>1477915477.52</c:v>
                </c:pt>
                <c:pt idx="7978">
                  <c:v>1477915477.586</c:v>
                </c:pt>
                <c:pt idx="7979">
                  <c:v>1477915477.6530001</c:v>
                </c:pt>
                <c:pt idx="7980">
                  <c:v>1477915477.72</c:v>
                </c:pt>
                <c:pt idx="7981">
                  <c:v>1477915478.5869999</c:v>
                </c:pt>
                <c:pt idx="7982">
                  <c:v>1477915478.72</c:v>
                </c:pt>
                <c:pt idx="7983">
                  <c:v>1477915478.7869999</c:v>
                </c:pt>
                <c:pt idx="7984">
                  <c:v>1477915478.8529999</c:v>
                </c:pt>
                <c:pt idx="7985">
                  <c:v>1477915478.9200001</c:v>
                </c:pt>
                <c:pt idx="7986">
                  <c:v>1477915478.987</c:v>
                </c:pt>
                <c:pt idx="7987">
                  <c:v>1477915479.053</c:v>
                </c:pt>
                <c:pt idx="7988">
                  <c:v>1477915479.9200001</c:v>
                </c:pt>
                <c:pt idx="7989">
                  <c:v>1477915480.0539999</c:v>
                </c:pt>
                <c:pt idx="7990">
                  <c:v>1477915480.1199999</c:v>
                </c:pt>
                <c:pt idx="7991">
                  <c:v>1477915480.187</c:v>
                </c:pt>
                <c:pt idx="7992">
                  <c:v>1477915480.2539999</c:v>
                </c:pt>
                <c:pt idx="7993">
                  <c:v>1477915480.3199999</c:v>
                </c:pt>
                <c:pt idx="7994">
                  <c:v>1477915480.3870001</c:v>
                </c:pt>
                <c:pt idx="7995">
                  <c:v>1477915481.2539999</c:v>
                </c:pt>
                <c:pt idx="7996">
                  <c:v>1477915481.3870001</c:v>
                </c:pt>
                <c:pt idx="7997">
                  <c:v>1477915481.454</c:v>
                </c:pt>
                <c:pt idx="7998">
                  <c:v>1477915481.5209999</c:v>
                </c:pt>
                <c:pt idx="7999">
                  <c:v>1477915481.5869999</c:v>
                </c:pt>
                <c:pt idx="8000">
                  <c:v>1477915481.654</c:v>
                </c:pt>
                <c:pt idx="8001">
                  <c:v>1477915481.721</c:v>
                </c:pt>
                <c:pt idx="8002">
                  <c:v>1477915482.5880001</c:v>
                </c:pt>
                <c:pt idx="8003">
                  <c:v>1477915482.721</c:v>
                </c:pt>
                <c:pt idx="8004">
                  <c:v>1477915482.7880001</c:v>
                </c:pt>
                <c:pt idx="8005">
                  <c:v>1477915482.8540001</c:v>
                </c:pt>
                <c:pt idx="8006">
                  <c:v>1477915482.921</c:v>
                </c:pt>
                <c:pt idx="8007">
                  <c:v>1477915482.9879999</c:v>
                </c:pt>
                <c:pt idx="8008">
                  <c:v>1477915483.0539999</c:v>
                </c:pt>
                <c:pt idx="8009">
                  <c:v>1477915483.921</c:v>
                </c:pt>
                <c:pt idx="8010">
                  <c:v>1477915484.0550001</c:v>
                </c:pt>
                <c:pt idx="8011">
                  <c:v>1477915484.1210001</c:v>
                </c:pt>
                <c:pt idx="8012">
                  <c:v>1477915484.188</c:v>
                </c:pt>
                <c:pt idx="8013">
                  <c:v>1477915484.2550001</c:v>
                </c:pt>
                <c:pt idx="8014">
                  <c:v>1477915484.322</c:v>
                </c:pt>
                <c:pt idx="8015">
                  <c:v>1477915484.388</c:v>
                </c:pt>
                <c:pt idx="8016">
                  <c:v>1477915485.2550001</c:v>
                </c:pt>
                <c:pt idx="8017">
                  <c:v>1477915485.388</c:v>
                </c:pt>
                <c:pt idx="8018">
                  <c:v>1477915485.4549999</c:v>
                </c:pt>
                <c:pt idx="8019">
                  <c:v>1477915485.5220001</c:v>
                </c:pt>
                <c:pt idx="8020">
                  <c:v>1477915485.589</c:v>
                </c:pt>
                <c:pt idx="8021">
                  <c:v>1477915485.655</c:v>
                </c:pt>
                <c:pt idx="8022">
                  <c:v>1477915485.7219999</c:v>
                </c:pt>
                <c:pt idx="8023">
                  <c:v>1477915486.589</c:v>
                </c:pt>
                <c:pt idx="8024">
                  <c:v>1477915486.7219999</c:v>
                </c:pt>
                <c:pt idx="8025">
                  <c:v>1477915486.789</c:v>
                </c:pt>
                <c:pt idx="8026">
                  <c:v>1477915486.8559999</c:v>
                </c:pt>
                <c:pt idx="8027">
                  <c:v>1477915486.9219999</c:v>
                </c:pt>
                <c:pt idx="8028">
                  <c:v>1477915486.9890001</c:v>
                </c:pt>
                <c:pt idx="8029">
                  <c:v>1477915487.056</c:v>
                </c:pt>
                <c:pt idx="8030">
                  <c:v>1477915487.9219999</c:v>
                </c:pt>
                <c:pt idx="8031">
                  <c:v>1477915488.056</c:v>
                </c:pt>
                <c:pt idx="8032">
                  <c:v>1477915488.1229999</c:v>
                </c:pt>
                <c:pt idx="8033">
                  <c:v>1477915488.1889999</c:v>
                </c:pt>
                <c:pt idx="8034">
                  <c:v>1477915488.256</c:v>
                </c:pt>
                <c:pt idx="8035">
                  <c:v>1477915488.323</c:v>
                </c:pt>
                <c:pt idx="8036">
                  <c:v>1477915488.3889999</c:v>
                </c:pt>
                <c:pt idx="8037">
                  <c:v>1477915489.256</c:v>
                </c:pt>
                <c:pt idx="8038">
                  <c:v>1477915489.3889999</c:v>
                </c:pt>
                <c:pt idx="8039">
                  <c:v>1477915489.4560001</c:v>
                </c:pt>
                <c:pt idx="8040">
                  <c:v>1477915489.523</c:v>
                </c:pt>
                <c:pt idx="8041">
                  <c:v>1477915489.5899999</c:v>
                </c:pt>
                <c:pt idx="8042">
                  <c:v>1477915489.6559999</c:v>
                </c:pt>
                <c:pt idx="8043">
                  <c:v>1477915489.723</c:v>
                </c:pt>
                <c:pt idx="8044">
                  <c:v>1477915490.5899999</c:v>
                </c:pt>
                <c:pt idx="8045">
                  <c:v>1477915490.723</c:v>
                </c:pt>
                <c:pt idx="8046">
                  <c:v>1477915490.79</c:v>
                </c:pt>
                <c:pt idx="8047">
                  <c:v>1477915490.8559999</c:v>
                </c:pt>
                <c:pt idx="8048">
                  <c:v>1477915490.9230001</c:v>
                </c:pt>
                <c:pt idx="8049">
                  <c:v>1477915490.99</c:v>
                </c:pt>
                <c:pt idx="8050">
                  <c:v>1477915491.0569999</c:v>
                </c:pt>
                <c:pt idx="8051">
                  <c:v>1477915491.9230001</c:v>
                </c:pt>
                <c:pt idx="8052">
                  <c:v>1477915492.0569999</c:v>
                </c:pt>
                <c:pt idx="8053">
                  <c:v>1477915492.1229999</c:v>
                </c:pt>
                <c:pt idx="8054">
                  <c:v>1477915492.1900001</c:v>
                </c:pt>
                <c:pt idx="8055">
                  <c:v>1477915492.257</c:v>
                </c:pt>
                <c:pt idx="8056">
                  <c:v>1477915492.323</c:v>
                </c:pt>
                <c:pt idx="8057">
                  <c:v>1477915492.3900001</c:v>
                </c:pt>
                <c:pt idx="8058">
                  <c:v>1477915493.257</c:v>
                </c:pt>
                <c:pt idx="8059">
                  <c:v>1477915493.3900001</c:v>
                </c:pt>
                <c:pt idx="8060">
                  <c:v>1477915493.457</c:v>
                </c:pt>
                <c:pt idx="8061">
                  <c:v>1477915493.5239999</c:v>
                </c:pt>
                <c:pt idx="8062">
                  <c:v>1477915493.5899999</c:v>
                </c:pt>
                <c:pt idx="8063">
                  <c:v>1477915493.6570001</c:v>
                </c:pt>
                <c:pt idx="8064">
                  <c:v>1477915493.724</c:v>
                </c:pt>
                <c:pt idx="8065">
                  <c:v>1477915494.5910001</c:v>
                </c:pt>
                <c:pt idx="8066">
                  <c:v>1477915494.724</c:v>
                </c:pt>
                <c:pt idx="8067">
                  <c:v>1477915494.7909999</c:v>
                </c:pt>
                <c:pt idx="8068">
                  <c:v>1477915494.8570001</c:v>
                </c:pt>
                <c:pt idx="8069">
                  <c:v>1477915494.924</c:v>
                </c:pt>
                <c:pt idx="8070">
                  <c:v>1477915494.9909999</c:v>
                </c:pt>
                <c:pt idx="8071">
                  <c:v>1477915495.0569999</c:v>
                </c:pt>
                <c:pt idx="8072">
                  <c:v>1477915495.924</c:v>
                </c:pt>
                <c:pt idx="8073">
                  <c:v>1477915496.0580001</c:v>
                </c:pt>
                <c:pt idx="8074">
                  <c:v>1477915496.1240001</c:v>
                </c:pt>
                <c:pt idx="8075">
                  <c:v>1477915496.191</c:v>
                </c:pt>
                <c:pt idx="8076">
                  <c:v>1477915496.2579999</c:v>
                </c:pt>
                <c:pt idx="8077">
                  <c:v>1477915496.3239999</c:v>
                </c:pt>
                <c:pt idx="8078">
                  <c:v>1477915496.391</c:v>
                </c:pt>
                <c:pt idx="8079">
                  <c:v>1477915497.2579999</c:v>
                </c:pt>
                <c:pt idx="8080">
                  <c:v>1477915497.391</c:v>
                </c:pt>
                <c:pt idx="8081">
                  <c:v>1477915497.4579999</c:v>
                </c:pt>
                <c:pt idx="8082">
                  <c:v>1477915497.5250001</c:v>
                </c:pt>
                <c:pt idx="8083">
                  <c:v>1477915497.5910001</c:v>
                </c:pt>
                <c:pt idx="8084">
                  <c:v>1477915497.658</c:v>
                </c:pt>
                <c:pt idx="8085">
                  <c:v>1477915497.7249999</c:v>
                </c:pt>
                <c:pt idx="8086">
                  <c:v>1477915498.592</c:v>
                </c:pt>
                <c:pt idx="8087">
                  <c:v>1477915498.7249999</c:v>
                </c:pt>
                <c:pt idx="8088">
                  <c:v>1477915498.7920001</c:v>
                </c:pt>
                <c:pt idx="8089">
                  <c:v>1477915498.858</c:v>
                </c:pt>
                <c:pt idx="8090">
                  <c:v>1477915498.925</c:v>
                </c:pt>
                <c:pt idx="8091">
                  <c:v>1477915498.9920001</c:v>
                </c:pt>
                <c:pt idx="8092">
                  <c:v>1477915499.0580001</c:v>
                </c:pt>
                <c:pt idx="8093">
                  <c:v>1477915499.925</c:v>
                </c:pt>
                <c:pt idx="8094">
                  <c:v>1477915500.059</c:v>
                </c:pt>
                <c:pt idx="8095">
                  <c:v>1477915500.125</c:v>
                </c:pt>
                <c:pt idx="8096">
                  <c:v>1477915500.1919999</c:v>
                </c:pt>
                <c:pt idx="8097">
                  <c:v>1477915500.2590001</c:v>
                </c:pt>
                <c:pt idx="8098">
                  <c:v>1477915500.325</c:v>
                </c:pt>
                <c:pt idx="8099">
                  <c:v>1477915500.392</c:v>
                </c:pt>
                <c:pt idx="8100">
                  <c:v>1477915501.2590001</c:v>
                </c:pt>
                <c:pt idx="8101">
                  <c:v>1477915501.392</c:v>
                </c:pt>
                <c:pt idx="8102">
                  <c:v>1477915501.4590001</c:v>
                </c:pt>
                <c:pt idx="8103">
                  <c:v>1477915501.526</c:v>
                </c:pt>
                <c:pt idx="8104">
                  <c:v>1477915501.592</c:v>
                </c:pt>
                <c:pt idx="8105">
                  <c:v>1477915501.6589999</c:v>
                </c:pt>
                <c:pt idx="8106">
                  <c:v>1477915501.7260001</c:v>
                </c:pt>
                <c:pt idx="8107">
                  <c:v>1477915502.5929999</c:v>
                </c:pt>
                <c:pt idx="8108">
                  <c:v>1477915502.7260001</c:v>
                </c:pt>
                <c:pt idx="8109">
                  <c:v>1477915502.793</c:v>
                </c:pt>
                <c:pt idx="8110">
                  <c:v>1477915502.859</c:v>
                </c:pt>
                <c:pt idx="8111">
                  <c:v>1477915502.9260001</c:v>
                </c:pt>
                <c:pt idx="8112">
                  <c:v>1477915502.993</c:v>
                </c:pt>
                <c:pt idx="8113">
                  <c:v>1477915503.059</c:v>
                </c:pt>
                <c:pt idx="8114">
                  <c:v>1477915503.9260001</c:v>
                </c:pt>
                <c:pt idx="8115">
                  <c:v>1477915504.0599999</c:v>
                </c:pt>
                <c:pt idx="8116">
                  <c:v>1477915504.1259999</c:v>
                </c:pt>
                <c:pt idx="8117">
                  <c:v>1477915504.1930001</c:v>
                </c:pt>
                <c:pt idx="8118">
                  <c:v>1477915504.26</c:v>
                </c:pt>
                <c:pt idx="8119">
                  <c:v>1477915504.326</c:v>
                </c:pt>
                <c:pt idx="8120">
                  <c:v>1477915504.3929999</c:v>
                </c:pt>
                <c:pt idx="8121">
                  <c:v>1477915505.26</c:v>
                </c:pt>
                <c:pt idx="8122">
                  <c:v>1477915505.3929999</c:v>
                </c:pt>
                <c:pt idx="8123">
                  <c:v>1477915505.46</c:v>
                </c:pt>
                <c:pt idx="8124">
                  <c:v>1477915505.527</c:v>
                </c:pt>
                <c:pt idx="8125">
                  <c:v>1477915505.5929999</c:v>
                </c:pt>
                <c:pt idx="8126">
                  <c:v>1477915505.6600001</c:v>
                </c:pt>
                <c:pt idx="8127">
                  <c:v>1477915505.727</c:v>
                </c:pt>
                <c:pt idx="8128">
                  <c:v>1477915506.5940001</c:v>
                </c:pt>
                <c:pt idx="8129">
                  <c:v>1477915506.727</c:v>
                </c:pt>
                <c:pt idx="8130">
                  <c:v>1477915506.7939999</c:v>
                </c:pt>
                <c:pt idx="8131">
                  <c:v>1477915506.8599999</c:v>
                </c:pt>
                <c:pt idx="8132">
                  <c:v>1477915506.927</c:v>
                </c:pt>
                <c:pt idx="8133">
                  <c:v>1477915506.994</c:v>
                </c:pt>
                <c:pt idx="8134">
                  <c:v>1477915507.0599999</c:v>
                </c:pt>
                <c:pt idx="8135">
                  <c:v>1477915507.927</c:v>
                </c:pt>
                <c:pt idx="8136">
                  <c:v>1477915508.0610001</c:v>
                </c:pt>
                <c:pt idx="8137">
                  <c:v>1477915508.1270001</c:v>
                </c:pt>
                <c:pt idx="8138">
                  <c:v>1477915508.194</c:v>
                </c:pt>
                <c:pt idx="8139">
                  <c:v>1477915508.2609999</c:v>
                </c:pt>
                <c:pt idx="8140">
                  <c:v>1477915508.3269999</c:v>
                </c:pt>
                <c:pt idx="8141">
                  <c:v>1477915509.2609999</c:v>
                </c:pt>
                <c:pt idx="8142">
                  <c:v>1477915509.3940001</c:v>
                </c:pt>
                <c:pt idx="8143">
                  <c:v>1477915509.461</c:v>
                </c:pt>
                <c:pt idx="8144">
                  <c:v>1477915509.5280001</c:v>
                </c:pt>
                <c:pt idx="8145">
                  <c:v>1477915509.595</c:v>
                </c:pt>
                <c:pt idx="8146">
                  <c:v>1477915509.661</c:v>
                </c:pt>
                <c:pt idx="8147">
                  <c:v>1477915510.595</c:v>
                </c:pt>
                <c:pt idx="8148">
                  <c:v>1477915510.7279999</c:v>
                </c:pt>
                <c:pt idx="8149">
                  <c:v>1477915510.7950001</c:v>
                </c:pt>
                <c:pt idx="8150">
                  <c:v>1477915510.862</c:v>
                </c:pt>
                <c:pt idx="8151">
                  <c:v>1477915510.928</c:v>
                </c:pt>
                <c:pt idx="8152">
                  <c:v>1477915510.9949999</c:v>
                </c:pt>
                <c:pt idx="8153">
                  <c:v>1477915511.9289999</c:v>
                </c:pt>
                <c:pt idx="8154">
                  <c:v>1477915512.062</c:v>
                </c:pt>
                <c:pt idx="8155">
                  <c:v>1477915512.1289999</c:v>
                </c:pt>
                <c:pt idx="8156">
                  <c:v>1477915512.1949999</c:v>
                </c:pt>
                <c:pt idx="8157">
                  <c:v>1477915512.2620001</c:v>
                </c:pt>
                <c:pt idx="8158">
                  <c:v>1477915512.329</c:v>
                </c:pt>
                <c:pt idx="8159">
                  <c:v>1477915513.2620001</c:v>
                </c:pt>
                <c:pt idx="8160">
                  <c:v>1477915513.3959999</c:v>
                </c:pt>
                <c:pt idx="8161">
                  <c:v>1477915513.4619999</c:v>
                </c:pt>
                <c:pt idx="8162">
                  <c:v>1477915513.529</c:v>
                </c:pt>
                <c:pt idx="8163">
                  <c:v>1477915513.596</c:v>
                </c:pt>
                <c:pt idx="8164">
                  <c:v>1477915513.6619999</c:v>
                </c:pt>
                <c:pt idx="8165">
                  <c:v>1477915514.596</c:v>
                </c:pt>
                <c:pt idx="8166">
                  <c:v>1477915514.7290001</c:v>
                </c:pt>
                <c:pt idx="8167">
                  <c:v>1477915514.796</c:v>
                </c:pt>
                <c:pt idx="8168">
                  <c:v>1477915514.8629999</c:v>
                </c:pt>
                <c:pt idx="8169">
                  <c:v>1477915514.9289999</c:v>
                </c:pt>
                <c:pt idx="8170">
                  <c:v>1477915514.9960001</c:v>
                </c:pt>
                <c:pt idx="8171">
                  <c:v>1477915515.9300001</c:v>
                </c:pt>
                <c:pt idx="8172">
                  <c:v>1477915516.063</c:v>
                </c:pt>
                <c:pt idx="8173">
                  <c:v>1477915516.1300001</c:v>
                </c:pt>
                <c:pt idx="8174">
                  <c:v>1477915516.1960001</c:v>
                </c:pt>
                <c:pt idx="8175">
                  <c:v>1477915516.263</c:v>
                </c:pt>
                <c:pt idx="8176">
                  <c:v>1477915516.3299999</c:v>
                </c:pt>
                <c:pt idx="8177">
                  <c:v>1477915517.263</c:v>
                </c:pt>
                <c:pt idx="8178">
                  <c:v>1477915517.3970001</c:v>
                </c:pt>
                <c:pt idx="8179">
                  <c:v>1477915517.4630001</c:v>
                </c:pt>
                <c:pt idx="8180">
                  <c:v>1477915517.53</c:v>
                </c:pt>
                <c:pt idx="8181">
                  <c:v>1477915517.5969999</c:v>
                </c:pt>
                <c:pt idx="8182">
                  <c:v>1477915517.6630001</c:v>
                </c:pt>
                <c:pt idx="8183">
                  <c:v>1477915518.5969999</c:v>
                </c:pt>
                <c:pt idx="8184">
                  <c:v>1477915518.73</c:v>
                </c:pt>
                <c:pt idx="8185">
                  <c:v>1477915518.7969999</c:v>
                </c:pt>
                <c:pt idx="8186">
                  <c:v>1477915518.8640001</c:v>
                </c:pt>
                <c:pt idx="8187">
                  <c:v>1477915518.9300001</c:v>
                </c:pt>
                <c:pt idx="8188">
                  <c:v>1477915518.997</c:v>
                </c:pt>
                <c:pt idx="8189">
                  <c:v>1477915519.931</c:v>
                </c:pt>
                <c:pt idx="8190">
                  <c:v>1477915520.0639999</c:v>
                </c:pt>
                <c:pt idx="8191">
                  <c:v>1477915520.131</c:v>
                </c:pt>
                <c:pt idx="8192">
                  <c:v>1477915520.197</c:v>
                </c:pt>
                <c:pt idx="8193">
                  <c:v>1477915520.2639999</c:v>
                </c:pt>
                <c:pt idx="8194">
                  <c:v>1477915520.3310001</c:v>
                </c:pt>
                <c:pt idx="8195">
                  <c:v>1477915521.2639999</c:v>
                </c:pt>
                <c:pt idx="8196">
                  <c:v>1477915521.398</c:v>
                </c:pt>
                <c:pt idx="8197">
                  <c:v>1477915521.464</c:v>
                </c:pt>
                <c:pt idx="8198">
                  <c:v>1477915521.5309999</c:v>
                </c:pt>
                <c:pt idx="8199">
                  <c:v>1477915521.598</c:v>
                </c:pt>
                <c:pt idx="8200">
                  <c:v>1477915521.664</c:v>
                </c:pt>
                <c:pt idx="8201">
                  <c:v>1477915522.598</c:v>
                </c:pt>
                <c:pt idx="8202">
                  <c:v>1477915522.7309999</c:v>
                </c:pt>
                <c:pt idx="8203">
                  <c:v>1477915522.7980001</c:v>
                </c:pt>
                <c:pt idx="8204">
                  <c:v>1477915522.865</c:v>
                </c:pt>
                <c:pt idx="8205">
                  <c:v>1477915522.931</c:v>
                </c:pt>
                <c:pt idx="8206">
                  <c:v>1477915522.9979999</c:v>
                </c:pt>
                <c:pt idx="8207">
                  <c:v>1477915523.9319999</c:v>
                </c:pt>
                <c:pt idx="8208">
                  <c:v>1477915524.0650001</c:v>
                </c:pt>
                <c:pt idx="8209">
                  <c:v>1477915524.132</c:v>
                </c:pt>
                <c:pt idx="8210">
                  <c:v>1477915524.198</c:v>
                </c:pt>
                <c:pt idx="8211">
                  <c:v>1477915524.2650001</c:v>
                </c:pt>
                <c:pt idx="8212">
                  <c:v>1477915524.332</c:v>
                </c:pt>
                <c:pt idx="8213">
                  <c:v>1477915525.2650001</c:v>
                </c:pt>
                <c:pt idx="8214">
                  <c:v>1477915525.3989999</c:v>
                </c:pt>
                <c:pt idx="8215">
                  <c:v>1477915525.4649999</c:v>
                </c:pt>
                <c:pt idx="8216">
                  <c:v>1477915525.5320001</c:v>
                </c:pt>
                <c:pt idx="8217">
                  <c:v>1477915525.599</c:v>
                </c:pt>
                <c:pt idx="8218">
                  <c:v>1477915525.665</c:v>
                </c:pt>
                <c:pt idx="8219">
                  <c:v>1477915526.599</c:v>
                </c:pt>
                <c:pt idx="8220">
                  <c:v>1477915526.7320001</c:v>
                </c:pt>
                <c:pt idx="8221">
                  <c:v>1477915526.799</c:v>
                </c:pt>
                <c:pt idx="8222">
                  <c:v>1477915526.8659999</c:v>
                </c:pt>
                <c:pt idx="8223">
                  <c:v>1477915526.9319999</c:v>
                </c:pt>
                <c:pt idx="8224">
                  <c:v>1477915526.9990001</c:v>
                </c:pt>
                <c:pt idx="8225">
                  <c:v>1477915527.9330001</c:v>
                </c:pt>
                <c:pt idx="8226">
                  <c:v>1477915528.066</c:v>
                </c:pt>
                <c:pt idx="8227">
                  <c:v>1477915528.1329999</c:v>
                </c:pt>
                <c:pt idx="8228">
                  <c:v>1477915528.1989999</c:v>
                </c:pt>
                <c:pt idx="8229">
                  <c:v>1477915528.266</c:v>
                </c:pt>
                <c:pt idx="8230">
                  <c:v>1477915528.3329999</c:v>
                </c:pt>
                <c:pt idx="8231">
                  <c:v>1477915528.4000001</c:v>
                </c:pt>
                <c:pt idx="8232">
                  <c:v>1477915529.266</c:v>
                </c:pt>
                <c:pt idx="8233">
                  <c:v>1477915529.4000001</c:v>
                </c:pt>
                <c:pt idx="8234">
                  <c:v>1477915529.4660001</c:v>
                </c:pt>
                <c:pt idx="8235">
                  <c:v>1477915529.533</c:v>
                </c:pt>
                <c:pt idx="8236">
                  <c:v>1477915529.5999999</c:v>
                </c:pt>
                <c:pt idx="8237">
                  <c:v>1477915529.6670001</c:v>
                </c:pt>
                <c:pt idx="8238">
                  <c:v>1477915529.733</c:v>
                </c:pt>
                <c:pt idx="8239">
                  <c:v>1477915530.5999999</c:v>
                </c:pt>
                <c:pt idx="8240">
                  <c:v>1477915530.733</c:v>
                </c:pt>
                <c:pt idx="8241">
                  <c:v>1477915530.8</c:v>
                </c:pt>
                <c:pt idx="8242">
                  <c:v>1477915530.8670001</c:v>
                </c:pt>
                <c:pt idx="8243">
                  <c:v>1477915530.934</c:v>
                </c:pt>
                <c:pt idx="8244">
                  <c:v>1477915531</c:v>
                </c:pt>
                <c:pt idx="8245">
                  <c:v>1477915531.0669999</c:v>
                </c:pt>
                <c:pt idx="8246">
                  <c:v>1477915531.934</c:v>
                </c:pt>
                <c:pt idx="8247">
                  <c:v>1477915532.0669999</c:v>
                </c:pt>
                <c:pt idx="8248">
                  <c:v>1477915532.1340001</c:v>
                </c:pt>
                <c:pt idx="8249">
                  <c:v>1477915532.2</c:v>
                </c:pt>
                <c:pt idx="8250">
                  <c:v>1477915532.267</c:v>
                </c:pt>
                <c:pt idx="8251">
                  <c:v>1477915532.3340001</c:v>
                </c:pt>
                <c:pt idx="8252">
                  <c:v>1477915532.401</c:v>
                </c:pt>
                <c:pt idx="8253">
                  <c:v>1477915533.267</c:v>
                </c:pt>
                <c:pt idx="8254">
                  <c:v>1477915533.401</c:v>
                </c:pt>
                <c:pt idx="8255">
                  <c:v>1477915533.467</c:v>
                </c:pt>
                <c:pt idx="8256">
                  <c:v>1477915533.5339999</c:v>
                </c:pt>
                <c:pt idx="8257">
                  <c:v>1477915533.6010001</c:v>
                </c:pt>
                <c:pt idx="8258">
                  <c:v>1477915533.668</c:v>
                </c:pt>
                <c:pt idx="8259">
                  <c:v>1477915533.734</c:v>
                </c:pt>
                <c:pt idx="8260">
                  <c:v>1477915534.6010001</c:v>
                </c:pt>
                <c:pt idx="8261">
                  <c:v>1477915534.734</c:v>
                </c:pt>
                <c:pt idx="8262">
                  <c:v>1477915534.8010001</c:v>
                </c:pt>
                <c:pt idx="8263">
                  <c:v>1477915534.868</c:v>
                </c:pt>
                <c:pt idx="8264">
                  <c:v>1477915534.934</c:v>
                </c:pt>
                <c:pt idx="8265">
                  <c:v>1477915535.0009999</c:v>
                </c:pt>
                <c:pt idx="8266">
                  <c:v>1477915535.0680001</c:v>
                </c:pt>
                <c:pt idx="8267">
                  <c:v>1477915535.9349999</c:v>
                </c:pt>
                <c:pt idx="8268">
                  <c:v>1477915536.0680001</c:v>
                </c:pt>
                <c:pt idx="8269">
                  <c:v>1477915536.135</c:v>
                </c:pt>
                <c:pt idx="8270">
                  <c:v>1477915536.201</c:v>
                </c:pt>
                <c:pt idx="8271">
                  <c:v>1477915536.2679999</c:v>
                </c:pt>
                <c:pt idx="8272">
                  <c:v>1477915536.335</c:v>
                </c:pt>
                <c:pt idx="8273">
                  <c:v>1477915536.401</c:v>
                </c:pt>
                <c:pt idx="8274">
                  <c:v>1477915537.2679999</c:v>
                </c:pt>
                <c:pt idx="8275">
                  <c:v>1477915537.402</c:v>
                </c:pt>
                <c:pt idx="8276">
                  <c:v>1477915537.4679999</c:v>
                </c:pt>
                <c:pt idx="8277">
                  <c:v>1477915537.5350001</c:v>
                </c:pt>
                <c:pt idx="8278">
                  <c:v>1477915537.602</c:v>
                </c:pt>
                <c:pt idx="8279">
                  <c:v>1477915537.668</c:v>
                </c:pt>
                <c:pt idx="8280">
                  <c:v>1477915537.7349999</c:v>
                </c:pt>
                <c:pt idx="8281">
                  <c:v>1477915538.602</c:v>
                </c:pt>
                <c:pt idx="8282">
                  <c:v>1477915538.7349999</c:v>
                </c:pt>
                <c:pt idx="8283">
                  <c:v>1477915538.802</c:v>
                </c:pt>
                <c:pt idx="8284">
                  <c:v>1477915538.869</c:v>
                </c:pt>
                <c:pt idx="8285">
                  <c:v>1477915538.9349999</c:v>
                </c:pt>
                <c:pt idx="8286">
                  <c:v>1477915539.0020001</c:v>
                </c:pt>
                <c:pt idx="8287">
                  <c:v>1477915539.069</c:v>
                </c:pt>
                <c:pt idx="8288">
                  <c:v>1477915539.9360001</c:v>
                </c:pt>
                <c:pt idx="8289">
                  <c:v>1477915540.069</c:v>
                </c:pt>
                <c:pt idx="8290">
                  <c:v>1477915540.1359999</c:v>
                </c:pt>
                <c:pt idx="8291">
                  <c:v>1477915540.2019999</c:v>
                </c:pt>
                <c:pt idx="8292">
                  <c:v>1477915540.2690001</c:v>
                </c:pt>
                <c:pt idx="8293">
                  <c:v>1477915540.336</c:v>
                </c:pt>
                <c:pt idx="8294">
                  <c:v>1477915540.402</c:v>
                </c:pt>
                <c:pt idx="8295">
                  <c:v>1477915541.2690001</c:v>
                </c:pt>
                <c:pt idx="8296">
                  <c:v>1477915541.4030001</c:v>
                </c:pt>
                <c:pt idx="8297">
                  <c:v>1477915541.4690001</c:v>
                </c:pt>
                <c:pt idx="8298">
                  <c:v>1477915541.536</c:v>
                </c:pt>
                <c:pt idx="8299">
                  <c:v>1477915541.6029999</c:v>
                </c:pt>
                <c:pt idx="8300">
                  <c:v>1477915541.6689999</c:v>
                </c:pt>
                <c:pt idx="8301">
                  <c:v>1477915541.7360001</c:v>
                </c:pt>
                <c:pt idx="8302">
                  <c:v>1477915542.6029999</c:v>
                </c:pt>
                <c:pt idx="8303">
                  <c:v>1477915542.7360001</c:v>
                </c:pt>
                <c:pt idx="8304">
                  <c:v>1477915542.803</c:v>
                </c:pt>
                <c:pt idx="8305">
                  <c:v>1477915542.8699999</c:v>
                </c:pt>
                <c:pt idx="8306">
                  <c:v>1477915542.9360001</c:v>
                </c:pt>
                <c:pt idx="8307">
                  <c:v>1477915543.003</c:v>
                </c:pt>
                <c:pt idx="8308">
                  <c:v>1477915543.0699999</c:v>
                </c:pt>
                <c:pt idx="8309">
                  <c:v>1477915543.9360001</c:v>
                </c:pt>
                <c:pt idx="8310">
                  <c:v>1477915544.0699999</c:v>
                </c:pt>
                <c:pt idx="8311">
                  <c:v>1477915544.1359999</c:v>
                </c:pt>
                <c:pt idx="8312">
                  <c:v>1477915544.2030001</c:v>
                </c:pt>
                <c:pt idx="8313">
                  <c:v>1477915544.27</c:v>
                </c:pt>
                <c:pt idx="8314">
                  <c:v>1477915544.336</c:v>
                </c:pt>
                <c:pt idx="8315">
                  <c:v>1477915544.4030001</c:v>
                </c:pt>
                <c:pt idx="8316">
                  <c:v>1477915545.27</c:v>
                </c:pt>
                <c:pt idx="8317">
                  <c:v>1477915545.4030001</c:v>
                </c:pt>
                <c:pt idx="8318">
                  <c:v>1477915545.47</c:v>
                </c:pt>
                <c:pt idx="8319">
                  <c:v>1477915545.5369999</c:v>
                </c:pt>
                <c:pt idx="8320">
                  <c:v>1477915545.6029999</c:v>
                </c:pt>
                <c:pt idx="8321">
                  <c:v>1477915545.6700001</c:v>
                </c:pt>
                <c:pt idx="8322">
                  <c:v>1477915545.737</c:v>
                </c:pt>
                <c:pt idx="8323">
                  <c:v>1477915546.6029999</c:v>
                </c:pt>
                <c:pt idx="8324">
                  <c:v>1477915546.737</c:v>
                </c:pt>
                <c:pt idx="8325">
                  <c:v>1477915546.803</c:v>
                </c:pt>
                <c:pt idx="8326">
                  <c:v>1477915546.8699999</c:v>
                </c:pt>
                <c:pt idx="8327">
                  <c:v>1477915546.937</c:v>
                </c:pt>
                <c:pt idx="8328">
                  <c:v>1477915547.003</c:v>
                </c:pt>
                <c:pt idx="8329">
                  <c:v>1477915547.0699999</c:v>
                </c:pt>
                <c:pt idx="8330">
                  <c:v>1477915547.937</c:v>
                </c:pt>
                <c:pt idx="8331">
                  <c:v>1477915548.0699999</c:v>
                </c:pt>
                <c:pt idx="8332">
                  <c:v>1477915548.1370001</c:v>
                </c:pt>
                <c:pt idx="8333">
                  <c:v>1477915548.204</c:v>
                </c:pt>
                <c:pt idx="8334">
                  <c:v>1477915548.27</c:v>
                </c:pt>
                <c:pt idx="8335">
                  <c:v>1477915548.3369999</c:v>
                </c:pt>
                <c:pt idx="8336">
                  <c:v>1477915548.404</c:v>
                </c:pt>
                <c:pt idx="8337">
                  <c:v>1477915549.27</c:v>
                </c:pt>
                <c:pt idx="8338">
                  <c:v>1477915549.404</c:v>
                </c:pt>
                <c:pt idx="8339">
                  <c:v>1477915549.47</c:v>
                </c:pt>
                <c:pt idx="8340">
                  <c:v>1477915549.5369999</c:v>
                </c:pt>
                <c:pt idx="8341">
                  <c:v>1477915549.6040001</c:v>
                </c:pt>
                <c:pt idx="8342">
                  <c:v>1477915549.6700001</c:v>
                </c:pt>
                <c:pt idx="8343">
                  <c:v>1477915549.737</c:v>
                </c:pt>
                <c:pt idx="8344">
                  <c:v>1477915550.6040001</c:v>
                </c:pt>
                <c:pt idx="8345">
                  <c:v>1477915550.737</c:v>
                </c:pt>
                <c:pt idx="8346">
                  <c:v>1477915550.8039999</c:v>
                </c:pt>
                <c:pt idx="8347">
                  <c:v>1477915550.8699999</c:v>
                </c:pt>
                <c:pt idx="8348">
                  <c:v>1477915550.937</c:v>
                </c:pt>
                <c:pt idx="8349">
                  <c:v>1477915551.0039999</c:v>
                </c:pt>
                <c:pt idx="8350">
                  <c:v>1477915551.0699999</c:v>
                </c:pt>
                <c:pt idx="8351">
                  <c:v>1477915551.937</c:v>
                </c:pt>
                <c:pt idx="8352">
                  <c:v>1477915552.0710001</c:v>
                </c:pt>
                <c:pt idx="8353">
                  <c:v>1477915552.1370001</c:v>
                </c:pt>
                <c:pt idx="8354">
                  <c:v>1477915552.204</c:v>
                </c:pt>
                <c:pt idx="8355">
                  <c:v>1477915552.2709999</c:v>
                </c:pt>
                <c:pt idx="8356">
                  <c:v>1477915552.3369999</c:v>
                </c:pt>
                <c:pt idx="8357">
                  <c:v>1477915552.404</c:v>
                </c:pt>
                <c:pt idx="8358">
                  <c:v>1477915553.2709999</c:v>
                </c:pt>
                <c:pt idx="8359">
                  <c:v>1477915553.404</c:v>
                </c:pt>
                <c:pt idx="8360">
                  <c:v>1477915553.471</c:v>
                </c:pt>
                <c:pt idx="8361">
                  <c:v>1477915553.5369999</c:v>
                </c:pt>
                <c:pt idx="8362">
                  <c:v>1477915553.6040001</c:v>
                </c:pt>
                <c:pt idx="8363">
                  <c:v>1477915553.671</c:v>
                </c:pt>
                <c:pt idx="8364">
                  <c:v>1477915553.737</c:v>
                </c:pt>
                <c:pt idx="8365">
                  <c:v>1477915554.6040001</c:v>
                </c:pt>
                <c:pt idx="8366">
                  <c:v>1477915554.737</c:v>
                </c:pt>
                <c:pt idx="8367">
                  <c:v>1477915554.8039999</c:v>
                </c:pt>
                <c:pt idx="8368">
                  <c:v>1477915554.8710001</c:v>
                </c:pt>
                <c:pt idx="8369">
                  <c:v>1477915554.937</c:v>
                </c:pt>
                <c:pt idx="8370">
                  <c:v>1477915555.0039999</c:v>
                </c:pt>
                <c:pt idx="8371">
                  <c:v>1477915555.0710001</c:v>
                </c:pt>
                <c:pt idx="8372">
                  <c:v>1477915555.937</c:v>
                </c:pt>
                <c:pt idx="8373">
                  <c:v>1477915556.0710001</c:v>
                </c:pt>
                <c:pt idx="8374">
                  <c:v>1477915556.1370001</c:v>
                </c:pt>
                <c:pt idx="8375">
                  <c:v>1477915556.204</c:v>
                </c:pt>
                <c:pt idx="8376">
                  <c:v>1477915556.2709999</c:v>
                </c:pt>
                <c:pt idx="8377">
                  <c:v>1477915556.3369999</c:v>
                </c:pt>
                <c:pt idx="8378">
                  <c:v>1477915556.404</c:v>
                </c:pt>
                <c:pt idx="8379">
                  <c:v>1477915557.2709999</c:v>
                </c:pt>
                <c:pt idx="8380">
                  <c:v>1477915557.404</c:v>
                </c:pt>
                <c:pt idx="8381">
                  <c:v>1477915557.471</c:v>
                </c:pt>
                <c:pt idx="8382">
                  <c:v>1477915557.5369999</c:v>
                </c:pt>
                <c:pt idx="8383">
                  <c:v>1477915557.6040001</c:v>
                </c:pt>
                <c:pt idx="8384">
                  <c:v>1477915557.671</c:v>
                </c:pt>
                <c:pt idx="8385">
                  <c:v>1477915557.737</c:v>
                </c:pt>
                <c:pt idx="8386">
                  <c:v>1477915558.6040001</c:v>
                </c:pt>
                <c:pt idx="8387">
                  <c:v>1477915558.737</c:v>
                </c:pt>
                <c:pt idx="8388">
                  <c:v>1477915558.8039999</c:v>
                </c:pt>
                <c:pt idx="8389">
                  <c:v>1477915558.8710001</c:v>
                </c:pt>
                <c:pt idx="8390">
                  <c:v>1477915558.937</c:v>
                </c:pt>
                <c:pt idx="8391">
                  <c:v>1477915559.0039999</c:v>
                </c:pt>
                <c:pt idx="8392">
                  <c:v>1477915559.0710001</c:v>
                </c:pt>
                <c:pt idx="8393">
                  <c:v>1477915559.937</c:v>
                </c:pt>
                <c:pt idx="8394">
                  <c:v>1477915560.0710001</c:v>
                </c:pt>
                <c:pt idx="8395">
                  <c:v>1477915560.1370001</c:v>
                </c:pt>
                <c:pt idx="8396">
                  <c:v>1477915560.204</c:v>
                </c:pt>
                <c:pt idx="8397">
                  <c:v>1477915560.2709999</c:v>
                </c:pt>
                <c:pt idx="8398">
                  <c:v>1477915560.3369999</c:v>
                </c:pt>
                <c:pt idx="8399">
                  <c:v>1477915560.404</c:v>
                </c:pt>
                <c:pt idx="8400">
                  <c:v>1477915561.2709999</c:v>
                </c:pt>
                <c:pt idx="8401">
                  <c:v>1477915561.404</c:v>
                </c:pt>
                <c:pt idx="8402">
                  <c:v>1477915561.471</c:v>
                </c:pt>
                <c:pt idx="8403">
                  <c:v>1477915561.5369999</c:v>
                </c:pt>
                <c:pt idx="8404">
                  <c:v>1477915561.6040001</c:v>
                </c:pt>
                <c:pt idx="8405">
                  <c:v>1477915561.671</c:v>
                </c:pt>
                <c:pt idx="8406">
                  <c:v>1477915561.737</c:v>
                </c:pt>
                <c:pt idx="8407">
                  <c:v>1477915562.6040001</c:v>
                </c:pt>
                <c:pt idx="8408">
                  <c:v>1477915562.737</c:v>
                </c:pt>
                <c:pt idx="8409">
                  <c:v>1477915562.8039999</c:v>
                </c:pt>
                <c:pt idx="8410">
                  <c:v>1477915562.8710001</c:v>
                </c:pt>
                <c:pt idx="8411">
                  <c:v>1477915562.937</c:v>
                </c:pt>
                <c:pt idx="8412">
                  <c:v>1477915563.0039999</c:v>
                </c:pt>
                <c:pt idx="8413">
                  <c:v>1477915563.0710001</c:v>
                </c:pt>
                <c:pt idx="8414">
                  <c:v>1477915563.937</c:v>
                </c:pt>
                <c:pt idx="8415">
                  <c:v>1477915564.0710001</c:v>
                </c:pt>
                <c:pt idx="8416">
                  <c:v>1477915564.1370001</c:v>
                </c:pt>
                <c:pt idx="8417">
                  <c:v>1477915564.204</c:v>
                </c:pt>
                <c:pt idx="8418">
                  <c:v>1477915564.2709999</c:v>
                </c:pt>
                <c:pt idx="8419">
                  <c:v>1477915564.3369999</c:v>
                </c:pt>
                <c:pt idx="8420">
                  <c:v>1477915564.404</c:v>
                </c:pt>
                <c:pt idx="8421">
                  <c:v>1477915565.2709999</c:v>
                </c:pt>
                <c:pt idx="8422">
                  <c:v>1477915565.404</c:v>
                </c:pt>
                <c:pt idx="8423">
                  <c:v>1477915565.471</c:v>
                </c:pt>
                <c:pt idx="8424">
                  <c:v>1477915565.5369999</c:v>
                </c:pt>
                <c:pt idx="8425">
                  <c:v>1477915565.6040001</c:v>
                </c:pt>
                <c:pt idx="8426">
                  <c:v>1477915565.671</c:v>
                </c:pt>
                <c:pt idx="8427">
                  <c:v>1477915565.737</c:v>
                </c:pt>
                <c:pt idx="8428">
                  <c:v>1477915566.6040001</c:v>
                </c:pt>
                <c:pt idx="8429">
                  <c:v>1477915566.737</c:v>
                </c:pt>
                <c:pt idx="8430">
                  <c:v>1477915566.8039999</c:v>
                </c:pt>
                <c:pt idx="8431">
                  <c:v>1477915566.8710001</c:v>
                </c:pt>
                <c:pt idx="8432">
                  <c:v>1477915566.937</c:v>
                </c:pt>
                <c:pt idx="8433">
                  <c:v>1477915567.0039999</c:v>
                </c:pt>
                <c:pt idx="8434">
                  <c:v>1477915567.0710001</c:v>
                </c:pt>
                <c:pt idx="8435">
                  <c:v>1477915567.937</c:v>
                </c:pt>
                <c:pt idx="8436">
                  <c:v>1477915568.0710001</c:v>
                </c:pt>
                <c:pt idx="8437">
                  <c:v>1477915568.1370001</c:v>
                </c:pt>
                <c:pt idx="8438">
                  <c:v>1477915568.204</c:v>
                </c:pt>
                <c:pt idx="8439">
                  <c:v>1477915568.27</c:v>
                </c:pt>
                <c:pt idx="8440">
                  <c:v>1477915568.3369999</c:v>
                </c:pt>
                <c:pt idx="8441">
                  <c:v>1477915569.27</c:v>
                </c:pt>
                <c:pt idx="8442">
                  <c:v>1477915569.404</c:v>
                </c:pt>
                <c:pt idx="8443">
                  <c:v>1477915569.47</c:v>
                </c:pt>
                <c:pt idx="8444">
                  <c:v>1477915569.5369999</c:v>
                </c:pt>
                <c:pt idx="8445">
                  <c:v>1477915569.6040001</c:v>
                </c:pt>
                <c:pt idx="8446">
                  <c:v>1477915569.671</c:v>
                </c:pt>
                <c:pt idx="8447">
                  <c:v>1477915570.6040001</c:v>
                </c:pt>
                <c:pt idx="8448">
                  <c:v>1477915570.737</c:v>
                </c:pt>
                <c:pt idx="8449">
                  <c:v>1477915570.8039999</c:v>
                </c:pt>
                <c:pt idx="8450">
                  <c:v>1477915570.8710001</c:v>
                </c:pt>
                <c:pt idx="8451">
                  <c:v>1477915570.937</c:v>
                </c:pt>
                <c:pt idx="8452">
                  <c:v>1477915571.0039999</c:v>
                </c:pt>
                <c:pt idx="8453">
                  <c:v>1477915571.937</c:v>
                </c:pt>
                <c:pt idx="8454">
                  <c:v>1477915572.0710001</c:v>
                </c:pt>
                <c:pt idx="8455">
                  <c:v>1477915572.1370001</c:v>
                </c:pt>
                <c:pt idx="8456">
                  <c:v>1477915572.204</c:v>
                </c:pt>
                <c:pt idx="8457">
                  <c:v>1477915572.2709999</c:v>
                </c:pt>
                <c:pt idx="8458">
                  <c:v>1477915572.3369999</c:v>
                </c:pt>
                <c:pt idx="8459">
                  <c:v>1477915573.2709999</c:v>
                </c:pt>
                <c:pt idx="8460">
                  <c:v>1477915573.404</c:v>
                </c:pt>
                <c:pt idx="8461">
                  <c:v>1477915573.471</c:v>
                </c:pt>
                <c:pt idx="8462">
                  <c:v>1477915573.5369999</c:v>
                </c:pt>
                <c:pt idx="8463">
                  <c:v>1477915573.6040001</c:v>
                </c:pt>
                <c:pt idx="8464">
                  <c:v>1477915573.671</c:v>
                </c:pt>
                <c:pt idx="8465">
                  <c:v>1477915574.6040001</c:v>
                </c:pt>
                <c:pt idx="8466">
                  <c:v>1477915574.737</c:v>
                </c:pt>
                <c:pt idx="8467">
                  <c:v>1477915574.8039999</c:v>
                </c:pt>
                <c:pt idx="8468">
                  <c:v>1477915574.8710001</c:v>
                </c:pt>
                <c:pt idx="8469">
                  <c:v>1477915574.937</c:v>
                </c:pt>
                <c:pt idx="8470">
                  <c:v>1477915575.0039999</c:v>
                </c:pt>
                <c:pt idx="8471">
                  <c:v>1477915575.937</c:v>
                </c:pt>
                <c:pt idx="8472">
                  <c:v>1477915576.0710001</c:v>
                </c:pt>
                <c:pt idx="8473">
                  <c:v>1477915576.1370001</c:v>
                </c:pt>
                <c:pt idx="8474">
                  <c:v>1477915576.204</c:v>
                </c:pt>
                <c:pt idx="8475">
                  <c:v>1477915576.2709999</c:v>
                </c:pt>
                <c:pt idx="8476">
                  <c:v>1477915576.3369999</c:v>
                </c:pt>
                <c:pt idx="8477">
                  <c:v>1477915577.2709999</c:v>
                </c:pt>
                <c:pt idx="8478">
                  <c:v>1477915577.404</c:v>
                </c:pt>
                <c:pt idx="8479">
                  <c:v>1477915577.471</c:v>
                </c:pt>
                <c:pt idx="8480">
                  <c:v>1477915577.5380001</c:v>
                </c:pt>
                <c:pt idx="8481">
                  <c:v>1477915577.6040001</c:v>
                </c:pt>
                <c:pt idx="8482">
                  <c:v>1477915577.671</c:v>
                </c:pt>
                <c:pt idx="8483">
                  <c:v>1477915578.6040001</c:v>
                </c:pt>
                <c:pt idx="8484">
                  <c:v>1477915578.7379999</c:v>
                </c:pt>
                <c:pt idx="8485">
                  <c:v>1477915578.8039999</c:v>
                </c:pt>
                <c:pt idx="8486">
                  <c:v>1477915578.8710001</c:v>
                </c:pt>
                <c:pt idx="8487">
                  <c:v>1477915578.938</c:v>
                </c:pt>
                <c:pt idx="8488">
                  <c:v>1477915579.0039999</c:v>
                </c:pt>
                <c:pt idx="8489">
                  <c:v>1477915579.938</c:v>
                </c:pt>
                <c:pt idx="8490">
                  <c:v>1477915580.0710001</c:v>
                </c:pt>
                <c:pt idx="8491">
                  <c:v>1477915580.138</c:v>
                </c:pt>
                <c:pt idx="8492">
                  <c:v>1477915580.2049999</c:v>
                </c:pt>
                <c:pt idx="8493">
                  <c:v>1477915580.2709999</c:v>
                </c:pt>
                <c:pt idx="8494">
                  <c:v>1477915580.3380001</c:v>
                </c:pt>
                <c:pt idx="8495">
                  <c:v>1477915581.2709999</c:v>
                </c:pt>
                <c:pt idx="8496">
                  <c:v>1477915581.405</c:v>
                </c:pt>
                <c:pt idx="8497">
                  <c:v>1477915581.4719999</c:v>
                </c:pt>
                <c:pt idx="8498">
                  <c:v>1477915581.5380001</c:v>
                </c:pt>
                <c:pt idx="8499">
                  <c:v>1477915581.605</c:v>
                </c:pt>
                <c:pt idx="8500">
                  <c:v>1477915581.6719999</c:v>
                </c:pt>
                <c:pt idx="8501">
                  <c:v>1477915582.605</c:v>
                </c:pt>
                <c:pt idx="8502">
                  <c:v>1477915582.7379999</c:v>
                </c:pt>
                <c:pt idx="8503">
                  <c:v>1477915582.8050001</c:v>
                </c:pt>
                <c:pt idx="8504">
                  <c:v>1477915582.872</c:v>
                </c:pt>
                <c:pt idx="8505">
                  <c:v>1477915582.938</c:v>
                </c:pt>
                <c:pt idx="8506">
                  <c:v>1477915583.0050001</c:v>
                </c:pt>
                <c:pt idx="8507">
                  <c:v>1477915583.9389999</c:v>
                </c:pt>
                <c:pt idx="8508">
                  <c:v>1477915584.072</c:v>
                </c:pt>
                <c:pt idx="8509">
                  <c:v>1477915584.1389999</c:v>
                </c:pt>
                <c:pt idx="8510">
                  <c:v>1477915584.2049999</c:v>
                </c:pt>
                <c:pt idx="8511">
                  <c:v>1477915584.2720001</c:v>
                </c:pt>
                <c:pt idx="8512">
                  <c:v>1477915584.339</c:v>
                </c:pt>
                <c:pt idx="8513">
                  <c:v>1477915585.2720001</c:v>
                </c:pt>
                <c:pt idx="8514">
                  <c:v>1477915585.4059999</c:v>
                </c:pt>
                <c:pt idx="8515">
                  <c:v>1477915585.4719999</c:v>
                </c:pt>
                <c:pt idx="8516">
                  <c:v>1477915585.539</c:v>
                </c:pt>
                <c:pt idx="8517">
                  <c:v>1477915585.6059999</c:v>
                </c:pt>
                <c:pt idx="8518">
                  <c:v>1477915585.6719999</c:v>
                </c:pt>
                <c:pt idx="8519">
                  <c:v>1477915586.6059999</c:v>
                </c:pt>
                <c:pt idx="8520">
                  <c:v>1477915586.7390001</c:v>
                </c:pt>
                <c:pt idx="8521">
                  <c:v>1477915586.806</c:v>
                </c:pt>
                <c:pt idx="8522">
                  <c:v>1477915586.8729999</c:v>
                </c:pt>
                <c:pt idx="8523">
                  <c:v>1477915586.9389999</c:v>
                </c:pt>
                <c:pt idx="8524">
                  <c:v>1477915587.006</c:v>
                </c:pt>
                <c:pt idx="8525">
                  <c:v>1477915587.9400001</c:v>
                </c:pt>
                <c:pt idx="8526">
                  <c:v>1477915588.073</c:v>
                </c:pt>
                <c:pt idx="8527">
                  <c:v>1477915588.1400001</c:v>
                </c:pt>
                <c:pt idx="8528">
                  <c:v>1477915588.2060001</c:v>
                </c:pt>
                <c:pt idx="8529">
                  <c:v>1477915588.273</c:v>
                </c:pt>
                <c:pt idx="8530">
                  <c:v>1477915588.3399999</c:v>
                </c:pt>
                <c:pt idx="8531">
                  <c:v>1477915588.4059999</c:v>
                </c:pt>
                <c:pt idx="8532">
                  <c:v>1477915589.273</c:v>
                </c:pt>
                <c:pt idx="8533">
                  <c:v>1477915589.4070001</c:v>
                </c:pt>
                <c:pt idx="8534">
                  <c:v>1477915589.473</c:v>
                </c:pt>
                <c:pt idx="8535">
                  <c:v>1477915589.54</c:v>
                </c:pt>
                <c:pt idx="8536">
                  <c:v>1477915589.6070001</c:v>
                </c:pt>
                <c:pt idx="8537">
                  <c:v>1477915589.6730001</c:v>
                </c:pt>
                <c:pt idx="8538">
                  <c:v>1477915589.74</c:v>
                </c:pt>
                <c:pt idx="8539">
                  <c:v>1477915590.6070001</c:v>
                </c:pt>
                <c:pt idx="8540">
                  <c:v>1477915590.74</c:v>
                </c:pt>
                <c:pt idx="8541">
                  <c:v>1477915590.8069999</c:v>
                </c:pt>
                <c:pt idx="8542">
                  <c:v>1477915590.8740001</c:v>
                </c:pt>
                <c:pt idx="8543">
                  <c:v>1477915590.9400001</c:v>
                </c:pt>
                <c:pt idx="8544">
                  <c:v>1477915591.007</c:v>
                </c:pt>
                <c:pt idx="8545">
                  <c:v>1477915591.0739999</c:v>
                </c:pt>
                <c:pt idx="8546">
                  <c:v>1477915591.941</c:v>
                </c:pt>
                <c:pt idx="8547">
                  <c:v>1477915592.0739999</c:v>
                </c:pt>
                <c:pt idx="8548">
                  <c:v>1477915592.141</c:v>
                </c:pt>
                <c:pt idx="8549">
                  <c:v>1477915592.207</c:v>
                </c:pt>
                <c:pt idx="8550">
                  <c:v>1477915592.2739999</c:v>
                </c:pt>
                <c:pt idx="8551">
                  <c:v>1477915592.3410001</c:v>
                </c:pt>
                <c:pt idx="8552">
                  <c:v>1477915592.408</c:v>
                </c:pt>
                <c:pt idx="8553">
                  <c:v>1477915593.2739999</c:v>
                </c:pt>
                <c:pt idx="8554">
                  <c:v>1477915593.408</c:v>
                </c:pt>
                <c:pt idx="8555">
                  <c:v>1477915593.4749999</c:v>
                </c:pt>
                <c:pt idx="8556">
                  <c:v>1477915593.5409999</c:v>
                </c:pt>
                <c:pt idx="8557">
                  <c:v>1477915593.608</c:v>
                </c:pt>
                <c:pt idx="8558">
                  <c:v>1477915593.675</c:v>
                </c:pt>
                <c:pt idx="8559">
                  <c:v>1477915593.7409999</c:v>
                </c:pt>
                <c:pt idx="8560">
                  <c:v>1477915594.608</c:v>
                </c:pt>
                <c:pt idx="8561">
                  <c:v>1477915594.7420001</c:v>
                </c:pt>
                <c:pt idx="8562">
                  <c:v>1477915594.8080001</c:v>
                </c:pt>
                <c:pt idx="8563">
                  <c:v>1477915594.875</c:v>
                </c:pt>
                <c:pt idx="8564">
                  <c:v>1477915594.9419999</c:v>
                </c:pt>
                <c:pt idx="8565">
                  <c:v>1477915595.0079999</c:v>
                </c:pt>
                <c:pt idx="8566">
                  <c:v>1477915595.075</c:v>
                </c:pt>
                <c:pt idx="8567">
                  <c:v>1477915595.9419999</c:v>
                </c:pt>
                <c:pt idx="8568">
                  <c:v>1477915596.075</c:v>
                </c:pt>
                <c:pt idx="8569">
                  <c:v>1477915596.142</c:v>
                </c:pt>
                <c:pt idx="8570">
                  <c:v>1477915596.2090001</c:v>
                </c:pt>
                <c:pt idx="8571">
                  <c:v>1477915596.2750001</c:v>
                </c:pt>
                <c:pt idx="8572">
                  <c:v>1477915596.342</c:v>
                </c:pt>
                <c:pt idx="8573">
                  <c:v>1477915596.4089999</c:v>
                </c:pt>
                <c:pt idx="8574">
                  <c:v>1477915597.276</c:v>
                </c:pt>
                <c:pt idx="8575">
                  <c:v>1477915597.4089999</c:v>
                </c:pt>
                <c:pt idx="8576">
                  <c:v>1477915597.4760001</c:v>
                </c:pt>
                <c:pt idx="8577">
                  <c:v>1477915597.5420001</c:v>
                </c:pt>
                <c:pt idx="8578">
                  <c:v>1477915597.609</c:v>
                </c:pt>
                <c:pt idx="8579">
                  <c:v>1477915597.6760001</c:v>
                </c:pt>
                <c:pt idx="8580">
                  <c:v>1477915597.7420001</c:v>
                </c:pt>
                <c:pt idx="8581">
                  <c:v>1477915598.609</c:v>
                </c:pt>
                <c:pt idx="8582">
                  <c:v>1477915598.743</c:v>
                </c:pt>
                <c:pt idx="8583">
                  <c:v>1477915598.809</c:v>
                </c:pt>
                <c:pt idx="8584">
                  <c:v>1477915598.8759999</c:v>
                </c:pt>
                <c:pt idx="8585">
                  <c:v>1477915598.9430001</c:v>
                </c:pt>
                <c:pt idx="8586">
                  <c:v>1477915599.0090001</c:v>
                </c:pt>
                <c:pt idx="8587">
                  <c:v>1477915599.076</c:v>
                </c:pt>
                <c:pt idx="8588">
                  <c:v>1477915599.9430001</c:v>
                </c:pt>
                <c:pt idx="8589">
                  <c:v>1477915600.076</c:v>
                </c:pt>
                <c:pt idx="8590">
                  <c:v>1477915600.1429999</c:v>
                </c:pt>
                <c:pt idx="8591">
                  <c:v>1477915600.21</c:v>
                </c:pt>
                <c:pt idx="8592">
                  <c:v>1477915600.276</c:v>
                </c:pt>
                <c:pt idx="8593">
                  <c:v>1477915600.3429999</c:v>
                </c:pt>
                <c:pt idx="8594">
                  <c:v>1477915600.4100001</c:v>
                </c:pt>
                <c:pt idx="8595">
                  <c:v>1477915601.277</c:v>
                </c:pt>
                <c:pt idx="8596">
                  <c:v>1477915601.4100001</c:v>
                </c:pt>
                <c:pt idx="8597">
                  <c:v>1477915601.477</c:v>
                </c:pt>
                <c:pt idx="8598">
                  <c:v>1477915601.543</c:v>
                </c:pt>
                <c:pt idx="8599">
                  <c:v>1477915601.6099999</c:v>
                </c:pt>
                <c:pt idx="8600">
                  <c:v>1477915601.677</c:v>
                </c:pt>
                <c:pt idx="8601">
                  <c:v>1477915601.743</c:v>
                </c:pt>
                <c:pt idx="8602">
                  <c:v>1477915602.6099999</c:v>
                </c:pt>
                <c:pt idx="8603">
                  <c:v>1477915602.743</c:v>
                </c:pt>
                <c:pt idx="8604">
                  <c:v>1477915602.8099999</c:v>
                </c:pt>
                <c:pt idx="8605">
                  <c:v>1477915602.8770001</c:v>
                </c:pt>
                <c:pt idx="8606">
                  <c:v>1477915602.944</c:v>
                </c:pt>
                <c:pt idx="8607">
                  <c:v>1477915603.01</c:v>
                </c:pt>
                <c:pt idx="8608">
                  <c:v>1477915603.0769999</c:v>
                </c:pt>
                <c:pt idx="8609">
                  <c:v>1477915603.944</c:v>
                </c:pt>
                <c:pt idx="8610">
                  <c:v>1477915604.0769999</c:v>
                </c:pt>
                <c:pt idx="8611">
                  <c:v>1477915604.1440001</c:v>
                </c:pt>
                <c:pt idx="8612">
                  <c:v>1477915604.21</c:v>
                </c:pt>
                <c:pt idx="8613">
                  <c:v>1477915604.277</c:v>
                </c:pt>
                <c:pt idx="8614">
                  <c:v>1477915604.3440001</c:v>
                </c:pt>
                <c:pt idx="8615">
                  <c:v>1477915604.4100001</c:v>
                </c:pt>
                <c:pt idx="8616">
                  <c:v>1477915605.277</c:v>
                </c:pt>
                <c:pt idx="8617">
                  <c:v>1477915605.411</c:v>
                </c:pt>
                <c:pt idx="8618">
                  <c:v>1477915605.477</c:v>
                </c:pt>
                <c:pt idx="8619">
                  <c:v>1477915605.5439999</c:v>
                </c:pt>
                <c:pt idx="8620">
                  <c:v>1477915605.6110001</c:v>
                </c:pt>
                <c:pt idx="8621">
                  <c:v>1477915605.677</c:v>
                </c:pt>
                <c:pt idx="8622">
                  <c:v>1477915605.744</c:v>
                </c:pt>
                <c:pt idx="8623">
                  <c:v>1477915606.6110001</c:v>
                </c:pt>
                <c:pt idx="8624">
                  <c:v>1477915606.744</c:v>
                </c:pt>
                <c:pt idx="8625">
                  <c:v>1477915606.8110001</c:v>
                </c:pt>
                <c:pt idx="8626">
                  <c:v>1477915606.8770001</c:v>
                </c:pt>
                <c:pt idx="8627">
                  <c:v>1477915606.944</c:v>
                </c:pt>
                <c:pt idx="8628">
                  <c:v>1477915607.0109999</c:v>
                </c:pt>
                <c:pt idx="8629">
                  <c:v>1477915607.0769999</c:v>
                </c:pt>
                <c:pt idx="8630">
                  <c:v>1477915607.944</c:v>
                </c:pt>
                <c:pt idx="8631">
                  <c:v>1477915608.0769999</c:v>
                </c:pt>
                <c:pt idx="8632">
                  <c:v>1477915608.1440001</c:v>
                </c:pt>
                <c:pt idx="8633">
                  <c:v>1477915608.211</c:v>
                </c:pt>
                <c:pt idx="8634">
                  <c:v>1477915608.277</c:v>
                </c:pt>
                <c:pt idx="8635">
                  <c:v>1477915608.3440001</c:v>
                </c:pt>
                <c:pt idx="8636">
                  <c:v>1477915608.411</c:v>
                </c:pt>
                <c:pt idx="8637">
                  <c:v>1477915609.2780001</c:v>
                </c:pt>
                <c:pt idx="8638">
                  <c:v>1477915609.411</c:v>
                </c:pt>
                <c:pt idx="8639">
                  <c:v>1477915609.4779999</c:v>
                </c:pt>
                <c:pt idx="8640">
                  <c:v>1477915609.5439999</c:v>
                </c:pt>
                <c:pt idx="8641">
                  <c:v>1477915609.6110001</c:v>
                </c:pt>
                <c:pt idx="8642">
                  <c:v>1477915609.678</c:v>
                </c:pt>
                <c:pt idx="8643">
                  <c:v>1477915609.744</c:v>
                </c:pt>
                <c:pt idx="8644">
                  <c:v>1477915610.6110001</c:v>
                </c:pt>
                <c:pt idx="8645">
                  <c:v>1477915610.744</c:v>
                </c:pt>
                <c:pt idx="8646">
                  <c:v>1477915610.8110001</c:v>
                </c:pt>
                <c:pt idx="8647">
                  <c:v>1477915610.878</c:v>
                </c:pt>
                <c:pt idx="8648">
                  <c:v>1477915610.944</c:v>
                </c:pt>
                <c:pt idx="8649">
                  <c:v>1477915611.0109999</c:v>
                </c:pt>
                <c:pt idx="8650">
                  <c:v>1477915611.0780001</c:v>
                </c:pt>
                <c:pt idx="8651">
                  <c:v>1477915611.944</c:v>
                </c:pt>
                <c:pt idx="8652">
                  <c:v>1477915612.0780001</c:v>
                </c:pt>
                <c:pt idx="8653">
                  <c:v>1477915612.1440001</c:v>
                </c:pt>
                <c:pt idx="8654">
                  <c:v>1477915612.211</c:v>
                </c:pt>
                <c:pt idx="8655">
                  <c:v>1477915612.2780001</c:v>
                </c:pt>
                <c:pt idx="8656">
                  <c:v>1477915612.3440001</c:v>
                </c:pt>
                <c:pt idx="8657">
                  <c:v>1477915612.411</c:v>
                </c:pt>
                <c:pt idx="8658">
                  <c:v>1477915613.2780001</c:v>
                </c:pt>
                <c:pt idx="8659">
                  <c:v>1477915613.411</c:v>
                </c:pt>
                <c:pt idx="8660">
                  <c:v>1477915613.4779999</c:v>
                </c:pt>
                <c:pt idx="8661">
                  <c:v>1477915613.5439999</c:v>
                </c:pt>
                <c:pt idx="8662">
                  <c:v>1477915613.6110001</c:v>
                </c:pt>
                <c:pt idx="8663">
                  <c:v>1477915613.678</c:v>
                </c:pt>
                <c:pt idx="8664">
                  <c:v>1477915613.744</c:v>
                </c:pt>
                <c:pt idx="8665">
                  <c:v>1477915614.6110001</c:v>
                </c:pt>
                <c:pt idx="8666">
                  <c:v>1477915614.744</c:v>
                </c:pt>
                <c:pt idx="8667">
                  <c:v>1477915614.8110001</c:v>
                </c:pt>
                <c:pt idx="8668">
                  <c:v>1477915614.878</c:v>
                </c:pt>
                <c:pt idx="8669">
                  <c:v>1477915614.944</c:v>
                </c:pt>
                <c:pt idx="8670">
                  <c:v>1477915615.0109999</c:v>
                </c:pt>
                <c:pt idx="8671">
                  <c:v>1477915615.0780001</c:v>
                </c:pt>
                <c:pt idx="8672">
                  <c:v>1477915615.944</c:v>
                </c:pt>
                <c:pt idx="8673">
                  <c:v>1477915616.0780001</c:v>
                </c:pt>
                <c:pt idx="8674">
                  <c:v>1477915616.1440001</c:v>
                </c:pt>
                <c:pt idx="8675">
                  <c:v>1477915616.211</c:v>
                </c:pt>
                <c:pt idx="8676">
                  <c:v>1477915616.2780001</c:v>
                </c:pt>
                <c:pt idx="8677">
                  <c:v>1477915616.3440001</c:v>
                </c:pt>
                <c:pt idx="8678">
                  <c:v>1477915616.411</c:v>
                </c:pt>
                <c:pt idx="8679">
                  <c:v>1477915617.2780001</c:v>
                </c:pt>
                <c:pt idx="8680">
                  <c:v>1477915617.411</c:v>
                </c:pt>
                <c:pt idx="8681">
                  <c:v>1477915617.4779999</c:v>
                </c:pt>
                <c:pt idx="8682">
                  <c:v>1477915617.5439999</c:v>
                </c:pt>
                <c:pt idx="8683">
                  <c:v>1477915617.6110001</c:v>
                </c:pt>
                <c:pt idx="8684">
                  <c:v>1477915617.678</c:v>
                </c:pt>
                <c:pt idx="8685">
                  <c:v>1477915617.744</c:v>
                </c:pt>
                <c:pt idx="8686">
                  <c:v>1477915618.6110001</c:v>
                </c:pt>
                <c:pt idx="8687">
                  <c:v>1477915618.744</c:v>
                </c:pt>
                <c:pt idx="8688">
                  <c:v>1477915618.8110001</c:v>
                </c:pt>
                <c:pt idx="8689">
                  <c:v>1477915618.8770001</c:v>
                </c:pt>
                <c:pt idx="8690">
                  <c:v>1477915618.944</c:v>
                </c:pt>
                <c:pt idx="8691">
                  <c:v>1477915619.0109999</c:v>
                </c:pt>
                <c:pt idx="8692">
                  <c:v>1477915619.0769999</c:v>
                </c:pt>
                <c:pt idx="8693">
                  <c:v>1477915619.944</c:v>
                </c:pt>
                <c:pt idx="8694">
                  <c:v>1477915620.0769999</c:v>
                </c:pt>
                <c:pt idx="8695">
                  <c:v>1477915620.1440001</c:v>
                </c:pt>
                <c:pt idx="8696">
                  <c:v>1477915620.211</c:v>
                </c:pt>
                <c:pt idx="8697">
                  <c:v>1477915620.277</c:v>
                </c:pt>
                <c:pt idx="8698">
                  <c:v>1477915620.3440001</c:v>
                </c:pt>
                <c:pt idx="8699">
                  <c:v>1477915620.4100001</c:v>
                </c:pt>
                <c:pt idx="8700">
                  <c:v>1477915621.277</c:v>
                </c:pt>
                <c:pt idx="8701">
                  <c:v>1477915621.4100001</c:v>
                </c:pt>
                <c:pt idx="8702">
                  <c:v>1477915621.477</c:v>
                </c:pt>
                <c:pt idx="8703">
                  <c:v>1477915621.5439999</c:v>
                </c:pt>
                <c:pt idx="8704">
                  <c:v>1477915621.6099999</c:v>
                </c:pt>
                <c:pt idx="8705">
                  <c:v>1477915621.677</c:v>
                </c:pt>
                <c:pt idx="8706">
                  <c:v>1477915621.744</c:v>
                </c:pt>
                <c:pt idx="8707">
                  <c:v>1477915622.6099999</c:v>
                </c:pt>
                <c:pt idx="8708">
                  <c:v>1477915622.743</c:v>
                </c:pt>
                <c:pt idx="8709">
                  <c:v>1477915622.8099999</c:v>
                </c:pt>
                <c:pt idx="8710">
                  <c:v>1477915622.8770001</c:v>
                </c:pt>
                <c:pt idx="8711">
                  <c:v>1477915622.9430001</c:v>
                </c:pt>
                <c:pt idx="8712">
                  <c:v>1477915623.01</c:v>
                </c:pt>
                <c:pt idx="8713">
                  <c:v>1477915623.0769999</c:v>
                </c:pt>
                <c:pt idx="8714">
                  <c:v>1477915623.9430001</c:v>
                </c:pt>
                <c:pt idx="8715">
                  <c:v>1477915624.0769999</c:v>
                </c:pt>
                <c:pt idx="8716">
                  <c:v>1477915624.1429999</c:v>
                </c:pt>
                <c:pt idx="8717">
                  <c:v>1477915624.21</c:v>
                </c:pt>
                <c:pt idx="8718">
                  <c:v>1477915624.277</c:v>
                </c:pt>
                <c:pt idx="8719">
                  <c:v>1477915624.3429999</c:v>
                </c:pt>
                <c:pt idx="8720">
                  <c:v>1477915624.4100001</c:v>
                </c:pt>
                <c:pt idx="8721">
                  <c:v>1477915625.276</c:v>
                </c:pt>
                <c:pt idx="8722">
                  <c:v>1477915625.4100001</c:v>
                </c:pt>
                <c:pt idx="8723">
                  <c:v>1477915625.4760001</c:v>
                </c:pt>
                <c:pt idx="8724">
                  <c:v>1477915625.543</c:v>
                </c:pt>
                <c:pt idx="8725">
                  <c:v>1477915625.6099999</c:v>
                </c:pt>
                <c:pt idx="8726">
                  <c:v>1477915625.6760001</c:v>
                </c:pt>
                <c:pt idx="8727">
                  <c:v>1477915625.743</c:v>
                </c:pt>
                <c:pt idx="8728">
                  <c:v>1477915626.6099999</c:v>
                </c:pt>
                <c:pt idx="8729">
                  <c:v>1477915626.743</c:v>
                </c:pt>
                <c:pt idx="8730">
                  <c:v>1477915626.809</c:v>
                </c:pt>
                <c:pt idx="8731">
                  <c:v>1477915626.8759999</c:v>
                </c:pt>
                <c:pt idx="8732">
                  <c:v>1477915626.9430001</c:v>
                </c:pt>
                <c:pt idx="8733">
                  <c:v>1477915627.0090001</c:v>
                </c:pt>
                <c:pt idx="8734">
                  <c:v>1477915627.076</c:v>
                </c:pt>
                <c:pt idx="8735">
                  <c:v>1477915627.9430001</c:v>
                </c:pt>
                <c:pt idx="8736">
                  <c:v>1477915628.076</c:v>
                </c:pt>
                <c:pt idx="8737">
                  <c:v>1477915628.1429999</c:v>
                </c:pt>
                <c:pt idx="8738">
                  <c:v>1477915628.2090001</c:v>
                </c:pt>
                <c:pt idx="8739">
                  <c:v>1477915628.276</c:v>
                </c:pt>
                <c:pt idx="8740">
                  <c:v>1477915628.3429999</c:v>
                </c:pt>
                <c:pt idx="8741">
                  <c:v>1477915629.276</c:v>
                </c:pt>
                <c:pt idx="8742">
                  <c:v>1477915629.4089999</c:v>
                </c:pt>
                <c:pt idx="8743">
                  <c:v>1477915629.4760001</c:v>
                </c:pt>
                <c:pt idx="8744">
                  <c:v>1477915629.5420001</c:v>
                </c:pt>
                <c:pt idx="8745">
                  <c:v>1477915629.609</c:v>
                </c:pt>
                <c:pt idx="8746">
                  <c:v>1477915629.6760001</c:v>
                </c:pt>
                <c:pt idx="8747">
                  <c:v>1477915630.609</c:v>
                </c:pt>
                <c:pt idx="8748">
                  <c:v>1477915630.7420001</c:v>
                </c:pt>
                <c:pt idx="8749">
                  <c:v>1477915630.809</c:v>
                </c:pt>
                <c:pt idx="8750">
                  <c:v>1477915630.8759999</c:v>
                </c:pt>
                <c:pt idx="8751">
                  <c:v>1477915630.9419999</c:v>
                </c:pt>
                <c:pt idx="8752">
                  <c:v>1477915631.0090001</c:v>
                </c:pt>
                <c:pt idx="8753">
                  <c:v>1477915631.9419999</c:v>
                </c:pt>
                <c:pt idx="8754">
                  <c:v>1477915632.075</c:v>
                </c:pt>
                <c:pt idx="8755">
                  <c:v>1477915632.142</c:v>
                </c:pt>
                <c:pt idx="8756">
                  <c:v>1477915632.2090001</c:v>
                </c:pt>
                <c:pt idx="8757">
                  <c:v>1477915632.2750001</c:v>
                </c:pt>
                <c:pt idx="8758">
                  <c:v>1477915632.342</c:v>
                </c:pt>
                <c:pt idx="8759">
                  <c:v>1477915633.2750001</c:v>
                </c:pt>
                <c:pt idx="8760">
                  <c:v>1477915633.408</c:v>
                </c:pt>
                <c:pt idx="8761">
                  <c:v>1477915633.4749999</c:v>
                </c:pt>
                <c:pt idx="8762">
                  <c:v>1477915633.5420001</c:v>
                </c:pt>
                <c:pt idx="8763">
                  <c:v>1477915633.608</c:v>
                </c:pt>
                <c:pt idx="8764">
                  <c:v>1477915633.675</c:v>
                </c:pt>
                <c:pt idx="8765">
                  <c:v>1477915634.608</c:v>
                </c:pt>
                <c:pt idx="8766">
                  <c:v>1477915634.7420001</c:v>
                </c:pt>
                <c:pt idx="8767">
                  <c:v>1477915634.8080001</c:v>
                </c:pt>
                <c:pt idx="8768">
                  <c:v>1477915634.875</c:v>
                </c:pt>
                <c:pt idx="8769">
                  <c:v>1477915634.9419999</c:v>
                </c:pt>
                <c:pt idx="8770">
                  <c:v>1477915635.0079999</c:v>
                </c:pt>
                <c:pt idx="8771">
                  <c:v>1477915635.941</c:v>
                </c:pt>
                <c:pt idx="8772">
                  <c:v>1477915636.075</c:v>
                </c:pt>
                <c:pt idx="8773">
                  <c:v>1477915636.141</c:v>
                </c:pt>
                <c:pt idx="8774">
                  <c:v>1477915636.2079999</c:v>
                </c:pt>
                <c:pt idx="8775">
                  <c:v>1477915636.2750001</c:v>
                </c:pt>
                <c:pt idx="8776">
                  <c:v>1477915636.3410001</c:v>
                </c:pt>
                <c:pt idx="8777">
                  <c:v>1477915637.2750001</c:v>
                </c:pt>
                <c:pt idx="8778">
                  <c:v>1477915637.408</c:v>
                </c:pt>
                <c:pt idx="8779">
                  <c:v>1477915637.4749999</c:v>
                </c:pt>
                <c:pt idx="8780">
                  <c:v>1477915637.5409999</c:v>
                </c:pt>
                <c:pt idx="8781">
                  <c:v>1477915637.608</c:v>
                </c:pt>
                <c:pt idx="8782">
                  <c:v>1477915637.675</c:v>
                </c:pt>
                <c:pt idx="8783">
                  <c:v>1477915638.608</c:v>
                </c:pt>
                <c:pt idx="8784">
                  <c:v>1477915638.7409999</c:v>
                </c:pt>
                <c:pt idx="8785">
                  <c:v>1477915638.8080001</c:v>
                </c:pt>
                <c:pt idx="8786">
                  <c:v>1477915638.8740001</c:v>
                </c:pt>
                <c:pt idx="8787">
                  <c:v>1477915638.941</c:v>
                </c:pt>
                <c:pt idx="8788">
                  <c:v>1477915639.0079999</c:v>
                </c:pt>
                <c:pt idx="8789">
                  <c:v>1477915639.941</c:v>
                </c:pt>
                <c:pt idx="8790">
                  <c:v>1477915640.0739999</c:v>
                </c:pt>
                <c:pt idx="8791">
                  <c:v>1477915640.141</c:v>
                </c:pt>
                <c:pt idx="8792">
                  <c:v>1477915640.2079999</c:v>
                </c:pt>
                <c:pt idx="8793">
                  <c:v>1477915640.2739999</c:v>
                </c:pt>
                <c:pt idx="8794">
                  <c:v>1477915640.3410001</c:v>
                </c:pt>
                <c:pt idx="8795">
                  <c:v>1477915641.2739999</c:v>
                </c:pt>
                <c:pt idx="8796">
                  <c:v>1477915641.408</c:v>
                </c:pt>
                <c:pt idx="8797">
                  <c:v>1477915641.474</c:v>
                </c:pt>
                <c:pt idx="8798">
                  <c:v>1477915641.5409999</c:v>
                </c:pt>
                <c:pt idx="8799">
                  <c:v>1477915641.608</c:v>
                </c:pt>
                <c:pt idx="8800">
                  <c:v>1477915641.674</c:v>
                </c:pt>
                <c:pt idx="8801">
                  <c:v>1477915642.608</c:v>
                </c:pt>
                <c:pt idx="8802">
                  <c:v>1477915642.7409999</c:v>
                </c:pt>
                <c:pt idx="8803">
                  <c:v>1477915642.8080001</c:v>
                </c:pt>
                <c:pt idx="8804">
                  <c:v>1477915642.8740001</c:v>
                </c:pt>
                <c:pt idx="8805">
                  <c:v>1477915642.941</c:v>
                </c:pt>
                <c:pt idx="8806">
                  <c:v>1477915643.0079999</c:v>
                </c:pt>
                <c:pt idx="8807">
                  <c:v>1477915643.941</c:v>
                </c:pt>
                <c:pt idx="8808">
                  <c:v>1477915644.0739999</c:v>
                </c:pt>
                <c:pt idx="8809">
                  <c:v>1477915644.141</c:v>
                </c:pt>
                <c:pt idx="8810">
                  <c:v>1477915644.2079999</c:v>
                </c:pt>
                <c:pt idx="8811">
                  <c:v>1477915644.2739999</c:v>
                </c:pt>
                <c:pt idx="8812">
                  <c:v>1477915644.3410001</c:v>
                </c:pt>
                <c:pt idx="8813">
                  <c:v>1477915645.2739999</c:v>
                </c:pt>
                <c:pt idx="8814">
                  <c:v>1477915645.4070001</c:v>
                </c:pt>
                <c:pt idx="8815">
                  <c:v>1477915645.474</c:v>
                </c:pt>
                <c:pt idx="8816">
                  <c:v>1477915645.5409999</c:v>
                </c:pt>
                <c:pt idx="8817">
                  <c:v>1477915645.6070001</c:v>
                </c:pt>
                <c:pt idx="8818">
                  <c:v>1477915645.674</c:v>
                </c:pt>
                <c:pt idx="8819">
                  <c:v>1477915646.6070001</c:v>
                </c:pt>
                <c:pt idx="8820">
                  <c:v>1477915646.7409999</c:v>
                </c:pt>
                <c:pt idx="8821">
                  <c:v>1477915646.8069999</c:v>
                </c:pt>
                <c:pt idx="8822">
                  <c:v>1477915646.8740001</c:v>
                </c:pt>
                <c:pt idx="8823">
                  <c:v>1477915646.941</c:v>
                </c:pt>
                <c:pt idx="8824">
                  <c:v>1477915647.007</c:v>
                </c:pt>
                <c:pt idx="8825">
                  <c:v>1477915647.941</c:v>
                </c:pt>
                <c:pt idx="8826">
                  <c:v>1477915648.0739999</c:v>
                </c:pt>
                <c:pt idx="8827">
                  <c:v>1477915648.141</c:v>
                </c:pt>
                <c:pt idx="8828">
                  <c:v>1477915648.207</c:v>
                </c:pt>
                <c:pt idx="8829">
                  <c:v>1477915648.2739999</c:v>
                </c:pt>
                <c:pt idx="8830">
                  <c:v>1477915648.3410001</c:v>
                </c:pt>
                <c:pt idx="8831">
                  <c:v>1477915648.4070001</c:v>
                </c:pt>
                <c:pt idx="8832">
                  <c:v>1477915649.2739999</c:v>
                </c:pt>
                <c:pt idx="8833">
                  <c:v>1477915649.4070001</c:v>
                </c:pt>
                <c:pt idx="8834">
                  <c:v>1477915649.474</c:v>
                </c:pt>
                <c:pt idx="8835">
                  <c:v>1477915649.5409999</c:v>
                </c:pt>
                <c:pt idx="8836">
                  <c:v>1477915649.6070001</c:v>
                </c:pt>
                <c:pt idx="8837">
                  <c:v>1477915649.674</c:v>
                </c:pt>
                <c:pt idx="8838">
                  <c:v>1477915649.7409999</c:v>
                </c:pt>
                <c:pt idx="8839">
                  <c:v>1477915650.6070001</c:v>
                </c:pt>
                <c:pt idx="8840">
                  <c:v>1477915650.7409999</c:v>
                </c:pt>
                <c:pt idx="8841">
                  <c:v>1477915650.8069999</c:v>
                </c:pt>
                <c:pt idx="8842">
                  <c:v>1477915650.8740001</c:v>
                </c:pt>
                <c:pt idx="8843">
                  <c:v>1477915650.941</c:v>
                </c:pt>
                <c:pt idx="8844">
                  <c:v>1477915651.007</c:v>
                </c:pt>
                <c:pt idx="8845">
                  <c:v>1477915651.0739999</c:v>
                </c:pt>
                <c:pt idx="8846">
                  <c:v>1477915651.941</c:v>
                </c:pt>
                <c:pt idx="8847">
                  <c:v>1477915652.0739999</c:v>
                </c:pt>
                <c:pt idx="8848">
                  <c:v>1477915652.141</c:v>
                </c:pt>
                <c:pt idx="8849">
                  <c:v>1477915652.207</c:v>
                </c:pt>
                <c:pt idx="8850">
                  <c:v>1477915652.2739999</c:v>
                </c:pt>
                <c:pt idx="8851">
                  <c:v>1477915652.3410001</c:v>
                </c:pt>
                <c:pt idx="8852">
                  <c:v>1477915652.4070001</c:v>
                </c:pt>
                <c:pt idx="8853">
                  <c:v>1477915653.2739999</c:v>
                </c:pt>
                <c:pt idx="8854">
                  <c:v>1477915653.4070001</c:v>
                </c:pt>
                <c:pt idx="8855">
                  <c:v>1477915653.474</c:v>
                </c:pt>
                <c:pt idx="8856">
                  <c:v>1477915653.5409999</c:v>
                </c:pt>
                <c:pt idx="8857">
                  <c:v>1477915653.6070001</c:v>
                </c:pt>
                <c:pt idx="8858">
                  <c:v>1477915653.674</c:v>
                </c:pt>
                <c:pt idx="8859">
                  <c:v>1477915653.7409999</c:v>
                </c:pt>
                <c:pt idx="8860">
                  <c:v>1477915654.6070001</c:v>
                </c:pt>
                <c:pt idx="8861">
                  <c:v>1477915654.7409999</c:v>
                </c:pt>
                <c:pt idx="8862">
                  <c:v>1477915654.8069999</c:v>
                </c:pt>
                <c:pt idx="8863">
                  <c:v>1477915654.8740001</c:v>
                </c:pt>
                <c:pt idx="8864">
                  <c:v>1477915654.941</c:v>
                </c:pt>
                <c:pt idx="8865">
                  <c:v>1477915655.007</c:v>
                </c:pt>
                <c:pt idx="8866">
                  <c:v>1477915655.0739999</c:v>
                </c:pt>
                <c:pt idx="8867">
                  <c:v>1477915655.9400001</c:v>
                </c:pt>
                <c:pt idx="8868">
                  <c:v>1477915656.0739999</c:v>
                </c:pt>
                <c:pt idx="8869">
                  <c:v>1477915656.1400001</c:v>
                </c:pt>
                <c:pt idx="8870">
                  <c:v>1477915656.207</c:v>
                </c:pt>
                <c:pt idx="8871">
                  <c:v>1477915656.2739999</c:v>
                </c:pt>
                <c:pt idx="8872">
                  <c:v>1477915656.3399999</c:v>
                </c:pt>
                <c:pt idx="8873">
                  <c:v>1477915656.4070001</c:v>
                </c:pt>
                <c:pt idx="8874">
                  <c:v>1477915657.2739999</c:v>
                </c:pt>
                <c:pt idx="8875">
                  <c:v>1477915657.4070001</c:v>
                </c:pt>
                <c:pt idx="8876">
                  <c:v>1477915657.474</c:v>
                </c:pt>
                <c:pt idx="8877">
                  <c:v>1477915657.54</c:v>
                </c:pt>
                <c:pt idx="8878">
                  <c:v>1477915657.6070001</c:v>
                </c:pt>
                <c:pt idx="8879">
                  <c:v>1477915657.674</c:v>
                </c:pt>
                <c:pt idx="8880">
                  <c:v>1477915657.74</c:v>
                </c:pt>
                <c:pt idx="8881">
                  <c:v>1477915658.6070001</c:v>
                </c:pt>
                <c:pt idx="8882">
                  <c:v>1477915658.74</c:v>
                </c:pt>
                <c:pt idx="8883">
                  <c:v>1477915658.8069999</c:v>
                </c:pt>
                <c:pt idx="8884">
                  <c:v>1477915658.8740001</c:v>
                </c:pt>
                <c:pt idx="8885">
                  <c:v>1477915658.9400001</c:v>
                </c:pt>
                <c:pt idx="8886">
                  <c:v>1477915659.007</c:v>
                </c:pt>
                <c:pt idx="8887">
                  <c:v>1477915659.0739999</c:v>
                </c:pt>
                <c:pt idx="8888">
                  <c:v>1477915659.9400001</c:v>
                </c:pt>
                <c:pt idx="8889">
                  <c:v>1477915660.0739999</c:v>
                </c:pt>
                <c:pt idx="8890">
                  <c:v>1477915660.1400001</c:v>
                </c:pt>
                <c:pt idx="8891">
                  <c:v>1477915660.207</c:v>
                </c:pt>
                <c:pt idx="8892">
                  <c:v>1477915660.2739999</c:v>
                </c:pt>
                <c:pt idx="8893">
                  <c:v>1477915660.3399999</c:v>
                </c:pt>
                <c:pt idx="8894">
                  <c:v>1477915660.4070001</c:v>
                </c:pt>
                <c:pt idx="8895">
                  <c:v>1477915661.2739999</c:v>
                </c:pt>
                <c:pt idx="8896">
                  <c:v>1477915661.4070001</c:v>
                </c:pt>
                <c:pt idx="8897">
                  <c:v>1477915661.474</c:v>
                </c:pt>
                <c:pt idx="8898">
                  <c:v>1477915661.54</c:v>
                </c:pt>
                <c:pt idx="8899">
                  <c:v>1477915661.6070001</c:v>
                </c:pt>
                <c:pt idx="8900">
                  <c:v>1477915661.674</c:v>
                </c:pt>
                <c:pt idx="8901">
                  <c:v>1477915661.74</c:v>
                </c:pt>
                <c:pt idx="8902">
                  <c:v>1477915662.6070001</c:v>
                </c:pt>
                <c:pt idx="8903">
                  <c:v>1477915662.74</c:v>
                </c:pt>
                <c:pt idx="8904">
                  <c:v>1477915662.8069999</c:v>
                </c:pt>
                <c:pt idx="8905">
                  <c:v>1477915662.8740001</c:v>
                </c:pt>
                <c:pt idx="8906">
                  <c:v>1477915662.9400001</c:v>
                </c:pt>
                <c:pt idx="8907">
                  <c:v>1477915663.007</c:v>
                </c:pt>
                <c:pt idx="8908">
                  <c:v>1477915663.0739999</c:v>
                </c:pt>
                <c:pt idx="8909">
                  <c:v>1477915663.9400001</c:v>
                </c:pt>
                <c:pt idx="8910">
                  <c:v>1477915664.0739999</c:v>
                </c:pt>
                <c:pt idx="8911">
                  <c:v>1477915664.141</c:v>
                </c:pt>
                <c:pt idx="8912">
                  <c:v>1477915664.207</c:v>
                </c:pt>
                <c:pt idx="8913">
                  <c:v>1477915664.2739999</c:v>
                </c:pt>
                <c:pt idx="8914">
                  <c:v>1477915664.3399999</c:v>
                </c:pt>
                <c:pt idx="8915">
                  <c:v>1477915664.4070001</c:v>
                </c:pt>
                <c:pt idx="8916">
                  <c:v>1477915665.2739999</c:v>
                </c:pt>
                <c:pt idx="8917">
                  <c:v>1477915665.4070001</c:v>
                </c:pt>
                <c:pt idx="8918">
                  <c:v>1477915665.474</c:v>
                </c:pt>
                <c:pt idx="8919">
                  <c:v>1477915665.54</c:v>
                </c:pt>
                <c:pt idx="8920">
                  <c:v>1477915665.6070001</c:v>
                </c:pt>
                <c:pt idx="8921">
                  <c:v>1477915665.674</c:v>
                </c:pt>
                <c:pt idx="8922">
                  <c:v>1477915665.74</c:v>
                </c:pt>
                <c:pt idx="8923">
                  <c:v>1477915666.6070001</c:v>
                </c:pt>
                <c:pt idx="8924">
                  <c:v>1477915666.74</c:v>
                </c:pt>
                <c:pt idx="8925">
                  <c:v>1477915666.8069999</c:v>
                </c:pt>
                <c:pt idx="8926">
                  <c:v>1477915666.8740001</c:v>
                </c:pt>
                <c:pt idx="8927">
                  <c:v>1477915666.9400001</c:v>
                </c:pt>
                <c:pt idx="8928">
                  <c:v>1477915667.007</c:v>
                </c:pt>
                <c:pt idx="8929">
                  <c:v>1477915667.0739999</c:v>
                </c:pt>
                <c:pt idx="8930">
                  <c:v>1477915667.9400001</c:v>
                </c:pt>
                <c:pt idx="8931">
                  <c:v>1477915668.0739999</c:v>
                </c:pt>
                <c:pt idx="8932">
                  <c:v>1477915668.1400001</c:v>
                </c:pt>
                <c:pt idx="8933">
                  <c:v>1477915668.207</c:v>
                </c:pt>
                <c:pt idx="8934">
                  <c:v>1477915668.2739999</c:v>
                </c:pt>
                <c:pt idx="8935">
                  <c:v>1477915668.3399999</c:v>
                </c:pt>
                <c:pt idx="8936">
                  <c:v>1477915668.4070001</c:v>
                </c:pt>
                <c:pt idx="8937">
                  <c:v>1477915669.2739999</c:v>
                </c:pt>
                <c:pt idx="8938">
                  <c:v>1477915669.4070001</c:v>
                </c:pt>
                <c:pt idx="8939">
                  <c:v>1477915669.474</c:v>
                </c:pt>
                <c:pt idx="8940">
                  <c:v>1477915669.54</c:v>
                </c:pt>
                <c:pt idx="8941">
                  <c:v>1477915669.6070001</c:v>
                </c:pt>
                <c:pt idx="8942">
                  <c:v>1477915669.6730001</c:v>
                </c:pt>
                <c:pt idx="8943">
                  <c:v>1477915669.74</c:v>
                </c:pt>
                <c:pt idx="8944">
                  <c:v>1477915670.6070001</c:v>
                </c:pt>
                <c:pt idx="8945">
                  <c:v>1477915670.74</c:v>
                </c:pt>
                <c:pt idx="8946">
                  <c:v>1477915670.8069999</c:v>
                </c:pt>
                <c:pt idx="8947">
                  <c:v>1477915670.8729999</c:v>
                </c:pt>
                <c:pt idx="8948">
                  <c:v>1477915670.9400001</c:v>
                </c:pt>
                <c:pt idx="8949">
                  <c:v>1477915671.007</c:v>
                </c:pt>
                <c:pt idx="8950">
                  <c:v>1477915671.073</c:v>
                </c:pt>
                <c:pt idx="8951">
                  <c:v>1477915671.9400001</c:v>
                </c:pt>
                <c:pt idx="8952">
                  <c:v>1477915672.073</c:v>
                </c:pt>
                <c:pt idx="8953">
                  <c:v>1477915672.1400001</c:v>
                </c:pt>
                <c:pt idx="8954">
                  <c:v>1477915672.207</c:v>
                </c:pt>
                <c:pt idx="8955">
                  <c:v>1477915672.273</c:v>
                </c:pt>
                <c:pt idx="8956">
                  <c:v>1477915672.3399999</c:v>
                </c:pt>
                <c:pt idx="8957">
                  <c:v>1477915672.4070001</c:v>
                </c:pt>
                <c:pt idx="8958">
                  <c:v>1477915673.273</c:v>
                </c:pt>
                <c:pt idx="8959">
                  <c:v>1477915673.4059999</c:v>
                </c:pt>
                <c:pt idx="8960">
                  <c:v>1477915673.473</c:v>
                </c:pt>
                <c:pt idx="8961">
                  <c:v>1477915673.54</c:v>
                </c:pt>
                <c:pt idx="8962">
                  <c:v>1477915673.6059999</c:v>
                </c:pt>
                <c:pt idx="8963">
                  <c:v>1477915673.6730001</c:v>
                </c:pt>
                <c:pt idx="8964">
                  <c:v>1477915673.74</c:v>
                </c:pt>
                <c:pt idx="8965">
                  <c:v>1477915674.6059999</c:v>
                </c:pt>
                <c:pt idx="8966">
                  <c:v>1477915674.74</c:v>
                </c:pt>
                <c:pt idx="8967">
                  <c:v>1477915674.806</c:v>
                </c:pt>
                <c:pt idx="8968">
                  <c:v>1477915674.8729999</c:v>
                </c:pt>
                <c:pt idx="8969">
                  <c:v>1477915674.9400001</c:v>
                </c:pt>
                <c:pt idx="8970">
                  <c:v>1477915675.006</c:v>
                </c:pt>
                <c:pt idx="8971">
                  <c:v>1477915675.073</c:v>
                </c:pt>
                <c:pt idx="8972">
                  <c:v>1477915675.9400001</c:v>
                </c:pt>
                <c:pt idx="8973">
                  <c:v>1477915676.073</c:v>
                </c:pt>
                <c:pt idx="8974">
                  <c:v>1477915676.1400001</c:v>
                </c:pt>
                <c:pt idx="8975">
                  <c:v>1477915676.2060001</c:v>
                </c:pt>
                <c:pt idx="8976">
                  <c:v>1477915676.273</c:v>
                </c:pt>
                <c:pt idx="8977">
                  <c:v>1477915676.3399999</c:v>
                </c:pt>
                <c:pt idx="8978">
                  <c:v>1477915676.4059999</c:v>
                </c:pt>
                <c:pt idx="8979">
                  <c:v>1477915677.273</c:v>
                </c:pt>
                <c:pt idx="8980">
                  <c:v>1477915677.4059999</c:v>
                </c:pt>
                <c:pt idx="8981">
                  <c:v>1477915677.473</c:v>
                </c:pt>
                <c:pt idx="8982">
                  <c:v>1477915677.539</c:v>
                </c:pt>
                <c:pt idx="8983">
                  <c:v>1477915677.6059999</c:v>
                </c:pt>
                <c:pt idx="8984">
                  <c:v>1477915677.6730001</c:v>
                </c:pt>
                <c:pt idx="8985">
                  <c:v>1477915677.7390001</c:v>
                </c:pt>
                <c:pt idx="8986">
                  <c:v>1477915678.6059999</c:v>
                </c:pt>
                <c:pt idx="8987">
                  <c:v>1477915678.7390001</c:v>
                </c:pt>
                <c:pt idx="8988">
                  <c:v>1477915678.806</c:v>
                </c:pt>
                <c:pt idx="8989">
                  <c:v>1477915678.8729999</c:v>
                </c:pt>
                <c:pt idx="8990">
                  <c:v>1477915678.9389999</c:v>
                </c:pt>
                <c:pt idx="8991">
                  <c:v>1477915679.006</c:v>
                </c:pt>
                <c:pt idx="8992">
                  <c:v>1477915679.073</c:v>
                </c:pt>
                <c:pt idx="8993">
                  <c:v>1477915679.9389999</c:v>
                </c:pt>
                <c:pt idx="8994">
                  <c:v>1477915680.072</c:v>
                </c:pt>
                <c:pt idx="8995">
                  <c:v>1477915680.1389999</c:v>
                </c:pt>
                <c:pt idx="8996">
                  <c:v>1477915680.2060001</c:v>
                </c:pt>
                <c:pt idx="8997">
                  <c:v>1477915680.2720001</c:v>
                </c:pt>
                <c:pt idx="8998">
                  <c:v>1477915680.339</c:v>
                </c:pt>
                <c:pt idx="8999">
                  <c:v>1477915680.4059999</c:v>
                </c:pt>
                <c:pt idx="9000">
                  <c:v>1477915681.2720001</c:v>
                </c:pt>
                <c:pt idx="9001">
                  <c:v>1477915681.4059999</c:v>
                </c:pt>
                <c:pt idx="9002">
                  <c:v>1477915681.4719999</c:v>
                </c:pt>
                <c:pt idx="9003">
                  <c:v>1477915681.539</c:v>
                </c:pt>
                <c:pt idx="9004">
                  <c:v>1477915681.6059999</c:v>
                </c:pt>
                <c:pt idx="9005">
                  <c:v>1477915681.6719999</c:v>
                </c:pt>
                <c:pt idx="9006">
                  <c:v>1477915681.7390001</c:v>
                </c:pt>
                <c:pt idx="9007">
                  <c:v>1477915682.605</c:v>
                </c:pt>
                <c:pt idx="9008">
                  <c:v>1477915682.7390001</c:v>
                </c:pt>
                <c:pt idx="9009">
                  <c:v>1477915682.8050001</c:v>
                </c:pt>
                <c:pt idx="9010">
                  <c:v>1477915682.872</c:v>
                </c:pt>
                <c:pt idx="9011">
                  <c:v>1477915682.9389999</c:v>
                </c:pt>
                <c:pt idx="9012">
                  <c:v>1477915683.0050001</c:v>
                </c:pt>
                <c:pt idx="9013">
                  <c:v>1477915683.072</c:v>
                </c:pt>
                <c:pt idx="9014">
                  <c:v>1477915683.938</c:v>
                </c:pt>
                <c:pt idx="9015">
                  <c:v>1477915684.072</c:v>
                </c:pt>
                <c:pt idx="9016">
                  <c:v>1477915684.138</c:v>
                </c:pt>
                <c:pt idx="9017">
                  <c:v>1477915684.2049999</c:v>
                </c:pt>
                <c:pt idx="9018">
                  <c:v>1477915684.2720001</c:v>
                </c:pt>
                <c:pt idx="9019">
                  <c:v>1477915684.3380001</c:v>
                </c:pt>
                <c:pt idx="9020">
                  <c:v>1477915684.405</c:v>
                </c:pt>
                <c:pt idx="9021">
                  <c:v>1477915685.2720001</c:v>
                </c:pt>
                <c:pt idx="9022">
                  <c:v>1477915685.405</c:v>
                </c:pt>
                <c:pt idx="9023">
                  <c:v>1477915685.471</c:v>
                </c:pt>
                <c:pt idx="9024">
                  <c:v>1477915685.5380001</c:v>
                </c:pt>
                <c:pt idx="9025">
                  <c:v>1477915685.605</c:v>
                </c:pt>
                <c:pt idx="9026">
                  <c:v>1477915685.671</c:v>
                </c:pt>
                <c:pt idx="9027">
                  <c:v>1477915685.7379999</c:v>
                </c:pt>
                <c:pt idx="9028">
                  <c:v>1477915686.605</c:v>
                </c:pt>
                <c:pt idx="9029">
                  <c:v>1477915686.7379999</c:v>
                </c:pt>
                <c:pt idx="9030">
                  <c:v>1477915686.8050001</c:v>
                </c:pt>
                <c:pt idx="9031">
                  <c:v>1477915686.8710001</c:v>
                </c:pt>
                <c:pt idx="9032">
                  <c:v>1477915686.938</c:v>
                </c:pt>
                <c:pt idx="9033">
                  <c:v>1477915687.0050001</c:v>
                </c:pt>
                <c:pt idx="9034">
                  <c:v>1477915687.0710001</c:v>
                </c:pt>
                <c:pt idx="9035">
                  <c:v>1477915687.938</c:v>
                </c:pt>
                <c:pt idx="9036">
                  <c:v>1477915688.0710001</c:v>
                </c:pt>
                <c:pt idx="9037">
                  <c:v>1477915688.138</c:v>
                </c:pt>
                <c:pt idx="9038">
                  <c:v>1477915688.204</c:v>
                </c:pt>
                <c:pt idx="9039">
                  <c:v>1477915688.2709999</c:v>
                </c:pt>
                <c:pt idx="9040">
                  <c:v>1477915688.3380001</c:v>
                </c:pt>
                <c:pt idx="9041">
                  <c:v>1477915689.2709999</c:v>
                </c:pt>
                <c:pt idx="9042">
                  <c:v>1477915689.404</c:v>
                </c:pt>
                <c:pt idx="9043">
                  <c:v>1477915689.471</c:v>
                </c:pt>
                <c:pt idx="9044">
                  <c:v>1477915689.5369999</c:v>
                </c:pt>
                <c:pt idx="9045">
                  <c:v>1477915689.6040001</c:v>
                </c:pt>
                <c:pt idx="9046">
                  <c:v>1477915689.671</c:v>
                </c:pt>
                <c:pt idx="9047">
                  <c:v>1477915690.6040001</c:v>
                </c:pt>
                <c:pt idx="9048">
                  <c:v>1477915690.737</c:v>
                </c:pt>
                <c:pt idx="9049">
                  <c:v>1477915690.8039999</c:v>
                </c:pt>
                <c:pt idx="9050">
                  <c:v>1477915690.8699999</c:v>
                </c:pt>
                <c:pt idx="9051">
                  <c:v>1477915690.937</c:v>
                </c:pt>
                <c:pt idx="9052">
                  <c:v>1477915691.0039999</c:v>
                </c:pt>
                <c:pt idx="9053">
                  <c:v>1477915691.937</c:v>
                </c:pt>
                <c:pt idx="9054">
                  <c:v>1477915692.0699999</c:v>
                </c:pt>
                <c:pt idx="9055">
                  <c:v>1477915692.1370001</c:v>
                </c:pt>
                <c:pt idx="9056">
                  <c:v>1477915692.204</c:v>
                </c:pt>
                <c:pt idx="9057">
                  <c:v>1477915692.27</c:v>
                </c:pt>
                <c:pt idx="9058">
                  <c:v>1477915692.3369999</c:v>
                </c:pt>
                <c:pt idx="9059">
                  <c:v>1477915693.27</c:v>
                </c:pt>
                <c:pt idx="9060">
                  <c:v>1477915693.4030001</c:v>
                </c:pt>
                <c:pt idx="9061">
                  <c:v>1477915693.47</c:v>
                </c:pt>
                <c:pt idx="9062">
                  <c:v>1477915693.5369999</c:v>
                </c:pt>
                <c:pt idx="9063">
                  <c:v>1477915693.6029999</c:v>
                </c:pt>
                <c:pt idx="9064">
                  <c:v>1477915693.6700001</c:v>
                </c:pt>
                <c:pt idx="9065">
                  <c:v>1477915694.6029999</c:v>
                </c:pt>
                <c:pt idx="9066">
                  <c:v>1477915694.7360001</c:v>
                </c:pt>
                <c:pt idx="9067">
                  <c:v>1477915694.803</c:v>
                </c:pt>
                <c:pt idx="9068">
                  <c:v>1477915694.8699999</c:v>
                </c:pt>
                <c:pt idx="9069">
                  <c:v>1477915694.9360001</c:v>
                </c:pt>
                <c:pt idx="9070">
                  <c:v>1477915695.003</c:v>
                </c:pt>
                <c:pt idx="9071">
                  <c:v>1477915695.9360001</c:v>
                </c:pt>
                <c:pt idx="9072">
                  <c:v>1477915696.0699999</c:v>
                </c:pt>
                <c:pt idx="9073">
                  <c:v>1477915696.1359999</c:v>
                </c:pt>
                <c:pt idx="9074">
                  <c:v>1477915696.2030001</c:v>
                </c:pt>
                <c:pt idx="9075">
                  <c:v>1477915696.27</c:v>
                </c:pt>
                <c:pt idx="9076">
                  <c:v>1477915696.336</c:v>
                </c:pt>
                <c:pt idx="9077">
                  <c:v>1477915697.2690001</c:v>
                </c:pt>
                <c:pt idx="9078">
                  <c:v>1477915697.4030001</c:v>
                </c:pt>
                <c:pt idx="9079">
                  <c:v>1477915697.4690001</c:v>
                </c:pt>
                <c:pt idx="9080">
                  <c:v>1477915697.536</c:v>
                </c:pt>
                <c:pt idx="9081">
                  <c:v>1477915697.6029999</c:v>
                </c:pt>
                <c:pt idx="9082">
                  <c:v>1477915697.6689999</c:v>
                </c:pt>
                <c:pt idx="9083">
                  <c:v>1477915698.6029999</c:v>
                </c:pt>
                <c:pt idx="9084">
                  <c:v>1477915698.7360001</c:v>
                </c:pt>
                <c:pt idx="9085">
                  <c:v>1477915698.803</c:v>
                </c:pt>
                <c:pt idx="9086">
                  <c:v>1477915698.869</c:v>
                </c:pt>
                <c:pt idx="9087">
                  <c:v>1477915698.9360001</c:v>
                </c:pt>
                <c:pt idx="9088">
                  <c:v>1477915699.003</c:v>
                </c:pt>
                <c:pt idx="9089">
                  <c:v>1477915699.9360001</c:v>
                </c:pt>
                <c:pt idx="9090">
                  <c:v>1477915700.069</c:v>
                </c:pt>
                <c:pt idx="9091">
                  <c:v>1477915700.1359999</c:v>
                </c:pt>
                <c:pt idx="9092">
                  <c:v>1477915700.2019999</c:v>
                </c:pt>
                <c:pt idx="9093">
                  <c:v>1477915700.2690001</c:v>
                </c:pt>
                <c:pt idx="9094">
                  <c:v>1477915700.336</c:v>
                </c:pt>
                <c:pt idx="9095">
                  <c:v>1477915701.2690001</c:v>
                </c:pt>
                <c:pt idx="9096">
                  <c:v>1477915701.402</c:v>
                </c:pt>
                <c:pt idx="9097">
                  <c:v>1477915701.4690001</c:v>
                </c:pt>
                <c:pt idx="9098">
                  <c:v>1477915701.536</c:v>
                </c:pt>
                <c:pt idx="9099">
                  <c:v>1477915701.602</c:v>
                </c:pt>
                <c:pt idx="9100">
                  <c:v>1477915701.6689999</c:v>
                </c:pt>
                <c:pt idx="9101">
                  <c:v>1477915702.602</c:v>
                </c:pt>
                <c:pt idx="9102">
                  <c:v>1477915702.7360001</c:v>
                </c:pt>
                <c:pt idx="9103">
                  <c:v>1477915702.802</c:v>
                </c:pt>
                <c:pt idx="9104">
                  <c:v>1477915702.869</c:v>
                </c:pt>
                <c:pt idx="9105">
                  <c:v>1477915702.9349999</c:v>
                </c:pt>
                <c:pt idx="9106">
                  <c:v>1477915703.0020001</c:v>
                </c:pt>
                <c:pt idx="9107">
                  <c:v>1477915703.9349999</c:v>
                </c:pt>
                <c:pt idx="9108">
                  <c:v>1477915704.069</c:v>
                </c:pt>
                <c:pt idx="9109">
                  <c:v>1477915704.135</c:v>
                </c:pt>
                <c:pt idx="9110">
                  <c:v>1477915704.2019999</c:v>
                </c:pt>
                <c:pt idx="9111">
                  <c:v>1477915704.2690001</c:v>
                </c:pt>
                <c:pt idx="9112">
                  <c:v>1477915704.335</c:v>
                </c:pt>
                <c:pt idx="9113">
                  <c:v>1477915705.2690001</c:v>
                </c:pt>
                <c:pt idx="9114">
                  <c:v>1477915705.402</c:v>
                </c:pt>
                <c:pt idx="9115">
                  <c:v>1477915705.4690001</c:v>
                </c:pt>
                <c:pt idx="9116">
                  <c:v>1477915705.5350001</c:v>
                </c:pt>
                <c:pt idx="9117">
                  <c:v>1477915705.602</c:v>
                </c:pt>
                <c:pt idx="9118">
                  <c:v>1477915705.6689999</c:v>
                </c:pt>
                <c:pt idx="9119">
                  <c:v>1477915706.602</c:v>
                </c:pt>
                <c:pt idx="9120">
                  <c:v>1477915706.7349999</c:v>
                </c:pt>
                <c:pt idx="9121">
                  <c:v>1477915706.802</c:v>
                </c:pt>
                <c:pt idx="9122">
                  <c:v>1477915706.869</c:v>
                </c:pt>
                <c:pt idx="9123">
                  <c:v>1477915706.9349999</c:v>
                </c:pt>
                <c:pt idx="9124">
                  <c:v>1477915707.0020001</c:v>
                </c:pt>
                <c:pt idx="9125">
                  <c:v>1477915707.9349999</c:v>
                </c:pt>
                <c:pt idx="9126">
                  <c:v>1477915708.0680001</c:v>
                </c:pt>
                <c:pt idx="9127">
                  <c:v>1477915708.135</c:v>
                </c:pt>
                <c:pt idx="9128">
                  <c:v>1477915708.2019999</c:v>
                </c:pt>
                <c:pt idx="9129">
                  <c:v>1477915708.2679999</c:v>
                </c:pt>
                <c:pt idx="9130">
                  <c:v>1477915708.335</c:v>
                </c:pt>
                <c:pt idx="9131">
                  <c:v>1477915708.402</c:v>
                </c:pt>
                <c:pt idx="9132">
                  <c:v>1477915709.2679999</c:v>
                </c:pt>
                <c:pt idx="9133">
                  <c:v>1477915709.402</c:v>
                </c:pt>
                <c:pt idx="9134">
                  <c:v>1477915709.4679999</c:v>
                </c:pt>
                <c:pt idx="9135">
                  <c:v>1477915709.5350001</c:v>
                </c:pt>
                <c:pt idx="9136">
                  <c:v>1477915709.602</c:v>
                </c:pt>
                <c:pt idx="9137">
                  <c:v>1477915709.668</c:v>
                </c:pt>
                <c:pt idx="9138">
                  <c:v>1477915709.7349999</c:v>
                </c:pt>
                <c:pt idx="9139">
                  <c:v>1477915710.602</c:v>
                </c:pt>
                <c:pt idx="9140">
                  <c:v>1477915710.7349999</c:v>
                </c:pt>
                <c:pt idx="9141">
                  <c:v>1477915710.802</c:v>
                </c:pt>
                <c:pt idx="9142">
                  <c:v>1477915710.868</c:v>
                </c:pt>
                <c:pt idx="9143">
                  <c:v>1477915710.9349999</c:v>
                </c:pt>
                <c:pt idx="9144">
                  <c:v>1477915711.0020001</c:v>
                </c:pt>
                <c:pt idx="9145">
                  <c:v>1477915711.0680001</c:v>
                </c:pt>
                <c:pt idx="9146">
                  <c:v>1477915711.9349999</c:v>
                </c:pt>
                <c:pt idx="9147">
                  <c:v>1477915712.0680001</c:v>
                </c:pt>
                <c:pt idx="9148">
                  <c:v>1477915712.135</c:v>
                </c:pt>
                <c:pt idx="9149">
                  <c:v>1477915712.2019999</c:v>
                </c:pt>
                <c:pt idx="9150">
                  <c:v>1477915712.2690001</c:v>
                </c:pt>
                <c:pt idx="9151">
                  <c:v>1477915712.335</c:v>
                </c:pt>
                <c:pt idx="9152">
                  <c:v>1477915712.402</c:v>
                </c:pt>
                <c:pt idx="9153">
                  <c:v>1477915713.2690001</c:v>
                </c:pt>
                <c:pt idx="9154">
                  <c:v>1477915713.402</c:v>
                </c:pt>
                <c:pt idx="9155">
                  <c:v>1477915713.4690001</c:v>
                </c:pt>
                <c:pt idx="9156">
                  <c:v>1477915713.5350001</c:v>
                </c:pt>
                <c:pt idx="9157">
                  <c:v>1477915713.602</c:v>
                </c:pt>
                <c:pt idx="9158">
                  <c:v>1477915713.6689999</c:v>
                </c:pt>
                <c:pt idx="9159">
                  <c:v>1477915713.7349999</c:v>
                </c:pt>
                <c:pt idx="9160">
                  <c:v>1477915714.602</c:v>
                </c:pt>
                <c:pt idx="9161">
                  <c:v>1477915714.7349999</c:v>
                </c:pt>
                <c:pt idx="9162">
                  <c:v>1477915714.802</c:v>
                </c:pt>
                <c:pt idx="9163">
                  <c:v>1477915714.869</c:v>
                </c:pt>
                <c:pt idx="9164">
                  <c:v>1477915714.9349999</c:v>
                </c:pt>
                <c:pt idx="9165">
                  <c:v>1477915715.0020001</c:v>
                </c:pt>
                <c:pt idx="9166">
                  <c:v>1477915715.069</c:v>
                </c:pt>
                <c:pt idx="9167">
                  <c:v>1477915715.9360001</c:v>
                </c:pt>
                <c:pt idx="9168">
                  <c:v>1477915716.069</c:v>
                </c:pt>
                <c:pt idx="9169">
                  <c:v>1477915716.1359999</c:v>
                </c:pt>
                <c:pt idx="9170">
                  <c:v>1477915716.2019999</c:v>
                </c:pt>
                <c:pt idx="9171">
                  <c:v>1477915716.2690001</c:v>
                </c:pt>
                <c:pt idx="9172">
                  <c:v>1477915716.336</c:v>
                </c:pt>
                <c:pt idx="9173">
                  <c:v>1477915716.402</c:v>
                </c:pt>
                <c:pt idx="9174">
                  <c:v>1477915717.2690001</c:v>
                </c:pt>
                <c:pt idx="9175">
                  <c:v>1477915717.4030001</c:v>
                </c:pt>
                <c:pt idx="9176">
                  <c:v>1477915717.4690001</c:v>
                </c:pt>
                <c:pt idx="9177">
                  <c:v>1477915717.536</c:v>
                </c:pt>
                <c:pt idx="9178">
                  <c:v>1477915717.6029999</c:v>
                </c:pt>
                <c:pt idx="9179">
                  <c:v>1477915717.6689999</c:v>
                </c:pt>
                <c:pt idx="9180">
                  <c:v>1477915717.7360001</c:v>
                </c:pt>
                <c:pt idx="9181">
                  <c:v>1477915718.6029999</c:v>
                </c:pt>
                <c:pt idx="9182">
                  <c:v>1477915718.7360001</c:v>
                </c:pt>
                <c:pt idx="9183">
                  <c:v>1477915718.803</c:v>
                </c:pt>
                <c:pt idx="9184">
                  <c:v>1477915718.869</c:v>
                </c:pt>
                <c:pt idx="9185">
                  <c:v>1477915718.9360001</c:v>
                </c:pt>
                <c:pt idx="9186">
                  <c:v>1477915719.003</c:v>
                </c:pt>
                <c:pt idx="9187">
                  <c:v>1477915719.069</c:v>
                </c:pt>
                <c:pt idx="9188">
                  <c:v>1477915719.9360001</c:v>
                </c:pt>
                <c:pt idx="9189">
                  <c:v>1477915720.0699999</c:v>
                </c:pt>
                <c:pt idx="9190">
                  <c:v>1477915720.1359999</c:v>
                </c:pt>
                <c:pt idx="9191">
                  <c:v>1477915720.2030001</c:v>
                </c:pt>
                <c:pt idx="9192">
                  <c:v>1477915720.27</c:v>
                </c:pt>
                <c:pt idx="9193">
                  <c:v>1477915720.336</c:v>
                </c:pt>
                <c:pt idx="9194">
                  <c:v>1477915720.4030001</c:v>
                </c:pt>
                <c:pt idx="9195">
                  <c:v>1477915721.27</c:v>
                </c:pt>
                <c:pt idx="9196">
                  <c:v>1477915721.4030001</c:v>
                </c:pt>
                <c:pt idx="9197">
                  <c:v>1477915721.47</c:v>
                </c:pt>
                <c:pt idx="9198">
                  <c:v>1477915721.5369999</c:v>
                </c:pt>
                <c:pt idx="9199">
                  <c:v>1477915721.6029999</c:v>
                </c:pt>
                <c:pt idx="9200">
                  <c:v>1477915721.6700001</c:v>
                </c:pt>
                <c:pt idx="9201">
                  <c:v>1477915721.737</c:v>
                </c:pt>
                <c:pt idx="9202">
                  <c:v>1477915722.6040001</c:v>
                </c:pt>
                <c:pt idx="9203">
                  <c:v>1477915722.737</c:v>
                </c:pt>
                <c:pt idx="9204">
                  <c:v>1477915722.8039999</c:v>
                </c:pt>
                <c:pt idx="9205">
                  <c:v>1477915722.8699999</c:v>
                </c:pt>
                <c:pt idx="9206">
                  <c:v>1477915722.937</c:v>
                </c:pt>
                <c:pt idx="9207">
                  <c:v>1477915723.0039999</c:v>
                </c:pt>
                <c:pt idx="9208">
                  <c:v>1477915723.0699999</c:v>
                </c:pt>
                <c:pt idx="9209">
                  <c:v>1477915723.937</c:v>
                </c:pt>
                <c:pt idx="9210">
                  <c:v>1477915724.0710001</c:v>
                </c:pt>
                <c:pt idx="9211">
                  <c:v>1477915724.1370001</c:v>
                </c:pt>
                <c:pt idx="9212">
                  <c:v>1477915724.204</c:v>
                </c:pt>
                <c:pt idx="9213">
                  <c:v>1477915724.2709999</c:v>
                </c:pt>
                <c:pt idx="9214">
                  <c:v>1477915724.3369999</c:v>
                </c:pt>
                <c:pt idx="9215">
                  <c:v>1477915724.404</c:v>
                </c:pt>
                <c:pt idx="9216">
                  <c:v>1477915725.2709999</c:v>
                </c:pt>
                <c:pt idx="9217">
                  <c:v>1477915725.404</c:v>
                </c:pt>
                <c:pt idx="9218">
                  <c:v>1477915725.471</c:v>
                </c:pt>
                <c:pt idx="9219">
                  <c:v>1477915725.5380001</c:v>
                </c:pt>
                <c:pt idx="9220">
                  <c:v>1477915725.605</c:v>
                </c:pt>
                <c:pt idx="9221">
                  <c:v>1477915725.671</c:v>
                </c:pt>
                <c:pt idx="9222">
                  <c:v>1477915725.7379999</c:v>
                </c:pt>
                <c:pt idx="9223">
                  <c:v>1477915726.605</c:v>
                </c:pt>
                <c:pt idx="9224">
                  <c:v>1477915726.7379999</c:v>
                </c:pt>
                <c:pt idx="9225">
                  <c:v>1477915726.8050001</c:v>
                </c:pt>
                <c:pt idx="9226">
                  <c:v>1477915726.872</c:v>
                </c:pt>
                <c:pt idx="9227">
                  <c:v>1477915726.938</c:v>
                </c:pt>
                <c:pt idx="9228">
                  <c:v>1477915727.0050001</c:v>
                </c:pt>
                <c:pt idx="9229">
                  <c:v>1477915727.072</c:v>
                </c:pt>
                <c:pt idx="9230">
                  <c:v>1477915727.9389999</c:v>
                </c:pt>
                <c:pt idx="9231">
                  <c:v>1477915728.072</c:v>
                </c:pt>
                <c:pt idx="9232">
                  <c:v>1477915728.1389999</c:v>
                </c:pt>
                <c:pt idx="9233">
                  <c:v>1477915728.2060001</c:v>
                </c:pt>
                <c:pt idx="9234">
                  <c:v>1477915728.2720001</c:v>
                </c:pt>
                <c:pt idx="9235">
                  <c:v>1477915728.339</c:v>
                </c:pt>
                <c:pt idx="9236">
                  <c:v>1477915728.4059999</c:v>
                </c:pt>
                <c:pt idx="9237">
                  <c:v>1477915729.273</c:v>
                </c:pt>
                <c:pt idx="9238">
                  <c:v>1477915729.4059999</c:v>
                </c:pt>
                <c:pt idx="9239">
                  <c:v>1477915729.473</c:v>
                </c:pt>
                <c:pt idx="9240">
                  <c:v>1477915729.539</c:v>
                </c:pt>
                <c:pt idx="9241">
                  <c:v>1477915729.6059999</c:v>
                </c:pt>
                <c:pt idx="9242">
                  <c:v>1477915729.6730001</c:v>
                </c:pt>
                <c:pt idx="9243">
                  <c:v>1477915729.7390001</c:v>
                </c:pt>
              </c:numCache>
            </c:numRef>
          </c:xVal>
          <c:yVal>
            <c:numRef>
              <c:f>'2018.11.01 horizontal + tr875l'!$F$2:$F$9245</c:f>
              <c:numCache>
                <c:formatCode>General</c:formatCode>
                <c:ptCount val="9244"/>
                <c:pt idx="0">
                  <c:v>0.14196628332138</c:v>
                </c:pt>
                <c:pt idx="1">
                  <c:v>0.15112209320068001</c:v>
                </c:pt>
                <c:pt idx="2">
                  <c:v>0.20082491636276001</c:v>
                </c:pt>
                <c:pt idx="3">
                  <c:v>0.24753868579864</c:v>
                </c:pt>
                <c:pt idx="4">
                  <c:v>0.24447941780089999</c:v>
                </c:pt>
                <c:pt idx="5">
                  <c:v>0.3301973938942</c:v>
                </c:pt>
                <c:pt idx="6">
                  <c:v>0.37577980756759999</c:v>
                </c:pt>
                <c:pt idx="7">
                  <c:v>0.20195597410201999</c:v>
                </c:pt>
                <c:pt idx="8">
                  <c:v>0.28503829240799</c:v>
                </c:pt>
                <c:pt idx="9">
                  <c:v>0.26104754209518</c:v>
                </c:pt>
                <c:pt idx="10">
                  <c:v>0.26166820526123002</c:v>
                </c:pt>
                <c:pt idx="11">
                  <c:v>0.32250100374222002</c:v>
                </c:pt>
                <c:pt idx="12">
                  <c:v>0.32657891511916998</c:v>
                </c:pt>
                <c:pt idx="13">
                  <c:v>0.32431364059447998</c:v>
                </c:pt>
                <c:pt idx="14">
                  <c:v>6.7119807004930004E-2</c:v>
                </c:pt>
                <c:pt idx="15">
                  <c:v>0.13093227148056</c:v>
                </c:pt>
                <c:pt idx="16">
                  <c:v>0.15776485204696999</c:v>
                </c:pt>
                <c:pt idx="17">
                  <c:v>0.1139634847641</c:v>
                </c:pt>
                <c:pt idx="18">
                  <c:v>0.13484799861908001</c:v>
                </c:pt>
                <c:pt idx="19">
                  <c:v>0.15451115369797</c:v>
                </c:pt>
                <c:pt idx="20">
                  <c:v>0.22446054220200001</c:v>
                </c:pt>
                <c:pt idx="21">
                  <c:v>1.458668708801E-2</c:v>
                </c:pt>
                <c:pt idx="22">
                  <c:v>0.12765997648239</c:v>
                </c:pt>
                <c:pt idx="23">
                  <c:v>0.10787057876587</c:v>
                </c:pt>
                <c:pt idx="24">
                  <c:v>0.15760624408721999</c:v>
                </c:pt>
                <c:pt idx="25">
                  <c:v>0.13094651699066001</c:v>
                </c:pt>
                <c:pt idx="26">
                  <c:v>0.24524950981140001</c:v>
                </c:pt>
                <c:pt idx="27">
                  <c:v>0.18932569026946999</c:v>
                </c:pt>
                <c:pt idx="28">
                  <c:v>8.6037516593900007E-3</c:v>
                </c:pt>
                <c:pt idx="29">
                  <c:v>7.1479469537730003E-2</c:v>
                </c:pt>
                <c:pt idx="30">
                  <c:v>3.9061903953549998E-2</c:v>
                </c:pt>
                <c:pt idx="31">
                  <c:v>2.239435911179E-2</c:v>
                </c:pt>
                <c:pt idx="32">
                  <c:v>8.7101459503200005E-3</c:v>
                </c:pt>
                <c:pt idx="33">
                  <c:v>3.367581963539E-2</c:v>
                </c:pt>
                <c:pt idx="34">
                  <c:v>0.13946342468261999</c:v>
                </c:pt>
                <c:pt idx="35">
                  <c:v>-8.8925659656519995E-2</c:v>
                </c:pt>
                <c:pt idx="36">
                  <c:v>3.2832682132719997E-2</c:v>
                </c:pt>
                <c:pt idx="37">
                  <c:v>-3.013399243355E-2</c:v>
                </c:pt>
                <c:pt idx="38">
                  <c:v>8.2005560398100003E-2</c:v>
                </c:pt>
                <c:pt idx="39">
                  <c:v>3.990721702576E-2</c:v>
                </c:pt>
                <c:pt idx="40">
                  <c:v>0.14775496721268</c:v>
                </c:pt>
                <c:pt idx="41">
                  <c:v>-8.4732115268709995E-2</c:v>
                </c:pt>
                <c:pt idx="42">
                  <c:v>7.1385055780410003E-2</c:v>
                </c:pt>
                <c:pt idx="43">
                  <c:v>2.1209478378299999E-2</c:v>
                </c:pt>
                <c:pt idx="44">
                  <c:v>2.088737487793E-2</c:v>
                </c:pt>
                <c:pt idx="45">
                  <c:v>7.8535437583919995E-2</c:v>
                </c:pt>
                <c:pt idx="46">
                  <c:v>0.1044103205204</c:v>
                </c:pt>
                <c:pt idx="47">
                  <c:v>-0.11082711815834</c:v>
                </c:pt>
                <c:pt idx="48">
                  <c:v>1.429522037506E-2</c:v>
                </c:pt>
                <c:pt idx="49">
                  <c:v>9.3191355466840001E-2</c:v>
                </c:pt>
                <c:pt idx="50">
                  <c:v>0.10769140720367</c:v>
                </c:pt>
                <c:pt idx="51">
                  <c:v>4.8944145441060002E-2</c:v>
                </c:pt>
                <c:pt idx="52">
                  <c:v>8.4336638450620005E-2</c:v>
                </c:pt>
                <c:pt idx="53">
                  <c:v>4.4012069702100004E-3</c:v>
                </c:pt>
                <c:pt idx="54">
                  <c:v>8.2914203405379999E-2</c:v>
                </c:pt>
                <c:pt idx="55">
                  <c:v>9.3115508556370005E-2</c:v>
                </c:pt>
                <c:pt idx="56">
                  <c:v>0.17233592271805001</c:v>
                </c:pt>
                <c:pt idx="57">
                  <c:v>0.24312674999236999</c:v>
                </c:pt>
                <c:pt idx="58">
                  <c:v>0.25399482250214001</c:v>
                </c:pt>
                <c:pt idx="59">
                  <c:v>-4.0196478366899997E-3</c:v>
                </c:pt>
                <c:pt idx="60">
                  <c:v>7.7204763889309996E-2</c:v>
                </c:pt>
                <c:pt idx="61">
                  <c:v>0.12554460763931</c:v>
                </c:pt>
                <c:pt idx="62">
                  <c:v>0.23563146591187001</c:v>
                </c:pt>
                <c:pt idx="63">
                  <c:v>0.2795175909996</c:v>
                </c:pt>
                <c:pt idx="64">
                  <c:v>0.19242227077484</c:v>
                </c:pt>
                <c:pt idx="65">
                  <c:v>7.6278537511830002E-2</c:v>
                </c:pt>
                <c:pt idx="66">
                  <c:v>0.13151651620864999</c:v>
                </c:pt>
                <c:pt idx="67">
                  <c:v>0.1117157638073</c:v>
                </c:pt>
                <c:pt idx="68">
                  <c:v>0.14101719856261999</c:v>
                </c:pt>
                <c:pt idx="69">
                  <c:v>0.19290232658386</c:v>
                </c:pt>
                <c:pt idx="70">
                  <c:v>0.14856904745102001</c:v>
                </c:pt>
                <c:pt idx="71">
                  <c:v>3.7587285041809998E-2</c:v>
                </c:pt>
                <c:pt idx="72">
                  <c:v>7.3790192604060001E-2</c:v>
                </c:pt>
                <c:pt idx="73">
                  <c:v>6.8981647491460005E-2</c:v>
                </c:pt>
                <c:pt idx="74">
                  <c:v>0.21833360195160001</c:v>
                </c:pt>
                <c:pt idx="75">
                  <c:v>0.13696825504303001</c:v>
                </c:pt>
                <c:pt idx="76">
                  <c:v>0.17109394073486001</c:v>
                </c:pt>
                <c:pt idx="77">
                  <c:v>4.3728381395340001E-2</c:v>
                </c:pt>
                <c:pt idx="78">
                  <c:v>0.14255440235138001</c:v>
                </c:pt>
                <c:pt idx="79">
                  <c:v>0.14690387248993</c:v>
                </c:pt>
                <c:pt idx="80">
                  <c:v>0.26979899406433</c:v>
                </c:pt>
                <c:pt idx="81">
                  <c:v>0.20836442708969</c:v>
                </c:pt>
                <c:pt idx="82">
                  <c:v>0.19338083267212</c:v>
                </c:pt>
                <c:pt idx="83">
                  <c:v>7.9214006662369996E-2</c:v>
                </c:pt>
                <c:pt idx="84">
                  <c:v>0.18193167448044001</c:v>
                </c:pt>
                <c:pt idx="85">
                  <c:v>8.6325645446779994E-2</c:v>
                </c:pt>
                <c:pt idx="86">
                  <c:v>0.18545770645142001</c:v>
                </c:pt>
                <c:pt idx="87">
                  <c:v>0.14610344171524001</c:v>
                </c:pt>
                <c:pt idx="88">
                  <c:v>0.20391112565993999</c:v>
                </c:pt>
                <c:pt idx="89">
                  <c:v>6.1388164758680003E-2</c:v>
                </c:pt>
                <c:pt idx="90">
                  <c:v>0.11651366949081</c:v>
                </c:pt>
                <c:pt idx="91">
                  <c:v>0.173284471035</c:v>
                </c:pt>
                <c:pt idx="92">
                  <c:v>0.20661091804504</c:v>
                </c:pt>
                <c:pt idx="93">
                  <c:v>0.21245592832565</c:v>
                </c:pt>
                <c:pt idx="94">
                  <c:v>0.31313836574553999</c:v>
                </c:pt>
                <c:pt idx="95">
                  <c:v>3.5398721694950001E-2</c:v>
                </c:pt>
                <c:pt idx="96">
                  <c:v>0.14812529087067</c:v>
                </c:pt>
                <c:pt idx="97">
                  <c:v>9.8298549652099998E-2</c:v>
                </c:pt>
                <c:pt idx="98">
                  <c:v>0.18283897638321001</c:v>
                </c:pt>
                <c:pt idx="99">
                  <c:v>0.15543252229690999</c:v>
                </c:pt>
                <c:pt idx="100">
                  <c:v>0.25803196430205999</c:v>
                </c:pt>
                <c:pt idx="101">
                  <c:v>0.14287972450256001</c:v>
                </c:pt>
                <c:pt idx="102">
                  <c:v>0.11704596877098</c:v>
                </c:pt>
                <c:pt idx="103">
                  <c:v>0.11211004853249</c:v>
                </c:pt>
                <c:pt idx="104">
                  <c:v>0.17513000965118</c:v>
                </c:pt>
                <c:pt idx="105">
                  <c:v>0.17288875579834001</c:v>
                </c:pt>
                <c:pt idx="106">
                  <c:v>0.23454445600509999</c:v>
                </c:pt>
                <c:pt idx="107">
                  <c:v>0.25404995679855003</c:v>
                </c:pt>
                <c:pt idx="108">
                  <c:v>0.28679531812668002</c:v>
                </c:pt>
                <c:pt idx="109">
                  <c:v>0.27909266948700001</c:v>
                </c:pt>
                <c:pt idx="110">
                  <c:v>0.26112723350525002</c:v>
                </c:pt>
                <c:pt idx="111">
                  <c:v>0.30622291564941001</c:v>
                </c:pt>
                <c:pt idx="112">
                  <c:v>0.31883144378661998</c:v>
                </c:pt>
                <c:pt idx="113">
                  <c:v>0.11030229926109</c:v>
                </c:pt>
                <c:pt idx="114">
                  <c:v>0.17835623025894001</c:v>
                </c:pt>
                <c:pt idx="115">
                  <c:v>0.16014647483826</c:v>
                </c:pt>
                <c:pt idx="116">
                  <c:v>0.25780177116393999</c:v>
                </c:pt>
                <c:pt idx="117">
                  <c:v>0.29530918598174999</c:v>
                </c:pt>
                <c:pt idx="118">
                  <c:v>0.24657905101776001</c:v>
                </c:pt>
                <c:pt idx="119">
                  <c:v>0.10670331120491</c:v>
                </c:pt>
                <c:pt idx="120">
                  <c:v>0.20444023609160999</c:v>
                </c:pt>
                <c:pt idx="121">
                  <c:v>0.18632578849792</c:v>
                </c:pt>
                <c:pt idx="122">
                  <c:v>0.24230271577835</c:v>
                </c:pt>
                <c:pt idx="123">
                  <c:v>0.29258269071579002</c:v>
                </c:pt>
                <c:pt idx="124">
                  <c:v>0.35906392335892001</c:v>
                </c:pt>
                <c:pt idx="125">
                  <c:v>0.11954805254936</c:v>
                </c:pt>
                <c:pt idx="126">
                  <c:v>8.3480805158619997E-2</c:v>
                </c:pt>
                <c:pt idx="127">
                  <c:v>0.15521502494812001</c:v>
                </c:pt>
                <c:pt idx="128">
                  <c:v>0.20428001880645999</c:v>
                </c:pt>
                <c:pt idx="129">
                  <c:v>0.19117343425750999</c:v>
                </c:pt>
                <c:pt idx="130">
                  <c:v>0.19418203830719</c:v>
                </c:pt>
                <c:pt idx="131">
                  <c:v>0.21762812137604001</c:v>
                </c:pt>
                <c:pt idx="132">
                  <c:v>0.13759505748749001</c:v>
                </c:pt>
                <c:pt idx="133">
                  <c:v>0.14338362216948999</c:v>
                </c:pt>
                <c:pt idx="134">
                  <c:v>0.22160613536835</c:v>
                </c:pt>
                <c:pt idx="135">
                  <c:v>0.22366976737975999</c:v>
                </c:pt>
                <c:pt idx="136">
                  <c:v>0.28646814823151001</c:v>
                </c:pt>
                <c:pt idx="137">
                  <c:v>0.33578830957412997</c:v>
                </c:pt>
                <c:pt idx="138">
                  <c:v>0.34450536966324002</c:v>
                </c:pt>
                <c:pt idx="139">
                  <c:v>3.5865753889079997E-2</c:v>
                </c:pt>
                <c:pt idx="140">
                  <c:v>0.20298135280609</c:v>
                </c:pt>
                <c:pt idx="141">
                  <c:v>0.18743860721587999</c:v>
                </c:pt>
                <c:pt idx="142">
                  <c:v>0.20687288045883001</c:v>
                </c:pt>
                <c:pt idx="143">
                  <c:v>0.28362852334976002</c:v>
                </c:pt>
                <c:pt idx="144">
                  <c:v>0.27800226211548001</c:v>
                </c:pt>
                <c:pt idx="145">
                  <c:v>0.26190757751464999</c:v>
                </c:pt>
                <c:pt idx="146">
                  <c:v>0.1036142706871</c:v>
                </c:pt>
                <c:pt idx="147">
                  <c:v>0.21625733375549</c:v>
                </c:pt>
                <c:pt idx="148">
                  <c:v>0.34119635820388999</c:v>
                </c:pt>
                <c:pt idx="149">
                  <c:v>0.27644950151442998</c:v>
                </c:pt>
                <c:pt idx="150">
                  <c:v>0.28700321912766003</c:v>
                </c:pt>
                <c:pt idx="151">
                  <c:v>0.27416789531708002</c:v>
                </c:pt>
                <c:pt idx="152">
                  <c:v>0.32313710451125999</c:v>
                </c:pt>
                <c:pt idx="153">
                  <c:v>0.16302889585495001</c:v>
                </c:pt>
                <c:pt idx="154">
                  <c:v>0.20980709791183</c:v>
                </c:pt>
                <c:pt idx="155">
                  <c:v>0.17407858371734999</c:v>
                </c:pt>
                <c:pt idx="156">
                  <c:v>0.20143991708754999</c:v>
                </c:pt>
                <c:pt idx="157">
                  <c:v>0.23136174678801999</c:v>
                </c:pt>
                <c:pt idx="158">
                  <c:v>0.26076996326446999</c:v>
                </c:pt>
                <c:pt idx="159">
                  <c:v>0.24048179388046001</c:v>
                </c:pt>
                <c:pt idx="160">
                  <c:v>9.7472578287119999E-2</c:v>
                </c:pt>
                <c:pt idx="161">
                  <c:v>0.10675427317619</c:v>
                </c:pt>
                <c:pt idx="162">
                  <c:v>0.18478906154633001</c:v>
                </c:pt>
                <c:pt idx="163">
                  <c:v>0.19852727651596</c:v>
                </c:pt>
                <c:pt idx="164">
                  <c:v>0.25719642639160001</c:v>
                </c:pt>
                <c:pt idx="165">
                  <c:v>0.20771062374115001</c:v>
                </c:pt>
                <c:pt idx="166">
                  <c:v>0.30108100175857999</c:v>
                </c:pt>
                <c:pt idx="167">
                  <c:v>3.7996530532840002E-2</c:v>
                </c:pt>
                <c:pt idx="168">
                  <c:v>0.30334383249282998</c:v>
                </c:pt>
                <c:pt idx="169">
                  <c:v>0.16279828548431</c:v>
                </c:pt>
                <c:pt idx="170">
                  <c:v>0.18507879972458</c:v>
                </c:pt>
                <c:pt idx="171">
                  <c:v>0.26441377401352001</c:v>
                </c:pt>
                <c:pt idx="172">
                  <c:v>0.32129532098769997</c:v>
                </c:pt>
                <c:pt idx="173">
                  <c:v>0.24519413709641</c:v>
                </c:pt>
                <c:pt idx="174">
                  <c:v>0.10463058948517</c:v>
                </c:pt>
                <c:pt idx="175">
                  <c:v>0.25036746263504001</c:v>
                </c:pt>
                <c:pt idx="176">
                  <c:v>0.16925221681595001</c:v>
                </c:pt>
                <c:pt idx="177">
                  <c:v>0.24879014492035001</c:v>
                </c:pt>
                <c:pt idx="178">
                  <c:v>0.26648628711700001</c:v>
                </c:pt>
                <c:pt idx="179">
                  <c:v>0.15977877378464</c:v>
                </c:pt>
                <c:pt idx="180">
                  <c:v>0.22771275043488001</c:v>
                </c:pt>
                <c:pt idx="181">
                  <c:v>7.0798754692079996E-2</c:v>
                </c:pt>
                <c:pt idx="182">
                  <c:v>0.25857681035995</c:v>
                </c:pt>
                <c:pt idx="183">
                  <c:v>0.24551206827163999</c:v>
                </c:pt>
                <c:pt idx="184">
                  <c:v>0.27502596378326</c:v>
                </c:pt>
                <c:pt idx="185">
                  <c:v>0.26958143711089999</c:v>
                </c:pt>
                <c:pt idx="186">
                  <c:v>0.20389246940613001</c:v>
                </c:pt>
                <c:pt idx="187">
                  <c:v>0.27240931987762002</c:v>
                </c:pt>
                <c:pt idx="188">
                  <c:v>6.4285695552829994E-2</c:v>
                </c:pt>
                <c:pt idx="189">
                  <c:v>0.11854892969131001</c:v>
                </c:pt>
                <c:pt idx="190">
                  <c:v>0.20321226119995001</c:v>
                </c:pt>
                <c:pt idx="191">
                  <c:v>0.13417541980743</c:v>
                </c:pt>
                <c:pt idx="192">
                  <c:v>0.27660673856735002</c:v>
                </c:pt>
                <c:pt idx="193">
                  <c:v>0.33041173219681003</c:v>
                </c:pt>
                <c:pt idx="194">
                  <c:v>0.32665646076201998</c:v>
                </c:pt>
                <c:pt idx="195">
                  <c:v>0.20384889841080001</c:v>
                </c:pt>
                <c:pt idx="196">
                  <c:v>0.20918172597885001</c:v>
                </c:pt>
                <c:pt idx="197">
                  <c:v>0.30686247348785001</c:v>
                </c:pt>
                <c:pt idx="198">
                  <c:v>0.32512748241424999</c:v>
                </c:pt>
                <c:pt idx="199">
                  <c:v>0.29873257875442999</c:v>
                </c:pt>
                <c:pt idx="200">
                  <c:v>0.38261997699737998</c:v>
                </c:pt>
                <c:pt idx="201">
                  <c:v>0.29530555009842002</c:v>
                </c:pt>
                <c:pt idx="202">
                  <c:v>0.17835652828217</c:v>
                </c:pt>
                <c:pt idx="203">
                  <c:v>0.26924228668213002</c:v>
                </c:pt>
                <c:pt idx="204">
                  <c:v>0.21862345933914001</c:v>
                </c:pt>
                <c:pt idx="205">
                  <c:v>0.23978167772292999</c:v>
                </c:pt>
                <c:pt idx="206">
                  <c:v>0.32752352952956998</c:v>
                </c:pt>
                <c:pt idx="207">
                  <c:v>0.29977697134018</c:v>
                </c:pt>
                <c:pt idx="208">
                  <c:v>0.38379681110382002</c:v>
                </c:pt>
                <c:pt idx="209">
                  <c:v>0.14190220832825001</c:v>
                </c:pt>
                <c:pt idx="210">
                  <c:v>0.23266845941544001</c:v>
                </c:pt>
                <c:pt idx="211">
                  <c:v>0.26715123653411998</c:v>
                </c:pt>
                <c:pt idx="212">
                  <c:v>0.35260081291199002</c:v>
                </c:pt>
                <c:pt idx="213">
                  <c:v>0.33657759428023998</c:v>
                </c:pt>
                <c:pt idx="214">
                  <c:v>0.38416594266891002</c:v>
                </c:pt>
                <c:pt idx="215">
                  <c:v>0.34033238887786998</c:v>
                </c:pt>
                <c:pt idx="216">
                  <c:v>0.20895278453826999</c:v>
                </c:pt>
                <c:pt idx="217">
                  <c:v>0.23852992057799999</c:v>
                </c:pt>
                <c:pt idx="218">
                  <c:v>0.33877962827682001</c:v>
                </c:pt>
                <c:pt idx="219">
                  <c:v>0.30209594964981001</c:v>
                </c:pt>
                <c:pt idx="220">
                  <c:v>0.43238073587418002</c:v>
                </c:pt>
                <c:pt idx="221">
                  <c:v>0.39235758781433</c:v>
                </c:pt>
                <c:pt idx="222">
                  <c:v>0.47506952285767001</c:v>
                </c:pt>
                <c:pt idx="223">
                  <c:v>0.26220089197159002</c:v>
                </c:pt>
                <c:pt idx="224">
                  <c:v>0.37809950113296997</c:v>
                </c:pt>
                <c:pt idx="225">
                  <c:v>0.30785202980041998</c:v>
                </c:pt>
                <c:pt idx="226">
                  <c:v>0.31507563591003002</c:v>
                </c:pt>
                <c:pt idx="227">
                  <c:v>0.37844377756119002</c:v>
                </c:pt>
                <c:pt idx="228">
                  <c:v>0.46406495571136003</c:v>
                </c:pt>
                <c:pt idx="229">
                  <c:v>0.34809261560440002</c:v>
                </c:pt>
                <c:pt idx="230">
                  <c:v>0.28102189302443997</c:v>
                </c:pt>
                <c:pt idx="231">
                  <c:v>0.27818316221236999</c:v>
                </c:pt>
                <c:pt idx="232">
                  <c:v>0.31873661279678001</c:v>
                </c:pt>
                <c:pt idx="233">
                  <c:v>0.44393658638</c:v>
                </c:pt>
                <c:pt idx="234">
                  <c:v>0.35117161273955999</c:v>
                </c:pt>
                <c:pt idx="235">
                  <c:v>0.43088984489441001</c:v>
                </c:pt>
                <c:pt idx="236">
                  <c:v>0.42628103494643999</c:v>
                </c:pt>
                <c:pt idx="237">
                  <c:v>0.29287499189376998</c:v>
                </c:pt>
                <c:pt idx="238">
                  <c:v>0.3148096203804</c:v>
                </c:pt>
                <c:pt idx="239">
                  <c:v>0.35947817564010998</c:v>
                </c:pt>
                <c:pt idx="240">
                  <c:v>0.39381110668182001</c:v>
                </c:pt>
                <c:pt idx="241">
                  <c:v>0.36049610376357999</c:v>
                </c:pt>
                <c:pt idx="242">
                  <c:v>0.47628581523895003</c:v>
                </c:pt>
                <c:pt idx="243">
                  <c:v>0.38855051994324002</c:v>
                </c:pt>
                <c:pt idx="244">
                  <c:v>0.15256190299988001</c:v>
                </c:pt>
                <c:pt idx="245">
                  <c:v>0.13819402456284</c:v>
                </c:pt>
                <c:pt idx="246">
                  <c:v>0.26734763383865001</c:v>
                </c:pt>
                <c:pt idx="247">
                  <c:v>0.27573275566101002</c:v>
                </c:pt>
                <c:pt idx="248">
                  <c:v>0.36240321397781</c:v>
                </c:pt>
                <c:pt idx="249">
                  <c:v>0.44468206167221003</c:v>
                </c:pt>
                <c:pt idx="250">
                  <c:v>0.34956586360931002</c:v>
                </c:pt>
                <c:pt idx="251">
                  <c:v>0.15886098146439001</c:v>
                </c:pt>
                <c:pt idx="252">
                  <c:v>0.25358289480209001</c:v>
                </c:pt>
                <c:pt idx="253">
                  <c:v>0.24080842733383001</c:v>
                </c:pt>
                <c:pt idx="254">
                  <c:v>0.32831645011902</c:v>
                </c:pt>
                <c:pt idx="255">
                  <c:v>0.28505212068558</c:v>
                </c:pt>
                <c:pt idx="256">
                  <c:v>0.31381219625473</c:v>
                </c:pt>
                <c:pt idx="257">
                  <c:v>0.31983292102813998</c:v>
                </c:pt>
                <c:pt idx="258">
                  <c:v>3.3863157033919997E-2</c:v>
                </c:pt>
                <c:pt idx="259">
                  <c:v>0.10439237952232</c:v>
                </c:pt>
                <c:pt idx="260">
                  <c:v>0.10085111856461</c:v>
                </c:pt>
                <c:pt idx="261">
                  <c:v>0.14150512218475</c:v>
                </c:pt>
                <c:pt idx="262">
                  <c:v>0.27972233295441001</c:v>
                </c:pt>
                <c:pt idx="263">
                  <c:v>0.26582193374634</c:v>
                </c:pt>
                <c:pt idx="264">
                  <c:v>0.25069910287857</c:v>
                </c:pt>
                <c:pt idx="265">
                  <c:v>4.1280835866930002E-2</c:v>
                </c:pt>
                <c:pt idx="266">
                  <c:v>9.4545781612400001E-2</c:v>
                </c:pt>
                <c:pt idx="267">
                  <c:v>0.10223507881165</c:v>
                </c:pt>
                <c:pt idx="268">
                  <c:v>0.21119034290314001</c:v>
                </c:pt>
                <c:pt idx="269">
                  <c:v>0.19707351922989</c:v>
                </c:pt>
                <c:pt idx="270">
                  <c:v>0.26420974731445002</c:v>
                </c:pt>
                <c:pt idx="271">
                  <c:v>0.24017828702926999</c:v>
                </c:pt>
                <c:pt idx="272">
                  <c:v>0.13360339403152</c:v>
                </c:pt>
                <c:pt idx="273">
                  <c:v>0.10898986458778</c:v>
                </c:pt>
                <c:pt idx="274">
                  <c:v>0.23791003227234001</c:v>
                </c:pt>
                <c:pt idx="275">
                  <c:v>9.9182814359660004E-2</c:v>
                </c:pt>
                <c:pt idx="276">
                  <c:v>0.14832335710526001</c:v>
                </c:pt>
                <c:pt idx="277">
                  <c:v>0.25232118368148998</c:v>
                </c:pt>
                <c:pt idx="278">
                  <c:v>0.23855054378509999</c:v>
                </c:pt>
                <c:pt idx="279">
                  <c:v>1.907098293304E-2</c:v>
                </c:pt>
                <c:pt idx="280">
                  <c:v>9.0606808662409999E-2</c:v>
                </c:pt>
                <c:pt idx="281">
                  <c:v>4.2672753334049997E-2</c:v>
                </c:pt>
                <c:pt idx="282">
                  <c:v>0.17418479919433999</c:v>
                </c:pt>
                <c:pt idx="283">
                  <c:v>0.10685729980469</c:v>
                </c:pt>
                <c:pt idx="284">
                  <c:v>0.15568929910660001</c:v>
                </c:pt>
                <c:pt idx="285">
                  <c:v>0.13907372951508001</c:v>
                </c:pt>
                <c:pt idx="286">
                  <c:v>8.90347361565E-3</c:v>
                </c:pt>
                <c:pt idx="287">
                  <c:v>6.9427609443659999E-2</c:v>
                </c:pt>
                <c:pt idx="288">
                  <c:v>0.14010655879973999</c:v>
                </c:pt>
                <c:pt idx="289">
                  <c:v>0.14658242464065999</c:v>
                </c:pt>
                <c:pt idx="290">
                  <c:v>0.14153110980988001</c:v>
                </c:pt>
                <c:pt idx="291">
                  <c:v>0.12200176715850999</c:v>
                </c:pt>
                <c:pt idx="292">
                  <c:v>0.26697486639022999</c:v>
                </c:pt>
                <c:pt idx="293">
                  <c:v>0.12810891866683999</c:v>
                </c:pt>
                <c:pt idx="294">
                  <c:v>0.12338066101073999</c:v>
                </c:pt>
                <c:pt idx="295">
                  <c:v>0.12349915504455999</c:v>
                </c:pt>
                <c:pt idx="296">
                  <c:v>0.28737521171570002</c:v>
                </c:pt>
                <c:pt idx="297">
                  <c:v>0.19847404956817999</c:v>
                </c:pt>
                <c:pt idx="298">
                  <c:v>0.34810948371887002</c:v>
                </c:pt>
                <c:pt idx="299">
                  <c:v>0.36284309625625999</c:v>
                </c:pt>
                <c:pt idx="300">
                  <c:v>5.6430935859680002E-2</c:v>
                </c:pt>
                <c:pt idx="301">
                  <c:v>6.2910377979279994E-2</c:v>
                </c:pt>
                <c:pt idx="302">
                  <c:v>0.10620069503784001</c:v>
                </c:pt>
                <c:pt idx="303">
                  <c:v>7.1453064680100001E-2</c:v>
                </c:pt>
                <c:pt idx="304">
                  <c:v>0.17274975776672</c:v>
                </c:pt>
                <c:pt idx="305">
                  <c:v>0.18631726503372001</c:v>
                </c:pt>
                <c:pt idx="306">
                  <c:v>0.25627672672272001</c:v>
                </c:pt>
                <c:pt idx="307">
                  <c:v>4.494190216064E-2</c:v>
                </c:pt>
                <c:pt idx="308">
                  <c:v>0.23609232902527</c:v>
                </c:pt>
                <c:pt idx="309">
                  <c:v>0.23703360557556</c:v>
                </c:pt>
                <c:pt idx="310">
                  <c:v>0.28939551115036</c:v>
                </c:pt>
                <c:pt idx="311">
                  <c:v>0.25927090644835998</c:v>
                </c:pt>
                <c:pt idx="312">
                  <c:v>0.27969384193419999</c:v>
                </c:pt>
                <c:pt idx="313">
                  <c:v>0.30278193950652998</c:v>
                </c:pt>
                <c:pt idx="314">
                  <c:v>0.19011634588241999</c:v>
                </c:pt>
                <c:pt idx="315">
                  <c:v>0.25129276514053001</c:v>
                </c:pt>
                <c:pt idx="316">
                  <c:v>0.21197772026062001</c:v>
                </c:pt>
                <c:pt idx="317">
                  <c:v>0.24415630102158001</c:v>
                </c:pt>
                <c:pt idx="318">
                  <c:v>0.30331993103027</c:v>
                </c:pt>
                <c:pt idx="319">
                  <c:v>0.30410546064376998</c:v>
                </c:pt>
                <c:pt idx="320">
                  <c:v>0.29900795221329002</c:v>
                </c:pt>
                <c:pt idx="321">
                  <c:v>0.10250979661942</c:v>
                </c:pt>
                <c:pt idx="322">
                  <c:v>0.24272990226746</c:v>
                </c:pt>
                <c:pt idx="323">
                  <c:v>0.23965150117874001</c:v>
                </c:pt>
                <c:pt idx="324">
                  <c:v>0.28854531049727999</c:v>
                </c:pt>
                <c:pt idx="325">
                  <c:v>0.28970783948897999</c:v>
                </c:pt>
                <c:pt idx="326">
                  <c:v>0.27710497379303001</c:v>
                </c:pt>
                <c:pt idx="327">
                  <c:v>0.31507158279419001</c:v>
                </c:pt>
                <c:pt idx="328">
                  <c:v>0.18131995201111001</c:v>
                </c:pt>
                <c:pt idx="329">
                  <c:v>0.18816864490509</c:v>
                </c:pt>
                <c:pt idx="330">
                  <c:v>0.26360082626343001</c:v>
                </c:pt>
                <c:pt idx="331">
                  <c:v>0.28685390949249001</c:v>
                </c:pt>
                <c:pt idx="332">
                  <c:v>0.22152978181839</c:v>
                </c:pt>
                <c:pt idx="333">
                  <c:v>0.32688391208648998</c:v>
                </c:pt>
                <c:pt idx="334">
                  <c:v>0.36506921052933</c:v>
                </c:pt>
                <c:pt idx="335">
                  <c:v>9.1349095106120007E-2</c:v>
                </c:pt>
                <c:pt idx="336">
                  <c:v>0.16111218929290999</c:v>
                </c:pt>
                <c:pt idx="337">
                  <c:v>0.24909806251526001</c:v>
                </c:pt>
                <c:pt idx="338">
                  <c:v>0.28071892261504999</c:v>
                </c:pt>
                <c:pt idx="339">
                  <c:v>0.22433447837830001</c:v>
                </c:pt>
                <c:pt idx="340">
                  <c:v>0.37996602058411</c:v>
                </c:pt>
                <c:pt idx="341">
                  <c:v>0.22907358407973999</c:v>
                </c:pt>
                <c:pt idx="342">
                  <c:v>0.31069469451904003</c:v>
                </c:pt>
                <c:pt idx="343">
                  <c:v>0.29208105802536</c:v>
                </c:pt>
                <c:pt idx="344">
                  <c:v>0.34819424152374001</c:v>
                </c:pt>
                <c:pt idx="345">
                  <c:v>0.40454620122910001</c:v>
                </c:pt>
                <c:pt idx="346">
                  <c:v>0.37544000148772999</c:v>
                </c:pt>
                <c:pt idx="347">
                  <c:v>0.25779223442077998</c:v>
                </c:pt>
                <c:pt idx="348">
                  <c:v>0.28889602422714</c:v>
                </c:pt>
                <c:pt idx="349">
                  <c:v>0.26596558094025002</c:v>
                </c:pt>
                <c:pt idx="350">
                  <c:v>0.35246026515960999</c:v>
                </c:pt>
                <c:pt idx="351">
                  <c:v>0.36370098590851002</c:v>
                </c:pt>
                <c:pt idx="352">
                  <c:v>0.35224908590317</c:v>
                </c:pt>
                <c:pt idx="353">
                  <c:v>0.16850680112839</c:v>
                </c:pt>
                <c:pt idx="354">
                  <c:v>0.28848981857299999</c:v>
                </c:pt>
                <c:pt idx="355">
                  <c:v>0.30292534828186002</c:v>
                </c:pt>
                <c:pt idx="356">
                  <c:v>0.28966921567916998</c:v>
                </c:pt>
                <c:pt idx="357">
                  <c:v>0.43768435716629001</c:v>
                </c:pt>
                <c:pt idx="358">
                  <c:v>0.37574404478072998</c:v>
                </c:pt>
                <c:pt idx="359">
                  <c:v>7.482868432999E-2</c:v>
                </c:pt>
                <c:pt idx="360">
                  <c:v>0.246646463871</c:v>
                </c:pt>
                <c:pt idx="361">
                  <c:v>0.21618920564651001</c:v>
                </c:pt>
                <c:pt idx="362">
                  <c:v>0.22146856784821001</c:v>
                </c:pt>
                <c:pt idx="363">
                  <c:v>0.25340944528580001</c:v>
                </c:pt>
                <c:pt idx="364">
                  <c:v>0.28284382820129</c:v>
                </c:pt>
                <c:pt idx="365">
                  <c:v>0.18432205915451</c:v>
                </c:pt>
                <c:pt idx="366">
                  <c:v>0.25036698579788003</c:v>
                </c:pt>
                <c:pt idx="367">
                  <c:v>0.18648737668991</c:v>
                </c:pt>
                <c:pt idx="368">
                  <c:v>0.25764834880829002</c:v>
                </c:pt>
                <c:pt idx="369">
                  <c:v>0.24269896745681999</c:v>
                </c:pt>
                <c:pt idx="370">
                  <c:v>0.33869898319244002</c:v>
                </c:pt>
                <c:pt idx="371">
                  <c:v>0.24248689413071001</c:v>
                </c:pt>
                <c:pt idx="372">
                  <c:v>0.31224483251571999</c:v>
                </c:pt>
                <c:pt idx="373">
                  <c:v>0.38771539926528997</c:v>
                </c:pt>
                <c:pt idx="374">
                  <c:v>0.33443695306777999</c:v>
                </c:pt>
                <c:pt idx="375">
                  <c:v>0.37202435731888001</c:v>
                </c:pt>
                <c:pt idx="376">
                  <c:v>0.37318104505539001</c:v>
                </c:pt>
                <c:pt idx="377">
                  <c:v>7.1455359458919995E-2</c:v>
                </c:pt>
                <c:pt idx="378">
                  <c:v>0.22231322526931999</c:v>
                </c:pt>
                <c:pt idx="379">
                  <c:v>0.25491362810134999</c:v>
                </c:pt>
                <c:pt idx="380">
                  <c:v>0.29558897018433</c:v>
                </c:pt>
                <c:pt idx="381">
                  <c:v>0.35868173837661999</c:v>
                </c:pt>
                <c:pt idx="382">
                  <c:v>0.33278357982634998</c:v>
                </c:pt>
                <c:pt idx="383">
                  <c:v>0.23460644483566001</c:v>
                </c:pt>
                <c:pt idx="384">
                  <c:v>0.26479333639144997</c:v>
                </c:pt>
                <c:pt idx="385">
                  <c:v>0.32202517986298002</c:v>
                </c:pt>
                <c:pt idx="386">
                  <c:v>0.34509629011154003</c:v>
                </c:pt>
                <c:pt idx="387">
                  <c:v>0.34970545768737998</c:v>
                </c:pt>
                <c:pt idx="388">
                  <c:v>0.36312770843505998</c:v>
                </c:pt>
                <c:pt idx="389">
                  <c:v>0.15053141117096</c:v>
                </c:pt>
                <c:pt idx="390">
                  <c:v>0.24940371513366999</c:v>
                </c:pt>
                <c:pt idx="391">
                  <c:v>0.34836167097092002</c:v>
                </c:pt>
                <c:pt idx="392">
                  <c:v>0.37804722785950001</c:v>
                </c:pt>
                <c:pt idx="393">
                  <c:v>0.43066281080245999</c:v>
                </c:pt>
                <c:pt idx="394">
                  <c:v>0.49348127841949002</c:v>
                </c:pt>
                <c:pt idx="395">
                  <c:v>0.13145422935486001</c:v>
                </c:pt>
                <c:pt idx="396">
                  <c:v>0.23293775320053001</c:v>
                </c:pt>
                <c:pt idx="397">
                  <c:v>0.37100404500960998</c:v>
                </c:pt>
                <c:pt idx="398">
                  <c:v>0.40933990478516002</c:v>
                </c:pt>
                <c:pt idx="399">
                  <c:v>0.26171177625656</c:v>
                </c:pt>
                <c:pt idx="400">
                  <c:v>0.48998862504959001</c:v>
                </c:pt>
                <c:pt idx="401">
                  <c:v>0.21675783395767001</c:v>
                </c:pt>
                <c:pt idx="402">
                  <c:v>0.28507924079894997</c:v>
                </c:pt>
                <c:pt idx="403">
                  <c:v>0.28496718406677002</c:v>
                </c:pt>
                <c:pt idx="404">
                  <c:v>0.39264357089995999</c:v>
                </c:pt>
                <c:pt idx="405">
                  <c:v>0.36441755294799999</c:v>
                </c:pt>
                <c:pt idx="406">
                  <c:v>0.40509968996048001</c:v>
                </c:pt>
                <c:pt idx="407">
                  <c:v>0.17310655117035001</c:v>
                </c:pt>
                <c:pt idx="408">
                  <c:v>0.26899677515030002</c:v>
                </c:pt>
                <c:pt idx="409">
                  <c:v>0.26446139812468999</c:v>
                </c:pt>
                <c:pt idx="410">
                  <c:v>0.46018570661545</c:v>
                </c:pt>
                <c:pt idx="411">
                  <c:v>0.35752618312835999</c:v>
                </c:pt>
                <c:pt idx="412">
                  <c:v>0.42026787996291998</c:v>
                </c:pt>
                <c:pt idx="413">
                  <c:v>0.22206544876098999</c:v>
                </c:pt>
                <c:pt idx="414">
                  <c:v>0.34137797355652</c:v>
                </c:pt>
                <c:pt idx="415">
                  <c:v>0.29994881153107</c:v>
                </c:pt>
                <c:pt idx="416">
                  <c:v>0.29053682088852001</c:v>
                </c:pt>
                <c:pt idx="417">
                  <c:v>0.34197497367858998</c:v>
                </c:pt>
                <c:pt idx="418">
                  <c:v>0.42047643661499001</c:v>
                </c:pt>
                <c:pt idx="419">
                  <c:v>0.16639077663422</c:v>
                </c:pt>
                <c:pt idx="420">
                  <c:v>0.26314300298691001</c:v>
                </c:pt>
                <c:pt idx="421">
                  <c:v>0.1826137304306</c:v>
                </c:pt>
                <c:pt idx="422">
                  <c:v>0.36807012557982999</c:v>
                </c:pt>
                <c:pt idx="423">
                  <c:v>0.32256692647933999</c:v>
                </c:pt>
                <c:pt idx="424">
                  <c:v>0.34962248802184998</c:v>
                </c:pt>
                <c:pt idx="425">
                  <c:v>0.20341181755066001</c:v>
                </c:pt>
                <c:pt idx="426">
                  <c:v>0.29015523195267001</c:v>
                </c:pt>
                <c:pt idx="427">
                  <c:v>0.35419505834579001</c:v>
                </c:pt>
                <c:pt idx="428">
                  <c:v>0.40232872962951999</c:v>
                </c:pt>
                <c:pt idx="429">
                  <c:v>0.41736865043639998</c:v>
                </c:pt>
                <c:pt idx="430">
                  <c:v>0.47123944759369002</c:v>
                </c:pt>
                <c:pt idx="431">
                  <c:v>0.46479672193527</c:v>
                </c:pt>
                <c:pt idx="432">
                  <c:v>0.27150720357894997</c:v>
                </c:pt>
                <c:pt idx="433">
                  <c:v>0.21711504459381001</c:v>
                </c:pt>
                <c:pt idx="434">
                  <c:v>0.27229768037795998</c:v>
                </c:pt>
                <c:pt idx="435">
                  <c:v>0.33107095956802002</c:v>
                </c:pt>
                <c:pt idx="436">
                  <c:v>0.41515523195267001</c:v>
                </c:pt>
                <c:pt idx="437">
                  <c:v>0.31447279453277999</c:v>
                </c:pt>
                <c:pt idx="438">
                  <c:v>0.40187525749206998</c:v>
                </c:pt>
                <c:pt idx="439">
                  <c:v>0.15402746200562001</c:v>
                </c:pt>
                <c:pt idx="440">
                  <c:v>0.28750324249268</c:v>
                </c:pt>
                <c:pt idx="441">
                  <c:v>0.26791656017303001</c:v>
                </c:pt>
                <c:pt idx="442">
                  <c:v>0.45047372579575001</c:v>
                </c:pt>
                <c:pt idx="443">
                  <c:v>0.31276381015777999</c:v>
                </c:pt>
                <c:pt idx="444">
                  <c:v>0.38900071382522999</c:v>
                </c:pt>
                <c:pt idx="445">
                  <c:v>0.40154695510864002</c:v>
                </c:pt>
                <c:pt idx="446">
                  <c:v>0.30824124813080001</c:v>
                </c:pt>
                <c:pt idx="447">
                  <c:v>0.32156264781951999</c:v>
                </c:pt>
                <c:pt idx="448">
                  <c:v>0.30621802806853998</c:v>
                </c:pt>
                <c:pt idx="449">
                  <c:v>0.35029101371764998</c:v>
                </c:pt>
                <c:pt idx="450">
                  <c:v>0.38541966676711997</c:v>
                </c:pt>
                <c:pt idx="451">
                  <c:v>0.45136910676955999</c:v>
                </c:pt>
                <c:pt idx="452">
                  <c:v>0.41883838176727001</c:v>
                </c:pt>
                <c:pt idx="453">
                  <c:v>0.23262375593185</c:v>
                </c:pt>
                <c:pt idx="454">
                  <c:v>0.29710578918456998</c:v>
                </c:pt>
                <c:pt idx="455">
                  <c:v>0.33062422275543002</c:v>
                </c:pt>
                <c:pt idx="456">
                  <c:v>0.42860519886017001</c:v>
                </c:pt>
                <c:pt idx="457">
                  <c:v>0.38736265897750999</c:v>
                </c:pt>
                <c:pt idx="458">
                  <c:v>0.44405847787857</c:v>
                </c:pt>
                <c:pt idx="459">
                  <c:v>0.43899577856063998</c:v>
                </c:pt>
                <c:pt idx="460">
                  <c:v>0.18321275711060001</c:v>
                </c:pt>
                <c:pt idx="461">
                  <c:v>0.26169300079345997</c:v>
                </c:pt>
                <c:pt idx="462">
                  <c:v>0.25032818317413003</c:v>
                </c:pt>
                <c:pt idx="463">
                  <c:v>0.35495328903197998</c:v>
                </c:pt>
                <c:pt idx="464">
                  <c:v>0.30906343460083002</c:v>
                </c:pt>
                <c:pt idx="465">
                  <c:v>0.33968949317932001</c:v>
                </c:pt>
                <c:pt idx="466">
                  <c:v>0.42019712924956998</c:v>
                </c:pt>
                <c:pt idx="467">
                  <c:v>0.21623301506042</c:v>
                </c:pt>
                <c:pt idx="468">
                  <c:v>0.35605764389038003</c:v>
                </c:pt>
                <c:pt idx="469">
                  <c:v>0.30566245317459001</c:v>
                </c:pt>
                <c:pt idx="470">
                  <c:v>0.38513058423995999</c:v>
                </c:pt>
                <c:pt idx="471">
                  <c:v>0.32179808616638</c:v>
                </c:pt>
                <c:pt idx="472">
                  <c:v>0.38970631361008001</c:v>
                </c:pt>
                <c:pt idx="473">
                  <c:v>0.39857447147369002</c:v>
                </c:pt>
                <c:pt idx="474">
                  <c:v>0.15557366609573001</c:v>
                </c:pt>
                <c:pt idx="475">
                  <c:v>0.20112860202789001</c:v>
                </c:pt>
                <c:pt idx="476">
                  <c:v>0.27738797664642001</c:v>
                </c:pt>
                <c:pt idx="477">
                  <c:v>0.24171531200408999</c:v>
                </c:pt>
                <c:pt idx="478">
                  <c:v>0.33903640508652</c:v>
                </c:pt>
                <c:pt idx="479">
                  <c:v>0.39335244894027999</c:v>
                </c:pt>
                <c:pt idx="480">
                  <c:v>0.37464040517807001</c:v>
                </c:pt>
                <c:pt idx="481">
                  <c:v>0.18671524524689001</c:v>
                </c:pt>
                <c:pt idx="482">
                  <c:v>0.13518470525741999</c:v>
                </c:pt>
                <c:pt idx="483">
                  <c:v>0.17843896150589</c:v>
                </c:pt>
                <c:pt idx="484">
                  <c:v>0.12798851728439001</c:v>
                </c:pt>
                <c:pt idx="485">
                  <c:v>0.21432185173035001</c:v>
                </c:pt>
                <c:pt idx="486">
                  <c:v>0.24871569871902</c:v>
                </c:pt>
                <c:pt idx="487">
                  <c:v>0.30866760015487998</c:v>
                </c:pt>
                <c:pt idx="488">
                  <c:v>0.23142623901366999</c:v>
                </c:pt>
                <c:pt idx="489">
                  <c:v>0.17245316505432001</c:v>
                </c:pt>
                <c:pt idx="490">
                  <c:v>0.21330219507216999</c:v>
                </c:pt>
                <c:pt idx="491">
                  <c:v>0.1684313416481</c:v>
                </c:pt>
                <c:pt idx="492">
                  <c:v>0.28646826744080001</c:v>
                </c:pt>
                <c:pt idx="493">
                  <c:v>0.19534504413605</c:v>
                </c:pt>
                <c:pt idx="494">
                  <c:v>0.38163405656815003</c:v>
                </c:pt>
                <c:pt idx="495">
                  <c:v>0.12609684467316001</c:v>
                </c:pt>
                <c:pt idx="496">
                  <c:v>0.17028057575225999</c:v>
                </c:pt>
                <c:pt idx="497">
                  <c:v>0.23279881477355999</c:v>
                </c:pt>
                <c:pt idx="498">
                  <c:v>0.24392056465149001</c:v>
                </c:pt>
                <c:pt idx="499">
                  <c:v>0.35015535354614002</c:v>
                </c:pt>
                <c:pt idx="500">
                  <c:v>0.22462308406830001</c:v>
                </c:pt>
                <c:pt idx="501">
                  <c:v>0.30617916584014998</c:v>
                </c:pt>
                <c:pt idx="502">
                  <c:v>0.12063086032867</c:v>
                </c:pt>
                <c:pt idx="503">
                  <c:v>0.1372846364975</c:v>
                </c:pt>
                <c:pt idx="504">
                  <c:v>0.21052569150924999</c:v>
                </c:pt>
                <c:pt idx="505">
                  <c:v>0.28742182254790999</c:v>
                </c:pt>
                <c:pt idx="506">
                  <c:v>0.34015184640884</c:v>
                </c:pt>
                <c:pt idx="507">
                  <c:v>0.28153663873672002</c:v>
                </c:pt>
                <c:pt idx="508">
                  <c:v>0.38583594560623002</c:v>
                </c:pt>
                <c:pt idx="509">
                  <c:v>0.18752294778824</c:v>
                </c:pt>
                <c:pt idx="510">
                  <c:v>0.34994876384735002</c:v>
                </c:pt>
                <c:pt idx="511">
                  <c:v>0.34168869256973</c:v>
                </c:pt>
                <c:pt idx="512">
                  <c:v>0.36104297637938998</c:v>
                </c:pt>
                <c:pt idx="513">
                  <c:v>0.20358842611312999</c:v>
                </c:pt>
                <c:pt idx="514">
                  <c:v>0.35322892665862998</c:v>
                </c:pt>
                <c:pt idx="515">
                  <c:v>0.35760051012039001</c:v>
                </c:pt>
                <c:pt idx="516">
                  <c:v>0.21093738079071001</c:v>
                </c:pt>
                <c:pt idx="517">
                  <c:v>0.2380662560463</c:v>
                </c:pt>
                <c:pt idx="518">
                  <c:v>0.30514585971831998</c:v>
                </c:pt>
                <c:pt idx="519">
                  <c:v>0.35428678989410001</c:v>
                </c:pt>
                <c:pt idx="520">
                  <c:v>0.38042587041855003</c:v>
                </c:pt>
                <c:pt idx="521">
                  <c:v>0.35267972946166998</c:v>
                </c:pt>
                <c:pt idx="522">
                  <c:v>0.46990299224853999</c:v>
                </c:pt>
                <c:pt idx="523">
                  <c:v>8.8699191808700006E-2</c:v>
                </c:pt>
                <c:pt idx="524">
                  <c:v>0.29380178451538003</c:v>
                </c:pt>
                <c:pt idx="525">
                  <c:v>0.22631084918975999</c:v>
                </c:pt>
                <c:pt idx="526">
                  <c:v>0.33467686176299999</c:v>
                </c:pt>
                <c:pt idx="527">
                  <c:v>0.33392488956451</c:v>
                </c:pt>
                <c:pt idx="528">
                  <c:v>0.31448429822922003</c:v>
                </c:pt>
                <c:pt idx="529">
                  <c:v>0.41201788187027</c:v>
                </c:pt>
                <c:pt idx="530">
                  <c:v>4.9915045499799998E-2</c:v>
                </c:pt>
                <c:pt idx="531">
                  <c:v>0.14736866950989</c:v>
                </c:pt>
                <c:pt idx="532">
                  <c:v>0.38494867086411</c:v>
                </c:pt>
                <c:pt idx="533">
                  <c:v>0.25104689598083002</c:v>
                </c:pt>
                <c:pt idx="534">
                  <c:v>0.33864057064056002</c:v>
                </c:pt>
                <c:pt idx="535">
                  <c:v>0.41576045751571999</c:v>
                </c:pt>
                <c:pt idx="536">
                  <c:v>0.49092680215835999</c:v>
                </c:pt>
                <c:pt idx="537">
                  <c:v>0.13704973459243999</c:v>
                </c:pt>
                <c:pt idx="538">
                  <c:v>0.22569978237152</c:v>
                </c:pt>
                <c:pt idx="539">
                  <c:v>0.22707206010818001</c:v>
                </c:pt>
                <c:pt idx="540">
                  <c:v>0.28872954845428001</c:v>
                </c:pt>
                <c:pt idx="541">
                  <c:v>0.31308388710022</c:v>
                </c:pt>
                <c:pt idx="542">
                  <c:v>0.38394010066986001</c:v>
                </c:pt>
                <c:pt idx="543">
                  <c:v>0.37728136777878002</c:v>
                </c:pt>
                <c:pt idx="544">
                  <c:v>0.24495607614517001</c:v>
                </c:pt>
                <c:pt idx="545">
                  <c:v>0.34462124109268</c:v>
                </c:pt>
                <c:pt idx="546">
                  <c:v>0.25813633203505998</c:v>
                </c:pt>
                <c:pt idx="547">
                  <c:v>0.21603208780288999</c:v>
                </c:pt>
                <c:pt idx="548">
                  <c:v>0.33137881755829002</c:v>
                </c:pt>
                <c:pt idx="549">
                  <c:v>0.20074957609176999</c:v>
                </c:pt>
                <c:pt idx="550">
                  <c:v>0.32264125347137002</c:v>
                </c:pt>
                <c:pt idx="551">
                  <c:v>0.18091601133346999</c:v>
                </c:pt>
                <c:pt idx="552">
                  <c:v>0.30543053150177002</c:v>
                </c:pt>
                <c:pt idx="553">
                  <c:v>0.23210877180098999</c:v>
                </c:pt>
                <c:pt idx="554">
                  <c:v>0.26812607049942</c:v>
                </c:pt>
                <c:pt idx="555">
                  <c:v>0.30177825689316001</c:v>
                </c:pt>
                <c:pt idx="556">
                  <c:v>0.35733264684677002</c:v>
                </c:pt>
                <c:pt idx="557">
                  <c:v>0.27260035276413003</c:v>
                </c:pt>
                <c:pt idx="558">
                  <c:v>0.14136236906051999</c:v>
                </c:pt>
                <c:pt idx="559">
                  <c:v>0.13395774364471</c:v>
                </c:pt>
                <c:pt idx="560">
                  <c:v>0.26936304569244002</c:v>
                </c:pt>
                <c:pt idx="561">
                  <c:v>0.23102355003357</c:v>
                </c:pt>
                <c:pt idx="562">
                  <c:v>0.39074850082397</c:v>
                </c:pt>
                <c:pt idx="563">
                  <c:v>0.41608953475951999</c:v>
                </c:pt>
                <c:pt idx="564">
                  <c:v>0.42983657121657998</c:v>
                </c:pt>
                <c:pt idx="565">
                  <c:v>0.17045456171036</c:v>
                </c:pt>
                <c:pt idx="566">
                  <c:v>0.24392950534821001</c:v>
                </c:pt>
                <c:pt idx="567">
                  <c:v>0.26335674524307001</c:v>
                </c:pt>
                <c:pt idx="568">
                  <c:v>0.26287043094634999</c:v>
                </c:pt>
                <c:pt idx="569">
                  <c:v>0.33792942762375</c:v>
                </c:pt>
                <c:pt idx="570">
                  <c:v>0.47938305139541998</c:v>
                </c:pt>
                <c:pt idx="571">
                  <c:v>0.40458130836487</c:v>
                </c:pt>
                <c:pt idx="572">
                  <c:v>0.12951624393462999</c:v>
                </c:pt>
                <c:pt idx="573">
                  <c:v>0.12017595767975001</c:v>
                </c:pt>
                <c:pt idx="574">
                  <c:v>0.20067268610000999</c:v>
                </c:pt>
                <c:pt idx="575">
                  <c:v>0.16913551092147999</c:v>
                </c:pt>
                <c:pt idx="576">
                  <c:v>0.24768686294556</c:v>
                </c:pt>
                <c:pt idx="577">
                  <c:v>0.29216378927231001</c:v>
                </c:pt>
                <c:pt idx="578">
                  <c:v>0.37620413303375</c:v>
                </c:pt>
                <c:pt idx="579">
                  <c:v>0.35296499729156</c:v>
                </c:pt>
                <c:pt idx="580">
                  <c:v>0.4054941534996</c:v>
                </c:pt>
                <c:pt idx="581">
                  <c:v>0.49754357337951999</c:v>
                </c:pt>
                <c:pt idx="582">
                  <c:v>0.46681356430054</c:v>
                </c:pt>
                <c:pt idx="583">
                  <c:v>0.44364929199219</c:v>
                </c:pt>
                <c:pt idx="584">
                  <c:v>0.49159616231918002</c:v>
                </c:pt>
                <c:pt idx="585">
                  <c:v>0.48166191577910999</c:v>
                </c:pt>
                <c:pt idx="586">
                  <c:v>0.24575608968734999</c:v>
                </c:pt>
                <c:pt idx="587">
                  <c:v>0.26110023260116999</c:v>
                </c:pt>
                <c:pt idx="588">
                  <c:v>0.41039073467254999</c:v>
                </c:pt>
                <c:pt idx="589">
                  <c:v>0.34778577089309998</c:v>
                </c:pt>
                <c:pt idx="590">
                  <c:v>0.42995351552963001</c:v>
                </c:pt>
                <c:pt idx="591">
                  <c:v>0.45862579345702997</c:v>
                </c:pt>
                <c:pt idx="592">
                  <c:v>0.47383427619933999</c:v>
                </c:pt>
                <c:pt idx="593">
                  <c:v>0.22461652755736999</c:v>
                </c:pt>
                <c:pt idx="594">
                  <c:v>0.30177652835845997</c:v>
                </c:pt>
                <c:pt idx="595">
                  <c:v>0.32559114694594998</c:v>
                </c:pt>
                <c:pt idx="596">
                  <c:v>0.39406144618987998</c:v>
                </c:pt>
                <c:pt idx="597">
                  <c:v>0.43526142835616999</c:v>
                </c:pt>
                <c:pt idx="598">
                  <c:v>0.46031546592712003</c:v>
                </c:pt>
                <c:pt idx="599">
                  <c:v>0.53976535797118996</c:v>
                </c:pt>
                <c:pt idx="600">
                  <c:v>0.28075522184371998</c:v>
                </c:pt>
                <c:pt idx="601">
                  <c:v>0.27547287940978998</c:v>
                </c:pt>
                <c:pt idx="602">
                  <c:v>0.4047726392746</c:v>
                </c:pt>
                <c:pt idx="603">
                  <c:v>0.37654840946197998</c:v>
                </c:pt>
                <c:pt idx="604">
                  <c:v>0.45868313312531001</c:v>
                </c:pt>
                <c:pt idx="605">
                  <c:v>0.42368501424789001</c:v>
                </c:pt>
                <c:pt idx="606">
                  <c:v>0.46422958374022999</c:v>
                </c:pt>
                <c:pt idx="607">
                  <c:v>0.16797828674316001</c:v>
                </c:pt>
                <c:pt idx="608">
                  <c:v>0.33199316263199002</c:v>
                </c:pt>
                <c:pt idx="609">
                  <c:v>0.38179457187652999</c:v>
                </c:pt>
                <c:pt idx="610">
                  <c:v>0.42779123783112</c:v>
                </c:pt>
                <c:pt idx="611">
                  <c:v>0.38925898075103998</c:v>
                </c:pt>
                <c:pt idx="612">
                  <c:v>0.48386377096175998</c:v>
                </c:pt>
                <c:pt idx="613">
                  <c:v>0.43357169628143</c:v>
                </c:pt>
                <c:pt idx="614">
                  <c:v>0.27822434902191001</c:v>
                </c:pt>
                <c:pt idx="615">
                  <c:v>0.29410940408706998</c:v>
                </c:pt>
                <c:pt idx="616">
                  <c:v>0.36274397373199002</c:v>
                </c:pt>
                <c:pt idx="617">
                  <c:v>0.38514500856400002</c:v>
                </c:pt>
                <c:pt idx="618">
                  <c:v>0.38670039176941001</c:v>
                </c:pt>
                <c:pt idx="619">
                  <c:v>0.44667142629623002</c:v>
                </c:pt>
                <c:pt idx="620">
                  <c:v>0.57614326477051003</c:v>
                </c:pt>
                <c:pt idx="621">
                  <c:v>0.10908955335617</c:v>
                </c:pt>
                <c:pt idx="622">
                  <c:v>0.28192257881165</c:v>
                </c:pt>
                <c:pt idx="623">
                  <c:v>0.23964899778366</c:v>
                </c:pt>
                <c:pt idx="624">
                  <c:v>0.28557592630385997</c:v>
                </c:pt>
                <c:pt idx="625">
                  <c:v>0.35110807418822998</c:v>
                </c:pt>
                <c:pt idx="626">
                  <c:v>0.48727697134018</c:v>
                </c:pt>
                <c:pt idx="627">
                  <c:v>0.42630302906035999</c:v>
                </c:pt>
                <c:pt idx="628">
                  <c:v>-3.2268524169920001E-2</c:v>
                </c:pt>
                <c:pt idx="629">
                  <c:v>4.9668908119200002E-2</c:v>
                </c:pt>
                <c:pt idx="630">
                  <c:v>9.6615225076679995E-2</c:v>
                </c:pt>
                <c:pt idx="631">
                  <c:v>7.459607720375E-2</c:v>
                </c:pt>
                <c:pt idx="632">
                  <c:v>0.25740838050842002</c:v>
                </c:pt>
                <c:pt idx="633">
                  <c:v>0.14327985048294001</c:v>
                </c:pt>
                <c:pt idx="634">
                  <c:v>0.23255091905594</c:v>
                </c:pt>
                <c:pt idx="635">
                  <c:v>3.4550428390500001E-2</c:v>
                </c:pt>
                <c:pt idx="636">
                  <c:v>0.19836026430129999</c:v>
                </c:pt>
                <c:pt idx="637">
                  <c:v>9.2237174510960002E-2</c:v>
                </c:pt>
                <c:pt idx="638">
                  <c:v>0.17892754077910999</c:v>
                </c:pt>
                <c:pt idx="639">
                  <c:v>0.25212669372558999</c:v>
                </c:pt>
                <c:pt idx="640">
                  <c:v>0.26354396343231001</c:v>
                </c:pt>
                <c:pt idx="641">
                  <c:v>-5.6947529315949999E-2</c:v>
                </c:pt>
                <c:pt idx="642">
                  <c:v>0.10442218184471</c:v>
                </c:pt>
                <c:pt idx="643">
                  <c:v>0.12819242477417001</c:v>
                </c:pt>
                <c:pt idx="644">
                  <c:v>0.23390620946884</c:v>
                </c:pt>
                <c:pt idx="645">
                  <c:v>0.28672635555267001</c:v>
                </c:pt>
                <c:pt idx="646">
                  <c:v>0.26197850704192999</c:v>
                </c:pt>
                <c:pt idx="647">
                  <c:v>9.2700004577639994E-2</c:v>
                </c:pt>
                <c:pt idx="648">
                  <c:v>0.13437199592589999</c:v>
                </c:pt>
                <c:pt idx="649">
                  <c:v>0.23209691047667999</c:v>
                </c:pt>
                <c:pt idx="650">
                  <c:v>0.22134590148926001</c:v>
                </c:pt>
                <c:pt idx="651">
                  <c:v>0.33893257379531999</c:v>
                </c:pt>
                <c:pt idx="652">
                  <c:v>0.37281936407089</c:v>
                </c:pt>
                <c:pt idx="653">
                  <c:v>6.7500680685040004E-2</c:v>
                </c:pt>
                <c:pt idx="654">
                  <c:v>0.15176808834076</c:v>
                </c:pt>
                <c:pt idx="655">
                  <c:v>0.15114217996597001</c:v>
                </c:pt>
                <c:pt idx="656">
                  <c:v>0.19899988174437999</c:v>
                </c:pt>
                <c:pt idx="657">
                  <c:v>0.25860720872879001</c:v>
                </c:pt>
                <c:pt idx="658">
                  <c:v>0.26255595684052002</c:v>
                </c:pt>
                <c:pt idx="659">
                  <c:v>9.9327206611629998E-2</c:v>
                </c:pt>
                <c:pt idx="660">
                  <c:v>0.23080658912658999</c:v>
                </c:pt>
                <c:pt idx="661">
                  <c:v>0.18915182352066001</c:v>
                </c:pt>
                <c:pt idx="662">
                  <c:v>0.27737873792647999</c:v>
                </c:pt>
                <c:pt idx="663">
                  <c:v>0.28138470649719</c:v>
                </c:pt>
                <c:pt idx="664">
                  <c:v>0.31232643127441001</c:v>
                </c:pt>
                <c:pt idx="665">
                  <c:v>3.8572907447810001E-2</c:v>
                </c:pt>
                <c:pt idx="666">
                  <c:v>0.16102808713913</c:v>
                </c:pt>
                <c:pt idx="667">
                  <c:v>0.1813485622406</c:v>
                </c:pt>
                <c:pt idx="668">
                  <c:v>0.27484160661696999</c:v>
                </c:pt>
                <c:pt idx="669">
                  <c:v>0.30126363039017001</c:v>
                </c:pt>
                <c:pt idx="670">
                  <c:v>0.4451807141304</c:v>
                </c:pt>
                <c:pt idx="671">
                  <c:v>0.13312345743178999</c:v>
                </c:pt>
                <c:pt idx="672">
                  <c:v>0.26138901710509999</c:v>
                </c:pt>
                <c:pt idx="673">
                  <c:v>0.24651569128035999</c:v>
                </c:pt>
                <c:pt idx="674">
                  <c:v>0.28221875429152998</c:v>
                </c:pt>
                <c:pt idx="675">
                  <c:v>0.29231876134871998</c:v>
                </c:pt>
                <c:pt idx="676">
                  <c:v>0.31060242652893</c:v>
                </c:pt>
                <c:pt idx="677">
                  <c:v>0.20189154148102001</c:v>
                </c:pt>
                <c:pt idx="678">
                  <c:v>0.31955289840697998</c:v>
                </c:pt>
                <c:pt idx="679">
                  <c:v>0.37055957317352001</c:v>
                </c:pt>
                <c:pt idx="680">
                  <c:v>0.38156586885451999</c:v>
                </c:pt>
                <c:pt idx="681">
                  <c:v>0.31670027971268</c:v>
                </c:pt>
                <c:pt idx="682">
                  <c:v>0.41185063123702997</c:v>
                </c:pt>
                <c:pt idx="683">
                  <c:v>0.28702676296233998</c:v>
                </c:pt>
                <c:pt idx="684">
                  <c:v>0.24746185541153001</c:v>
                </c:pt>
                <c:pt idx="685">
                  <c:v>0.31955647468567</c:v>
                </c:pt>
                <c:pt idx="686">
                  <c:v>0.30854183435440002</c:v>
                </c:pt>
                <c:pt idx="687">
                  <c:v>0.30088251829147</c:v>
                </c:pt>
                <c:pt idx="688">
                  <c:v>0.37933743000031001</c:v>
                </c:pt>
                <c:pt idx="689">
                  <c:v>9.9985808134080006E-2</c:v>
                </c:pt>
                <c:pt idx="690">
                  <c:v>0.23705655336379999</c:v>
                </c:pt>
                <c:pt idx="691">
                  <c:v>0.33980214595795</c:v>
                </c:pt>
                <c:pt idx="692">
                  <c:v>0.30830186605453003</c:v>
                </c:pt>
                <c:pt idx="693">
                  <c:v>0.28023469448089999</c:v>
                </c:pt>
                <c:pt idx="694">
                  <c:v>0.37769365310669001</c:v>
                </c:pt>
                <c:pt idx="695">
                  <c:v>-7.4233114719400002E-3</c:v>
                </c:pt>
                <c:pt idx="696">
                  <c:v>3.7096261978149997E-2</c:v>
                </c:pt>
                <c:pt idx="697">
                  <c:v>0.12036836147308</c:v>
                </c:pt>
                <c:pt idx="698">
                  <c:v>0.16703414916991999</c:v>
                </c:pt>
                <c:pt idx="699">
                  <c:v>0.18566393852234001</c:v>
                </c:pt>
                <c:pt idx="700">
                  <c:v>0.26309949159621998</c:v>
                </c:pt>
                <c:pt idx="701">
                  <c:v>0.22811836004257</c:v>
                </c:pt>
                <c:pt idx="702">
                  <c:v>0.26048731803893999</c:v>
                </c:pt>
                <c:pt idx="703">
                  <c:v>0.31663823127746998</c:v>
                </c:pt>
                <c:pt idx="704">
                  <c:v>0.38443720340728998</c:v>
                </c:pt>
                <c:pt idx="705">
                  <c:v>0.43759173154830999</c:v>
                </c:pt>
                <c:pt idx="706">
                  <c:v>0.45409470796585</c:v>
                </c:pt>
                <c:pt idx="707">
                  <c:v>4.1687339544299998E-2</c:v>
                </c:pt>
                <c:pt idx="708">
                  <c:v>0.1257398724556</c:v>
                </c:pt>
                <c:pt idx="709">
                  <c:v>0.18625926971435999</c:v>
                </c:pt>
                <c:pt idx="710">
                  <c:v>0.19433492422104001</c:v>
                </c:pt>
                <c:pt idx="711">
                  <c:v>0.23079216480254999</c:v>
                </c:pt>
                <c:pt idx="712">
                  <c:v>0.35491681098937999</c:v>
                </c:pt>
                <c:pt idx="713">
                  <c:v>0.34211486577987998</c:v>
                </c:pt>
                <c:pt idx="714">
                  <c:v>0.34829312562942999</c:v>
                </c:pt>
                <c:pt idx="715">
                  <c:v>0.41471284627914001</c:v>
                </c:pt>
                <c:pt idx="716">
                  <c:v>0.50740897655487005</c:v>
                </c:pt>
                <c:pt idx="717">
                  <c:v>0.49857145547866999</c:v>
                </c:pt>
                <c:pt idx="718">
                  <c:v>0.55665510892867998</c:v>
                </c:pt>
                <c:pt idx="719">
                  <c:v>0.20540076494216999</c:v>
                </c:pt>
                <c:pt idx="720">
                  <c:v>0.26978570222854997</c:v>
                </c:pt>
                <c:pt idx="721">
                  <c:v>0.28516352176665999</c:v>
                </c:pt>
                <c:pt idx="722">
                  <c:v>0.33968311548232999</c:v>
                </c:pt>
                <c:pt idx="723">
                  <c:v>0.36804252862929998</c:v>
                </c:pt>
                <c:pt idx="724">
                  <c:v>0.41071718931197998</c:v>
                </c:pt>
                <c:pt idx="725">
                  <c:v>0.25659257173538003</c:v>
                </c:pt>
                <c:pt idx="726">
                  <c:v>0.38581335544585998</c:v>
                </c:pt>
                <c:pt idx="727">
                  <c:v>0.41963660717009998</c:v>
                </c:pt>
                <c:pt idx="728">
                  <c:v>0.55139690637588001</c:v>
                </c:pt>
                <c:pt idx="729">
                  <c:v>0.50065243244170998</c:v>
                </c:pt>
                <c:pt idx="730">
                  <c:v>0.52315753698348999</c:v>
                </c:pt>
                <c:pt idx="731">
                  <c:v>0.47409719228745001</c:v>
                </c:pt>
                <c:pt idx="732">
                  <c:v>0.47409719228745001</c:v>
                </c:pt>
                <c:pt idx="733">
                  <c:v>0.16914111375808999</c:v>
                </c:pt>
                <c:pt idx="734">
                  <c:v>0.27594906091690002</c:v>
                </c:pt>
                <c:pt idx="735">
                  <c:v>0.25415754318236999</c:v>
                </c:pt>
                <c:pt idx="736">
                  <c:v>0.32585108280182001</c:v>
                </c:pt>
                <c:pt idx="737">
                  <c:v>0.30415767431259</c:v>
                </c:pt>
                <c:pt idx="738">
                  <c:v>0.33234417438507002</c:v>
                </c:pt>
                <c:pt idx="739">
                  <c:v>0.39004850387572998</c:v>
                </c:pt>
                <c:pt idx="740">
                  <c:v>9.8054707050320003E-2</c:v>
                </c:pt>
                <c:pt idx="741">
                  <c:v>0.18722218275069999</c:v>
                </c:pt>
                <c:pt idx="742">
                  <c:v>0.11925452947617</c:v>
                </c:pt>
                <c:pt idx="743">
                  <c:v>0.27833414077759</c:v>
                </c:pt>
                <c:pt idx="744">
                  <c:v>0.16887915134430001</c:v>
                </c:pt>
                <c:pt idx="745">
                  <c:v>0.33519840240478999</c:v>
                </c:pt>
                <c:pt idx="746">
                  <c:v>0.37641692161559998</c:v>
                </c:pt>
                <c:pt idx="747">
                  <c:v>0.11006662249565</c:v>
                </c:pt>
                <c:pt idx="748">
                  <c:v>7.0134371519089994E-2</c:v>
                </c:pt>
                <c:pt idx="749">
                  <c:v>0.24632918834685999</c:v>
                </c:pt>
                <c:pt idx="750">
                  <c:v>0.36706119775772</c:v>
                </c:pt>
                <c:pt idx="751">
                  <c:v>0.29989326000214001</c:v>
                </c:pt>
                <c:pt idx="752">
                  <c:v>0.30882656574249001</c:v>
                </c:pt>
                <c:pt idx="753">
                  <c:v>0.35521894693375</c:v>
                </c:pt>
                <c:pt idx="754">
                  <c:v>0.10799896717071999</c:v>
                </c:pt>
                <c:pt idx="755">
                  <c:v>0.17866396903991999</c:v>
                </c:pt>
                <c:pt idx="756">
                  <c:v>0.17339712381363001</c:v>
                </c:pt>
                <c:pt idx="757">
                  <c:v>0.17524433135986001</c:v>
                </c:pt>
                <c:pt idx="758">
                  <c:v>0.23440098762511999</c:v>
                </c:pt>
                <c:pt idx="759">
                  <c:v>0.30445116758347002</c:v>
                </c:pt>
                <c:pt idx="760">
                  <c:v>0.43801486492156999</c:v>
                </c:pt>
                <c:pt idx="761">
                  <c:v>0.19746315479279</c:v>
                </c:pt>
                <c:pt idx="762">
                  <c:v>0.11186531186104</c:v>
                </c:pt>
                <c:pt idx="763">
                  <c:v>0.18550080060959001</c:v>
                </c:pt>
                <c:pt idx="764">
                  <c:v>0.11194023489952</c:v>
                </c:pt>
                <c:pt idx="765">
                  <c:v>0.26350253820419001</c:v>
                </c:pt>
                <c:pt idx="766">
                  <c:v>0.28540766239165999</c:v>
                </c:pt>
                <c:pt idx="767">
                  <c:v>0.32962542772293002</c:v>
                </c:pt>
                <c:pt idx="768">
                  <c:v>6.5320342779160004E-2</c:v>
                </c:pt>
                <c:pt idx="769">
                  <c:v>5.1059961318969997E-2</c:v>
                </c:pt>
                <c:pt idx="770">
                  <c:v>0.14872562885283999</c:v>
                </c:pt>
                <c:pt idx="771">
                  <c:v>0.23801749944687001</c:v>
                </c:pt>
                <c:pt idx="772">
                  <c:v>0.14784729480743</c:v>
                </c:pt>
                <c:pt idx="773">
                  <c:v>0.22272628545761</c:v>
                </c:pt>
                <c:pt idx="774">
                  <c:v>0.23994529247283999</c:v>
                </c:pt>
                <c:pt idx="775">
                  <c:v>4.0181398391719997E-2</c:v>
                </c:pt>
                <c:pt idx="776">
                  <c:v>0.11346751451492</c:v>
                </c:pt>
                <c:pt idx="777">
                  <c:v>0.13274604082107999</c:v>
                </c:pt>
                <c:pt idx="778">
                  <c:v>0.14123725891113001</c:v>
                </c:pt>
                <c:pt idx="779">
                  <c:v>0.22667586803435999</c:v>
                </c:pt>
                <c:pt idx="780">
                  <c:v>0.22122699022292999</c:v>
                </c:pt>
                <c:pt idx="781">
                  <c:v>0.36849153041839999</c:v>
                </c:pt>
                <c:pt idx="782">
                  <c:v>-9.1493785381319997E-2</c:v>
                </c:pt>
                <c:pt idx="783">
                  <c:v>0.18099439144134999</c:v>
                </c:pt>
                <c:pt idx="784">
                  <c:v>0.16647291183471999</c:v>
                </c:pt>
                <c:pt idx="785">
                  <c:v>0.22419339418411</c:v>
                </c:pt>
                <c:pt idx="786">
                  <c:v>0.29067540168762002</c:v>
                </c:pt>
                <c:pt idx="787">
                  <c:v>0.24226677417754999</c:v>
                </c:pt>
                <c:pt idx="788">
                  <c:v>0.27851605415344</c:v>
                </c:pt>
                <c:pt idx="789">
                  <c:v>-5.6432187557199998E-3</c:v>
                </c:pt>
                <c:pt idx="790">
                  <c:v>0.14108705520629999</c:v>
                </c:pt>
                <c:pt idx="791">
                  <c:v>0.13531219959259</c:v>
                </c:pt>
                <c:pt idx="792">
                  <c:v>8.6718738079070004E-2</c:v>
                </c:pt>
                <c:pt idx="793">
                  <c:v>0.19755923748015999</c:v>
                </c:pt>
                <c:pt idx="794">
                  <c:v>0.25543791055678999</c:v>
                </c:pt>
                <c:pt idx="795">
                  <c:v>0.29296612739562999</c:v>
                </c:pt>
                <c:pt idx="796">
                  <c:v>0.19330155849457001</c:v>
                </c:pt>
                <c:pt idx="797">
                  <c:v>0.28702646493911999</c:v>
                </c:pt>
                <c:pt idx="798">
                  <c:v>0.31978553533553999</c:v>
                </c:pt>
                <c:pt idx="799">
                  <c:v>0.34177279472351002</c:v>
                </c:pt>
                <c:pt idx="800">
                  <c:v>0.29149591922759999</c:v>
                </c:pt>
                <c:pt idx="801">
                  <c:v>0.38875067234039001</c:v>
                </c:pt>
                <c:pt idx="802">
                  <c:v>0.28350186347960998</c:v>
                </c:pt>
                <c:pt idx="803">
                  <c:v>0.14207410812377999</c:v>
                </c:pt>
                <c:pt idx="804">
                  <c:v>-1.028391718864E-2</c:v>
                </c:pt>
                <c:pt idx="805">
                  <c:v>0.25100594758986999</c:v>
                </c:pt>
                <c:pt idx="806">
                  <c:v>0.22523504495621</c:v>
                </c:pt>
                <c:pt idx="807">
                  <c:v>0.32654494047165</c:v>
                </c:pt>
                <c:pt idx="808">
                  <c:v>0.22738039493560999</c:v>
                </c:pt>
                <c:pt idx="809">
                  <c:v>0.33850079774857</c:v>
                </c:pt>
                <c:pt idx="810">
                  <c:v>0.17573010921477999</c:v>
                </c:pt>
                <c:pt idx="811">
                  <c:v>0.24702048301696999</c:v>
                </c:pt>
                <c:pt idx="812">
                  <c:v>0.21245115995406999</c:v>
                </c:pt>
                <c:pt idx="813">
                  <c:v>0.31024193763732999</c:v>
                </c:pt>
                <c:pt idx="814">
                  <c:v>0.29044550657272</c:v>
                </c:pt>
                <c:pt idx="815">
                  <c:v>0.36481964588165</c:v>
                </c:pt>
                <c:pt idx="816">
                  <c:v>0.33848923444748003</c:v>
                </c:pt>
                <c:pt idx="817">
                  <c:v>5.490666627884E-2</c:v>
                </c:pt>
                <c:pt idx="818">
                  <c:v>0.17797362804413</c:v>
                </c:pt>
                <c:pt idx="819">
                  <c:v>0.1923052072525</c:v>
                </c:pt>
                <c:pt idx="820">
                  <c:v>0.18491232395172</c:v>
                </c:pt>
                <c:pt idx="821">
                  <c:v>0.28060531616210999</c:v>
                </c:pt>
                <c:pt idx="822">
                  <c:v>0.22428441047667999</c:v>
                </c:pt>
                <c:pt idx="823">
                  <c:v>0.31616455316544001</c:v>
                </c:pt>
                <c:pt idx="824">
                  <c:v>2.837982773781E-2</c:v>
                </c:pt>
                <c:pt idx="825">
                  <c:v>0.15341800451279</c:v>
                </c:pt>
                <c:pt idx="826">
                  <c:v>0.18257415294647</c:v>
                </c:pt>
                <c:pt idx="827">
                  <c:v>0.26606863737106001</c:v>
                </c:pt>
                <c:pt idx="828">
                  <c:v>0.18567568063736001</c:v>
                </c:pt>
                <c:pt idx="829">
                  <c:v>0.30505448579788003</c:v>
                </c:pt>
                <c:pt idx="830">
                  <c:v>0.30070549249648998</c:v>
                </c:pt>
                <c:pt idx="831">
                  <c:v>6.1273813247679998E-2</c:v>
                </c:pt>
                <c:pt idx="832">
                  <c:v>0.11957103013992</c:v>
                </c:pt>
                <c:pt idx="833">
                  <c:v>0.21200376749038999</c:v>
                </c:pt>
                <c:pt idx="834">
                  <c:v>0.25303471088409002</c:v>
                </c:pt>
                <c:pt idx="835">
                  <c:v>0.25795650482178001</c:v>
                </c:pt>
                <c:pt idx="836">
                  <c:v>0.40521538257598999</c:v>
                </c:pt>
                <c:pt idx="837">
                  <c:v>0.38433367013931002</c:v>
                </c:pt>
                <c:pt idx="838">
                  <c:v>4.828375577927E-2</c:v>
                </c:pt>
                <c:pt idx="839">
                  <c:v>0.28772920370102001</c:v>
                </c:pt>
                <c:pt idx="840">
                  <c:v>0.17932564020156999</c:v>
                </c:pt>
                <c:pt idx="841">
                  <c:v>0.30222851037978998</c:v>
                </c:pt>
                <c:pt idx="842">
                  <c:v>0.21271699666977001</c:v>
                </c:pt>
                <c:pt idx="843">
                  <c:v>0.26681160926818998</c:v>
                </c:pt>
                <c:pt idx="844">
                  <c:v>0.2373463511467</c:v>
                </c:pt>
                <c:pt idx="845">
                  <c:v>0.18996667861937999</c:v>
                </c:pt>
                <c:pt idx="846">
                  <c:v>0.12191015481949</c:v>
                </c:pt>
                <c:pt idx="847">
                  <c:v>0.23235726356506001</c:v>
                </c:pt>
                <c:pt idx="848">
                  <c:v>0.15907758474350001</c:v>
                </c:pt>
                <c:pt idx="849">
                  <c:v>0.28816300630568997</c:v>
                </c:pt>
                <c:pt idx="850">
                  <c:v>0.32224833965302002</c:v>
                </c:pt>
                <c:pt idx="851">
                  <c:v>0.38942217826843001</c:v>
                </c:pt>
                <c:pt idx="852">
                  <c:v>7.2279542684559994E-2</c:v>
                </c:pt>
                <c:pt idx="853">
                  <c:v>0.15093946456908999</c:v>
                </c:pt>
                <c:pt idx="854">
                  <c:v>0.15398669242859001</c:v>
                </c:pt>
                <c:pt idx="855">
                  <c:v>0.24461483955383001</c:v>
                </c:pt>
                <c:pt idx="856">
                  <c:v>0.24596458673477001</c:v>
                </c:pt>
                <c:pt idx="857">
                  <c:v>0.39298528432846003</c:v>
                </c:pt>
                <c:pt idx="858">
                  <c:v>0.32425612211227001</c:v>
                </c:pt>
                <c:pt idx="859">
                  <c:v>0.13223713636397999</c:v>
                </c:pt>
                <c:pt idx="860">
                  <c:v>5.9928596019740002E-2</c:v>
                </c:pt>
                <c:pt idx="861">
                  <c:v>0.28236848115920998</c:v>
                </c:pt>
                <c:pt idx="862">
                  <c:v>0.22533714771270999</c:v>
                </c:pt>
                <c:pt idx="863">
                  <c:v>0.24471032619475999</c:v>
                </c:pt>
                <c:pt idx="864">
                  <c:v>0.27297228574753002</c:v>
                </c:pt>
                <c:pt idx="865">
                  <c:v>0.37107163667679</c:v>
                </c:pt>
                <c:pt idx="866">
                  <c:v>0.10687127709388999</c:v>
                </c:pt>
                <c:pt idx="867">
                  <c:v>0.27665024995804</c:v>
                </c:pt>
                <c:pt idx="868">
                  <c:v>0.31226301193236999</c:v>
                </c:pt>
                <c:pt idx="869">
                  <c:v>0.35770034790039001</c:v>
                </c:pt>
                <c:pt idx="870">
                  <c:v>0.30319392681121998</c:v>
                </c:pt>
                <c:pt idx="871">
                  <c:v>0.31881892681121998</c:v>
                </c:pt>
                <c:pt idx="872">
                  <c:v>0.40074664354324002</c:v>
                </c:pt>
                <c:pt idx="873">
                  <c:v>8.1975132226940001E-2</c:v>
                </c:pt>
                <c:pt idx="874">
                  <c:v>0.13643538951874001</c:v>
                </c:pt>
                <c:pt idx="875">
                  <c:v>0.25461375713348</c:v>
                </c:pt>
                <c:pt idx="876">
                  <c:v>0.20499897003174</c:v>
                </c:pt>
                <c:pt idx="877">
                  <c:v>0.33181875944138001</c:v>
                </c:pt>
                <c:pt idx="878">
                  <c:v>0.33907407522201999</c:v>
                </c:pt>
                <c:pt idx="879">
                  <c:v>0.37323296070098999</c:v>
                </c:pt>
                <c:pt idx="880">
                  <c:v>0.10882523655890999</c:v>
                </c:pt>
                <c:pt idx="881">
                  <c:v>8.4573984146119996E-2</c:v>
                </c:pt>
                <c:pt idx="882">
                  <c:v>0.13023698329926001</c:v>
                </c:pt>
                <c:pt idx="883">
                  <c:v>9.1825157403950003E-2</c:v>
                </c:pt>
                <c:pt idx="884">
                  <c:v>0.25567013025284002</c:v>
                </c:pt>
                <c:pt idx="885">
                  <c:v>0.24511289596558</c:v>
                </c:pt>
                <c:pt idx="886">
                  <c:v>4.6640098094939998E-2</c:v>
                </c:pt>
                <c:pt idx="887">
                  <c:v>0.10862818360329</c:v>
                </c:pt>
                <c:pt idx="888">
                  <c:v>0.15894949436187999</c:v>
                </c:pt>
                <c:pt idx="889">
                  <c:v>0.15626102685928001</c:v>
                </c:pt>
                <c:pt idx="890">
                  <c:v>0.17696517705917</c:v>
                </c:pt>
                <c:pt idx="891">
                  <c:v>0.18680280447006001</c:v>
                </c:pt>
                <c:pt idx="892">
                  <c:v>0.31217569112777999</c:v>
                </c:pt>
                <c:pt idx="893">
                  <c:v>8.2424730062479995E-2</c:v>
                </c:pt>
                <c:pt idx="894">
                  <c:v>0.23349553346634</c:v>
                </c:pt>
                <c:pt idx="895">
                  <c:v>0.19923210144042999</c:v>
                </c:pt>
                <c:pt idx="896">
                  <c:v>0.33750271797179998</c:v>
                </c:pt>
                <c:pt idx="897">
                  <c:v>0.29126894474030002</c:v>
                </c:pt>
                <c:pt idx="898">
                  <c:v>0.32970809936522999</c:v>
                </c:pt>
                <c:pt idx="899">
                  <c:v>0.39341145753860002</c:v>
                </c:pt>
                <c:pt idx="900">
                  <c:v>9.5459222793580004E-2</c:v>
                </c:pt>
                <c:pt idx="901">
                  <c:v>8.0766022205349994E-2</c:v>
                </c:pt>
                <c:pt idx="902">
                  <c:v>0.12231117486954</c:v>
                </c:pt>
                <c:pt idx="903">
                  <c:v>0.15783905982971</c:v>
                </c:pt>
                <c:pt idx="904">
                  <c:v>0.25941264629364003</c:v>
                </c:pt>
                <c:pt idx="905">
                  <c:v>0.22949874401093001</c:v>
                </c:pt>
                <c:pt idx="906">
                  <c:v>0.16897159814835</c:v>
                </c:pt>
                <c:pt idx="907">
                  <c:v>-0.10022151470184</c:v>
                </c:pt>
                <c:pt idx="908">
                  <c:v>3.2370865344999999E-2</c:v>
                </c:pt>
                <c:pt idx="909">
                  <c:v>-1.2079745531080001E-2</c:v>
                </c:pt>
                <c:pt idx="910">
                  <c:v>6.8540066480639997E-2</c:v>
                </c:pt>
                <c:pt idx="911">
                  <c:v>0.11349546909332001</c:v>
                </c:pt>
                <c:pt idx="912">
                  <c:v>0.15911006927490001</c:v>
                </c:pt>
                <c:pt idx="913">
                  <c:v>0.24282711744308</c:v>
                </c:pt>
                <c:pt idx="914">
                  <c:v>4.9871563911440001E-2</c:v>
                </c:pt>
                <c:pt idx="915">
                  <c:v>4.9871563911440001E-2</c:v>
                </c:pt>
                <c:pt idx="916">
                  <c:v>0.20060557126999001</c:v>
                </c:pt>
                <c:pt idx="917">
                  <c:v>0.20060557126999001</c:v>
                </c:pt>
                <c:pt idx="918">
                  <c:v>0.28949648141861001</c:v>
                </c:pt>
                <c:pt idx="919">
                  <c:v>0.22439116239547999</c:v>
                </c:pt>
                <c:pt idx="920">
                  <c:v>0.23962801694870001</c:v>
                </c:pt>
                <c:pt idx="921">
                  <c:v>0.12015348672867</c:v>
                </c:pt>
                <c:pt idx="922">
                  <c:v>0.12015348672867</c:v>
                </c:pt>
                <c:pt idx="923">
                  <c:v>0.18130934238433999</c:v>
                </c:pt>
                <c:pt idx="924">
                  <c:v>0.18192845582962</c:v>
                </c:pt>
                <c:pt idx="925">
                  <c:v>0.18559491634368999</c:v>
                </c:pt>
                <c:pt idx="926">
                  <c:v>0.23246365785598999</c:v>
                </c:pt>
                <c:pt idx="927">
                  <c:v>0.24473243951797</c:v>
                </c:pt>
                <c:pt idx="928">
                  <c:v>0.12767869234085</c:v>
                </c:pt>
                <c:pt idx="929">
                  <c:v>9.2868685722350006E-2</c:v>
                </c:pt>
                <c:pt idx="930">
                  <c:v>0.1412006020546</c:v>
                </c:pt>
                <c:pt idx="931">
                  <c:v>0.29336225986481002</c:v>
                </c:pt>
                <c:pt idx="932">
                  <c:v>0.29336225986481002</c:v>
                </c:pt>
                <c:pt idx="933">
                  <c:v>0.21432834863663</c:v>
                </c:pt>
                <c:pt idx="934">
                  <c:v>0.34941488504410001</c:v>
                </c:pt>
                <c:pt idx="935">
                  <c:v>0.16291409730911</c:v>
                </c:pt>
                <c:pt idx="936">
                  <c:v>0.20108044147491</c:v>
                </c:pt>
                <c:pt idx="937">
                  <c:v>0.27823549509048001</c:v>
                </c:pt>
                <c:pt idx="938">
                  <c:v>0.24167740345000999</c:v>
                </c:pt>
                <c:pt idx="939">
                  <c:v>0.24167740345000999</c:v>
                </c:pt>
                <c:pt idx="940">
                  <c:v>0.27692896127701</c:v>
                </c:pt>
                <c:pt idx="941">
                  <c:v>0.18301337957382</c:v>
                </c:pt>
                <c:pt idx="942">
                  <c:v>0.18301337957382</c:v>
                </c:pt>
                <c:pt idx="943">
                  <c:v>0.18549299240111999</c:v>
                </c:pt>
                <c:pt idx="944">
                  <c:v>0.28494387865067</c:v>
                </c:pt>
                <c:pt idx="945">
                  <c:v>0.27886605262755998</c:v>
                </c:pt>
                <c:pt idx="946">
                  <c:v>0.39538472890853998</c:v>
                </c:pt>
                <c:pt idx="947">
                  <c:v>0.12228238582610999</c:v>
                </c:pt>
                <c:pt idx="948">
                  <c:v>0.32616138458251998</c:v>
                </c:pt>
                <c:pt idx="949">
                  <c:v>0.25999200344085999</c:v>
                </c:pt>
                <c:pt idx="950">
                  <c:v>0.34565848112106001</c:v>
                </c:pt>
                <c:pt idx="951">
                  <c:v>0.27964204549789001</c:v>
                </c:pt>
                <c:pt idx="952">
                  <c:v>0.43018823862076</c:v>
                </c:pt>
                <c:pt idx="953">
                  <c:v>6.1411947011949998E-2</c:v>
                </c:pt>
                <c:pt idx="954">
                  <c:v>0.18754172325134</c:v>
                </c:pt>
                <c:pt idx="955">
                  <c:v>0.18754172325134</c:v>
                </c:pt>
                <c:pt idx="956">
                  <c:v>0.18809086084366</c:v>
                </c:pt>
                <c:pt idx="957">
                  <c:v>0.22668898105620999</c:v>
                </c:pt>
                <c:pt idx="958">
                  <c:v>0.30793440341949002</c:v>
                </c:pt>
                <c:pt idx="959">
                  <c:v>0.18124353885651001</c:v>
                </c:pt>
                <c:pt idx="960">
                  <c:v>0.11532837152481</c:v>
                </c:pt>
                <c:pt idx="961">
                  <c:v>0.20403474569321001</c:v>
                </c:pt>
                <c:pt idx="962">
                  <c:v>0.21786254644393999</c:v>
                </c:pt>
                <c:pt idx="963">
                  <c:v>0.21786254644393999</c:v>
                </c:pt>
                <c:pt idx="964">
                  <c:v>0.25749570131302002</c:v>
                </c:pt>
                <c:pt idx="965">
                  <c:v>0.10880646109581001</c:v>
                </c:pt>
                <c:pt idx="966">
                  <c:v>0.15995305776596</c:v>
                </c:pt>
                <c:pt idx="967">
                  <c:v>0.32009142637253002</c:v>
                </c:pt>
                <c:pt idx="968">
                  <c:v>0.26556348800659002</c:v>
                </c:pt>
                <c:pt idx="969">
                  <c:v>0.25655537843704002</c:v>
                </c:pt>
                <c:pt idx="970">
                  <c:v>0.31275546550750999</c:v>
                </c:pt>
                <c:pt idx="971">
                  <c:v>0.19436556100845001</c:v>
                </c:pt>
                <c:pt idx="972">
                  <c:v>0.16822278499602999</c:v>
                </c:pt>
                <c:pt idx="973">
                  <c:v>0.12987822294234999</c:v>
                </c:pt>
                <c:pt idx="974">
                  <c:v>0.12987822294234999</c:v>
                </c:pt>
                <c:pt idx="975">
                  <c:v>0.26069682836532998</c:v>
                </c:pt>
                <c:pt idx="976">
                  <c:v>0.31714677810669001</c:v>
                </c:pt>
                <c:pt idx="977">
                  <c:v>9.8512113094330001E-2</c:v>
                </c:pt>
                <c:pt idx="978">
                  <c:v>0.23125714063644001</c:v>
                </c:pt>
                <c:pt idx="979">
                  <c:v>0.15905970335007</c:v>
                </c:pt>
                <c:pt idx="980">
                  <c:v>0.22426104545593001</c:v>
                </c:pt>
                <c:pt idx="981">
                  <c:v>0.25198388099669999</c:v>
                </c:pt>
                <c:pt idx="982">
                  <c:v>0.25198388099669999</c:v>
                </c:pt>
                <c:pt idx="983">
                  <c:v>0.11761802434921</c:v>
                </c:pt>
                <c:pt idx="984">
                  <c:v>0.17884004116058</c:v>
                </c:pt>
                <c:pt idx="985">
                  <c:v>0.21620684862136999</c:v>
                </c:pt>
                <c:pt idx="986">
                  <c:v>0.23447257280350001</c:v>
                </c:pt>
                <c:pt idx="987">
                  <c:v>0.23020625114441001</c:v>
                </c:pt>
                <c:pt idx="988">
                  <c:v>2.9633641242979999E-2</c:v>
                </c:pt>
                <c:pt idx="989">
                  <c:v>0.12370836734772001</c:v>
                </c:pt>
                <c:pt idx="990">
                  <c:v>4.3955951929089999E-2</c:v>
                </c:pt>
                <c:pt idx="991">
                  <c:v>0.15331548452377</c:v>
                </c:pt>
                <c:pt idx="992">
                  <c:v>8.728787302971E-2</c:v>
                </c:pt>
                <c:pt idx="993">
                  <c:v>0.22251832485199</c:v>
                </c:pt>
                <c:pt idx="994">
                  <c:v>-5.9723854064939998E-2</c:v>
                </c:pt>
                <c:pt idx="995">
                  <c:v>7.6598048210140005E-2</c:v>
                </c:pt>
                <c:pt idx="996">
                  <c:v>7.0809304714199994E-2</c:v>
                </c:pt>
                <c:pt idx="997">
                  <c:v>4.2040050029749997E-2</c:v>
                </c:pt>
                <c:pt idx="998">
                  <c:v>0.14280605316162001</c:v>
                </c:pt>
                <c:pt idx="999">
                  <c:v>0.20845365524292001</c:v>
                </c:pt>
                <c:pt idx="1000">
                  <c:v>3.2386183739E-4</c:v>
                </c:pt>
                <c:pt idx="1001">
                  <c:v>4.1915744543080002E-2</c:v>
                </c:pt>
                <c:pt idx="1002">
                  <c:v>9.2142134904860007E-2</c:v>
                </c:pt>
                <c:pt idx="1003">
                  <c:v>0.1148866713047</c:v>
                </c:pt>
                <c:pt idx="1004">
                  <c:v>0.11032944917679</c:v>
                </c:pt>
                <c:pt idx="1005">
                  <c:v>0.27069169282913003</c:v>
                </c:pt>
                <c:pt idx="1006">
                  <c:v>3.5487145185469998E-2</c:v>
                </c:pt>
                <c:pt idx="1007">
                  <c:v>9.0565383434299998E-2</c:v>
                </c:pt>
                <c:pt idx="1008">
                  <c:v>0.13207823038100999</c:v>
                </c:pt>
                <c:pt idx="1009">
                  <c:v>0.21812170743942</c:v>
                </c:pt>
                <c:pt idx="1010">
                  <c:v>0.24771404266357</c:v>
                </c:pt>
                <c:pt idx="1011">
                  <c:v>0.45085412263870001</c:v>
                </c:pt>
                <c:pt idx="1012">
                  <c:v>7.7260822057720002E-2</c:v>
                </c:pt>
                <c:pt idx="1013">
                  <c:v>0.23305743932723999</c:v>
                </c:pt>
                <c:pt idx="1014">
                  <c:v>0.17253124713897999</c:v>
                </c:pt>
                <c:pt idx="1015">
                  <c:v>0.18677932024002</c:v>
                </c:pt>
                <c:pt idx="1016">
                  <c:v>0.22750723361969</c:v>
                </c:pt>
                <c:pt idx="1017">
                  <c:v>0.2311999797821</c:v>
                </c:pt>
                <c:pt idx="1018">
                  <c:v>6.4392268657679996E-2</c:v>
                </c:pt>
                <c:pt idx="1019">
                  <c:v>0.14241653680801</c:v>
                </c:pt>
                <c:pt idx="1020">
                  <c:v>0.13642495870589999</c:v>
                </c:pt>
                <c:pt idx="1021">
                  <c:v>0.23397111892700001</c:v>
                </c:pt>
                <c:pt idx="1022">
                  <c:v>0.14259397983551</c:v>
                </c:pt>
                <c:pt idx="1023">
                  <c:v>0.22846883535385001</c:v>
                </c:pt>
                <c:pt idx="1024">
                  <c:v>4.5095652341840001E-2</c:v>
                </c:pt>
                <c:pt idx="1025">
                  <c:v>0.11830085515975999</c:v>
                </c:pt>
                <c:pt idx="1026">
                  <c:v>0.20219904184341</c:v>
                </c:pt>
                <c:pt idx="1027">
                  <c:v>0.12480032444</c:v>
                </c:pt>
                <c:pt idx="1028">
                  <c:v>0.18736505508422999</c:v>
                </c:pt>
                <c:pt idx="1029">
                  <c:v>0.27872949838638</c:v>
                </c:pt>
                <c:pt idx="1030">
                  <c:v>0.24443602561951</c:v>
                </c:pt>
                <c:pt idx="1031">
                  <c:v>3.693917393684E-2</c:v>
                </c:pt>
                <c:pt idx="1032">
                  <c:v>0.14820641279221</c:v>
                </c:pt>
                <c:pt idx="1033">
                  <c:v>0.1522029042244</c:v>
                </c:pt>
                <c:pt idx="1034">
                  <c:v>0.13322299718857</c:v>
                </c:pt>
                <c:pt idx="1035">
                  <c:v>7.9556196928020004E-2</c:v>
                </c:pt>
                <c:pt idx="1036">
                  <c:v>0.20061826705933</c:v>
                </c:pt>
                <c:pt idx="1037">
                  <c:v>0.22083777189254999</c:v>
                </c:pt>
                <c:pt idx="1038">
                  <c:v>5.6140244007109999E-2</c:v>
                </c:pt>
                <c:pt idx="1039">
                  <c:v>0.19310057163239</c:v>
                </c:pt>
                <c:pt idx="1040">
                  <c:v>9.7057163715359995E-2</c:v>
                </c:pt>
                <c:pt idx="1041">
                  <c:v>0.17825174331665</c:v>
                </c:pt>
                <c:pt idx="1042">
                  <c:v>0.19666314125060999</c:v>
                </c:pt>
                <c:pt idx="1043">
                  <c:v>0.17551612854004001</c:v>
                </c:pt>
                <c:pt idx="1044">
                  <c:v>0.32053899765014998</c:v>
                </c:pt>
                <c:pt idx="1045">
                  <c:v>9.9630951881409996E-2</c:v>
                </c:pt>
                <c:pt idx="1046">
                  <c:v>0.10862436890601999</c:v>
                </c:pt>
                <c:pt idx="1047">
                  <c:v>0.19671624898911</c:v>
                </c:pt>
                <c:pt idx="1048">
                  <c:v>0.2211742401123</c:v>
                </c:pt>
                <c:pt idx="1049">
                  <c:v>0.28172528743744002</c:v>
                </c:pt>
                <c:pt idx="1050">
                  <c:v>0.30895513296126997</c:v>
                </c:pt>
                <c:pt idx="1051">
                  <c:v>0.31267088651656999</c:v>
                </c:pt>
                <c:pt idx="1052">
                  <c:v>7.6404929161070001E-2</c:v>
                </c:pt>
                <c:pt idx="1053">
                  <c:v>0.12271457910538</c:v>
                </c:pt>
                <c:pt idx="1054">
                  <c:v>7.553750276566E-2</c:v>
                </c:pt>
                <c:pt idx="1055">
                  <c:v>0.13002377748489</c:v>
                </c:pt>
                <c:pt idx="1056">
                  <c:v>9.4960510730739994E-2</c:v>
                </c:pt>
                <c:pt idx="1057">
                  <c:v>0.20276635885239</c:v>
                </c:pt>
                <c:pt idx="1058">
                  <c:v>0.17267405986786</c:v>
                </c:pt>
                <c:pt idx="1059">
                  <c:v>6.2787145376209996E-2</c:v>
                </c:pt>
                <c:pt idx="1060">
                  <c:v>0.11542162299156</c:v>
                </c:pt>
                <c:pt idx="1061">
                  <c:v>0.12931144237518</c:v>
                </c:pt>
                <c:pt idx="1062">
                  <c:v>0.20517438650131001</c:v>
                </c:pt>
                <c:pt idx="1063">
                  <c:v>0.20110952854156</c:v>
                </c:pt>
                <c:pt idx="1064">
                  <c:v>0.25378721952437999</c:v>
                </c:pt>
                <c:pt idx="1065">
                  <c:v>0.28099584579468001</c:v>
                </c:pt>
                <c:pt idx="1066">
                  <c:v>5.3017467260360003E-2</c:v>
                </c:pt>
                <c:pt idx="1067">
                  <c:v>9.8900109529499999E-2</c:v>
                </c:pt>
                <c:pt idx="1068">
                  <c:v>9.7945660352710004E-2</c:v>
                </c:pt>
                <c:pt idx="1069">
                  <c:v>0.23999905586243001</c:v>
                </c:pt>
                <c:pt idx="1070">
                  <c:v>0.19620656967163</c:v>
                </c:pt>
                <c:pt idx="1071">
                  <c:v>0.17514055967330999</c:v>
                </c:pt>
                <c:pt idx="1072">
                  <c:v>0.21827328205109001</c:v>
                </c:pt>
                <c:pt idx="1073">
                  <c:v>5.439257621765E-2</c:v>
                </c:pt>
                <c:pt idx="1074">
                  <c:v>0.10326400399207999</c:v>
                </c:pt>
                <c:pt idx="1075">
                  <c:v>8.0870121717450005E-2</c:v>
                </c:pt>
                <c:pt idx="1076">
                  <c:v>0.18262088298797999</c:v>
                </c:pt>
                <c:pt idx="1077">
                  <c:v>0.15314859151839999</c:v>
                </c:pt>
                <c:pt idx="1078">
                  <c:v>0.29967284202576</c:v>
                </c:pt>
                <c:pt idx="1079">
                  <c:v>0.25970870256424</c:v>
                </c:pt>
                <c:pt idx="1080">
                  <c:v>1.8923282623289999E-2</c:v>
                </c:pt>
                <c:pt idx="1081">
                  <c:v>4.0056258440019997E-2</c:v>
                </c:pt>
                <c:pt idx="1082">
                  <c:v>2.1503061056139999E-2</c:v>
                </c:pt>
                <c:pt idx="1083">
                  <c:v>2.8415054082870001E-2</c:v>
                </c:pt>
                <c:pt idx="1084">
                  <c:v>6.8438887596129996E-2</c:v>
                </c:pt>
                <c:pt idx="1085">
                  <c:v>0.16201907396317</c:v>
                </c:pt>
                <c:pt idx="1086">
                  <c:v>7.9191803932189997E-2</c:v>
                </c:pt>
                <c:pt idx="1087">
                  <c:v>6.8268626928329995E-2</c:v>
                </c:pt>
                <c:pt idx="1088">
                  <c:v>1.7484724521639999E-2</c:v>
                </c:pt>
                <c:pt idx="1089">
                  <c:v>0.14670544862747001</c:v>
                </c:pt>
                <c:pt idx="1090">
                  <c:v>0.11113250255585</c:v>
                </c:pt>
                <c:pt idx="1091">
                  <c:v>0.36628097295760997</c:v>
                </c:pt>
                <c:pt idx="1092">
                  <c:v>0.24553602933884</c:v>
                </c:pt>
                <c:pt idx="1093">
                  <c:v>0.26947712898254</c:v>
                </c:pt>
                <c:pt idx="1094">
                  <c:v>-3.2850146293639998E-2</c:v>
                </c:pt>
                <c:pt idx="1095">
                  <c:v>-1.2142360210400001E-3</c:v>
                </c:pt>
                <c:pt idx="1096">
                  <c:v>1.061913371086E-2</c:v>
                </c:pt>
                <c:pt idx="1097">
                  <c:v>5.9836566448209998E-2</c:v>
                </c:pt>
                <c:pt idx="1098">
                  <c:v>1.307505369186E-2</c:v>
                </c:pt>
                <c:pt idx="1099">
                  <c:v>5.2242636680600002E-2</c:v>
                </c:pt>
                <c:pt idx="1100">
                  <c:v>0.13880795240402</c:v>
                </c:pt>
                <c:pt idx="1101">
                  <c:v>-1.98316574097E-3</c:v>
                </c:pt>
                <c:pt idx="1102">
                  <c:v>0.11253717541695001</c:v>
                </c:pt>
                <c:pt idx="1103">
                  <c:v>7.4075520038600004E-2</c:v>
                </c:pt>
                <c:pt idx="1104">
                  <c:v>3.3995836973190002E-2</c:v>
                </c:pt>
                <c:pt idx="1105">
                  <c:v>9.0938687324519998E-2</c:v>
                </c:pt>
                <c:pt idx="1106">
                  <c:v>0.11657842993736001</c:v>
                </c:pt>
                <c:pt idx="1107">
                  <c:v>0.26958799362183</c:v>
                </c:pt>
                <c:pt idx="1108">
                  <c:v>-3.7278980016709998E-2</c:v>
                </c:pt>
                <c:pt idx="1109">
                  <c:v>0.1117450594902</c:v>
                </c:pt>
                <c:pt idx="1110">
                  <c:v>3.0339866876600001E-2</c:v>
                </c:pt>
                <c:pt idx="1111">
                  <c:v>0.17841684818268</c:v>
                </c:pt>
                <c:pt idx="1112">
                  <c:v>0.17089235782623</c:v>
                </c:pt>
                <c:pt idx="1113">
                  <c:v>0.17239618301392001</c:v>
                </c:pt>
                <c:pt idx="1114">
                  <c:v>0.20551663637161</c:v>
                </c:pt>
                <c:pt idx="1115">
                  <c:v>3.4054845571519998E-2</c:v>
                </c:pt>
                <c:pt idx="1116">
                  <c:v>6.132698059082E-2</c:v>
                </c:pt>
                <c:pt idx="1117">
                  <c:v>0.13290089368819999</c:v>
                </c:pt>
                <c:pt idx="1118">
                  <c:v>5.8141708374020003E-2</c:v>
                </c:pt>
                <c:pt idx="1119">
                  <c:v>0.1068919301033</c:v>
                </c:pt>
                <c:pt idx="1120">
                  <c:v>0.16326999664306999</c:v>
                </c:pt>
                <c:pt idx="1121">
                  <c:v>0.23443675041199</c:v>
                </c:pt>
                <c:pt idx="1122">
                  <c:v>0.1064273416996</c:v>
                </c:pt>
                <c:pt idx="1123">
                  <c:v>0.17677825689316001</c:v>
                </c:pt>
                <c:pt idx="1124">
                  <c:v>0.20997059345245001</c:v>
                </c:pt>
                <c:pt idx="1125">
                  <c:v>0.24115228652953999</c:v>
                </c:pt>
                <c:pt idx="1126">
                  <c:v>0.23653507232665999</c:v>
                </c:pt>
                <c:pt idx="1127">
                  <c:v>0.29274141788482999</c:v>
                </c:pt>
                <c:pt idx="1128">
                  <c:v>0.31650006771088002</c:v>
                </c:pt>
                <c:pt idx="1129">
                  <c:v>0.18537580966948999</c:v>
                </c:pt>
                <c:pt idx="1130">
                  <c:v>0.10646981000899999</c:v>
                </c:pt>
                <c:pt idx="1131">
                  <c:v>0.16231167316437001</c:v>
                </c:pt>
                <c:pt idx="1132">
                  <c:v>0.25462621450424</c:v>
                </c:pt>
                <c:pt idx="1133">
                  <c:v>0.37837070226669001</c:v>
                </c:pt>
                <c:pt idx="1134">
                  <c:v>0.30405145883559997</c:v>
                </c:pt>
                <c:pt idx="1135">
                  <c:v>0.32083886861800998</c:v>
                </c:pt>
                <c:pt idx="1136">
                  <c:v>0.11729788780212</c:v>
                </c:pt>
                <c:pt idx="1137">
                  <c:v>0.19339638948440999</c:v>
                </c:pt>
                <c:pt idx="1138">
                  <c:v>0.20327687263489</c:v>
                </c:pt>
                <c:pt idx="1139">
                  <c:v>0.29377794265746998</c:v>
                </c:pt>
                <c:pt idx="1140">
                  <c:v>0.34582448005675998</c:v>
                </c:pt>
                <c:pt idx="1141">
                  <c:v>0.40160393714905002</c:v>
                </c:pt>
                <c:pt idx="1142">
                  <c:v>0.42979204654693998</c:v>
                </c:pt>
                <c:pt idx="1143">
                  <c:v>0.24293488264084001</c:v>
                </c:pt>
                <c:pt idx="1144">
                  <c:v>0.37110275030135997</c:v>
                </c:pt>
                <c:pt idx="1145">
                  <c:v>0.36728668212891002</c:v>
                </c:pt>
                <c:pt idx="1146">
                  <c:v>0.34296321868896001</c:v>
                </c:pt>
                <c:pt idx="1147">
                  <c:v>0.45809322595596003</c:v>
                </c:pt>
                <c:pt idx="1148">
                  <c:v>0.30982196331023998</c:v>
                </c:pt>
                <c:pt idx="1149">
                  <c:v>0.47000992298125999</c:v>
                </c:pt>
                <c:pt idx="1150">
                  <c:v>0.31171631813049</c:v>
                </c:pt>
                <c:pt idx="1151">
                  <c:v>0.32780027389526001</c:v>
                </c:pt>
                <c:pt idx="1152">
                  <c:v>0.33417743444442999</c:v>
                </c:pt>
                <c:pt idx="1153">
                  <c:v>0.37425887584686002</c:v>
                </c:pt>
                <c:pt idx="1154">
                  <c:v>0.42706811428070002</c:v>
                </c:pt>
                <c:pt idx="1155">
                  <c:v>0.41678780317307002</c:v>
                </c:pt>
                <c:pt idx="1156">
                  <c:v>0.43353068828583002</c:v>
                </c:pt>
                <c:pt idx="1157">
                  <c:v>0.28897440433501997</c:v>
                </c:pt>
                <c:pt idx="1158">
                  <c:v>0.27670896053313998</c:v>
                </c:pt>
                <c:pt idx="1159">
                  <c:v>0.28373849391937001</c:v>
                </c:pt>
                <c:pt idx="1160">
                  <c:v>0.32941943407058999</c:v>
                </c:pt>
                <c:pt idx="1161">
                  <c:v>0.31784045696259</c:v>
                </c:pt>
                <c:pt idx="1162">
                  <c:v>0.37457716464995999</c:v>
                </c:pt>
                <c:pt idx="1163">
                  <c:v>0.47718060016632002</c:v>
                </c:pt>
                <c:pt idx="1164">
                  <c:v>0.24353247880935999</c:v>
                </c:pt>
                <c:pt idx="1165">
                  <c:v>0.26641726493835</c:v>
                </c:pt>
                <c:pt idx="1166">
                  <c:v>0.28326755762099998</c:v>
                </c:pt>
                <c:pt idx="1167">
                  <c:v>0.33388835191727001</c:v>
                </c:pt>
                <c:pt idx="1168">
                  <c:v>0.47002053260803001</c:v>
                </c:pt>
                <c:pt idx="1169">
                  <c:v>0.34153527021407998</c:v>
                </c:pt>
                <c:pt idx="1170">
                  <c:v>0.32311463356018</c:v>
                </c:pt>
                <c:pt idx="1171">
                  <c:v>0.15406095981598</c:v>
                </c:pt>
                <c:pt idx="1172">
                  <c:v>0.18191462755203</c:v>
                </c:pt>
                <c:pt idx="1173">
                  <c:v>0.15570664405823001</c:v>
                </c:pt>
                <c:pt idx="1174">
                  <c:v>0.28248190879821999</c:v>
                </c:pt>
                <c:pt idx="1175">
                  <c:v>0.37857794761657998</c:v>
                </c:pt>
                <c:pt idx="1176">
                  <c:v>0.35272181034088002</c:v>
                </c:pt>
                <c:pt idx="1177">
                  <c:v>0.42109018564223999</c:v>
                </c:pt>
                <c:pt idx="1178">
                  <c:v>0.21304839849471999</c:v>
                </c:pt>
                <c:pt idx="1179">
                  <c:v>0.50107938051223999</c:v>
                </c:pt>
                <c:pt idx="1180">
                  <c:v>0.24435681104660001</c:v>
                </c:pt>
                <c:pt idx="1181">
                  <c:v>0.31582820415496998</c:v>
                </c:pt>
                <c:pt idx="1182">
                  <c:v>0.34203201532364003</c:v>
                </c:pt>
                <c:pt idx="1183">
                  <c:v>0.38878637552260997</c:v>
                </c:pt>
                <c:pt idx="1184">
                  <c:v>0.32922750711441001</c:v>
                </c:pt>
                <c:pt idx="1185">
                  <c:v>0.29751533269882002</c:v>
                </c:pt>
                <c:pt idx="1186">
                  <c:v>0.41188383102416998</c:v>
                </c:pt>
                <c:pt idx="1187">
                  <c:v>0.49115532636642001</c:v>
                </c:pt>
                <c:pt idx="1188">
                  <c:v>0.42779690027237</c:v>
                </c:pt>
                <c:pt idx="1189">
                  <c:v>0.49256151914597002</c:v>
                </c:pt>
                <c:pt idx="1190">
                  <c:v>0.40283274650574002</c:v>
                </c:pt>
                <c:pt idx="1191">
                  <c:v>0.42991340160370001</c:v>
                </c:pt>
                <c:pt idx="1192">
                  <c:v>0.19425338506699</c:v>
                </c:pt>
                <c:pt idx="1193">
                  <c:v>0.22443735599518</c:v>
                </c:pt>
                <c:pt idx="1194">
                  <c:v>0.23672032356261999</c:v>
                </c:pt>
                <c:pt idx="1195">
                  <c:v>0.3718718290329</c:v>
                </c:pt>
                <c:pt idx="1196">
                  <c:v>0.33650285005568997</c:v>
                </c:pt>
                <c:pt idx="1197">
                  <c:v>0.42078757286071999</c:v>
                </c:pt>
                <c:pt idx="1198">
                  <c:v>0.43254357576370001</c:v>
                </c:pt>
                <c:pt idx="1199">
                  <c:v>0.22478461265564001</c:v>
                </c:pt>
                <c:pt idx="1200">
                  <c:v>0.23521333932877</c:v>
                </c:pt>
                <c:pt idx="1201">
                  <c:v>0.21459734439850001</c:v>
                </c:pt>
                <c:pt idx="1202">
                  <c:v>0.39303123950958002</c:v>
                </c:pt>
                <c:pt idx="1203">
                  <c:v>0.30350106954575001</c:v>
                </c:pt>
                <c:pt idx="1204">
                  <c:v>0.38525688648223999</c:v>
                </c:pt>
                <c:pt idx="1205">
                  <c:v>0.42461156845093001</c:v>
                </c:pt>
                <c:pt idx="1206">
                  <c:v>0.13236814737319999</c:v>
                </c:pt>
                <c:pt idx="1207">
                  <c:v>0.10097301006317</c:v>
                </c:pt>
                <c:pt idx="1208">
                  <c:v>0.24795383214951</c:v>
                </c:pt>
                <c:pt idx="1209">
                  <c:v>0.24451047182082999</c:v>
                </c:pt>
                <c:pt idx="1210">
                  <c:v>0.35646259784697998</c:v>
                </c:pt>
                <c:pt idx="1211">
                  <c:v>0.3999370932579</c:v>
                </c:pt>
                <c:pt idx="1212">
                  <c:v>0.40966218709946001</c:v>
                </c:pt>
                <c:pt idx="1213">
                  <c:v>0.11758920550346</c:v>
                </c:pt>
                <c:pt idx="1214">
                  <c:v>0.14698386192321999</c:v>
                </c:pt>
                <c:pt idx="1215">
                  <c:v>0.22658812999725</c:v>
                </c:pt>
                <c:pt idx="1216">
                  <c:v>0.31583946943282998</c:v>
                </c:pt>
                <c:pt idx="1217">
                  <c:v>0.31466948986053001</c:v>
                </c:pt>
                <c:pt idx="1218">
                  <c:v>0.34494769573211997</c:v>
                </c:pt>
                <c:pt idx="1219">
                  <c:v>0.39730435609817999</c:v>
                </c:pt>
                <c:pt idx="1220">
                  <c:v>4.3709456920619998E-2</c:v>
                </c:pt>
                <c:pt idx="1221">
                  <c:v>0.1326031088829</c:v>
                </c:pt>
                <c:pt idx="1222">
                  <c:v>0.12700843811035001</c:v>
                </c:pt>
                <c:pt idx="1223">
                  <c:v>0.28101301193236999</c:v>
                </c:pt>
                <c:pt idx="1224">
                  <c:v>0.28865742683411</c:v>
                </c:pt>
                <c:pt idx="1225">
                  <c:v>0.36384272575378002</c:v>
                </c:pt>
                <c:pt idx="1226">
                  <c:v>0.35498154163361001</c:v>
                </c:pt>
                <c:pt idx="1227">
                  <c:v>7.6280832290649997E-2</c:v>
                </c:pt>
                <c:pt idx="1228">
                  <c:v>0.12711435556412001</c:v>
                </c:pt>
                <c:pt idx="1229">
                  <c:v>0.21247822046279999</c:v>
                </c:pt>
                <c:pt idx="1230">
                  <c:v>0.17756253480911</c:v>
                </c:pt>
                <c:pt idx="1231">
                  <c:v>0.21804159879684001</c:v>
                </c:pt>
                <c:pt idx="1232">
                  <c:v>0.21488320827484</c:v>
                </c:pt>
                <c:pt idx="1233">
                  <c:v>0.23265141248703</c:v>
                </c:pt>
                <c:pt idx="1234">
                  <c:v>0.13287979364395</c:v>
                </c:pt>
                <c:pt idx="1235">
                  <c:v>0.35583698749541998</c:v>
                </c:pt>
                <c:pt idx="1236">
                  <c:v>0.28885859251022</c:v>
                </c:pt>
                <c:pt idx="1237">
                  <c:v>0.21945357322692999</c:v>
                </c:pt>
                <c:pt idx="1238">
                  <c:v>0.29611080884933</c:v>
                </c:pt>
                <c:pt idx="1239">
                  <c:v>0.37046939134598</c:v>
                </c:pt>
                <c:pt idx="1240">
                  <c:v>3.043383359909E-2</c:v>
                </c:pt>
                <c:pt idx="1241">
                  <c:v>0.10935136675835</c:v>
                </c:pt>
                <c:pt idx="1242">
                  <c:v>-2.0884066820140001E-2</c:v>
                </c:pt>
                <c:pt idx="1243">
                  <c:v>6.7368656396869994E-2</c:v>
                </c:pt>
                <c:pt idx="1244">
                  <c:v>0.16465985774993999</c:v>
                </c:pt>
                <c:pt idx="1245">
                  <c:v>0.21024566888808999</c:v>
                </c:pt>
                <c:pt idx="1246">
                  <c:v>-1.1092871427540001E-2</c:v>
                </c:pt>
                <c:pt idx="1247">
                  <c:v>0.14878302812576</c:v>
                </c:pt>
                <c:pt idx="1248">
                  <c:v>0.21248561143875</c:v>
                </c:pt>
                <c:pt idx="1249">
                  <c:v>0.26385003328322998</c:v>
                </c:pt>
                <c:pt idx="1250">
                  <c:v>0.30705243349075001</c:v>
                </c:pt>
                <c:pt idx="1251">
                  <c:v>0.35612875223160001</c:v>
                </c:pt>
                <c:pt idx="1252">
                  <c:v>0.22954499721527</c:v>
                </c:pt>
                <c:pt idx="1253">
                  <c:v>0.29943352937697998</c:v>
                </c:pt>
                <c:pt idx="1254">
                  <c:v>0.33235645294188998</c:v>
                </c:pt>
                <c:pt idx="1255">
                  <c:v>0.39187115430831998</c:v>
                </c:pt>
                <c:pt idx="1256">
                  <c:v>0.35601770877838002</c:v>
                </c:pt>
                <c:pt idx="1257">
                  <c:v>0.59156215190886996</c:v>
                </c:pt>
                <c:pt idx="1258">
                  <c:v>0.25972843170165999</c:v>
                </c:pt>
                <c:pt idx="1259">
                  <c:v>0.34152454137802002</c:v>
                </c:pt>
                <c:pt idx="1260">
                  <c:v>0.43766605854034002</c:v>
                </c:pt>
                <c:pt idx="1261">
                  <c:v>0.39354091882705999</c:v>
                </c:pt>
                <c:pt idx="1262">
                  <c:v>0.31763118505478</c:v>
                </c:pt>
                <c:pt idx="1263">
                  <c:v>0.32758903503418002</c:v>
                </c:pt>
                <c:pt idx="1264">
                  <c:v>0.20396000146866</c:v>
                </c:pt>
                <c:pt idx="1265">
                  <c:v>0.20225399732589999</c:v>
                </c:pt>
                <c:pt idx="1266">
                  <c:v>0.26276302337646001</c:v>
                </c:pt>
                <c:pt idx="1267">
                  <c:v>0.30869734287262002</c:v>
                </c:pt>
                <c:pt idx="1268">
                  <c:v>0.35355651378632003</c:v>
                </c:pt>
                <c:pt idx="1269">
                  <c:v>0.33726197481155001</c:v>
                </c:pt>
                <c:pt idx="1270">
                  <c:v>0.17372834682464999</c:v>
                </c:pt>
                <c:pt idx="1271">
                  <c:v>0.2434886097908</c:v>
                </c:pt>
                <c:pt idx="1272">
                  <c:v>0.22016888856888001</c:v>
                </c:pt>
                <c:pt idx="1273">
                  <c:v>0.36221849918365001</c:v>
                </c:pt>
                <c:pt idx="1274">
                  <c:v>0.40767121315001997</c:v>
                </c:pt>
                <c:pt idx="1275">
                  <c:v>0.38529342412949003</c:v>
                </c:pt>
                <c:pt idx="1276">
                  <c:v>0.25648707151413003</c:v>
                </c:pt>
                <c:pt idx="1277">
                  <c:v>0.26724064350128002</c:v>
                </c:pt>
                <c:pt idx="1278">
                  <c:v>0.35415327548981002</c:v>
                </c:pt>
                <c:pt idx="1279">
                  <c:v>0.30052608251571999</c:v>
                </c:pt>
                <c:pt idx="1280">
                  <c:v>0.28254091739655002</c:v>
                </c:pt>
                <c:pt idx="1281">
                  <c:v>0.30540549755096003</c:v>
                </c:pt>
                <c:pt idx="1282">
                  <c:v>-7.0073485374450004E-2</c:v>
                </c:pt>
                <c:pt idx="1283">
                  <c:v>7.6373100280759998E-2</c:v>
                </c:pt>
                <c:pt idx="1284">
                  <c:v>7.4274539947510002E-2</c:v>
                </c:pt>
                <c:pt idx="1285">
                  <c:v>0.16860038042068001</c:v>
                </c:pt>
                <c:pt idx="1286">
                  <c:v>0.11337319016457</c:v>
                </c:pt>
                <c:pt idx="1287">
                  <c:v>0.30609560012817</c:v>
                </c:pt>
                <c:pt idx="1288">
                  <c:v>5.1194608211519999E-2</c:v>
                </c:pt>
                <c:pt idx="1289">
                  <c:v>2.062693238258E-2</c:v>
                </c:pt>
                <c:pt idx="1290">
                  <c:v>4.349979758263E-2</c:v>
                </c:pt>
                <c:pt idx="1291">
                  <c:v>0.17860352993011</c:v>
                </c:pt>
                <c:pt idx="1292">
                  <c:v>6.7689120769499997E-2</c:v>
                </c:pt>
                <c:pt idx="1293">
                  <c:v>0.21017515659332001</c:v>
                </c:pt>
                <c:pt idx="1294">
                  <c:v>0.10009995102881999</c:v>
                </c:pt>
                <c:pt idx="1295">
                  <c:v>0.27081423997879001</c:v>
                </c:pt>
                <c:pt idx="1296">
                  <c:v>0.26978355646133001</c:v>
                </c:pt>
                <c:pt idx="1297">
                  <c:v>0.31405341625214001</c:v>
                </c:pt>
                <c:pt idx="1298">
                  <c:v>0.33062922954558999</c:v>
                </c:pt>
                <c:pt idx="1299">
                  <c:v>0.35675656795501998</c:v>
                </c:pt>
                <c:pt idx="1300">
                  <c:v>3.0317217111590002E-2</c:v>
                </c:pt>
                <c:pt idx="1301">
                  <c:v>0.22989517450333</c:v>
                </c:pt>
                <c:pt idx="1302">
                  <c:v>0.12593901157379001</c:v>
                </c:pt>
                <c:pt idx="1303">
                  <c:v>0.10876315832138</c:v>
                </c:pt>
                <c:pt idx="1304">
                  <c:v>0.13963794708252</c:v>
                </c:pt>
                <c:pt idx="1305">
                  <c:v>0.14043974876404</c:v>
                </c:pt>
                <c:pt idx="1306">
                  <c:v>6.220906972885E-2</c:v>
                </c:pt>
                <c:pt idx="1307">
                  <c:v>0.20153707265854001</c:v>
                </c:pt>
                <c:pt idx="1308">
                  <c:v>0.25515043735504001</c:v>
                </c:pt>
                <c:pt idx="1309">
                  <c:v>0.30405402183532998</c:v>
                </c:pt>
                <c:pt idx="1310">
                  <c:v>0.35831201076508001</c:v>
                </c:pt>
                <c:pt idx="1311">
                  <c:v>0.32204884290695002</c:v>
                </c:pt>
                <c:pt idx="1312">
                  <c:v>2.5260418653490001E-2</c:v>
                </c:pt>
                <c:pt idx="1313">
                  <c:v>0.20301604270935</c:v>
                </c:pt>
                <c:pt idx="1314">
                  <c:v>0.24321782588959001</c:v>
                </c:pt>
                <c:pt idx="1315">
                  <c:v>0.29281198978424</c:v>
                </c:pt>
                <c:pt idx="1316">
                  <c:v>0.31329739093781001</c:v>
                </c:pt>
                <c:pt idx="1317">
                  <c:v>0.3356169462204</c:v>
                </c:pt>
                <c:pt idx="1318">
                  <c:v>0.12516397237777999</c:v>
                </c:pt>
                <c:pt idx="1319">
                  <c:v>0.29252398014068998</c:v>
                </c:pt>
                <c:pt idx="1320">
                  <c:v>0.31909483671187999</c:v>
                </c:pt>
                <c:pt idx="1321">
                  <c:v>0.24462568759917999</c:v>
                </c:pt>
                <c:pt idx="1322">
                  <c:v>0.32610058784485002</c:v>
                </c:pt>
                <c:pt idx="1323">
                  <c:v>0.37665057182312001</c:v>
                </c:pt>
                <c:pt idx="1324">
                  <c:v>0.13903498649596999</c:v>
                </c:pt>
                <c:pt idx="1325">
                  <c:v>0.23182857036591001</c:v>
                </c:pt>
                <c:pt idx="1326">
                  <c:v>0.21800231933594</c:v>
                </c:pt>
                <c:pt idx="1327">
                  <c:v>0.25147652626037997</c:v>
                </c:pt>
                <c:pt idx="1328">
                  <c:v>0.29851907491683999</c:v>
                </c:pt>
                <c:pt idx="1329">
                  <c:v>0.29308307170867998</c:v>
                </c:pt>
                <c:pt idx="1330">
                  <c:v>0.26045721769333002</c:v>
                </c:pt>
                <c:pt idx="1331">
                  <c:v>9.3524307012559996E-2</c:v>
                </c:pt>
                <c:pt idx="1332">
                  <c:v>0.24056601524353</c:v>
                </c:pt>
                <c:pt idx="1333">
                  <c:v>0.21658509969711001</c:v>
                </c:pt>
                <c:pt idx="1334">
                  <c:v>0.19203996658325001</c:v>
                </c:pt>
                <c:pt idx="1335">
                  <c:v>0.28996998071670999</c:v>
                </c:pt>
                <c:pt idx="1336">
                  <c:v>0.25581979751586997</c:v>
                </c:pt>
                <c:pt idx="1337">
                  <c:v>0.33289146423339999</c:v>
                </c:pt>
                <c:pt idx="1338">
                  <c:v>9.6859574317930006E-2</c:v>
                </c:pt>
                <c:pt idx="1339">
                  <c:v>0.17510735988616999</c:v>
                </c:pt>
                <c:pt idx="1340">
                  <c:v>0.26687014102936002</c:v>
                </c:pt>
                <c:pt idx="1341">
                  <c:v>0.17162072658538999</c:v>
                </c:pt>
                <c:pt idx="1342">
                  <c:v>0.28279590606688998</c:v>
                </c:pt>
                <c:pt idx="1343">
                  <c:v>0.37499862909317</c:v>
                </c:pt>
                <c:pt idx="1344">
                  <c:v>0.31620198488235002</c:v>
                </c:pt>
                <c:pt idx="1345">
                  <c:v>0.10856935381889</c:v>
                </c:pt>
                <c:pt idx="1346">
                  <c:v>8.9053571224209996E-2</c:v>
                </c:pt>
                <c:pt idx="1347">
                  <c:v>0.31646072864531999</c:v>
                </c:pt>
                <c:pt idx="1348">
                  <c:v>0.21348601579665999</c:v>
                </c:pt>
                <c:pt idx="1349">
                  <c:v>0.2409964799881</c:v>
                </c:pt>
                <c:pt idx="1350">
                  <c:v>0.24643641710281</c:v>
                </c:pt>
                <c:pt idx="1351">
                  <c:v>0.26515239477157998</c:v>
                </c:pt>
                <c:pt idx="1352">
                  <c:v>0.14078104496002</c:v>
                </c:pt>
                <c:pt idx="1353">
                  <c:v>0.18629693984984999</c:v>
                </c:pt>
                <c:pt idx="1354">
                  <c:v>0.26107674837111999</c:v>
                </c:pt>
                <c:pt idx="1355">
                  <c:v>0.37238109111786</c:v>
                </c:pt>
                <c:pt idx="1356">
                  <c:v>0.20670133829116999</c:v>
                </c:pt>
                <c:pt idx="1357">
                  <c:v>0.35644114017487</c:v>
                </c:pt>
                <c:pt idx="1358">
                  <c:v>0.28494781255722001</c:v>
                </c:pt>
                <c:pt idx="1359">
                  <c:v>0.13902580738067999</c:v>
                </c:pt>
                <c:pt idx="1360">
                  <c:v>0.17240613698959001</c:v>
                </c:pt>
                <c:pt idx="1361">
                  <c:v>0.22084522247314001</c:v>
                </c:pt>
                <c:pt idx="1362">
                  <c:v>0.29401236772536998</c:v>
                </c:pt>
                <c:pt idx="1363">
                  <c:v>0.27715551853179998</c:v>
                </c:pt>
                <c:pt idx="1364">
                  <c:v>0.22211503982544001</c:v>
                </c:pt>
                <c:pt idx="1365">
                  <c:v>0.35804808139800998</c:v>
                </c:pt>
                <c:pt idx="1366">
                  <c:v>0.25934010744094999</c:v>
                </c:pt>
                <c:pt idx="1367">
                  <c:v>0.33828651905059998</c:v>
                </c:pt>
                <c:pt idx="1368">
                  <c:v>0.40010625123978</c:v>
                </c:pt>
                <c:pt idx="1369">
                  <c:v>0.51935368776321</c:v>
                </c:pt>
                <c:pt idx="1370">
                  <c:v>0.45798993110656999</c:v>
                </c:pt>
                <c:pt idx="1371">
                  <c:v>0.47491037845612</c:v>
                </c:pt>
                <c:pt idx="1372">
                  <c:v>0.57912111282348999</c:v>
                </c:pt>
                <c:pt idx="1373">
                  <c:v>0.34982347488402998</c:v>
                </c:pt>
                <c:pt idx="1374">
                  <c:v>0.38374531269072998</c:v>
                </c:pt>
                <c:pt idx="1375">
                  <c:v>0.46359527111053001</c:v>
                </c:pt>
                <c:pt idx="1376">
                  <c:v>0.41010659933089999</c:v>
                </c:pt>
                <c:pt idx="1377">
                  <c:v>0.55071145296097002</c:v>
                </c:pt>
                <c:pt idx="1378">
                  <c:v>0.43133664131165</c:v>
                </c:pt>
                <c:pt idx="1379">
                  <c:v>0.52478122711181996</c:v>
                </c:pt>
                <c:pt idx="1380">
                  <c:v>6.7724764347079996E-2</c:v>
                </c:pt>
                <c:pt idx="1381">
                  <c:v>0.19329130649567</c:v>
                </c:pt>
                <c:pt idx="1382">
                  <c:v>0.23260325193404999</c:v>
                </c:pt>
                <c:pt idx="1383">
                  <c:v>0.29362636804580999</c:v>
                </c:pt>
                <c:pt idx="1384">
                  <c:v>0.23992347717285001</c:v>
                </c:pt>
                <c:pt idx="1385">
                  <c:v>0.28066152334213001</c:v>
                </c:pt>
                <c:pt idx="1386">
                  <c:v>0.30379003286362</c:v>
                </c:pt>
                <c:pt idx="1387">
                  <c:v>0.26015949249268</c:v>
                </c:pt>
                <c:pt idx="1388">
                  <c:v>0.25446444749831998</c:v>
                </c:pt>
                <c:pt idx="1389">
                  <c:v>0.29605889320374001</c:v>
                </c:pt>
                <c:pt idx="1390">
                  <c:v>0.28334015607834001</c:v>
                </c:pt>
                <c:pt idx="1391">
                  <c:v>0.30480241775513001</c:v>
                </c:pt>
                <c:pt idx="1392">
                  <c:v>0.21009385585785001</c:v>
                </c:pt>
                <c:pt idx="1393">
                  <c:v>0.29797714948654003</c:v>
                </c:pt>
                <c:pt idx="1394">
                  <c:v>0.14268749952316001</c:v>
                </c:pt>
                <c:pt idx="1395">
                  <c:v>0.17227149009705001</c:v>
                </c:pt>
                <c:pt idx="1396">
                  <c:v>0.26271349191665999</c:v>
                </c:pt>
                <c:pt idx="1397">
                  <c:v>0.36742824316025002</c:v>
                </c:pt>
                <c:pt idx="1398">
                  <c:v>0.38114422559737998</c:v>
                </c:pt>
                <c:pt idx="1399">
                  <c:v>0.40760761499405002</c:v>
                </c:pt>
                <c:pt idx="1400">
                  <c:v>0.36979585886001998</c:v>
                </c:pt>
                <c:pt idx="1401">
                  <c:v>0.36979585886001998</c:v>
                </c:pt>
                <c:pt idx="1402">
                  <c:v>0.13647317886353</c:v>
                </c:pt>
                <c:pt idx="1403">
                  <c:v>0.26588726043701</c:v>
                </c:pt>
                <c:pt idx="1404">
                  <c:v>0.30109757184982</c:v>
                </c:pt>
                <c:pt idx="1405">
                  <c:v>0.34363234043120999</c:v>
                </c:pt>
                <c:pt idx="1406">
                  <c:v>0.31970876455307001</c:v>
                </c:pt>
                <c:pt idx="1407">
                  <c:v>0.38169127702713002</c:v>
                </c:pt>
                <c:pt idx="1408">
                  <c:v>0.38169127702713002</c:v>
                </c:pt>
                <c:pt idx="1409">
                  <c:v>0.12200552225113</c:v>
                </c:pt>
                <c:pt idx="1410">
                  <c:v>0.12395429611206001</c:v>
                </c:pt>
                <c:pt idx="1411">
                  <c:v>0.15948885679245001</c:v>
                </c:pt>
                <c:pt idx="1412">
                  <c:v>8.3143740892410001E-2</c:v>
                </c:pt>
                <c:pt idx="1413">
                  <c:v>0.23432284593582001</c:v>
                </c:pt>
                <c:pt idx="1414">
                  <c:v>0.24298983812332001</c:v>
                </c:pt>
                <c:pt idx="1415">
                  <c:v>0.21564608812332001</c:v>
                </c:pt>
                <c:pt idx="1416">
                  <c:v>0.2901057600975</c:v>
                </c:pt>
                <c:pt idx="1417">
                  <c:v>0.29539483785629</c:v>
                </c:pt>
                <c:pt idx="1418">
                  <c:v>0.21744561195373999</c:v>
                </c:pt>
                <c:pt idx="1419">
                  <c:v>0.26430159807205</c:v>
                </c:pt>
                <c:pt idx="1420">
                  <c:v>0.26445454359054998</c:v>
                </c:pt>
                <c:pt idx="1421">
                  <c:v>0.20320713520049999</c:v>
                </c:pt>
                <c:pt idx="1422">
                  <c:v>4.6322941780100003E-3</c:v>
                </c:pt>
                <c:pt idx="1423">
                  <c:v>7.2433233261109994E-2</c:v>
                </c:pt>
                <c:pt idx="1424">
                  <c:v>0.16800737380981001</c:v>
                </c:pt>
                <c:pt idx="1425">
                  <c:v>9.5808118581770005E-2</c:v>
                </c:pt>
                <c:pt idx="1426">
                  <c:v>0.20995187759399001</c:v>
                </c:pt>
                <c:pt idx="1427">
                  <c:v>0.25876045227050998</c:v>
                </c:pt>
                <c:pt idx="1428">
                  <c:v>0.28231114149094</c:v>
                </c:pt>
                <c:pt idx="1429">
                  <c:v>0.17019152641296001</c:v>
                </c:pt>
                <c:pt idx="1430">
                  <c:v>0.11427590250969</c:v>
                </c:pt>
                <c:pt idx="1431">
                  <c:v>0.14210629463196001</c:v>
                </c:pt>
                <c:pt idx="1432">
                  <c:v>0.21122074127196999</c:v>
                </c:pt>
                <c:pt idx="1433">
                  <c:v>0.22104257345200001</c:v>
                </c:pt>
                <c:pt idx="1434">
                  <c:v>0.24421995878219999</c:v>
                </c:pt>
                <c:pt idx="1435">
                  <c:v>0.32510066032410001</c:v>
                </c:pt>
                <c:pt idx="1436">
                  <c:v>8.3610504865649998E-2</c:v>
                </c:pt>
                <c:pt idx="1437">
                  <c:v>0.22592139244080001</c:v>
                </c:pt>
                <c:pt idx="1438">
                  <c:v>0.21931159496307001</c:v>
                </c:pt>
                <c:pt idx="1439">
                  <c:v>0.17934441566466999</c:v>
                </c:pt>
                <c:pt idx="1440">
                  <c:v>0.18796265125275</c:v>
                </c:pt>
                <c:pt idx="1441">
                  <c:v>0.19004535675049</c:v>
                </c:pt>
                <c:pt idx="1442">
                  <c:v>0.21050709486008001</c:v>
                </c:pt>
                <c:pt idx="1443">
                  <c:v>-0.1282069683075</c:v>
                </c:pt>
                <c:pt idx="1444">
                  <c:v>3.0079543590550002E-2</c:v>
                </c:pt>
                <c:pt idx="1445">
                  <c:v>0.14431846141815</c:v>
                </c:pt>
                <c:pt idx="1446">
                  <c:v>0.19729715585709001</c:v>
                </c:pt>
                <c:pt idx="1447">
                  <c:v>0.17416304349899001</c:v>
                </c:pt>
                <c:pt idx="1448">
                  <c:v>0.22741222381591999</c:v>
                </c:pt>
                <c:pt idx="1449">
                  <c:v>0.22027534246444999</c:v>
                </c:pt>
                <c:pt idx="1450">
                  <c:v>-4.5660644769670002E-2</c:v>
                </c:pt>
                <c:pt idx="1451">
                  <c:v>8.791598677635E-2</c:v>
                </c:pt>
                <c:pt idx="1452">
                  <c:v>-5.6647062301599998E-3</c:v>
                </c:pt>
                <c:pt idx="1453">
                  <c:v>0.10129109025002</c:v>
                </c:pt>
                <c:pt idx="1454">
                  <c:v>0.10698360204696999</c:v>
                </c:pt>
                <c:pt idx="1455">
                  <c:v>0.23040747642517001</c:v>
                </c:pt>
                <c:pt idx="1456">
                  <c:v>0.25395947694777998</c:v>
                </c:pt>
                <c:pt idx="1457">
                  <c:v>4.6808063983919998E-2</c:v>
                </c:pt>
                <c:pt idx="1458">
                  <c:v>-7.9478681087489997E-2</c:v>
                </c:pt>
                <c:pt idx="1459">
                  <c:v>4.3798446655270003E-2</c:v>
                </c:pt>
                <c:pt idx="1460">
                  <c:v>3.7653893232350001E-2</c:v>
                </c:pt>
                <c:pt idx="1461">
                  <c:v>7.4532806873320007E-2</c:v>
                </c:pt>
                <c:pt idx="1462">
                  <c:v>7.3704302310939995E-2</c:v>
                </c:pt>
                <c:pt idx="1463">
                  <c:v>0.11114853620529</c:v>
                </c:pt>
                <c:pt idx="1464">
                  <c:v>-0.11189952492714</c:v>
                </c:pt>
                <c:pt idx="1465">
                  <c:v>-3.7532806396479997E-2</c:v>
                </c:pt>
                <c:pt idx="1466">
                  <c:v>-7.1413367986679993E-2</c:v>
                </c:pt>
                <c:pt idx="1467">
                  <c:v>8.3536475896840004E-2</c:v>
                </c:pt>
                <c:pt idx="1468">
                  <c:v>2.9840886592860001E-2</c:v>
                </c:pt>
                <c:pt idx="1469">
                  <c:v>9.8595529794689996E-2</c:v>
                </c:pt>
                <c:pt idx="1470">
                  <c:v>9.9120140075679999E-2</c:v>
                </c:pt>
                <c:pt idx="1471">
                  <c:v>-5.6837230920790002E-2</c:v>
                </c:pt>
                <c:pt idx="1472">
                  <c:v>-1.191881299019E-2</c:v>
                </c:pt>
                <c:pt idx="1473">
                  <c:v>3.0882954597499998E-3</c:v>
                </c:pt>
                <c:pt idx="1474">
                  <c:v>5.3144693374599997E-3</c:v>
                </c:pt>
                <c:pt idx="1475">
                  <c:v>6.9861948490140005E-2</c:v>
                </c:pt>
                <c:pt idx="1476">
                  <c:v>9.9189877510099996E-3</c:v>
                </c:pt>
                <c:pt idx="1477">
                  <c:v>0.12365382909775</c:v>
                </c:pt>
                <c:pt idx="1478">
                  <c:v>-3.4079641103739997E-2</c:v>
                </c:pt>
                <c:pt idx="1479">
                  <c:v>6.3120394945140004E-2</c:v>
                </c:pt>
                <c:pt idx="1480">
                  <c:v>2.024406194687E-2</c:v>
                </c:pt>
                <c:pt idx="1481">
                  <c:v>0.18471139669417999</c:v>
                </c:pt>
                <c:pt idx="1482">
                  <c:v>0.20606601238250999</c:v>
                </c:pt>
                <c:pt idx="1483">
                  <c:v>0.11995139718056</c:v>
                </c:pt>
                <c:pt idx="1484">
                  <c:v>0.16906464099884</c:v>
                </c:pt>
                <c:pt idx="1485">
                  <c:v>4.938009381294E-2</c:v>
                </c:pt>
                <c:pt idx="1486">
                  <c:v>2.573812007904E-2</c:v>
                </c:pt>
                <c:pt idx="1487">
                  <c:v>0.11772513389587</c:v>
                </c:pt>
                <c:pt idx="1488">
                  <c:v>9.4657361507420004E-2</c:v>
                </c:pt>
                <c:pt idx="1489">
                  <c:v>0.15063798427582001</c:v>
                </c:pt>
                <c:pt idx="1490">
                  <c:v>0.25563931465148998</c:v>
                </c:pt>
                <c:pt idx="1491">
                  <c:v>0.33268672227858997</c:v>
                </c:pt>
                <c:pt idx="1492">
                  <c:v>-1.04838609695E-3</c:v>
                </c:pt>
                <c:pt idx="1493">
                  <c:v>9.3504905700679999E-2</c:v>
                </c:pt>
                <c:pt idx="1494">
                  <c:v>0.14953488111495999</c:v>
                </c:pt>
                <c:pt idx="1495">
                  <c:v>0.23925197124481001</c:v>
                </c:pt>
                <c:pt idx="1496">
                  <c:v>0.19341462850571001</c:v>
                </c:pt>
                <c:pt idx="1497">
                  <c:v>0.41004717350005998</c:v>
                </c:pt>
                <c:pt idx="1498">
                  <c:v>0.29727232456206998</c:v>
                </c:pt>
                <c:pt idx="1499">
                  <c:v>5.4235160350799998E-2</c:v>
                </c:pt>
                <c:pt idx="1500">
                  <c:v>0.14132392406464001</c:v>
                </c:pt>
                <c:pt idx="1501">
                  <c:v>0.15678352117538</c:v>
                </c:pt>
                <c:pt idx="1502">
                  <c:v>0.21444690227509</c:v>
                </c:pt>
                <c:pt idx="1503">
                  <c:v>0.28245848417281999</c:v>
                </c:pt>
                <c:pt idx="1504">
                  <c:v>0.24259203672408999</c:v>
                </c:pt>
                <c:pt idx="1505">
                  <c:v>0.38462930917740001</c:v>
                </c:pt>
                <c:pt idx="1506">
                  <c:v>0.18356531858444</c:v>
                </c:pt>
                <c:pt idx="1507">
                  <c:v>0.30309283733367998</c:v>
                </c:pt>
                <c:pt idx="1508">
                  <c:v>0.22224777936935</c:v>
                </c:pt>
                <c:pt idx="1509">
                  <c:v>0.33125597238540999</c:v>
                </c:pt>
                <c:pt idx="1510">
                  <c:v>0.27964162826538003</c:v>
                </c:pt>
                <c:pt idx="1511">
                  <c:v>0.39260786771773998</c:v>
                </c:pt>
                <c:pt idx="1512">
                  <c:v>0.40656107664107999</c:v>
                </c:pt>
                <c:pt idx="1513">
                  <c:v>0.25345826148987</c:v>
                </c:pt>
                <c:pt idx="1514">
                  <c:v>0.23957073688507</c:v>
                </c:pt>
                <c:pt idx="1515">
                  <c:v>0.26259243488312001</c:v>
                </c:pt>
                <c:pt idx="1516">
                  <c:v>0.2351233959198</c:v>
                </c:pt>
                <c:pt idx="1517">
                  <c:v>0.38983213901519997</c:v>
                </c:pt>
                <c:pt idx="1518">
                  <c:v>0.29715931415558</c:v>
                </c:pt>
                <c:pt idx="1519">
                  <c:v>0.37406426668166998</c:v>
                </c:pt>
                <c:pt idx="1520">
                  <c:v>0.14926981925964</c:v>
                </c:pt>
                <c:pt idx="1521">
                  <c:v>0.26853239536285001</c:v>
                </c:pt>
                <c:pt idx="1522">
                  <c:v>0.23449158668518</c:v>
                </c:pt>
                <c:pt idx="1523">
                  <c:v>0.37539541721344</c:v>
                </c:pt>
                <c:pt idx="1524">
                  <c:v>0.36215710639954002</c:v>
                </c:pt>
                <c:pt idx="1525">
                  <c:v>0.38659060001373002</c:v>
                </c:pt>
                <c:pt idx="1526">
                  <c:v>0.47813403606415</c:v>
                </c:pt>
                <c:pt idx="1527">
                  <c:v>0.17693424224854001</c:v>
                </c:pt>
                <c:pt idx="1528">
                  <c:v>0.24942427873611001</c:v>
                </c:pt>
                <c:pt idx="1529">
                  <c:v>0.27745020389557001</c:v>
                </c:pt>
                <c:pt idx="1530">
                  <c:v>0.34543329477309997</c:v>
                </c:pt>
                <c:pt idx="1531">
                  <c:v>0.21211552619933999</c:v>
                </c:pt>
                <c:pt idx="1532">
                  <c:v>0.32100427150726002</c:v>
                </c:pt>
                <c:pt idx="1533">
                  <c:v>0.32657456398009999</c:v>
                </c:pt>
                <c:pt idx="1534">
                  <c:v>0.16497087478638001</c:v>
                </c:pt>
                <c:pt idx="1535">
                  <c:v>0.16091626882553001</c:v>
                </c:pt>
                <c:pt idx="1536">
                  <c:v>0.20256733894348</c:v>
                </c:pt>
                <c:pt idx="1537">
                  <c:v>0.28277629613875999</c:v>
                </c:pt>
                <c:pt idx="1538">
                  <c:v>0.24266493320464999</c:v>
                </c:pt>
                <c:pt idx="1539">
                  <c:v>0.3550443649292</c:v>
                </c:pt>
                <c:pt idx="1540">
                  <c:v>0.16617810726165999</c:v>
                </c:pt>
                <c:pt idx="1541">
                  <c:v>0.21445685625076</c:v>
                </c:pt>
                <c:pt idx="1542">
                  <c:v>0.20276403427124001</c:v>
                </c:pt>
                <c:pt idx="1543">
                  <c:v>0.37087845802307001</c:v>
                </c:pt>
                <c:pt idx="1544">
                  <c:v>0.33533644676208002</c:v>
                </c:pt>
                <c:pt idx="1545">
                  <c:v>0.39072036743164001</c:v>
                </c:pt>
                <c:pt idx="1546">
                  <c:v>0.16886746883392001</c:v>
                </c:pt>
                <c:pt idx="1547">
                  <c:v>0.35715156793594</c:v>
                </c:pt>
                <c:pt idx="1548">
                  <c:v>0.32248729467392001</c:v>
                </c:pt>
                <c:pt idx="1549">
                  <c:v>0.35480791330338002</c:v>
                </c:pt>
                <c:pt idx="1550">
                  <c:v>0.35978764295577997</c:v>
                </c:pt>
                <c:pt idx="1551">
                  <c:v>0.40619862079620001</c:v>
                </c:pt>
                <c:pt idx="1552">
                  <c:v>0.13943874835968001</c:v>
                </c:pt>
                <c:pt idx="1553">
                  <c:v>0.33308225870132002</c:v>
                </c:pt>
                <c:pt idx="1554">
                  <c:v>0.19754201173781999</c:v>
                </c:pt>
                <c:pt idx="1555">
                  <c:v>0.19359147548676001</c:v>
                </c:pt>
                <c:pt idx="1556">
                  <c:v>0.28956985473633001</c:v>
                </c:pt>
                <c:pt idx="1557">
                  <c:v>0.42170649766922003</c:v>
                </c:pt>
                <c:pt idx="1558">
                  <c:v>0.13577443361281999</c:v>
                </c:pt>
                <c:pt idx="1559">
                  <c:v>0.26152181625366</c:v>
                </c:pt>
                <c:pt idx="1560">
                  <c:v>0.30126953125</c:v>
                </c:pt>
                <c:pt idx="1561">
                  <c:v>0.29680413007736001</c:v>
                </c:pt>
                <c:pt idx="1562">
                  <c:v>0.39964729547500999</c:v>
                </c:pt>
                <c:pt idx="1563">
                  <c:v>0.49820351600647</c:v>
                </c:pt>
                <c:pt idx="1564">
                  <c:v>0.25364726781844998</c:v>
                </c:pt>
                <c:pt idx="1565">
                  <c:v>0.26205438375473</c:v>
                </c:pt>
                <c:pt idx="1566">
                  <c:v>0.43872743844986001</c:v>
                </c:pt>
                <c:pt idx="1567">
                  <c:v>0.43317061662674</c:v>
                </c:pt>
                <c:pt idx="1568">
                  <c:v>0.39882135391235002</c:v>
                </c:pt>
                <c:pt idx="1569">
                  <c:v>0.45187318325043002</c:v>
                </c:pt>
                <c:pt idx="1570">
                  <c:v>0.21538805961609001</c:v>
                </c:pt>
                <c:pt idx="1571">
                  <c:v>0.31703191995621</c:v>
                </c:pt>
                <c:pt idx="1572">
                  <c:v>0.24272495508194</c:v>
                </c:pt>
                <c:pt idx="1573">
                  <c:v>0.31987947225571001</c:v>
                </c:pt>
                <c:pt idx="1574">
                  <c:v>0.36129385232924999</c:v>
                </c:pt>
                <c:pt idx="1575">
                  <c:v>0.38721472024918002</c:v>
                </c:pt>
                <c:pt idx="1576">
                  <c:v>0.21456229686736999</c:v>
                </c:pt>
                <c:pt idx="1577">
                  <c:v>0.31486469507217002</c:v>
                </c:pt>
                <c:pt idx="1578">
                  <c:v>0.29507249593735002</c:v>
                </c:pt>
                <c:pt idx="1579">
                  <c:v>0.32405400276183999</c:v>
                </c:pt>
                <c:pt idx="1580">
                  <c:v>0.32700484991074003</c:v>
                </c:pt>
                <c:pt idx="1581">
                  <c:v>0.38349306583405002</c:v>
                </c:pt>
                <c:pt idx="1582">
                  <c:v>0.18053734302520999</c:v>
                </c:pt>
                <c:pt idx="1583">
                  <c:v>0.24458348751067999</c:v>
                </c:pt>
                <c:pt idx="1584">
                  <c:v>0.33266687393187999</c:v>
                </c:pt>
                <c:pt idx="1585">
                  <c:v>0.35597121715545998</c:v>
                </c:pt>
                <c:pt idx="1586">
                  <c:v>0.40900909900665</c:v>
                </c:pt>
                <c:pt idx="1587">
                  <c:v>0.43624722957611001</c:v>
                </c:pt>
                <c:pt idx="1588">
                  <c:v>0.30186444520950001</c:v>
                </c:pt>
                <c:pt idx="1589">
                  <c:v>0.44705939292907998</c:v>
                </c:pt>
                <c:pt idx="1590">
                  <c:v>0.34115147590637002</c:v>
                </c:pt>
                <c:pt idx="1591">
                  <c:v>0.29658734798431002</c:v>
                </c:pt>
                <c:pt idx="1592">
                  <c:v>0.36237585544585998</c:v>
                </c:pt>
                <c:pt idx="1593">
                  <c:v>0.53329944610596003</c:v>
                </c:pt>
                <c:pt idx="1594">
                  <c:v>0.13745665550232</c:v>
                </c:pt>
                <c:pt idx="1595">
                  <c:v>0.31692820787429998</c:v>
                </c:pt>
                <c:pt idx="1596">
                  <c:v>0.23593485355377</c:v>
                </c:pt>
                <c:pt idx="1597">
                  <c:v>0.26065021753311002</c:v>
                </c:pt>
                <c:pt idx="1598">
                  <c:v>0.23548328876495001</c:v>
                </c:pt>
                <c:pt idx="1599">
                  <c:v>0.38085252046585</c:v>
                </c:pt>
                <c:pt idx="1600">
                  <c:v>0.15055704116821</c:v>
                </c:pt>
                <c:pt idx="1601">
                  <c:v>0.32232636213303001</c:v>
                </c:pt>
                <c:pt idx="1602">
                  <c:v>0.30523329973220997</c:v>
                </c:pt>
                <c:pt idx="1603">
                  <c:v>0.30583512783050998</c:v>
                </c:pt>
                <c:pt idx="1604">
                  <c:v>0.27017295360565002</c:v>
                </c:pt>
                <c:pt idx="1605">
                  <c:v>0.33773171901702997</c:v>
                </c:pt>
                <c:pt idx="1606">
                  <c:v>0.19549059867859001</c:v>
                </c:pt>
                <c:pt idx="1607">
                  <c:v>0.24968504905701</c:v>
                </c:pt>
                <c:pt idx="1608">
                  <c:v>0.2166513800621</c:v>
                </c:pt>
                <c:pt idx="1609">
                  <c:v>0.27769160270691001</c:v>
                </c:pt>
                <c:pt idx="1610">
                  <c:v>0.31849205493927002</c:v>
                </c:pt>
                <c:pt idx="1611">
                  <c:v>0.37754976749419999</c:v>
                </c:pt>
                <c:pt idx="1612">
                  <c:v>0.18708837032317999</c:v>
                </c:pt>
                <c:pt idx="1613">
                  <c:v>0.18095082044600999</c:v>
                </c:pt>
                <c:pt idx="1614">
                  <c:v>0.23771005868912001</c:v>
                </c:pt>
                <c:pt idx="1615">
                  <c:v>0.25318443775177002</c:v>
                </c:pt>
                <c:pt idx="1616">
                  <c:v>0.26676315069199003</c:v>
                </c:pt>
                <c:pt idx="1617">
                  <c:v>0.46251219511031999</c:v>
                </c:pt>
                <c:pt idx="1618">
                  <c:v>0.13575369119644001</c:v>
                </c:pt>
                <c:pt idx="1619">
                  <c:v>0.18971741199493</c:v>
                </c:pt>
                <c:pt idx="1620">
                  <c:v>0.26755154132843001</c:v>
                </c:pt>
                <c:pt idx="1621">
                  <c:v>0.28212821483611999</c:v>
                </c:pt>
                <c:pt idx="1622">
                  <c:v>0.32174617052077997</c:v>
                </c:pt>
                <c:pt idx="1623">
                  <c:v>0.41909128427504999</c:v>
                </c:pt>
                <c:pt idx="1624">
                  <c:v>7.7769577503200002E-2</c:v>
                </c:pt>
                <c:pt idx="1625">
                  <c:v>0.25408470630646002</c:v>
                </c:pt>
                <c:pt idx="1626">
                  <c:v>0.20392113924026001</c:v>
                </c:pt>
                <c:pt idx="1627">
                  <c:v>0.21142345666885001</c:v>
                </c:pt>
                <c:pt idx="1628">
                  <c:v>0.20639938116074</c:v>
                </c:pt>
                <c:pt idx="1629">
                  <c:v>0.29612755775451999</c:v>
                </c:pt>
                <c:pt idx="1630">
                  <c:v>0.39478164911269997</c:v>
                </c:pt>
                <c:pt idx="1631">
                  <c:v>0.17044198513031</c:v>
                </c:pt>
                <c:pt idx="1632">
                  <c:v>0.15429109334946001</c:v>
                </c:pt>
                <c:pt idx="1633">
                  <c:v>0.31360721588134999</c:v>
                </c:pt>
                <c:pt idx="1634">
                  <c:v>0.25918203592299999</c:v>
                </c:pt>
                <c:pt idx="1635">
                  <c:v>0.24112820625305001</c:v>
                </c:pt>
                <c:pt idx="1636">
                  <c:v>0.28192573785781999</c:v>
                </c:pt>
                <c:pt idx="1637">
                  <c:v>0.3474799990654</c:v>
                </c:pt>
                <c:pt idx="1638">
                  <c:v>0.18265545368194999</c:v>
                </c:pt>
                <c:pt idx="1639">
                  <c:v>0.35321766138076999</c:v>
                </c:pt>
                <c:pt idx="1640">
                  <c:v>0.30448341369629001</c:v>
                </c:pt>
                <c:pt idx="1641">
                  <c:v>0.26756161451339999</c:v>
                </c:pt>
                <c:pt idx="1642">
                  <c:v>0.29979777336121</c:v>
                </c:pt>
                <c:pt idx="1643">
                  <c:v>0.4119845032692</c:v>
                </c:pt>
                <c:pt idx="1644">
                  <c:v>0.31882536411285001</c:v>
                </c:pt>
                <c:pt idx="1645">
                  <c:v>0.15075331926346</c:v>
                </c:pt>
                <c:pt idx="1646">
                  <c:v>0.22157406806946001</c:v>
                </c:pt>
                <c:pt idx="1647">
                  <c:v>0.35170578956603998</c:v>
                </c:pt>
                <c:pt idx="1648">
                  <c:v>0.33292669057846003</c:v>
                </c:pt>
                <c:pt idx="1649">
                  <c:v>0.26239979267120001</c:v>
                </c:pt>
                <c:pt idx="1650">
                  <c:v>0.32065451145172003</c:v>
                </c:pt>
                <c:pt idx="1651">
                  <c:v>0.36459869146347001</c:v>
                </c:pt>
                <c:pt idx="1652">
                  <c:v>0.23446643352509</c:v>
                </c:pt>
                <c:pt idx="1653">
                  <c:v>0.29623448848723999</c:v>
                </c:pt>
                <c:pt idx="1654">
                  <c:v>0.18681907653808999</c:v>
                </c:pt>
                <c:pt idx="1655">
                  <c:v>0.23993009328841999</c:v>
                </c:pt>
                <c:pt idx="1656">
                  <c:v>0.24590182304381999</c:v>
                </c:pt>
                <c:pt idx="1657">
                  <c:v>0.32098942995071</c:v>
                </c:pt>
                <c:pt idx="1658">
                  <c:v>0.28980588912964</c:v>
                </c:pt>
                <c:pt idx="1659">
                  <c:v>0.14429789781569999</c:v>
                </c:pt>
                <c:pt idx="1660">
                  <c:v>0.22053486108779999</c:v>
                </c:pt>
                <c:pt idx="1661">
                  <c:v>0.18134915828705001</c:v>
                </c:pt>
                <c:pt idx="1662">
                  <c:v>0.16679203510283999</c:v>
                </c:pt>
                <c:pt idx="1663">
                  <c:v>0.28212970495223999</c:v>
                </c:pt>
                <c:pt idx="1664">
                  <c:v>0.35455226898192999</c:v>
                </c:pt>
                <c:pt idx="1665">
                  <c:v>0.33399021625518999</c:v>
                </c:pt>
                <c:pt idx="1666">
                  <c:v>0.13095337152481001</c:v>
                </c:pt>
                <c:pt idx="1667">
                  <c:v>0.24745684862136999</c:v>
                </c:pt>
                <c:pt idx="1668">
                  <c:v>0.23631608486176001</c:v>
                </c:pt>
                <c:pt idx="1669">
                  <c:v>0.20884764194489</c:v>
                </c:pt>
                <c:pt idx="1670">
                  <c:v>0.26574277877808</c:v>
                </c:pt>
                <c:pt idx="1671">
                  <c:v>0.28177380561829002</c:v>
                </c:pt>
                <c:pt idx="1672">
                  <c:v>0.30154836177826</c:v>
                </c:pt>
                <c:pt idx="1673">
                  <c:v>0.30154836177826</c:v>
                </c:pt>
                <c:pt idx="1674">
                  <c:v>0.23824435472488001</c:v>
                </c:pt>
                <c:pt idx="1675">
                  <c:v>0.28485476970673002</c:v>
                </c:pt>
                <c:pt idx="1676">
                  <c:v>0.24861222505569</c:v>
                </c:pt>
                <c:pt idx="1677">
                  <c:v>0.33003216981888001</c:v>
                </c:pt>
                <c:pt idx="1678">
                  <c:v>0.26249492168427002</c:v>
                </c:pt>
                <c:pt idx="1679">
                  <c:v>0.26249492168427002</c:v>
                </c:pt>
                <c:pt idx="1680">
                  <c:v>0.33246749639510997</c:v>
                </c:pt>
                <c:pt idx="1681">
                  <c:v>0.31900459527969</c:v>
                </c:pt>
                <c:pt idx="1682">
                  <c:v>0.27915477752686002</c:v>
                </c:pt>
                <c:pt idx="1683">
                  <c:v>0.27915477752686002</c:v>
                </c:pt>
                <c:pt idx="1684">
                  <c:v>0.28028047084808</c:v>
                </c:pt>
                <c:pt idx="1685">
                  <c:v>0.34115409851074002</c:v>
                </c:pt>
                <c:pt idx="1686">
                  <c:v>0.32470071315764998</c:v>
                </c:pt>
                <c:pt idx="1687">
                  <c:v>0.39452987909317</c:v>
                </c:pt>
                <c:pt idx="1688">
                  <c:v>0.18757170438765999</c:v>
                </c:pt>
                <c:pt idx="1689">
                  <c:v>0.21757888793944999</c:v>
                </c:pt>
                <c:pt idx="1690">
                  <c:v>0.36976480484009</c:v>
                </c:pt>
                <c:pt idx="1691">
                  <c:v>0.34421509504317999</c:v>
                </c:pt>
                <c:pt idx="1692">
                  <c:v>0.4086679816246</c:v>
                </c:pt>
                <c:pt idx="1693">
                  <c:v>0.34035354852675997</c:v>
                </c:pt>
                <c:pt idx="1694">
                  <c:v>0.40516471862793002</c:v>
                </c:pt>
                <c:pt idx="1695">
                  <c:v>0.24457651376723999</c:v>
                </c:pt>
                <c:pt idx="1696">
                  <c:v>0.30212271213531</c:v>
                </c:pt>
                <c:pt idx="1697">
                  <c:v>0.32007259130478</c:v>
                </c:pt>
                <c:pt idx="1698">
                  <c:v>0.3123487830162</c:v>
                </c:pt>
                <c:pt idx="1699">
                  <c:v>0.33284890651702997</c:v>
                </c:pt>
                <c:pt idx="1700">
                  <c:v>0.36580401659012002</c:v>
                </c:pt>
                <c:pt idx="1701">
                  <c:v>0.31789886951446999</c:v>
                </c:pt>
                <c:pt idx="1702">
                  <c:v>0.21959334611893</c:v>
                </c:pt>
                <c:pt idx="1703">
                  <c:v>0.29313784837723</c:v>
                </c:pt>
                <c:pt idx="1704">
                  <c:v>0.36661887168884</c:v>
                </c:pt>
                <c:pt idx="1705">
                  <c:v>0.48219513893126997</c:v>
                </c:pt>
                <c:pt idx="1706">
                  <c:v>0.40883868932723999</c:v>
                </c:pt>
                <c:pt idx="1707">
                  <c:v>0.43882912397384999</c:v>
                </c:pt>
                <c:pt idx="1708">
                  <c:v>0.44864183664321999</c:v>
                </c:pt>
                <c:pt idx="1709">
                  <c:v>0.19377744197845001</c:v>
                </c:pt>
                <c:pt idx="1710">
                  <c:v>0.24102187156676999</c:v>
                </c:pt>
                <c:pt idx="1711">
                  <c:v>0.23878699541091999</c:v>
                </c:pt>
                <c:pt idx="1712">
                  <c:v>0.29880064725875999</c:v>
                </c:pt>
                <c:pt idx="1713">
                  <c:v>0.30795830488205</c:v>
                </c:pt>
                <c:pt idx="1714">
                  <c:v>0.37882804870605002</c:v>
                </c:pt>
                <c:pt idx="1715">
                  <c:v>0.31499314308166998</c:v>
                </c:pt>
                <c:pt idx="1716">
                  <c:v>0.25223845243454002</c:v>
                </c:pt>
                <c:pt idx="1717">
                  <c:v>0.21703499555587999</c:v>
                </c:pt>
                <c:pt idx="1718">
                  <c:v>0.17234176397324</c:v>
                </c:pt>
                <c:pt idx="1719">
                  <c:v>0.14322185516357</c:v>
                </c:pt>
                <c:pt idx="1720">
                  <c:v>0.30421966314316001</c:v>
                </c:pt>
                <c:pt idx="1721">
                  <c:v>0.26901614665985002</c:v>
                </c:pt>
                <c:pt idx="1722">
                  <c:v>0.31895911693572998</c:v>
                </c:pt>
                <c:pt idx="1723">
                  <c:v>0.31895911693572998</c:v>
                </c:pt>
                <c:pt idx="1724">
                  <c:v>0.12642484903335999</c:v>
                </c:pt>
                <c:pt idx="1725">
                  <c:v>0.15336024761200001</c:v>
                </c:pt>
                <c:pt idx="1726">
                  <c:v>0.21618664264678999</c:v>
                </c:pt>
                <c:pt idx="1727">
                  <c:v>0.22222095727921001</c:v>
                </c:pt>
                <c:pt idx="1728">
                  <c:v>0.29153823852539001</c:v>
                </c:pt>
                <c:pt idx="1729">
                  <c:v>0.21705955266953</c:v>
                </c:pt>
                <c:pt idx="1730">
                  <c:v>6.0154169797900003E-2</c:v>
                </c:pt>
                <c:pt idx="1731">
                  <c:v>0.2104623913765</c:v>
                </c:pt>
                <c:pt idx="1732">
                  <c:v>0.27447754144669001</c:v>
                </c:pt>
                <c:pt idx="1733">
                  <c:v>0.23320460319519001</c:v>
                </c:pt>
                <c:pt idx="1734">
                  <c:v>0.34964936971664001</c:v>
                </c:pt>
                <c:pt idx="1735">
                  <c:v>0.29144304990768</c:v>
                </c:pt>
                <c:pt idx="1736">
                  <c:v>0.31984585523605003</c:v>
                </c:pt>
                <c:pt idx="1737">
                  <c:v>0.10897475481033</c:v>
                </c:pt>
                <c:pt idx="1738">
                  <c:v>0.16434431076049999</c:v>
                </c:pt>
                <c:pt idx="1739">
                  <c:v>0.18294912576674999</c:v>
                </c:pt>
                <c:pt idx="1740">
                  <c:v>0.31613397598267001</c:v>
                </c:pt>
                <c:pt idx="1741">
                  <c:v>0.29843175411223999</c:v>
                </c:pt>
                <c:pt idx="1742">
                  <c:v>0.36490702629089</c:v>
                </c:pt>
                <c:pt idx="1743">
                  <c:v>0.24197691679000999</c:v>
                </c:pt>
                <c:pt idx="1744">
                  <c:v>0.21044039726256999</c:v>
                </c:pt>
                <c:pt idx="1745">
                  <c:v>0.19624757766723999</c:v>
                </c:pt>
                <c:pt idx="1746">
                  <c:v>0.34807676076888999</c:v>
                </c:pt>
                <c:pt idx="1747">
                  <c:v>0.33798319101334001</c:v>
                </c:pt>
                <c:pt idx="1748">
                  <c:v>0.37999969720839999</c:v>
                </c:pt>
                <c:pt idx="1749">
                  <c:v>0.34107601642608998</c:v>
                </c:pt>
                <c:pt idx="1750">
                  <c:v>0.40650182962418002</c:v>
                </c:pt>
                <c:pt idx="1751">
                  <c:v>0.21655726432799999</c:v>
                </c:pt>
                <c:pt idx="1752">
                  <c:v>0.2491038441658</c:v>
                </c:pt>
                <c:pt idx="1753">
                  <c:v>0.34785318374634</c:v>
                </c:pt>
                <c:pt idx="1754">
                  <c:v>0.50877541303634999</c:v>
                </c:pt>
                <c:pt idx="1755">
                  <c:v>0.47644573450088001</c:v>
                </c:pt>
                <c:pt idx="1756">
                  <c:v>0.55899596214294001</c:v>
                </c:pt>
                <c:pt idx="1757">
                  <c:v>0.45053666830062999</c:v>
                </c:pt>
                <c:pt idx="1758">
                  <c:v>0.14643150568008001</c:v>
                </c:pt>
                <c:pt idx="1759">
                  <c:v>0.30833262205124001</c:v>
                </c:pt>
                <c:pt idx="1760">
                  <c:v>0.22149509191513</c:v>
                </c:pt>
                <c:pt idx="1761">
                  <c:v>0.37663757801056003</c:v>
                </c:pt>
                <c:pt idx="1762">
                  <c:v>0.44056022167205999</c:v>
                </c:pt>
                <c:pt idx="1763">
                  <c:v>0.31723660230637002</c:v>
                </c:pt>
                <c:pt idx="1764">
                  <c:v>0.51775950193404996</c:v>
                </c:pt>
                <c:pt idx="1765">
                  <c:v>5.78510761261E-2</c:v>
                </c:pt>
                <c:pt idx="1766">
                  <c:v>0.24603539705276001</c:v>
                </c:pt>
                <c:pt idx="1767">
                  <c:v>0.17777460813522</c:v>
                </c:pt>
                <c:pt idx="1768">
                  <c:v>0.31457281112670998</c:v>
                </c:pt>
                <c:pt idx="1769">
                  <c:v>0.31346416473388999</c:v>
                </c:pt>
                <c:pt idx="1770">
                  <c:v>0.30899488925933999</c:v>
                </c:pt>
                <c:pt idx="1771">
                  <c:v>0.39438205957412997</c:v>
                </c:pt>
                <c:pt idx="1772">
                  <c:v>0.13730102777481001</c:v>
                </c:pt>
                <c:pt idx="1773">
                  <c:v>7.4823200702669998E-2</c:v>
                </c:pt>
                <c:pt idx="1774">
                  <c:v>0.27268630266190003</c:v>
                </c:pt>
                <c:pt idx="1775">
                  <c:v>0.21394485235214</c:v>
                </c:pt>
                <c:pt idx="1776">
                  <c:v>0.23257881402969</c:v>
                </c:pt>
                <c:pt idx="1777">
                  <c:v>0.20925205945969</c:v>
                </c:pt>
                <c:pt idx="1778">
                  <c:v>0.25694584846496998</c:v>
                </c:pt>
                <c:pt idx="1779">
                  <c:v>-7.6836317777630003E-2</c:v>
                </c:pt>
                <c:pt idx="1780">
                  <c:v>1.8820822238919999E-2</c:v>
                </c:pt>
                <c:pt idx="1781">
                  <c:v>-1.2905746698380001E-2</c:v>
                </c:pt>
                <c:pt idx="1782">
                  <c:v>0.14939427375792999</c:v>
                </c:pt>
                <c:pt idx="1783">
                  <c:v>0.20032161474228</c:v>
                </c:pt>
                <c:pt idx="1784">
                  <c:v>0.21392709016799999</c:v>
                </c:pt>
                <c:pt idx="1785">
                  <c:v>0.20964258909225</c:v>
                </c:pt>
                <c:pt idx="1786">
                  <c:v>0.18130028247832999</c:v>
                </c:pt>
                <c:pt idx="1787">
                  <c:v>0.24582666158676</c:v>
                </c:pt>
                <c:pt idx="1788">
                  <c:v>0.30411547422409002</c:v>
                </c:pt>
                <c:pt idx="1789">
                  <c:v>0.25339001417160001</c:v>
                </c:pt>
                <c:pt idx="1790">
                  <c:v>0.29571473598480003</c:v>
                </c:pt>
                <c:pt idx="1791">
                  <c:v>0.25615072250366</c:v>
                </c:pt>
                <c:pt idx="1792">
                  <c:v>0.28555411100388001</c:v>
                </c:pt>
                <c:pt idx="1793">
                  <c:v>4.0919423103330001E-2</c:v>
                </c:pt>
                <c:pt idx="1794">
                  <c:v>0.35056376457214</c:v>
                </c:pt>
                <c:pt idx="1795">
                  <c:v>0.31217253208160001</c:v>
                </c:pt>
                <c:pt idx="1796">
                  <c:v>0.33531951904297003</c:v>
                </c:pt>
                <c:pt idx="1797">
                  <c:v>0.28870028257370001</c:v>
                </c:pt>
                <c:pt idx="1798">
                  <c:v>0.34147489070892001</c:v>
                </c:pt>
                <c:pt idx="1799">
                  <c:v>0.37817388772964</c:v>
                </c:pt>
                <c:pt idx="1800">
                  <c:v>7.442951202393E-2</c:v>
                </c:pt>
                <c:pt idx="1801">
                  <c:v>3.8319230079700002E-3</c:v>
                </c:pt>
                <c:pt idx="1802">
                  <c:v>0.15430533885955999</c:v>
                </c:pt>
                <c:pt idx="1803">
                  <c:v>0.15811264514923001</c:v>
                </c:pt>
                <c:pt idx="1804">
                  <c:v>0.16821724176406999</c:v>
                </c:pt>
                <c:pt idx="1805">
                  <c:v>0.25515377521514998</c:v>
                </c:pt>
                <c:pt idx="1806">
                  <c:v>0.33148163557053001</c:v>
                </c:pt>
                <c:pt idx="1807">
                  <c:v>0.10022580623627</c:v>
                </c:pt>
                <c:pt idx="1808">
                  <c:v>0.13344901800156</c:v>
                </c:pt>
                <c:pt idx="1809">
                  <c:v>0.15310913324356001</c:v>
                </c:pt>
                <c:pt idx="1810">
                  <c:v>0.25305253267288003</c:v>
                </c:pt>
                <c:pt idx="1811">
                  <c:v>0.30703353881835999</c:v>
                </c:pt>
                <c:pt idx="1812">
                  <c:v>0.31911385059357</c:v>
                </c:pt>
                <c:pt idx="1813">
                  <c:v>0.34429264068603999</c:v>
                </c:pt>
                <c:pt idx="1814">
                  <c:v>5.732271075249E-2</c:v>
                </c:pt>
                <c:pt idx="1815">
                  <c:v>6.4510405063629997E-2</c:v>
                </c:pt>
                <c:pt idx="1816">
                  <c:v>0.15964531898498999</c:v>
                </c:pt>
                <c:pt idx="1817">
                  <c:v>0.12957161664962999</c:v>
                </c:pt>
                <c:pt idx="1818">
                  <c:v>0.20624285936355999</c:v>
                </c:pt>
                <c:pt idx="1819">
                  <c:v>0.25424861907959001</c:v>
                </c:pt>
                <c:pt idx="1820">
                  <c:v>0.25706189870834001</c:v>
                </c:pt>
                <c:pt idx="1821">
                  <c:v>9.9901288747790001E-2</c:v>
                </c:pt>
                <c:pt idx="1822">
                  <c:v>7.4875921010970001E-2</c:v>
                </c:pt>
                <c:pt idx="1823">
                  <c:v>0.16008996963500999</c:v>
                </c:pt>
                <c:pt idx="1824">
                  <c:v>0.15698027610779</c:v>
                </c:pt>
                <c:pt idx="1825">
                  <c:v>0.18196970224379999</c:v>
                </c:pt>
                <c:pt idx="1826">
                  <c:v>0.30534762144089</c:v>
                </c:pt>
                <c:pt idx="1827">
                  <c:v>0.24781489372252999</c:v>
                </c:pt>
                <c:pt idx="1828">
                  <c:v>0.11239996552467001</c:v>
                </c:pt>
                <c:pt idx="1829">
                  <c:v>0.16378128528595001</c:v>
                </c:pt>
                <c:pt idx="1830">
                  <c:v>0.18513745069504001</c:v>
                </c:pt>
                <c:pt idx="1831">
                  <c:v>0.15911054611205999</c:v>
                </c:pt>
                <c:pt idx="1832">
                  <c:v>0.24421340227127</c:v>
                </c:pt>
                <c:pt idx="1833">
                  <c:v>0.25932407379150002</c:v>
                </c:pt>
                <c:pt idx="1834">
                  <c:v>0.33017867803574003</c:v>
                </c:pt>
                <c:pt idx="1835">
                  <c:v>8.7046682834630004E-2</c:v>
                </c:pt>
                <c:pt idx="1836">
                  <c:v>0.19194900989531999</c:v>
                </c:pt>
                <c:pt idx="1837">
                  <c:v>0.27283024787902999</c:v>
                </c:pt>
                <c:pt idx="1838">
                  <c:v>0.2447481751442</c:v>
                </c:pt>
                <c:pt idx="1839">
                  <c:v>0.33208739757537997</c:v>
                </c:pt>
                <c:pt idx="1840">
                  <c:v>0.26523065567017001</c:v>
                </c:pt>
                <c:pt idx="1841">
                  <c:v>0.10200726985931</c:v>
                </c:pt>
                <c:pt idx="1842">
                  <c:v>0.33531391620635997</c:v>
                </c:pt>
                <c:pt idx="1843">
                  <c:v>0.23627489805221999</c:v>
                </c:pt>
                <c:pt idx="1844">
                  <c:v>0.27937734127045</c:v>
                </c:pt>
                <c:pt idx="1845">
                  <c:v>0.15722894668578999</c:v>
                </c:pt>
                <c:pt idx="1846">
                  <c:v>0.26852816343307001</c:v>
                </c:pt>
                <c:pt idx="1847">
                  <c:v>0.11505347490311001</c:v>
                </c:pt>
                <c:pt idx="1848">
                  <c:v>0.30858737230300998</c:v>
                </c:pt>
                <c:pt idx="1849">
                  <c:v>0.24799025058745999</c:v>
                </c:pt>
                <c:pt idx="1850">
                  <c:v>0.26298201084137002</c:v>
                </c:pt>
                <c:pt idx="1851">
                  <c:v>0.26637428998946999</c:v>
                </c:pt>
                <c:pt idx="1852">
                  <c:v>0.32456821203232</c:v>
                </c:pt>
                <c:pt idx="1853">
                  <c:v>0.11852920055389</c:v>
                </c:pt>
                <c:pt idx="1854">
                  <c:v>0.24676144123077001</c:v>
                </c:pt>
                <c:pt idx="1855">
                  <c:v>0.2786877155304</c:v>
                </c:pt>
                <c:pt idx="1856">
                  <c:v>0.23335129022598</c:v>
                </c:pt>
                <c:pt idx="1857">
                  <c:v>0.23660117387772001</c:v>
                </c:pt>
                <c:pt idx="1858">
                  <c:v>0.35260546207428001</c:v>
                </c:pt>
                <c:pt idx="1859">
                  <c:v>8.6734831333159998E-2</c:v>
                </c:pt>
                <c:pt idx="1860">
                  <c:v>0.10083624720573001</c:v>
                </c:pt>
                <c:pt idx="1861">
                  <c:v>7.6203703880310003E-2</c:v>
                </c:pt>
                <c:pt idx="1862">
                  <c:v>0.16652411222458</c:v>
                </c:pt>
                <c:pt idx="1863">
                  <c:v>0.18091893196105999</c:v>
                </c:pt>
                <c:pt idx="1864">
                  <c:v>0.28541505336761003</c:v>
                </c:pt>
                <c:pt idx="1865">
                  <c:v>-2.42900848389E-3</c:v>
                </c:pt>
                <c:pt idx="1866">
                  <c:v>0.10258197784424</c:v>
                </c:pt>
                <c:pt idx="1867">
                  <c:v>3.3165603876109999E-2</c:v>
                </c:pt>
                <c:pt idx="1868">
                  <c:v>0.17513209581375</c:v>
                </c:pt>
                <c:pt idx="1869">
                  <c:v>9.8882645368580005E-2</c:v>
                </c:pt>
                <c:pt idx="1870">
                  <c:v>0.1389901638031</c:v>
                </c:pt>
                <c:pt idx="1871">
                  <c:v>-5.826056003571E-2</c:v>
                </c:pt>
                <c:pt idx="1872">
                  <c:v>3.1693369150160002E-2</c:v>
                </c:pt>
                <c:pt idx="1873">
                  <c:v>3.2780647277829998E-2</c:v>
                </c:pt>
                <c:pt idx="1874">
                  <c:v>0.11348822712898</c:v>
                </c:pt>
                <c:pt idx="1875">
                  <c:v>0.19717240333557001</c:v>
                </c:pt>
                <c:pt idx="1876">
                  <c:v>0.10593459010124</c:v>
                </c:pt>
                <c:pt idx="1877">
                  <c:v>-5.4018914699550002E-2</c:v>
                </c:pt>
                <c:pt idx="1878">
                  <c:v>5.2480965852740001E-2</c:v>
                </c:pt>
                <c:pt idx="1879">
                  <c:v>-2.255627512932E-2</c:v>
                </c:pt>
                <c:pt idx="1880">
                  <c:v>0.10962110757828</c:v>
                </c:pt>
                <c:pt idx="1881">
                  <c:v>0.2483776807785</c:v>
                </c:pt>
                <c:pt idx="1882">
                  <c:v>0.22387081384658999</c:v>
                </c:pt>
                <c:pt idx="1883">
                  <c:v>3.1800866127E-3</c:v>
                </c:pt>
                <c:pt idx="1884">
                  <c:v>4.1346400976180003E-2</c:v>
                </c:pt>
                <c:pt idx="1885">
                  <c:v>9.4506472349170006E-2</c:v>
                </c:pt>
                <c:pt idx="1886">
                  <c:v>0.11525824666023</c:v>
                </c:pt>
                <c:pt idx="1887">
                  <c:v>0.23978853225707999</c:v>
                </c:pt>
                <c:pt idx="1888">
                  <c:v>0.19935524463654</c:v>
                </c:pt>
                <c:pt idx="1889">
                  <c:v>0.23437368869781</c:v>
                </c:pt>
                <c:pt idx="1890">
                  <c:v>0.19310104846953999</c:v>
                </c:pt>
                <c:pt idx="1891">
                  <c:v>0.17045271396636999</c:v>
                </c:pt>
                <c:pt idx="1892">
                  <c:v>0.15530568361281999</c:v>
                </c:pt>
                <c:pt idx="1893">
                  <c:v>0.27108287811279003</c:v>
                </c:pt>
                <c:pt idx="1894">
                  <c:v>9.0336591005329994E-2</c:v>
                </c:pt>
                <c:pt idx="1895">
                  <c:v>0.17816746234893999</c:v>
                </c:pt>
                <c:pt idx="1896">
                  <c:v>0.11767634749413</c:v>
                </c:pt>
                <c:pt idx="1897">
                  <c:v>0.18494606018066001</c:v>
                </c:pt>
                <c:pt idx="1898">
                  <c:v>0.25073432922362998</c:v>
                </c:pt>
                <c:pt idx="1899">
                  <c:v>0.25791573524474998</c:v>
                </c:pt>
                <c:pt idx="1900">
                  <c:v>1.21241807938E-3</c:v>
                </c:pt>
                <c:pt idx="1901">
                  <c:v>5.0515025854110003E-2</c:v>
                </c:pt>
                <c:pt idx="1902">
                  <c:v>7.3488146066669993E-2</c:v>
                </c:pt>
                <c:pt idx="1903">
                  <c:v>0.10773885250092</c:v>
                </c:pt>
                <c:pt idx="1904">
                  <c:v>0.12248283624649001</c:v>
                </c:pt>
                <c:pt idx="1905">
                  <c:v>0.21579271554946999</c:v>
                </c:pt>
                <c:pt idx="1906">
                  <c:v>0.10002437233925</c:v>
                </c:pt>
                <c:pt idx="1907">
                  <c:v>0.12481087446213</c:v>
                </c:pt>
                <c:pt idx="1908">
                  <c:v>0.15455472469330001</c:v>
                </c:pt>
                <c:pt idx="1909">
                  <c:v>5.3757756948470001E-2</c:v>
                </c:pt>
                <c:pt idx="1910">
                  <c:v>0.13830530643462999</c:v>
                </c:pt>
                <c:pt idx="1911">
                  <c:v>0.25073218345642001</c:v>
                </c:pt>
                <c:pt idx="1912">
                  <c:v>-7.5747668743100004E-3</c:v>
                </c:pt>
                <c:pt idx="1913">
                  <c:v>3.0229926109309999E-2</c:v>
                </c:pt>
                <c:pt idx="1914">
                  <c:v>5.8396041393280002E-2</c:v>
                </c:pt>
                <c:pt idx="1915">
                  <c:v>9.4115853309630002E-2</c:v>
                </c:pt>
                <c:pt idx="1916">
                  <c:v>9.5390200614930004E-2</c:v>
                </c:pt>
                <c:pt idx="1917">
                  <c:v>0.18539708852768</c:v>
                </c:pt>
                <c:pt idx="1918">
                  <c:v>0.19543021917343001</c:v>
                </c:pt>
                <c:pt idx="1919">
                  <c:v>0.32279419898987</c:v>
                </c:pt>
                <c:pt idx="1920">
                  <c:v>0.30315375328063998</c:v>
                </c:pt>
                <c:pt idx="1921">
                  <c:v>0.36074352264404003</c:v>
                </c:pt>
                <c:pt idx="1922">
                  <c:v>0.30744624137878002</c:v>
                </c:pt>
                <c:pt idx="1923">
                  <c:v>0.34249436855316001</c:v>
                </c:pt>
                <c:pt idx="1924">
                  <c:v>5.9814721345899997E-2</c:v>
                </c:pt>
                <c:pt idx="1925">
                  <c:v>9.9816828966139998E-2</c:v>
                </c:pt>
                <c:pt idx="1926">
                  <c:v>8.2704514265059995E-2</c:v>
                </c:pt>
                <c:pt idx="1927">
                  <c:v>0.24238175153732</c:v>
                </c:pt>
                <c:pt idx="1928">
                  <c:v>0.22162336111069</c:v>
                </c:pt>
                <c:pt idx="1929">
                  <c:v>0.32285279035567999</c:v>
                </c:pt>
                <c:pt idx="1930">
                  <c:v>0.21913057565689001</c:v>
                </c:pt>
                <c:pt idx="1931">
                  <c:v>4.5134454965590001E-2</c:v>
                </c:pt>
                <c:pt idx="1932">
                  <c:v>0.20347028970718001</c:v>
                </c:pt>
                <c:pt idx="1933">
                  <c:v>0.16410350799560999</c:v>
                </c:pt>
                <c:pt idx="1934">
                  <c:v>0.21236163377761999</c:v>
                </c:pt>
                <c:pt idx="1935">
                  <c:v>0.17811095714569</c:v>
                </c:pt>
                <c:pt idx="1936">
                  <c:v>0.21751755475998</c:v>
                </c:pt>
                <c:pt idx="1937">
                  <c:v>0.25932264328003002</c:v>
                </c:pt>
                <c:pt idx="1938">
                  <c:v>0.12552607059479001</c:v>
                </c:pt>
                <c:pt idx="1939">
                  <c:v>0.25783848762512002</c:v>
                </c:pt>
                <c:pt idx="1940">
                  <c:v>0.22600477933884</c:v>
                </c:pt>
                <c:pt idx="1941">
                  <c:v>0.31644064188004001</c:v>
                </c:pt>
                <c:pt idx="1942">
                  <c:v>0.28966009616852001</c:v>
                </c:pt>
                <c:pt idx="1943">
                  <c:v>0.31442552804946999</c:v>
                </c:pt>
                <c:pt idx="1944">
                  <c:v>0.42347115278244002</c:v>
                </c:pt>
                <c:pt idx="1945">
                  <c:v>0.22317576408386</c:v>
                </c:pt>
                <c:pt idx="1946">
                  <c:v>0.14302134513855</c:v>
                </c:pt>
                <c:pt idx="1947">
                  <c:v>0.22266477346419999</c:v>
                </c:pt>
                <c:pt idx="1948">
                  <c:v>0.24773597717285001</c:v>
                </c:pt>
                <c:pt idx="1949">
                  <c:v>0.22539353370667001</c:v>
                </c:pt>
                <c:pt idx="1950">
                  <c:v>0.27333283424376997</c:v>
                </c:pt>
                <c:pt idx="1951">
                  <c:v>0.27314049005508001</c:v>
                </c:pt>
                <c:pt idx="1952">
                  <c:v>4.9713730812069999E-2</c:v>
                </c:pt>
                <c:pt idx="1953">
                  <c:v>6.0550510883330001E-2</c:v>
                </c:pt>
                <c:pt idx="1954">
                  <c:v>6.0372769832610002E-2</c:v>
                </c:pt>
                <c:pt idx="1955">
                  <c:v>0.16249513626098999</c:v>
                </c:pt>
                <c:pt idx="1956">
                  <c:v>0.16220921278</c:v>
                </c:pt>
                <c:pt idx="1957">
                  <c:v>0.23945921659469999</c:v>
                </c:pt>
                <c:pt idx="1958">
                  <c:v>0.30905914306641002</c:v>
                </c:pt>
                <c:pt idx="1959">
                  <c:v>0.18197941780089999</c:v>
                </c:pt>
                <c:pt idx="1960">
                  <c:v>0.13726389408112</c:v>
                </c:pt>
                <c:pt idx="1961">
                  <c:v>0.21894598007202001</c:v>
                </c:pt>
                <c:pt idx="1962">
                  <c:v>0.22102117538452001</c:v>
                </c:pt>
                <c:pt idx="1963">
                  <c:v>0.25570213794708002</c:v>
                </c:pt>
                <c:pt idx="1964">
                  <c:v>0.26017701625824002</c:v>
                </c:pt>
                <c:pt idx="1965">
                  <c:v>0.35984820127486999</c:v>
                </c:pt>
                <c:pt idx="1966">
                  <c:v>0.15346932411194</c:v>
                </c:pt>
                <c:pt idx="1967">
                  <c:v>0.20044755935669001</c:v>
                </c:pt>
                <c:pt idx="1968">
                  <c:v>0.22901087999344</c:v>
                </c:pt>
                <c:pt idx="1969">
                  <c:v>0.25235891342163003</c:v>
                </c:pt>
                <c:pt idx="1970">
                  <c:v>0.24389517307281</c:v>
                </c:pt>
                <c:pt idx="1971">
                  <c:v>0.32944315671920998</c:v>
                </c:pt>
                <c:pt idx="1972">
                  <c:v>0.28184878826141002</c:v>
                </c:pt>
                <c:pt idx="1973">
                  <c:v>0.12364965677261</c:v>
                </c:pt>
                <c:pt idx="1974">
                  <c:v>8.0118715763090001E-2</c:v>
                </c:pt>
                <c:pt idx="1975">
                  <c:v>0.18686407804489</c:v>
                </c:pt>
                <c:pt idx="1976">
                  <c:v>0.22457122802734</c:v>
                </c:pt>
                <c:pt idx="1977">
                  <c:v>0.24612373113632</c:v>
                </c:pt>
                <c:pt idx="1978">
                  <c:v>0.19093382358551</c:v>
                </c:pt>
                <c:pt idx="1979">
                  <c:v>0.26977771520615001</c:v>
                </c:pt>
                <c:pt idx="1980">
                  <c:v>3.7437021732330003E-2</c:v>
                </c:pt>
                <c:pt idx="1981">
                  <c:v>9.860607981682E-2</c:v>
                </c:pt>
                <c:pt idx="1982">
                  <c:v>0.17629414796828999</c:v>
                </c:pt>
                <c:pt idx="1983">
                  <c:v>0.17922592163086001</c:v>
                </c:pt>
                <c:pt idx="1984">
                  <c:v>0.24987119436263999</c:v>
                </c:pt>
                <c:pt idx="1985">
                  <c:v>0.3000460267067</c:v>
                </c:pt>
                <c:pt idx="1986">
                  <c:v>0.22686612606049</c:v>
                </c:pt>
                <c:pt idx="1987">
                  <c:v>0.16729611158370999</c:v>
                </c:pt>
                <c:pt idx="1988">
                  <c:v>0.15701335668564001</c:v>
                </c:pt>
                <c:pt idx="1989">
                  <c:v>0.20516771078109999</c:v>
                </c:pt>
                <c:pt idx="1990">
                  <c:v>0.20434594154357999</c:v>
                </c:pt>
                <c:pt idx="1991">
                  <c:v>0.29673832654952997</c:v>
                </c:pt>
                <c:pt idx="1992">
                  <c:v>0.23051714897156</c:v>
                </c:pt>
                <c:pt idx="1993">
                  <c:v>0.36662411689758001</c:v>
                </c:pt>
                <c:pt idx="1994">
                  <c:v>0.11641368269919999</c:v>
                </c:pt>
                <c:pt idx="1995">
                  <c:v>0.20557743310928001</c:v>
                </c:pt>
                <c:pt idx="1996">
                  <c:v>0.21403884887694999</c:v>
                </c:pt>
                <c:pt idx="1997">
                  <c:v>0.25941520929336997</c:v>
                </c:pt>
                <c:pt idx="1998">
                  <c:v>0.30002099275589</c:v>
                </c:pt>
                <c:pt idx="1999">
                  <c:v>0.39202505350112998</c:v>
                </c:pt>
                <c:pt idx="2000">
                  <c:v>0.39047038555145003</c:v>
                </c:pt>
                <c:pt idx="2001">
                  <c:v>0.16568291187285999</c:v>
                </c:pt>
                <c:pt idx="2002">
                  <c:v>0.24769634008408001</c:v>
                </c:pt>
                <c:pt idx="2003">
                  <c:v>0.30925303697585999</c:v>
                </c:pt>
                <c:pt idx="2004">
                  <c:v>0.31909185647964</c:v>
                </c:pt>
                <c:pt idx="2005">
                  <c:v>0.32233321666718001</c:v>
                </c:pt>
                <c:pt idx="2006">
                  <c:v>0.38443058729172003</c:v>
                </c:pt>
                <c:pt idx="2007">
                  <c:v>0.40641623735428001</c:v>
                </c:pt>
                <c:pt idx="2008">
                  <c:v>0.19914615154265999</c:v>
                </c:pt>
                <c:pt idx="2009">
                  <c:v>0.20617043972015001</c:v>
                </c:pt>
                <c:pt idx="2010">
                  <c:v>0.23746728897095001</c:v>
                </c:pt>
                <c:pt idx="2011">
                  <c:v>0.25126850605010997</c:v>
                </c:pt>
                <c:pt idx="2012">
                  <c:v>0.31202292442321999</c:v>
                </c:pt>
                <c:pt idx="2013">
                  <c:v>0.41383421421050998</c:v>
                </c:pt>
                <c:pt idx="2014">
                  <c:v>0.29207414388656999</c:v>
                </c:pt>
                <c:pt idx="2015">
                  <c:v>0.13986951112747001</c:v>
                </c:pt>
                <c:pt idx="2016">
                  <c:v>0.21189767122268999</c:v>
                </c:pt>
                <c:pt idx="2017">
                  <c:v>0.26267415285110002</c:v>
                </c:pt>
                <c:pt idx="2018">
                  <c:v>0.24851667881011999</c:v>
                </c:pt>
                <c:pt idx="2019">
                  <c:v>0.40398246049880998</c:v>
                </c:pt>
                <c:pt idx="2020">
                  <c:v>0.23590731620788999</c:v>
                </c:pt>
                <c:pt idx="2021">
                  <c:v>0.32100254297255998</c:v>
                </c:pt>
                <c:pt idx="2022">
                  <c:v>0.22561609745026001</c:v>
                </c:pt>
                <c:pt idx="2023">
                  <c:v>0.30258643627166998</c:v>
                </c:pt>
                <c:pt idx="2024">
                  <c:v>0.23406332731247001</c:v>
                </c:pt>
                <c:pt idx="2025">
                  <c:v>0.24717569351196</c:v>
                </c:pt>
                <c:pt idx="2026">
                  <c:v>0.25289803743361999</c:v>
                </c:pt>
                <c:pt idx="2027">
                  <c:v>0.27391034364700001</c:v>
                </c:pt>
                <c:pt idx="2028">
                  <c:v>0.21898430585861001</c:v>
                </c:pt>
                <c:pt idx="2029">
                  <c:v>0.18681871891022001</c:v>
                </c:pt>
                <c:pt idx="2030">
                  <c:v>0.15895444154739</c:v>
                </c:pt>
                <c:pt idx="2031">
                  <c:v>0.24620848894118999</c:v>
                </c:pt>
                <c:pt idx="2032">
                  <c:v>0.24540096521377999</c:v>
                </c:pt>
                <c:pt idx="2033">
                  <c:v>0.23049962520598999</c:v>
                </c:pt>
                <c:pt idx="2034">
                  <c:v>0.18871164321899001</c:v>
                </c:pt>
                <c:pt idx="2035">
                  <c:v>0.31605410575866999</c:v>
                </c:pt>
                <c:pt idx="2036">
                  <c:v>7.7278822660449997E-2</c:v>
                </c:pt>
                <c:pt idx="2037">
                  <c:v>0.15587443113326999</c:v>
                </c:pt>
                <c:pt idx="2038">
                  <c:v>0.13064855337143</c:v>
                </c:pt>
                <c:pt idx="2039">
                  <c:v>0.21109509468078999</c:v>
                </c:pt>
                <c:pt idx="2040">
                  <c:v>0.21259850263596</c:v>
                </c:pt>
                <c:pt idx="2041">
                  <c:v>0.30312746763228998</c:v>
                </c:pt>
                <c:pt idx="2042">
                  <c:v>0.33437824249268</c:v>
                </c:pt>
                <c:pt idx="2043">
                  <c:v>7.8130125999450004E-2</c:v>
                </c:pt>
                <c:pt idx="2044">
                  <c:v>0.16480171680450001</c:v>
                </c:pt>
                <c:pt idx="2045">
                  <c:v>0.26179152727126997</c:v>
                </c:pt>
                <c:pt idx="2046">
                  <c:v>0.21910536289214999</c:v>
                </c:pt>
                <c:pt idx="2047">
                  <c:v>0.36963874101638999</c:v>
                </c:pt>
                <c:pt idx="2048">
                  <c:v>0.36305922269821</c:v>
                </c:pt>
                <c:pt idx="2049">
                  <c:v>0.30056238174437999</c:v>
                </c:pt>
                <c:pt idx="2050">
                  <c:v>0.11910328269004999</c:v>
                </c:pt>
                <c:pt idx="2051">
                  <c:v>0.17694002389908001</c:v>
                </c:pt>
                <c:pt idx="2052">
                  <c:v>0.18194657564163</c:v>
                </c:pt>
                <c:pt idx="2053">
                  <c:v>0.21917569637299</c:v>
                </c:pt>
                <c:pt idx="2054">
                  <c:v>0.21748876571654999</c:v>
                </c:pt>
                <c:pt idx="2055">
                  <c:v>0.283358335495</c:v>
                </c:pt>
                <c:pt idx="2056">
                  <c:v>0.31433326005936002</c:v>
                </c:pt>
                <c:pt idx="2057">
                  <c:v>9.4260960817340006E-2</c:v>
                </c:pt>
                <c:pt idx="2058">
                  <c:v>7.4116617441180005E-2</c:v>
                </c:pt>
                <c:pt idx="2059">
                  <c:v>0.16305375099182001</c:v>
                </c:pt>
                <c:pt idx="2060">
                  <c:v>0.17837852239609001</c:v>
                </c:pt>
                <c:pt idx="2061">
                  <c:v>0.27491587400436002</c:v>
                </c:pt>
                <c:pt idx="2062">
                  <c:v>0.22047299146652</c:v>
                </c:pt>
                <c:pt idx="2063">
                  <c:v>0.37888413667679</c:v>
                </c:pt>
                <c:pt idx="2064">
                  <c:v>7.5710207223890005E-2</c:v>
                </c:pt>
                <c:pt idx="2065">
                  <c:v>0.15426230430603</c:v>
                </c:pt>
                <c:pt idx="2066">
                  <c:v>0.18051385879517001</c:v>
                </c:pt>
                <c:pt idx="2067">
                  <c:v>0.22674703598022</c:v>
                </c:pt>
                <c:pt idx="2068">
                  <c:v>0.23863381147384999</c:v>
                </c:pt>
                <c:pt idx="2069">
                  <c:v>0.35065650939941001</c:v>
                </c:pt>
                <c:pt idx="2070">
                  <c:v>0.27679258584976002</c:v>
                </c:pt>
                <c:pt idx="2071">
                  <c:v>0.22299200296402</c:v>
                </c:pt>
                <c:pt idx="2072">
                  <c:v>0.20691466331482</c:v>
                </c:pt>
                <c:pt idx="2073">
                  <c:v>0.35554134845733998</c:v>
                </c:pt>
                <c:pt idx="2074">
                  <c:v>0.31998753547668002</c:v>
                </c:pt>
                <c:pt idx="2075">
                  <c:v>0.45663738250732</c:v>
                </c:pt>
                <c:pt idx="2076">
                  <c:v>0.34834045171737998</c:v>
                </c:pt>
                <c:pt idx="2077">
                  <c:v>0.36098033189773998</c:v>
                </c:pt>
                <c:pt idx="2078">
                  <c:v>0.23700553178787001</c:v>
                </c:pt>
                <c:pt idx="2079">
                  <c:v>0.17954611778259</c:v>
                </c:pt>
                <c:pt idx="2080">
                  <c:v>0.28570735454558999</c:v>
                </c:pt>
                <c:pt idx="2081">
                  <c:v>0.28082245588303001</c:v>
                </c:pt>
                <c:pt idx="2082">
                  <c:v>0.29536110162735002</c:v>
                </c:pt>
                <c:pt idx="2083">
                  <c:v>0.28513658046722001</c:v>
                </c:pt>
                <c:pt idx="2084">
                  <c:v>0.26903563737869002</c:v>
                </c:pt>
                <c:pt idx="2085">
                  <c:v>0.1801016330719</c:v>
                </c:pt>
                <c:pt idx="2086">
                  <c:v>0.2787184715271</c:v>
                </c:pt>
                <c:pt idx="2087">
                  <c:v>0.42117691040039001</c:v>
                </c:pt>
                <c:pt idx="2088">
                  <c:v>0.29626482725143</c:v>
                </c:pt>
                <c:pt idx="2089">
                  <c:v>0.26865214109420998</c:v>
                </c:pt>
                <c:pt idx="2090">
                  <c:v>0.39505046606063998</c:v>
                </c:pt>
                <c:pt idx="2091">
                  <c:v>0.37083512544632002</c:v>
                </c:pt>
                <c:pt idx="2092">
                  <c:v>0.18531328439712999</c:v>
                </c:pt>
                <c:pt idx="2093">
                  <c:v>0.34626728296280002</c:v>
                </c:pt>
                <c:pt idx="2094">
                  <c:v>0.30213600397110002</c:v>
                </c:pt>
                <c:pt idx="2095">
                  <c:v>0.34532999992371</c:v>
                </c:pt>
                <c:pt idx="2096">
                  <c:v>0.44309413433075001</c:v>
                </c:pt>
                <c:pt idx="2097">
                  <c:v>0.45237421989441001</c:v>
                </c:pt>
                <c:pt idx="2098">
                  <c:v>0.37306290864943997</c:v>
                </c:pt>
                <c:pt idx="2099">
                  <c:v>0.19456344842911</c:v>
                </c:pt>
                <c:pt idx="2100">
                  <c:v>0.26967304944991999</c:v>
                </c:pt>
                <c:pt idx="2101">
                  <c:v>0.28175860643387002</c:v>
                </c:pt>
                <c:pt idx="2102">
                  <c:v>0.23703604936600001</c:v>
                </c:pt>
                <c:pt idx="2103">
                  <c:v>0.30299341678619002</c:v>
                </c:pt>
                <c:pt idx="2104">
                  <c:v>0.32005500793456998</c:v>
                </c:pt>
                <c:pt idx="2105">
                  <c:v>0.38360357284545998</c:v>
                </c:pt>
                <c:pt idx="2106">
                  <c:v>0.26160269975661998</c:v>
                </c:pt>
                <c:pt idx="2107">
                  <c:v>0.32718241214751997</c:v>
                </c:pt>
                <c:pt idx="2108">
                  <c:v>0.36967033147812001</c:v>
                </c:pt>
                <c:pt idx="2109">
                  <c:v>0.34226745367049999</c:v>
                </c:pt>
                <c:pt idx="2110">
                  <c:v>0.32737058401107999</c:v>
                </c:pt>
                <c:pt idx="2111">
                  <c:v>0.42827290296554998</c:v>
                </c:pt>
                <c:pt idx="2112">
                  <c:v>0.50073617696761996</c:v>
                </c:pt>
                <c:pt idx="2113">
                  <c:v>0.30919140577316001</c:v>
                </c:pt>
                <c:pt idx="2114">
                  <c:v>0.32171618938446001</c:v>
                </c:pt>
                <c:pt idx="2115">
                  <c:v>0.43145072460174999</c:v>
                </c:pt>
                <c:pt idx="2116">
                  <c:v>0.44738090038299999</c:v>
                </c:pt>
                <c:pt idx="2117">
                  <c:v>0.57648068666457997</c:v>
                </c:pt>
                <c:pt idx="2118">
                  <c:v>0.40879416465759</c:v>
                </c:pt>
                <c:pt idx="2119">
                  <c:v>0.48795580863952998</c:v>
                </c:pt>
                <c:pt idx="2120">
                  <c:v>0.31731158494949002</c:v>
                </c:pt>
                <c:pt idx="2121">
                  <c:v>0.37137144804000999</c:v>
                </c:pt>
                <c:pt idx="2122">
                  <c:v>0.29165852069854997</c:v>
                </c:pt>
                <c:pt idx="2123">
                  <c:v>0.37357562780379999</c:v>
                </c:pt>
                <c:pt idx="2124">
                  <c:v>0.29068225622177002</c:v>
                </c:pt>
                <c:pt idx="2125">
                  <c:v>0.33723080158233998</c:v>
                </c:pt>
                <c:pt idx="2126">
                  <c:v>0.34219920635223</c:v>
                </c:pt>
                <c:pt idx="2127">
                  <c:v>0.22030270099640001</c:v>
                </c:pt>
                <c:pt idx="2128">
                  <c:v>0.22422188520431999</c:v>
                </c:pt>
                <c:pt idx="2129">
                  <c:v>0.21011954545975001</c:v>
                </c:pt>
                <c:pt idx="2130">
                  <c:v>0.27210706472397</c:v>
                </c:pt>
                <c:pt idx="2131">
                  <c:v>0.31672251224518</c:v>
                </c:pt>
                <c:pt idx="2132">
                  <c:v>0.30343538522719998</c:v>
                </c:pt>
                <c:pt idx="2133">
                  <c:v>0.32824164628982999</c:v>
                </c:pt>
                <c:pt idx="2134">
                  <c:v>0.12698644399643</c:v>
                </c:pt>
                <c:pt idx="2135">
                  <c:v>0.20683974027634</c:v>
                </c:pt>
                <c:pt idx="2136">
                  <c:v>0.25930279493331998</c:v>
                </c:pt>
                <c:pt idx="2137">
                  <c:v>0.22806704044341999</c:v>
                </c:pt>
                <c:pt idx="2138">
                  <c:v>0.38622516393660999</c:v>
                </c:pt>
                <c:pt idx="2139">
                  <c:v>0.35499417781830001</c:v>
                </c:pt>
                <c:pt idx="2140">
                  <c:v>0.13007080554962</c:v>
                </c:pt>
                <c:pt idx="2141">
                  <c:v>0.22638797760009999</c:v>
                </c:pt>
                <c:pt idx="2142">
                  <c:v>0.25850254297255998</c:v>
                </c:pt>
                <c:pt idx="2143">
                  <c:v>0.24072837829589999</c:v>
                </c:pt>
                <c:pt idx="2144">
                  <c:v>0.32755917310714999</c:v>
                </c:pt>
                <c:pt idx="2145">
                  <c:v>0.39989078044891002</c:v>
                </c:pt>
                <c:pt idx="2146">
                  <c:v>0.12513571977615001</c:v>
                </c:pt>
                <c:pt idx="2147">
                  <c:v>0.18643832206725999</c:v>
                </c:pt>
                <c:pt idx="2148">
                  <c:v>0.32843220233916998</c:v>
                </c:pt>
                <c:pt idx="2149">
                  <c:v>0.24997138977051001</c:v>
                </c:pt>
                <c:pt idx="2150">
                  <c:v>0.32917761802673001</c:v>
                </c:pt>
                <c:pt idx="2151">
                  <c:v>0.35685962438583002</c:v>
                </c:pt>
                <c:pt idx="2152">
                  <c:v>0.20649307966232</c:v>
                </c:pt>
                <c:pt idx="2153">
                  <c:v>0.18421828746796001</c:v>
                </c:pt>
                <c:pt idx="2154">
                  <c:v>0.28015464544295998</c:v>
                </c:pt>
                <c:pt idx="2155">
                  <c:v>0.27396261692047003</c:v>
                </c:pt>
                <c:pt idx="2156">
                  <c:v>0.27632784843445002</c:v>
                </c:pt>
                <c:pt idx="2157">
                  <c:v>0.32433956861495999</c:v>
                </c:pt>
                <c:pt idx="2158">
                  <c:v>0.14947330951691001</c:v>
                </c:pt>
                <c:pt idx="2159">
                  <c:v>0.25457537174224998</c:v>
                </c:pt>
                <c:pt idx="2160">
                  <c:v>0.18614047765732</c:v>
                </c:pt>
                <c:pt idx="2161">
                  <c:v>0.32619953155518</c:v>
                </c:pt>
                <c:pt idx="2162">
                  <c:v>0.30878508090973</c:v>
                </c:pt>
                <c:pt idx="2163">
                  <c:v>0.33094048500061002</c:v>
                </c:pt>
                <c:pt idx="2164">
                  <c:v>0.12877929210663</c:v>
                </c:pt>
                <c:pt idx="2165">
                  <c:v>0.20171201229095001</c:v>
                </c:pt>
                <c:pt idx="2166">
                  <c:v>0.20122498273848999</c:v>
                </c:pt>
                <c:pt idx="2167">
                  <c:v>0.31237763166428001</c:v>
                </c:pt>
                <c:pt idx="2168">
                  <c:v>0.37983918190001997</c:v>
                </c:pt>
                <c:pt idx="2169">
                  <c:v>0.28243565559387002</c:v>
                </c:pt>
                <c:pt idx="2170">
                  <c:v>0.17753767967223999</c:v>
                </c:pt>
                <c:pt idx="2171">
                  <c:v>0.27367210388183999</c:v>
                </c:pt>
                <c:pt idx="2172">
                  <c:v>0.20952266454696999</c:v>
                </c:pt>
                <c:pt idx="2173">
                  <c:v>0.32281732559204002</c:v>
                </c:pt>
                <c:pt idx="2174">
                  <c:v>0.43732589483260997</c:v>
                </c:pt>
                <c:pt idx="2175">
                  <c:v>0.39527440071106001</c:v>
                </c:pt>
                <c:pt idx="2176">
                  <c:v>0.26788163185120001</c:v>
                </c:pt>
                <c:pt idx="2177">
                  <c:v>0.32513087987900002</c:v>
                </c:pt>
                <c:pt idx="2178">
                  <c:v>0.29866939783096003</c:v>
                </c:pt>
                <c:pt idx="2179">
                  <c:v>0.35347861051558999</c:v>
                </c:pt>
                <c:pt idx="2180">
                  <c:v>0.36804896593094</c:v>
                </c:pt>
                <c:pt idx="2181">
                  <c:v>0.33573228120804</c:v>
                </c:pt>
                <c:pt idx="2182">
                  <c:v>0.16988158226013</c:v>
                </c:pt>
                <c:pt idx="2183">
                  <c:v>0.27197301387786998</c:v>
                </c:pt>
                <c:pt idx="2184">
                  <c:v>0.19054263830185</c:v>
                </c:pt>
                <c:pt idx="2185">
                  <c:v>0.25119245052338002</c:v>
                </c:pt>
                <c:pt idx="2186">
                  <c:v>0.22795802354813</c:v>
                </c:pt>
                <c:pt idx="2187">
                  <c:v>0.36100208759308</c:v>
                </c:pt>
                <c:pt idx="2188">
                  <c:v>0.12444019317627</c:v>
                </c:pt>
                <c:pt idx="2189">
                  <c:v>0.20915734767913999</c:v>
                </c:pt>
                <c:pt idx="2190">
                  <c:v>0.25539827346802002</c:v>
                </c:pt>
                <c:pt idx="2191">
                  <c:v>0.19939875602721999</c:v>
                </c:pt>
                <c:pt idx="2192">
                  <c:v>0.26493489742278997</c:v>
                </c:pt>
                <c:pt idx="2193">
                  <c:v>0.49165713787079002</c:v>
                </c:pt>
                <c:pt idx="2194">
                  <c:v>0.14925217628479001</c:v>
                </c:pt>
                <c:pt idx="2195">
                  <c:v>0.23564106225966999</c:v>
                </c:pt>
                <c:pt idx="2196">
                  <c:v>0.20901930332183999</c:v>
                </c:pt>
                <c:pt idx="2197">
                  <c:v>0.31442433595656999</c:v>
                </c:pt>
                <c:pt idx="2198">
                  <c:v>0.22140854597092</c:v>
                </c:pt>
                <c:pt idx="2199">
                  <c:v>0.34575891494750999</c:v>
                </c:pt>
                <c:pt idx="2200">
                  <c:v>7.3623120784759993E-2</c:v>
                </c:pt>
                <c:pt idx="2201">
                  <c:v>0.17823702096939001</c:v>
                </c:pt>
                <c:pt idx="2202">
                  <c:v>0.19035571813582999</c:v>
                </c:pt>
                <c:pt idx="2203">
                  <c:v>0.23345410823821999</c:v>
                </c:pt>
                <c:pt idx="2204">
                  <c:v>0.24480944871902</c:v>
                </c:pt>
                <c:pt idx="2205">
                  <c:v>0.32187402248383001</c:v>
                </c:pt>
                <c:pt idx="2206">
                  <c:v>0.12802165746689001</c:v>
                </c:pt>
                <c:pt idx="2207">
                  <c:v>0.1882027387619</c:v>
                </c:pt>
                <c:pt idx="2208">
                  <c:v>0.33335250616074003</c:v>
                </c:pt>
                <c:pt idx="2209">
                  <c:v>0.32936078310013001</c:v>
                </c:pt>
                <c:pt idx="2210">
                  <c:v>0.34715777635574002</c:v>
                </c:pt>
                <c:pt idx="2211">
                  <c:v>0.47917509078978998</c:v>
                </c:pt>
                <c:pt idx="2212">
                  <c:v>0.19718575477600001</c:v>
                </c:pt>
                <c:pt idx="2213">
                  <c:v>0.20739430189133001</c:v>
                </c:pt>
                <c:pt idx="2214">
                  <c:v>0.38401544094085999</c:v>
                </c:pt>
                <c:pt idx="2215">
                  <c:v>0.25621801614760997</c:v>
                </c:pt>
                <c:pt idx="2216">
                  <c:v>0.41510713100433</c:v>
                </c:pt>
                <c:pt idx="2217">
                  <c:v>0.38627552986144997</c:v>
                </c:pt>
                <c:pt idx="2218">
                  <c:v>0.13625395298004001</c:v>
                </c:pt>
                <c:pt idx="2219">
                  <c:v>0.18735748529433999</c:v>
                </c:pt>
                <c:pt idx="2220">
                  <c:v>0.22782158851623999</c:v>
                </c:pt>
                <c:pt idx="2221">
                  <c:v>0.28686046600342002</c:v>
                </c:pt>
                <c:pt idx="2222">
                  <c:v>0.31312906742095997</c:v>
                </c:pt>
                <c:pt idx="2223">
                  <c:v>0.27094650268554998</c:v>
                </c:pt>
                <c:pt idx="2224">
                  <c:v>0.21828275918960999</c:v>
                </c:pt>
                <c:pt idx="2225">
                  <c:v>0.37721282243728999</c:v>
                </c:pt>
                <c:pt idx="2226">
                  <c:v>0.31162726879120001</c:v>
                </c:pt>
                <c:pt idx="2227">
                  <c:v>0.35583561658858998</c:v>
                </c:pt>
                <c:pt idx="2228">
                  <c:v>0.37109076976776001</c:v>
                </c:pt>
                <c:pt idx="2229">
                  <c:v>0.34711945056915</c:v>
                </c:pt>
                <c:pt idx="2230">
                  <c:v>0.52586895227431996</c:v>
                </c:pt>
                <c:pt idx="2231">
                  <c:v>0.16500973701477001</c:v>
                </c:pt>
                <c:pt idx="2232">
                  <c:v>0.24935054779053001</c:v>
                </c:pt>
                <c:pt idx="2233">
                  <c:v>0.28174406290053999</c:v>
                </c:pt>
                <c:pt idx="2234">
                  <c:v>0.32412415742874001</c:v>
                </c:pt>
                <c:pt idx="2235">
                  <c:v>0.31878942251205</c:v>
                </c:pt>
                <c:pt idx="2236">
                  <c:v>0.31229859590530001</c:v>
                </c:pt>
                <c:pt idx="2237">
                  <c:v>0.41834557056427002</c:v>
                </c:pt>
                <c:pt idx="2238">
                  <c:v>0.13492608070373999</c:v>
                </c:pt>
                <c:pt idx="2239">
                  <c:v>0.26599699258803999</c:v>
                </c:pt>
                <c:pt idx="2240">
                  <c:v>0.16631680727004999</c:v>
                </c:pt>
                <c:pt idx="2241">
                  <c:v>0.39595556259155001</c:v>
                </c:pt>
                <c:pt idx="2242">
                  <c:v>0.33550179004669001</c:v>
                </c:pt>
                <c:pt idx="2243">
                  <c:v>0.33611565828322998</c:v>
                </c:pt>
                <c:pt idx="2244">
                  <c:v>0.40435171127318997</c:v>
                </c:pt>
                <c:pt idx="2245">
                  <c:v>0.2838009595871</c:v>
                </c:pt>
                <c:pt idx="2246">
                  <c:v>0.32462370395660001</c:v>
                </c:pt>
                <c:pt idx="2247">
                  <c:v>0.34196811914443997</c:v>
                </c:pt>
                <c:pt idx="2248">
                  <c:v>0.35127401351929</c:v>
                </c:pt>
                <c:pt idx="2249">
                  <c:v>0.33921581506728998</c:v>
                </c:pt>
                <c:pt idx="2250">
                  <c:v>0.41206806898116999</c:v>
                </c:pt>
                <c:pt idx="2251">
                  <c:v>0.41925168037415</c:v>
                </c:pt>
                <c:pt idx="2252">
                  <c:v>0.24464845657348999</c:v>
                </c:pt>
                <c:pt idx="2253">
                  <c:v>0.35582321882248003</c:v>
                </c:pt>
                <c:pt idx="2254">
                  <c:v>0.32451212406157998</c:v>
                </c:pt>
                <c:pt idx="2255">
                  <c:v>0.35617321729660001</c:v>
                </c:pt>
                <c:pt idx="2256">
                  <c:v>0.38231438398361001</c:v>
                </c:pt>
                <c:pt idx="2257">
                  <c:v>0.41685920953750999</c:v>
                </c:pt>
                <c:pt idx="2258">
                  <c:v>0.40761494636536</c:v>
                </c:pt>
                <c:pt idx="2259">
                  <c:v>0.16014671325683999</c:v>
                </c:pt>
                <c:pt idx="2260">
                  <c:v>0.16326940059662001</c:v>
                </c:pt>
                <c:pt idx="2261">
                  <c:v>0.35968095064163003</c:v>
                </c:pt>
                <c:pt idx="2262">
                  <c:v>0.20263737440109</c:v>
                </c:pt>
                <c:pt idx="2263">
                  <c:v>0.34240984916687001</c:v>
                </c:pt>
                <c:pt idx="2264">
                  <c:v>0.31965357065201</c:v>
                </c:pt>
                <c:pt idx="2265">
                  <c:v>0.37158435583115001</c:v>
                </c:pt>
                <c:pt idx="2266">
                  <c:v>0.27238327264786</c:v>
                </c:pt>
                <c:pt idx="2267">
                  <c:v>0.36041563749312999</c:v>
                </c:pt>
                <c:pt idx="2268">
                  <c:v>0.34933429956436002</c:v>
                </c:pt>
                <c:pt idx="2269">
                  <c:v>0.40724796056746998</c:v>
                </c:pt>
                <c:pt idx="2270">
                  <c:v>0.41454601287842002</c:v>
                </c:pt>
                <c:pt idx="2271">
                  <c:v>0.44462549686432001</c:v>
                </c:pt>
                <c:pt idx="2272">
                  <c:v>0.44346076250076</c:v>
                </c:pt>
                <c:pt idx="2273">
                  <c:v>0.44346076250076</c:v>
                </c:pt>
                <c:pt idx="2274">
                  <c:v>0.27741831541061002</c:v>
                </c:pt>
                <c:pt idx="2275">
                  <c:v>0.33980596065521002</c:v>
                </c:pt>
                <c:pt idx="2276">
                  <c:v>0.26582115888595997</c:v>
                </c:pt>
                <c:pt idx="2277">
                  <c:v>0.34294879436492998</c:v>
                </c:pt>
                <c:pt idx="2278">
                  <c:v>0.34090977907181003</c:v>
                </c:pt>
                <c:pt idx="2279">
                  <c:v>0.34090977907181003</c:v>
                </c:pt>
                <c:pt idx="2280">
                  <c:v>0.36725902557373002</c:v>
                </c:pt>
                <c:pt idx="2281">
                  <c:v>0.30867397785187001</c:v>
                </c:pt>
                <c:pt idx="2282">
                  <c:v>0.37705242633820002</c:v>
                </c:pt>
                <c:pt idx="2283">
                  <c:v>0.25940269231795998</c:v>
                </c:pt>
                <c:pt idx="2284">
                  <c:v>0.34722858667374001</c:v>
                </c:pt>
                <c:pt idx="2285">
                  <c:v>0.34722858667374001</c:v>
                </c:pt>
                <c:pt idx="2286">
                  <c:v>0.31649464368820002</c:v>
                </c:pt>
                <c:pt idx="2287">
                  <c:v>0.29613804817200001</c:v>
                </c:pt>
                <c:pt idx="2288">
                  <c:v>0.28720957040786999</c:v>
                </c:pt>
                <c:pt idx="2289">
                  <c:v>0.28720957040786999</c:v>
                </c:pt>
                <c:pt idx="2290">
                  <c:v>0.21827566623687999</c:v>
                </c:pt>
                <c:pt idx="2291">
                  <c:v>0.21827566623687999</c:v>
                </c:pt>
                <c:pt idx="2292">
                  <c:v>0.29919809103012002</c:v>
                </c:pt>
                <c:pt idx="2293">
                  <c:v>0.36918687820434998</c:v>
                </c:pt>
                <c:pt idx="2294">
                  <c:v>0.31105959415436002</c:v>
                </c:pt>
                <c:pt idx="2295">
                  <c:v>0.23955392837524001</c:v>
                </c:pt>
                <c:pt idx="2296">
                  <c:v>0.329445540905</c:v>
                </c:pt>
                <c:pt idx="2297">
                  <c:v>0.39139986038208002</c:v>
                </c:pt>
                <c:pt idx="2298">
                  <c:v>0.44611406326294001</c:v>
                </c:pt>
                <c:pt idx="2299">
                  <c:v>0.41018241643906</c:v>
                </c:pt>
                <c:pt idx="2300">
                  <c:v>0.44776314496994002</c:v>
                </c:pt>
                <c:pt idx="2301">
                  <c:v>0.50294560194016003</c:v>
                </c:pt>
                <c:pt idx="2302">
                  <c:v>0.24400132894516</c:v>
                </c:pt>
                <c:pt idx="2303">
                  <c:v>0.20237028598785001</c:v>
                </c:pt>
                <c:pt idx="2304">
                  <c:v>0.29859292507171997</c:v>
                </c:pt>
                <c:pt idx="2305">
                  <c:v>0.27628690004348999</c:v>
                </c:pt>
                <c:pt idx="2306">
                  <c:v>0.47322112321853999</c:v>
                </c:pt>
                <c:pt idx="2307">
                  <c:v>0.40432655811309998</c:v>
                </c:pt>
                <c:pt idx="2308">
                  <c:v>0.41429674625397001</c:v>
                </c:pt>
                <c:pt idx="2309">
                  <c:v>0.22614234685897999</c:v>
                </c:pt>
                <c:pt idx="2310">
                  <c:v>0.42722880840302002</c:v>
                </c:pt>
                <c:pt idx="2311">
                  <c:v>0.36424040794373003</c:v>
                </c:pt>
                <c:pt idx="2312">
                  <c:v>0.47737580537795998</c:v>
                </c:pt>
                <c:pt idx="2313">
                  <c:v>0.45875632762909002</c:v>
                </c:pt>
                <c:pt idx="2314">
                  <c:v>0.44795930385589999</c:v>
                </c:pt>
                <c:pt idx="2315">
                  <c:v>0.45270556211472002</c:v>
                </c:pt>
                <c:pt idx="2316">
                  <c:v>0.21004647016524999</c:v>
                </c:pt>
                <c:pt idx="2317">
                  <c:v>0.19784420728683</c:v>
                </c:pt>
                <c:pt idx="2318">
                  <c:v>0.27739608287811002</c:v>
                </c:pt>
                <c:pt idx="2319">
                  <c:v>0.29101216793059997</c:v>
                </c:pt>
                <c:pt idx="2320">
                  <c:v>0.3045945763588</c:v>
                </c:pt>
                <c:pt idx="2321">
                  <c:v>0.24895215034484999</c:v>
                </c:pt>
                <c:pt idx="2322">
                  <c:v>0.36632263660431003</c:v>
                </c:pt>
                <c:pt idx="2323">
                  <c:v>0.22388976812363001</c:v>
                </c:pt>
                <c:pt idx="2324">
                  <c:v>0.33212953805923001</c:v>
                </c:pt>
                <c:pt idx="2325">
                  <c:v>0.28970700502396002</c:v>
                </c:pt>
                <c:pt idx="2326">
                  <c:v>0.37074840068817</c:v>
                </c:pt>
                <c:pt idx="2327">
                  <c:v>0.36616879701614002</c:v>
                </c:pt>
                <c:pt idx="2328">
                  <c:v>0.38753229379653997</c:v>
                </c:pt>
                <c:pt idx="2329">
                  <c:v>0.32868450880050998</c:v>
                </c:pt>
                <c:pt idx="2330">
                  <c:v>0.18743449449539001</c:v>
                </c:pt>
                <c:pt idx="2331">
                  <c:v>0.22006493806839</c:v>
                </c:pt>
                <c:pt idx="2332">
                  <c:v>0.25221955776214999</c:v>
                </c:pt>
                <c:pt idx="2333">
                  <c:v>0.23970723152161</c:v>
                </c:pt>
                <c:pt idx="2334">
                  <c:v>0.30799895524978999</c:v>
                </c:pt>
                <c:pt idx="2335">
                  <c:v>0.22716730833054</c:v>
                </c:pt>
                <c:pt idx="2336">
                  <c:v>0.41573745012282998</c:v>
                </c:pt>
                <c:pt idx="2337">
                  <c:v>0.21576464176178001</c:v>
                </c:pt>
                <c:pt idx="2338">
                  <c:v>0.30113500356674</c:v>
                </c:pt>
                <c:pt idx="2339">
                  <c:v>0.31069719791411998</c:v>
                </c:pt>
                <c:pt idx="2340">
                  <c:v>0.31946015357971003</c:v>
                </c:pt>
                <c:pt idx="2341">
                  <c:v>0.27988260984420998</c:v>
                </c:pt>
                <c:pt idx="2342">
                  <c:v>0.32842904329299999</c:v>
                </c:pt>
                <c:pt idx="2343">
                  <c:v>0.25977253913879</c:v>
                </c:pt>
                <c:pt idx="2344">
                  <c:v>0.19590270519257</c:v>
                </c:pt>
                <c:pt idx="2345">
                  <c:v>0.18749171495438</c:v>
                </c:pt>
                <c:pt idx="2346">
                  <c:v>0.29835474491119002</c:v>
                </c:pt>
                <c:pt idx="2347">
                  <c:v>0.26639550924300998</c:v>
                </c:pt>
                <c:pt idx="2348">
                  <c:v>0.42174005508423001</c:v>
                </c:pt>
                <c:pt idx="2349">
                  <c:v>0.45750898122786998</c:v>
                </c:pt>
                <c:pt idx="2350">
                  <c:v>0.47586560249329002</c:v>
                </c:pt>
                <c:pt idx="2351">
                  <c:v>0.18917822837830001</c:v>
                </c:pt>
                <c:pt idx="2352">
                  <c:v>0.25655096769333002</c:v>
                </c:pt>
                <c:pt idx="2353">
                  <c:v>0.26343280076981002</c:v>
                </c:pt>
                <c:pt idx="2354">
                  <c:v>0.34376043081284002</c:v>
                </c:pt>
                <c:pt idx="2355">
                  <c:v>0.40528583526611001</c:v>
                </c:pt>
                <c:pt idx="2356">
                  <c:v>0.50957322120667004</c:v>
                </c:pt>
                <c:pt idx="2357">
                  <c:v>0.42910075187683</c:v>
                </c:pt>
                <c:pt idx="2358">
                  <c:v>0.23926109075546001</c:v>
                </c:pt>
                <c:pt idx="2359">
                  <c:v>0.31322199106215998</c:v>
                </c:pt>
                <c:pt idx="2360">
                  <c:v>0.30201500654220997</c:v>
                </c:pt>
                <c:pt idx="2361">
                  <c:v>0.37276172637938998</c:v>
                </c:pt>
                <c:pt idx="2362">
                  <c:v>0.28539669513701998</c:v>
                </c:pt>
                <c:pt idx="2363">
                  <c:v>0.32767242193222001</c:v>
                </c:pt>
                <c:pt idx="2364">
                  <c:v>0.41062730550766002</c:v>
                </c:pt>
                <c:pt idx="2365">
                  <c:v>0.17880529165268</c:v>
                </c:pt>
                <c:pt idx="2366">
                  <c:v>0.25163954496384</c:v>
                </c:pt>
                <c:pt idx="2367">
                  <c:v>0.22657650709152</c:v>
                </c:pt>
                <c:pt idx="2368">
                  <c:v>0.32849568128585999</c:v>
                </c:pt>
                <c:pt idx="2369">
                  <c:v>0.31643712520598999</c:v>
                </c:pt>
                <c:pt idx="2370">
                  <c:v>0.40205699205398998</c:v>
                </c:pt>
                <c:pt idx="2371">
                  <c:v>0.51468032598494995</c:v>
                </c:pt>
                <c:pt idx="2372">
                  <c:v>0.28451406955719</c:v>
                </c:pt>
                <c:pt idx="2373">
                  <c:v>0.27188992500304998</c:v>
                </c:pt>
                <c:pt idx="2374">
                  <c:v>0.28718811273575001</c:v>
                </c:pt>
                <c:pt idx="2375">
                  <c:v>0.35090708732605003</c:v>
                </c:pt>
                <c:pt idx="2376">
                  <c:v>0.32035577297210999</c:v>
                </c:pt>
                <c:pt idx="2377">
                  <c:v>0.39125001430511003</c:v>
                </c:pt>
                <c:pt idx="2378">
                  <c:v>0.41184008121490001</c:v>
                </c:pt>
                <c:pt idx="2379">
                  <c:v>0.21298903226852001</c:v>
                </c:pt>
                <c:pt idx="2380">
                  <c:v>0.32332646846771002</c:v>
                </c:pt>
                <c:pt idx="2381">
                  <c:v>0.35867011547089001</c:v>
                </c:pt>
                <c:pt idx="2382">
                  <c:v>0.31810986995696999</c:v>
                </c:pt>
                <c:pt idx="2383">
                  <c:v>0.41655987501143998</c:v>
                </c:pt>
                <c:pt idx="2384">
                  <c:v>0.46828860044478998</c:v>
                </c:pt>
                <c:pt idx="2385">
                  <c:v>0.41999077796936002</c:v>
                </c:pt>
                <c:pt idx="2386">
                  <c:v>5.3697764873499997E-2</c:v>
                </c:pt>
                <c:pt idx="2387">
                  <c:v>8.9901298284530001E-2</c:v>
                </c:pt>
                <c:pt idx="2388">
                  <c:v>0.16777408123015999</c:v>
                </c:pt>
                <c:pt idx="2389">
                  <c:v>0.14681977033615001</c:v>
                </c:pt>
                <c:pt idx="2390">
                  <c:v>0.25980138778687001</c:v>
                </c:pt>
                <c:pt idx="2391">
                  <c:v>0.21870166063308999</c:v>
                </c:pt>
                <c:pt idx="2392">
                  <c:v>0.26760411262512002</c:v>
                </c:pt>
                <c:pt idx="2393">
                  <c:v>8.9371979236599994E-2</c:v>
                </c:pt>
                <c:pt idx="2394">
                  <c:v>0.21887183189392001</c:v>
                </c:pt>
                <c:pt idx="2395">
                  <c:v>0.20452159643173001</c:v>
                </c:pt>
                <c:pt idx="2396">
                  <c:v>0.34705233573914002</c:v>
                </c:pt>
                <c:pt idx="2397">
                  <c:v>0.32934397459030001</c:v>
                </c:pt>
                <c:pt idx="2398">
                  <c:v>0.46093779802321999</c:v>
                </c:pt>
                <c:pt idx="2399">
                  <c:v>0.56649631261825995</c:v>
                </c:pt>
                <c:pt idx="2400">
                  <c:v>0.27101892232894997</c:v>
                </c:pt>
                <c:pt idx="2401">
                  <c:v>0.28364497423172003</c:v>
                </c:pt>
                <c:pt idx="2402">
                  <c:v>0.27560263872147001</c:v>
                </c:pt>
                <c:pt idx="2403">
                  <c:v>0.34118717908858998</c:v>
                </c:pt>
                <c:pt idx="2404">
                  <c:v>0.38215899467468001</c:v>
                </c:pt>
                <c:pt idx="2405">
                  <c:v>0.35991758108138999</c:v>
                </c:pt>
                <c:pt idx="2406">
                  <c:v>0.41232419013977001</c:v>
                </c:pt>
                <c:pt idx="2407">
                  <c:v>0.17723107337951999</c:v>
                </c:pt>
                <c:pt idx="2408">
                  <c:v>0.17274570465087999</c:v>
                </c:pt>
                <c:pt idx="2409">
                  <c:v>0.23078107833861999</c:v>
                </c:pt>
                <c:pt idx="2410">
                  <c:v>0.29726874828339001</c:v>
                </c:pt>
                <c:pt idx="2411">
                  <c:v>0.33681666851044001</c:v>
                </c:pt>
                <c:pt idx="2412">
                  <c:v>0.28966051340103</c:v>
                </c:pt>
                <c:pt idx="2413">
                  <c:v>0.42016732692719</c:v>
                </c:pt>
                <c:pt idx="2414">
                  <c:v>0.38208347558974998</c:v>
                </c:pt>
                <c:pt idx="2415">
                  <c:v>0.46395546197891002</c:v>
                </c:pt>
                <c:pt idx="2416">
                  <c:v>0.39339625835419001</c:v>
                </c:pt>
                <c:pt idx="2417">
                  <c:v>0.37192124128342002</c:v>
                </c:pt>
                <c:pt idx="2418">
                  <c:v>0.61334455013275002</c:v>
                </c:pt>
                <c:pt idx="2419">
                  <c:v>0.53520828485489003</c:v>
                </c:pt>
                <c:pt idx="2420">
                  <c:v>0.55187839269637995</c:v>
                </c:pt>
                <c:pt idx="2421">
                  <c:v>0.21587866544723999</c:v>
                </c:pt>
                <c:pt idx="2422">
                  <c:v>0.23064684867859001</c:v>
                </c:pt>
                <c:pt idx="2423">
                  <c:v>0.15082567930221999</c:v>
                </c:pt>
                <c:pt idx="2424">
                  <c:v>0.33492457866669001</c:v>
                </c:pt>
                <c:pt idx="2425">
                  <c:v>0.25393176078795998</c:v>
                </c:pt>
                <c:pt idx="2426">
                  <c:v>0.31295222043991</c:v>
                </c:pt>
                <c:pt idx="2427">
                  <c:v>0.39180815219879001</c:v>
                </c:pt>
                <c:pt idx="2428">
                  <c:v>0.31816238164902</c:v>
                </c:pt>
                <c:pt idx="2429">
                  <c:v>0.25313603878021002</c:v>
                </c:pt>
                <c:pt idx="2430">
                  <c:v>0.40776932239531999</c:v>
                </c:pt>
                <c:pt idx="2431">
                  <c:v>0.40799731016159002</c:v>
                </c:pt>
                <c:pt idx="2432">
                  <c:v>0.29399639368057001</c:v>
                </c:pt>
                <c:pt idx="2433">
                  <c:v>0.40317612886429</c:v>
                </c:pt>
                <c:pt idx="2434">
                  <c:v>0.46271955966949002</c:v>
                </c:pt>
                <c:pt idx="2435">
                  <c:v>0.19741517305374001</c:v>
                </c:pt>
                <c:pt idx="2436">
                  <c:v>0.33413290977478</c:v>
                </c:pt>
                <c:pt idx="2437">
                  <c:v>0.35060918331146002</c:v>
                </c:pt>
                <c:pt idx="2438">
                  <c:v>0.40277832746505998</c:v>
                </c:pt>
                <c:pt idx="2439">
                  <c:v>0.32628244161606001</c:v>
                </c:pt>
                <c:pt idx="2440">
                  <c:v>0.47400635480880998</c:v>
                </c:pt>
                <c:pt idx="2441">
                  <c:v>0.16263687610625999</c:v>
                </c:pt>
                <c:pt idx="2442">
                  <c:v>0.30254608392714999</c:v>
                </c:pt>
                <c:pt idx="2443">
                  <c:v>0.30886274576187001</c:v>
                </c:pt>
                <c:pt idx="2444">
                  <c:v>0.36791121959686002</c:v>
                </c:pt>
                <c:pt idx="2445">
                  <c:v>0.46158671379089</c:v>
                </c:pt>
                <c:pt idx="2446">
                  <c:v>0.27507102489471003</c:v>
                </c:pt>
                <c:pt idx="2447">
                  <c:v>6.5578103065490001E-2</c:v>
                </c:pt>
                <c:pt idx="2448">
                  <c:v>0.14199757575989</c:v>
                </c:pt>
                <c:pt idx="2449">
                  <c:v>7.0359826087949995E-2</c:v>
                </c:pt>
                <c:pt idx="2450">
                  <c:v>0.10168617963791</c:v>
                </c:pt>
                <c:pt idx="2451">
                  <c:v>0.20331174135207999</c:v>
                </c:pt>
                <c:pt idx="2452">
                  <c:v>0.18496054410934001</c:v>
                </c:pt>
                <c:pt idx="2453">
                  <c:v>9.2015117406850006E-2</c:v>
                </c:pt>
                <c:pt idx="2454">
                  <c:v>0.23194146156310999</c:v>
                </c:pt>
                <c:pt idx="2455">
                  <c:v>0.37698793411254999</c:v>
                </c:pt>
                <c:pt idx="2456">
                  <c:v>0.30615651607513</c:v>
                </c:pt>
                <c:pt idx="2457">
                  <c:v>0.30016618967056002</c:v>
                </c:pt>
                <c:pt idx="2458">
                  <c:v>0.46595180034637002</c:v>
                </c:pt>
                <c:pt idx="2459">
                  <c:v>0.22404986619948999</c:v>
                </c:pt>
                <c:pt idx="2460">
                  <c:v>0.27367782592772999</c:v>
                </c:pt>
                <c:pt idx="2461">
                  <c:v>0.19604015350341999</c:v>
                </c:pt>
                <c:pt idx="2462">
                  <c:v>0.32539683580398998</c:v>
                </c:pt>
                <c:pt idx="2463">
                  <c:v>0.35634791851044001</c:v>
                </c:pt>
                <c:pt idx="2464">
                  <c:v>0.42596036195754999</c:v>
                </c:pt>
                <c:pt idx="2465">
                  <c:v>0.20381557941437001</c:v>
                </c:pt>
                <c:pt idx="2466">
                  <c:v>0.35835617780684997</c:v>
                </c:pt>
                <c:pt idx="2467">
                  <c:v>0.33739095926285001</c:v>
                </c:pt>
                <c:pt idx="2468">
                  <c:v>0.38204425573348999</c:v>
                </c:pt>
                <c:pt idx="2469">
                  <c:v>0.29757297039031999</c:v>
                </c:pt>
                <c:pt idx="2470">
                  <c:v>0.48805117607116999</c:v>
                </c:pt>
                <c:pt idx="2471">
                  <c:v>0.14776265621185</c:v>
                </c:pt>
                <c:pt idx="2472">
                  <c:v>0.32913851737976002</c:v>
                </c:pt>
                <c:pt idx="2473">
                  <c:v>0.24514806270598999</c:v>
                </c:pt>
                <c:pt idx="2474">
                  <c:v>0.26272487640380998</c:v>
                </c:pt>
                <c:pt idx="2475">
                  <c:v>0.42282521724701</c:v>
                </c:pt>
                <c:pt idx="2476">
                  <c:v>0.43424236774445002</c:v>
                </c:pt>
                <c:pt idx="2477">
                  <c:v>0.13027369976044001</c:v>
                </c:pt>
                <c:pt idx="2478">
                  <c:v>0.31928038597107</c:v>
                </c:pt>
                <c:pt idx="2479">
                  <c:v>0.16251808404922</c:v>
                </c:pt>
                <c:pt idx="2480">
                  <c:v>0.29775816202164002</c:v>
                </c:pt>
                <c:pt idx="2481">
                  <c:v>0.22592264413834001</c:v>
                </c:pt>
                <c:pt idx="2482">
                  <c:v>0.35138911008835</c:v>
                </c:pt>
                <c:pt idx="2483">
                  <c:v>0.18606626987457001</c:v>
                </c:pt>
                <c:pt idx="2484">
                  <c:v>0.24280303716660001</c:v>
                </c:pt>
                <c:pt idx="2485">
                  <c:v>0.43651938438415999</c:v>
                </c:pt>
                <c:pt idx="2486">
                  <c:v>0.34708094596862998</c:v>
                </c:pt>
                <c:pt idx="2487">
                  <c:v>0.36802005767821999</c:v>
                </c:pt>
                <c:pt idx="2488">
                  <c:v>0.40281331539153997</c:v>
                </c:pt>
                <c:pt idx="2489">
                  <c:v>0.16356629133223999</c:v>
                </c:pt>
                <c:pt idx="2490">
                  <c:v>0.33228886127472002</c:v>
                </c:pt>
                <c:pt idx="2491">
                  <c:v>0.27550119161606001</c:v>
                </c:pt>
                <c:pt idx="2492">
                  <c:v>0.29708659648895003</c:v>
                </c:pt>
                <c:pt idx="2493">
                  <c:v>0.41177386045455999</c:v>
                </c:pt>
                <c:pt idx="2494">
                  <c:v>0.40150523185730003</c:v>
                </c:pt>
                <c:pt idx="2495">
                  <c:v>0.24043589830399001</c:v>
                </c:pt>
                <c:pt idx="2496">
                  <c:v>0.19981169700623</c:v>
                </c:pt>
                <c:pt idx="2497">
                  <c:v>0.24576127529144001</c:v>
                </c:pt>
                <c:pt idx="2498">
                  <c:v>0.28044205904007002</c:v>
                </c:pt>
                <c:pt idx="2499">
                  <c:v>0.35731452703476002</c:v>
                </c:pt>
                <c:pt idx="2500">
                  <c:v>0.40389609336853</c:v>
                </c:pt>
                <c:pt idx="2501">
                  <c:v>8.4035366773609996E-2</c:v>
                </c:pt>
                <c:pt idx="2502">
                  <c:v>0.20672053098679</c:v>
                </c:pt>
                <c:pt idx="2503">
                  <c:v>0.1719958782196</c:v>
                </c:pt>
                <c:pt idx="2504">
                  <c:v>0.23031616210937</c:v>
                </c:pt>
                <c:pt idx="2505">
                  <c:v>0.19495981931685999</c:v>
                </c:pt>
                <c:pt idx="2506">
                  <c:v>0.26061201095580999</c:v>
                </c:pt>
                <c:pt idx="2507">
                  <c:v>0.17481553554535001</c:v>
                </c:pt>
                <c:pt idx="2508">
                  <c:v>0.30408573150634999</c:v>
                </c:pt>
                <c:pt idx="2509">
                  <c:v>0.16159856319426999</c:v>
                </c:pt>
                <c:pt idx="2510">
                  <c:v>0.41144931316375999</c:v>
                </c:pt>
                <c:pt idx="2511">
                  <c:v>0.17894208431243999</c:v>
                </c:pt>
                <c:pt idx="2512">
                  <c:v>0.29784905910491999</c:v>
                </c:pt>
                <c:pt idx="2513">
                  <c:v>4.8399448394779998E-2</c:v>
                </c:pt>
                <c:pt idx="2514">
                  <c:v>-3.6807656288100001E-3</c:v>
                </c:pt>
                <c:pt idx="2515">
                  <c:v>8.8469415903090001E-2</c:v>
                </c:pt>
                <c:pt idx="2516">
                  <c:v>0.15201616287231001</c:v>
                </c:pt>
                <c:pt idx="2517">
                  <c:v>0.18827825784683</c:v>
                </c:pt>
                <c:pt idx="2518">
                  <c:v>0.19846886396408001</c:v>
                </c:pt>
                <c:pt idx="2519">
                  <c:v>8.8684201240539995E-2</c:v>
                </c:pt>
                <c:pt idx="2520">
                  <c:v>0.14989334344864</c:v>
                </c:pt>
                <c:pt idx="2521">
                  <c:v>0.13191318511962999</c:v>
                </c:pt>
                <c:pt idx="2522">
                  <c:v>0.20058238506317</c:v>
                </c:pt>
                <c:pt idx="2523">
                  <c:v>0.33091610670089999</c:v>
                </c:pt>
                <c:pt idx="2524">
                  <c:v>0.31305330991745001</c:v>
                </c:pt>
                <c:pt idx="2525">
                  <c:v>0.21319448947906</c:v>
                </c:pt>
                <c:pt idx="2526">
                  <c:v>0.24004393815993999</c:v>
                </c:pt>
                <c:pt idx="2527">
                  <c:v>0.17751449346542</c:v>
                </c:pt>
                <c:pt idx="2528">
                  <c:v>0.17611926794051999</c:v>
                </c:pt>
                <c:pt idx="2529">
                  <c:v>0.26211345195770003</c:v>
                </c:pt>
                <c:pt idx="2530">
                  <c:v>0.26965582370758001</c:v>
                </c:pt>
                <c:pt idx="2531">
                  <c:v>0.27817511558532998</c:v>
                </c:pt>
                <c:pt idx="2532">
                  <c:v>8.9769721031190006E-2</c:v>
                </c:pt>
                <c:pt idx="2533">
                  <c:v>0.15691876411437999</c:v>
                </c:pt>
                <c:pt idx="2534">
                  <c:v>0.21566611528397001</c:v>
                </c:pt>
                <c:pt idx="2535">
                  <c:v>0.22858583927154999</c:v>
                </c:pt>
                <c:pt idx="2536">
                  <c:v>0.24318856000899999</c:v>
                </c:pt>
                <c:pt idx="2537">
                  <c:v>0.18053978681564001</c:v>
                </c:pt>
                <c:pt idx="2538">
                  <c:v>0.2773340344429</c:v>
                </c:pt>
                <c:pt idx="2539">
                  <c:v>-2.6507437229159998E-2</c:v>
                </c:pt>
                <c:pt idx="2540">
                  <c:v>1.4234483242029999E-2</c:v>
                </c:pt>
                <c:pt idx="2541">
                  <c:v>2.5813341140749999E-2</c:v>
                </c:pt>
                <c:pt idx="2542">
                  <c:v>0.12440431118011</c:v>
                </c:pt>
                <c:pt idx="2543">
                  <c:v>9.3054831027979998E-2</c:v>
                </c:pt>
                <c:pt idx="2544">
                  <c:v>0.14710617065430001</c:v>
                </c:pt>
                <c:pt idx="2545">
                  <c:v>0.12228763103485001</c:v>
                </c:pt>
                <c:pt idx="2546">
                  <c:v>-3.1499683856959997E-2</c:v>
                </c:pt>
                <c:pt idx="2547">
                  <c:v>7.6366811990739997E-2</c:v>
                </c:pt>
                <c:pt idx="2548">
                  <c:v>4.9017399549479999E-2</c:v>
                </c:pt>
                <c:pt idx="2549">
                  <c:v>0.13876777887344</c:v>
                </c:pt>
                <c:pt idx="2550">
                  <c:v>0.16334331035614</c:v>
                </c:pt>
                <c:pt idx="2551">
                  <c:v>0.23276680707931999</c:v>
                </c:pt>
                <c:pt idx="2552">
                  <c:v>-4.7185033559799999E-2</c:v>
                </c:pt>
                <c:pt idx="2553">
                  <c:v>9.7655624151229997E-2</c:v>
                </c:pt>
                <c:pt idx="2554">
                  <c:v>1.6756951808900001E-3</c:v>
                </c:pt>
                <c:pt idx="2555">
                  <c:v>0.15648728609085</c:v>
                </c:pt>
                <c:pt idx="2556">
                  <c:v>6.999173760414E-2</c:v>
                </c:pt>
                <c:pt idx="2557">
                  <c:v>0.22858214378357</c:v>
                </c:pt>
                <c:pt idx="2558">
                  <c:v>0.24624198675156</c:v>
                </c:pt>
                <c:pt idx="2559">
                  <c:v>8.9430838823319994E-2</c:v>
                </c:pt>
                <c:pt idx="2560">
                  <c:v>0.28336411714554</c:v>
                </c:pt>
                <c:pt idx="2561">
                  <c:v>0.23741495609283</c:v>
                </c:pt>
                <c:pt idx="2562">
                  <c:v>0.25462961196898998</c:v>
                </c:pt>
                <c:pt idx="2563">
                  <c:v>0.25751900672912997</c:v>
                </c:pt>
                <c:pt idx="2564">
                  <c:v>0.48166757822036999</c:v>
                </c:pt>
                <c:pt idx="2565">
                  <c:v>0.39901769161223999</c:v>
                </c:pt>
                <c:pt idx="2566">
                  <c:v>7.9791516065600004E-2</c:v>
                </c:pt>
                <c:pt idx="2567">
                  <c:v>0.22423613071442</c:v>
                </c:pt>
                <c:pt idx="2568">
                  <c:v>0.29397606849669999</c:v>
                </c:pt>
                <c:pt idx="2569">
                  <c:v>0.3383594751358</c:v>
                </c:pt>
                <c:pt idx="2570">
                  <c:v>0.39465415477753002</c:v>
                </c:pt>
                <c:pt idx="2571">
                  <c:v>0.37566339969634999</c:v>
                </c:pt>
                <c:pt idx="2572">
                  <c:v>0.36302381753921997</c:v>
                </c:pt>
                <c:pt idx="2573">
                  <c:v>9.3741416931199997E-3</c:v>
                </c:pt>
                <c:pt idx="2574">
                  <c:v>9.3741416931199997E-3</c:v>
                </c:pt>
                <c:pt idx="2575">
                  <c:v>6.7164421081539999E-2</c:v>
                </c:pt>
                <c:pt idx="2576">
                  <c:v>0.12183105945587</c:v>
                </c:pt>
                <c:pt idx="2577">
                  <c:v>0.18217277526855</c:v>
                </c:pt>
                <c:pt idx="2578">
                  <c:v>0.13802003860473999</c:v>
                </c:pt>
                <c:pt idx="2579">
                  <c:v>0.27712589502335</c:v>
                </c:pt>
                <c:pt idx="2580">
                  <c:v>0.16480129957199</c:v>
                </c:pt>
                <c:pt idx="2581">
                  <c:v>0.1708790063858</c:v>
                </c:pt>
                <c:pt idx="2582">
                  <c:v>0.1708790063858</c:v>
                </c:pt>
                <c:pt idx="2583">
                  <c:v>0.22833585739136</c:v>
                </c:pt>
                <c:pt idx="2584">
                  <c:v>0.22962784767151001</c:v>
                </c:pt>
                <c:pt idx="2585">
                  <c:v>0.21787923574448001</c:v>
                </c:pt>
                <c:pt idx="2586">
                  <c:v>0.25914055109023998</c:v>
                </c:pt>
                <c:pt idx="2587">
                  <c:v>0.14248639345169001</c:v>
                </c:pt>
                <c:pt idx="2588">
                  <c:v>0.18175756931305001</c:v>
                </c:pt>
                <c:pt idx="2589">
                  <c:v>0.28405350446701</c:v>
                </c:pt>
                <c:pt idx="2590">
                  <c:v>0.31236362457275002</c:v>
                </c:pt>
                <c:pt idx="2591">
                  <c:v>0.29455018043518</c:v>
                </c:pt>
                <c:pt idx="2592">
                  <c:v>0.29455018043518</c:v>
                </c:pt>
                <c:pt idx="2593">
                  <c:v>-8.3963155746460003E-2</c:v>
                </c:pt>
                <c:pt idx="2594">
                  <c:v>3.7579536437990002E-2</c:v>
                </c:pt>
                <c:pt idx="2595">
                  <c:v>7.4864238500600006E-2</c:v>
                </c:pt>
                <c:pt idx="2596">
                  <c:v>0.21349871158600001</c:v>
                </c:pt>
                <c:pt idx="2597">
                  <c:v>0.13249051570892001</c:v>
                </c:pt>
                <c:pt idx="2598">
                  <c:v>0.14431482553482</c:v>
                </c:pt>
                <c:pt idx="2599">
                  <c:v>0.14043051004410001</c:v>
                </c:pt>
                <c:pt idx="2600">
                  <c:v>4.7606438398359999E-2</c:v>
                </c:pt>
                <c:pt idx="2601">
                  <c:v>-1.0212957859040001E-2</c:v>
                </c:pt>
                <c:pt idx="2602">
                  <c:v>8.1965267658230007E-2</c:v>
                </c:pt>
                <c:pt idx="2603">
                  <c:v>0.11133211851120001</c:v>
                </c:pt>
                <c:pt idx="2604">
                  <c:v>7.9157263040539994E-2</c:v>
                </c:pt>
                <c:pt idx="2605">
                  <c:v>0.13160574436187999</c:v>
                </c:pt>
                <c:pt idx="2606">
                  <c:v>0.17167788743973</c:v>
                </c:pt>
                <c:pt idx="2607">
                  <c:v>-5.1759541034699999E-2</c:v>
                </c:pt>
                <c:pt idx="2608">
                  <c:v>-4.1369110345840003E-2</c:v>
                </c:pt>
                <c:pt idx="2609">
                  <c:v>9.5454782247540004E-2</c:v>
                </c:pt>
                <c:pt idx="2610">
                  <c:v>4.4115632772450002E-2</c:v>
                </c:pt>
                <c:pt idx="2611">
                  <c:v>0.1142138838768</c:v>
                </c:pt>
                <c:pt idx="2612">
                  <c:v>0.11518010497092999</c:v>
                </c:pt>
                <c:pt idx="2613">
                  <c:v>0.17194932699203</c:v>
                </c:pt>
                <c:pt idx="2614">
                  <c:v>-5.7333588600160003E-2</c:v>
                </c:pt>
                <c:pt idx="2615">
                  <c:v>9.1859877109530003E-2</c:v>
                </c:pt>
                <c:pt idx="2616">
                  <c:v>7.2469919919969997E-2</c:v>
                </c:pt>
                <c:pt idx="2617">
                  <c:v>0.13597542047500999</c:v>
                </c:pt>
                <c:pt idx="2618">
                  <c:v>0.19112020730972001</c:v>
                </c:pt>
                <c:pt idx="2619">
                  <c:v>0.19849210977553999</c:v>
                </c:pt>
                <c:pt idx="2620">
                  <c:v>0.24156701564788999</c:v>
                </c:pt>
                <c:pt idx="2621">
                  <c:v>1.4163672924039999E-2</c:v>
                </c:pt>
                <c:pt idx="2622">
                  <c:v>0.15382343530654999</c:v>
                </c:pt>
                <c:pt idx="2623">
                  <c:v>0.10822984576225</c:v>
                </c:pt>
                <c:pt idx="2624">
                  <c:v>0.17964911460876001</c:v>
                </c:pt>
                <c:pt idx="2625">
                  <c:v>0.23642528057098</c:v>
                </c:pt>
                <c:pt idx="2626">
                  <c:v>0.28131276369094999</c:v>
                </c:pt>
                <c:pt idx="2627">
                  <c:v>0.20737236738205</c:v>
                </c:pt>
                <c:pt idx="2628">
                  <c:v>0.16738331317902</c:v>
                </c:pt>
                <c:pt idx="2629">
                  <c:v>0.24817281961441001</c:v>
                </c:pt>
                <c:pt idx="2630">
                  <c:v>0.18898856639861999</c:v>
                </c:pt>
                <c:pt idx="2631">
                  <c:v>0.22847896814346</c:v>
                </c:pt>
                <c:pt idx="2632">
                  <c:v>0.28904438018799</c:v>
                </c:pt>
                <c:pt idx="2633">
                  <c:v>0.31053620576858998</c:v>
                </c:pt>
                <c:pt idx="2634">
                  <c:v>0.41813218593597001</c:v>
                </c:pt>
                <c:pt idx="2635">
                  <c:v>2.913826704025E-2</c:v>
                </c:pt>
                <c:pt idx="2636">
                  <c:v>0.10963153839111001</c:v>
                </c:pt>
                <c:pt idx="2637">
                  <c:v>0.12650918960571</c:v>
                </c:pt>
                <c:pt idx="2638">
                  <c:v>0.17449378967285001</c:v>
                </c:pt>
                <c:pt idx="2639">
                  <c:v>0.19394063949585</c:v>
                </c:pt>
                <c:pt idx="2640">
                  <c:v>0.26480901241302002</c:v>
                </c:pt>
                <c:pt idx="2641">
                  <c:v>0.24753624200821001</c:v>
                </c:pt>
                <c:pt idx="2642">
                  <c:v>4.012811183929E-2</c:v>
                </c:pt>
                <c:pt idx="2643">
                  <c:v>0.14103227853774999</c:v>
                </c:pt>
                <c:pt idx="2644">
                  <c:v>0.21392464637756001</c:v>
                </c:pt>
                <c:pt idx="2645">
                  <c:v>0.16701406240462999</c:v>
                </c:pt>
                <c:pt idx="2646">
                  <c:v>0.31879544258117998</c:v>
                </c:pt>
                <c:pt idx="2647">
                  <c:v>0.21184730529785001</c:v>
                </c:pt>
                <c:pt idx="2648">
                  <c:v>0.39617490768433</c:v>
                </c:pt>
                <c:pt idx="2649">
                  <c:v>0.18836176395415999</c:v>
                </c:pt>
                <c:pt idx="2650">
                  <c:v>0.33464902639388999</c:v>
                </c:pt>
                <c:pt idx="2651">
                  <c:v>0.36118227243423001</c:v>
                </c:pt>
                <c:pt idx="2652">
                  <c:v>0.43154478073120001</c:v>
                </c:pt>
                <c:pt idx="2653">
                  <c:v>0.35498058795928999</c:v>
                </c:pt>
                <c:pt idx="2654">
                  <c:v>0.37724566459656</c:v>
                </c:pt>
                <c:pt idx="2655">
                  <c:v>0.39973348379134999</c:v>
                </c:pt>
                <c:pt idx="2656">
                  <c:v>0.34610599279403997</c:v>
                </c:pt>
                <c:pt idx="2657">
                  <c:v>0.26934164762496998</c:v>
                </c:pt>
                <c:pt idx="2658">
                  <c:v>0.46345120668411</c:v>
                </c:pt>
                <c:pt idx="2659">
                  <c:v>0.40302383899688998</c:v>
                </c:pt>
                <c:pt idx="2660">
                  <c:v>0.37692290544509999</c:v>
                </c:pt>
                <c:pt idx="2661">
                  <c:v>0.40045642852782998</c:v>
                </c:pt>
                <c:pt idx="2662">
                  <c:v>0.53792297840117997</c:v>
                </c:pt>
                <c:pt idx="2663">
                  <c:v>4.3963015079499998E-2</c:v>
                </c:pt>
                <c:pt idx="2664">
                  <c:v>0.20998901128768999</c:v>
                </c:pt>
                <c:pt idx="2665">
                  <c:v>0.28085422515869002</c:v>
                </c:pt>
                <c:pt idx="2666">
                  <c:v>0.32283991575241</c:v>
                </c:pt>
                <c:pt idx="2667">
                  <c:v>0.28646063804625999</c:v>
                </c:pt>
                <c:pt idx="2668">
                  <c:v>0.31454294919968001</c:v>
                </c:pt>
                <c:pt idx="2669">
                  <c:v>0.34707200527191001</c:v>
                </c:pt>
                <c:pt idx="2670">
                  <c:v>0.14088523387908999</c:v>
                </c:pt>
                <c:pt idx="2671">
                  <c:v>0.16833585500716999</c:v>
                </c:pt>
                <c:pt idx="2672">
                  <c:v>0.24588686227798001</c:v>
                </c:pt>
                <c:pt idx="2673">
                  <c:v>0.28790998458861999</c:v>
                </c:pt>
                <c:pt idx="2674">
                  <c:v>0.38824355602263999</c:v>
                </c:pt>
                <c:pt idx="2675">
                  <c:v>0.22227352857589999</c:v>
                </c:pt>
                <c:pt idx="2676">
                  <c:v>0.25716555118561002</c:v>
                </c:pt>
                <c:pt idx="2677">
                  <c:v>6.6441774368290005E-2</c:v>
                </c:pt>
                <c:pt idx="2678">
                  <c:v>0.19187760353087999</c:v>
                </c:pt>
                <c:pt idx="2679">
                  <c:v>0.29361349344254001</c:v>
                </c:pt>
                <c:pt idx="2680">
                  <c:v>0.29386037588120001</c:v>
                </c:pt>
                <c:pt idx="2681">
                  <c:v>0.3001474738121</c:v>
                </c:pt>
                <c:pt idx="2682">
                  <c:v>0.29938673973083002</c:v>
                </c:pt>
                <c:pt idx="2683">
                  <c:v>0.38966667652129999</c:v>
                </c:pt>
                <c:pt idx="2684">
                  <c:v>0.25463128089905002</c:v>
                </c:pt>
                <c:pt idx="2685">
                  <c:v>0.22059279680252</c:v>
                </c:pt>
                <c:pt idx="2686">
                  <c:v>0.30958455801009999</c:v>
                </c:pt>
                <c:pt idx="2687">
                  <c:v>0.21661859750748</c:v>
                </c:pt>
                <c:pt idx="2688">
                  <c:v>0.42661696672440003</c:v>
                </c:pt>
                <c:pt idx="2689">
                  <c:v>0.47842890024184997</c:v>
                </c:pt>
                <c:pt idx="2690">
                  <c:v>0.40643048286437999</c:v>
                </c:pt>
                <c:pt idx="2691">
                  <c:v>9.1430574655530006E-2</c:v>
                </c:pt>
                <c:pt idx="2692">
                  <c:v>0.33319604396820002</c:v>
                </c:pt>
                <c:pt idx="2693">
                  <c:v>0.18963456153870001</c:v>
                </c:pt>
                <c:pt idx="2694">
                  <c:v>0.29530858993530001</c:v>
                </c:pt>
                <c:pt idx="2695">
                  <c:v>0.28002446889876997</c:v>
                </c:pt>
                <c:pt idx="2696">
                  <c:v>0.36888182163238997</c:v>
                </c:pt>
                <c:pt idx="2697">
                  <c:v>0.40672755241393999</c:v>
                </c:pt>
                <c:pt idx="2698">
                  <c:v>0.21934080123901001</c:v>
                </c:pt>
                <c:pt idx="2699">
                  <c:v>0.25657111406326</c:v>
                </c:pt>
                <c:pt idx="2700">
                  <c:v>0.31065696477889998</c:v>
                </c:pt>
                <c:pt idx="2701">
                  <c:v>0.29055511951446999</c:v>
                </c:pt>
                <c:pt idx="2702">
                  <c:v>0.43351477384567</c:v>
                </c:pt>
                <c:pt idx="2703">
                  <c:v>0.42783886194228998</c:v>
                </c:pt>
                <c:pt idx="2704">
                  <c:v>0.48084521293639998</c:v>
                </c:pt>
                <c:pt idx="2705">
                  <c:v>0.17820137739181999</c:v>
                </c:pt>
                <c:pt idx="2706">
                  <c:v>0.20871341228484999</c:v>
                </c:pt>
                <c:pt idx="2707">
                  <c:v>0.26621901988982999</c:v>
                </c:pt>
                <c:pt idx="2708">
                  <c:v>0.31262099742888999</c:v>
                </c:pt>
                <c:pt idx="2709">
                  <c:v>0.37470924854278997</c:v>
                </c:pt>
                <c:pt idx="2710">
                  <c:v>0.47225248813629001</c:v>
                </c:pt>
                <c:pt idx="2711">
                  <c:v>0.39565700292587003</c:v>
                </c:pt>
                <c:pt idx="2712">
                  <c:v>0.15032953023911</c:v>
                </c:pt>
                <c:pt idx="2713">
                  <c:v>0.26331126689911</c:v>
                </c:pt>
                <c:pt idx="2714">
                  <c:v>0.32376891374588002</c:v>
                </c:pt>
                <c:pt idx="2715">
                  <c:v>0.19396269321442</c:v>
                </c:pt>
                <c:pt idx="2716">
                  <c:v>0.42801499366759999</c:v>
                </c:pt>
                <c:pt idx="2717">
                  <c:v>0.25563126802443997</c:v>
                </c:pt>
                <c:pt idx="2718">
                  <c:v>0.32762676477432001</c:v>
                </c:pt>
                <c:pt idx="2719">
                  <c:v>8.5152804851529998E-2</c:v>
                </c:pt>
                <c:pt idx="2720">
                  <c:v>0.26186662912369002</c:v>
                </c:pt>
                <c:pt idx="2721">
                  <c:v>0.20080405473709001</c:v>
                </c:pt>
                <c:pt idx="2722">
                  <c:v>0.26294308900833002</c:v>
                </c:pt>
                <c:pt idx="2723">
                  <c:v>0.33616352081299</c:v>
                </c:pt>
                <c:pt idx="2724">
                  <c:v>0.43599718809128002</c:v>
                </c:pt>
                <c:pt idx="2725">
                  <c:v>0.36049836874008001</c:v>
                </c:pt>
                <c:pt idx="2726">
                  <c:v>0.12551003694533999</c:v>
                </c:pt>
                <c:pt idx="2727">
                  <c:v>0.19040894508362</c:v>
                </c:pt>
                <c:pt idx="2728">
                  <c:v>0.20601183176040999</c:v>
                </c:pt>
                <c:pt idx="2729">
                  <c:v>0.11181753873825</c:v>
                </c:pt>
                <c:pt idx="2730">
                  <c:v>0.14911377429962</c:v>
                </c:pt>
                <c:pt idx="2731">
                  <c:v>0.21821326017379999</c:v>
                </c:pt>
                <c:pt idx="2732">
                  <c:v>0.41273319721222002</c:v>
                </c:pt>
                <c:pt idx="2733">
                  <c:v>0.2205291390419</c:v>
                </c:pt>
                <c:pt idx="2734">
                  <c:v>0.26186585426330999</c:v>
                </c:pt>
                <c:pt idx="2735">
                  <c:v>0.27592951059340998</c:v>
                </c:pt>
                <c:pt idx="2736">
                  <c:v>0.32739305496215998</c:v>
                </c:pt>
                <c:pt idx="2737">
                  <c:v>0.34806162118911999</c:v>
                </c:pt>
                <c:pt idx="2738">
                  <c:v>0.33614188432692998</c:v>
                </c:pt>
                <c:pt idx="2739">
                  <c:v>0.22061455249785999</c:v>
                </c:pt>
                <c:pt idx="2740">
                  <c:v>0.31748765707016002</c:v>
                </c:pt>
                <c:pt idx="2741">
                  <c:v>0.28547024726867998</c:v>
                </c:pt>
                <c:pt idx="2742">
                  <c:v>0.36810564994812001</c:v>
                </c:pt>
                <c:pt idx="2743">
                  <c:v>0.33149510622025002</c:v>
                </c:pt>
                <c:pt idx="2744">
                  <c:v>0.46565449237822998</c:v>
                </c:pt>
                <c:pt idx="2745">
                  <c:v>7.9785197973249997E-2</c:v>
                </c:pt>
                <c:pt idx="2746">
                  <c:v>0.17096304893493999</c:v>
                </c:pt>
                <c:pt idx="2747">
                  <c:v>0.11007243394852</c:v>
                </c:pt>
                <c:pt idx="2748">
                  <c:v>0.26861977577209001</c:v>
                </c:pt>
                <c:pt idx="2749">
                  <c:v>0.27550506591797003</c:v>
                </c:pt>
                <c:pt idx="2750">
                  <c:v>0.43795239925384999</c:v>
                </c:pt>
                <c:pt idx="2751">
                  <c:v>0.10832449793816</c:v>
                </c:pt>
                <c:pt idx="2752">
                  <c:v>0.27167779207229997</c:v>
                </c:pt>
                <c:pt idx="2753">
                  <c:v>0.22575175762176999</c:v>
                </c:pt>
                <c:pt idx="2754">
                  <c:v>0.28189325332642001</c:v>
                </c:pt>
                <c:pt idx="2755">
                  <c:v>0.36423230171204002</c:v>
                </c:pt>
                <c:pt idx="2756">
                  <c:v>0.41475725173950001</c:v>
                </c:pt>
                <c:pt idx="2757">
                  <c:v>0.16312229633330999</c:v>
                </c:pt>
                <c:pt idx="2758">
                  <c:v>0.15970557928085</c:v>
                </c:pt>
                <c:pt idx="2759">
                  <c:v>0.35284149646759</c:v>
                </c:pt>
                <c:pt idx="2760">
                  <c:v>0.32312124967575001</c:v>
                </c:pt>
                <c:pt idx="2761">
                  <c:v>0.40609997510910001</c:v>
                </c:pt>
                <c:pt idx="2762">
                  <c:v>0.58472412824631004</c:v>
                </c:pt>
                <c:pt idx="2763">
                  <c:v>0.22009962797165</c:v>
                </c:pt>
                <c:pt idx="2764">
                  <c:v>0.28760349750518999</c:v>
                </c:pt>
                <c:pt idx="2765">
                  <c:v>0.30435407161713002</c:v>
                </c:pt>
                <c:pt idx="2766">
                  <c:v>0.37689572572708002</c:v>
                </c:pt>
                <c:pt idx="2767">
                  <c:v>0.37202107906342002</c:v>
                </c:pt>
                <c:pt idx="2768">
                  <c:v>0.39737319946289001</c:v>
                </c:pt>
                <c:pt idx="2769">
                  <c:v>0.25601482391357</c:v>
                </c:pt>
                <c:pt idx="2770">
                  <c:v>0.34839725494384999</c:v>
                </c:pt>
                <c:pt idx="2771">
                  <c:v>0.34098756313324002</c:v>
                </c:pt>
                <c:pt idx="2772">
                  <c:v>0.33465510606766002</c:v>
                </c:pt>
                <c:pt idx="2773">
                  <c:v>0.37929534912108998</c:v>
                </c:pt>
                <c:pt idx="2774">
                  <c:v>0.33232933282852001</c:v>
                </c:pt>
                <c:pt idx="2775">
                  <c:v>0.21607339382172</c:v>
                </c:pt>
                <c:pt idx="2776">
                  <c:v>0.39839506149291998</c:v>
                </c:pt>
                <c:pt idx="2777">
                  <c:v>0.40255033969879001</c:v>
                </c:pt>
                <c:pt idx="2778">
                  <c:v>0.29216241836548001</c:v>
                </c:pt>
                <c:pt idx="2779">
                  <c:v>0.28300499916076999</c:v>
                </c:pt>
                <c:pt idx="2780">
                  <c:v>0.28753358125687001</c:v>
                </c:pt>
                <c:pt idx="2781">
                  <c:v>0.15756225585937</c:v>
                </c:pt>
                <c:pt idx="2782">
                  <c:v>0.22587209939957001</c:v>
                </c:pt>
                <c:pt idx="2783">
                  <c:v>0.19877207279205</c:v>
                </c:pt>
                <c:pt idx="2784">
                  <c:v>0.19581222534180001</c:v>
                </c:pt>
                <c:pt idx="2785">
                  <c:v>0.25941920280456998</c:v>
                </c:pt>
                <c:pt idx="2786">
                  <c:v>0.34771579504013</c:v>
                </c:pt>
                <c:pt idx="2787">
                  <c:v>0.1044514477253</c:v>
                </c:pt>
                <c:pt idx="2788">
                  <c:v>0.20696824789047</c:v>
                </c:pt>
                <c:pt idx="2789">
                  <c:v>0.10754016041756</c:v>
                </c:pt>
                <c:pt idx="2790">
                  <c:v>0.236263692379</c:v>
                </c:pt>
                <c:pt idx="2791">
                  <c:v>0.28490185737610002</c:v>
                </c:pt>
                <c:pt idx="2792">
                  <c:v>0.40695840120316001</c:v>
                </c:pt>
                <c:pt idx="2793">
                  <c:v>-3.0249357220000001E-5</c:v>
                </c:pt>
                <c:pt idx="2794">
                  <c:v>0.16153168678283999</c:v>
                </c:pt>
                <c:pt idx="2795">
                  <c:v>0.11569404602051001</c:v>
                </c:pt>
                <c:pt idx="2796">
                  <c:v>0.30461132526397999</c:v>
                </c:pt>
                <c:pt idx="2797">
                  <c:v>0.26036608219147001</c:v>
                </c:pt>
                <c:pt idx="2798">
                  <c:v>0.37065899372101002</c:v>
                </c:pt>
                <c:pt idx="2799">
                  <c:v>0.19960451126098999</c:v>
                </c:pt>
                <c:pt idx="2800">
                  <c:v>0.16629976034164001</c:v>
                </c:pt>
                <c:pt idx="2801">
                  <c:v>0.14169013500214001</c:v>
                </c:pt>
                <c:pt idx="2802">
                  <c:v>0.25621151924133001</c:v>
                </c:pt>
                <c:pt idx="2803">
                  <c:v>0.30486023426056003</c:v>
                </c:pt>
                <c:pt idx="2804">
                  <c:v>0.29863494634628002</c:v>
                </c:pt>
                <c:pt idx="2805">
                  <c:v>0.11142128705977999</c:v>
                </c:pt>
                <c:pt idx="2806">
                  <c:v>0.26631736755370999</c:v>
                </c:pt>
                <c:pt idx="2807">
                  <c:v>0.21278131008147999</c:v>
                </c:pt>
                <c:pt idx="2808">
                  <c:v>0.30647188425063998</c:v>
                </c:pt>
                <c:pt idx="2809">
                  <c:v>0.27916908264160001</c:v>
                </c:pt>
                <c:pt idx="2810">
                  <c:v>0.33169972896576</c:v>
                </c:pt>
                <c:pt idx="2811">
                  <c:v>8.7075829505919994E-2</c:v>
                </c:pt>
                <c:pt idx="2812">
                  <c:v>0.16844308376312001</c:v>
                </c:pt>
                <c:pt idx="2813">
                  <c:v>0.18455415964127</c:v>
                </c:pt>
                <c:pt idx="2814">
                  <c:v>0.28049021959304998</c:v>
                </c:pt>
                <c:pt idx="2815">
                  <c:v>0.24205058813095001</c:v>
                </c:pt>
                <c:pt idx="2816">
                  <c:v>0.33393663167953003</c:v>
                </c:pt>
                <c:pt idx="2817">
                  <c:v>0.18334698677062999</c:v>
                </c:pt>
                <c:pt idx="2818">
                  <c:v>0.28148001432419001</c:v>
                </c:pt>
                <c:pt idx="2819">
                  <c:v>0.30911529064178001</c:v>
                </c:pt>
                <c:pt idx="2820">
                  <c:v>0.39568781852722001</c:v>
                </c:pt>
                <c:pt idx="2821">
                  <c:v>0.35347199440001997</c:v>
                </c:pt>
                <c:pt idx="2822">
                  <c:v>0.38601076602936002</c:v>
                </c:pt>
                <c:pt idx="2823">
                  <c:v>6.6786766052249993E-2</c:v>
                </c:pt>
                <c:pt idx="2824">
                  <c:v>0.20326429605484</c:v>
                </c:pt>
                <c:pt idx="2825">
                  <c:v>0.24792975187301999</c:v>
                </c:pt>
                <c:pt idx="2826">
                  <c:v>0.20583152770995999</c:v>
                </c:pt>
                <c:pt idx="2827">
                  <c:v>0.32158780097960998</c:v>
                </c:pt>
                <c:pt idx="2828">
                  <c:v>0.31168580055237</c:v>
                </c:pt>
                <c:pt idx="2829">
                  <c:v>0.34049320220946999</c:v>
                </c:pt>
                <c:pt idx="2830">
                  <c:v>0.26257932186126998</c:v>
                </c:pt>
                <c:pt idx="2831">
                  <c:v>0.16823065280914001</c:v>
                </c:pt>
                <c:pt idx="2832">
                  <c:v>0.21217703819274999</c:v>
                </c:pt>
                <c:pt idx="2833">
                  <c:v>0.33730739355087003</c:v>
                </c:pt>
                <c:pt idx="2834">
                  <c:v>0.25222277641295998</c:v>
                </c:pt>
                <c:pt idx="2835">
                  <c:v>0.26978355646133001</c:v>
                </c:pt>
                <c:pt idx="2836">
                  <c:v>0.31604617834090998</c:v>
                </c:pt>
                <c:pt idx="2837">
                  <c:v>0.23731476068497001</c:v>
                </c:pt>
                <c:pt idx="2838">
                  <c:v>0.34090697765349998</c:v>
                </c:pt>
                <c:pt idx="2839">
                  <c:v>0.24593240022658999</c:v>
                </c:pt>
                <c:pt idx="2840">
                  <c:v>0.28860807418822998</c:v>
                </c:pt>
                <c:pt idx="2841">
                  <c:v>0.36577939987183</c:v>
                </c:pt>
                <c:pt idx="2842">
                  <c:v>0.37852585315704002</c:v>
                </c:pt>
                <c:pt idx="2843">
                  <c:v>0.34561026096344</c:v>
                </c:pt>
                <c:pt idx="2844">
                  <c:v>0.18136245012283</c:v>
                </c:pt>
                <c:pt idx="2845">
                  <c:v>0.21230036020279</c:v>
                </c:pt>
                <c:pt idx="2846">
                  <c:v>0.41415601968764998</c:v>
                </c:pt>
                <c:pt idx="2847">
                  <c:v>0.29214721918106001</c:v>
                </c:pt>
                <c:pt idx="2848">
                  <c:v>0.37736219167709001</c:v>
                </c:pt>
                <c:pt idx="2849">
                  <c:v>0.35937917232513</c:v>
                </c:pt>
                <c:pt idx="2850">
                  <c:v>0.48188710212708002</c:v>
                </c:pt>
                <c:pt idx="2851">
                  <c:v>0.11159124970436</c:v>
                </c:pt>
                <c:pt idx="2852">
                  <c:v>0.27722716331482</c:v>
                </c:pt>
                <c:pt idx="2853">
                  <c:v>0.27012437582016002</c:v>
                </c:pt>
                <c:pt idx="2854">
                  <c:v>0.47383439540862998</c:v>
                </c:pt>
                <c:pt idx="2855">
                  <c:v>0.35872960090637002</c:v>
                </c:pt>
                <c:pt idx="2856">
                  <c:v>0.48816764354705999</c:v>
                </c:pt>
                <c:pt idx="2857">
                  <c:v>0.39757031202316001</c:v>
                </c:pt>
                <c:pt idx="2858">
                  <c:v>0.24796903133392001</c:v>
                </c:pt>
                <c:pt idx="2859">
                  <c:v>0.23285174369812001</c:v>
                </c:pt>
                <c:pt idx="2860">
                  <c:v>0.25093829631804998</c:v>
                </c:pt>
                <c:pt idx="2861">
                  <c:v>0.28400516510009999</c:v>
                </c:pt>
                <c:pt idx="2862">
                  <c:v>0.35411101579665999</c:v>
                </c:pt>
                <c:pt idx="2863">
                  <c:v>0.41853213310241999</c:v>
                </c:pt>
                <c:pt idx="2864">
                  <c:v>0.44102966785431003</c:v>
                </c:pt>
                <c:pt idx="2865">
                  <c:v>0.29447382688522</c:v>
                </c:pt>
                <c:pt idx="2866">
                  <c:v>0.42168831825255998</c:v>
                </c:pt>
                <c:pt idx="2867">
                  <c:v>0.41011792421340998</c:v>
                </c:pt>
                <c:pt idx="2868">
                  <c:v>0.48516142368317</c:v>
                </c:pt>
                <c:pt idx="2869">
                  <c:v>0.50296556949615001</c:v>
                </c:pt>
                <c:pt idx="2870">
                  <c:v>0.55943524837493996</c:v>
                </c:pt>
                <c:pt idx="2871">
                  <c:v>0.61861354112625</c:v>
                </c:pt>
                <c:pt idx="2872">
                  <c:v>0.13133418560028001</c:v>
                </c:pt>
                <c:pt idx="2873">
                  <c:v>0.27354544401169001</c:v>
                </c:pt>
                <c:pt idx="2874">
                  <c:v>0.25930529832839999</c:v>
                </c:pt>
                <c:pt idx="2875">
                  <c:v>0.26529681682586997</c:v>
                </c:pt>
                <c:pt idx="2876">
                  <c:v>0.33938038349152</c:v>
                </c:pt>
                <c:pt idx="2877">
                  <c:v>0.47008109092712003</c:v>
                </c:pt>
                <c:pt idx="2878">
                  <c:v>0.42221218347549</c:v>
                </c:pt>
                <c:pt idx="2879">
                  <c:v>0.17365908622741999</c:v>
                </c:pt>
                <c:pt idx="2880">
                  <c:v>0.18399661779404</c:v>
                </c:pt>
                <c:pt idx="2881">
                  <c:v>0.27864003181458002</c:v>
                </c:pt>
                <c:pt idx="2882">
                  <c:v>0.41802620887755998</c:v>
                </c:pt>
                <c:pt idx="2883">
                  <c:v>0.42331808805465998</c:v>
                </c:pt>
                <c:pt idx="2884">
                  <c:v>0.46058011054992998</c:v>
                </c:pt>
                <c:pt idx="2885">
                  <c:v>0.43684065341949002</c:v>
                </c:pt>
                <c:pt idx="2886">
                  <c:v>0.20496660470962999</c:v>
                </c:pt>
                <c:pt idx="2887">
                  <c:v>0.12903302907944</c:v>
                </c:pt>
                <c:pt idx="2888">
                  <c:v>0.14043408632278001</c:v>
                </c:pt>
                <c:pt idx="2889">
                  <c:v>0.21332508325576999</c:v>
                </c:pt>
                <c:pt idx="2890">
                  <c:v>0.27399641275406</c:v>
                </c:pt>
                <c:pt idx="2891">
                  <c:v>0.32325851917267001</c:v>
                </c:pt>
                <c:pt idx="2892">
                  <c:v>0.29013651609420998</c:v>
                </c:pt>
                <c:pt idx="2893">
                  <c:v>6.19720518589E-2</c:v>
                </c:pt>
                <c:pt idx="2894">
                  <c:v>0.18708407878875999</c:v>
                </c:pt>
                <c:pt idx="2895">
                  <c:v>0.24148875474930001</c:v>
                </c:pt>
                <c:pt idx="2896">
                  <c:v>0.19739103317261</c:v>
                </c:pt>
                <c:pt idx="2897">
                  <c:v>0.23471415042877</c:v>
                </c:pt>
                <c:pt idx="2898">
                  <c:v>0.29486149549483998</c:v>
                </c:pt>
                <c:pt idx="2899">
                  <c:v>0.24392080307007</c:v>
                </c:pt>
                <c:pt idx="2900">
                  <c:v>0.20504999160767001</c:v>
                </c:pt>
                <c:pt idx="2901">
                  <c:v>0.24409133195877</c:v>
                </c:pt>
                <c:pt idx="2902">
                  <c:v>0.28737288713455</c:v>
                </c:pt>
                <c:pt idx="2903">
                  <c:v>0.33972895145415999</c:v>
                </c:pt>
                <c:pt idx="2904">
                  <c:v>0.35620260238647</c:v>
                </c:pt>
                <c:pt idx="2905">
                  <c:v>0.32243174314499001</c:v>
                </c:pt>
                <c:pt idx="2906">
                  <c:v>0.41538959741592002</c:v>
                </c:pt>
                <c:pt idx="2907">
                  <c:v>0.20787268877029</c:v>
                </c:pt>
                <c:pt idx="2908">
                  <c:v>0.24784898757935001</c:v>
                </c:pt>
                <c:pt idx="2909">
                  <c:v>0.26756036281585999</c:v>
                </c:pt>
                <c:pt idx="2910">
                  <c:v>0.34479343891143999</c:v>
                </c:pt>
                <c:pt idx="2911">
                  <c:v>0.31232482194901001</c:v>
                </c:pt>
                <c:pt idx="2912">
                  <c:v>0.41642338037491</c:v>
                </c:pt>
                <c:pt idx="2913">
                  <c:v>0.37594282627106002</c:v>
                </c:pt>
                <c:pt idx="2914">
                  <c:v>0.18777531385422</c:v>
                </c:pt>
                <c:pt idx="2915">
                  <c:v>0.20684266090393</c:v>
                </c:pt>
                <c:pt idx="2916">
                  <c:v>0.39351338148116999</c:v>
                </c:pt>
                <c:pt idx="2917">
                  <c:v>0.37928158044815002</c:v>
                </c:pt>
                <c:pt idx="2918">
                  <c:v>0.41845476627349998</c:v>
                </c:pt>
                <c:pt idx="2919">
                  <c:v>0.32282280921936002</c:v>
                </c:pt>
                <c:pt idx="2920">
                  <c:v>0.40790921449661</c:v>
                </c:pt>
                <c:pt idx="2921">
                  <c:v>9.1243207454679995E-2</c:v>
                </c:pt>
                <c:pt idx="2922">
                  <c:v>0.25956869125366</c:v>
                </c:pt>
                <c:pt idx="2923">
                  <c:v>0.25285720825195002</c:v>
                </c:pt>
                <c:pt idx="2924">
                  <c:v>0.25070512294768998</c:v>
                </c:pt>
                <c:pt idx="2925">
                  <c:v>0.25338327884674</c:v>
                </c:pt>
                <c:pt idx="2926">
                  <c:v>0.44655966758728</c:v>
                </c:pt>
                <c:pt idx="2927">
                  <c:v>0.36007785797119002</c:v>
                </c:pt>
                <c:pt idx="2928">
                  <c:v>0.27800220251083002</c:v>
                </c:pt>
                <c:pt idx="2929">
                  <c:v>0.24190360307693001</c:v>
                </c:pt>
                <c:pt idx="2930">
                  <c:v>0.22721439599991</c:v>
                </c:pt>
                <c:pt idx="2931">
                  <c:v>0.35741305351257002</c:v>
                </c:pt>
                <c:pt idx="2932">
                  <c:v>0.27515333890915</c:v>
                </c:pt>
                <c:pt idx="2933">
                  <c:v>0.27019846439362</c:v>
                </c:pt>
                <c:pt idx="2934">
                  <c:v>0.34790730476379</c:v>
                </c:pt>
                <c:pt idx="2935">
                  <c:v>0.19686561822890999</c:v>
                </c:pt>
                <c:pt idx="2936">
                  <c:v>0.35624432563781999</c:v>
                </c:pt>
                <c:pt idx="2937">
                  <c:v>0.33148330450058</c:v>
                </c:pt>
                <c:pt idx="2938">
                  <c:v>0.41116279363632002</c:v>
                </c:pt>
                <c:pt idx="2939">
                  <c:v>0.36550331115723</c:v>
                </c:pt>
                <c:pt idx="2940">
                  <c:v>0.39058190584183</c:v>
                </c:pt>
                <c:pt idx="2941">
                  <c:v>0.43388861417770003</c:v>
                </c:pt>
                <c:pt idx="2942">
                  <c:v>0.31174838542937999</c:v>
                </c:pt>
                <c:pt idx="2943">
                  <c:v>0.27021431922912997</c:v>
                </c:pt>
                <c:pt idx="2944">
                  <c:v>0.41645956039429</c:v>
                </c:pt>
                <c:pt idx="2945">
                  <c:v>0.33674478530884</c:v>
                </c:pt>
                <c:pt idx="2946">
                  <c:v>0.34022170305251997</c:v>
                </c:pt>
                <c:pt idx="2947">
                  <c:v>0.43740713596344</c:v>
                </c:pt>
                <c:pt idx="2948">
                  <c:v>0.50283640623092996</c:v>
                </c:pt>
                <c:pt idx="2949">
                  <c:v>0.23447507619857999</c:v>
                </c:pt>
                <c:pt idx="2950">
                  <c:v>0.33378833532333002</c:v>
                </c:pt>
                <c:pt idx="2951">
                  <c:v>0.28812056779861001</c:v>
                </c:pt>
                <c:pt idx="2952">
                  <c:v>0.37083023786545</c:v>
                </c:pt>
                <c:pt idx="2953">
                  <c:v>0.39175975322723</c:v>
                </c:pt>
                <c:pt idx="2954">
                  <c:v>0.51563864946365001</c:v>
                </c:pt>
                <c:pt idx="2955">
                  <c:v>0.44535005092620999</c:v>
                </c:pt>
                <c:pt idx="2956">
                  <c:v>0.21427541971207001</c:v>
                </c:pt>
                <c:pt idx="2957">
                  <c:v>0.18610113859176999</c:v>
                </c:pt>
                <c:pt idx="2958">
                  <c:v>0.27829474210739003</c:v>
                </c:pt>
                <c:pt idx="2959">
                  <c:v>0.39975321292876997</c:v>
                </c:pt>
                <c:pt idx="2960">
                  <c:v>0.40561157464981001</c:v>
                </c:pt>
                <c:pt idx="2961">
                  <c:v>0.41053342819214</c:v>
                </c:pt>
                <c:pt idx="2962">
                  <c:v>0.57492023706436002</c:v>
                </c:pt>
                <c:pt idx="2963">
                  <c:v>0.25196492671967002</c:v>
                </c:pt>
                <c:pt idx="2964">
                  <c:v>0.39946514368057001</c:v>
                </c:pt>
                <c:pt idx="2965">
                  <c:v>0.42189949750900002</c:v>
                </c:pt>
                <c:pt idx="2966">
                  <c:v>0.44296300411223999</c:v>
                </c:pt>
                <c:pt idx="2967">
                  <c:v>0.40438681840897001</c:v>
                </c:pt>
                <c:pt idx="2968">
                  <c:v>0.45599609613419001</c:v>
                </c:pt>
                <c:pt idx="2969">
                  <c:v>0.57138037681580001</c:v>
                </c:pt>
                <c:pt idx="2970">
                  <c:v>0.57138037681580001</c:v>
                </c:pt>
                <c:pt idx="2971">
                  <c:v>0.35564726591110002</c:v>
                </c:pt>
                <c:pt idx="2972">
                  <c:v>0.35564726591110002</c:v>
                </c:pt>
                <c:pt idx="2973">
                  <c:v>0.39593333005905001</c:v>
                </c:pt>
                <c:pt idx="2974">
                  <c:v>0.40053957700728998</c:v>
                </c:pt>
                <c:pt idx="2975">
                  <c:v>0.54869967699051003</c:v>
                </c:pt>
                <c:pt idx="2976">
                  <c:v>0.43476510047912997</c:v>
                </c:pt>
                <c:pt idx="2977">
                  <c:v>0.55637872219086004</c:v>
                </c:pt>
                <c:pt idx="2978">
                  <c:v>0.25757312774657998</c:v>
                </c:pt>
                <c:pt idx="2979">
                  <c:v>0.30294179916382002</c:v>
                </c:pt>
                <c:pt idx="2980">
                  <c:v>0.30371952056884999</c:v>
                </c:pt>
                <c:pt idx="2981">
                  <c:v>0.43098640441894998</c:v>
                </c:pt>
                <c:pt idx="2982">
                  <c:v>0.47720658779143998</c:v>
                </c:pt>
                <c:pt idx="2983">
                  <c:v>0.51316297054291005</c:v>
                </c:pt>
                <c:pt idx="2984">
                  <c:v>0.45965534448624001</c:v>
                </c:pt>
                <c:pt idx="2985">
                  <c:v>0.31342613697052002</c:v>
                </c:pt>
                <c:pt idx="2986">
                  <c:v>0.33626288175583002</c:v>
                </c:pt>
                <c:pt idx="2987">
                  <c:v>0.28271353244781</c:v>
                </c:pt>
                <c:pt idx="2988">
                  <c:v>0.43899834156035999</c:v>
                </c:pt>
                <c:pt idx="2989">
                  <c:v>0.48469746112822998</c:v>
                </c:pt>
                <c:pt idx="2990">
                  <c:v>0.49539744853973</c:v>
                </c:pt>
                <c:pt idx="2991">
                  <c:v>0.57244819402695002</c:v>
                </c:pt>
                <c:pt idx="2992">
                  <c:v>0.11422654986382</c:v>
                </c:pt>
                <c:pt idx="2993">
                  <c:v>0.20694160461426001</c:v>
                </c:pt>
                <c:pt idx="2994">
                  <c:v>0.17286086082457999</c:v>
                </c:pt>
                <c:pt idx="2995">
                  <c:v>0.38853210210799999</c:v>
                </c:pt>
                <c:pt idx="2996">
                  <c:v>0.34469878673553001</c:v>
                </c:pt>
                <c:pt idx="2997">
                  <c:v>0.37882035970687999</c:v>
                </c:pt>
                <c:pt idx="2998">
                  <c:v>0.41005945205687999</c:v>
                </c:pt>
                <c:pt idx="2999">
                  <c:v>0.14285475015640001</c:v>
                </c:pt>
                <c:pt idx="3000">
                  <c:v>0.15515536069870001</c:v>
                </c:pt>
                <c:pt idx="3001">
                  <c:v>0.23828083276748999</c:v>
                </c:pt>
                <c:pt idx="3002">
                  <c:v>0.30780988931656</c:v>
                </c:pt>
                <c:pt idx="3003">
                  <c:v>0.29985362291335999</c:v>
                </c:pt>
                <c:pt idx="3004">
                  <c:v>0.43371325731277</c:v>
                </c:pt>
                <c:pt idx="3005">
                  <c:v>0.45295000076294001</c:v>
                </c:pt>
                <c:pt idx="3006">
                  <c:v>0.21499329805374001</c:v>
                </c:pt>
                <c:pt idx="3007">
                  <c:v>0.24058425426482999</c:v>
                </c:pt>
                <c:pt idx="3008">
                  <c:v>0.20965218544006001</c:v>
                </c:pt>
                <c:pt idx="3009">
                  <c:v>0.26443445682526001</c:v>
                </c:pt>
                <c:pt idx="3010">
                  <c:v>0.32825118303299</c:v>
                </c:pt>
                <c:pt idx="3011">
                  <c:v>0.36896419525146001</c:v>
                </c:pt>
                <c:pt idx="3012">
                  <c:v>0.48725885152817</c:v>
                </c:pt>
                <c:pt idx="3013">
                  <c:v>0.19518136978149001</c:v>
                </c:pt>
                <c:pt idx="3014">
                  <c:v>0.22173213958740001</c:v>
                </c:pt>
                <c:pt idx="3015">
                  <c:v>0.28613448143004999</c:v>
                </c:pt>
                <c:pt idx="3016">
                  <c:v>0.45239466428757003</c:v>
                </c:pt>
                <c:pt idx="3017">
                  <c:v>0.38253778219223</c:v>
                </c:pt>
                <c:pt idx="3018">
                  <c:v>0.42636877298355003</c:v>
                </c:pt>
                <c:pt idx="3019">
                  <c:v>0.43950909376143998</c:v>
                </c:pt>
                <c:pt idx="3020">
                  <c:v>0.17883765697479001</c:v>
                </c:pt>
                <c:pt idx="3021">
                  <c:v>0.30265694856643999</c:v>
                </c:pt>
                <c:pt idx="3022">
                  <c:v>0.30681908130646002</c:v>
                </c:pt>
                <c:pt idx="3023">
                  <c:v>0.40196776390076</c:v>
                </c:pt>
                <c:pt idx="3024">
                  <c:v>0.34504407644272</c:v>
                </c:pt>
                <c:pt idx="3025">
                  <c:v>0.45220422744750999</c:v>
                </c:pt>
                <c:pt idx="3026">
                  <c:v>0.41603642702103</c:v>
                </c:pt>
                <c:pt idx="3027">
                  <c:v>0.27604627609253002</c:v>
                </c:pt>
                <c:pt idx="3028">
                  <c:v>0.25253587961196999</c:v>
                </c:pt>
                <c:pt idx="3029">
                  <c:v>0.33940160274505998</c:v>
                </c:pt>
                <c:pt idx="3030">
                  <c:v>0.32639181613922003</c:v>
                </c:pt>
                <c:pt idx="3031">
                  <c:v>0.39519900083541998</c:v>
                </c:pt>
                <c:pt idx="3032">
                  <c:v>0.36825287342071999</c:v>
                </c:pt>
                <c:pt idx="3033">
                  <c:v>0.46860516071320002</c:v>
                </c:pt>
                <c:pt idx="3034">
                  <c:v>0.20804595947266</c:v>
                </c:pt>
                <c:pt idx="3035">
                  <c:v>0.28368800878525002</c:v>
                </c:pt>
                <c:pt idx="3036">
                  <c:v>0.21679413318634</c:v>
                </c:pt>
                <c:pt idx="3037">
                  <c:v>0.33192378282547003</c:v>
                </c:pt>
                <c:pt idx="3038">
                  <c:v>0.25211519002914001</c:v>
                </c:pt>
                <c:pt idx="3039">
                  <c:v>0.36072611808777</c:v>
                </c:pt>
                <c:pt idx="3040">
                  <c:v>0.16899639368057001</c:v>
                </c:pt>
                <c:pt idx="3041">
                  <c:v>0.14591634273529</c:v>
                </c:pt>
                <c:pt idx="3042">
                  <c:v>0.20493686199187999</c:v>
                </c:pt>
                <c:pt idx="3043">
                  <c:v>0.23128485679626001</c:v>
                </c:pt>
                <c:pt idx="3044">
                  <c:v>0.19080060720444</c:v>
                </c:pt>
                <c:pt idx="3045">
                  <c:v>0.30795335769652998</c:v>
                </c:pt>
                <c:pt idx="3046">
                  <c:v>2.00366973877E-2</c:v>
                </c:pt>
                <c:pt idx="3047">
                  <c:v>0.17908555269241</c:v>
                </c:pt>
                <c:pt idx="3048">
                  <c:v>0.14450532197952001</c:v>
                </c:pt>
                <c:pt idx="3049">
                  <c:v>0.23018085956573001</c:v>
                </c:pt>
                <c:pt idx="3050">
                  <c:v>0.23400044441223</c:v>
                </c:pt>
                <c:pt idx="3051">
                  <c:v>0.34920805692673001</c:v>
                </c:pt>
                <c:pt idx="3052">
                  <c:v>0.18618780374527</c:v>
                </c:pt>
                <c:pt idx="3053">
                  <c:v>0.25731492042541998</c:v>
                </c:pt>
                <c:pt idx="3054">
                  <c:v>0.28634917736053001</c:v>
                </c:pt>
                <c:pt idx="3055">
                  <c:v>0.28634917736053001</c:v>
                </c:pt>
                <c:pt idx="3056">
                  <c:v>0.31284826993942</c:v>
                </c:pt>
                <c:pt idx="3057">
                  <c:v>0.35010981559753002</c:v>
                </c:pt>
                <c:pt idx="3058">
                  <c:v>0.28732746839522999</c:v>
                </c:pt>
                <c:pt idx="3059">
                  <c:v>0.30011737346648998</c:v>
                </c:pt>
                <c:pt idx="3060">
                  <c:v>0.27620798349379999</c:v>
                </c:pt>
                <c:pt idx="3061">
                  <c:v>0.29927486181259</c:v>
                </c:pt>
                <c:pt idx="3062">
                  <c:v>0.43110209703445002</c:v>
                </c:pt>
                <c:pt idx="3063">
                  <c:v>0.15130424499511999</c:v>
                </c:pt>
                <c:pt idx="3064">
                  <c:v>0.23595762252808</c:v>
                </c:pt>
                <c:pt idx="3065">
                  <c:v>0.18348157405852999</c:v>
                </c:pt>
                <c:pt idx="3066">
                  <c:v>0.21929556131363001</c:v>
                </c:pt>
                <c:pt idx="3067">
                  <c:v>0.27987575531005998</c:v>
                </c:pt>
                <c:pt idx="3068">
                  <c:v>0.28824990987777999</c:v>
                </c:pt>
                <c:pt idx="3069">
                  <c:v>9.6480756998059997E-2</c:v>
                </c:pt>
                <c:pt idx="3070">
                  <c:v>0.28523623943329002</c:v>
                </c:pt>
                <c:pt idx="3071">
                  <c:v>0.21993821859359999</c:v>
                </c:pt>
                <c:pt idx="3072">
                  <c:v>0.26638615131378002</c:v>
                </c:pt>
                <c:pt idx="3073">
                  <c:v>0.35084253549576</c:v>
                </c:pt>
                <c:pt idx="3074">
                  <c:v>0.47161394357681002</c:v>
                </c:pt>
                <c:pt idx="3075">
                  <c:v>0.20221054553986001</c:v>
                </c:pt>
                <c:pt idx="3076">
                  <c:v>0.19312447309493999</c:v>
                </c:pt>
                <c:pt idx="3077">
                  <c:v>0.24366062879562</c:v>
                </c:pt>
                <c:pt idx="3078">
                  <c:v>0.23241019248962</c:v>
                </c:pt>
                <c:pt idx="3079">
                  <c:v>0.23794037103653001</c:v>
                </c:pt>
                <c:pt idx="3080">
                  <c:v>0.45020955801009999</c:v>
                </c:pt>
                <c:pt idx="3081">
                  <c:v>0.24426835775375</c:v>
                </c:pt>
                <c:pt idx="3082">
                  <c:v>0.40771842002869002</c:v>
                </c:pt>
                <c:pt idx="3083">
                  <c:v>0.35178464651107999</c:v>
                </c:pt>
                <c:pt idx="3084">
                  <c:v>0.39199507236481002</c:v>
                </c:pt>
                <c:pt idx="3085">
                  <c:v>0.44507014751433999</c:v>
                </c:pt>
                <c:pt idx="3086">
                  <c:v>0.43448090553284002</c:v>
                </c:pt>
                <c:pt idx="3087">
                  <c:v>0.12224841117859001</c:v>
                </c:pt>
                <c:pt idx="3088">
                  <c:v>0.19469267129897999</c:v>
                </c:pt>
                <c:pt idx="3089">
                  <c:v>0.19672250747681</c:v>
                </c:pt>
                <c:pt idx="3090">
                  <c:v>0.32017451524733997</c:v>
                </c:pt>
                <c:pt idx="3091">
                  <c:v>0.28833436965942</c:v>
                </c:pt>
                <c:pt idx="3092">
                  <c:v>0.28301078081130998</c:v>
                </c:pt>
                <c:pt idx="3093">
                  <c:v>0.18660420179366999</c:v>
                </c:pt>
                <c:pt idx="3094">
                  <c:v>0.17675644159317</c:v>
                </c:pt>
                <c:pt idx="3095">
                  <c:v>0.26624548435210998</c:v>
                </c:pt>
                <c:pt idx="3096">
                  <c:v>0.32221019268036</c:v>
                </c:pt>
                <c:pt idx="3097">
                  <c:v>0.33508980274200001</c:v>
                </c:pt>
                <c:pt idx="3098">
                  <c:v>0.46309506893157998</c:v>
                </c:pt>
                <c:pt idx="3099">
                  <c:v>0.20373308658600001</c:v>
                </c:pt>
                <c:pt idx="3100">
                  <c:v>0.38212150335312001</c:v>
                </c:pt>
                <c:pt idx="3101">
                  <c:v>0.32425504922866999</c:v>
                </c:pt>
                <c:pt idx="3102">
                  <c:v>0.32584476470946999</c:v>
                </c:pt>
                <c:pt idx="3103">
                  <c:v>0.43858897686004999</c:v>
                </c:pt>
                <c:pt idx="3104">
                  <c:v>0.36265158653259</c:v>
                </c:pt>
                <c:pt idx="3105">
                  <c:v>5.7903498411179997E-2</c:v>
                </c:pt>
                <c:pt idx="3106">
                  <c:v>0.20055931806564001</c:v>
                </c:pt>
                <c:pt idx="3107">
                  <c:v>0.21826541423797999</c:v>
                </c:pt>
                <c:pt idx="3108">
                  <c:v>0.27916216850281</c:v>
                </c:pt>
                <c:pt idx="3109">
                  <c:v>0.29793345928192</c:v>
                </c:pt>
                <c:pt idx="3110">
                  <c:v>0.34606772661209001</c:v>
                </c:pt>
                <c:pt idx="3111">
                  <c:v>0.20905750989913999</c:v>
                </c:pt>
                <c:pt idx="3112">
                  <c:v>0.26599305868148998</c:v>
                </c:pt>
                <c:pt idx="3113">
                  <c:v>0.27513748407364003</c:v>
                </c:pt>
                <c:pt idx="3114">
                  <c:v>0.35903477668762002</c:v>
                </c:pt>
                <c:pt idx="3115">
                  <c:v>0.2465980052948</c:v>
                </c:pt>
                <c:pt idx="3116">
                  <c:v>0.38338822126388999</c:v>
                </c:pt>
                <c:pt idx="3117">
                  <c:v>9.4652146101000006E-2</c:v>
                </c:pt>
                <c:pt idx="3118">
                  <c:v>0.18377852439879999</c:v>
                </c:pt>
                <c:pt idx="3119">
                  <c:v>0.20930874347687001</c:v>
                </c:pt>
                <c:pt idx="3120">
                  <c:v>0.35626143217086997</c:v>
                </c:pt>
                <c:pt idx="3121">
                  <c:v>0.35871833562851002</c:v>
                </c:pt>
                <c:pt idx="3122">
                  <c:v>0.37626647949219</c:v>
                </c:pt>
                <c:pt idx="3123">
                  <c:v>0.18193626403808999</c:v>
                </c:pt>
                <c:pt idx="3124">
                  <c:v>0.23507136106491</c:v>
                </c:pt>
                <c:pt idx="3125">
                  <c:v>0.27828198671340998</c:v>
                </c:pt>
                <c:pt idx="3126">
                  <c:v>0.24367088079453</c:v>
                </c:pt>
                <c:pt idx="3127">
                  <c:v>0.17990112304687</c:v>
                </c:pt>
                <c:pt idx="3128">
                  <c:v>0.33494687080383001</c:v>
                </c:pt>
                <c:pt idx="3129">
                  <c:v>0.25927972793579002</c:v>
                </c:pt>
                <c:pt idx="3130">
                  <c:v>0.18203395605087</c:v>
                </c:pt>
                <c:pt idx="3131">
                  <c:v>0.33347243070602001</c:v>
                </c:pt>
                <c:pt idx="3132">
                  <c:v>0.29945170879364003</c:v>
                </c:pt>
                <c:pt idx="3133">
                  <c:v>0.27437984943389998</c:v>
                </c:pt>
                <c:pt idx="3134">
                  <c:v>0.33500325679778997</c:v>
                </c:pt>
                <c:pt idx="3135">
                  <c:v>0.27191054821013999</c:v>
                </c:pt>
                <c:pt idx="3136">
                  <c:v>0.38193988800049</c:v>
                </c:pt>
                <c:pt idx="3137">
                  <c:v>0.11358442902565</c:v>
                </c:pt>
                <c:pt idx="3138">
                  <c:v>0.28592318296432001</c:v>
                </c:pt>
                <c:pt idx="3139">
                  <c:v>0.25204372406005998</c:v>
                </c:pt>
                <c:pt idx="3140">
                  <c:v>0.30817157030106002</c:v>
                </c:pt>
                <c:pt idx="3141">
                  <c:v>0.27194184064865001</c:v>
                </c:pt>
                <c:pt idx="3142">
                  <c:v>0.31298780441284002</c:v>
                </c:pt>
                <c:pt idx="3143">
                  <c:v>0.35038530826568998</c:v>
                </c:pt>
                <c:pt idx="3144">
                  <c:v>0.20064729452133001</c:v>
                </c:pt>
                <c:pt idx="3145">
                  <c:v>0.28409647941589</c:v>
                </c:pt>
                <c:pt idx="3146">
                  <c:v>0.44855910539626997</c:v>
                </c:pt>
                <c:pt idx="3147">
                  <c:v>0.42728149890900002</c:v>
                </c:pt>
                <c:pt idx="3148">
                  <c:v>0.43312114477157998</c:v>
                </c:pt>
                <c:pt idx="3149">
                  <c:v>0.42458343505858998</c:v>
                </c:pt>
                <c:pt idx="3150">
                  <c:v>0.45465558767318998</c:v>
                </c:pt>
                <c:pt idx="3151">
                  <c:v>0.2146572470665</c:v>
                </c:pt>
                <c:pt idx="3152">
                  <c:v>0.21782433986663999</c:v>
                </c:pt>
                <c:pt idx="3153">
                  <c:v>0.19331645965576</c:v>
                </c:pt>
                <c:pt idx="3154">
                  <c:v>0.30493903160094998</c:v>
                </c:pt>
                <c:pt idx="3155">
                  <c:v>0.27068817615509</c:v>
                </c:pt>
                <c:pt idx="3156">
                  <c:v>0.31900012493134</c:v>
                </c:pt>
                <c:pt idx="3157">
                  <c:v>0.35995048284531</c:v>
                </c:pt>
                <c:pt idx="3158">
                  <c:v>0.34530133008956998</c:v>
                </c:pt>
                <c:pt idx="3159">
                  <c:v>0.27232158184052002</c:v>
                </c:pt>
                <c:pt idx="3160">
                  <c:v>0.33236801624298001</c:v>
                </c:pt>
                <c:pt idx="3161">
                  <c:v>0.3851734995842</c:v>
                </c:pt>
                <c:pt idx="3162">
                  <c:v>0.50498610734939997</c:v>
                </c:pt>
                <c:pt idx="3163">
                  <c:v>0.36196422576904003</c:v>
                </c:pt>
                <c:pt idx="3164">
                  <c:v>0.43254190683365001</c:v>
                </c:pt>
                <c:pt idx="3165">
                  <c:v>0.14564204216002999</c:v>
                </c:pt>
                <c:pt idx="3166">
                  <c:v>0.23754549026489</c:v>
                </c:pt>
                <c:pt idx="3167">
                  <c:v>0.20561885833740001</c:v>
                </c:pt>
                <c:pt idx="3168">
                  <c:v>0.31464159488678001</c:v>
                </c:pt>
                <c:pt idx="3169">
                  <c:v>0.35796356201172003</c:v>
                </c:pt>
                <c:pt idx="3170">
                  <c:v>0.34192031621933</c:v>
                </c:pt>
                <c:pt idx="3171">
                  <c:v>0.41244012117385997</c:v>
                </c:pt>
                <c:pt idx="3172">
                  <c:v>0.22221934795379999</c:v>
                </c:pt>
                <c:pt idx="3173">
                  <c:v>0.25893187522888</c:v>
                </c:pt>
                <c:pt idx="3174">
                  <c:v>0.32096201181411999</c:v>
                </c:pt>
                <c:pt idx="3175">
                  <c:v>0.41090285778045998</c:v>
                </c:pt>
                <c:pt idx="3176">
                  <c:v>0.32288056612014998</c:v>
                </c:pt>
                <c:pt idx="3177">
                  <c:v>0.38958245515822998</c:v>
                </c:pt>
                <c:pt idx="3178">
                  <c:v>0.38281774520874001</c:v>
                </c:pt>
                <c:pt idx="3179">
                  <c:v>0.26548045873642001</c:v>
                </c:pt>
                <c:pt idx="3180">
                  <c:v>0.37037378549576</c:v>
                </c:pt>
                <c:pt idx="3181">
                  <c:v>0.43298715353012002</c:v>
                </c:pt>
                <c:pt idx="3182">
                  <c:v>0.39965510368347001</c:v>
                </c:pt>
                <c:pt idx="3183">
                  <c:v>0.50697141885757002</c:v>
                </c:pt>
                <c:pt idx="3184">
                  <c:v>0.53798496723175004</c:v>
                </c:pt>
                <c:pt idx="3185">
                  <c:v>0.44041270017624001</c:v>
                </c:pt>
                <c:pt idx="3186">
                  <c:v>0.18402194976806999</c:v>
                </c:pt>
                <c:pt idx="3187">
                  <c:v>0.32994008064269997</c:v>
                </c:pt>
                <c:pt idx="3188">
                  <c:v>0.33763462305068997</c:v>
                </c:pt>
                <c:pt idx="3189">
                  <c:v>0.35950148105620999</c:v>
                </c:pt>
                <c:pt idx="3190">
                  <c:v>0.49133849143982</c:v>
                </c:pt>
                <c:pt idx="3191">
                  <c:v>0.44681942462920998</c:v>
                </c:pt>
                <c:pt idx="3192">
                  <c:v>0.50312900543213002</c:v>
                </c:pt>
                <c:pt idx="3193">
                  <c:v>0.12467563152313001</c:v>
                </c:pt>
                <c:pt idx="3194">
                  <c:v>0.23093634843826</c:v>
                </c:pt>
                <c:pt idx="3195">
                  <c:v>0.29532122612</c:v>
                </c:pt>
                <c:pt idx="3196">
                  <c:v>0.26130074262619002</c:v>
                </c:pt>
                <c:pt idx="3197">
                  <c:v>0.23488390445709001</c:v>
                </c:pt>
                <c:pt idx="3198">
                  <c:v>0.36735647916794001</c:v>
                </c:pt>
                <c:pt idx="3199">
                  <c:v>0.25705754756927002</c:v>
                </c:pt>
                <c:pt idx="3200">
                  <c:v>0.35122436285018999</c:v>
                </c:pt>
                <c:pt idx="3201">
                  <c:v>0.35454666614531999</c:v>
                </c:pt>
                <c:pt idx="3202">
                  <c:v>0.37564605474472001</c:v>
                </c:pt>
                <c:pt idx="3203">
                  <c:v>0.38623148202896002</c:v>
                </c:pt>
                <c:pt idx="3204">
                  <c:v>0.44481950998306002</c:v>
                </c:pt>
                <c:pt idx="3205">
                  <c:v>0.29084849357605003</c:v>
                </c:pt>
                <c:pt idx="3206">
                  <c:v>0.53189307451248002</c:v>
                </c:pt>
                <c:pt idx="3207">
                  <c:v>6.0570269823069997E-2</c:v>
                </c:pt>
                <c:pt idx="3208">
                  <c:v>0.21986526250839</c:v>
                </c:pt>
                <c:pt idx="3209">
                  <c:v>0.19135838747025</c:v>
                </c:pt>
                <c:pt idx="3210">
                  <c:v>0.31820207834244002</c:v>
                </c:pt>
                <c:pt idx="3211">
                  <c:v>0.21611845493317</c:v>
                </c:pt>
                <c:pt idx="3212">
                  <c:v>0.29559105634688998</c:v>
                </c:pt>
                <c:pt idx="3213">
                  <c:v>0.35482549667357999</c:v>
                </c:pt>
                <c:pt idx="3214">
                  <c:v>6.2224805355070002E-2</c:v>
                </c:pt>
                <c:pt idx="3215">
                  <c:v>7.9920589923860003E-2</c:v>
                </c:pt>
                <c:pt idx="3216">
                  <c:v>0.1815642118454</c:v>
                </c:pt>
                <c:pt idx="3217">
                  <c:v>0.18323194980620999</c:v>
                </c:pt>
                <c:pt idx="3218">
                  <c:v>0.22053086757660001</c:v>
                </c:pt>
                <c:pt idx="3219">
                  <c:v>0.27281868457794001</c:v>
                </c:pt>
                <c:pt idx="3220">
                  <c:v>0.39267176389693997</c:v>
                </c:pt>
                <c:pt idx="3221">
                  <c:v>1.4371722936629999E-2</c:v>
                </c:pt>
                <c:pt idx="3222">
                  <c:v>6.2629133462910005E-2</c:v>
                </c:pt>
                <c:pt idx="3223">
                  <c:v>7.3654949665069996E-2</c:v>
                </c:pt>
                <c:pt idx="3224">
                  <c:v>0.13729363679886</c:v>
                </c:pt>
                <c:pt idx="3225">
                  <c:v>0.19066506624221999</c:v>
                </c:pt>
                <c:pt idx="3226">
                  <c:v>0.28692096471785999</c:v>
                </c:pt>
                <c:pt idx="3227">
                  <c:v>0.28656071424483998</c:v>
                </c:pt>
                <c:pt idx="3228">
                  <c:v>8.8469088077499994E-3</c:v>
                </c:pt>
                <c:pt idx="3229">
                  <c:v>0.109489351511</c:v>
                </c:pt>
                <c:pt idx="3230">
                  <c:v>0.13024014234542999</c:v>
                </c:pt>
                <c:pt idx="3231">
                  <c:v>0.15334594249725</c:v>
                </c:pt>
                <c:pt idx="3232">
                  <c:v>0.21736514568328999</c:v>
                </c:pt>
                <c:pt idx="3233">
                  <c:v>0.15241891145705999</c:v>
                </c:pt>
                <c:pt idx="3234">
                  <c:v>0.26043438911437999</c:v>
                </c:pt>
                <c:pt idx="3235">
                  <c:v>0.11348035931587</c:v>
                </c:pt>
                <c:pt idx="3236">
                  <c:v>0.22897136211395</c:v>
                </c:pt>
                <c:pt idx="3237">
                  <c:v>0.22205340862274001</c:v>
                </c:pt>
                <c:pt idx="3238">
                  <c:v>0.24619728326797</c:v>
                </c:pt>
                <c:pt idx="3239">
                  <c:v>0.28505927324295</c:v>
                </c:pt>
                <c:pt idx="3240">
                  <c:v>0.30603015422821001</c:v>
                </c:pt>
                <c:pt idx="3241">
                  <c:v>0.34131377935410001</c:v>
                </c:pt>
                <c:pt idx="3242">
                  <c:v>0.10610103607177999</c:v>
                </c:pt>
                <c:pt idx="3243">
                  <c:v>9.564790129662E-2</c:v>
                </c:pt>
                <c:pt idx="3244">
                  <c:v>0.14548748731613001</c:v>
                </c:pt>
                <c:pt idx="3245">
                  <c:v>0.15242910385132</c:v>
                </c:pt>
                <c:pt idx="3246">
                  <c:v>0.17584735155105999</c:v>
                </c:pt>
                <c:pt idx="3247">
                  <c:v>0.22219753265381001</c:v>
                </c:pt>
                <c:pt idx="3248">
                  <c:v>0.29642897844315003</c:v>
                </c:pt>
                <c:pt idx="3249">
                  <c:v>9.7911000251770006E-2</c:v>
                </c:pt>
                <c:pt idx="3250">
                  <c:v>0.20855814218520999</c:v>
                </c:pt>
                <c:pt idx="3251">
                  <c:v>0.27401196956634999</c:v>
                </c:pt>
                <c:pt idx="3252">
                  <c:v>0.30974751710892001</c:v>
                </c:pt>
                <c:pt idx="3253">
                  <c:v>0.38162899017334001</c:v>
                </c:pt>
                <c:pt idx="3254">
                  <c:v>0.40888208150864003</c:v>
                </c:pt>
                <c:pt idx="3255">
                  <c:v>0.28448712825775002</c:v>
                </c:pt>
                <c:pt idx="3256">
                  <c:v>0.14353179931641</c:v>
                </c:pt>
                <c:pt idx="3257">
                  <c:v>0.18578529357910001</c:v>
                </c:pt>
                <c:pt idx="3258">
                  <c:v>0.19561183452606001</c:v>
                </c:pt>
                <c:pt idx="3259">
                  <c:v>0.25734555721282998</c:v>
                </c:pt>
                <c:pt idx="3260">
                  <c:v>0.26239061355590998</c:v>
                </c:pt>
                <c:pt idx="3261">
                  <c:v>0.33526009321213002</c:v>
                </c:pt>
                <c:pt idx="3262">
                  <c:v>0.42879074811934997</c:v>
                </c:pt>
                <c:pt idx="3263">
                  <c:v>0.15582019090652</c:v>
                </c:pt>
                <c:pt idx="3264">
                  <c:v>0.25317066907883001</c:v>
                </c:pt>
                <c:pt idx="3265">
                  <c:v>0.13237059116364</c:v>
                </c:pt>
                <c:pt idx="3266">
                  <c:v>0.30514436960219998</c:v>
                </c:pt>
                <c:pt idx="3267">
                  <c:v>0.29327350854874001</c:v>
                </c:pt>
                <c:pt idx="3268">
                  <c:v>0.25331652164459001</c:v>
                </c:pt>
                <c:pt idx="3269">
                  <c:v>0.26125890016556003</c:v>
                </c:pt>
                <c:pt idx="3270">
                  <c:v>0.22813332080841001</c:v>
                </c:pt>
                <c:pt idx="3271">
                  <c:v>0.27327805757522999</c:v>
                </c:pt>
                <c:pt idx="3272">
                  <c:v>0.40402424335479997</c:v>
                </c:pt>
                <c:pt idx="3273">
                  <c:v>0.44185638427733998</c:v>
                </c:pt>
                <c:pt idx="3274">
                  <c:v>0.36801433563232</c:v>
                </c:pt>
                <c:pt idx="3275">
                  <c:v>0.43939453363419001</c:v>
                </c:pt>
                <c:pt idx="3276">
                  <c:v>0.56136119365692005</c:v>
                </c:pt>
                <c:pt idx="3277">
                  <c:v>0.18020647764205999</c:v>
                </c:pt>
                <c:pt idx="3278">
                  <c:v>0.24752795696259</c:v>
                </c:pt>
                <c:pt idx="3279">
                  <c:v>0.2237377166748</c:v>
                </c:pt>
                <c:pt idx="3280">
                  <c:v>0.26944321393967002</c:v>
                </c:pt>
                <c:pt idx="3281">
                  <c:v>0.26856863498687999</c:v>
                </c:pt>
                <c:pt idx="3282">
                  <c:v>0.23971956968307001</c:v>
                </c:pt>
                <c:pt idx="3283">
                  <c:v>0.33681064844130998</c:v>
                </c:pt>
                <c:pt idx="3284">
                  <c:v>9.3944728374479994E-2</c:v>
                </c:pt>
                <c:pt idx="3285">
                  <c:v>0.29977834224701</c:v>
                </c:pt>
                <c:pt idx="3286">
                  <c:v>0.31568312644958002</c:v>
                </c:pt>
                <c:pt idx="3287">
                  <c:v>0.26985764503478998</c:v>
                </c:pt>
                <c:pt idx="3288">
                  <c:v>0.32005560398102001</c:v>
                </c:pt>
                <c:pt idx="3289">
                  <c:v>0.40668487548827997</c:v>
                </c:pt>
                <c:pt idx="3290">
                  <c:v>0.38004618883133001</c:v>
                </c:pt>
                <c:pt idx="3291">
                  <c:v>9.505221247673E-2</c:v>
                </c:pt>
                <c:pt idx="3292">
                  <c:v>0.22165679931641</c:v>
                </c:pt>
                <c:pt idx="3293">
                  <c:v>0.17002695798874001</c:v>
                </c:pt>
                <c:pt idx="3294">
                  <c:v>0.25632917881012002</c:v>
                </c:pt>
                <c:pt idx="3295">
                  <c:v>0.29696178436279003</c:v>
                </c:pt>
                <c:pt idx="3296">
                  <c:v>0.38106262683867997</c:v>
                </c:pt>
                <c:pt idx="3297">
                  <c:v>0.29351288080214999</c:v>
                </c:pt>
                <c:pt idx="3298">
                  <c:v>0.20205479860306</c:v>
                </c:pt>
                <c:pt idx="3299">
                  <c:v>0.23290711641312001</c:v>
                </c:pt>
                <c:pt idx="3300">
                  <c:v>0.24665790796279999</c:v>
                </c:pt>
                <c:pt idx="3301">
                  <c:v>0.24914067983627</c:v>
                </c:pt>
                <c:pt idx="3302">
                  <c:v>0.3864734172821</c:v>
                </c:pt>
                <c:pt idx="3303">
                  <c:v>0.34152841567992998</c:v>
                </c:pt>
                <c:pt idx="3304">
                  <c:v>0.37338960170745999</c:v>
                </c:pt>
                <c:pt idx="3305">
                  <c:v>0.13280946016312001</c:v>
                </c:pt>
                <c:pt idx="3306">
                  <c:v>0.21641445159912001</c:v>
                </c:pt>
                <c:pt idx="3307">
                  <c:v>0.24818921089172</c:v>
                </c:pt>
                <c:pt idx="3308">
                  <c:v>0.36857587099075001</c:v>
                </c:pt>
                <c:pt idx="3309">
                  <c:v>0.36707168817519997</c:v>
                </c:pt>
                <c:pt idx="3310">
                  <c:v>0.46275931596755998</c:v>
                </c:pt>
                <c:pt idx="3311">
                  <c:v>0.41350156068802002</c:v>
                </c:pt>
                <c:pt idx="3312">
                  <c:v>0.19476646184921001</c:v>
                </c:pt>
                <c:pt idx="3313">
                  <c:v>0.25781941413879</c:v>
                </c:pt>
                <c:pt idx="3314">
                  <c:v>0.35651254653931003</c:v>
                </c:pt>
                <c:pt idx="3315">
                  <c:v>0.30733966827393</c:v>
                </c:pt>
                <c:pt idx="3316">
                  <c:v>0.33434158563614003</c:v>
                </c:pt>
                <c:pt idx="3317">
                  <c:v>0.40849375724791998</c:v>
                </c:pt>
                <c:pt idx="3318">
                  <c:v>0.43004304170608998</c:v>
                </c:pt>
                <c:pt idx="3319">
                  <c:v>0.22078305482864</c:v>
                </c:pt>
                <c:pt idx="3320">
                  <c:v>0.28744667768477999</c:v>
                </c:pt>
                <c:pt idx="3321">
                  <c:v>0.23392337560654</c:v>
                </c:pt>
                <c:pt idx="3322">
                  <c:v>0.31944274902344</c:v>
                </c:pt>
                <c:pt idx="3323">
                  <c:v>0.23240971565247001</c:v>
                </c:pt>
                <c:pt idx="3324">
                  <c:v>0.31432723999022999</c:v>
                </c:pt>
                <c:pt idx="3325">
                  <c:v>0.32983440160750999</c:v>
                </c:pt>
                <c:pt idx="3326">
                  <c:v>0.15353405475616</c:v>
                </c:pt>
                <c:pt idx="3327">
                  <c:v>0.20044457912444999</c:v>
                </c:pt>
                <c:pt idx="3328">
                  <c:v>0.20844650268555001</c:v>
                </c:pt>
                <c:pt idx="3329">
                  <c:v>0.21104997396469</c:v>
                </c:pt>
                <c:pt idx="3330">
                  <c:v>0.40107822418213002</c:v>
                </c:pt>
                <c:pt idx="3331">
                  <c:v>0.32369178533553999</c:v>
                </c:pt>
                <c:pt idx="3332">
                  <c:v>0.33836877346039002</c:v>
                </c:pt>
                <c:pt idx="3333">
                  <c:v>0.16144937276839999</c:v>
                </c:pt>
                <c:pt idx="3334">
                  <c:v>0.18701803684234999</c:v>
                </c:pt>
                <c:pt idx="3335">
                  <c:v>0.33213901519775002</c:v>
                </c:pt>
                <c:pt idx="3336">
                  <c:v>0.39053910970687999</c:v>
                </c:pt>
                <c:pt idx="3337">
                  <c:v>0.36363387107848999</c:v>
                </c:pt>
                <c:pt idx="3338">
                  <c:v>0.39682406187057001</c:v>
                </c:pt>
                <c:pt idx="3339">
                  <c:v>0.14910525083542001</c:v>
                </c:pt>
                <c:pt idx="3340">
                  <c:v>0.21855854988098</c:v>
                </c:pt>
                <c:pt idx="3341">
                  <c:v>0.23915767669678001</c:v>
                </c:pt>
                <c:pt idx="3342">
                  <c:v>0.26001310348510998</c:v>
                </c:pt>
                <c:pt idx="3343">
                  <c:v>0.21879357099533001</c:v>
                </c:pt>
                <c:pt idx="3344">
                  <c:v>0.27374374866486001</c:v>
                </c:pt>
                <c:pt idx="3345">
                  <c:v>0.24837231636047</c:v>
                </c:pt>
                <c:pt idx="3346">
                  <c:v>0.32834696769714</c:v>
                </c:pt>
                <c:pt idx="3347">
                  <c:v>0.31020760536193998</c:v>
                </c:pt>
                <c:pt idx="3348">
                  <c:v>0.41566628217696999</c:v>
                </c:pt>
                <c:pt idx="3349">
                  <c:v>0.33613759279250999</c:v>
                </c:pt>
                <c:pt idx="3350">
                  <c:v>0.40953254699706998</c:v>
                </c:pt>
                <c:pt idx="3351">
                  <c:v>7.5252622365949998E-2</c:v>
                </c:pt>
                <c:pt idx="3352">
                  <c:v>0.19459074735640999</c:v>
                </c:pt>
                <c:pt idx="3353">
                  <c:v>0.22278267145156999</c:v>
                </c:pt>
                <c:pt idx="3354">
                  <c:v>0.28363019227982</c:v>
                </c:pt>
                <c:pt idx="3355">
                  <c:v>0.26626622676848999</c:v>
                </c:pt>
                <c:pt idx="3356">
                  <c:v>0.30543082952499001</c:v>
                </c:pt>
                <c:pt idx="3357">
                  <c:v>0.25285434722900002</c:v>
                </c:pt>
                <c:pt idx="3358">
                  <c:v>0.35284173488616999</c:v>
                </c:pt>
                <c:pt idx="3359">
                  <c:v>0.35174643993378002</c:v>
                </c:pt>
                <c:pt idx="3360">
                  <c:v>0.3965482711792</c:v>
                </c:pt>
                <c:pt idx="3361">
                  <c:v>0.40149438381195002</c:v>
                </c:pt>
                <c:pt idx="3362">
                  <c:v>0.42311936616897999</c:v>
                </c:pt>
                <c:pt idx="3363">
                  <c:v>0.11839038133620999</c:v>
                </c:pt>
                <c:pt idx="3364">
                  <c:v>0.22109198570251001</c:v>
                </c:pt>
                <c:pt idx="3365">
                  <c:v>0.20280385017395</c:v>
                </c:pt>
                <c:pt idx="3366">
                  <c:v>0.23220604658127</c:v>
                </c:pt>
                <c:pt idx="3367">
                  <c:v>0.24970978498459001</c:v>
                </c:pt>
                <c:pt idx="3368">
                  <c:v>0.29760831594467002</c:v>
                </c:pt>
                <c:pt idx="3369">
                  <c:v>0.21695172786712999</c:v>
                </c:pt>
                <c:pt idx="3370">
                  <c:v>0.27097892761230002</c:v>
                </c:pt>
                <c:pt idx="3371">
                  <c:v>0.29548048973083002</c:v>
                </c:pt>
                <c:pt idx="3372">
                  <c:v>0.30474555492401001</c:v>
                </c:pt>
                <c:pt idx="3373">
                  <c:v>0.33014279603958002</c:v>
                </c:pt>
                <c:pt idx="3374">
                  <c:v>0.44465482234955001</c:v>
                </c:pt>
                <c:pt idx="3375">
                  <c:v>0.12925410270691001</c:v>
                </c:pt>
                <c:pt idx="3376">
                  <c:v>0.29623889923095997</c:v>
                </c:pt>
                <c:pt idx="3377">
                  <c:v>0.29687905311584001</c:v>
                </c:pt>
                <c:pt idx="3378">
                  <c:v>0.42266434431076</c:v>
                </c:pt>
                <c:pt idx="3379">
                  <c:v>0.32865089178085</c:v>
                </c:pt>
                <c:pt idx="3380">
                  <c:v>0.41501945257187001</c:v>
                </c:pt>
                <c:pt idx="3381">
                  <c:v>0.31477975845336997</c:v>
                </c:pt>
                <c:pt idx="3382">
                  <c:v>0.25994902849196999</c:v>
                </c:pt>
                <c:pt idx="3383">
                  <c:v>0.25895798206329002</c:v>
                </c:pt>
                <c:pt idx="3384">
                  <c:v>0.33459347486495999</c:v>
                </c:pt>
                <c:pt idx="3385">
                  <c:v>0.32817423343657998</c:v>
                </c:pt>
                <c:pt idx="3386">
                  <c:v>0.35281878709793002</c:v>
                </c:pt>
                <c:pt idx="3387">
                  <c:v>0.13095736503600999</c:v>
                </c:pt>
                <c:pt idx="3388">
                  <c:v>0.29458129405974998</c:v>
                </c:pt>
                <c:pt idx="3389">
                  <c:v>0.23022955656051999</c:v>
                </c:pt>
                <c:pt idx="3390">
                  <c:v>0.32948803901672002</c:v>
                </c:pt>
                <c:pt idx="3391">
                  <c:v>0.29968315362929998</c:v>
                </c:pt>
                <c:pt idx="3392">
                  <c:v>0.40067321062088002</c:v>
                </c:pt>
                <c:pt idx="3393">
                  <c:v>0.24098652601241999</c:v>
                </c:pt>
                <c:pt idx="3394">
                  <c:v>0.28226953744888</c:v>
                </c:pt>
                <c:pt idx="3395">
                  <c:v>0.27230334281920998</c:v>
                </c:pt>
                <c:pt idx="3396">
                  <c:v>0.34225159883499001</c:v>
                </c:pt>
                <c:pt idx="3397">
                  <c:v>0.41252803802490001</c:v>
                </c:pt>
                <c:pt idx="3398">
                  <c:v>0.29944390058517001</c:v>
                </c:pt>
                <c:pt idx="3399">
                  <c:v>4.1448086500169998E-2</c:v>
                </c:pt>
                <c:pt idx="3400">
                  <c:v>0.17940104007721</c:v>
                </c:pt>
                <c:pt idx="3401">
                  <c:v>0.23370462656020999</c:v>
                </c:pt>
                <c:pt idx="3402">
                  <c:v>0.2411602139473</c:v>
                </c:pt>
                <c:pt idx="3403">
                  <c:v>0.27105927467346003</c:v>
                </c:pt>
                <c:pt idx="3404">
                  <c:v>0.28059679269790999</c:v>
                </c:pt>
                <c:pt idx="3405">
                  <c:v>0.15323066711426001</c:v>
                </c:pt>
                <c:pt idx="3406">
                  <c:v>0.29788637161254999</c:v>
                </c:pt>
                <c:pt idx="3407">
                  <c:v>0.22904109954834001</c:v>
                </c:pt>
                <c:pt idx="3408">
                  <c:v>0.30427271127701</c:v>
                </c:pt>
                <c:pt idx="3409">
                  <c:v>0.19461071491241</c:v>
                </c:pt>
                <c:pt idx="3410">
                  <c:v>0.33038431406021002</c:v>
                </c:pt>
                <c:pt idx="3411">
                  <c:v>7.6569080352779997E-2</c:v>
                </c:pt>
                <c:pt idx="3412">
                  <c:v>9.8195135593410005E-2</c:v>
                </c:pt>
                <c:pt idx="3413">
                  <c:v>0.16392177343368999</c:v>
                </c:pt>
                <c:pt idx="3414">
                  <c:v>0.19366782903671001</c:v>
                </c:pt>
                <c:pt idx="3415">
                  <c:v>0.18789422512053999</c:v>
                </c:pt>
                <c:pt idx="3416">
                  <c:v>0.24635195732116999</c:v>
                </c:pt>
                <c:pt idx="3417">
                  <c:v>0.13430607318877999</c:v>
                </c:pt>
                <c:pt idx="3418">
                  <c:v>0.13910073041915999</c:v>
                </c:pt>
                <c:pt idx="3419">
                  <c:v>0.27724689245223999</c:v>
                </c:pt>
                <c:pt idx="3420">
                  <c:v>0.27552640438080001</c:v>
                </c:pt>
                <c:pt idx="3421">
                  <c:v>0.36177235841750999</c:v>
                </c:pt>
                <c:pt idx="3422">
                  <c:v>0.40180963277817</c:v>
                </c:pt>
                <c:pt idx="3423">
                  <c:v>0.20602291822433</c:v>
                </c:pt>
                <c:pt idx="3424">
                  <c:v>0.30293792486191001</c:v>
                </c:pt>
                <c:pt idx="3425">
                  <c:v>0.22520864009857</c:v>
                </c:pt>
                <c:pt idx="3426">
                  <c:v>0.40678429603576999</c:v>
                </c:pt>
                <c:pt idx="3427">
                  <c:v>0.34082931280135997</c:v>
                </c:pt>
                <c:pt idx="3428">
                  <c:v>0.38525259494781</c:v>
                </c:pt>
                <c:pt idx="3429">
                  <c:v>0.41035771369933999</c:v>
                </c:pt>
                <c:pt idx="3430">
                  <c:v>0.20604509115219</c:v>
                </c:pt>
                <c:pt idx="3431">
                  <c:v>0.30557847023009999</c:v>
                </c:pt>
                <c:pt idx="3432">
                  <c:v>0.29600399732589999</c:v>
                </c:pt>
                <c:pt idx="3433">
                  <c:v>0.32564562559128002</c:v>
                </c:pt>
                <c:pt idx="3434">
                  <c:v>0.36870396137237998</c:v>
                </c:pt>
                <c:pt idx="3435">
                  <c:v>0.30132246017455999</c:v>
                </c:pt>
                <c:pt idx="3436">
                  <c:v>0.47131729125977001</c:v>
                </c:pt>
                <c:pt idx="3437">
                  <c:v>0.21978902816772</c:v>
                </c:pt>
                <c:pt idx="3438">
                  <c:v>0.25982183218001997</c:v>
                </c:pt>
                <c:pt idx="3439">
                  <c:v>0.32097291946411</c:v>
                </c:pt>
                <c:pt idx="3440">
                  <c:v>0.32105237245559998</c:v>
                </c:pt>
                <c:pt idx="3441">
                  <c:v>0.40231239795684998</c:v>
                </c:pt>
                <c:pt idx="3442">
                  <c:v>0.39286857843398998</c:v>
                </c:pt>
                <c:pt idx="3443">
                  <c:v>0.30846357345580999</c:v>
                </c:pt>
                <c:pt idx="3444">
                  <c:v>0.29061323404312001</c:v>
                </c:pt>
                <c:pt idx="3445">
                  <c:v>0.32825809717178001</c:v>
                </c:pt>
                <c:pt idx="3446">
                  <c:v>0.45586752891540999</c:v>
                </c:pt>
                <c:pt idx="3447">
                  <c:v>0.34941571950911998</c:v>
                </c:pt>
                <c:pt idx="3448">
                  <c:v>0.41634070873259998</c:v>
                </c:pt>
                <c:pt idx="3449">
                  <c:v>0.43246978521347001</c:v>
                </c:pt>
                <c:pt idx="3450">
                  <c:v>0.42972695827483998</c:v>
                </c:pt>
                <c:pt idx="3451">
                  <c:v>0.24835366010665999</c:v>
                </c:pt>
                <c:pt idx="3452">
                  <c:v>0.41384637355803999</c:v>
                </c:pt>
                <c:pt idx="3453">
                  <c:v>0.43779891729355003</c:v>
                </c:pt>
                <c:pt idx="3454">
                  <c:v>0.42569327354431002</c:v>
                </c:pt>
                <c:pt idx="3455">
                  <c:v>0.43334740400313998</c:v>
                </c:pt>
                <c:pt idx="3456">
                  <c:v>0.47867119312285999</c:v>
                </c:pt>
                <c:pt idx="3457">
                  <c:v>0.43912827968597001</c:v>
                </c:pt>
                <c:pt idx="3458">
                  <c:v>0.25083422660827998</c:v>
                </c:pt>
                <c:pt idx="3459">
                  <c:v>0.33012872934340998</c:v>
                </c:pt>
                <c:pt idx="3460">
                  <c:v>0.50486636161803999</c:v>
                </c:pt>
                <c:pt idx="3461">
                  <c:v>0.43188488483428999</c:v>
                </c:pt>
                <c:pt idx="3462">
                  <c:v>0.41592305898665999</c:v>
                </c:pt>
                <c:pt idx="3463">
                  <c:v>0.50081938505172996</c:v>
                </c:pt>
                <c:pt idx="3464">
                  <c:v>0.55331635475159002</c:v>
                </c:pt>
                <c:pt idx="3465">
                  <c:v>0.33348423242568997</c:v>
                </c:pt>
                <c:pt idx="3466">
                  <c:v>0.48036730289459001</c:v>
                </c:pt>
                <c:pt idx="3467">
                  <c:v>0.42535501718521002</c:v>
                </c:pt>
                <c:pt idx="3468">
                  <c:v>0.36642277240753002</c:v>
                </c:pt>
                <c:pt idx="3469">
                  <c:v>0.44972330331802002</c:v>
                </c:pt>
                <c:pt idx="3470">
                  <c:v>0.45675504207611001</c:v>
                </c:pt>
                <c:pt idx="3471">
                  <c:v>0.61224132776259999</c:v>
                </c:pt>
                <c:pt idx="3472">
                  <c:v>0.32244086265563998</c:v>
                </c:pt>
                <c:pt idx="3473">
                  <c:v>0.39008969068527</c:v>
                </c:pt>
                <c:pt idx="3474">
                  <c:v>0.48239380121231001</c:v>
                </c:pt>
                <c:pt idx="3475">
                  <c:v>0.44817662239075001</c:v>
                </c:pt>
                <c:pt idx="3476">
                  <c:v>0.44979262351990001</c:v>
                </c:pt>
                <c:pt idx="3477">
                  <c:v>0.54031556844711004</c:v>
                </c:pt>
                <c:pt idx="3478">
                  <c:v>0.55034250020981001</c:v>
                </c:pt>
                <c:pt idx="3479">
                  <c:v>0.55034250020981001</c:v>
                </c:pt>
                <c:pt idx="3480">
                  <c:v>0.31528729200362998</c:v>
                </c:pt>
                <c:pt idx="3481">
                  <c:v>0.32407355308532998</c:v>
                </c:pt>
                <c:pt idx="3482">
                  <c:v>0.41740602254867998</c:v>
                </c:pt>
                <c:pt idx="3483">
                  <c:v>0.41740602254867998</c:v>
                </c:pt>
                <c:pt idx="3484">
                  <c:v>0.36114180088043002</c:v>
                </c:pt>
                <c:pt idx="3485">
                  <c:v>0.45540612936019997</c:v>
                </c:pt>
                <c:pt idx="3486">
                  <c:v>0.47458326816558999</c:v>
                </c:pt>
                <c:pt idx="3487">
                  <c:v>0.35105794668197998</c:v>
                </c:pt>
                <c:pt idx="3488">
                  <c:v>0.29002302885056003</c:v>
                </c:pt>
                <c:pt idx="3489">
                  <c:v>0.38142478466034002</c:v>
                </c:pt>
                <c:pt idx="3490">
                  <c:v>0.46386843919754001</c:v>
                </c:pt>
                <c:pt idx="3491">
                  <c:v>0.54166674613953003</c:v>
                </c:pt>
                <c:pt idx="3492">
                  <c:v>0.50022387504578003</c:v>
                </c:pt>
                <c:pt idx="3493">
                  <c:v>0.62014484405518</c:v>
                </c:pt>
                <c:pt idx="3494">
                  <c:v>0.31091654300690003</c:v>
                </c:pt>
                <c:pt idx="3495">
                  <c:v>0.38474118709563998</c:v>
                </c:pt>
                <c:pt idx="3496">
                  <c:v>0.41166383028030001</c:v>
                </c:pt>
                <c:pt idx="3497">
                  <c:v>0.44013583660125999</c:v>
                </c:pt>
                <c:pt idx="3498">
                  <c:v>0.50776684284210005</c:v>
                </c:pt>
                <c:pt idx="3499">
                  <c:v>0.53206914663314997</c:v>
                </c:pt>
                <c:pt idx="3500">
                  <c:v>0.43114244937897001</c:v>
                </c:pt>
                <c:pt idx="3501">
                  <c:v>0.2467115521431</c:v>
                </c:pt>
                <c:pt idx="3502">
                  <c:v>0.29367649555205999</c:v>
                </c:pt>
                <c:pt idx="3503">
                  <c:v>0.28503763675690003</c:v>
                </c:pt>
                <c:pt idx="3504">
                  <c:v>0.31877696514129999</c:v>
                </c:pt>
                <c:pt idx="3505">
                  <c:v>0.30945783853531</c:v>
                </c:pt>
                <c:pt idx="3506">
                  <c:v>0.35068994760513</c:v>
                </c:pt>
                <c:pt idx="3507">
                  <c:v>0.45914441347121998</c:v>
                </c:pt>
                <c:pt idx="3508">
                  <c:v>0.32693552970885997</c:v>
                </c:pt>
                <c:pt idx="3509">
                  <c:v>0.47757160663604997</c:v>
                </c:pt>
                <c:pt idx="3510">
                  <c:v>0.29306435585022</c:v>
                </c:pt>
                <c:pt idx="3511">
                  <c:v>0.39931386709213001</c:v>
                </c:pt>
                <c:pt idx="3512">
                  <c:v>0.37562233209610002</c:v>
                </c:pt>
                <c:pt idx="3513">
                  <c:v>0.42215687036513999</c:v>
                </c:pt>
                <c:pt idx="3514">
                  <c:v>0.44568264484406001</c:v>
                </c:pt>
                <c:pt idx="3515">
                  <c:v>0.20795005559921001</c:v>
                </c:pt>
                <c:pt idx="3516">
                  <c:v>0.22208422422408999</c:v>
                </c:pt>
                <c:pt idx="3517">
                  <c:v>0.26959222555161</c:v>
                </c:pt>
                <c:pt idx="3518">
                  <c:v>0.28299921751022</c:v>
                </c:pt>
                <c:pt idx="3519">
                  <c:v>0.37833714485168002</c:v>
                </c:pt>
                <c:pt idx="3520">
                  <c:v>0.37705498933791998</c:v>
                </c:pt>
                <c:pt idx="3521">
                  <c:v>0.39759528636932001</c:v>
                </c:pt>
                <c:pt idx="3522">
                  <c:v>0.13818514347076</c:v>
                </c:pt>
                <c:pt idx="3523">
                  <c:v>0.33174347877501997</c:v>
                </c:pt>
                <c:pt idx="3524">
                  <c:v>0.35739034414290999</c:v>
                </c:pt>
                <c:pt idx="3525">
                  <c:v>0.32957530021666998</c:v>
                </c:pt>
                <c:pt idx="3526">
                  <c:v>0.35492259263991999</c:v>
                </c:pt>
                <c:pt idx="3527">
                  <c:v>0.40299201011657998</c:v>
                </c:pt>
                <c:pt idx="3528">
                  <c:v>0.37641739845276001</c:v>
                </c:pt>
                <c:pt idx="3529">
                  <c:v>0.20087045431136999</c:v>
                </c:pt>
                <c:pt idx="3530">
                  <c:v>0.24658608436584001</c:v>
                </c:pt>
                <c:pt idx="3531">
                  <c:v>0.35699021816254001</c:v>
                </c:pt>
                <c:pt idx="3532">
                  <c:v>0.3116746544838</c:v>
                </c:pt>
                <c:pt idx="3533">
                  <c:v>0.31583178043365001</c:v>
                </c:pt>
                <c:pt idx="3534">
                  <c:v>0.32881921529769997</c:v>
                </c:pt>
                <c:pt idx="3535">
                  <c:v>0.37647408246994002</c:v>
                </c:pt>
                <c:pt idx="3536">
                  <c:v>9.9049955606460002E-2</c:v>
                </c:pt>
                <c:pt idx="3537">
                  <c:v>0.14408880472183</c:v>
                </c:pt>
                <c:pt idx="3538">
                  <c:v>0.26916176080704002</c:v>
                </c:pt>
                <c:pt idx="3539">
                  <c:v>0.32437592744826999</c:v>
                </c:pt>
                <c:pt idx="3540">
                  <c:v>0.25137060880661</c:v>
                </c:pt>
                <c:pt idx="3541">
                  <c:v>0.25113201141357</c:v>
                </c:pt>
                <c:pt idx="3542">
                  <c:v>0.27484750747681003</c:v>
                </c:pt>
                <c:pt idx="3543">
                  <c:v>0.12235045433044001</c:v>
                </c:pt>
                <c:pt idx="3544">
                  <c:v>0.26028299331665</c:v>
                </c:pt>
                <c:pt idx="3545">
                  <c:v>0.18372398614883001</c:v>
                </c:pt>
                <c:pt idx="3546">
                  <c:v>0.19562995433807001</c:v>
                </c:pt>
                <c:pt idx="3547">
                  <c:v>0.27136373519897</c:v>
                </c:pt>
                <c:pt idx="3548">
                  <c:v>0.35108095407486001</c:v>
                </c:pt>
                <c:pt idx="3549">
                  <c:v>0.41923493146896001</c:v>
                </c:pt>
                <c:pt idx="3550">
                  <c:v>0.18901997804642001</c:v>
                </c:pt>
                <c:pt idx="3551">
                  <c:v>0.28586256504058999</c:v>
                </c:pt>
                <c:pt idx="3552">
                  <c:v>0.28750914335250999</c:v>
                </c:pt>
                <c:pt idx="3553">
                  <c:v>0.37899535894393999</c:v>
                </c:pt>
                <c:pt idx="3554">
                  <c:v>0.33134096860885998</c:v>
                </c:pt>
                <c:pt idx="3555">
                  <c:v>0.43931132555008001</c:v>
                </c:pt>
                <c:pt idx="3556">
                  <c:v>0.45840322971344</c:v>
                </c:pt>
                <c:pt idx="3557">
                  <c:v>0.15863615274428999</c:v>
                </c:pt>
                <c:pt idx="3558">
                  <c:v>0.22652179002761999</c:v>
                </c:pt>
                <c:pt idx="3559">
                  <c:v>0.26152849197388001</c:v>
                </c:pt>
                <c:pt idx="3560">
                  <c:v>0.30835461616516002</c:v>
                </c:pt>
                <c:pt idx="3561">
                  <c:v>0.33232760429382002</c:v>
                </c:pt>
                <c:pt idx="3562">
                  <c:v>0.38196706771851002</c:v>
                </c:pt>
                <c:pt idx="3563">
                  <c:v>0.43655532598495</c:v>
                </c:pt>
                <c:pt idx="3564">
                  <c:v>0.19883435964584001</c:v>
                </c:pt>
                <c:pt idx="3565">
                  <c:v>0.29987102746963001</c:v>
                </c:pt>
                <c:pt idx="3566">
                  <c:v>0.36989653110504001</c:v>
                </c:pt>
                <c:pt idx="3567">
                  <c:v>0.45197689533233998</c:v>
                </c:pt>
                <c:pt idx="3568">
                  <c:v>0.35254222154616999</c:v>
                </c:pt>
                <c:pt idx="3569">
                  <c:v>0.47787666320800998</c:v>
                </c:pt>
                <c:pt idx="3570">
                  <c:v>0.39327108860016002</c:v>
                </c:pt>
                <c:pt idx="3571">
                  <c:v>0.23655658960341999</c:v>
                </c:pt>
                <c:pt idx="3572">
                  <c:v>0.26995009183884</c:v>
                </c:pt>
                <c:pt idx="3573">
                  <c:v>0.31503784656525002</c:v>
                </c:pt>
                <c:pt idx="3574">
                  <c:v>0.29832613468169999</c:v>
                </c:pt>
                <c:pt idx="3575">
                  <c:v>0.38042366504669001</c:v>
                </c:pt>
                <c:pt idx="3576">
                  <c:v>0.36903291940688998</c:v>
                </c:pt>
                <c:pt idx="3577">
                  <c:v>0.38049882650375</c:v>
                </c:pt>
                <c:pt idx="3578">
                  <c:v>0.16939449310303001</c:v>
                </c:pt>
                <c:pt idx="3579">
                  <c:v>0.21029525995255</c:v>
                </c:pt>
                <c:pt idx="3580">
                  <c:v>0.24372375011444</c:v>
                </c:pt>
                <c:pt idx="3581">
                  <c:v>0.28354597091674999</c:v>
                </c:pt>
                <c:pt idx="3582">
                  <c:v>0.20863634347915999</c:v>
                </c:pt>
                <c:pt idx="3583">
                  <c:v>0.31652349233626997</c:v>
                </c:pt>
                <c:pt idx="3584">
                  <c:v>0.25610262155532998</c:v>
                </c:pt>
                <c:pt idx="3585">
                  <c:v>0.15321594476700001</c:v>
                </c:pt>
                <c:pt idx="3586">
                  <c:v>0.28300017118454002</c:v>
                </c:pt>
                <c:pt idx="3587">
                  <c:v>0.40872442722321001</c:v>
                </c:pt>
                <c:pt idx="3588">
                  <c:v>0.24314051866531</c:v>
                </c:pt>
                <c:pt idx="3589">
                  <c:v>0.27229601144790999</c:v>
                </c:pt>
                <c:pt idx="3590">
                  <c:v>0.35971027612686002</c:v>
                </c:pt>
                <c:pt idx="3591">
                  <c:v>0.32459229230880998</c:v>
                </c:pt>
                <c:pt idx="3592">
                  <c:v>-2.7118593454360001E-2</c:v>
                </c:pt>
                <c:pt idx="3593">
                  <c:v>0.28522270917892001</c:v>
                </c:pt>
                <c:pt idx="3594">
                  <c:v>0.26108956336974998</c:v>
                </c:pt>
                <c:pt idx="3595">
                  <c:v>0.28863954544067</c:v>
                </c:pt>
                <c:pt idx="3596">
                  <c:v>0.25465488433838002</c:v>
                </c:pt>
                <c:pt idx="3597">
                  <c:v>0.44313859939575001</c:v>
                </c:pt>
                <c:pt idx="3598">
                  <c:v>0.28990775346755998</c:v>
                </c:pt>
                <c:pt idx="3599">
                  <c:v>0.28990775346755998</c:v>
                </c:pt>
                <c:pt idx="3600">
                  <c:v>0.11179965734482</c:v>
                </c:pt>
                <c:pt idx="3601">
                  <c:v>0.11289024353027</c:v>
                </c:pt>
                <c:pt idx="3602">
                  <c:v>0.10954731702805</c:v>
                </c:pt>
                <c:pt idx="3603">
                  <c:v>0.17644608020781999</c:v>
                </c:pt>
                <c:pt idx="3604">
                  <c:v>0.15137422084808</c:v>
                </c:pt>
                <c:pt idx="3605">
                  <c:v>0.22164112329482999</c:v>
                </c:pt>
                <c:pt idx="3606">
                  <c:v>9.5682889223100004E-2</c:v>
                </c:pt>
                <c:pt idx="3607">
                  <c:v>0.18404096364975001</c:v>
                </c:pt>
                <c:pt idx="3608">
                  <c:v>0.20633697509766</c:v>
                </c:pt>
                <c:pt idx="3609">
                  <c:v>0.21787160634995001</c:v>
                </c:pt>
                <c:pt idx="3610">
                  <c:v>0.30418783426285001</c:v>
                </c:pt>
                <c:pt idx="3611">
                  <c:v>0.33163547515869002</c:v>
                </c:pt>
                <c:pt idx="3612">
                  <c:v>0.27308404445647999</c:v>
                </c:pt>
                <c:pt idx="3613">
                  <c:v>0.22778004407883001</c:v>
                </c:pt>
                <c:pt idx="3614">
                  <c:v>0.25581204891205001</c:v>
                </c:pt>
                <c:pt idx="3615">
                  <c:v>0.2901166677475</c:v>
                </c:pt>
                <c:pt idx="3616">
                  <c:v>0.30355203151702997</c:v>
                </c:pt>
                <c:pt idx="3617">
                  <c:v>0.26756709814071999</c:v>
                </c:pt>
                <c:pt idx="3618">
                  <c:v>0.35595381259918002</c:v>
                </c:pt>
                <c:pt idx="3619">
                  <c:v>0.34160250425339</c:v>
                </c:pt>
                <c:pt idx="3620">
                  <c:v>9.3897372484209998E-2</c:v>
                </c:pt>
                <c:pt idx="3621">
                  <c:v>0.17807531356812001</c:v>
                </c:pt>
                <c:pt idx="3622">
                  <c:v>0.21029895544051999</c:v>
                </c:pt>
                <c:pt idx="3623">
                  <c:v>0.25493466854094998</c:v>
                </c:pt>
                <c:pt idx="3624">
                  <c:v>0.17685484886169001</c:v>
                </c:pt>
                <c:pt idx="3625">
                  <c:v>0.26675778627396002</c:v>
                </c:pt>
                <c:pt idx="3626">
                  <c:v>0.32284015417098999</c:v>
                </c:pt>
                <c:pt idx="3627">
                  <c:v>9.3652755022050005E-2</c:v>
                </c:pt>
                <c:pt idx="3628">
                  <c:v>0.17350578308105</c:v>
                </c:pt>
                <c:pt idx="3629">
                  <c:v>0.21533459424973</c:v>
                </c:pt>
                <c:pt idx="3630">
                  <c:v>0.31869333982468001</c:v>
                </c:pt>
                <c:pt idx="3631">
                  <c:v>0.36364459991455</c:v>
                </c:pt>
                <c:pt idx="3632">
                  <c:v>0.34430027008057001</c:v>
                </c:pt>
                <c:pt idx="3633">
                  <c:v>0.35248023271561002</c:v>
                </c:pt>
                <c:pt idx="3634">
                  <c:v>9.8682075738909997E-2</c:v>
                </c:pt>
                <c:pt idx="3635">
                  <c:v>0.13907253742218001</c:v>
                </c:pt>
                <c:pt idx="3636">
                  <c:v>0.22403323650359999</c:v>
                </c:pt>
                <c:pt idx="3637">
                  <c:v>0.28519374132156</c:v>
                </c:pt>
                <c:pt idx="3638">
                  <c:v>0.2479602098465</c:v>
                </c:pt>
                <c:pt idx="3639">
                  <c:v>0.32876437902451</c:v>
                </c:pt>
                <c:pt idx="3640">
                  <c:v>0.16215145587921001</c:v>
                </c:pt>
                <c:pt idx="3641">
                  <c:v>0.1850329041481</c:v>
                </c:pt>
                <c:pt idx="3642">
                  <c:v>0.25387018918991</c:v>
                </c:pt>
                <c:pt idx="3643">
                  <c:v>0.27415657043456998</c:v>
                </c:pt>
                <c:pt idx="3644">
                  <c:v>0.31841731071472001</c:v>
                </c:pt>
                <c:pt idx="3645">
                  <c:v>0.41544854640960999</c:v>
                </c:pt>
                <c:pt idx="3646">
                  <c:v>0.14198869466781999</c:v>
                </c:pt>
                <c:pt idx="3647">
                  <c:v>0.28711748123169001</c:v>
                </c:pt>
                <c:pt idx="3648">
                  <c:v>0.24078553915024001</c:v>
                </c:pt>
                <c:pt idx="3649">
                  <c:v>0.28659927845000999</c:v>
                </c:pt>
                <c:pt idx="3650">
                  <c:v>0.35526084899902</c:v>
                </c:pt>
                <c:pt idx="3651">
                  <c:v>0.44514131546021002</c:v>
                </c:pt>
                <c:pt idx="3652">
                  <c:v>0.17915040254593001</c:v>
                </c:pt>
                <c:pt idx="3653">
                  <c:v>0.23631185293198001</c:v>
                </c:pt>
                <c:pt idx="3654">
                  <c:v>0.38941699266433999</c:v>
                </c:pt>
                <c:pt idx="3655">
                  <c:v>0.4071392416954</c:v>
                </c:pt>
                <c:pt idx="3656">
                  <c:v>0.30932629108428999</c:v>
                </c:pt>
                <c:pt idx="3657">
                  <c:v>0.33936029672623003</c:v>
                </c:pt>
                <c:pt idx="3658">
                  <c:v>0.27121675014495999</c:v>
                </c:pt>
                <c:pt idx="3659">
                  <c:v>0.35529863834380998</c:v>
                </c:pt>
                <c:pt idx="3660">
                  <c:v>0.33449268341063998</c:v>
                </c:pt>
                <c:pt idx="3661">
                  <c:v>0.36560189723969</c:v>
                </c:pt>
                <c:pt idx="3662">
                  <c:v>0.33589226007461997</c:v>
                </c:pt>
                <c:pt idx="3663">
                  <c:v>0.32684153318405001</c:v>
                </c:pt>
                <c:pt idx="3664">
                  <c:v>0.23351943492888999</c:v>
                </c:pt>
                <c:pt idx="3665">
                  <c:v>0.29066634178161999</c:v>
                </c:pt>
                <c:pt idx="3666">
                  <c:v>0.20651984214783001</c:v>
                </c:pt>
                <c:pt idx="3667">
                  <c:v>0.26216340065001997</c:v>
                </c:pt>
                <c:pt idx="3668">
                  <c:v>0.26844388246536</c:v>
                </c:pt>
                <c:pt idx="3669">
                  <c:v>0.30418562889098999</c:v>
                </c:pt>
                <c:pt idx="3670">
                  <c:v>0.19507843255997001</c:v>
                </c:pt>
                <c:pt idx="3671">
                  <c:v>0.17150974273681999</c:v>
                </c:pt>
                <c:pt idx="3672">
                  <c:v>0.26280021667480002</c:v>
                </c:pt>
                <c:pt idx="3673">
                  <c:v>0.33007657527924</c:v>
                </c:pt>
                <c:pt idx="3674">
                  <c:v>0.36201250553130998</c:v>
                </c:pt>
                <c:pt idx="3675">
                  <c:v>0.42644381523132002</c:v>
                </c:pt>
                <c:pt idx="3676">
                  <c:v>0.2218844294548</c:v>
                </c:pt>
                <c:pt idx="3677">
                  <c:v>0.31417071819304998</c:v>
                </c:pt>
                <c:pt idx="3678">
                  <c:v>0.34881508350371998</c:v>
                </c:pt>
                <c:pt idx="3679">
                  <c:v>0.49544489383697998</c:v>
                </c:pt>
                <c:pt idx="3680">
                  <c:v>0.49743628501892001</c:v>
                </c:pt>
                <c:pt idx="3681">
                  <c:v>0.57297801971436002</c:v>
                </c:pt>
                <c:pt idx="3682">
                  <c:v>0.12234103679657</c:v>
                </c:pt>
                <c:pt idx="3683">
                  <c:v>0.16022682189941001</c:v>
                </c:pt>
                <c:pt idx="3684">
                  <c:v>0.21397811174393</c:v>
                </c:pt>
                <c:pt idx="3685">
                  <c:v>0.27134412527084001</c:v>
                </c:pt>
                <c:pt idx="3686">
                  <c:v>0.26342284679412997</c:v>
                </c:pt>
                <c:pt idx="3687">
                  <c:v>0.39182651042937999</c:v>
                </c:pt>
                <c:pt idx="3688">
                  <c:v>0.19996440410614</c:v>
                </c:pt>
                <c:pt idx="3689">
                  <c:v>0.35770064592361001</c:v>
                </c:pt>
                <c:pt idx="3690">
                  <c:v>0.36033713817596003</c:v>
                </c:pt>
                <c:pt idx="3691">
                  <c:v>0.41689771413803001</c:v>
                </c:pt>
                <c:pt idx="3692">
                  <c:v>0.42031037807464999</c:v>
                </c:pt>
                <c:pt idx="3693">
                  <c:v>0.44608956575393999</c:v>
                </c:pt>
                <c:pt idx="3694">
                  <c:v>0.37794536352157998</c:v>
                </c:pt>
                <c:pt idx="3695">
                  <c:v>0.44058227539062</c:v>
                </c:pt>
                <c:pt idx="3696">
                  <c:v>0.39006024599075001</c:v>
                </c:pt>
                <c:pt idx="3697">
                  <c:v>0.41932648420334001</c:v>
                </c:pt>
                <c:pt idx="3698">
                  <c:v>0.49120926856995001</c:v>
                </c:pt>
                <c:pt idx="3699">
                  <c:v>0.45277076959610002</c:v>
                </c:pt>
                <c:pt idx="3700">
                  <c:v>0.29287135601044001</c:v>
                </c:pt>
                <c:pt idx="3701">
                  <c:v>0.43055552244186002</c:v>
                </c:pt>
                <c:pt idx="3702">
                  <c:v>0.44141197204589999</c:v>
                </c:pt>
                <c:pt idx="3703">
                  <c:v>0.38914149999619002</c:v>
                </c:pt>
                <c:pt idx="3704">
                  <c:v>0.51577669382095004</c:v>
                </c:pt>
                <c:pt idx="3705">
                  <c:v>0.51102119684219005</c:v>
                </c:pt>
                <c:pt idx="3706">
                  <c:v>0.34533143043518</c:v>
                </c:pt>
                <c:pt idx="3707">
                  <c:v>0.38637071847915999</c:v>
                </c:pt>
                <c:pt idx="3708">
                  <c:v>0.34225869178772</c:v>
                </c:pt>
                <c:pt idx="3709">
                  <c:v>0.40337193012237998</c:v>
                </c:pt>
                <c:pt idx="3710">
                  <c:v>0.44509637355803999</c:v>
                </c:pt>
                <c:pt idx="3711">
                  <c:v>0.33643323183059998</c:v>
                </c:pt>
                <c:pt idx="3712">
                  <c:v>0.37793022394179998</c:v>
                </c:pt>
                <c:pt idx="3713">
                  <c:v>0.32942491769790999</c:v>
                </c:pt>
                <c:pt idx="3714">
                  <c:v>0.32403296232223999</c:v>
                </c:pt>
                <c:pt idx="3715">
                  <c:v>0.34397345781326</c:v>
                </c:pt>
                <c:pt idx="3716">
                  <c:v>0.34426063299178999</c:v>
                </c:pt>
                <c:pt idx="3717">
                  <c:v>0.46503299474715998</c:v>
                </c:pt>
                <c:pt idx="3718">
                  <c:v>0.36159235239028997</c:v>
                </c:pt>
                <c:pt idx="3719">
                  <c:v>0.39641165733337003</c:v>
                </c:pt>
                <c:pt idx="3720">
                  <c:v>0.50889539718627996</c:v>
                </c:pt>
                <c:pt idx="3721">
                  <c:v>0.58762663602829002</c:v>
                </c:pt>
                <c:pt idx="3722">
                  <c:v>0.58864378929137995</c:v>
                </c:pt>
                <c:pt idx="3723">
                  <c:v>0.56078732013702004</c:v>
                </c:pt>
                <c:pt idx="3724">
                  <c:v>0.26833027601241999</c:v>
                </c:pt>
                <c:pt idx="3725">
                  <c:v>0.36924999952316001</c:v>
                </c:pt>
                <c:pt idx="3726">
                  <c:v>0.32867473363875999</c:v>
                </c:pt>
                <c:pt idx="3727">
                  <c:v>0.45488625764847002</c:v>
                </c:pt>
                <c:pt idx="3728">
                  <c:v>0.35499304533004999</c:v>
                </c:pt>
                <c:pt idx="3729">
                  <c:v>0.44671744108200001</c:v>
                </c:pt>
                <c:pt idx="3730">
                  <c:v>0.59977608919143999</c:v>
                </c:pt>
                <c:pt idx="3731">
                  <c:v>0.28333663940429998</c:v>
                </c:pt>
                <c:pt idx="3732">
                  <c:v>0.29614871740340998</c:v>
                </c:pt>
                <c:pt idx="3733">
                  <c:v>0.46262419223785001</c:v>
                </c:pt>
                <c:pt idx="3734">
                  <c:v>0.35831969976424999</c:v>
                </c:pt>
                <c:pt idx="3735">
                  <c:v>0.45591449737549</c:v>
                </c:pt>
                <c:pt idx="3736">
                  <c:v>0.52230811119080001</c:v>
                </c:pt>
                <c:pt idx="3737">
                  <c:v>0.48322141170501998</c:v>
                </c:pt>
                <c:pt idx="3738">
                  <c:v>0.19457578659058</c:v>
                </c:pt>
                <c:pt idx="3739">
                  <c:v>0.39666539430617997</c:v>
                </c:pt>
                <c:pt idx="3740">
                  <c:v>0.29186481237410999</c:v>
                </c:pt>
                <c:pt idx="3741">
                  <c:v>0.29164010286330999</c:v>
                </c:pt>
                <c:pt idx="3742">
                  <c:v>0.39455974102020003</c:v>
                </c:pt>
                <c:pt idx="3743">
                  <c:v>0.47680282592772999</c:v>
                </c:pt>
                <c:pt idx="3744">
                  <c:v>0.40500402450562001</c:v>
                </c:pt>
                <c:pt idx="3745">
                  <c:v>0.29841506481170998</c:v>
                </c:pt>
                <c:pt idx="3746">
                  <c:v>0.36437636613845997</c:v>
                </c:pt>
                <c:pt idx="3747">
                  <c:v>0.35949683189392001</c:v>
                </c:pt>
                <c:pt idx="3748">
                  <c:v>0.40356469154357999</c:v>
                </c:pt>
                <c:pt idx="3749">
                  <c:v>0.38417017459869002</c:v>
                </c:pt>
                <c:pt idx="3750">
                  <c:v>0.48123729228973</c:v>
                </c:pt>
                <c:pt idx="3751">
                  <c:v>0.50758177042007002</c:v>
                </c:pt>
                <c:pt idx="3752">
                  <c:v>4.833450913429E-2</c:v>
                </c:pt>
                <c:pt idx="3753">
                  <c:v>0.26827001571655001</c:v>
                </c:pt>
                <c:pt idx="3754">
                  <c:v>0.31064665317535001</c:v>
                </c:pt>
                <c:pt idx="3755">
                  <c:v>0.35186594724655001</c:v>
                </c:pt>
                <c:pt idx="3756">
                  <c:v>0.2623263001442</c:v>
                </c:pt>
                <c:pt idx="3757">
                  <c:v>0.24142140150069999</c:v>
                </c:pt>
                <c:pt idx="3758">
                  <c:v>0.37730145454406999</c:v>
                </c:pt>
                <c:pt idx="3759">
                  <c:v>0.16481769084930001</c:v>
                </c:pt>
                <c:pt idx="3760">
                  <c:v>0.22250682115555001</c:v>
                </c:pt>
                <c:pt idx="3761">
                  <c:v>0.23782223463058</c:v>
                </c:pt>
                <c:pt idx="3762">
                  <c:v>0.26931399106978998</c:v>
                </c:pt>
                <c:pt idx="3763">
                  <c:v>0.22060823440551999</c:v>
                </c:pt>
                <c:pt idx="3764">
                  <c:v>0.31483083963393999</c:v>
                </c:pt>
                <c:pt idx="3765">
                  <c:v>0.29196232557297003</c:v>
                </c:pt>
                <c:pt idx="3766">
                  <c:v>0.12682330608368</c:v>
                </c:pt>
                <c:pt idx="3767">
                  <c:v>0.13739198446274001</c:v>
                </c:pt>
                <c:pt idx="3768">
                  <c:v>0.16167342662810999</c:v>
                </c:pt>
                <c:pt idx="3769">
                  <c:v>0.17324888706207001</c:v>
                </c:pt>
                <c:pt idx="3770">
                  <c:v>0.31030696630478</c:v>
                </c:pt>
                <c:pt idx="3771">
                  <c:v>0.35598707199097002</c:v>
                </c:pt>
                <c:pt idx="3772">
                  <c:v>0.35455590486526001</c:v>
                </c:pt>
                <c:pt idx="3773">
                  <c:v>3.0313462018969999E-2</c:v>
                </c:pt>
                <c:pt idx="3774">
                  <c:v>0.15553599596024001</c:v>
                </c:pt>
                <c:pt idx="3775">
                  <c:v>0.18152397871017001</c:v>
                </c:pt>
                <c:pt idx="3776">
                  <c:v>0.29411667585373003</c:v>
                </c:pt>
                <c:pt idx="3777">
                  <c:v>0.28210401535034002</c:v>
                </c:pt>
                <c:pt idx="3778">
                  <c:v>0.35766953229904003</c:v>
                </c:pt>
                <c:pt idx="3779">
                  <c:v>0.35046970844268999</c:v>
                </c:pt>
                <c:pt idx="3780">
                  <c:v>5.9151649475000002E-4</c:v>
                </c:pt>
                <c:pt idx="3781">
                  <c:v>0.15624481439589999</c:v>
                </c:pt>
                <c:pt idx="3782">
                  <c:v>0.19751787185669001</c:v>
                </c:pt>
                <c:pt idx="3783">
                  <c:v>0.31914561986923001</c:v>
                </c:pt>
                <c:pt idx="3784">
                  <c:v>0.19965040683745999</c:v>
                </c:pt>
                <c:pt idx="3785">
                  <c:v>0.26698976755142001</c:v>
                </c:pt>
                <c:pt idx="3786">
                  <c:v>0.32190299034119002</c:v>
                </c:pt>
                <c:pt idx="3787">
                  <c:v>9.0377867221829999E-2</c:v>
                </c:pt>
                <c:pt idx="3788">
                  <c:v>1.9719600677489998E-2</c:v>
                </c:pt>
                <c:pt idx="3789">
                  <c:v>0.10807275772095</c:v>
                </c:pt>
                <c:pt idx="3790">
                  <c:v>0.10916814208031</c:v>
                </c:pt>
                <c:pt idx="3791">
                  <c:v>0.19241750240326</c:v>
                </c:pt>
                <c:pt idx="3792">
                  <c:v>0.23283797502518</c:v>
                </c:pt>
                <c:pt idx="3793">
                  <c:v>0.22655701637268</c:v>
                </c:pt>
                <c:pt idx="3794">
                  <c:v>7.1773886680600002E-2</c:v>
                </c:pt>
                <c:pt idx="3795">
                  <c:v>0.33735966682433999</c:v>
                </c:pt>
                <c:pt idx="3796">
                  <c:v>0.1689932346344</c:v>
                </c:pt>
                <c:pt idx="3797">
                  <c:v>0.22113877534866</c:v>
                </c:pt>
                <c:pt idx="3798">
                  <c:v>0.10507333278656</c:v>
                </c:pt>
                <c:pt idx="3799">
                  <c:v>0.2142938375473</c:v>
                </c:pt>
                <c:pt idx="3800">
                  <c:v>0.21022778749466001</c:v>
                </c:pt>
                <c:pt idx="3801">
                  <c:v>9.7954183816909998E-2</c:v>
                </c:pt>
                <c:pt idx="3802">
                  <c:v>0.11437374353408999</c:v>
                </c:pt>
                <c:pt idx="3803">
                  <c:v>0.20167517662048001</c:v>
                </c:pt>
                <c:pt idx="3804">
                  <c:v>0.21560925245285001</c:v>
                </c:pt>
                <c:pt idx="3805">
                  <c:v>0.30565786361693997</c:v>
                </c:pt>
                <c:pt idx="3806">
                  <c:v>0.22035354375839</c:v>
                </c:pt>
                <c:pt idx="3807">
                  <c:v>0.33112394809723</c:v>
                </c:pt>
                <c:pt idx="3808">
                  <c:v>0.13187277317047</c:v>
                </c:pt>
                <c:pt idx="3809">
                  <c:v>0.28388702869415</c:v>
                </c:pt>
                <c:pt idx="3810">
                  <c:v>0.14049196243286</c:v>
                </c:pt>
                <c:pt idx="3811">
                  <c:v>0.32853633165358997</c:v>
                </c:pt>
                <c:pt idx="3812">
                  <c:v>0.37606722116469998</c:v>
                </c:pt>
                <c:pt idx="3813">
                  <c:v>0.26395469903946001</c:v>
                </c:pt>
                <c:pt idx="3814">
                  <c:v>0.34234213829040999</c:v>
                </c:pt>
                <c:pt idx="3815">
                  <c:v>6.7091733217240004E-2</c:v>
                </c:pt>
                <c:pt idx="3816">
                  <c:v>0.21319580078125</c:v>
                </c:pt>
                <c:pt idx="3817">
                  <c:v>0.25285536050796997</c:v>
                </c:pt>
                <c:pt idx="3818">
                  <c:v>0.25888121128081998</c:v>
                </c:pt>
                <c:pt idx="3819">
                  <c:v>0.33449548482894997</c:v>
                </c:pt>
                <c:pt idx="3820">
                  <c:v>0.22415828704834001</c:v>
                </c:pt>
                <c:pt idx="3821">
                  <c:v>0.30644392967223999</c:v>
                </c:pt>
                <c:pt idx="3822">
                  <c:v>0.17540872097015001</c:v>
                </c:pt>
                <c:pt idx="3823">
                  <c:v>0.12939184904098999</c:v>
                </c:pt>
                <c:pt idx="3824">
                  <c:v>0.20441752672194999</c:v>
                </c:pt>
                <c:pt idx="3825">
                  <c:v>0.35092985630035001</c:v>
                </c:pt>
                <c:pt idx="3826">
                  <c:v>0.27763503789902</c:v>
                </c:pt>
                <c:pt idx="3827">
                  <c:v>0.29595935344696001</c:v>
                </c:pt>
                <c:pt idx="3828">
                  <c:v>0.20217561721801999</c:v>
                </c:pt>
                <c:pt idx="3829">
                  <c:v>0.13731235265732</c:v>
                </c:pt>
                <c:pt idx="3830">
                  <c:v>0.11652356386185</c:v>
                </c:pt>
                <c:pt idx="3831">
                  <c:v>0.18447268009185999</c:v>
                </c:pt>
                <c:pt idx="3832">
                  <c:v>0.16593056917190999</c:v>
                </c:pt>
                <c:pt idx="3833">
                  <c:v>0.28455078601837003</c:v>
                </c:pt>
                <c:pt idx="3834">
                  <c:v>0.31187307834625</c:v>
                </c:pt>
                <c:pt idx="3835">
                  <c:v>0.39432275295258001</c:v>
                </c:pt>
                <c:pt idx="3836">
                  <c:v>-4.0040343999859999E-2</c:v>
                </c:pt>
                <c:pt idx="3837">
                  <c:v>0.10020411014557</c:v>
                </c:pt>
                <c:pt idx="3838">
                  <c:v>8.9698940515520006E-2</c:v>
                </c:pt>
                <c:pt idx="3839">
                  <c:v>0.19216912984848</c:v>
                </c:pt>
                <c:pt idx="3840">
                  <c:v>0.18539440631866</c:v>
                </c:pt>
                <c:pt idx="3841">
                  <c:v>0.23486542701721</c:v>
                </c:pt>
                <c:pt idx="3842">
                  <c:v>0.26103746891022001</c:v>
                </c:pt>
                <c:pt idx="3843">
                  <c:v>0.13071399927138999</c:v>
                </c:pt>
                <c:pt idx="3844">
                  <c:v>0.17952907085419001</c:v>
                </c:pt>
                <c:pt idx="3845">
                  <c:v>0.20736747980118</c:v>
                </c:pt>
                <c:pt idx="3846">
                  <c:v>0.31429177522659002</c:v>
                </c:pt>
                <c:pt idx="3847">
                  <c:v>0.22848349809647001</c:v>
                </c:pt>
                <c:pt idx="3848">
                  <c:v>0.25887805223464999</c:v>
                </c:pt>
                <c:pt idx="3849">
                  <c:v>0.28211510181427002</c:v>
                </c:pt>
                <c:pt idx="3850">
                  <c:v>0.11438253521919001</c:v>
                </c:pt>
                <c:pt idx="3851">
                  <c:v>0.17590284347533999</c:v>
                </c:pt>
                <c:pt idx="3852">
                  <c:v>0.20490193367004</c:v>
                </c:pt>
                <c:pt idx="3853">
                  <c:v>0.34620863199233998</c:v>
                </c:pt>
                <c:pt idx="3854">
                  <c:v>0.23582118749618999</c:v>
                </c:pt>
                <c:pt idx="3855">
                  <c:v>0.26340502500534002</c:v>
                </c:pt>
                <c:pt idx="3856">
                  <c:v>0.27994257211684997</c:v>
                </c:pt>
                <c:pt idx="3857">
                  <c:v>0.19240897893906</c:v>
                </c:pt>
                <c:pt idx="3858">
                  <c:v>0.11042615771294</c:v>
                </c:pt>
                <c:pt idx="3859">
                  <c:v>0.15343856811522999</c:v>
                </c:pt>
                <c:pt idx="3860">
                  <c:v>0.18330127000808999</c:v>
                </c:pt>
                <c:pt idx="3861">
                  <c:v>0.23162871599196999</c:v>
                </c:pt>
                <c:pt idx="3862">
                  <c:v>0.20411550998687999</c:v>
                </c:pt>
                <c:pt idx="3863">
                  <c:v>0.30705934762955001</c:v>
                </c:pt>
                <c:pt idx="3864">
                  <c:v>0.17246961593627999</c:v>
                </c:pt>
                <c:pt idx="3865">
                  <c:v>0.17246961593627999</c:v>
                </c:pt>
                <c:pt idx="3866">
                  <c:v>0.22404366731643999</c:v>
                </c:pt>
                <c:pt idx="3867">
                  <c:v>0.22404366731643999</c:v>
                </c:pt>
                <c:pt idx="3868">
                  <c:v>0.16073274612426999</c:v>
                </c:pt>
                <c:pt idx="3869">
                  <c:v>0.33597081899643</c:v>
                </c:pt>
                <c:pt idx="3870">
                  <c:v>6.3244432210920007E-2</c:v>
                </c:pt>
                <c:pt idx="3871">
                  <c:v>8.9867800474170006E-2</c:v>
                </c:pt>
                <c:pt idx="3872">
                  <c:v>4.5561373233800002E-2</c:v>
                </c:pt>
                <c:pt idx="3873">
                  <c:v>0.12137788534164</c:v>
                </c:pt>
                <c:pt idx="3874">
                  <c:v>0.12350213527679001</c:v>
                </c:pt>
                <c:pt idx="3875">
                  <c:v>0.12923550605774001</c:v>
                </c:pt>
                <c:pt idx="3876">
                  <c:v>0.27169716358184998</c:v>
                </c:pt>
                <c:pt idx="3877">
                  <c:v>3.4884214401200001E-3</c:v>
                </c:pt>
                <c:pt idx="3878">
                  <c:v>9.9766701459879994E-2</c:v>
                </c:pt>
                <c:pt idx="3879">
                  <c:v>0.16433382034301999</c:v>
                </c:pt>
                <c:pt idx="3880">
                  <c:v>0.13981652259826999</c:v>
                </c:pt>
                <c:pt idx="3881">
                  <c:v>0.13122642040252999</c:v>
                </c:pt>
                <c:pt idx="3882">
                  <c:v>0.32488542795181002</c:v>
                </c:pt>
                <c:pt idx="3883">
                  <c:v>0.23151594400406</c:v>
                </c:pt>
                <c:pt idx="3884">
                  <c:v>2.2903621196750001E-2</c:v>
                </c:pt>
                <c:pt idx="3885">
                  <c:v>0.10959267616272</c:v>
                </c:pt>
                <c:pt idx="3886">
                  <c:v>0.14169865846634</c:v>
                </c:pt>
                <c:pt idx="3887">
                  <c:v>0.17224043607712</c:v>
                </c:pt>
                <c:pt idx="3888">
                  <c:v>0.10954365134239</c:v>
                </c:pt>
                <c:pt idx="3889">
                  <c:v>0.16628193855286</c:v>
                </c:pt>
                <c:pt idx="3890">
                  <c:v>0.30382478237152</c:v>
                </c:pt>
                <c:pt idx="3891">
                  <c:v>0.12040644884109</c:v>
                </c:pt>
                <c:pt idx="3892">
                  <c:v>0.12288212776184</c:v>
                </c:pt>
                <c:pt idx="3893">
                  <c:v>0.13720405101776001</c:v>
                </c:pt>
                <c:pt idx="3894">
                  <c:v>0.19907838106155001</c:v>
                </c:pt>
                <c:pt idx="3895">
                  <c:v>0.22823286056518999</c:v>
                </c:pt>
                <c:pt idx="3896">
                  <c:v>0.33722287416458002</c:v>
                </c:pt>
                <c:pt idx="3897">
                  <c:v>0.36296385526656999</c:v>
                </c:pt>
                <c:pt idx="3898">
                  <c:v>0.10743132233619999</c:v>
                </c:pt>
                <c:pt idx="3899">
                  <c:v>0.26115900278090998</c:v>
                </c:pt>
                <c:pt idx="3900">
                  <c:v>0.24453079700470001</c:v>
                </c:pt>
                <c:pt idx="3901">
                  <c:v>0.22060930728912001</c:v>
                </c:pt>
                <c:pt idx="3902">
                  <c:v>0.31707334518433</c:v>
                </c:pt>
                <c:pt idx="3903">
                  <c:v>0.34763753414153997</c:v>
                </c:pt>
                <c:pt idx="3904">
                  <c:v>0.46454000473022</c:v>
                </c:pt>
                <c:pt idx="3905">
                  <c:v>0.19121706485748</c:v>
                </c:pt>
                <c:pt idx="3906">
                  <c:v>0.23266828060149999</c:v>
                </c:pt>
                <c:pt idx="3907">
                  <c:v>0.29901665449142001</c:v>
                </c:pt>
                <c:pt idx="3908">
                  <c:v>0.28593230247498003</c:v>
                </c:pt>
                <c:pt idx="3909">
                  <c:v>0.38411802053451999</c:v>
                </c:pt>
                <c:pt idx="3910">
                  <c:v>0.41863799095153997</c:v>
                </c:pt>
                <c:pt idx="3911">
                  <c:v>0.38906466960906999</c:v>
                </c:pt>
                <c:pt idx="3912">
                  <c:v>0.126744389534</c:v>
                </c:pt>
                <c:pt idx="3913">
                  <c:v>0.14812004566192999</c:v>
                </c:pt>
                <c:pt idx="3914">
                  <c:v>0.26917511224746998</c:v>
                </c:pt>
                <c:pt idx="3915">
                  <c:v>0.23849081993103</c:v>
                </c:pt>
                <c:pt idx="3916">
                  <c:v>0.34816420078277999</c:v>
                </c:pt>
                <c:pt idx="3917">
                  <c:v>0.37596398591995001</c:v>
                </c:pt>
                <c:pt idx="3918">
                  <c:v>0.41520202159882003</c:v>
                </c:pt>
                <c:pt idx="3919">
                  <c:v>0.21586865186691001</c:v>
                </c:pt>
                <c:pt idx="3920">
                  <c:v>0.17408883571625</c:v>
                </c:pt>
                <c:pt idx="3921">
                  <c:v>0.19839352369308</c:v>
                </c:pt>
                <c:pt idx="3922">
                  <c:v>0.2684685587883</c:v>
                </c:pt>
                <c:pt idx="3923">
                  <c:v>0.25714612007141002</c:v>
                </c:pt>
                <c:pt idx="3924">
                  <c:v>0.31747764348983998</c:v>
                </c:pt>
                <c:pt idx="3925">
                  <c:v>0.33675312995911</c:v>
                </c:pt>
                <c:pt idx="3926">
                  <c:v>0.16556346416473</c:v>
                </c:pt>
                <c:pt idx="3927">
                  <c:v>0.13659554719924999</c:v>
                </c:pt>
                <c:pt idx="3928">
                  <c:v>0.18295806646346999</c:v>
                </c:pt>
                <c:pt idx="3929">
                  <c:v>0.17468464374542</c:v>
                </c:pt>
                <c:pt idx="3930">
                  <c:v>0.23781424760818001</c:v>
                </c:pt>
                <c:pt idx="3931">
                  <c:v>0.20302432775497001</c:v>
                </c:pt>
                <c:pt idx="3932">
                  <c:v>0.26862132549286</c:v>
                </c:pt>
                <c:pt idx="3933">
                  <c:v>-1.289212703705E-2</c:v>
                </c:pt>
                <c:pt idx="3934">
                  <c:v>2.8975367546079999E-2</c:v>
                </c:pt>
                <c:pt idx="3935">
                  <c:v>0.11920684576035</c:v>
                </c:pt>
                <c:pt idx="3936">
                  <c:v>0.15642958879471</c:v>
                </c:pt>
                <c:pt idx="3937">
                  <c:v>0.11813640594482</c:v>
                </c:pt>
                <c:pt idx="3938">
                  <c:v>0.15991324186325001</c:v>
                </c:pt>
                <c:pt idx="3939">
                  <c:v>0.16072219610214</c:v>
                </c:pt>
                <c:pt idx="3940">
                  <c:v>0.24973195791245001</c:v>
                </c:pt>
                <c:pt idx="3941">
                  <c:v>0.23829913139343001</c:v>
                </c:pt>
                <c:pt idx="3942">
                  <c:v>0.26674139499664001</c:v>
                </c:pt>
                <c:pt idx="3943">
                  <c:v>0.21162754297256001</c:v>
                </c:pt>
                <c:pt idx="3944">
                  <c:v>0.27658897638321001</c:v>
                </c:pt>
                <c:pt idx="3945">
                  <c:v>9.5954805612560007E-2</c:v>
                </c:pt>
                <c:pt idx="3946">
                  <c:v>0.16386568546294999</c:v>
                </c:pt>
                <c:pt idx="3947">
                  <c:v>0.25988394021987998</c:v>
                </c:pt>
                <c:pt idx="3948">
                  <c:v>0.30589061975478998</c:v>
                </c:pt>
                <c:pt idx="3949">
                  <c:v>0.30810141563415999</c:v>
                </c:pt>
                <c:pt idx="3950">
                  <c:v>0.29528373479843001</c:v>
                </c:pt>
                <c:pt idx="3951">
                  <c:v>4.6600341796880003E-2</c:v>
                </c:pt>
                <c:pt idx="3952">
                  <c:v>0.21317565441132</c:v>
                </c:pt>
                <c:pt idx="3953">
                  <c:v>0.21177130937576</c:v>
                </c:pt>
                <c:pt idx="3954">
                  <c:v>0.33290433883666998</c:v>
                </c:pt>
                <c:pt idx="3955">
                  <c:v>0.29887574911117998</c:v>
                </c:pt>
                <c:pt idx="3956">
                  <c:v>0.41493272781371998</c:v>
                </c:pt>
                <c:pt idx="3957">
                  <c:v>0.20506393909453999</c:v>
                </c:pt>
                <c:pt idx="3958">
                  <c:v>0.26648992300034002</c:v>
                </c:pt>
                <c:pt idx="3959">
                  <c:v>0.31107264757156</c:v>
                </c:pt>
                <c:pt idx="3960">
                  <c:v>0.33710008859634</c:v>
                </c:pt>
                <c:pt idx="3961">
                  <c:v>0.34190595149994002</c:v>
                </c:pt>
                <c:pt idx="3962">
                  <c:v>0.40997976064682001</c:v>
                </c:pt>
                <c:pt idx="3963">
                  <c:v>0.17249429225922</c:v>
                </c:pt>
                <c:pt idx="3964">
                  <c:v>0.20563304424286</c:v>
                </c:pt>
                <c:pt idx="3965">
                  <c:v>0.23525744676589999</c:v>
                </c:pt>
                <c:pt idx="3966">
                  <c:v>0.31729531288147</c:v>
                </c:pt>
                <c:pt idx="3967">
                  <c:v>0.36735844612121998</c:v>
                </c:pt>
                <c:pt idx="3968">
                  <c:v>0.40846180915833002</c:v>
                </c:pt>
                <c:pt idx="3969">
                  <c:v>0.21375584602355999</c:v>
                </c:pt>
                <c:pt idx="3970">
                  <c:v>0.25822991132736001</c:v>
                </c:pt>
                <c:pt idx="3971">
                  <c:v>0.30844104290009</c:v>
                </c:pt>
                <c:pt idx="3972">
                  <c:v>0.31400024890900002</c:v>
                </c:pt>
                <c:pt idx="3973">
                  <c:v>0.41211533546447998</c:v>
                </c:pt>
                <c:pt idx="3974">
                  <c:v>0.37539488077164002</c:v>
                </c:pt>
                <c:pt idx="3975">
                  <c:v>0.15235012769699</c:v>
                </c:pt>
                <c:pt idx="3976">
                  <c:v>0.26863372325897</c:v>
                </c:pt>
                <c:pt idx="3977">
                  <c:v>0.30046540498733998</c:v>
                </c:pt>
                <c:pt idx="3978">
                  <c:v>0.32019722461700001</c:v>
                </c:pt>
                <c:pt idx="3979">
                  <c:v>0.40897989273071</c:v>
                </c:pt>
                <c:pt idx="3980">
                  <c:v>0.40569591522217002</c:v>
                </c:pt>
                <c:pt idx="3981">
                  <c:v>0.30972146987915</c:v>
                </c:pt>
                <c:pt idx="3982">
                  <c:v>0.39766323566437001</c:v>
                </c:pt>
                <c:pt idx="3983">
                  <c:v>0.46193420886992997</c:v>
                </c:pt>
                <c:pt idx="3984">
                  <c:v>0.46722632646561002</c:v>
                </c:pt>
                <c:pt idx="3985">
                  <c:v>0.38785099983214999</c:v>
                </c:pt>
                <c:pt idx="3986">
                  <c:v>0.41014009714126998</c:v>
                </c:pt>
                <c:pt idx="3987">
                  <c:v>0.18045413494109999</c:v>
                </c:pt>
                <c:pt idx="3988">
                  <c:v>0.24232858419417999</c:v>
                </c:pt>
                <c:pt idx="3989">
                  <c:v>0.29319107532500999</c:v>
                </c:pt>
                <c:pt idx="3990">
                  <c:v>0.30403071641922003</c:v>
                </c:pt>
                <c:pt idx="3991">
                  <c:v>0.47328066825866999</c:v>
                </c:pt>
                <c:pt idx="3992">
                  <c:v>0.62278449535369995</c:v>
                </c:pt>
                <c:pt idx="3993">
                  <c:v>0.25877231359482</c:v>
                </c:pt>
                <c:pt idx="3994">
                  <c:v>0.30761361122130998</c:v>
                </c:pt>
                <c:pt idx="3995">
                  <c:v>0.37695270776749001</c:v>
                </c:pt>
                <c:pt idx="3996">
                  <c:v>0.50795209407805997</c:v>
                </c:pt>
                <c:pt idx="3997">
                  <c:v>0.50626748800277999</c:v>
                </c:pt>
                <c:pt idx="3998">
                  <c:v>0.47223615646361999</c:v>
                </c:pt>
                <c:pt idx="3999">
                  <c:v>0.27493792772293002</c:v>
                </c:pt>
                <c:pt idx="4000">
                  <c:v>0.37739956378937001</c:v>
                </c:pt>
                <c:pt idx="4001">
                  <c:v>0.45736265182495001</c:v>
                </c:pt>
                <c:pt idx="4002">
                  <c:v>0.46170502901076999</c:v>
                </c:pt>
                <c:pt idx="4003">
                  <c:v>0.36126178503035999</c:v>
                </c:pt>
                <c:pt idx="4004">
                  <c:v>0.43200927972794001</c:v>
                </c:pt>
                <c:pt idx="4005">
                  <c:v>0.34424906969070002</c:v>
                </c:pt>
                <c:pt idx="4006">
                  <c:v>0.23117810487747001</c:v>
                </c:pt>
                <c:pt idx="4007">
                  <c:v>0.29506659507750999</c:v>
                </c:pt>
                <c:pt idx="4008">
                  <c:v>0.33531826734543002</c:v>
                </c:pt>
                <c:pt idx="4009">
                  <c:v>0.32313787937164001</c:v>
                </c:pt>
                <c:pt idx="4010">
                  <c:v>0.42183279991150002</c:v>
                </c:pt>
                <c:pt idx="4011">
                  <c:v>9.3591392040249993E-2</c:v>
                </c:pt>
                <c:pt idx="4012">
                  <c:v>9.1526657342910003E-2</c:v>
                </c:pt>
                <c:pt idx="4013">
                  <c:v>0.13300406932830999</c:v>
                </c:pt>
                <c:pt idx="4014">
                  <c:v>0.30909281969070002</c:v>
                </c:pt>
                <c:pt idx="4015">
                  <c:v>0.24258732795714999</c:v>
                </c:pt>
                <c:pt idx="4016">
                  <c:v>0.33789402246474998</c:v>
                </c:pt>
                <c:pt idx="4017">
                  <c:v>0.17594540119171001</c:v>
                </c:pt>
                <c:pt idx="4018">
                  <c:v>0.20366597175598</c:v>
                </c:pt>
                <c:pt idx="4019">
                  <c:v>0.24449717998504999</c:v>
                </c:pt>
                <c:pt idx="4020">
                  <c:v>0.33197355270385998</c:v>
                </c:pt>
                <c:pt idx="4021">
                  <c:v>0.34336853027344</c:v>
                </c:pt>
                <c:pt idx="4022">
                  <c:v>0.3254714012146</c:v>
                </c:pt>
                <c:pt idx="4023">
                  <c:v>0.20547235012053999</c:v>
                </c:pt>
                <c:pt idx="4024">
                  <c:v>0.39261895418166998</c:v>
                </c:pt>
                <c:pt idx="4025">
                  <c:v>0.26441413164138999</c:v>
                </c:pt>
                <c:pt idx="4026">
                  <c:v>0.29922181367874001</c:v>
                </c:pt>
                <c:pt idx="4027">
                  <c:v>0.42804551124572998</c:v>
                </c:pt>
                <c:pt idx="4028">
                  <c:v>0.36527657508849998</c:v>
                </c:pt>
                <c:pt idx="4029">
                  <c:v>0.41721141338348</c:v>
                </c:pt>
                <c:pt idx="4030">
                  <c:v>0.1047246158123</c:v>
                </c:pt>
                <c:pt idx="4031">
                  <c:v>0.18504929542542001</c:v>
                </c:pt>
                <c:pt idx="4032">
                  <c:v>0.24906700849533001</c:v>
                </c:pt>
                <c:pt idx="4033">
                  <c:v>0.19698715209961001</c:v>
                </c:pt>
                <c:pt idx="4034">
                  <c:v>0.29977929592133001</c:v>
                </c:pt>
                <c:pt idx="4035">
                  <c:v>0.32992416620255</c:v>
                </c:pt>
                <c:pt idx="4036">
                  <c:v>0.35848051309585999</c:v>
                </c:pt>
                <c:pt idx="4037">
                  <c:v>0.12148094177245999</c:v>
                </c:pt>
                <c:pt idx="4038">
                  <c:v>0.21476215124129999</c:v>
                </c:pt>
                <c:pt idx="4039">
                  <c:v>0.32421600818634</c:v>
                </c:pt>
                <c:pt idx="4040">
                  <c:v>0.34583348035812</c:v>
                </c:pt>
                <c:pt idx="4041">
                  <c:v>0.34004253149032998</c:v>
                </c:pt>
                <c:pt idx="4042">
                  <c:v>0.37895274162291998</c:v>
                </c:pt>
                <c:pt idx="4043">
                  <c:v>0.35398936271666998</c:v>
                </c:pt>
                <c:pt idx="4044">
                  <c:v>0.29044806957245001</c:v>
                </c:pt>
                <c:pt idx="4045">
                  <c:v>0.26336520910263</c:v>
                </c:pt>
                <c:pt idx="4046">
                  <c:v>0.44643658399581998</c:v>
                </c:pt>
                <c:pt idx="4047">
                  <c:v>0.40318763256072998</c:v>
                </c:pt>
                <c:pt idx="4048">
                  <c:v>0.49264109134674</c:v>
                </c:pt>
                <c:pt idx="4049">
                  <c:v>0.39000427722931003</c:v>
                </c:pt>
                <c:pt idx="4050">
                  <c:v>0.49458873271942</c:v>
                </c:pt>
                <c:pt idx="4051">
                  <c:v>0.15473496913910001</c:v>
                </c:pt>
                <c:pt idx="4052">
                  <c:v>0.20888674259185999</c:v>
                </c:pt>
                <c:pt idx="4053">
                  <c:v>0.32112997770308999</c:v>
                </c:pt>
                <c:pt idx="4054">
                  <c:v>0.31292712688446001</c:v>
                </c:pt>
                <c:pt idx="4055">
                  <c:v>0.23068952560424999</c:v>
                </c:pt>
                <c:pt idx="4056">
                  <c:v>0.38610118627548001</c:v>
                </c:pt>
                <c:pt idx="4057">
                  <c:v>0.34912395477295</c:v>
                </c:pt>
                <c:pt idx="4058">
                  <c:v>0.11546495556831</c:v>
                </c:pt>
                <c:pt idx="4059">
                  <c:v>0.23801809549332001</c:v>
                </c:pt>
                <c:pt idx="4060">
                  <c:v>0.25755107402802002</c:v>
                </c:pt>
                <c:pt idx="4061">
                  <c:v>0.27645820379257002</c:v>
                </c:pt>
                <c:pt idx="4062">
                  <c:v>0.25093156099318997</c:v>
                </c:pt>
                <c:pt idx="4063">
                  <c:v>0.30450338125228998</c:v>
                </c:pt>
                <c:pt idx="4064">
                  <c:v>0.46173894405365001</c:v>
                </c:pt>
                <c:pt idx="4065">
                  <c:v>0.13081341981888001</c:v>
                </c:pt>
                <c:pt idx="4066">
                  <c:v>0.23247116804123</c:v>
                </c:pt>
                <c:pt idx="4067">
                  <c:v>0.24280291795730999</c:v>
                </c:pt>
                <c:pt idx="4068">
                  <c:v>0.20167249441147</c:v>
                </c:pt>
                <c:pt idx="4069">
                  <c:v>0.26211929321289001</c:v>
                </c:pt>
                <c:pt idx="4070">
                  <c:v>0.29573649168014998</c:v>
                </c:pt>
                <c:pt idx="4071">
                  <c:v>0.34898084402084001</c:v>
                </c:pt>
                <c:pt idx="4072">
                  <c:v>0.21181261539459001</c:v>
                </c:pt>
                <c:pt idx="4073">
                  <c:v>0.25586634874344</c:v>
                </c:pt>
                <c:pt idx="4074">
                  <c:v>0.32628506422043002</c:v>
                </c:pt>
                <c:pt idx="4075">
                  <c:v>0.34509390592575001</c:v>
                </c:pt>
                <c:pt idx="4076">
                  <c:v>0.39738631248473999</c:v>
                </c:pt>
                <c:pt idx="4077">
                  <c:v>0.3824143409729</c:v>
                </c:pt>
                <c:pt idx="4078">
                  <c:v>0.40352922677994002</c:v>
                </c:pt>
                <c:pt idx="4079">
                  <c:v>0.17270028591156</c:v>
                </c:pt>
                <c:pt idx="4080">
                  <c:v>0.18053054809569999</c:v>
                </c:pt>
                <c:pt idx="4081">
                  <c:v>0.25454521179199002</c:v>
                </c:pt>
                <c:pt idx="4082">
                  <c:v>0.31759321689606002</c:v>
                </c:pt>
                <c:pt idx="4083">
                  <c:v>0.34809261560440002</c:v>
                </c:pt>
                <c:pt idx="4084">
                  <c:v>0.42066985368728999</c:v>
                </c:pt>
                <c:pt idx="4085">
                  <c:v>0.31205034255981001</c:v>
                </c:pt>
                <c:pt idx="4086">
                  <c:v>0.20754981040955001</c:v>
                </c:pt>
                <c:pt idx="4087">
                  <c:v>0.15164452791214</c:v>
                </c:pt>
                <c:pt idx="4088">
                  <c:v>0.25736880302428999</c:v>
                </c:pt>
                <c:pt idx="4089">
                  <c:v>0.34356749057769997</c:v>
                </c:pt>
                <c:pt idx="4090">
                  <c:v>0.31101459264754999</c:v>
                </c:pt>
                <c:pt idx="4091">
                  <c:v>0.47923272848129</c:v>
                </c:pt>
                <c:pt idx="4092">
                  <c:v>0.31246519088745001</c:v>
                </c:pt>
                <c:pt idx="4093">
                  <c:v>0.31246519088745001</c:v>
                </c:pt>
                <c:pt idx="4094">
                  <c:v>0.34427750110625999</c:v>
                </c:pt>
                <c:pt idx="4095">
                  <c:v>0.42651885747910001</c:v>
                </c:pt>
                <c:pt idx="4096">
                  <c:v>0.38525229692459001</c:v>
                </c:pt>
                <c:pt idx="4097">
                  <c:v>0.38525229692459001</c:v>
                </c:pt>
                <c:pt idx="4098">
                  <c:v>0.41066879034041998</c:v>
                </c:pt>
                <c:pt idx="4099">
                  <c:v>0.47535753250121998</c:v>
                </c:pt>
                <c:pt idx="4100">
                  <c:v>0.47275155782700001</c:v>
                </c:pt>
                <c:pt idx="4101">
                  <c:v>0.25323808193206998</c:v>
                </c:pt>
                <c:pt idx="4102">
                  <c:v>0.27376317977905001</c:v>
                </c:pt>
                <c:pt idx="4103">
                  <c:v>0.38320100307464999</c:v>
                </c:pt>
                <c:pt idx="4104">
                  <c:v>0.40127885341643998</c:v>
                </c:pt>
                <c:pt idx="4105">
                  <c:v>0.4679884314537</c:v>
                </c:pt>
                <c:pt idx="4106">
                  <c:v>0.36711454391478998</c:v>
                </c:pt>
                <c:pt idx="4107">
                  <c:v>0.46830713748932001</c:v>
                </c:pt>
                <c:pt idx="4108">
                  <c:v>0.20077532529830999</c:v>
                </c:pt>
                <c:pt idx="4109">
                  <c:v>0.27036982774733997</c:v>
                </c:pt>
                <c:pt idx="4110">
                  <c:v>0.27164947986603</c:v>
                </c:pt>
                <c:pt idx="4111">
                  <c:v>0.43520635366440003</c:v>
                </c:pt>
                <c:pt idx="4112">
                  <c:v>0.41814011335373003</c:v>
                </c:pt>
                <c:pt idx="4113">
                  <c:v>0.49689221382141002</c:v>
                </c:pt>
                <c:pt idx="4114">
                  <c:v>0.45012229681014998</c:v>
                </c:pt>
                <c:pt idx="4115">
                  <c:v>0.20888465642928999</c:v>
                </c:pt>
                <c:pt idx="4116">
                  <c:v>0.11900180578232</c:v>
                </c:pt>
                <c:pt idx="4117">
                  <c:v>0.28684246540070002</c:v>
                </c:pt>
                <c:pt idx="4118">
                  <c:v>0.31701356172562001</c:v>
                </c:pt>
                <c:pt idx="4119">
                  <c:v>0.27141159772873003</c:v>
                </c:pt>
                <c:pt idx="4120">
                  <c:v>0.39410424232482999</c:v>
                </c:pt>
                <c:pt idx="4121">
                  <c:v>0.44665396213531</c:v>
                </c:pt>
                <c:pt idx="4122">
                  <c:v>0.32787090539932001</c:v>
                </c:pt>
                <c:pt idx="4123">
                  <c:v>0.4192658662796</c:v>
                </c:pt>
                <c:pt idx="4124">
                  <c:v>0.24754285812377999</c:v>
                </c:pt>
                <c:pt idx="4125">
                  <c:v>0.37234115600585999</c:v>
                </c:pt>
                <c:pt idx="4126">
                  <c:v>0.41630339622498003</c:v>
                </c:pt>
                <c:pt idx="4127">
                  <c:v>0.39371001720428001</c:v>
                </c:pt>
                <c:pt idx="4128">
                  <c:v>0.36729955673218001</c:v>
                </c:pt>
                <c:pt idx="4129">
                  <c:v>0.17800545692444</c:v>
                </c:pt>
                <c:pt idx="4130">
                  <c:v>0.17488843202591001</c:v>
                </c:pt>
                <c:pt idx="4131">
                  <c:v>0.21160978078841999</c:v>
                </c:pt>
                <c:pt idx="4132">
                  <c:v>0.24747306108475001</c:v>
                </c:pt>
                <c:pt idx="4133">
                  <c:v>0.28831267356873003</c:v>
                </c:pt>
                <c:pt idx="4134">
                  <c:v>0.18578541278839</c:v>
                </c:pt>
                <c:pt idx="4135">
                  <c:v>0.34480720758437999</c:v>
                </c:pt>
                <c:pt idx="4136">
                  <c:v>0.141934633255</c:v>
                </c:pt>
                <c:pt idx="4137">
                  <c:v>0.17519187927245999</c:v>
                </c:pt>
                <c:pt idx="4138">
                  <c:v>0.29798102378844998</c:v>
                </c:pt>
                <c:pt idx="4139">
                  <c:v>0.30149990320205999</c:v>
                </c:pt>
                <c:pt idx="4140">
                  <c:v>0.28077065944671997</c:v>
                </c:pt>
                <c:pt idx="4141">
                  <c:v>0.36718088388442999</c:v>
                </c:pt>
                <c:pt idx="4142">
                  <c:v>0.29428511857986001</c:v>
                </c:pt>
                <c:pt idx="4143">
                  <c:v>-1.311808824539E-2</c:v>
                </c:pt>
                <c:pt idx="4144">
                  <c:v>6.6568613052369996E-2</c:v>
                </c:pt>
                <c:pt idx="4145">
                  <c:v>7.91309773922E-2</c:v>
                </c:pt>
                <c:pt idx="4146">
                  <c:v>8.3438038825990005E-2</c:v>
                </c:pt>
                <c:pt idx="4147">
                  <c:v>8.3438038825990005E-2</c:v>
                </c:pt>
                <c:pt idx="4148">
                  <c:v>9.2562913894650004E-2</c:v>
                </c:pt>
                <c:pt idx="4149">
                  <c:v>0.25754052400589</c:v>
                </c:pt>
                <c:pt idx="4150">
                  <c:v>0.22367113828658999</c:v>
                </c:pt>
                <c:pt idx="4151">
                  <c:v>0.18180286884308</c:v>
                </c:pt>
                <c:pt idx="4152">
                  <c:v>0.29685169458388999</c:v>
                </c:pt>
                <c:pt idx="4153">
                  <c:v>0.23027753829955999</c:v>
                </c:pt>
                <c:pt idx="4154">
                  <c:v>0.32168328762053999</c:v>
                </c:pt>
                <c:pt idx="4155">
                  <c:v>0.30146187543869002</c:v>
                </c:pt>
                <c:pt idx="4156">
                  <c:v>-8.5216462612199995E-3</c:v>
                </c:pt>
                <c:pt idx="4157">
                  <c:v>-4.8212915658950001E-2</c:v>
                </c:pt>
                <c:pt idx="4158">
                  <c:v>4.7979563474660002E-2</c:v>
                </c:pt>
                <c:pt idx="4159">
                  <c:v>8.4968835115430005E-2</c:v>
                </c:pt>
                <c:pt idx="4160">
                  <c:v>0.18047004938125999</c:v>
                </c:pt>
                <c:pt idx="4161">
                  <c:v>0.18344587087631001</c:v>
                </c:pt>
                <c:pt idx="4162">
                  <c:v>0.23433279991149999</c:v>
                </c:pt>
                <c:pt idx="4163">
                  <c:v>-4.2976140976000001E-3</c:v>
                </c:pt>
                <c:pt idx="4164">
                  <c:v>6.6510587930680001E-2</c:v>
                </c:pt>
                <c:pt idx="4165">
                  <c:v>0.22633147239685</c:v>
                </c:pt>
                <c:pt idx="4166">
                  <c:v>0.18241131305694999</c:v>
                </c:pt>
                <c:pt idx="4167">
                  <c:v>7.6507389545439994E-2</c:v>
                </c:pt>
                <c:pt idx="4168">
                  <c:v>0.10175165534019</c:v>
                </c:pt>
                <c:pt idx="4169">
                  <c:v>0.21358960866928001</c:v>
                </c:pt>
                <c:pt idx="4170">
                  <c:v>7.6341301202769996E-2</c:v>
                </c:pt>
                <c:pt idx="4171">
                  <c:v>7.519707083702E-2</c:v>
                </c:pt>
                <c:pt idx="4172">
                  <c:v>0.19884270429611001</c:v>
                </c:pt>
                <c:pt idx="4173">
                  <c:v>0.15165048837662001</c:v>
                </c:pt>
                <c:pt idx="4174">
                  <c:v>0.24923664331435999</c:v>
                </c:pt>
                <c:pt idx="4175">
                  <c:v>0.29037028551102001</c:v>
                </c:pt>
                <c:pt idx="4176">
                  <c:v>0.24938261508942</c:v>
                </c:pt>
                <c:pt idx="4177">
                  <c:v>0.11058428883553</c:v>
                </c:pt>
                <c:pt idx="4178">
                  <c:v>0.14738404750824</c:v>
                </c:pt>
                <c:pt idx="4179">
                  <c:v>0.1821191906929</c:v>
                </c:pt>
                <c:pt idx="4180">
                  <c:v>0.19752734899520999</c:v>
                </c:pt>
                <c:pt idx="4181">
                  <c:v>0.20198208093643</c:v>
                </c:pt>
                <c:pt idx="4182">
                  <c:v>0.25850361585616999</c:v>
                </c:pt>
                <c:pt idx="4183">
                  <c:v>0.3094938993454</c:v>
                </c:pt>
                <c:pt idx="4184">
                  <c:v>6.1071515083300004E-3</c:v>
                </c:pt>
                <c:pt idx="4185">
                  <c:v>-2.7328908443450001E-2</c:v>
                </c:pt>
                <c:pt idx="4186">
                  <c:v>0.2060838341713</c:v>
                </c:pt>
                <c:pt idx="4187">
                  <c:v>0.24576848745346</c:v>
                </c:pt>
                <c:pt idx="4188">
                  <c:v>0.19107806682587</c:v>
                </c:pt>
                <c:pt idx="4189">
                  <c:v>0.20603966712951999</c:v>
                </c:pt>
                <c:pt idx="4190">
                  <c:v>0.26769477128982999</c:v>
                </c:pt>
                <c:pt idx="4191">
                  <c:v>0.11423251032829</c:v>
                </c:pt>
                <c:pt idx="4192">
                  <c:v>0.15997219085693001</c:v>
                </c:pt>
                <c:pt idx="4193">
                  <c:v>0.11878019571303999</c:v>
                </c:pt>
                <c:pt idx="4194">
                  <c:v>0.39568090438843001</c:v>
                </c:pt>
                <c:pt idx="4195">
                  <c:v>0.29950737953186002</c:v>
                </c:pt>
                <c:pt idx="4196">
                  <c:v>0.32741081714629999</c:v>
                </c:pt>
                <c:pt idx="4197">
                  <c:v>0.31498479843139998</c:v>
                </c:pt>
                <c:pt idx="4198">
                  <c:v>8.0384045839309998E-2</c:v>
                </c:pt>
                <c:pt idx="4199">
                  <c:v>0.18322467803955</c:v>
                </c:pt>
                <c:pt idx="4200">
                  <c:v>0.30857598781585999</c:v>
                </c:pt>
                <c:pt idx="4201">
                  <c:v>0.24076122045517001</c:v>
                </c:pt>
                <c:pt idx="4202">
                  <c:v>0.25015604496001997</c:v>
                </c:pt>
                <c:pt idx="4203">
                  <c:v>0.24793535470962999</c:v>
                </c:pt>
                <c:pt idx="4204">
                  <c:v>0.31413739919661998</c:v>
                </c:pt>
                <c:pt idx="4205">
                  <c:v>0.19089061021805001</c:v>
                </c:pt>
                <c:pt idx="4206">
                  <c:v>0.30499917268753002</c:v>
                </c:pt>
                <c:pt idx="4207">
                  <c:v>0.29640650749206998</c:v>
                </c:pt>
                <c:pt idx="4208">
                  <c:v>0.35407727956772</c:v>
                </c:pt>
                <c:pt idx="4209">
                  <c:v>0.40024864673614002</c:v>
                </c:pt>
                <c:pt idx="4210">
                  <c:v>0.46640896797179998</c:v>
                </c:pt>
                <c:pt idx="4211">
                  <c:v>0.49984180927277</c:v>
                </c:pt>
                <c:pt idx="4212">
                  <c:v>0.11250320076942</c:v>
                </c:pt>
                <c:pt idx="4213">
                  <c:v>8.9723587036129995E-2</c:v>
                </c:pt>
                <c:pt idx="4214">
                  <c:v>0.28673040866852001</c:v>
                </c:pt>
                <c:pt idx="4215">
                  <c:v>0.36640590429306003</c:v>
                </c:pt>
                <c:pt idx="4216">
                  <c:v>0.32927972078322998</c:v>
                </c:pt>
                <c:pt idx="4217">
                  <c:v>0.25449472665786999</c:v>
                </c:pt>
                <c:pt idx="4218">
                  <c:v>0.34869170188903997</c:v>
                </c:pt>
                <c:pt idx="4219">
                  <c:v>0.15714681148529</c:v>
                </c:pt>
                <c:pt idx="4220">
                  <c:v>0.28560477495192998</c:v>
                </c:pt>
                <c:pt idx="4221">
                  <c:v>0.30275124311446999</c:v>
                </c:pt>
                <c:pt idx="4222">
                  <c:v>0.29023128747940002</c:v>
                </c:pt>
                <c:pt idx="4223">
                  <c:v>0.32696956396103</c:v>
                </c:pt>
                <c:pt idx="4224">
                  <c:v>0.31269448995589999</c:v>
                </c:pt>
                <c:pt idx="4225">
                  <c:v>0.43533051013946999</c:v>
                </c:pt>
                <c:pt idx="4226">
                  <c:v>5.8836370706559997E-2</c:v>
                </c:pt>
                <c:pt idx="4227">
                  <c:v>0.18000882863998</c:v>
                </c:pt>
                <c:pt idx="4228">
                  <c:v>0.21953171491623</c:v>
                </c:pt>
                <c:pt idx="4229">
                  <c:v>0.25170439481735002</c:v>
                </c:pt>
                <c:pt idx="4230">
                  <c:v>0.35127127170562999</c:v>
                </c:pt>
                <c:pt idx="4231">
                  <c:v>0.27475142478942999</c:v>
                </c:pt>
                <c:pt idx="4232">
                  <c:v>0.40546751022339</c:v>
                </c:pt>
                <c:pt idx="4233">
                  <c:v>0.11042454838753001</c:v>
                </c:pt>
                <c:pt idx="4234">
                  <c:v>0.23954790830611999</c:v>
                </c:pt>
                <c:pt idx="4235">
                  <c:v>0.23917645215988001</c:v>
                </c:pt>
                <c:pt idx="4236">
                  <c:v>0.30058008432388</c:v>
                </c:pt>
                <c:pt idx="4237">
                  <c:v>0.35263460874557001</c:v>
                </c:pt>
                <c:pt idx="4238">
                  <c:v>0.36029505729674999</c:v>
                </c:pt>
                <c:pt idx="4239">
                  <c:v>0.17787885665893999</c:v>
                </c:pt>
                <c:pt idx="4240">
                  <c:v>0.19388580322266</c:v>
                </c:pt>
                <c:pt idx="4241">
                  <c:v>0.28393083810806002</c:v>
                </c:pt>
                <c:pt idx="4242">
                  <c:v>0.33463853597641002</c:v>
                </c:pt>
                <c:pt idx="4243">
                  <c:v>0.26540917158126998</c:v>
                </c:pt>
                <c:pt idx="4244">
                  <c:v>0.34097737073897999</c:v>
                </c:pt>
                <c:pt idx="4245">
                  <c:v>0.17345964908600001</c:v>
                </c:pt>
                <c:pt idx="4246">
                  <c:v>0.18296444416046001</c:v>
                </c:pt>
                <c:pt idx="4247">
                  <c:v>0.22595679759979001</c:v>
                </c:pt>
                <c:pt idx="4248">
                  <c:v>0.27401185035705999</c:v>
                </c:pt>
                <c:pt idx="4249">
                  <c:v>0.34278124570847002</c:v>
                </c:pt>
                <c:pt idx="4250">
                  <c:v>0.30177980661392001</c:v>
                </c:pt>
                <c:pt idx="4251">
                  <c:v>0.32491165399550997</c:v>
                </c:pt>
                <c:pt idx="4252">
                  <c:v>0.33578556776047003</c:v>
                </c:pt>
                <c:pt idx="4253">
                  <c:v>0.34799963235855003</c:v>
                </c:pt>
                <c:pt idx="4254">
                  <c:v>0.43733638525009</c:v>
                </c:pt>
                <c:pt idx="4255">
                  <c:v>0.50822615623473999</c:v>
                </c:pt>
                <c:pt idx="4256">
                  <c:v>0.46401512622833002</c:v>
                </c:pt>
                <c:pt idx="4257">
                  <c:v>0.11993888020515001</c:v>
                </c:pt>
                <c:pt idx="4258">
                  <c:v>0.19861173629761</c:v>
                </c:pt>
                <c:pt idx="4259">
                  <c:v>0.23707813024520999</c:v>
                </c:pt>
                <c:pt idx="4260">
                  <c:v>0.25254267454147</c:v>
                </c:pt>
                <c:pt idx="4261">
                  <c:v>0.42574024200438998</c:v>
                </c:pt>
                <c:pt idx="4262">
                  <c:v>0.33684843778610002</c:v>
                </c:pt>
                <c:pt idx="4263">
                  <c:v>0.25986421108245999</c:v>
                </c:pt>
                <c:pt idx="4264">
                  <c:v>0.29912889003754001</c:v>
                </c:pt>
                <c:pt idx="4265">
                  <c:v>0.34064298868178999</c:v>
                </c:pt>
                <c:pt idx="4266">
                  <c:v>0.40731048583983998</c:v>
                </c:pt>
                <c:pt idx="4267">
                  <c:v>0.43796175718307001</c:v>
                </c:pt>
                <c:pt idx="4268">
                  <c:v>0.32414901256561002</c:v>
                </c:pt>
                <c:pt idx="4269">
                  <c:v>0.11374309659004</c:v>
                </c:pt>
                <c:pt idx="4270">
                  <c:v>0.18853384256363001</c:v>
                </c:pt>
                <c:pt idx="4271">
                  <c:v>0.19992399215698001</c:v>
                </c:pt>
                <c:pt idx="4272">
                  <c:v>0.32025581598281999</c:v>
                </c:pt>
                <c:pt idx="4273">
                  <c:v>0.24934458732605</c:v>
                </c:pt>
                <c:pt idx="4274">
                  <c:v>0.39527988433838002</c:v>
                </c:pt>
                <c:pt idx="4275">
                  <c:v>0.19263875484467</c:v>
                </c:pt>
                <c:pt idx="4276">
                  <c:v>0.31078028678893999</c:v>
                </c:pt>
                <c:pt idx="4277">
                  <c:v>0.32374507188797003</c:v>
                </c:pt>
                <c:pt idx="4278">
                  <c:v>0.27745127677916998</c:v>
                </c:pt>
                <c:pt idx="4279">
                  <c:v>0.30939990282058999</c:v>
                </c:pt>
                <c:pt idx="4280">
                  <c:v>0.39283591508865001</c:v>
                </c:pt>
                <c:pt idx="4281">
                  <c:v>0.20998853445053001</c:v>
                </c:pt>
                <c:pt idx="4282">
                  <c:v>0.23850202560424999</c:v>
                </c:pt>
                <c:pt idx="4283">
                  <c:v>0.26122033596039002</c:v>
                </c:pt>
                <c:pt idx="4284">
                  <c:v>0.40091031789780002</c:v>
                </c:pt>
                <c:pt idx="4285">
                  <c:v>0.35624676942825001</c:v>
                </c:pt>
                <c:pt idx="4286">
                  <c:v>0.45165181159973</c:v>
                </c:pt>
                <c:pt idx="4287">
                  <c:v>8.6693555116650001E-2</c:v>
                </c:pt>
                <c:pt idx="4288">
                  <c:v>0.21447950601578</c:v>
                </c:pt>
                <c:pt idx="4289">
                  <c:v>0.25671839714049999</c:v>
                </c:pt>
                <c:pt idx="4290">
                  <c:v>0.35942304134369002</c:v>
                </c:pt>
                <c:pt idx="4291">
                  <c:v>0.35265868902205999</c:v>
                </c:pt>
                <c:pt idx="4292">
                  <c:v>0.51834565401077004</c:v>
                </c:pt>
                <c:pt idx="4293">
                  <c:v>0.30013370513915999</c:v>
                </c:pt>
                <c:pt idx="4294">
                  <c:v>0.27409553527831998</c:v>
                </c:pt>
                <c:pt idx="4295">
                  <c:v>0.30093133449553999</c:v>
                </c:pt>
                <c:pt idx="4296">
                  <c:v>0.32070749998093001</c:v>
                </c:pt>
                <c:pt idx="4297">
                  <c:v>0.39163237810134999</c:v>
                </c:pt>
                <c:pt idx="4298">
                  <c:v>0.37613087892531999</c:v>
                </c:pt>
                <c:pt idx="4299">
                  <c:v>9.3012303113940001E-2</c:v>
                </c:pt>
                <c:pt idx="4300">
                  <c:v>0.19708418846129999</c:v>
                </c:pt>
                <c:pt idx="4301">
                  <c:v>0.25907891988754</c:v>
                </c:pt>
                <c:pt idx="4302">
                  <c:v>0.25667130947112998</c:v>
                </c:pt>
                <c:pt idx="4303">
                  <c:v>0.34585517644882002</c:v>
                </c:pt>
                <c:pt idx="4304">
                  <c:v>0.3723047375679</c:v>
                </c:pt>
                <c:pt idx="4305">
                  <c:v>0.18149346113205</c:v>
                </c:pt>
                <c:pt idx="4306">
                  <c:v>0.26220846176147</c:v>
                </c:pt>
                <c:pt idx="4307">
                  <c:v>0.29877525568008001</c:v>
                </c:pt>
                <c:pt idx="4308">
                  <c:v>0.35409027338027999</c:v>
                </c:pt>
                <c:pt idx="4309">
                  <c:v>0.37531483173370001</c:v>
                </c:pt>
                <c:pt idx="4310">
                  <c:v>0.45195591449737998</c:v>
                </c:pt>
                <c:pt idx="4311">
                  <c:v>0.12204015254974</c:v>
                </c:pt>
                <c:pt idx="4312">
                  <c:v>0.26934653520584001</c:v>
                </c:pt>
                <c:pt idx="4313">
                  <c:v>0.26867997646331998</c:v>
                </c:pt>
                <c:pt idx="4314">
                  <c:v>0.30090272426605003</c:v>
                </c:pt>
                <c:pt idx="4315">
                  <c:v>0.41943806409835999</c:v>
                </c:pt>
                <c:pt idx="4316">
                  <c:v>0.36495524644852001</c:v>
                </c:pt>
                <c:pt idx="4317">
                  <c:v>0.11881682276725999</c:v>
                </c:pt>
                <c:pt idx="4318">
                  <c:v>0.20788675546645999</c:v>
                </c:pt>
                <c:pt idx="4319">
                  <c:v>0.31138956546782998</c:v>
                </c:pt>
                <c:pt idx="4320">
                  <c:v>0.37638854980469</c:v>
                </c:pt>
                <c:pt idx="4321">
                  <c:v>0.26547336578369002</c:v>
                </c:pt>
                <c:pt idx="4322">
                  <c:v>0.38020980358124001</c:v>
                </c:pt>
                <c:pt idx="4323">
                  <c:v>0.27878773212433</c:v>
                </c:pt>
                <c:pt idx="4324">
                  <c:v>0.28432309627532998</c:v>
                </c:pt>
                <c:pt idx="4325">
                  <c:v>0.31804043054580999</c:v>
                </c:pt>
                <c:pt idx="4326">
                  <c:v>0.40633356571197998</c:v>
                </c:pt>
                <c:pt idx="4327">
                  <c:v>0.31351846456527999</c:v>
                </c:pt>
                <c:pt idx="4328">
                  <c:v>0.28675293922424</c:v>
                </c:pt>
                <c:pt idx="4329">
                  <c:v>0.37339687347411998</c:v>
                </c:pt>
                <c:pt idx="4330">
                  <c:v>0.26139134168625</c:v>
                </c:pt>
                <c:pt idx="4331">
                  <c:v>0.24374824762344</c:v>
                </c:pt>
                <c:pt idx="4332">
                  <c:v>0.24158000946045</c:v>
                </c:pt>
                <c:pt idx="4333">
                  <c:v>0.28944754600525002</c:v>
                </c:pt>
                <c:pt idx="4334">
                  <c:v>0.29296958446503002</c:v>
                </c:pt>
                <c:pt idx="4335">
                  <c:v>0.36118823289870999</c:v>
                </c:pt>
                <c:pt idx="4336">
                  <c:v>0.33960330486298002</c:v>
                </c:pt>
                <c:pt idx="4337">
                  <c:v>0.17053872346877999</c:v>
                </c:pt>
                <c:pt idx="4338">
                  <c:v>0.27958089113235002</c:v>
                </c:pt>
                <c:pt idx="4339">
                  <c:v>0.24183088541031</c:v>
                </c:pt>
                <c:pt idx="4340">
                  <c:v>0.30207711458205999</c:v>
                </c:pt>
                <c:pt idx="4341">
                  <c:v>0.33682334423065002</c:v>
                </c:pt>
                <c:pt idx="4342">
                  <c:v>0.33846056461334001</c:v>
                </c:pt>
                <c:pt idx="4343">
                  <c:v>0.33158612251281999</c:v>
                </c:pt>
                <c:pt idx="4344">
                  <c:v>0.19296175241470001</c:v>
                </c:pt>
                <c:pt idx="4345">
                  <c:v>0.2758914232254</c:v>
                </c:pt>
                <c:pt idx="4346">
                  <c:v>0.36822319030762002</c:v>
                </c:pt>
                <c:pt idx="4347">
                  <c:v>0.33633941411972001</c:v>
                </c:pt>
                <c:pt idx="4348">
                  <c:v>0.38394767045974998</c:v>
                </c:pt>
                <c:pt idx="4349">
                  <c:v>0.46383845806121998</c:v>
                </c:pt>
                <c:pt idx="4350">
                  <c:v>0.48303467035294001</c:v>
                </c:pt>
                <c:pt idx="4351">
                  <c:v>0.16753250360489</c:v>
                </c:pt>
                <c:pt idx="4352">
                  <c:v>0.31453013420105003</c:v>
                </c:pt>
                <c:pt idx="4353">
                  <c:v>0.22114634513855</c:v>
                </c:pt>
                <c:pt idx="4354">
                  <c:v>0.29152214527129999</c:v>
                </c:pt>
                <c:pt idx="4355">
                  <c:v>0.27399832010268999</c:v>
                </c:pt>
                <c:pt idx="4356">
                  <c:v>0.23470997810364</c:v>
                </c:pt>
                <c:pt idx="4357">
                  <c:v>0.29258179664612</c:v>
                </c:pt>
                <c:pt idx="4358">
                  <c:v>0.21480667591095001</c:v>
                </c:pt>
                <c:pt idx="4359">
                  <c:v>0.24185854196548001</c:v>
                </c:pt>
                <c:pt idx="4360">
                  <c:v>0.36006402969360002</c:v>
                </c:pt>
                <c:pt idx="4361">
                  <c:v>0.39764612913132003</c:v>
                </c:pt>
                <c:pt idx="4362">
                  <c:v>0.40282469987869002</c:v>
                </c:pt>
                <c:pt idx="4363">
                  <c:v>0.37056124210357999</c:v>
                </c:pt>
                <c:pt idx="4364">
                  <c:v>0.45009326934813998</c:v>
                </c:pt>
                <c:pt idx="4365">
                  <c:v>0.12926930189133001</c:v>
                </c:pt>
                <c:pt idx="4366">
                  <c:v>0.21092122793198001</c:v>
                </c:pt>
                <c:pt idx="4367">
                  <c:v>0.21745258569716999</c:v>
                </c:pt>
                <c:pt idx="4368">
                  <c:v>0.19066256284714</c:v>
                </c:pt>
                <c:pt idx="4369">
                  <c:v>0.24397993087768999</c:v>
                </c:pt>
                <c:pt idx="4370">
                  <c:v>0.28540480136870999</c:v>
                </c:pt>
                <c:pt idx="4371">
                  <c:v>0.2210174202919</c:v>
                </c:pt>
                <c:pt idx="4372">
                  <c:v>0.15591651201248</c:v>
                </c:pt>
                <c:pt idx="4373">
                  <c:v>0.29388904571532998</c:v>
                </c:pt>
                <c:pt idx="4374">
                  <c:v>0.30308306217193998</c:v>
                </c:pt>
                <c:pt idx="4375">
                  <c:v>0.22459912300109999</c:v>
                </c:pt>
                <c:pt idx="4376">
                  <c:v>0.34566032886504999</c:v>
                </c:pt>
                <c:pt idx="4377">
                  <c:v>0.41260713338852001</c:v>
                </c:pt>
                <c:pt idx="4378">
                  <c:v>0.54395943880080999</c:v>
                </c:pt>
                <c:pt idx="4379">
                  <c:v>0.15136402845383001</c:v>
                </c:pt>
                <c:pt idx="4380">
                  <c:v>0.27307742834090998</c:v>
                </c:pt>
                <c:pt idx="4381">
                  <c:v>0.25233358144759999</c:v>
                </c:pt>
                <c:pt idx="4382">
                  <c:v>0.26358622312545998</c:v>
                </c:pt>
                <c:pt idx="4383">
                  <c:v>0.37891989946365001</c:v>
                </c:pt>
                <c:pt idx="4384">
                  <c:v>0.31882435083388999</c:v>
                </c:pt>
                <c:pt idx="4385">
                  <c:v>0.36523997783661</c:v>
                </c:pt>
                <c:pt idx="4386">
                  <c:v>0.15854966640472001</c:v>
                </c:pt>
                <c:pt idx="4387">
                  <c:v>0.23059725761413999</c:v>
                </c:pt>
                <c:pt idx="4388">
                  <c:v>0.24706935882568001</c:v>
                </c:pt>
                <c:pt idx="4389">
                  <c:v>0.24475133419037001</c:v>
                </c:pt>
                <c:pt idx="4390">
                  <c:v>0.34480643272400002</c:v>
                </c:pt>
                <c:pt idx="4391">
                  <c:v>0.41429394483566001</c:v>
                </c:pt>
                <c:pt idx="4392">
                  <c:v>0.50437140464783004</c:v>
                </c:pt>
                <c:pt idx="4393">
                  <c:v>0.19851332902908</c:v>
                </c:pt>
                <c:pt idx="4394">
                  <c:v>0.16753387451172</c:v>
                </c:pt>
                <c:pt idx="4395">
                  <c:v>0.12772649526596</c:v>
                </c:pt>
                <c:pt idx="4396">
                  <c:v>0.31708866357803001</c:v>
                </c:pt>
                <c:pt idx="4397">
                  <c:v>0.21015220880508001</c:v>
                </c:pt>
                <c:pt idx="4398">
                  <c:v>0.39716696739196999</c:v>
                </c:pt>
                <c:pt idx="4399">
                  <c:v>0.24112880229950001</c:v>
                </c:pt>
                <c:pt idx="4400">
                  <c:v>0.11829829216003</c:v>
                </c:pt>
                <c:pt idx="4401">
                  <c:v>0.10774573683739</c:v>
                </c:pt>
                <c:pt idx="4402">
                  <c:v>0.25465017557143999</c:v>
                </c:pt>
                <c:pt idx="4403">
                  <c:v>0.2483834028244</c:v>
                </c:pt>
                <c:pt idx="4404">
                  <c:v>0.26539617776871</c:v>
                </c:pt>
                <c:pt idx="4405">
                  <c:v>0.24630910158156999</c:v>
                </c:pt>
                <c:pt idx="4406">
                  <c:v>0.30894660949706998</c:v>
                </c:pt>
                <c:pt idx="4407">
                  <c:v>0.29284131526946999</c:v>
                </c:pt>
                <c:pt idx="4408">
                  <c:v>0.39104360342026001</c:v>
                </c:pt>
                <c:pt idx="4409">
                  <c:v>0.40224105119705</c:v>
                </c:pt>
                <c:pt idx="4410">
                  <c:v>0.42970156669616999</c:v>
                </c:pt>
                <c:pt idx="4411">
                  <c:v>0.42557942867278997</c:v>
                </c:pt>
                <c:pt idx="4412">
                  <c:v>0.31797069311142001</c:v>
                </c:pt>
                <c:pt idx="4413">
                  <c:v>0.38434880971909002</c:v>
                </c:pt>
                <c:pt idx="4414">
                  <c:v>0.28901857137679998</c:v>
                </c:pt>
                <c:pt idx="4415">
                  <c:v>0.27813547849655001</c:v>
                </c:pt>
                <c:pt idx="4416">
                  <c:v>0.25731575489044001</c:v>
                </c:pt>
                <c:pt idx="4417">
                  <c:v>0.26897311210632002</c:v>
                </c:pt>
                <c:pt idx="4418">
                  <c:v>0.26680511236191001</c:v>
                </c:pt>
                <c:pt idx="4419">
                  <c:v>0.31781363487244002</c:v>
                </c:pt>
                <c:pt idx="4420">
                  <c:v>0.34045207500458002</c:v>
                </c:pt>
                <c:pt idx="4421">
                  <c:v>0.34002345800400002</c:v>
                </c:pt>
                <c:pt idx="4422">
                  <c:v>0.35554558038711997</c:v>
                </c:pt>
                <c:pt idx="4423">
                  <c:v>0.28559839725494002</c:v>
                </c:pt>
                <c:pt idx="4424">
                  <c:v>0.31513273715973</c:v>
                </c:pt>
                <c:pt idx="4425">
                  <c:v>0.20481824874877999</c:v>
                </c:pt>
                <c:pt idx="4426">
                  <c:v>0.43519854545593001</c:v>
                </c:pt>
                <c:pt idx="4427">
                  <c:v>0.26209014654160001</c:v>
                </c:pt>
                <c:pt idx="4428">
                  <c:v>0.15322178602219</c:v>
                </c:pt>
                <c:pt idx="4429">
                  <c:v>0.28242808580398998</c:v>
                </c:pt>
                <c:pt idx="4430">
                  <c:v>0.25319439172745001</c:v>
                </c:pt>
                <c:pt idx="4431">
                  <c:v>0.28887045383453003</c:v>
                </c:pt>
                <c:pt idx="4432">
                  <c:v>0.32313650846481001</c:v>
                </c:pt>
                <c:pt idx="4433">
                  <c:v>0.41409194469451999</c:v>
                </c:pt>
                <c:pt idx="4434">
                  <c:v>0.41409194469451999</c:v>
                </c:pt>
                <c:pt idx="4435">
                  <c:v>0.47252672910690002</c:v>
                </c:pt>
                <c:pt idx="4436">
                  <c:v>0.20856392383575001</c:v>
                </c:pt>
                <c:pt idx="4437">
                  <c:v>0.33613312244415</c:v>
                </c:pt>
                <c:pt idx="4438">
                  <c:v>0.33613312244415</c:v>
                </c:pt>
                <c:pt idx="4439">
                  <c:v>0.46936559677124001</c:v>
                </c:pt>
                <c:pt idx="4440">
                  <c:v>0.46188765764236001</c:v>
                </c:pt>
                <c:pt idx="4441">
                  <c:v>0.50168734788894997</c:v>
                </c:pt>
                <c:pt idx="4442">
                  <c:v>0.48690551519393999</c:v>
                </c:pt>
                <c:pt idx="4443">
                  <c:v>0.2327486872673</c:v>
                </c:pt>
                <c:pt idx="4444">
                  <c:v>0.31130701303482</c:v>
                </c:pt>
                <c:pt idx="4445">
                  <c:v>0.40177941322326999</c:v>
                </c:pt>
                <c:pt idx="4446">
                  <c:v>0.39110672473906999</c:v>
                </c:pt>
                <c:pt idx="4447">
                  <c:v>0.39416569471358998</c:v>
                </c:pt>
                <c:pt idx="4448">
                  <c:v>0.45617365837097001</c:v>
                </c:pt>
                <c:pt idx="4449">
                  <c:v>0.44170647859572998</c:v>
                </c:pt>
                <c:pt idx="4450">
                  <c:v>0.19567131996154999</c:v>
                </c:pt>
                <c:pt idx="4451">
                  <c:v>0.20409828424453999</c:v>
                </c:pt>
                <c:pt idx="4452">
                  <c:v>0.20899361371993999</c:v>
                </c:pt>
                <c:pt idx="4453">
                  <c:v>0.24121528863906999</c:v>
                </c:pt>
                <c:pt idx="4454">
                  <c:v>0.37406224012375</c:v>
                </c:pt>
                <c:pt idx="4455">
                  <c:v>0.38135254383087003</c:v>
                </c:pt>
                <c:pt idx="4456">
                  <c:v>0.32542145252228</c:v>
                </c:pt>
                <c:pt idx="4457">
                  <c:v>0.37018668651580999</c:v>
                </c:pt>
                <c:pt idx="4458">
                  <c:v>0.2341051697731</c:v>
                </c:pt>
                <c:pt idx="4459">
                  <c:v>0.28614646196365001</c:v>
                </c:pt>
                <c:pt idx="4460">
                  <c:v>0.31194162368773998</c:v>
                </c:pt>
                <c:pt idx="4461">
                  <c:v>0.35620814561844</c:v>
                </c:pt>
                <c:pt idx="4462">
                  <c:v>0.33609604835509999</c:v>
                </c:pt>
                <c:pt idx="4463">
                  <c:v>0.47170591354370001</c:v>
                </c:pt>
                <c:pt idx="4464">
                  <c:v>0.17099636793136999</c:v>
                </c:pt>
                <c:pt idx="4465">
                  <c:v>0.31276363134384</c:v>
                </c:pt>
                <c:pt idx="4466">
                  <c:v>0.21354109048843001</c:v>
                </c:pt>
                <c:pt idx="4467">
                  <c:v>0.27872043848037997</c:v>
                </c:pt>
                <c:pt idx="4468">
                  <c:v>0.27547627687454002</c:v>
                </c:pt>
                <c:pt idx="4469">
                  <c:v>0.31277233362197998</c:v>
                </c:pt>
                <c:pt idx="4470">
                  <c:v>0.40562111139297002</c:v>
                </c:pt>
                <c:pt idx="4471">
                  <c:v>0.14665114879607999</c:v>
                </c:pt>
                <c:pt idx="4472">
                  <c:v>0.13410317897797</c:v>
                </c:pt>
                <c:pt idx="4473">
                  <c:v>0.28015404939651001</c:v>
                </c:pt>
                <c:pt idx="4474">
                  <c:v>0.31013268232345997</c:v>
                </c:pt>
                <c:pt idx="4475">
                  <c:v>0.35866451263428001</c:v>
                </c:pt>
                <c:pt idx="4476">
                  <c:v>0.31244486570357999</c:v>
                </c:pt>
                <c:pt idx="4477">
                  <c:v>0.30683326721191001</c:v>
                </c:pt>
                <c:pt idx="4478">
                  <c:v>6.7852437496189993E-2</c:v>
                </c:pt>
                <c:pt idx="4479">
                  <c:v>0.14550375938415999</c:v>
                </c:pt>
                <c:pt idx="4480">
                  <c:v>6.9825172424320001E-2</c:v>
                </c:pt>
                <c:pt idx="4481">
                  <c:v>0.29019737243652</c:v>
                </c:pt>
                <c:pt idx="4482">
                  <c:v>0.20436030626297</c:v>
                </c:pt>
                <c:pt idx="4483">
                  <c:v>0.33366233110428001</c:v>
                </c:pt>
                <c:pt idx="4484">
                  <c:v>0.33365762233733998</c:v>
                </c:pt>
                <c:pt idx="4485">
                  <c:v>8.5122644901280006E-2</c:v>
                </c:pt>
                <c:pt idx="4486">
                  <c:v>0.17200547456741</c:v>
                </c:pt>
                <c:pt idx="4487">
                  <c:v>0.19148927927017001</c:v>
                </c:pt>
                <c:pt idx="4488">
                  <c:v>0.21903645992279</c:v>
                </c:pt>
                <c:pt idx="4489">
                  <c:v>0.24117887020111001</c:v>
                </c:pt>
                <c:pt idx="4490">
                  <c:v>0.25763022899628002</c:v>
                </c:pt>
                <c:pt idx="4491">
                  <c:v>0.35594689846039002</c:v>
                </c:pt>
                <c:pt idx="4492">
                  <c:v>0.16948699951172</c:v>
                </c:pt>
                <c:pt idx="4493">
                  <c:v>0.20250034332274999</c:v>
                </c:pt>
                <c:pt idx="4494">
                  <c:v>0.19809001684189001</c:v>
                </c:pt>
                <c:pt idx="4495">
                  <c:v>0.26651203632354997</c:v>
                </c:pt>
                <c:pt idx="4496">
                  <c:v>0.21314156055450001</c:v>
                </c:pt>
                <c:pt idx="4497">
                  <c:v>0.40421545505523998</c:v>
                </c:pt>
                <c:pt idx="4498">
                  <c:v>0.35889995098114003</c:v>
                </c:pt>
                <c:pt idx="4499">
                  <c:v>0.18163162469864</c:v>
                </c:pt>
                <c:pt idx="4500">
                  <c:v>0.18163162469864</c:v>
                </c:pt>
                <c:pt idx="4501">
                  <c:v>0.36145323514937999</c:v>
                </c:pt>
                <c:pt idx="4502">
                  <c:v>0.30696266889571999</c:v>
                </c:pt>
                <c:pt idx="4503">
                  <c:v>0.30313986539840998</c:v>
                </c:pt>
                <c:pt idx="4504">
                  <c:v>0.27459144592285001</c:v>
                </c:pt>
                <c:pt idx="4505">
                  <c:v>-2.639412879944E-2</c:v>
                </c:pt>
                <c:pt idx="4506">
                  <c:v>0.18009579181671001</c:v>
                </c:pt>
                <c:pt idx="4507">
                  <c:v>0.19846683740616</c:v>
                </c:pt>
                <c:pt idx="4508">
                  <c:v>0.22601503133774001</c:v>
                </c:pt>
                <c:pt idx="4509">
                  <c:v>0.19389593601227001</c:v>
                </c:pt>
                <c:pt idx="4510">
                  <c:v>0.20299822092056</c:v>
                </c:pt>
                <c:pt idx="4511">
                  <c:v>0.21897310018539001</c:v>
                </c:pt>
                <c:pt idx="4512">
                  <c:v>0.31336975097656</c:v>
                </c:pt>
                <c:pt idx="4513">
                  <c:v>0.12105154991149999</c:v>
                </c:pt>
                <c:pt idx="4514">
                  <c:v>0.32922673225402999</c:v>
                </c:pt>
                <c:pt idx="4515">
                  <c:v>0.32603985071182001</c:v>
                </c:pt>
                <c:pt idx="4516">
                  <c:v>0.26409292221068997</c:v>
                </c:pt>
                <c:pt idx="4517">
                  <c:v>0.23370635509491</c:v>
                </c:pt>
                <c:pt idx="4518">
                  <c:v>0.28088754415512002</c:v>
                </c:pt>
                <c:pt idx="4519">
                  <c:v>0.17653381824493</c:v>
                </c:pt>
                <c:pt idx="4520">
                  <c:v>0.38252943754196</c:v>
                </c:pt>
                <c:pt idx="4521">
                  <c:v>0.30723315477370999</c:v>
                </c:pt>
                <c:pt idx="4522">
                  <c:v>0.34219765663147</c:v>
                </c:pt>
                <c:pt idx="4523">
                  <c:v>0.25618761777878002</c:v>
                </c:pt>
                <c:pt idx="4524">
                  <c:v>0.44910001754760998</c:v>
                </c:pt>
                <c:pt idx="4525">
                  <c:v>0.28466564416884999</c:v>
                </c:pt>
                <c:pt idx="4526">
                  <c:v>8.8291764259340003E-2</c:v>
                </c:pt>
                <c:pt idx="4527">
                  <c:v>0.24727106094359999</c:v>
                </c:pt>
                <c:pt idx="4528">
                  <c:v>0.16577863693236999</c:v>
                </c:pt>
                <c:pt idx="4529">
                  <c:v>0.22446841001511</c:v>
                </c:pt>
                <c:pt idx="4530">
                  <c:v>0.29725319147110002</c:v>
                </c:pt>
                <c:pt idx="4531">
                  <c:v>0.31553971767425998</c:v>
                </c:pt>
                <c:pt idx="4532">
                  <c:v>0.34109133481978998</c:v>
                </c:pt>
                <c:pt idx="4533">
                  <c:v>0.14225518703460999</c:v>
                </c:pt>
                <c:pt idx="4534">
                  <c:v>0.21343028545379999</c:v>
                </c:pt>
                <c:pt idx="4535">
                  <c:v>0.2221320271492</c:v>
                </c:pt>
                <c:pt idx="4536">
                  <c:v>0.26143944263458002</c:v>
                </c:pt>
                <c:pt idx="4537">
                  <c:v>0.38842540979384999</c:v>
                </c:pt>
                <c:pt idx="4538">
                  <c:v>0.39400357007980003</c:v>
                </c:pt>
                <c:pt idx="4539">
                  <c:v>7.3415279388429996E-2</c:v>
                </c:pt>
                <c:pt idx="4540">
                  <c:v>0.17616790533066001</c:v>
                </c:pt>
                <c:pt idx="4541">
                  <c:v>0.21971130371094</c:v>
                </c:pt>
                <c:pt idx="4542">
                  <c:v>0.36603426933289002</c:v>
                </c:pt>
                <c:pt idx="4543">
                  <c:v>0.39441472291946</c:v>
                </c:pt>
                <c:pt idx="4544">
                  <c:v>0.36658084392548002</c:v>
                </c:pt>
                <c:pt idx="4545">
                  <c:v>0.36658084392548002</c:v>
                </c:pt>
                <c:pt idx="4546">
                  <c:v>0.3465576171875</c:v>
                </c:pt>
                <c:pt idx="4547">
                  <c:v>0.29906672239304</c:v>
                </c:pt>
                <c:pt idx="4548">
                  <c:v>0.35875219106674</c:v>
                </c:pt>
                <c:pt idx="4549">
                  <c:v>0.42469877004623002</c:v>
                </c:pt>
                <c:pt idx="4550">
                  <c:v>0.42469877004623002</c:v>
                </c:pt>
                <c:pt idx="4551">
                  <c:v>0.47359305620192998</c:v>
                </c:pt>
                <c:pt idx="4552">
                  <c:v>0.24361461400986001</c:v>
                </c:pt>
                <c:pt idx="4553">
                  <c:v>0.28441262245178001</c:v>
                </c:pt>
                <c:pt idx="4554">
                  <c:v>0.28832858800888</c:v>
                </c:pt>
                <c:pt idx="4555">
                  <c:v>0.31630676984786998</c:v>
                </c:pt>
                <c:pt idx="4556">
                  <c:v>0.47702425718307001</c:v>
                </c:pt>
                <c:pt idx="4557">
                  <c:v>0.47702425718307001</c:v>
                </c:pt>
                <c:pt idx="4558">
                  <c:v>0.18422472476959001</c:v>
                </c:pt>
                <c:pt idx="4559">
                  <c:v>0.35945093631744002</c:v>
                </c:pt>
                <c:pt idx="4560">
                  <c:v>0.28239226341248003</c:v>
                </c:pt>
                <c:pt idx="4561">
                  <c:v>0.33137202262878002</c:v>
                </c:pt>
                <c:pt idx="4562">
                  <c:v>0.41752362251281999</c:v>
                </c:pt>
                <c:pt idx="4563">
                  <c:v>0.41752362251281999</c:v>
                </c:pt>
                <c:pt idx="4564">
                  <c:v>0.31117427349090998</c:v>
                </c:pt>
                <c:pt idx="4565">
                  <c:v>0.26068049669266002</c:v>
                </c:pt>
                <c:pt idx="4566">
                  <c:v>0.34483438730240001</c:v>
                </c:pt>
                <c:pt idx="4567">
                  <c:v>0.44469684362410999</c:v>
                </c:pt>
                <c:pt idx="4568">
                  <c:v>0.44469684362410999</c:v>
                </c:pt>
                <c:pt idx="4569">
                  <c:v>0.46831721067429</c:v>
                </c:pt>
                <c:pt idx="4570">
                  <c:v>0.23504132032394001</c:v>
                </c:pt>
                <c:pt idx="4571">
                  <c:v>0.21251153945922999</c:v>
                </c:pt>
                <c:pt idx="4572">
                  <c:v>0.21425575017928999</c:v>
                </c:pt>
                <c:pt idx="4573">
                  <c:v>0.21425575017928999</c:v>
                </c:pt>
                <c:pt idx="4574">
                  <c:v>0.38398617506027</c:v>
                </c:pt>
                <c:pt idx="4575">
                  <c:v>0.12021422386169001</c:v>
                </c:pt>
                <c:pt idx="4576">
                  <c:v>0.22709369659424</c:v>
                </c:pt>
                <c:pt idx="4577">
                  <c:v>0.23450368642807001</c:v>
                </c:pt>
                <c:pt idx="4578">
                  <c:v>0.19815874099731001</c:v>
                </c:pt>
                <c:pt idx="4579">
                  <c:v>0.22871708869933999</c:v>
                </c:pt>
                <c:pt idx="4580">
                  <c:v>0.23510903120040999</c:v>
                </c:pt>
                <c:pt idx="4581">
                  <c:v>0.23510903120040999</c:v>
                </c:pt>
                <c:pt idx="4582">
                  <c:v>0.31713998317719</c:v>
                </c:pt>
                <c:pt idx="4583">
                  <c:v>0.30524593591690002</c:v>
                </c:pt>
                <c:pt idx="4584">
                  <c:v>0.35106325149536</c:v>
                </c:pt>
                <c:pt idx="4585">
                  <c:v>0.31108784675598</c:v>
                </c:pt>
                <c:pt idx="4586">
                  <c:v>0.40075111389160001</c:v>
                </c:pt>
                <c:pt idx="4587">
                  <c:v>0.40075111389160001</c:v>
                </c:pt>
                <c:pt idx="4588">
                  <c:v>0.32150411605835</c:v>
                </c:pt>
                <c:pt idx="4589">
                  <c:v>0.2824901342392</c:v>
                </c:pt>
                <c:pt idx="4590">
                  <c:v>0.35458064079285001</c:v>
                </c:pt>
                <c:pt idx="4591">
                  <c:v>0.32864403724669999</c:v>
                </c:pt>
                <c:pt idx="4592">
                  <c:v>0.32864403724669999</c:v>
                </c:pt>
                <c:pt idx="4593">
                  <c:v>0.34593021869659002</c:v>
                </c:pt>
                <c:pt idx="4594">
                  <c:v>0.25672298669815002</c:v>
                </c:pt>
                <c:pt idx="4595">
                  <c:v>0.21181207895279</c:v>
                </c:pt>
                <c:pt idx="4596">
                  <c:v>0.2834706902504</c:v>
                </c:pt>
                <c:pt idx="4597">
                  <c:v>0.2834706902504</c:v>
                </c:pt>
                <c:pt idx="4598">
                  <c:v>0.25757384300232</c:v>
                </c:pt>
                <c:pt idx="4599">
                  <c:v>0.29425650835036998</c:v>
                </c:pt>
                <c:pt idx="4600">
                  <c:v>0.22717541456223</c:v>
                </c:pt>
                <c:pt idx="4601">
                  <c:v>0.25925177335739003</c:v>
                </c:pt>
                <c:pt idx="4602">
                  <c:v>0.16555970907211001</c:v>
                </c:pt>
                <c:pt idx="4603">
                  <c:v>0.39119684696197998</c:v>
                </c:pt>
                <c:pt idx="4604">
                  <c:v>0.28892481327057001</c:v>
                </c:pt>
                <c:pt idx="4605">
                  <c:v>0.40829360485076999</c:v>
                </c:pt>
                <c:pt idx="4606">
                  <c:v>0.14415001869201999</c:v>
                </c:pt>
                <c:pt idx="4607">
                  <c:v>0.21328753232955999</c:v>
                </c:pt>
                <c:pt idx="4608">
                  <c:v>0.21328753232955999</c:v>
                </c:pt>
                <c:pt idx="4609">
                  <c:v>0.22575545310973999</c:v>
                </c:pt>
                <c:pt idx="4610">
                  <c:v>0.34385496377945002</c:v>
                </c:pt>
                <c:pt idx="4611">
                  <c:v>0.40365099906920998</c:v>
                </c:pt>
                <c:pt idx="4612">
                  <c:v>0.14297670125961001</c:v>
                </c:pt>
                <c:pt idx="4613">
                  <c:v>0.19561964273453</c:v>
                </c:pt>
                <c:pt idx="4614">
                  <c:v>0.19492691755295</c:v>
                </c:pt>
                <c:pt idx="4615">
                  <c:v>0.19448572397232</c:v>
                </c:pt>
                <c:pt idx="4616">
                  <c:v>0.27733170986175998</c:v>
                </c:pt>
                <c:pt idx="4617">
                  <c:v>0.27733170986175998</c:v>
                </c:pt>
                <c:pt idx="4618">
                  <c:v>0.30392098426818998</c:v>
                </c:pt>
                <c:pt idx="4619">
                  <c:v>0.38489091396331998</c:v>
                </c:pt>
                <c:pt idx="4620">
                  <c:v>0.29274660348892001</c:v>
                </c:pt>
                <c:pt idx="4621">
                  <c:v>0.36909979581833002</c:v>
                </c:pt>
                <c:pt idx="4622">
                  <c:v>0.48017531633376997</c:v>
                </c:pt>
                <c:pt idx="4623">
                  <c:v>0.48017531633376997</c:v>
                </c:pt>
                <c:pt idx="4624">
                  <c:v>0.26532018184661998</c:v>
                </c:pt>
                <c:pt idx="4625">
                  <c:v>0.28044676780701</c:v>
                </c:pt>
                <c:pt idx="4626">
                  <c:v>0.36901360750197998</c:v>
                </c:pt>
                <c:pt idx="4627">
                  <c:v>0.36901360750197998</c:v>
                </c:pt>
                <c:pt idx="4628">
                  <c:v>0.31795197725295998</c:v>
                </c:pt>
                <c:pt idx="4629">
                  <c:v>0.41860866546630998</c:v>
                </c:pt>
                <c:pt idx="4630">
                  <c:v>0.35171324014664002</c:v>
                </c:pt>
                <c:pt idx="4631">
                  <c:v>0.13629430532455</c:v>
                </c:pt>
                <c:pt idx="4632">
                  <c:v>0.38690525293349998</c:v>
                </c:pt>
                <c:pt idx="4633">
                  <c:v>0.27724063396454002</c:v>
                </c:pt>
                <c:pt idx="4634">
                  <c:v>0.36984544992446999</c:v>
                </c:pt>
                <c:pt idx="4635">
                  <c:v>0.39813512563705</c:v>
                </c:pt>
                <c:pt idx="4636">
                  <c:v>0.41738224029540999</c:v>
                </c:pt>
                <c:pt idx="4637">
                  <c:v>0.48809880018233998</c:v>
                </c:pt>
                <c:pt idx="4638">
                  <c:v>0.11374869942665</c:v>
                </c:pt>
                <c:pt idx="4639">
                  <c:v>0.20540547370911</c:v>
                </c:pt>
                <c:pt idx="4640">
                  <c:v>0.15121310949326</c:v>
                </c:pt>
                <c:pt idx="4641">
                  <c:v>0.22442883253098</c:v>
                </c:pt>
                <c:pt idx="4642">
                  <c:v>0.31104516983031999</c:v>
                </c:pt>
                <c:pt idx="4643">
                  <c:v>0.37307673692702997</c:v>
                </c:pt>
                <c:pt idx="4644">
                  <c:v>0.30857044458388999</c:v>
                </c:pt>
                <c:pt idx="4645">
                  <c:v>0.15070855617522999</c:v>
                </c:pt>
                <c:pt idx="4646">
                  <c:v>0.27162218093871998</c:v>
                </c:pt>
                <c:pt idx="4647">
                  <c:v>0.34652334451674999</c:v>
                </c:pt>
                <c:pt idx="4648">
                  <c:v>0.30914586782455</c:v>
                </c:pt>
                <c:pt idx="4649">
                  <c:v>0.41425061225891002</c:v>
                </c:pt>
                <c:pt idx="4650">
                  <c:v>0.37851852178574003</c:v>
                </c:pt>
                <c:pt idx="4651">
                  <c:v>0.43249475955963002</c:v>
                </c:pt>
                <c:pt idx="4652">
                  <c:v>8.8700473308559999E-2</c:v>
                </c:pt>
                <c:pt idx="4653">
                  <c:v>0.17305022478104001</c:v>
                </c:pt>
                <c:pt idx="4654">
                  <c:v>0.22807550430297999</c:v>
                </c:pt>
                <c:pt idx="4655">
                  <c:v>0.27548122406005998</c:v>
                </c:pt>
                <c:pt idx="4656">
                  <c:v>0.20094931125641</c:v>
                </c:pt>
                <c:pt idx="4657">
                  <c:v>0.31991952657700001</c:v>
                </c:pt>
                <c:pt idx="4658">
                  <c:v>0.30312126874924</c:v>
                </c:pt>
                <c:pt idx="4659">
                  <c:v>5.3671956062320003E-2</c:v>
                </c:pt>
                <c:pt idx="4660">
                  <c:v>5.1770478487009997E-2</c:v>
                </c:pt>
                <c:pt idx="4661">
                  <c:v>0.15520757436752</c:v>
                </c:pt>
                <c:pt idx="4662">
                  <c:v>0.20294988155365001</c:v>
                </c:pt>
                <c:pt idx="4663">
                  <c:v>0.29217302799224998</c:v>
                </c:pt>
                <c:pt idx="4664">
                  <c:v>0.21445894241332999</c:v>
                </c:pt>
                <c:pt idx="4665">
                  <c:v>0.32903397083281999</c:v>
                </c:pt>
                <c:pt idx="4666">
                  <c:v>6.2642008066180005E-2</c:v>
                </c:pt>
                <c:pt idx="4667">
                  <c:v>0.26887768507004001</c:v>
                </c:pt>
                <c:pt idx="4668">
                  <c:v>0.2019847035408</c:v>
                </c:pt>
                <c:pt idx="4669">
                  <c:v>0.22278505563736001</c:v>
                </c:pt>
                <c:pt idx="4670">
                  <c:v>0.28802788257598999</c:v>
                </c:pt>
                <c:pt idx="4671">
                  <c:v>0.29990518093108998</c:v>
                </c:pt>
                <c:pt idx="4672">
                  <c:v>0.27916592359543002</c:v>
                </c:pt>
                <c:pt idx="4673">
                  <c:v>8.1619471311570005E-2</c:v>
                </c:pt>
                <c:pt idx="4674">
                  <c:v>0.21952968835830999</c:v>
                </c:pt>
                <c:pt idx="4675">
                  <c:v>0.26920437812804998</c:v>
                </c:pt>
                <c:pt idx="4676">
                  <c:v>0.23263925313950001</c:v>
                </c:pt>
                <c:pt idx="4677">
                  <c:v>0.32808393239974998</c:v>
                </c:pt>
                <c:pt idx="4678">
                  <c:v>0.34065741300583002</c:v>
                </c:pt>
                <c:pt idx="4679">
                  <c:v>0.35995823144912997</c:v>
                </c:pt>
                <c:pt idx="4680">
                  <c:v>3.5169720649720002E-2</c:v>
                </c:pt>
                <c:pt idx="4681">
                  <c:v>0.10598900914192</c:v>
                </c:pt>
                <c:pt idx="4682">
                  <c:v>0.14981961250305001</c:v>
                </c:pt>
                <c:pt idx="4683">
                  <c:v>0.21434432268143</c:v>
                </c:pt>
                <c:pt idx="4684">
                  <c:v>0.15722233057022</c:v>
                </c:pt>
                <c:pt idx="4685">
                  <c:v>0.34021395444870001</c:v>
                </c:pt>
                <c:pt idx="4686">
                  <c:v>0.30909466743469</c:v>
                </c:pt>
                <c:pt idx="4687">
                  <c:v>0.13261097669600999</c:v>
                </c:pt>
                <c:pt idx="4688">
                  <c:v>0.21510612964629999</c:v>
                </c:pt>
                <c:pt idx="4689">
                  <c:v>0.25373476743697998</c:v>
                </c:pt>
                <c:pt idx="4690">
                  <c:v>0.29281532764434998</c:v>
                </c:pt>
                <c:pt idx="4691">
                  <c:v>0.33538770675659002</c:v>
                </c:pt>
                <c:pt idx="4692">
                  <c:v>0.23693478107452001</c:v>
                </c:pt>
                <c:pt idx="4693">
                  <c:v>0.30818408727646002</c:v>
                </c:pt>
                <c:pt idx="4694">
                  <c:v>0.21456682682037001</c:v>
                </c:pt>
                <c:pt idx="4695">
                  <c:v>0.23261225223540999</c:v>
                </c:pt>
                <c:pt idx="4696">
                  <c:v>0.18453586101531999</c:v>
                </c:pt>
                <c:pt idx="4697">
                  <c:v>0.26506000757217002</c:v>
                </c:pt>
                <c:pt idx="4698">
                  <c:v>0.34387421607971003</c:v>
                </c:pt>
                <c:pt idx="4699">
                  <c:v>0.38766103982924999</c:v>
                </c:pt>
                <c:pt idx="4700">
                  <c:v>0.35526847839355002</c:v>
                </c:pt>
                <c:pt idx="4701">
                  <c:v>8.1443309783940002E-2</c:v>
                </c:pt>
                <c:pt idx="4702">
                  <c:v>0.20854818820953</c:v>
                </c:pt>
                <c:pt idx="4703">
                  <c:v>0.31019592285156</c:v>
                </c:pt>
                <c:pt idx="4704">
                  <c:v>0.30267125368117997</c:v>
                </c:pt>
                <c:pt idx="4705">
                  <c:v>0.29848629236221003</c:v>
                </c:pt>
                <c:pt idx="4706">
                  <c:v>0.36169624328612998</c:v>
                </c:pt>
                <c:pt idx="4707">
                  <c:v>0.37544703483581998</c:v>
                </c:pt>
                <c:pt idx="4708">
                  <c:v>0.12394148111342999</c:v>
                </c:pt>
                <c:pt idx="4709">
                  <c:v>0.29284250736237</c:v>
                </c:pt>
                <c:pt idx="4710">
                  <c:v>0.23645389080047999</c:v>
                </c:pt>
                <c:pt idx="4711">
                  <c:v>0.30707246065139998</c:v>
                </c:pt>
                <c:pt idx="4712">
                  <c:v>0.29965513944625999</c:v>
                </c:pt>
                <c:pt idx="4713">
                  <c:v>0.39563965797424</c:v>
                </c:pt>
                <c:pt idx="4714">
                  <c:v>0.38377338647842002</c:v>
                </c:pt>
                <c:pt idx="4715">
                  <c:v>0.21861600875854001</c:v>
                </c:pt>
                <c:pt idx="4716">
                  <c:v>0.28962868452071999</c:v>
                </c:pt>
                <c:pt idx="4717">
                  <c:v>0.29817825555800997</c:v>
                </c:pt>
                <c:pt idx="4718">
                  <c:v>0.29543352127075001</c:v>
                </c:pt>
                <c:pt idx="4719">
                  <c:v>0.38696575164795</c:v>
                </c:pt>
                <c:pt idx="4720">
                  <c:v>0.44382894039153997</c:v>
                </c:pt>
                <c:pt idx="4721">
                  <c:v>0.41974067687987998</c:v>
                </c:pt>
                <c:pt idx="4722">
                  <c:v>0.14782291650772</c:v>
                </c:pt>
                <c:pt idx="4723">
                  <c:v>0.26071840524673001</c:v>
                </c:pt>
                <c:pt idx="4724">
                  <c:v>0.26175534725188998</c:v>
                </c:pt>
                <c:pt idx="4725">
                  <c:v>0.27005136013031</c:v>
                </c:pt>
                <c:pt idx="4726">
                  <c:v>0.26750588417053001</c:v>
                </c:pt>
                <c:pt idx="4727">
                  <c:v>0.40593546628951999</c:v>
                </c:pt>
                <c:pt idx="4728">
                  <c:v>0.35567575693129999</c:v>
                </c:pt>
                <c:pt idx="4729">
                  <c:v>0.17836266756058</c:v>
                </c:pt>
                <c:pt idx="4730">
                  <c:v>0.23496270179748999</c:v>
                </c:pt>
                <c:pt idx="4731">
                  <c:v>0.26173871755599998</c:v>
                </c:pt>
                <c:pt idx="4732">
                  <c:v>0.32100093364715998</c:v>
                </c:pt>
                <c:pt idx="4733">
                  <c:v>0.37024247646331998</c:v>
                </c:pt>
                <c:pt idx="4734">
                  <c:v>0.29693931341170998</c:v>
                </c:pt>
                <c:pt idx="4735">
                  <c:v>0.36040818691254001</c:v>
                </c:pt>
                <c:pt idx="4736">
                  <c:v>7.9999536275859998E-2</c:v>
                </c:pt>
                <c:pt idx="4737">
                  <c:v>0.29689437150955</c:v>
                </c:pt>
                <c:pt idx="4738">
                  <c:v>0.28011769056320002</c:v>
                </c:pt>
                <c:pt idx="4739">
                  <c:v>0.29987818002701</c:v>
                </c:pt>
                <c:pt idx="4740">
                  <c:v>0.23765701055527</c:v>
                </c:pt>
                <c:pt idx="4741">
                  <c:v>0.36445635557174999</c:v>
                </c:pt>
                <c:pt idx="4742">
                  <c:v>0.44015598297119002</c:v>
                </c:pt>
                <c:pt idx="4743">
                  <c:v>0.16865462064743</c:v>
                </c:pt>
                <c:pt idx="4744">
                  <c:v>0.16371279954910001</c:v>
                </c:pt>
                <c:pt idx="4745">
                  <c:v>0.18831825256348</c:v>
                </c:pt>
                <c:pt idx="4746">
                  <c:v>0.18492472171783</c:v>
                </c:pt>
                <c:pt idx="4747">
                  <c:v>0.25937014818192</c:v>
                </c:pt>
                <c:pt idx="4748">
                  <c:v>0.27345699071884</c:v>
                </c:pt>
                <c:pt idx="4749">
                  <c:v>0.25481730699539001</c:v>
                </c:pt>
                <c:pt idx="4750">
                  <c:v>0.10483354330062999</c:v>
                </c:pt>
                <c:pt idx="4751">
                  <c:v>0.14783829450607</c:v>
                </c:pt>
                <c:pt idx="4752">
                  <c:v>0.19095420837402</c:v>
                </c:pt>
                <c:pt idx="4753">
                  <c:v>0.16224306821823001</c:v>
                </c:pt>
                <c:pt idx="4754">
                  <c:v>0.19008779525757</c:v>
                </c:pt>
                <c:pt idx="4755">
                  <c:v>0.26846629381179998</c:v>
                </c:pt>
                <c:pt idx="4756">
                  <c:v>0.21178358793259</c:v>
                </c:pt>
                <c:pt idx="4757">
                  <c:v>0.17736679315567</c:v>
                </c:pt>
                <c:pt idx="4758">
                  <c:v>0.12049728631973</c:v>
                </c:pt>
                <c:pt idx="4759">
                  <c:v>0.20076698064803999</c:v>
                </c:pt>
                <c:pt idx="4760">
                  <c:v>0.15861761569977001</c:v>
                </c:pt>
                <c:pt idx="4761">
                  <c:v>0.29182201623916998</c:v>
                </c:pt>
                <c:pt idx="4762">
                  <c:v>0.26878249645232999</c:v>
                </c:pt>
                <c:pt idx="4763">
                  <c:v>0.31461387872696001</c:v>
                </c:pt>
                <c:pt idx="4764">
                  <c:v>1.698979735374E-2</c:v>
                </c:pt>
                <c:pt idx="4765">
                  <c:v>0.17670863866806</c:v>
                </c:pt>
                <c:pt idx="4766">
                  <c:v>0.22266781330109001</c:v>
                </c:pt>
                <c:pt idx="4767">
                  <c:v>0.28065383434295998</c:v>
                </c:pt>
                <c:pt idx="4768">
                  <c:v>0.29825097322464</c:v>
                </c:pt>
                <c:pt idx="4769">
                  <c:v>0.37728267908096003</c:v>
                </c:pt>
                <c:pt idx="4770">
                  <c:v>0.42097371816634999</c:v>
                </c:pt>
                <c:pt idx="4771">
                  <c:v>0.20109581947326999</c:v>
                </c:pt>
                <c:pt idx="4772">
                  <c:v>0.20614689588547</c:v>
                </c:pt>
                <c:pt idx="4773">
                  <c:v>0.25613886117934997</c:v>
                </c:pt>
                <c:pt idx="4774">
                  <c:v>0.19317150115966999</c:v>
                </c:pt>
                <c:pt idx="4775">
                  <c:v>0.29684102535248003</c:v>
                </c:pt>
                <c:pt idx="4776">
                  <c:v>0.22498679161071999</c:v>
                </c:pt>
                <c:pt idx="4777">
                  <c:v>0.30260217189789002</c:v>
                </c:pt>
                <c:pt idx="4778">
                  <c:v>0.14634346961975001</c:v>
                </c:pt>
                <c:pt idx="4779">
                  <c:v>0.17123961448669001</c:v>
                </c:pt>
                <c:pt idx="4780">
                  <c:v>9.9252015352250006E-2</c:v>
                </c:pt>
                <c:pt idx="4781">
                  <c:v>0.18819332122803001</c:v>
                </c:pt>
                <c:pt idx="4782">
                  <c:v>0.23364043235779</c:v>
                </c:pt>
                <c:pt idx="4783">
                  <c:v>0.33760619163513</c:v>
                </c:pt>
                <c:pt idx="4784">
                  <c:v>0.28883302211761003</c:v>
                </c:pt>
                <c:pt idx="4785">
                  <c:v>0.16194033622741999</c:v>
                </c:pt>
                <c:pt idx="4786">
                  <c:v>7.5106650590900007E-2</c:v>
                </c:pt>
                <c:pt idx="4787">
                  <c:v>0.16586267948151001</c:v>
                </c:pt>
                <c:pt idx="4788">
                  <c:v>0.16459542512893999</c:v>
                </c:pt>
                <c:pt idx="4789">
                  <c:v>0.20734775066375999</c:v>
                </c:pt>
                <c:pt idx="4790">
                  <c:v>0.30928748846053999</c:v>
                </c:pt>
                <c:pt idx="4791">
                  <c:v>0.29392606019973999</c:v>
                </c:pt>
                <c:pt idx="4792">
                  <c:v>-9.0419054031399999E-3</c:v>
                </c:pt>
                <c:pt idx="4793">
                  <c:v>-9.0419054031399999E-3</c:v>
                </c:pt>
                <c:pt idx="4794">
                  <c:v>3.9709210395800004E-3</c:v>
                </c:pt>
                <c:pt idx="4795">
                  <c:v>0.21036958694457999</c:v>
                </c:pt>
                <c:pt idx="4796">
                  <c:v>0.29899859428406</c:v>
                </c:pt>
                <c:pt idx="4797">
                  <c:v>0.22958606481551999</c:v>
                </c:pt>
                <c:pt idx="4798">
                  <c:v>0.38517457246780001</c:v>
                </c:pt>
                <c:pt idx="4799">
                  <c:v>0.25204986333847001</c:v>
                </c:pt>
                <c:pt idx="4800">
                  <c:v>0.21358907222748</c:v>
                </c:pt>
                <c:pt idx="4801">
                  <c:v>0.29905307292937999</c:v>
                </c:pt>
                <c:pt idx="4802">
                  <c:v>0.30898618698120001</c:v>
                </c:pt>
                <c:pt idx="4803">
                  <c:v>0.35340595245361001</c:v>
                </c:pt>
                <c:pt idx="4804">
                  <c:v>0.35733842849731001</c:v>
                </c:pt>
                <c:pt idx="4805">
                  <c:v>0.35655957460402998</c:v>
                </c:pt>
                <c:pt idx="4806">
                  <c:v>0.15677595138549999</c:v>
                </c:pt>
                <c:pt idx="4807">
                  <c:v>0.19333475828171001</c:v>
                </c:pt>
                <c:pt idx="4808">
                  <c:v>0.33409237861633001</c:v>
                </c:pt>
                <c:pt idx="4809">
                  <c:v>0.34892249107361001</c:v>
                </c:pt>
                <c:pt idx="4810">
                  <c:v>0.35703802108764998</c:v>
                </c:pt>
                <c:pt idx="4811">
                  <c:v>0.43087375164031999</c:v>
                </c:pt>
                <c:pt idx="4812">
                  <c:v>0.39937090873718001</c:v>
                </c:pt>
                <c:pt idx="4813">
                  <c:v>0.19296610355377</c:v>
                </c:pt>
                <c:pt idx="4814">
                  <c:v>0.22138059139252</c:v>
                </c:pt>
                <c:pt idx="4815">
                  <c:v>0.26983100175857999</c:v>
                </c:pt>
                <c:pt idx="4816">
                  <c:v>0.35821706056594999</c:v>
                </c:pt>
                <c:pt idx="4817">
                  <c:v>0.38704359531402999</c:v>
                </c:pt>
                <c:pt idx="4818">
                  <c:v>0.30558586120605002</c:v>
                </c:pt>
                <c:pt idx="4819">
                  <c:v>0.47656965255736999</c:v>
                </c:pt>
                <c:pt idx="4820">
                  <c:v>0.15814125537872001</c:v>
                </c:pt>
                <c:pt idx="4821">
                  <c:v>0.26442515850067</c:v>
                </c:pt>
                <c:pt idx="4822">
                  <c:v>0.23318612575531</c:v>
                </c:pt>
                <c:pt idx="4823">
                  <c:v>0.30339872837067</c:v>
                </c:pt>
                <c:pt idx="4824">
                  <c:v>0.36586844921111999</c:v>
                </c:pt>
                <c:pt idx="4825">
                  <c:v>0.27554601430893</c:v>
                </c:pt>
                <c:pt idx="4826">
                  <c:v>0.28808766603469999</c:v>
                </c:pt>
                <c:pt idx="4827">
                  <c:v>6.3195854425430006E-2</c:v>
                </c:pt>
                <c:pt idx="4828">
                  <c:v>6.0932457447049997E-2</c:v>
                </c:pt>
                <c:pt idx="4829">
                  <c:v>0.14544361829758001</c:v>
                </c:pt>
                <c:pt idx="4830">
                  <c:v>9.6889704465870002E-2</c:v>
                </c:pt>
                <c:pt idx="4831">
                  <c:v>0.18881994485855</c:v>
                </c:pt>
                <c:pt idx="4832">
                  <c:v>0.13718605041504001</c:v>
                </c:pt>
                <c:pt idx="4833">
                  <c:v>0.27972686290741</c:v>
                </c:pt>
                <c:pt idx="4834">
                  <c:v>8.6656600236889994E-2</c:v>
                </c:pt>
                <c:pt idx="4835">
                  <c:v>0.12500339746475</c:v>
                </c:pt>
                <c:pt idx="4836">
                  <c:v>0.21967124938964999</c:v>
                </c:pt>
                <c:pt idx="4837">
                  <c:v>0.17501646280288999</c:v>
                </c:pt>
                <c:pt idx="4838">
                  <c:v>0.17501646280288999</c:v>
                </c:pt>
                <c:pt idx="4839">
                  <c:v>1.7857551574999999E-4</c:v>
                </c:pt>
                <c:pt idx="4840">
                  <c:v>3.1971067190169997E-2</c:v>
                </c:pt>
                <c:pt idx="4841">
                  <c:v>0.17604106664658001</c:v>
                </c:pt>
                <c:pt idx="4842">
                  <c:v>0.10837405920029</c:v>
                </c:pt>
                <c:pt idx="4843">
                  <c:v>0.18018430471419999</c:v>
                </c:pt>
                <c:pt idx="4844">
                  <c:v>0.12330949306488</c:v>
                </c:pt>
                <c:pt idx="4845">
                  <c:v>-1.5409886837010001E-2</c:v>
                </c:pt>
                <c:pt idx="4846">
                  <c:v>0.11465832591057</c:v>
                </c:pt>
                <c:pt idx="4847">
                  <c:v>0.18552881479263</c:v>
                </c:pt>
                <c:pt idx="4848">
                  <c:v>0.18355941772461001</c:v>
                </c:pt>
                <c:pt idx="4849">
                  <c:v>0.22827452421187999</c:v>
                </c:pt>
                <c:pt idx="4850">
                  <c:v>0.21570336818694999</c:v>
                </c:pt>
                <c:pt idx="4851">
                  <c:v>3.4966170787810003E-2</c:v>
                </c:pt>
                <c:pt idx="4852">
                  <c:v>0.13769739866257</c:v>
                </c:pt>
                <c:pt idx="4853">
                  <c:v>0.13154494762421001</c:v>
                </c:pt>
                <c:pt idx="4854">
                  <c:v>0.25855547189713002</c:v>
                </c:pt>
                <c:pt idx="4855">
                  <c:v>0.18222814798355</c:v>
                </c:pt>
                <c:pt idx="4856">
                  <c:v>0.26655358076095997</c:v>
                </c:pt>
                <c:pt idx="4857">
                  <c:v>7.8501731157299998E-2</c:v>
                </c:pt>
                <c:pt idx="4858">
                  <c:v>9.4286352396010006E-2</c:v>
                </c:pt>
                <c:pt idx="4859">
                  <c:v>0.10132583975792001</c:v>
                </c:pt>
                <c:pt idx="4860">
                  <c:v>0.23211872577667</c:v>
                </c:pt>
                <c:pt idx="4861">
                  <c:v>0.27164250612259</c:v>
                </c:pt>
                <c:pt idx="4862">
                  <c:v>0.26161468029022</c:v>
                </c:pt>
                <c:pt idx="4863">
                  <c:v>0.14107757806778001</c:v>
                </c:pt>
                <c:pt idx="4864">
                  <c:v>0.13057762384415</c:v>
                </c:pt>
                <c:pt idx="4865">
                  <c:v>0.22285795211792001</c:v>
                </c:pt>
                <c:pt idx="4866">
                  <c:v>0.25110858678817999</c:v>
                </c:pt>
                <c:pt idx="4867">
                  <c:v>0.33740651607513</c:v>
                </c:pt>
                <c:pt idx="4868">
                  <c:v>0.29235261678696001</c:v>
                </c:pt>
                <c:pt idx="4869">
                  <c:v>8.9986354112629993E-2</c:v>
                </c:pt>
                <c:pt idx="4870">
                  <c:v>0.11649695038794999</c:v>
                </c:pt>
                <c:pt idx="4871">
                  <c:v>0.13837629556656</c:v>
                </c:pt>
                <c:pt idx="4872">
                  <c:v>0.14360225200653001</c:v>
                </c:pt>
                <c:pt idx="4873">
                  <c:v>0.22990673780441001</c:v>
                </c:pt>
                <c:pt idx="4874">
                  <c:v>0.18355542421341001</c:v>
                </c:pt>
                <c:pt idx="4875">
                  <c:v>1.5500724315640001E-2</c:v>
                </c:pt>
                <c:pt idx="4876">
                  <c:v>8.2786738872530005E-2</c:v>
                </c:pt>
                <c:pt idx="4877">
                  <c:v>0.10598996281624</c:v>
                </c:pt>
                <c:pt idx="4878">
                  <c:v>0.18447583913803001</c:v>
                </c:pt>
                <c:pt idx="4879">
                  <c:v>0.18606537580490001</c:v>
                </c:pt>
                <c:pt idx="4880">
                  <c:v>0.18844217061995999</c:v>
                </c:pt>
                <c:pt idx="4881">
                  <c:v>-0.1024072766304</c:v>
                </c:pt>
                <c:pt idx="4882">
                  <c:v>2.6562005281449998E-2</c:v>
                </c:pt>
                <c:pt idx="4883">
                  <c:v>9.6838235855099999E-2</c:v>
                </c:pt>
                <c:pt idx="4884">
                  <c:v>9.4245105981830002E-2</c:v>
                </c:pt>
                <c:pt idx="4885">
                  <c:v>0.18241208791732999</c:v>
                </c:pt>
                <c:pt idx="4886">
                  <c:v>0.21729928255080999</c:v>
                </c:pt>
                <c:pt idx="4887">
                  <c:v>-2.80487537384E-2</c:v>
                </c:pt>
                <c:pt idx="4888">
                  <c:v>6.7434787750240005E-2</c:v>
                </c:pt>
                <c:pt idx="4889">
                  <c:v>6.4497798681260002E-2</c:v>
                </c:pt>
                <c:pt idx="4890">
                  <c:v>5.8024227619169998E-2</c:v>
                </c:pt>
                <c:pt idx="4891">
                  <c:v>0.17777717113495001</c:v>
                </c:pt>
                <c:pt idx="4892">
                  <c:v>0.25927740335464</c:v>
                </c:pt>
                <c:pt idx="4893">
                  <c:v>-4.7940105199809999E-2</c:v>
                </c:pt>
                <c:pt idx="4894">
                  <c:v>-1.5983253717420001E-2</c:v>
                </c:pt>
                <c:pt idx="4895">
                  <c:v>-2.3002773523330002E-2</c:v>
                </c:pt>
                <c:pt idx="4896">
                  <c:v>7.4960231781009995E-2</c:v>
                </c:pt>
                <c:pt idx="4897">
                  <c:v>0.14778155088424999</c:v>
                </c:pt>
                <c:pt idx="4898">
                  <c:v>0.26495391130446999</c:v>
                </c:pt>
                <c:pt idx="4899">
                  <c:v>-2.0898401737209998E-2</c:v>
                </c:pt>
                <c:pt idx="4900">
                  <c:v>0.10231631994246999</c:v>
                </c:pt>
                <c:pt idx="4901">
                  <c:v>0.12096393108368</c:v>
                </c:pt>
                <c:pt idx="4902">
                  <c:v>0.14312791824341001</c:v>
                </c:pt>
                <c:pt idx="4903">
                  <c:v>0.22281658649444999</c:v>
                </c:pt>
                <c:pt idx="4904">
                  <c:v>0.26148962974548001</c:v>
                </c:pt>
                <c:pt idx="4905">
                  <c:v>-6.7320615053180002E-2</c:v>
                </c:pt>
                <c:pt idx="4906">
                  <c:v>0.11817270517349</c:v>
                </c:pt>
                <c:pt idx="4907">
                  <c:v>7.1392774581909998E-2</c:v>
                </c:pt>
                <c:pt idx="4908">
                  <c:v>0.12327671051025001</c:v>
                </c:pt>
                <c:pt idx="4909">
                  <c:v>0.17905884981155001</c:v>
                </c:pt>
                <c:pt idx="4910">
                  <c:v>0.24936634302138999</c:v>
                </c:pt>
                <c:pt idx="4911">
                  <c:v>3.4662365913390003E-2</c:v>
                </c:pt>
                <c:pt idx="4912">
                  <c:v>0.11474576592445</c:v>
                </c:pt>
                <c:pt idx="4913">
                  <c:v>0.17725545167922999</c:v>
                </c:pt>
                <c:pt idx="4914">
                  <c:v>0.21803158521652</c:v>
                </c:pt>
                <c:pt idx="4915">
                  <c:v>0.26474225521088002</c:v>
                </c:pt>
                <c:pt idx="4916">
                  <c:v>0.30793523788451999</c:v>
                </c:pt>
                <c:pt idx="4917">
                  <c:v>0.18025875091553001</c:v>
                </c:pt>
                <c:pt idx="4918">
                  <c:v>0.17519629001616999</c:v>
                </c:pt>
                <c:pt idx="4919">
                  <c:v>0.22095060348511</c:v>
                </c:pt>
                <c:pt idx="4920">
                  <c:v>0.24542361497879001</c:v>
                </c:pt>
                <c:pt idx="4921">
                  <c:v>0.18538880348205999</c:v>
                </c:pt>
                <c:pt idx="4922">
                  <c:v>0.37378263473510998</c:v>
                </c:pt>
                <c:pt idx="4923">
                  <c:v>6.7308187484740004E-2</c:v>
                </c:pt>
                <c:pt idx="4924">
                  <c:v>0.12393659353255999</c:v>
                </c:pt>
                <c:pt idx="4925">
                  <c:v>0.20367455482482999</c:v>
                </c:pt>
                <c:pt idx="4926">
                  <c:v>0.24329245090484999</c:v>
                </c:pt>
                <c:pt idx="4927">
                  <c:v>0.20208710432053001</c:v>
                </c:pt>
                <c:pt idx="4928">
                  <c:v>0.38041025400161999</c:v>
                </c:pt>
                <c:pt idx="4929">
                  <c:v>0.51933252811431996</c:v>
                </c:pt>
                <c:pt idx="4930">
                  <c:v>6.6300600767140005E-2</c:v>
                </c:pt>
                <c:pt idx="4931">
                  <c:v>0.20159727334975999</c:v>
                </c:pt>
                <c:pt idx="4932">
                  <c:v>0.21114200353622001</c:v>
                </c:pt>
                <c:pt idx="4933">
                  <c:v>0.30523544549942</c:v>
                </c:pt>
                <c:pt idx="4934">
                  <c:v>0.25989627838134999</c:v>
                </c:pt>
                <c:pt idx="4935">
                  <c:v>0.2338348031044</c:v>
                </c:pt>
                <c:pt idx="4936">
                  <c:v>0.28603661060333002</c:v>
                </c:pt>
                <c:pt idx="4937">
                  <c:v>3.1850367784499997E-2</c:v>
                </c:pt>
                <c:pt idx="4938">
                  <c:v>9.1900289058689993E-2</c:v>
                </c:pt>
                <c:pt idx="4939">
                  <c:v>0.10649657249451</c:v>
                </c:pt>
                <c:pt idx="4940">
                  <c:v>0.16481786966324</c:v>
                </c:pt>
                <c:pt idx="4941">
                  <c:v>0.19096636772156</c:v>
                </c:pt>
                <c:pt idx="4942">
                  <c:v>0.23033028841018999</c:v>
                </c:pt>
                <c:pt idx="4943">
                  <c:v>0.25141191482544001</c:v>
                </c:pt>
                <c:pt idx="4944">
                  <c:v>0.21975553035736001</c:v>
                </c:pt>
                <c:pt idx="4945">
                  <c:v>0.17925947904587</c:v>
                </c:pt>
                <c:pt idx="4946">
                  <c:v>0.29002618789673001</c:v>
                </c:pt>
                <c:pt idx="4947">
                  <c:v>0.22943240404129001</c:v>
                </c:pt>
                <c:pt idx="4948">
                  <c:v>0.37759917974472001</c:v>
                </c:pt>
                <c:pt idx="4949">
                  <c:v>0.45635223388672003</c:v>
                </c:pt>
                <c:pt idx="4950">
                  <c:v>0.43159186840057001</c:v>
                </c:pt>
                <c:pt idx="4951">
                  <c:v>0.15031236410141</c:v>
                </c:pt>
                <c:pt idx="4952">
                  <c:v>0.28976452350616</c:v>
                </c:pt>
                <c:pt idx="4953">
                  <c:v>0.27528709173202998</c:v>
                </c:pt>
                <c:pt idx="4954">
                  <c:v>0.26138597726821999</c:v>
                </c:pt>
                <c:pt idx="4955">
                  <c:v>0.30429726839066001</c:v>
                </c:pt>
                <c:pt idx="4956">
                  <c:v>0.31513649225235002</c:v>
                </c:pt>
                <c:pt idx="4957">
                  <c:v>0.38326001167297002</c:v>
                </c:pt>
                <c:pt idx="4958">
                  <c:v>0.17254382371902</c:v>
                </c:pt>
                <c:pt idx="4959">
                  <c:v>0.12273800373077</c:v>
                </c:pt>
                <c:pt idx="4960">
                  <c:v>0.28268116712570002</c:v>
                </c:pt>
                <c:pt idx="4961">
                  <c:v>0.23411059379578</c:v>
                </c:pt>
                <c:pt idx="4962">
                  <c:v>0.34222203493117997</c:v>
                </c:pt>
                <c:pt idx="4963">
                  <c:v>0.37004500627518</c:v>
                </c:pt>
                <c:pt idx="4964">
                  <c:v>0.47696226835250999</c:v>
                </c:pt>
                <c:pt idx="4965">
                  <c:v>0.21567684412002999</c:v>
                </c:pt>
                <c:pt idx="4966">
                  <c:v>0.24758303165435999</c:v>
                </c:pt>
                <c:pt idx="4967">
                  <c:v>0.30464673042297002</c:v>
                </c:pt>
                <c:pt idx="4968">
                  <c:v>0.34405261278152</c:v>
                </c:pt>
                <c:pt idx="4969">
                  <c:v>0.39635282754897999</c:v>
                </c:pt>
                <c:pt idx="4970">
                  <c:v>0.42462015151978</c:v>
                </c:pt>
                <c:pt idx="4971">
                  <c:v>0.37125182151794001</c:v>
                </c:pt>
                <c:pt idx="4972">
                  <c:v>0.27569091320037997</c:v>
                </c:pt>
                <c:pt idx="4973">
                  <c:v>0.31508642435074002</c:v>
                </c:pt>
                <c:pt idx="4974">
                  <c:v>0.29621660709380998</c:v>
                </c:pt>
                <c:pt idx="4975">
                  <c:v>0.38746339082718001</c:v>
                </c:pt>
                <c:pt idx="4976">
                  <c:v>0.37799602746963001</c:v>
                </c:pt>
                <c:pt idx="4977">
                  <c:v>0.47611606121062999</c:v>
                </c:pt>
                <c:pt idx="4978">
                  <c:v>0.54781532287598</c:v>
                </c:pt>
                <c:pt idx="4979">
                  <c:v>9.7717732191090007E-2</c:v>
                </c:pt>
                <c:pt idx="4980">
                  <c:v>0.29751741886138999</c:v>
                </c:pt>
                <c:pt idx="4981">
                  <c:v>0.35726177692413003</c:v>
                </c:pt>
                <c:pt idx="4982">
                  <c:v>0.29769271612166998</c:v>
                </c:pt>
                <c:pt idx="4983">
                  <c:v>0.33344942331313998</c:v>
                </c:pt>
                <c:pt idx="4984">
                  <c:v>0.38986998796463002</c:v>
                </c:pt>
                <c:pt idx="4985">
                  <c:v>0.35408502817153997</c:v>
                </c:pt>
                <c:pt idx="4986">
                  <c:v>0.2284380197525</c:v>
                </c:pt>
                <c:pt idx="4987">
                  <c:v>0.28414738178253002</c:v>
                </c:pt>
                <c:pt idx="4988">
                  <c:v>0.33676809072495001</c:v>
                </c:pt>
                <c:pt idx="4989">
                  <c:v>0.27284944057464999</c:v>
                </c:pt>
                <c:pt idx="4990">
                  <c:v>0.35021883249282998</c:v>
                </c:pt>
                <c:pt idx="4991">
                  <c:v>0.49562871456146002</c:v>
                </c:pt>
                <c:pt idx="4992">
                  <c:v>0.43846476078032998</c:v>
                </c:pt>
                <c:pt idx="4993">
                  <c:v>0.23663574457169001</c:v>
                </c:pt>
                <c:pt idx="4994">
                  <c:v>0.34110295772552002</c:v>
                </c:pt>
                <c:pt idx="4995">
                  <c:v>0.24012422561645999</c:v>
                </c:pt>
                <c:pt idx="4996">
                  <c:v>0.30041134357451998</c:v>
                </c:pt>
                <c:pt idx="4997">
                  <c:v>0.32501184940338002</c:v>
                </c:pt>
                <c:pt idx="4998">
                  <c:v>0.37449038028717002</c:v>
                </c:pt>
                <c:pt idx="4999">
                  <c:v>0.38478732109070002</c:v>
                </c:pt>
                <c:pt idx="5000">
                  <c:v>0.26543623209</c:v>
                </c:pt>
                <c:pt idx="5001">
                  <c:v>0.24410676956176999</c:v>
                </c:pt>
                <c:pt idx="5002">
                  <c:v>0.27061426639557001</c:v>
                </c:pt>
                <c:pt idx="5003">
                  <c:v>0.31548708677291998</c:v>
                </c:pt>
                <c:pt idx="5004">
                  <c:v>0.34941965341567999</c:v>
                </c:pt>
                <c:pt idx="5005">
                  <c:v>0.34576600790023998</c:v>
                </c:pt>
                <c:pt idx="5006">
                  <c:v>0.31138443946838001</c:v>
                </c:pt>
                <c:pt idx="5007">
                  <c:v>9.7571641206740001E-2</c:v>
                </c:pt>
                <c:pt idx="5008">
                  <c:v>0.15894734859467</c:v>
                </c:pt>
                <c:pt idx="5009">
                  <c:v>0.21532249450683999</c:v>
                </c:pt>
                <c:pt idx="5010">
                  <c:v>0.27225667238235002</c:v>
                </c:pt>
                <c:pt idx="5011">
                  <c:v>0.40119695663451999</c:v>
                </c:pt>
                <c:pt idx="5012">
                  <c:v>0.33817505836487</c:v>
                </c:pt>
                <c:pt idx="5013">
                  <c:v>0.35850644111633001</c:v>
                </c:pt>
                <c:pt idx="5014">
                  <c:v>0.23108911514281999</c:v>
                </c:pt>
                <c:pt idx="5015">
                  <c:v>0.26767379045486001</c:v>
                </c:pt>
                <c:pt idx="5016">
                  <c:v>0.42064553499222002</c:v>
                </c:pt>
                <c:pt idx="5017">
                  <c:v>0.37491947412491</c:v>
                </c:pt>
                <c:pt idx="5018">
                  <c:v>0.35621905326843001</c:v>
                </c:pt>
                <c:pt idx="5019">
                  <c:v>0.38889974355697998</c:v>
                </c:pt>
                <c:pt idx="5020">
                  <c:v>0.43603670597076</c:v>
                </c:pt>
                <c:pt idx="5021">
                  <c:v>0.16967010498047</c:v>
                </c:pt>
                <c:pt idx="5022">
                  <c:v>0.21024453639984</c:v>
                </c:pt>
                <c:pt idx="5023">
                  <c:v>0.20843160152435</c:v>
                </c:pt>
                <c:pt idx="5024">
                  <c:v>0.20967280864716001</c:v>
                </c:pt>
                <c:pt idx="5025">
                  <c:v>0.37435930967330999</c:v>
                </c:pt>
                <c:pt idx="5026">
                  <c:v>0.40155887603759999</c:v>
                </c:pt>
                <c:pt idx="5027">
                  <c:v>0.34566712379455999</c:v>
                </c:pt>
                <c:pt idx="5028">
                  <c:v>0.1877760887146</c:v>
                </c:pt>
                <c:pt idx="5029">
                  <c:v>0.23026633262634</c:v>
                </c:pt>
                <c:pt idx="5030">
                  <c:v>0.35976284742355003</c:v>
                </c:pt>
                <c:pt idx="5031">
                  <c:v>0.43591570854187001</c:v>
                </c:pt>
                <c:pt idx="5032">
                  <c:v>0.29569941759108997</c:v>
                </c:pt>
                <c:pt idx="5033">
                  <c:v>0.40995198488235002</c:v>
                </c:pt>
                <c:pt idx="5034">
                  <c:v>0.54375886917114002</c:v>
                </c:pt>
                <c:pt idx="5035">
                  <c:v>0.1708727478981</c:v>
                </c:pt>
                <c:pt idx="5036">
                  <c:v>0.26194649934768999</c:v>
                </c:pt>
                <c:pt idx="5037">
                  <c:v>0.28488349914550998</c:v>
                </c:pt>
                <c:pt idx="5038">
                  <c:v>0.38212579488754</c:v>
                </c:pt>
                <c:pt idx="5039">
                  <c:v>0.37767487764358998</c:v>
                </c:pt>
                <c:pt idx="5040">
                  <c:v>0.40609163045883001</c:v>
                </c:pt>
                <c:pt idx="5041">
                  <c:v>0.41225373744964999</c:v>
                </c:pt>
                <c:pt idx="5042">
                  <c:v>0.22555375099182001</c:v>
                </c:pt>
                <c:pt idx="5043">
                  <c:v>0.35832571983337003</c:v>
                </c:pt>
                <c:pt idx="5044">
                  <c:v>0.38240802288054998</c:v>
                </c:pt>
                <c:pt idx="5045">
                  <c:v>0.48513960838317999</c:v>
                </c:pt>
                <c:pt idx="5046">
                  <c:v>0.53429681062697998</c:v>
                </c:pt>
                <c:pt idx="5047">
                  <c:v>0.57067853212357</c:v>
                </c:pt>
                <c:pt idx="5048">
                  <c:v>0.61889255046844005</c:v>
                </c:pt>
                <c:pt idx="5049">
                  <c:v>0.34166061878204002</c:v>
                </c:pt>
                <c:pt idx="5050">
                  <c:v>0.46117037534714</c:v>
                </c:pt>
                <c:pt idx="5051">
                  <c:v>0.46524161100388001</c:v>
                </c:pt>
                <c:pt idx="5052">
                  <c:v>0.50541114807128995</c:v>
                </c:pt>
                <c:pt idx="5053">
                  <c:v>0.50583094358444003</c:v>
                </c:pt>
                <c:pt idx="5054">
                  <c:v>0.49188327789307001</c:v>
                </c:pt>
                <c:pt idx="5055">
                  <c:v>0.53019964694976995</c:v>
                </c:pt>
                <c:pt idx="5056">
                  <c:v>0.40620005130768</c:v>
                </c:pt>
                <c:pt idx="5057">
                  <c:v>0.37807375192642001</c:v>
                </c:pt>
                <c:pt idx="5058">
                  <c:v>0.47255277633666998</c:v>
                </c:pt>
                <c:pt idx="5059">
                  <c:v>0.40790867805481001</c:v>
                </c:pt>
                <c:pt idx="5060">
                  <c:v>0.51922702789306996</c:v>
                </c:pt>
                <c:pt idx="5061">
                  <c:v>0.49177306890487998</c:v>
                </c:pt>
                <c:pt idx="5062">
                  <c:v>0.52314966917037997</c:v>
                </c:pt>
                <c:pt idx="5063">
                  <c:v>0.26517498493195002</c:v>
                </c:pt>
                <c:pt idx="5064">
                  <c:v>0.33335095643996998</c:v>
                </c:pt>
                <c:pt idx="5065">
                  <c:v>0.42592823505402</c:v>
                </c:pt>
                <c:pt idx="5066">
                  <c:v>0.29707115888595997</c:v>
                </c:pt>
                <c:pt idx="5067">
                  <c:v>0.33615177869797003</c:v>
                </c:pt>
                <c:pt idx="5068">
                  <c:v>0.49329572916031</c:v>
                </c:pt>
                <c:pt idx="5069">
                  <c:v>0.48998862504959001</c:v>
                </c:pt>
                <c:pt idx="5070">
                  <c:v>0.20980787277221999</c:v>
                </c:pt>
                <c:pt idx="5071">
                  <c:v>0.38139861822128002</c:v>
                </c:pt>
                <c:pt idx="5072">
                  <c:v>0.39244556427001998</c:v>
                </c:pt>
                <c:pt idx="5073">
                  <c:v>0.35673254728317</c:v>
                </c:pt>
                <c:pt idx="5074">
                  <c:v>0.39836275577544999</c:v>
                </c:pt>
                <c:pt idx="5075">
                  <c:v>0.38651782274245999</c:v>
                </c:pt>
                <c:pt idx="5076">
                  <c:v>0.41775518655777</c:v>
                </c:pt>
                <c:pt idx="5077">
                  <c:v>0.12924534082413</c:v>
                </c:pt>
                <c:pt idx="5078">
                  <c:v>0.27391797304152998</c:v>
                </c:pt>
                <c:pt idx="5079">
                  <c:v>0.27370005846023998</c:v>
                </c:pt>
                <c:pt idx="5080">
                  <c:v>0.34836369752884</c:v>
                </c:pt>
                <c:pt idx="5081">
                  <c:v>0.41634070873259998</c:v>
                </c:pt>
                <c:pt idx="5082">
                  <c:v>0.37178045511246</c:v>
                </c:pt>
                <c:pt idx="5083">
                  <c:v>0.41789811849594</c:v>
                </c:pt>
                <c:pt idx="5084">
                  <c:v>0.27748155593871998</c:v>
                </c:pt>
                <c:pt idx="5085">
                  <c:v>0.23546230792999001</c:v>
                </c:pt>
                <c:pt idx="5086">
                  <c:v>0.29894584417343001</c:v>
                </c:pt>
                <c:pt idx="5087">
                  <c:v>0.32985991239548001</c:v>
                </c:pt>
                <c:pt idx="5088">
                  <c:v>0.32712709903717002</c:v>
                </c:pt>
                <c:pt idx="5089">
                  <c:v>0.30962955951691001</c:v>
                </c:pt>
                <c:pt idx="5090">
                  <c:v>0.42696624994277999</c:v>
                </c:pt>
                <c:pt idx="5091">
                  <c:v>0.27494978904723999</c:v>
                </c:pt>
                <c:pt idx="5092">
                  <c:v>0.30306434631348</c:v>
                </c:pt>
                <c:pt idx="5093">
                  <c:v>0.27207446098327998</c:v>
                </c:pt>
                <c:pt idx="5094">
                  <c:v>0.43034696578978998</c:v>
                </c:pt>
                <c:pt idx="5095">
                  <c:v>0.37667894363402998</c:v>
                </c:pt>
                <c:pt idx="5096">
                  <c:v>0.39431130886077997</c:v>
                </c:pt>
                <c:pt idx="5097">
                  <c:v>0.37117183208465998</c:v>
                </c:pt>
                <c:pt idx="5098">
                  <c:v>0.33463311195374001</c:v>
                </c:pt>
                <c:pt idx="5099">
                  <c:v>0.38658016920089999</c:v>
                </c:pt>
                <c:pt idx="5100">
                  <c:v>0.38367885351181003</c:v>
                </c:pt>
                <c:pt idx="5101">
                  <c:v>0.40203595161437999</c:v>
                </c:pt>
                <c:pt idx="5102">
                  <c:v>0.46468931436539002</c:v>
                </c:pt>
                <c:pt idx="5103">
                  <c:v>0.46468931436539002</c:v>
                </c:pt>
                <c:pt idx="5104">
                  <c:v>0.47374242544174</c:v>
                </c:pt>
                <c:pt idx="5105">
                  <c:v>0.55420863628386996</c:v>
                </c:pt>
                <c:pt idx="5106">
                  <c:v>0.32534331083298001</c:v>
                </c:pt>
                <c:pt idx="5107">
                  <c:v>0.34778249263763</c:v>
                </c:pt>
                <c:pt idx="5108">
                  <c:v>0.32976907491683999</c:v>
                </c:pt>
                <c:pt idx="5109">
                  <c:v>0.47418767213821</c:v>
                </c:pt>
                <c:pt idx="5110">
                  <c:v>0.43900567293166998</c:v>
                </c:pt>
                <c:pt idx="5111">
                  <c:v>0.54267442226410001</c:v>
                </c:pt>
                <c:pt idx="5112">
                  <c:v>0.56522566080092995</c:v>
                </c:pt>
                <c:pt idx="5113">
                  <c:v>0.30636143684387002</c:v>
                </c:pt>
                <c:pt idx="5114">
                  <c:v>0.38963317871094</c:v>
                </c:pt>
                <c:pt idx="5115">
                  <c:v>0.43537920713424999</c:v>
                </c:pt>
                <c:pt idx="5116">
                  <c:v>0.49590420722960998</c:v>
                </c:pt>
                <c:pt idx="5117">
                  <c:v>0.53509962558746005</c:v>
                </c:pt>
                <c:pt idx="5118">
                  <c:v>0.50250190496445002</c:v>
                </c:pt>
                <c:pt idx="5119">
                  <c:v>0.61374580860137995</c:v>
                </c:pt>
                <c:pt idx="5120">
                  <c:v>0.28870928287505998</c:v>
                </c:pt>
                <c:pt idx="5121">
                  <c:v>0.39949762821197998</c:v>
                </c:pt>
                <c:pt idx="5122">
                  <c:v>0.39178383350371998</c:v>
                </c:pt>
                <c:pt idx="5123">
                  <c:v>0.44019669294357</c:v>
                </c:pt>
                <c:pt idx="5124">
                  <c:v>0.45928090810776001</c:v>
                </c:pt>
                <c:pt idx="5125">
                  <c:v>0.51856356859206998</c:v>
                </c:pt>
                <c:pt idx="5126">
                  <c:v>0.45594149827956998</c:v>
                </c:pt>
                <c:pt idx="5127">
                  <c:v>0.30094832181931003</c:v>
                </c:pt>
                <c:pt idx="5128">
                  <c:v>0.37117236852646002</c:v>
                </c:pt>
                <c:pt idx="5129">
                  <c:v>0.44722712039947998</c:v>
                </c:pt>
                <c:pt idx="5130">
                  <c:v>0.42655783891678001</c:v>
                </c:pt>
                <c:pt idx="5131">
                  <c:v>0.51983189582824996</c:v>
                </c:pt>
                <c:pt idx="5132">
                  <c:v>0.49061495065688998</c:v>
                </c:pt>
                <c:pt idx="5133">
                  <c:v>0.57186496257782005</c:v>
                </c:pt>
                <c:pt idx="5134">
                  <c:v>0.2364439368248</c:v>
                </c:pt>
                <c:pt idx="5135">
                  <c:v>0.39778703451156999</c:v>
                </c:pt>
                <c:pt idx="5136">
                  <c:v>0.41202360391616999</c:v>
                </c:pt>
                <c:pt idx="5137">
                  <c:v>0.47140401601790999</c:v>
                </c:pt>
                <c:pt idx="5138">
                  <c:v>0.54625427722930997</c:v>
                </c:pt>
                <c:pt idx="5139">
                  <c:v>0.40530401468277</c:v>
                </c:pt>
                <c:pt idx="5140">
                  <c:v>0.21324598789214999</c:v>
                </c:pt>
                <c:pt idx="5141">
                  <c:v>0.40435016155242998</c:v>
                </c:pt>
                <c:pt idx="5142">
                  <c:v>0.37789231538772999</c:v>
                </c:pt>
                <c:pt idx="5143">
                  <c:v>0.40550208091736001</c:v>
                </c:pt>
                <c:pt idx="5144">
                  <c:v>0.38206738233566001</c:v>
                </c:pt>
                <c:pt idx="5145">
                  <c:v>0.52187764644623003</c:v>
                </c:pt>
                <c:pt idx="5146">
                  <c:v>0.22818696498870999</c:v>
                </c:pt>
                <c:pt idx="5147">
                  <c:v>0.33895719051361001</c:v>
                </c:pt>
                <c:pt idx="5148">
                  <c:v>0.38915973901749001</c:v>
                </c:pt>
                <c:pt idx="5149">
                  <c:v>0.46351367235183999</c:v>
                </c:pt>
                <c:pt idx="5150">
                  <c:v>0.49595367908478</c:v>
                </c:pt>
                <c:pt idx="5151">
                  <c:v>0.49889832735062001</c:v>
                </c:pt>
                <c:pt idx="5152">
                  <c:v>9.8045706748960001E-2</c:v>
                </c:pt>
                <c:pt idx="5153">
                  <c:v>0.34659498929977001</c:v>
                </c:pt>
                <c:pt idx="5154">
                  <c:v>0.32027077674866</c:v>
                </c:pt>
                <c:pt idx="5155">
                  <c:v>0.27597469091415</c:v>
                </c:pt>
                <c:pt idx="5156">
                  <c:v>0.26455926895142001</c:v>
                </c:pt>
                <c:pt idx="5157">
                  <c:v>0.40531468391418002</c:v>
                </c:pt>
                <c:pt idx="5158">
                  <c:v>-8.1140697002399995E-3</c:v>
                </c:pt>
                <c:pt idx="5159">
                  <c:v>0.15039324760437001</c:v>
                </c:pt>
                <c:pt idx="5160">
                  <c:v>0.13168168067932001</c:v>
                </c:pt>
                <c:pt idx="5161">
                  <c:v>0.23255652189254999</c:v>
                </c:pt>
                <c:pt idx="5162">
                  <c:v>0.30796498060226002</c:v>
                </c:pt>
                <c:pt idx="5163">
                  <c:v>0.34969890117645003</c:v>
                </c:pt>
                <c:pt idx="5164">
                  <c:v>0.13228201866149999</c:v>
                </c:pt>
                <c:pt idx="5165">
                  <c:v>0.22064739465713001</c:v>
                </c:pt>
                <c:pt idx="5166">
                  <c:v>0.18520653247832999</c:v>
                </c:pt>
                <c:pt idx="5167">
                  <c:v>0.24631160497665</c:v>
                </c:pt>
                <c:pt idx="5168">
                  <c:v>0.32814884185790999</c:v>
                </c:pt>
                <c:pt idx="5169">
                  <c:v>0.46414268016815002</c:v>
                </c:pt>
                <c:pt idx="5170">
                  <c:v>9.3487530946729999E-2</c:v>
                </c:pt>
                <c:pt idx="5171">
                  <c:v>0.21107500791549999</c:v>
                </c:pt>
                <c:pt idx="5172">
                  <c:v>0.24368637800217</c:v>
                </c:pt>
                <c:pt idx="5173">
                  <c:v>0.31772160530089999</c:v>
                </c:pt>
                <c:pt idx="5174">
                  <c:v>0.25453698635101002</c:v>
                </c:pt>
                <c:pt idx="5175">
                  <c:v>0.2800304889679</c:v>
                </c:pt>
                <c:pt idx="5176">
                  <c:v>0.12548130750656</c:v>
                </c:pt>
                <c:pt idx="5177">
                  <c:v>0.1398286819458</c:v>
                </c:pt>
                <c:pt idx="5178">
                  <c:v>0.27271860837936002</c:v>
                </c:pt>
                <c:pt idx="5179">
                  <c:v>0.19029837846756001</c:v>
                </c:pt>
                <c:pt idx="5180">
                  <c:v>0.17217981815337999</c:v>
                </c:pt>
                <c:pt idx="5181">
                  <c:v>0.26845413446425997</c:v>
                </c:pt>
                <c:pt idx="5182">
                  <c:v>7.424411177635E-2</c:v>
                </c:pt>
                <c:pt idx="5183">
                  <c:v>5.6203365325930003E-2</c:v>
                </c:pt>
                <c:pt idx="5184">
                  <c:v>0.12411004304886</c:v>
                </c:pt>
                <c:pt idx="5185">
                  <c:v>0.13990437984467</c:v>
                </c:pt>
                <c:pt idx="5186">
                  <c:v>0.20833790302277</c:v>
                </c:pt>
                <c:pt idx="5187">
                  <c:v>0.15869569778442</c:v>
                </c:pt>
                <c:pt idx="5188">
                  <c:v>4.1948258876799999E-3</c:v>
                </c:pt>
                <c:pt idx="5189">
                  <c:v>8.1130504608149995E-2</c:v>
                </c:pt>
                <c:pt idx="5190">
                  <c:v>5.5833786726E-2</c:v>
                </c:pt>
                <c:pt idx="5191">
                  <c:v>0.10869139432907</c:v>
                </c:pt>
                <c:pt idx="5192">
                  <c:v>0.18062341213225999</c:v>
                </c:pt>
                <c:pt idx="5193">
                  <c:v>0.26409572362900002</c:v>
                </c:pt>
                <c:pt idx="5194">
                  <c:v>-4.0206491947169999E-2</c:v>
                </c:pt>
                <c:pt idx="5195">
                  <c:v>0.10639223456383</c:v>
                </c:pt>
                <c:pt idx="5196">
                  <c:v>6.2267720699309997E-2</c:v>
                </c:pt>
                <c:pt idx="5197">
                  <c:v>8.9403659105300001E-2</c:v>
                </c:pt>
                <c:pt idx="5198">
                  <c:v>0.18876230716705</c:v>
                </c:pt>
                <c:pt idx="5199">
                  <c:v>0.17595005035399999</c:v>
                </c:pt>
                <c:pt idx="5200">
                  <c:v>6.9437444210050006E-2</c:v>
                </c:pt>
                <c:pt idx="5201">
                  <c:v>0.12017571926117</c:v>
                </c:pt>
                <c:pt idx="5202">
                  <c:v>0.11609506607056</c:v>
                </c:pt>
                <c:pt idx="5203">
                  <c:v>0.16256505250931</c:v>
                </c:pt>
                <c:pt idx="5204">
                  <c:v>0.19975221157074</c:v>
                </c:pt>
                <c:pt idx="5205">
                  <c:v>0.28220248222351002</c:v>
                </c:pt>
                <c:pt idx="5206">
                  <c:v>0.21412724256516</c:v>
                </c:pt>
                <c:pt idx="5207">
                  <c:v>0.24732732772827001</c:v>
                </c:pt>
                <c:pt idx="5208">
                  <c:v>0.27689188718795998</c:v>
                </c:pt>
                <c:pt idx="5209">
                  <c:v>0.30153131484985002</c:v>
                </c:pt>
                <c:pt idx="5210">
                  <c:v>0.31955307722092002</c:v>
                </c:pt>
                <c:pt idx="5211">
                  <c:v>0.35597735643387002</c:v>
                </c:pt>
                <c:pt idx="5212">
                  <c:v>0.12908136844634999</c:v>
                </c:pt>
                <c:pt idx="5213">
                  <c:v>0.32195144891739003</c:v>
                </c:pt>
                <c:pt idx="5214">
                  <c:v>0.32749962806701999</c:v>
                </c:pt>
                <c:pt idx="5215">
                  <c:v>0.30200469493866</c:v>
                </c:pt>
                <c:pt idx="5216">
                  <c:v>0.32970732450485002</c:v>
                </c:pt>
                <c:pt idx="5217">
                  <c:v>0.48417109251022</c:v>
                </c:pt>
                <c:pt idx="5218">
                  <c:v>0.20912688970566001</c:v>
                </c:pt>
                <c:pt idx="5219">
                  <c:v>0.31191730499268</c:v>
                </c:pt>
                <c:pt idx="5220">
                  <c:v>0.25941395759583002</c:v>
                </c:pt>
                <c:pt idx="5221">
                  <c:v>0.32700443267821999</c:v>
                </c:pt>
                <c:pt idx="5222">
                  <c:v>0.39200472831726002</c:v>
                </c:pt>
                <c:pt idx="5223">
                  <c:v>0.34441524744034002</c:v>
                </c:pt>
                <c:pt idx="5224">
                  <c:v>0.17953217029571999</c:v>
                </c:pt>
                <c:pt idx="5225">
                  <c:v>0.20824527740479001</c:v>
                </c:pt>
                <c:pt idx="5226">
                  <c:v>0.27766889333724998</c:v>
                </c:pt>
                <c:pt idx="5227">
                  <c:v>0.31463617086411</c:v>
                </c:pt>
                <c:pt idx="5228">
                  <c:v>0.27734589576721003</c:v>
                </c:pt>
                <c:pt idx="5229">
                  <c:v>0.45632851123809998</c:v>
                </c:pt>
                <c:pt idx="5230">
                  <c:v>0.38776946067809998</c:v>
                </c:pt>
                <c:pt idx="5231">
                  <c:v>0.21977120637893999</c:v>
                </c:pt>
                <c:pt idx="5232">
                  <c:v>0.22152262926102001</c:v>
                </c:pt>
                <c:pt idx="5233">
                  <c:v>0.24371409416199</c:v>
                </c:pt>
                <c:pt idx="5234">
                  <c:v>0.32371520996094</c:v>
                </c:pt>
                <c:pt idx="5235">
                  <c:v>0.34688735008240001</c:v>
                </c:pt>
                <c:pt idx="5236">
                  <c:v>0.40895706415175997</c:v>
                </c:pt>
                <c:pt idx="5237">
                  <c:v>0.32270902395248002</c:v>
                </c:pt>
                <c:pt idx="5238">
                  <c:v>9.6098303794859993E-2</c:v>
                </c:pt>
                <c:pt idx="5239">
                  <c:v>0.22666758298874001</c:v>
                </c:pt>
                <c:pt idx="5240">
                  <c:v>0.12764120101929</c:v>
                </c:pt>
                <c:pt idx="5241">
                  <c:v>0.26696819067000999</c:v>
                </c:pt>
                <c:pt idx="5242">
                  <c:v>0.30526679754257002</c:v>
                </c:pt>
                <c:pt idx="5243">
                  <c:v>0.23082363605499001</c:v>
                </c:pt>
                <c:pt idx="5244">
                  <c:v>0.29439812898635997</c:v>
                </c:pt>
                <c:pt idx="5245">
                  <c:v>0.22933256626129001</c:v>
                </c:pt>
                <c:pt idx="5246">
                  <c:v>0.19196605682373</c:v>
                </c:pt>
                <c:pt idx="5247">
                  <c:v>0.20580577850341999</c:v>
                </c:pt>
                <c:pt idx="5248">
                  <c:v>0.26188778877258001</c:v>
                </c:pt>
                <c:pt idx="5249">
                  <c:v>0.22868859767913999</c:v>
                </c:pt>
                <c:pt idx="5250">
                  <c:v>0.24723708629607999</c:v>
                </c:pt>
                <c:pt idx="5251">
                  <c:v>0.33454066514969</c:v>
                </c:pt>
                <c:pt idx="5252">
                  <c:v>0.17711478471756001</c:v>
                </c:pt>
                <c:pt idx="5253">
                  <c:v>0.18579834699631001</c:v>
                </c:pt>
                <c:pt idx="5254">
                  <c:v>0.20290660858154</c:v>
                </c:pt>
                <c:pt idx="5255">
                  <c:v>0.29470527172089001</c:v>
                </c:pt>
                <c:pt idx="5256">
                  <c:v>0.35678881406784002</c:v>
                </c:pt>
                <c:pt idx="5257">
                  <c:v>0.44456052780151001</c:v>
                </c:pt>
                <c:pt idx="5258">
                  <c:v>0.40076863765717002</c:v>
                </c:pt>
                <c:pt idx="5259">
                  <c:v>0.22674649953841999</c:v>
                </c:pt>
                <c:pt idx="5260">
                  <c:v>0.26685690879821999</c:v>
                </c:pt>
                <c:pt idx="5261">
                  <c:v>0.20178490877151001</c:v>
                </c:pt>
                <c:pt idx="5262">
                  <c:v>0.33008164167404003</c:v>
                </c:pt>
                <c:pt idx="5263">
                  <c:v>0.32793033123016002</c:v>
                </c:pt>
                <c:pt idx="5264">
                  <c:v>0.33683466911316001</c:v>
                </c:pt>
                <c:pt idx="5265">
                  <c:v>0.40733057260513</c:v>
                </c:pt>
                <c:pt idx="5266">
                  <c:v>5.5477648973459998E-2</c:v>
                </c:pt>
                <c:pt idx="5267">
                  <c:v>0.19689583778381001</c:v>
                </c:pt>
                <c:pt idx="5268">
                  <c:v>0.18444949388504001</c:v>
                </c:pt>
                <c:pt idx="5269">
                  <c:v>0.28445231914520003</c:v>
                </c:pt>
                <c:pt idx="5270">
                  <c:v>0.24319469928741</c:v>
                </c:pt>
                <c:pt idx="5271">
                  <c:v>0.26482951641083002</c:v>
                </c:pt>
                <c:pt idx="5272">
                  <c:v>0.28143191337585</c:v>
                </c:pt>
                <c:pt idx="5273">
                  <c:v>1.6737490892410001E-2</c:v>
                </c:pt>
                <c:pt idx="5274">
                  <c:v>0.10430118441581999</c:v>
                </c:pt>
                <c:pt idx="5275">
                  <c:v>0.22668451070786</c:v>
                </c:pt>
                <c:pt idx="5276">
                  <c:v>0.16100174188614</c:v>
                </c:pt>
                <c:pt idx="5277">
                  <c:v>0.27357953786849998</c:v>
                </c:pt>
                <c:pt idx="5278">
                  <c:v>0.26282536983490001</c:v>
                </c:pt>
                <c:pt idx="5279">
                  <c:v>0.37087100744246998</c:v>
                </c:pt>
                <c:pt idx="5280">
                  <c:v>2.2036463022229998E-2</c:v>
                </c:pt>
                <c:pt idx="5281">
                  <c:v>0.13177752494812001</c:v>
                </c:pt>
                <c:pt idx="5282">
                  <c:v>0.18523907661437999</c:v>
                </c:pt>
                <c:pt idx="5283">
                  <c:v>0.19469583034515001</c:v>
                </c:pt>
                <c:pt idx="5284">
                  <c:v>0.20662117004395</c:v>
                </c:pt>
                <c:pt idx="5285">
                  <c:v>0.24723345041274999</c:v>
                </c:pt>
                <c:pt idx="5286">
                  <c:v>0.24511462450027</c:v>
                </c:pt>
                <c:pt idx="5287">
                  <c:v>5.1375418901439998E-2</c:v>
                </c:pt>
                <c:pt idx="5288">
                  <c:v>2.9732942581179998E-2</c:v>
                </c:pt>
                <c:pt idx="5289">
                  <c:v>0.11037248373032001</c:v>
                </c:pt>
                <c:pt idx="5290">
                  <c:v>8.4519356489180006E-2</c:v>
                </c:pt>
                <c:pt idx="5291">
                  <c:v>0.17111515998839999</c:v>
                </c:pt>
                <c:pt idx="5292">
                  <c:v>0.25304406881331998</c:v>
                </c:pt>
                <c:pt idx="5293">
                  <c:v>0.31974840164184998</c:v>
                </c:pt>
                <c:pt idx="5294">
                  <c:v>8.0683231353760002E-2</c:v>
                </c:pt>
                <c:pt idx="5295">
                  <c:v>8.0027848482130001E-2</c:v>
                </c:pt>
                <c:pt idx="5296">
                  <c:v>6.0452610254290003E-2</c:v>
                </c:pt>
                <c:pt idx="5297">
                  <c:v>9.2400610446930001E-2</c:v>
                </c:pt>
                <c:pt idx="5298">
                  <c:v>0.15967684984207001</c:v>
                </c:pt>
                <c:pt idx="5299">
                  <c:v>0.16629821062087999</c:v>
                </c:pt>
                <c:pt idx="5300">
                  <c:v>0.24326807260513</c:v>
                </c:pt>
                <c:pt idx="5301">
                  <c:v>0.13621586561203</c:v>
                </c:pt>
                <c:pt idx="5302">
                  <c:v>0.20701479911803999</c:v>
                </c:pt>
                <c:pt idx="5303">
                  <c:v>0.20306450128555001</c:v>
                </c:pt>
                <c:pt idx="5304">
                  <c:v>0.24467772245406999</c:v>
                </c:pt>
                <c:pt idx="5305">
                  <c:v>0.29783487319946</c:v>
                </c:pt>
                <c:pt idx="5306">
                  <c:v>0.26898980140686002</c:v>
                </c:pt>
                <c:pt idx="5307">
                  <c:v>0.25869983434677002</c:v>
                </c:pt>
                <c:pt idx="5308">
                  <c:v>7.2453498840330005E-2</c:v>
                </c:pt>
                <c:pt idx="5309">
                  <c:v>0.16404825448989999</c:v>
                </c:pt>
                <c:pt idx="5310">
                  <c:v>6.4115494489669994E-2</c:v>
                </c:pt>
                <c:pt idx="5311">
                  <c:v>0.17010486125946001</c:v>
                </c:pt>
                <c:pt idx="5312">
                  <c:v>0.10543629527091999</c:v>
                </c:pt>
                <c:pt idx="5313">
                  <c:v>0.20718401670455999</c:v>
                </c:pt>
                <c:pt idx="5314">
                  <c:v>0.20589745044707999</c:v>
                </c:pt>
                <c:pt idx="5315">
                  <c:v>0.12714576721191001</c:v>
                </c:pt>
                <c:pt idx="5316">
                  <c:v>9.8267793655400004E-2</c:v>
                </c:pt>
                <c:pt idx="5317">
                  <c:v>0.22450500726700001</c:v>
                </c:pt>
                <c:pt idx="5318">
                  <c:v>7.7500045299530002E-2</c:v>
                </c:pt>
                <c:pt idx="5319">
                  <c:v>0.14824974536895999</c:v>
                </c:pt>
                <c:pt idx="5320">
                  <c:v>0.24832803010940999</c:v>
                </c:pt>
                <c:pt idx="5321">
                  <c:v>0.24385547637939001</c:v>
                </c:pt>
                <c:pt idx="5322">
                  <c:v>0.14521658420562999</c:v>
                </c:pt>
                <c:pt idx="5323">
                  <c:v>8.3290994167330004E-2</c:v>
                </c:pt>
                <c:pt idx="5324">
                  <c:v>0.13739138841629001</c:v>
                </c:pt>
                <c:pt idx="5325">
                  <c:v>0.21207243204116999</c:v>
                </c:pt>
                <c:pt idx="5326">
                  <c:v>0.19740122556685999</c:v>
                </c:pt>
                <c:pt idx="5327">
                  <c:v>0.19740122556685999</c:v>
                </c:pt>
                <c:pt idx="5328">
                  <c:v>0.11027380824089</c:v>
                </c:pt>
                <c:pt idx="5329">
                  <c:v>0.15442198514937999</c:v>
                </c:pt>
                <c:pt idx="5330">
                  <c:v>0.11172184348106</c:v>
                </c:pt>
                <c:pt idx="5331">
                  <c:v>6.2301993370060003E-2</c:v>
                </c:pt>
                <c:pt idx="5332">
                  <c:v>0.10006242990494001</c:v>
                </c:pt>
                <c:pt idx="5333">
                  <c:v>0.18269920349120999</c:v>
                </c:pt>
                <c:pt idx="5334">
                  <c:v>0.25952005386353</c:v>
                </c:pt>
                <c:pt idx="5335">
                  <c:v>-7.8459143638609993E-2</c:v>
                </c:pt>
                <c:pt idx="5336">
                  <c:v>6.8396657705310004E-2</c:v>
                </c:pt>
                <c:pt idx="5337">
                  <c:v>9.8472326993939999E-2</c:v>
                </c:pt>
                <c:pt idx="5338">
                  <c:v>0.12331461906433</c:v>
                </c:pt>
                <c:pt idx="5339">
                  <c:v>0.201116502285</c:v>
                </c:pt>
                <c:pt idx="5340">
                  <c:v>0.28584188222884999</c:v>
                </c:pt>
                <c:pt idx="5341">
                  <c:v>0.14262455701828</c:v>
                </c:pt>
                <c:pt idx="5342">
                  <c:v>3.4788966178889998E-2</c:v>
                </c:pt>
                <c:pt idx="5343">
                  <c:v>8.1064939498899993E-2</c:v>
                </c:pt>
                <c:pt idx="5344">
                  <c:v>0.22554117441176999</c:v>
                </c:pt>
                <c:pt idx="5345">
                  <c:v>0.23874938488007</c:v>
                </c:pt>
                <c:pt idx="5346">
                  <c:v>0.31260251998901001</c:v>
                </c:pt>
                <c:pt idx="5347">
                  <c:v>0.32380169630050998</c:v>
                </c:pt>
                <c:pt idx="5348">
                  <c:v>0.46805477142334001</c:v>
                </c:pt>
                <c:pt idx="5349">
                  <c:v>0.47670209407806002</c:v>
                </c:pt>
                <c:pt idx="5350">
                  <c:v>0.43740659952164002</c:v>
                </c:pt>
                <c:pt idx="5351">
                  <c:v>0.56747704744339</c:v>
                </c:pt>
                <c:pt idx="5352">
                  <c:v>0.56720930337905995</c:v>
                </c:pt>
                <c:pt idx="5353">
                  <c:v>0.67590498924255005</c:v>
                </c:pt>
                <c:pt idx="5354">
                  <c:v>0.72116410732268998</c:v>
                </c:pt>
                <c:pt idx="5355">
                  <c:v>0.67963314056395996</c:v>
                </c:pt>
                <c:pt idx="5356">
                  <c:v>1.1003948450089001</c:v>
                </c:pt>
                <c:pt idx="5357">
                  <c:v>1.1458140611648999</c:v>
                </c:pt>
                <c:pt idx="5358">
                  <c:v>1.340775847435</c:v>
                </c:pt>
                <c:pt idx="5359">
                  <c:v>1.3748208284378001</c:v>
                </c:pt>
                <c:pt idx="5360">
                  <c:v>1.4566593170166</c:v>
                </c:pt>
                <c:pt idx="5361">
                  <c:v>1.5640126466751001</c:v>
                </c:pt>
                <c:pt idx="5362">
                  <c:v>1.5673887729645</c:v>
                </c:pt>
                <c:pt idx="5363">
                  <c:v>1.3974175453186</c:v>
                </c:pt>
                <c:pt idx="5364">
                  <c:v>1.5453622341155999</c:v>
                </c:pt>
                <c:pt idx="5365">
                  <c:v>1.6473158597946</c:v>
                </c:pt>
                <c:pt idx="5366">
                  <c:v>1.5734637975693</c:v>
                </c:pt>
                <c:pt idx="5367">
                  <c:v>1.6032637357712001</c:v>
                </c:pt>
                <c:pt idx="5368">
                  <c:v>1.6838375329971</c:v>
                </c:pt>
                <c:pt idx="5369">
                  <c:v>1.6890360116959</c:v>
                </c:pt>
                <c:pt idx="5370">
                  <c:v>1.2787457704544001</c:v>
                </c:pt>
                <c:pt idx="5371">
                  <c:v>1.4336569309235001</c:v>
                </c:pt>
                <c:pt idx="5372">
                  <c:v>1.5009241104126001</c:v>
                </c:pt>
                <c:pt idx="5373">
                  <c:v>1.4548146724701001</c:v>
                </c:pt>
                <c:pt idx="5374">
                  <c:v>1.5376304388046</c:v>
                </c:pt>
                <c:pt idx="5375">
                  <c:v>1.5428557395935001</c:v>
                </c:pt>
                <c:pt idx="5376">
                  <c:v>1.6948078870773</c:v>
                </c:pt>
                <c:pt idx="5377">
                  <c:v>1.3493638038635001</c:v>
                </c:pt>
                <c:pt idx="5378">
                  <c:v>1.4331299066544001</c:v>
                </c:pt>
                <c:pt idx="5379">
                  <c:v>1.4467291831969999</c:v>
                </c:pt>
                <c:pt idx="5380">
                  <c:v>1.6339226961136</c:v>
                </c:pt>
                <c:pt idx="5381">
                  <c:v>1.4232028722762999</c:v>
                </c:pt>
                <c:pt idx="5382">
                  <c:v>1.5756795406341999</c:v>
                </c:pt>
                <c:pt idx="5383">
                  <c:v>1.4799392223358001</c:v>
                </c:pt>
                <c:pt idx="5384">
                  <c:v>1.4684510231018</c:v>
                </c:pt>
                <c:pt idx="5385">
                  <c:v>1.4553797245025999</c:v>
                </c:pt>
                <c:pt idx="5386">
                  <c:v>1.5229142904282</c:v>
                </c:pt>
                <c:pt idx="5387">
                  <c:v>1.5227645635605001</c:v>
                </c:pt>
                <c:pt idx="5388">
                  <c:v>1.5897543430328001</c:v>
                </c:pt>
                <c:pt idx="5389">
                  <c:v>1.5731379985809</c:v>
                </c:pt>
                <c:pt idx="5390">
                  <c:v>1.5627825260162</c:v>
                </c:pt>
                <c:pt idx="5391">
                  <c:v>1.3560620546341</c:v>
                </c:pt>
                <c:pt idx="5392">
                  <c:v>1.3630613088607999</c:v>
                </c:pt>
                <c:pt idx="5393">
                  <c:v>1.4654914140701001</c:v>
                </c:pt>
                <c:pt idx="5394">
                  <c:v>1.4599868059158001</c:v>
                </c:pt>
                <c:pt idx="5395">
                  <c:v>1.4823834896088</c:v>
                </c:pt>
                <c:pt idx="5396">
                  <c:v>1.5736246109009</c:v>
                </c:pt>
                <c:pt idx="5397">
                  <c:v>1.6120942831039</c:v>
                </c:pt>
                <c:pt idx="5398">
                  <c:v>1.3910572528839</c:v>
                </c:pt>
                <c:pt idx="5399">
                  <c:v>1.3871104717255001</c:v>
                </c:pt>
                <c:pt idx="5400">
                  <c:v>1.4862105846405</c:v>
                </c:pt>
                <c:pt idx="5401">
                  <c:v>1.4225713014603001</c:v>
                </c:pt>
                <c:pt idx="5402">
                  <c:v>1.4331336021423</c:v>
                </c:pt>
                <c:pt idx="5403">
                  <c:v>1.4913274049759</c:v>
                </c:pt>
                <c:pt idx="5404">
                  <c:v>1.5354827642441</c:v>
                </c:pt>
                <c:pt idx="5405">
                  <c:v>1.3354730606078999</c:v>
                </c:pt>
                <c:pt idx="5406">
                  <c:v>1.4056673049927</c:v>
                </c:pt>
                <c:pt idx="5407">
                  <c:v>1.4428681135178001</c:v>
                </c:pt>
                <c:pt idx="5408">
                  <c:v>1.5675121545791999</c:v>
                </c:pt>
                <c:pt idx="5409">
                  <c:v>1.5867749452591</c:v>
                </c:pt>
                <c:pt idx="5410">
                  <c:v>1.5798362493514999</c:v>
                </c:pt>
                <c:pt idx="5411">
                  <c:v>1.7697757482529</c:v>
                </c:pt>
                <c:pt idx="5412">
                  <c:v>1.5855574607848999</c:v>
                </c:pt>
                <c:pt idx="5413">
                  <c:v>1.6938198804855</c:v>
                </c:pt>
                <c:pt idx="5414">
                  <c:v>1.8467727899551001</c:v>
                </c:pt>
                <c:pt idx="5415">
                  <c:v>1.9182635545730999</c:v>
                </c:pt>
                <c:pt idx="5416">
                  <c:v>1.950655579567</c:v>
                </c:pt>
                <c:pt idx="5417">
                  <c:v>1.9059392213821</c:v>
                </c:pt>
                <c:pt idx="5418">
                  <c:v>2.0154714584350999</c:v>
                </c:pt>
                <c:pt idx="5419">
                  <c:v>1.8376861810684</c:v>
                </c:pt>
                <c:pt idx="5420">
                  <c:v>2.0030112266540998</c:v>
                </c:pt>
                <c:pt idx="5421">
                  <c:v>1.9523936510086</c:v>
                </c:pt>
                <c:pt idx="5422">
                  <c:v>1.9745112657546999</c:v>
                </c:pt>
                <c:pt idx="5423">
                  <c:v>2.0715103149414</c:v>
                </c:pt>
                <c:pt idx="5424">
                  <c:v>2.0827131271361998</c:v>
                </c:pt>
                <c:pt idx="5425">
                  <c:v>2.0547804832457999</c:v>
                </c:pt>
                <c:pt idx="5426">
                  <c:v>1.8664463758469001</c:v>
                </c:pt>
                <c:pt idx="5427">
                  <c:v>2.0049762725829998</c:v>
                </c:pt>
                <c:pt idx="5428">
                  <c:v>2.0549345016478999</c:v>
                </c:pt>
                <c:pt idx="5429">
                  <c:v>1.9574733972549001</c:v>
                </c:pt>
                <c:pt idx="5430">
                  <c:v>2.0574350357056002</c:v>
                </c:pt>
                <c:pt idx="5431">
                  <c:v>2.0925517082214</c:v>
                </c:pt>
                <c:pt idx="5432">
                  <c:v>2.1498560905457</c:v>
                </c:pt>
                <c:pt idx="5433">
                  <c:v>2.0058403015136999</c:v>
                </c:pt>
                <c:pt idx="5434">
                  <c:v>2.1731510162354</c:v>
                </c:pt>
                <c:pt idx="5435">
                  <c:v>2.1058073043822998</c:v>
                </c:pt>
                <c:pt idx="5436">
                  <c:v>2.1526398658752002</c:v>
                </c:pt>
                <c:pt idx="5437">
                  <c:v>2.2954244613646999</c:v>
                </c:pt>
                <c:pt idx="5438">
                  <c:v>2.2897930145264001</c:v>
                </c:pt>
                <c:pt idx="5439">
                  <c:v>2.0477943420410001</c:v>
                </c:pt>
                <c:pt idx="5440">
                  <c:v>2.1100602149963001</c:v>
                </c:pt>
                <c:pt idx="5441">
                  <c:v>2.2009515762328999</c:v>
                </c:pt>
                <c:pt idx="5442">
                  <c:v>2.2692785263061999</c:v>
                </c:pt>
                <c:pt idx="5443">
                  <c:v>2.2110958099364999</c:v>
                </c:pt>
                <c:pt idx="5444">
                  <c:v>2.3879580497742001</c:v>
                </c:pt>
                <c:pt idx="5445">
                  <c:v>2.1673665046692001</c:v>
                </c:pt>
                <c:pt idx="5446">
                  <c:v>2.2699012756347998</c:v>
                </c:pt>
                <c:pt idx="5447">
                  <c:v>2.2339663505553999</c:v>
                </c:pt>
                <c:pt idx="5448">
                  <c:v>2.2709712982178001</c:v>
                </c:pt>
                <c:pt idx="5449">
                  <c:v>2.2477703094482</c:v>
                </c:pt>
                <c:pt idx="5450">
                  <c:v>2.3882408142089999</c:v>
                </c:pt>
                <c:pt idx="5451">
                  <c:v>2.1939630508422998</c:v>
                </c:pt>
                <c:pt idx="5452">
                  <c:v>2.1695127487182999</c:v>
                </c:pt>
                <c:pt idx="5453">
                  <c:v>2.2477021217346</c:v>
                </c:pt>
                <c:pt idx="5454">
                  <c:v>2.3781371116638002</c:v>
                </c:pt>
                <c:pt idx="5455">
                  <c:v>2.3338685035706002</c:v>
                </c:pt>
                <c:pt idx="5456">
                  <c:v>2.4538779258728001</c:v>
                </c:pt>
                <c:pt idx="5457">
                  <c:v>2.2960233688353999</c:v>
                </c:pt>
                <c:pt idx="5458">
                  <c:v>2.3648490905761999</c:v>
                </c:pt>
                <c:pt idx="5459">
                  <c:v>2.3102531433104998</c:v>
                </c:pt>
                <c:pt idx="5460">
                  <c:v>2.4257059097289999</c:v>
                </c:pt>
                <c:pt idx="5461">
                  <c:v>2.4417085647582999</c:v>
                </c:pt>
                <c:pt idx="5462">
                  <c:v>2.4270997047424001</c:v>
                </c:pt>
                <c:pt idx="5463">
                  <c:v>2.4611873626709002</c:v>
                </c:pt>
                <c:pt idx="5464">
                  <c:v>2.5141677856445002</c:v>
                </c:pt>
                <c:pt idx="5465">
                  <c:v>2.5555596351624001</c:v>
                </c:pt>
                <c:pt idx="5466">
                  <c:v>2.7382111549377002</c:v>
                </c:pt>
                <c:pt idx="5467">
                  <c:v>2.7404356002807999</c:v>
                </c:pt>
                <c:pt idx="5468">
                  <c:v>2.6376314163207999</c:v>
                </c:pt>
                <c:pt idx="5469">
                  <c:v>2.3332219123839999</c:v>
                </c:pt>
                <c:pt idx="5470">
                  <c:v>2.4565372467040998</c:v>
                </c:pt>
                <c:pt idx="5471">
                  <c:v>2.4910225868225</c:v>
                </c:pt>
                <c:pt idx="5472">
                  <c:v>2.5907816886902002</c:v>
                </c:pt>
                <c:pt idx="5473">
                  <c:v>2.5744533538818</c:v>
                </c:pt>
                <c:pt idx="5474">
                  <c:v>2.6095595359802002</c:v>
                </c:pt>
                <c:pt idx="5475">
                  <c:v>2.5216202735900999</c:v>
                </c:pt>
                <c:pt idx="5476">
                  <c:v>2.6186790466308998</c:v>
                </c:pt>
                <c:pt idx="5477">
                  <c:v>2.7232227325439</c:v>
                </c:pt>
                <c:pt idx="5478">
                  <c:v>2.6968231201171999</c:v>
                </c:pt>
                <c:pt idx="5479">
                  <c:v>2.7839350700378001</c:v>
                </c:pt>
                <c:pt idx="5480">
                  <c:v>2.7615132331847998</c:v>
                </c:pt>
                <c:pt idx="5481">
                  <c:v>2.5324358940125</c:v>
                </c:pt>
                <c:pt idx="5482">
                  <c:v>2.5687046051025</c:v>
                </c:pt>
                <c:pt idx="5483">
                  <c:v>2.6121988296508998</c:v>
                </c:pt>
                <c:pt idx="5484">
                  <c:v>2.6558156013489</c:v>
                </c:pt>
                <c:pt idx="5485">
                  <c:v>2.6308364868164</c:v>
                </c:pt>
                <c:pt idx="5486">
                  <c:v>2.6722331047057999</c:v>
                </c:pt>
                <c:pt idx="5487">
                  <c:v>2.6748132705688001</c:v>
                </c:pt>
                <c:pt idx="5488">
                  <c:v>2.8360581398010001</c:v>
                </c:pt>
                <c:pt idx="5489">
                  <c:v>2.7623567581177002</c:v>
                </c:pt>
                <c:pt idx="5490">
                  <c:v>2.8821964263915998</c:v>
                </c:pt>
                <c:pt idx="5491">
                  <c:v>2.8565649986267001</c:v>
                </c:pt>
                <c:pt idx="5492">
                  <c:v>2.9861793518066002</c:v>
                </c:pt>
                <c:pt idx="5493">
                  <c:v>2.8211088180542001</c:v>
                </c:pt>
                <c:pt idx="5494">
                  <c:v>3.0570964813232</c:v>
                </c:pt>
                <c:pt idx="5495">
                  <c:v>2.9927377700806002</c:v>
                </c:pt>
                <c:pt idx="5496">
                  <c:v>2.9793329238892001</c:v>
                </c:pt>
                <c:pt idx="5497">
                  <c:v>3.0551643371582</c:v>
                </c:pt>
                <c:pt idx="5498">
                  <c:v>3.0738615989685001</c:v>
                </c:pt>
                <c:pt idx="5499">
                  <c:v>2.9045400619507</c:v>
                </c:pt>
                <c:pt idx="5500">
                  <c:v>2.8531713485718</c:v>
                </c:pt>
                <c:pt idx="5501">
                  <c:v>2.9131674766540998</c:v>
                </c:pt>
                <c:pt idx="5502">
                  <c:v>2.9449410438538002</c:v>
                </c:pt>
                <c:pt idx="5503">
                  <c:v>2.9512238502502002</c:v>
                </c:pt>
                <c:pt idx="5504">
                  <c:v>3.0569291114807</c:v>
                </c:pt>
                <c:pt idx="5505">
                  <c:v>2.9244589805603001</c:v>
                </c:pt>
                <c:pt idx="5506">
                  <c:v>2.9598655700683998</c:v>
                </c:pt>
                <c:pt idx="5507">
                  <c:v>2.9608969688415998</c:v>
                </c:pt>
                <c:pt idx="5508">
                  <c:v>2.9555134773253999</c:v>
                </c:pt>
                <c:pt idx="5509">
                  <c:v>3.0232715606689</c:v>
                </c:pt>
                <c:pt idx="5510">
                  <c:v>3.0942492485046</c:v>
                </c:pt>
                <c:pt idx="5511">
                  <c:v>2.7357468605042001</c:v>
                </c:pt>
                <c:pt idx="5512">
                  <c:v>2.9343824386596999</c:v>
                </c:pt>
                <c:pt idx="5513">
                  <c:v>2.8746595382689999</c:v>
                </c:pt>
                <c:pt idx="5514">
                  <c:v>3.1219687461853001</c:v>
                </c:pt>
                <c:pt idx="5515">
                  <c:v>3.0252833366393999</c:v>
                </c:pt>
                <c:pt idx="5516">
                  <c:v>3.0096201896667001</c:v>
                </c:pt>
                <c:pt idx="5517">
                  <c:v>2.9588541984557999</c:v>
                </c:pt>
                <c:pt idx="5518">
                  <c:v>3.0309815406799001</c:v>
                </c:pt>
                <c:pt idx="5519">
                  <c:v>3.07670545578</c:v>
                </c:pt>
                <c:pt idx="5520">
                  <c:v>2.9839525222778001</c:v>
                </c:pt>
                <c:pt idx="5521">
                  <c:v>3.0276632308960001</c:v>
                </c:pt>
                <c:pt idx="5522">
                  <c:v>3.1902332305907999</c:v>
                </c:pt>
                <c:pt idx="5523">
                  <c:v>2.9434008598328001</c:v>
                </c:pt>
                <c:pt idx="5524">
                  <c:v>2.9996681213379</c:v>
                </c:pt>
                <c:pt idx="5525">
                  <c:v>3.0125637054443</c:v>
                </c:pt>
                <c:pt idx="5526">
                  <c:v>3.0191001892089999</c:v>
                </c:pt>
                <c:pt idx="5527">
                  <c:v>3.1507024765014999</c:v>
                </c:pt>
                <c:pt idx="5528">
                  <c:v>3.1821351051331002</c:v>
                </c:pt>
                <c:pt idx="5529">
                  <c:v>3.2621774673461998</c:v>
                </c:pt>
                <c:pt idx="5530">
                  <c:v>2.8759574890136999</c:v>
                </c:pt>
                <c:pt idx="5531">
                  <c:v>2.8126893043518</c:v>
                </c:pt>
                <c:pt idx="5532">
                  <c:v>2.8883008956909002</c:v>
                </c:pt>
                <c:pt idx="5533">
                  <c:v>2.8557167053222998</c:v>
                </c:pt>
                <c:pt idx="5534">
                  <c:v>2.9550018310546999</c:v>
                </c:pt>
                <c:pt idx="5535">
                  <c:v>2.8513736724854</c:v>
                </c:pt>
                <c:pt idx="5536">
                  <c:v>2.9628429412842001</c:v>
                </c:pt>
                <c:pt idx="5537">
                  <c:v>2.9169354438782</c:v>
                </c:pt>
                <c:pt idx="5538">
                  <c:v>2.8604922294617001</c:v>
                </c:pt>
                <c:pt idx="5539">
                  <c:v>2.9423718452454</c:v>
                </c:pt>
                <c:pt idx="5540">
                  <c:v>2.9529900550842001</c:v>
                </c:pt>
                <c:pt idx="5541">
                  <c:v>2.9279241561889999</c:v>
                </c:pt>
                <c:pt idx="5542">
                  <c:v>3.0339903831482</c:v>
                </c:pt>
                <c:pt idx="5543">
                  <c:v>2.9396276473999001</c:v>
                </c:pt>
                <c:pt idx="5544">
                  <c:v>2.8354253768921001</c:v>
                </c:pt>
                <c:pt idx="5545">
                  <c:v>2.9304876327514999</c:v>
                </c:pt>
                <c:pt idx="5546">
                  <c:v>2.9723744392395002</c:v>
                </c:pt>
                <c:pt idx="5547">
                  <c:v>2.9853873252868999</c:v>
                </c:pt>
                <c:pt idx="5548">
                  <c:v>3.1087555885314999</c:v>
                </c:pt>
                <c:pt idx="5549">
                  <c:v>3.0868520736693998</c:v>
                </c:pt>
                <c:pt idx="5550">
                  <c:v>3.2206201553345002</c:v>
                </c:pt>
                <c:pt idx="5551">
                  <c:v>2.9103140830993999</c:v>
                </c:pt>
                <c:pt idx="5552">
                  <c:v>2.8383874893188001</c:v>
                </c:pt>
                <c:pt idx="5553">
                  <c:v>2.9823551177979</c:v>
                </c:pt>
                <c:pt idx="5554">
                  <c:v>2.9987649917603001</c:v>
                </c:pt>
                <c:pt idx="5555">
                  <c:v>2.9822654724121</c:v>
                </c:pt>
                <c:pt idx="5556">
                  <c:v>3.177357673645</c:v>
                </c:pt>
                <c:pt idx="5557">
                  <c:v>3.1541538238525</c:v>
                </c:pt>
                <c:pt idx="5558">
                  <c:v>2.8973340988159002</c:v>
                </c:pt>
                <c:pt idx="5559">
                  <c:v>2.9693279266357</c:v>
                </c:pt>
                <c:pt idx="5560">
                  <c:v>2.9286499023438002</c:v>
                </c:pt>
                <c:pt idx="5561">
                  <c:v>3.0172915458678999</c:v>
                </c:pt>
                <c:pt idx="5562">
                  <c:v>3.0721645355225</c:v>
                </c:pt>
                <c:pt idx="5563">
                  <c:v>3.0280966758728001</c:v>
                </c:pt>
                <c:pt idx="5564">
                  <c:v>3.1357011795043999</c:v>
                </c:pt>
                <c:pt idx="5565">
                  <c:v>2.7957530021667001</c:v>
                </c:pt>
                <c:pt idx="5566">
                  <c:v>3.056263923645</c:v>
                </c:pt>
                <c:pt idx="5567">
                  <c:v>3.0074377059936999</c:v>
                </c:pt>
                <c:pt idx="5568">
                  <c:v>2.9648847579956001</c:v>
                </c:pt>
                <c:pt idx="5569">
                  <c:v>3.098699092865</c:v>
                </c:pt>
                <c:pt idx="5570">
                  <c:v>3.1078581809997998</c:v>
                </c:pt>
                <c:pt idx="5571">
                  <c:v>3.0523977279663002</c:v>
                </c:pt>
                <c:pt idx="5572">
                  <c:v>3.1381998062133998</c:v>
                </c:pt>
                <c:pt idx="5573">
                  <c:v>3.07643699646</c:v>
                </c:pt>
                <c:pt idx="5574">
                  <c:v>3.3559179306029998</c:v>
                </c:pt>
                <c:pt idx="5575">
                  <c:v>3.3624172210693</c:v>
                </c:pt>
                <c:pt idx="5576">
                  <c:v>3.3333716392517001</c:v>
                </c:pt>
                <c:pt idx="5577">
                  <c:v>3.4579639434814</c:v>
                </c:pt>
                <c:pt idx="5578">
                  <c:v>3.4726095199585001</c:v>
                </c:pt>
                <c:pt idx="5579">
                  <c:v>3.3303146362304998</c:v>
                </c:pt>
                <c:pt idx="5580">
                  <c:v>3.4131827354431001</c:v>
                </c:pt>
                <c:pt idx="5581">
                  <c:v>3.4365611076354998</c:v>
                </c:pt>
                <c:pt idx="5582">
                  <c:v>3.6400456428528001</c:v>
                </c:pt>
                <c:pt idx="5583">
                  <c:v>3.7993760108947998</c:v>
                </c:pt>
                <c:pt idx="5584">
                  <c:v>3.7531538009643999</c:v>
                </c:pt>
                <c:pt idx="5585">
                  <c:v>3.7879238128661998</c:v>
                </c:pt>
                <c:pt idx="5586">
                  <c:v>3.5837316513061999</c:v>
                </c:pt>
                <c:pt idx="5587">
                  <c:v>3.6602540016174001</c:v>
                </c:pt>
                <c:pt idx="5588">
                  <c:v>3.6727042198181001</c:v>
                </c:pt>
                <c:pt idx="5589">
                  <c:v>3.8164801597595002</c:v>
                </c:pt>
                <c:pt idx="5590">
                  <c:v>3.8079671859741002</c:v>
                </c:pt>
                <c:pt idx="5591">
                  <c:v>3.7838621139525999</c:v>
                </c:pt>
                <c:pt idx="5592">
                  <c:v>3.7779607772827002</c:v>
                </c:pt>
                <c:pt idx="5593">
                  <c:v>3.6789383888245002</c:v>
                </c:pt>
                <c:pt idx="5594">
                  <c:v>3.7453546524047998</c:v>
                </c:pt>
                <c:pt idx="5595">
                  <c:v>3.8824925422668</c:v>
                </c:pt>
                <c:pt idx="5596">
                  <c:v>3.8504786491393999</c:v>
                </c:pt>
                <c:pt idx="5597">
                  <c:v>3.9725179672241002</c:v>
                </c:pt>
                <c:pt idx="5598">
                  <c:v>3.96329164505</c:v>
                </c:pt>
                <c:pt idx="5599">
                  <c:v>3.9713444709778001</c:v>
                </c:pt>
                <c:pt idx="5600">
                  <c:v>3.7289571762085001</c:v>
                </c:pt>
                <c:pt idx="5601">
                  <c:v>3.7404737472534002</c:v>
                </c:pt>
                <c:pt idx="5602">
                  <c:v>3.8416438102721999</c:v>
                </c:pt>
                <c:pt idx="5603">
                  <c:v>3.9184136390686</c:v>
                </c:pt>
                <c:pt idx="5604">
                  <c:v>3.8772001266478999</c:v>
                </c:pt>
                <c:pt idx="5605">
                  <c:v>3.9615635871886998</c:v>
                </c:pt>
                <c:pt idx="5606">
                  <c:v>4.0389266014098997</c:v>
                </c:pt>
                <c:pt idx="5607">
                  <c:v>3.7658247947693</c:v>
                </c:pt>
                <c:pt idx="5608">
                  <c:v>3.8039927482604998</c:v>
                </c:pt>
                <c:pt idx="5609">
                  <c:v>3.9809641838074001</c:v>
                </c:pt>
                <c:pt idx="5610">
                  <c:v>3.9964690208435001</c:v>
                </c:pt>
                <c:pt idx="5611">
                  <c:v>3.9429593086243</c:v>
                </c:pt>
                <c:pt idx="5612">
                  <c:v>4.0417580604553001</c:v>
                </c:pt>
                <c:pt idx="5613">
                  <c:v>4.0205821990967001</c:v>
                </c:pt>
                <c:pt idx="5614">
                  <c:v>3.7197890281677002</c:v>
                </c:pt>
                <c:pt idx="5615">
                  <c:v>3.8060317039489999</c:v>
                </c:pt>
                <c:pt idx="5616">
                  <c:v>3.8406853675842001</c:v>
                </c:pt>
                <c:pt idx="5617">
                  <c:v>3.7995338439941002</c:v>
                </c:pt>
                <c:pt idx="5618">
                  <c:v>3.8480148315429998</c:v>
                </c:pt>
                <c:pt idx="5619">
                  <c:v>3.9925251007079998</c:v>
                </c:pt>
                <c:pt idx="5620">
                  <c:v>4.0411787033081001</c:v>
                </c:pt>
                <c:pt idx="5621">
                  <c:v>3.7438082695007</c:v>
                </c:pt>
                <c:pt idx="5622">
                  <c:v>3.8644919395446999</c:v>
                </c:pt>
                <c:pt idx="5623">
                  <c:v>3.8788528442382999</c:v>
                </c:pt>
                <c:pt idx="5624">
                  <c:v>3.9569416046143</c:v>
                </c:pt>
                <c:pt idx="5625">
                  <c:v>3.9849972724914999</c:v>
                </c:pt>
                <c:pt idx="5626">
                  <c:v>4.0964770317078001</c:v>
                </c:pt>
                <c:pt idx="5627">
                  <c:v>4.0432634353637997</c:v>
                </c:pt>
                <c:pt idx="5628">
                  <c:v>3.8397536277771001</c:v>
                </c:pt>
                <c:pt idx="5629">
                  <c:v>3.8280549049377002</c:v>
                </c:pt>
                <c:pt idx="5630">
                  <c:v>3.9795408248900999</c:v>
                </c:pt>
                <c:pt idx="5631">
                  <c:v>3.8808832168578999</c:v>
                </c:pt>
                <c:pt idx="5632">
                  <c:v>3.9149456024170002</c:v>
                </c:pt>
                <c:pt idx="5633">
                  <c:v>3.9437913894653001</c:v>
                </c:pt>
                <c:pt idx="5634">
                  <c:v>4.0369405746459996</c:v>
                </c:pt>
                <c:pt idx="5635">
                  <c:v>3.6976275444031002</c:v>
                </c:pt>
                <c:pt idx="5636">
                  <c:v>3.8833599090575999</c:v>
                </c:pt>
                <c:pt idx="5637">
                  <c:v>3.8060765266418</c:v>
                </c:pt>
                <c:pt idx="5638">
                  <c:v>3.9867115020752002</c:v>
                </c:pt>
                <c:pt idx="5639">
                  <c:v>3.8744235038757</c:v>
                </c:pt>
                <c:pt idx="5640">
                  <c:v>3.9124402999878001</c:v>
                </c:pt>
                <c:pt idx="5641">
                  <c:v>3.9894094467163002</c:v>
                </c:pt>
                <c:pt idx="5642">
                  <c:v>3.8424620628357</c:v>
                </c:pt>
                <c:pt idx="5643">
                  <c:v>3.7676553726196</c:v>
                </c:pt>
                <c:pt idx="5644">
                  <c:v>3.9241824150085001</c:v>
                </c:pt>
                <c:pt idx="5645">
                  <c:v>3.8942828178406002</c:v>
                </c:pt>
                <c:pt idx="5646">
                  <c:v>3.9682583808899001</c:v>
                </c:pt>
                <c:pt idx="5647">
                  <c:v>4.0222115516662997</c:v>
                </c:pt>
                <c:pt idx="5648">
                  <c:v>4.0392041206359997</c:v>
                </c:pt>
                <c:pt idx="5649">
                  <c:v>3.8092341423035001</c:v>
                </c:pt>
                <c:pt idx="5650">
                  <c:v>3.8785457611084002</c:v>
                </c:pt>
                <c:pt idx="5651">
                  <c:v>3.9587574005127002</c:v>
                </c:pt>
                <c:pt idx="5652">
                  <c:v>3.9245662689209002</c:v>
                </c:pt>
                <c:pt idx="5653">
                  <c:v>3.9903826713561998</c:v>
                </c:pt>
                <c:pt idx="5654">
                  <c:v>4.0343656539917001</c:v>
                </c:pt>
                <c:pt idx="5655">
                  <c:v>4.0548067092895996</c:v>
                </c:pt>
                <c:pt idx="5656">
                  <c:v>3.9810338020325</c:v>
                </c:pt>
                <c:pt idx="5657">
                  <c:v>3.974766254425</c:v>
                </c:pt>
                <c:pt idx="5658">
                  <c:v>4.0251169204712003</c:v>
                </c:pt>
                <c:pt idx="5659">
                  <c:v>4.0962653160095002</c:v>
                </c:pt>
                <c:pt idx="5660">
                  <c:v>4.0903077125548997</c:v>
                </c:pt>
                <c:pt idx="5661">
                  <c:v>4.0258975028992001</c:v>
                </c:pt>
                <c:pt idx="5662">
                  <c:v>4.1147298812865998</c:v>
                </c:pt>
                <c:pt idx="5663">
                  <c:v>4.1147298812865998</c:v>
                </c:pt>
                <c:pt idx="5664">
                  <c:v>3.7117829322814999</c:v>
                </c:pt>
                <c:pt idx="5665">
                  <c:v>3.7003669738770002</c:v>
                </c:pt>
                <c:pt idx="5666">
                  <c:v>3.7566456794739</c:v>
                </c:pt>
                <c:pt idx="5667">
                  <c:v>3.7925729751586998</c:v>
                </c:pt>
                <c:pt idx="5668">
                  <c:v>3.8898587226868</c:v>
                </c:pt>
                <c:pt idx="5669">
                  <c:v>3.8898587226868</c:v>
                </c:pt>
                <c:pt idx="5670">
                  <c:v>3.8455185890197998</c:v>
                </c:pt>
                <c:pt idx="5671">
                  <c:v>3.8254261016846001</c:v>
                </c:pt>
                <c:pt idx="5672">
                  <c:v>3.8911347389221</c:v>
                </c:pt>
                <c:pt idx="5673">
                  <c:v>3.8911347389221</c:v>
                </c:pt>
                <c:pt idx="5674">
                  <c:v>3.9438767433167001</c:v>
                </c:pt>
                <c:pt idx="5675">
                  <c:v>3.9956083297728999</c:v>
                </c:pt>
                <c:pt idx="5676">
                  <c:v>4.023325920105</c:v>
                </c:pt>
                <c:pt idx="5677">
                  <c:v>4.0815935134887997</c:v>
                </c:pt>
                <c:pt idx="5678">
                  <c:v>3.7718710899353001</c:v>
                </c:pt>
                <c:pt idx="5679">
                  <c:v>3.8941831588745002</c:v>
                </c:pt>
                <c:pt idx="5680">
                  <c:v>3.8659954071045002</c:v>
                </c:pt>
                <c:pt idx="5681">
                  <c:v>4.0397706031798997</c:v>
                </c:pt>
                <c:pt idx="5682">
                  <c:v>4.1461014747620002</c:v>
                </c:pt>
                <c:pt idx="5683">
                  <c:v>4.4590821266173997</c:v>
                </c:pt>
                <c:pt idx="5684">
                  <c:v>4.4128699302673002</c:v>
                </c:pt>
                <c:pt idx="5685">
                  <c:v>4.3643379211426003</c:v>
                </c:pt>
                <c:pt idx="5686">
                  <c:v>4.3650789260864</c:v>
                </c:pt>
                <c:pt idx="5687">
                  <c:v>4.3439989089965998</c:v>
                </c:pt>
                <c:pt idx="5688">
                  <c:v>4.3538951873779004</c:v>
                </c:pt>
                <c:pt idx="5689">
                  <c:v>4.3853468894957999</c:v>
                </c:pt>
                <c:pt idx="5690">
                  <c:v>4.3237032890320002</c:v>
                </c:pt>
                <c:pt idx="5691">
                  <c:v>4.4894218444823997</c:v>
                </c:pt>
                <c:pt idx="5692">
                  <c:v>4.1649622917175</c:v>
                </c:pt>
                <c:pt idx="5693">
                  <c:v>4.2731757164001003</c:v>
                </c:pt>
                <c:pt idx="5694">
                  <c:v>4.2386312484740998</c:v>
                </c:pt>
                <c:pt idx="5695">
                  <c:v>4.2577657699584996</c:v>
                </c:pt>
                <c:pt idx="5696">
                  <c:v>4.3317494392395002</c:v>
                </c:pt>
                <c:pt idx="5697">
                  <c:v>4.2708258628845002</c:v>
                </c:pt>
                <c:pt idx="5698">
                  <c:v>4.2943286895751998</c:v>
                </c:pt>
                <c:pt idx="5699">
                  <c:v>4.1518354415893999</c:v>
                </c:pt>
                <c:pt idx="5700">
                  <c:v>4.1082029342651003</c:v>
                </c:pt>
                <c:pt idx="5701">
                  <c:v>4.3872623443604004</c:v>
                </c:pt>
                <c:pt idx="5702">
                  <c:v>4.3489274978637997</c:v>
                </c:pt>
                <c:pt idx="5703">
                  <c:v>4.3645901679993004</c:v>
                </c:pt>
                <c:pt idx="5704">
                  <c:v>4.3818020820618004</c:v>
                </c:pt>
                <c:pt idx="5705">
                  <c:v>4.4247307777404998</c:v>
                </c:pt>
                <c:pt idx="5706">
                  <c:v>4.1409440040587997</c:v>
                </c:pt>
                <c:pt idx="5707">
                  <c:v>4.2950887680054004</c:v>
                </c:pt>
                <c:pt idx="5708">
                  <c:v>4.2957563400268999</c:v>
                </c:pt>
                <c:pt idx="5709">
                  <c:v>4.3564825057982999</c:v>
                </c:pt>
                <c:pt idx="5710">
                  <c:v>4.4037961959839</c:v>
                </c:pt>
                <c:pt idx="5711">
                  <c:v>4.4451689720154004</c:v>
                </c:pt>
                <c:pt idx="5712">
                  <c:v>4.4709920883179004</c:v>
                </c:pt>
                <c:pt idx="5713">
                  <c:v>4.3235259056090998</c:v>
                </c:pt>
                <c:pt idx="5714">
                  <c:v>4.3104777336120996</c:v>
                </c:pt>
                <c:pt idx="5715">
                  <c:v>4.3459777832031001</c:v>
                </c:pt>
                <c:pt idx="5716">
                  <c:v>4.2847929000854004</c:v>
                </c:pt>
                <c:pt idx="5717">
                  <c:v>4.4797959327698003</c:v>
                </c:pt>
                <c:pt idx="5718">
                  <c:v>4.4645733833312997</c:v>
                </c:pt>
                <c:pt idx="5719">
                  <c:v>4.4812283515929998</c:v>
                </c:pt>
                <c:pt idx="5720">
                  <c:v>4.4378185272217001</c:v>
                </c:pt>
                <c:pt idx="5721">
                  <c:v>4.4928717613220002</c:v>
                </c:pt>
                <c:pt idx="5722">
                  <c:v>4.5367879867554004</c:v>
                </c:pt>
                <c:pt idx="5723">
                  <c:v>4.6207685470581001</c:v>
                </c:pt>
                <c:pt idx="5724">
                  <c:v>4.5415978431701998</c:v>
                </c:pt>
                <c:pt idx="5725">
                  <c:v>4.7028126716614</c:v>
                </c:pt>
                <c:pt idx="5726">
                  <c:v>4.7385230064392001</c:v>
                </c:pt>
                <c:pt idx="5727">
                  <c:v>4.6025362014770996</c:v>
                </c:pt>
                <c:pt idx="5728">
                  <c:v>4.5345458984375</c:v>
                </c:pt>
                <c:pt idx="5729">
                  <c:v>4.6261291503906001</c:v>
                </c:pt>
                <c:pt idx="5730">
                  <c:v>4.677001953125</c:v>
                </c:pt>
                <c:pt idx="5731">
                  <c:v>4.7260518074036</c:v>
                </c:pt>
                <c:pt idx="5732">
                  <c:v>4.6755084991454998</c:v>
                </c:pt>
                <c:pt idx="5733">
                  <c:v>4.7826328277587997</c:v>
                </c:pt>
                <c:pt idx="5734">
                  <c:v>4.5759654045104998</c:v>
                </c:pt>
                <c:pt idx="5735">
                  <c:v>4.5757441520690998</c:v>
                </c:pt>
                <c:pt idx="5736">
                  <c:v>4.5559768676757999</c:v>
                </c:pt>
                <c:pt idx="5737">
                  <c:v>4.6866083145142001</c:v>
                </c:pt>
                <c:pt idx="5738">
                  <c:v>4.6398954391479004</c:v>
                </c:pt>
                <c:pt idx="5739">
                  <c:v>4.7069392204284997</c:v>
                </c:pt>
                <c:pt idx="5740">
                  <c:v>4.5723843574523997</c:v>
                </c:pt>
                <c:pt idx="5741">
                  <c:v>4.5762090682982999</c:v>
                </c:pt>
                <c:pt idx="5742">
                  <c:v>4.5634422302245996</c:v>
                </c:pt>
                <c:pt idx="5743">
                  <c:v>4.6783924102782999</c:v>
                </c:pt>
                <c:pt idx="5744">
                  <c:v>4.6684579849243004</c:v>
                </c:pt>
                <c:pt idx="5745">
                  <c:v>4.8361649513245002</c:v>
                </c:pt>
                <c:pt idx="5746">
                  <c:v>4.5526962280273002</c:v>
                </c:pt>
                <c:pt idx="5747">
                  <c:v>4.7482762336731001</c:v>
                </c:pt>
                <c:pt idx="5748">
                  <c:v>4.8380656242370996</c:v>
                </c:pt>
                <c:pt idx="5749">
                  <c:v>4.935480594635</c:v>
                </c:pt>
                <c:pt idx="5750">
                  <c:v>4.8354473114014001</c:v>
                </c:pt>
                <c:pt idx="5751">
                  <c:v>4.9497718811034996</c:v>
                </c:pt>
                <c:pt idx="5752">
                  <c:v>4.7393641471862997</c:v>
                </c:pt>
                <c:pt idx="5753">
                  <c:v>4.7997522354126003</c:v>
                </c:pt>
                <c:pt idx="5754">
                  <c:v>4.8350443840026998</c:v>
                </c:pt>
                <c:pt idx="5755">
                  <c:v>4.8964862823485999</c:v>
                </c:pt>
                <c:pt idx="5756">
                  <c:v>4.9452166557312003</c:v>
                </c:pt>
                <c:pt idx="5757">
                  <c:v>4.9218235015868999</c:v>
                </c:pt>
                <c:pt idx="5758">
                  <c:v>4.7316517829895002</c:v>
                </c:pt>
                <c:pt idx="5759">
                  <c:v>4.8362855911254998</c:v>
                </c:pt>
                <c:pt idx="5760">
                  <c:v>4.8822073936462003</c:v>
                </c:pt>
                <c:pt idx="5761">
                  <c:v>4.9264507293701003</c:v>
                </c:pt>
                <c:pt idx="5762">
                  <c:v>5.0540776252746999</c:v>
                </c:pt>
                <c:pt idx="5763">
                  <c:v>5.0636529922484996</c:v>
                </c:pt>
                <c:pt idx="5764">
                  <c:v>4.8350043296814</c:v>
                </c:pt>
                <c:pt idx="5765">
                  <c:v>4.7457680702209002</c:v>
                </c:pt>
                <c:pt idx="5766">
                  <c:v>4.8177103996276998</c:v>
                </c:pt>
                <c:pt idx="5767">
                  <c:v>4.8685569763184002</c:v>
                </c:pt>
                <c:pt idx="5768">
                  <c:v>4.9233918190001997</c:v>
                </c:pt>
                <c:pt idx="5769">
                  <c:v>4.9528994560242001</c:v>
                </c:pt>
                <c:pt idx="5770">
                  <c:v>4.8021907806395996</c:v>
                </c:pt>
                <c:pt idx="5771">
                  <c:v>4.8682389259337997</c:v>
                </c:pt>
                <c:pt idx="5772">
                  <c:v>4.8758955001831001</c:v>
                </c:pt>
                <c:pt idx="5773">
                  <c:v>4.9601140022278001</c:v>
                </c:pt>
                <c:pt idx="5774">
                  <c:v>4.9446616172790998</c:v>
                </c:pt>
                <c:pt idx="5775">
                  <c:v>5.0187916755676003</c:v>
                </c:pt>
                <c:pt idx="5776">
                  <c:v>4.7513632774353001</c:v>
                </c:pt>
                <c:pt idx="5777">
                  <c:v>4.7007627487182999</c:v>
                </c:pt>
                <c:pt idx="5778">
                  <c:v>4.8950262069701997</c:v>
                </c:pt>
                <c:pt idx="5779">
                  <c:v>4.8921904563904004</c:v>
                </c:pt>
                <c:pt idx="5780">
                  <c:v>4.8437819480895996</c:v>
                </c:pt>
                <c:pt idx="5781">
                  <c:v>4.96861743927</c:v>
                </c:pt>
                <c:pt idx="5782">
                  <c:v>4.7211875915526997</c:v>
                </c:pt>
                <c:pt idx="5783">
                  <c:v>4.7844610214232999</c:v>
                </c:pt>
                <c:pt idx="5784">
                  <c:v>4.9528188705443998</c:v>
                </c:pt>
                <c:pt idx="5785">
                  <c:v>4.9682254791259997</c:v>
                </c:pt>
                <c:pt idx="5786">
                  <c:v>4.9014673233031996</c:v>
                </c:pt>
                <c:pt idx="5787">
                  <c:v>5.1753463745117001</c:v>
                </c:pt>
                <c:pt idx="5788">
                  <c:v>4.8948092460631996</c:v>
                </c:pt>
                <c:pt idx="5789">
                  <c:v>4.8928828239440998</c:v>
                </c:pt>
                <c:pt idx="5790">
                  <c:v>4.9041829109192001</c:v>
                </c:pt>
                <c:pt idx="5791">
                  <c:v>4.9886503219604004</c:v>
                </c:pt>
                <c:pt idx="5792">
                  <c:v>4.9919862747192001</c:v>
                </c:pt>
                <c:pt idx="5793">
                  <c:v>5.0772280693054004</c:v>
                </c:pt>
                <c:pt idx="5794">
                  <c:v>4.8121113777161</c:v>
                </c:pt>
                <c:pt idx="5795">
                  <c:v>4.9191832542418998</c:v>
                </c:pt>
                <c:pt idx="5796">
                  <c:v>5.0246453285217001</c:v>
                </c:pt>
                <c:pt idx="5797">
                  <c:v>5.0099310874939</c:v>
                </c:pt>
                <c:pt idx="5798">
                  <c:v>4.9924707412720002</c:v>
                </c:pt>
                <c:pt idx="5799">
                  <c:v>5.1396470069884996</c:v>
                </c:pt>
                <c:pt idx="5800">
                  <c:v>4.8404560089110999</c:v>
                </c:pt>
                <c:pt idx="5801">
                  <c:v>4.8717994689940998</c:v>
                </c:pt>
                <c:pt idx="5802">
                  <c:v>5.0336117744445996</c:v>
                </c:pt>
                <c:pt idx="5803">
                  <c:v>5.0874381065368999</c:v>
                </c:pt>
                <c:pt idx="5804">
                  <c:v>4.9610505104065004</c:v>
                </c:pt>
                <c:pt idx="5805">
                  <c:v>5.0771002769470002</c:v>
                </c:pt>
                <c:pt idx="5806">
                  <c:v>4.8268089294434002</c:v>
                </c:pt>
                <c:pt idx="5807">
                  <c:v>4.9377126693726003</c:v>
                </c:pt>
                <c:pt idx="5808">
                  <c:v>4.8990764617920002</c:v>
                </c:pt>
                <c:pt idx="5809">
                  <c:v>4.9535112380981001</c:v>
                </c:pt>
                <c:pt idx="5810">
                  <c:v>5.0343112945556996</c:v>
                </c:pt>
                <c:pt idx="5811">
                  <c:v>5.0129547119140998</c:v>
                </c:pt>
                <c:pt idx="5812">
                  <c:v>4.7778992652893004</c:v>
                </c:pt>
                <c:pt idx="5813">
                  <c:v>4.7834453582764001</c:v>
                </c:pt>
                <c:pt idx="5814">
                  <c:v>4.8734016418456996</c:v>
                </c:pt>
                <c:pt idx="5815">
                  <c:v>4.8847017288207999</c:v>
                </c:pt>
                <c:pt idx="5816">
                  <c:v>4.8624591827392996</c:v>
                </c:pt>
                <c:pt idx="5817">
                  <c:v>4.9706625938415998</c:v>
                </c:pt>
                <c:pt idx="5818">
                  <c:v>4.5283918380737003</c:v>
                </c:pt>
                <c:pt idx="5819">
                  <c:v>4.6808009147643999</c:v>
                </c:pt>
                <c:pt idx="5820">
                  <c:v>4.6171030998229998</c:v>
                </c:pt>
                <c:pt idx="5821">
                  <c:v>4.7229232788086</c:v>
                </c:pt>
                <c:pt idx="5822">
                  <c:v>4.7239766120911</c:v>
                </c:pt>
                <c:pt idx="5823">
                  <c:v>4.7638230323792001</c:v>
                </c:pt>
                <c:pt idx="5824">
                  <c:v>4.4010615348815998</c:v>
                </c:pt>
                <c:pt idx="5825">
                  <c:v>4.4910650253295996</c:v>
                </c:pt>
                <c:pt idx="5826">
                  <c:v>4.4740691184998003</c:v>
                </c:pt>
                <c:pt idx="5827">
                  <c:v>4.5600876808167001</c:v>
                </c:pt>
                <c:pt idx="5828">
                  <c:v>4.5909509658812997</c:v>
                </c:pt>
                <c:pt idx="5829">
                  <c:v>4.6056966781615998</c:v>
                </c:pt>
                <c:pt idx="5830">
                  <c:v>4.6816163063048997</c:v>
                </c:pt>
                <c:pt idx="5831">
                  <c:v>4.4907584190368999</c:v>
                </c:pt>
                <c:pt idx="5832">
                  <c:v>4.4057841300964</c:v>
                </c:pt>
                <c:pt idx="5833">
                  <c:v>4.5000915527343999</c:v>
                </c:pt>
                <c:pt idx="5834">
                  <c:v>4.5461382865906002</c:v>
                </c:pt>
                <c:pt idx="5835">
                  <c:v>4.6887664794921999</c:v>
                </c:pt>
                <c:pt idx="5836">
                  <c:v>4.6287379264831996</c:v>
                </c:pt>
                <c:pt idx="5837">
                  <c:v>4.5498452186584002</c:v>
                </c:pt>
                <c:pt idx="5838">
                  <c:v>4.3669667243957999</c:v>
                </c:pt>
                <c:pt idx="5839">
                  <c:v>4.2917208671570002</c:v>
                </c:pt>
                <c:pt idx="5840">
                  <c:v>4.3676161766051997</c:v>
                </c:pt>
                <c:pt idx="5841">
                  <c:v>4.4975962638854998</c:v>
                </c:pt>
                <c:pt idx="5842">
                  <c:v>4.3830695152282999</c:v>
                </c:pt>
                <c:pt idx="5843">
                  <c:v>4.4804573059081996</c:v>
                </c:pt>
                <c:pt idx="5844">
                  <c:v>4.5180492401123002</c:v>
                </c:pt>
                <c:pt idx="5845">
                  <c:v>4.3416914939879998</c:v>
                </c:pt>
                <c:pt idx="5846">
                  <c:v>4.2382993698120002</c:v>
                </c:pt>
                <c:pt idx="5847">
                  <c:v>4.3157553672790998</c:v>
                </c:pt>
                <c:pt idx="5848">
                  <c:v>4.3647456169128001</c:v>
                </c:pt>
                <c:pt idx="5849">
                  <c:v>4.4187245368957999</c:v>
                </c:pt>
                <c:pt idx="5850">
                  <c:v>4.3785867691040004</c:v>
                </c:pt>
                <c:pt idx="5851">
                  <c:v>4.4619235992431996</c:v>
                </c:pt>
                <c:pt idx="5852">
                  <c:v>4.0316262245178001</c:v>
                </c:pt>
                <c:pt idx="5853">
                  <c:v>4.1974782943726003</c:v>
                </c:pt>
                <c:pt idx="5854">
                  <c:v>4.2480421066284002</c:v>
                </c:pt>
                <c:pt idx="5855">
                  <c:v>4.1585636138915998</c:v>
                </c:pt>
                <c:pt idx="5856">
                  <c:v>4.2417283058167001</c:v>
                </c:pt>
                <c:pt idx="5857">
                  <c:v>4.1898250579834002</c:v>
                </c:pt>
                <c:pt idx="5858">
                  <c:v>4.2673950195312003</c:v>
                </c:pt>
                <c:pt idx="5859">
                  <c:v>4.046854019165</c:v>
                </c:pt>
                <c:pt idx="5860">
                  <c:v>4.0359029769896999</c:v>
                </c:pt>
                <c:pt idx="5861">
                  <c:v>4.1061358451843004</c:v>
                </c:pt>
                <c:pt idx="5862">
                  <c:v>4.1063694953918004</c:v>
                </c:pt>
                <c:pt idx="5863">
                  <c:v>4.1802811622620002</c:v>
                </c:pt>
                <c:pt idx="5864">
                  <c:v>4.2048044204712003</c:v>
                </c:pt>
                <c:pt idx="5865">
                  <c:v>4.2908501625061</c:v>
                </c:pt>
                <c:pt idx="5866">
                  <c:v>3.7708115577697998</c:v>
                </c:pt>
                <c:pt idx="5867">
                  <c:v>3.8961749076843</c:v>
                </c:pt>
                <c:pt idx="5868">
                  <c:v>3.8838667869568</c:v>
                </c:pt>
                <c:pt idx="5869">
                  <c:v>3.9049329757689999</c:v>
                </c:pt>
                <c:pt idx="5870">
                  <c:v>3.8797578811646001</c:v>
                </c:pt>
                <c:pt idx="5871">
                  <c:v>3.9782705307007</c:v>
                </c:pt>
                <c:pt idx="5872">
                  <c:v>3.9562253952025999</c:v>
                </c:pt>
                <c:pt idx="5873">
                  <c:v>3.5485453605652002</c:v>
                </c:pt>
                <c:pt idx="5874">
                  <c:v>3.5264854431152002</c:v>
                </c:pt>
                <c:pt idx="5875">
                  <c:v>3.6367826461792001</c:v>
                </c:pt>
                <c:pt idx="5876">
                  <c:v>3.5847516059875</c:v>
                </c:pt>
                <c:pt idx="5877">
                  <c:v>3.5849809646606001</c:v>
                </c:pt>
                <c:pt idx="5878">
                  <c:v>3.6039085388183998</c:v>
                </c:pt>
                <c:pt idx="5879">
                  <c:v>3.7098722457886</c:v>
                </c:pt>
                <c:pt idx="5880">
                  <c:v>3.3014035224914999</c:v>
                </c:pt>
                <c:pt idx="5881">
                  <c:v>3.4077072143554998</c:v>
                </c:pt>
                <c:pt idx="5882">
                  <c:v>3.3947639465332</c:v>
                </c:pt>
                <c:pt idx="5883">
                  <c:v>3.5678515434264999</c:v>
                </c:pt>
                <c:pt idx="5884">
                  <c:v>3.5007624626160001</c:v>
                </c:pt>
                <c:pt idx="5885">
                  <c:v>3.5290822982788002</c:v>
                </c:pt>
                <c:pt idx="5886">
                  <c:v>3.0800137519835999</c:v>
                </c:pt>
                <c:pt idx="5887">
                  <c:v>3.2015004158020002</c:v>
                </c:pt>
                <c:pt idx="5888">
                  <c:v>3.292811870575</c:v>
                </c:pt>
                <c:pt idx="5889">
                  <c:v>3.1881275177002002</c:v>
                </c:pt>
                <c:pt idx="5890">
                  <c:v>3.2966122627257999</c:v>
                </c:pt>
                <c:pt idx="5891">
                  <c:v>3.3504261970520002</c:v>
                </c:pt>
                <c:pt idx="5892">
                  <c:v>3.3280224800110001</c:v>
                </c:pt>
                <c:pt idx="5893">
                  <c:v>2.9417281150818</c:v>
                </c:pt>
                <c:pt idx="5894">
                  <c:v>3.0864067077636999</c:v>
                </c:pt>
                <c:pt idx="5895">
                  <c:v>3.1825828552246</c:v>
                </c:pt>
                <c:pt idx="5896">
                  <c:v>3.1554789543152002</c:v>
                </c:pt>
                <c:pt idx="5897">
                  <c:v>3.1358366012572998</c:v>
                </c:pt>
                <c:pt idx="5898">
                  <c:v>3.1745128631592001</c:v>
                </c:pt>
                <c:pt idx="5899">
                  <c:v>3.2434539794921999</c:v>
                </c:pt>
                <c:pt idx="5900">
                  <c:v>2.9151420593261999</c:v>
                </c:pt>
                <c:pt idx="5901">
                  <c:v>2.9176125526428001</c:v>
                </c:pt>
                <c:pt idx="5902">
                  <c:v>3.0042147636414001</c:v>
                </c:pt>
                <c:pt idx="5903">
                  <c:v>3.2077021598815998</c:v>
                </c:pt>
                <c:pt idx="5904">
                  <c:v>3.2338275909424001</c:v>
                </c:pt>
                <c:pt idx="5905">
                  <c:v>3.1512031555175999</c:v>
                </c:pt>
                <c:pt idx="5906">
                  <c:v>3.2394399642943998</c:v>
                </c:pt>
                <c:pt idx="5907">
                  <c:v>2.9786958694457999</c:v>
                </c:pt>
                <c:pt idx="5908">
                  <c:v>2.9680647850036999</c:v>
                </c:pt>
                <c:pt idx="5909">
                  <c:v>3.0407958030700999</c:v>
                </c:pt>
                <c:pt idx="5910">
                  <c:v>3.0808253288268999</c:v>
                </c:pt>
                <c:pt idx="5911">
                  <c:v>3.0727882385254</c:v>
                </c:pt>
                <c:pt idx="5912">
                  <c:v>3.1163477897643999</c:v>
                </c:pt>
                <c:pt idx="5913">
                  <c:v>3.1327991485596001</c:v>
                </c:pt>
                <c:pt idx="5914">
                  <c:v>2.9688072204589999</c:v>
                </c:pt>
                <c:pt idx="5915">
                  <c:v>2.8491964340210001</c:v>
                </c:pt>
                <c:pt idx="5916">
                  <c:v>2.8990988731384002</c:v>
                </c:pt>
                <c:pt idx="5917">
                  <c:v>2.9147939682007</c:v>
                </c:pt>
                <c:pt idx="5918">
                  <c:v>2.8917937278747998</c:v>
                </c:pt>
                <c:pt idx="5919">
                  <c:v>3.0104236602782999</c:v>
                </c:pt>
                <c:pt idx="5920">
                  <c:v>3.0069646835327002</c:v>
                </c:pt>
                <c:pt idx="5921">
                  <c:v>2.8205041885375999</c:v>
                </c:pt>
                <c:pt idx="5922">
                  <c:v>2.8252778053283998</c:v>
                </c:pt>
                <c:pt idx="5923">
                  <c:v>2.8578252792357999</c:v>
                </c:pt>
                <c:pt idx="5924">
                  <c:v>2.9284906387328999</c:v>
                </c:pt>
                <c:pt idx="5925">
                  <c:v>2.8171939849854</c:v>
                </c:pt>
                <c:pt idx="5926">
                  <c:v>2.9336633682250999</c:v>
                </c:pt>
                <c:pt idx="5927">
                  <c:v>2.9284224510193</c:v>
                </c:pt>
                <c:pt idx="5928">
                  <c:v>2.5624303817749001</c:v>
                </c:pt>
                <c:pt idx="5929">
                  <c:v>2.5300006866454998</c:v>
                </c:pt>
                <c:pt idx="5930">
                  <c:v>2.6496195793152002</c:v>
                </c:pt>
                <c:pt idx="5931">
                  <c:v>2.6015291213989</c:v>
                </c:pt>
                <c:pt idx="5932">
                  <c:v>2.6135921478271</c:v>
                </c:pt>
                <c:pt idx="5933">
                  <c:v>2.6381664276122998</c:v>
                </c:pt>
                <c:pt idx="5934">
                  <c:v>2.6917357444763002</c:v>
                </c:pt>
                <c:pt idx="5935">
                  <c:v>2.3298511505127002</c:v>
                </c:pt>
                <c:pt idx="5936">
                  <c:v>2.2886695861816002</c:v>
                </c:pt>
                <c:pt idx="5937">
                  <c:v>2.3388066291809002</c:v>
                </c:pt>
                <c:pt idx="5938">
                  <c:v>2.4528059959411999</c:v>
                </c:pt>
                <c:pt idx="5939">
                  <c:v>2.4101710319518999</c:v>
                </c:pt>
                <c:pt idx="5940">
                  <c:v>2.5954251289368</c:v>
                </c:pt>
                <c:pt idx="5941">
                  <c:v>2.5769562721252002</c:v>
                </c:pt>
                <c:pt idx="5942">
                  <c:v>2.3866467475890998</c:v>
                </c:pt>
                <c:pt idx="5943">
                  <c:v>2.3437628746032999</c:v>
                </c:pt>
                <c:pt idx="5944">
                  <c:v>2.5071778297424001</c:v>
                </c:pt>
                <c:pt idx="5945">
                  <c:v>2.3453226089478001</c:v>
                </c:pt>
                <c:pt idx="5946">
                  <c:v>2.4071893692017001</c:v>
                </c:pt>
                <c:pt idx="5947">
                  <c:v>2.4719934463500999</c:v>
                </c:pt>
                <c:pt idx="5948">
                  <c:v>2.4718551635742001</c:v>
                </c:pt>
                <c:pt idx="5949">
                  <c:v>2.1202683448792001</c:v>
                </c:pt>
                <c:pt idx="5950">
                  <c:v>2.1506528854370002</c:v>
                </c:pt>
                <c:pt idx="5951">
                  <c:v>2.3577642440796001</c:v>
                </c:pt>
                <c:pt idx="5952">
                  <c:v>2.2971391677856001</c:v>
                </c:pt>
                <c:pt idx="5953">
                  <c:v>2.2534704208374001</c:v>
                </c:pt>
                <c:pt idx="5954">
                  <c:v>2.4071607589721999</c:v>
                </c:pt>
                <c:pt idx="5955">
                  <c:v>2.3742046356200999</c:v>
                </c:pt>
                <c:pt idx="5956">
                  <c:v>1.9729694128035999</c:v>
                </c:pt>
                <c:pt idx="5957">
                  <c:v>1.9038604497910001</c:v>
                </c:pt>
                <c:pt idx="5958">
                  <c:v>2.0120110511779998</c:v>
                </c:pt>
                <c:pt idx="5959">
                  <c:v>2.0421485900879</c:v>
                </c:pt>
                <c:pt idx="5960">
                  <c:v>2.2017984390258998</c:v>
                </c:pt>
                <c:pt idx="5961">
                  <c:v>2.2776441574096999</c:v>
                </c:pt>
                <c:pt idx="5962">
                  <c:v>2.1304054260254</c:v>
                </c:pt>
                <c:pt idx="5963">
                  <c:v>1.7959731817244999</c:v>
                </c:pt>
                <c:pt idx="5964">
                  <c:v>1.8315171003341999</c:v>
                </c:pt>
                <c:pt idx="5965">
                  <c:v>1.8588997125625999</c:v>
                </c:pt>
                <c:pt idx="5966">
                  <c:v>2.0461573600768999</c:v>
                </c:pt>
                <c:pt idx="5967">
                  <c:v>1.8804868459702</c:v>
                </c:pt>
                <c:pt idx="5968">
                  <c:v>2.0611543655396001</c:v>
                </c:pt>
                <c:pt idx="5969">
                  <c:v>2.0823950767517001</c:v>
                </c:pt>
                <c:pt idx="5970">
                  <c:v>1.7832666635512999</c:v>
                </c:pt>
                <c:pt idx="5971">
                  <c:v>1.6634458303452</c:v>
                </c:pt>
                <c:pt idx="5972">
                  <c:v>1.7682889699936</c:v>
                </c:pt>
                <c:pt idx="5973">
                  <c:v>1.7296990156173999</c:v>
                </c:pt>
                <c:pt idx="5974">
                  <c:v>1.7695513963699001</c:v>
                </c:pt>
                <c:pt idx="5975">
                  <c:v>1.7800086736678999</c:v>
                </c:pt>
                <c:pt idx="5976">
                  <c:v>1.9564024209976001</c:v>
                </c:pt>
                <c:pt idx="5977">
                  <c:v>1.4544529914855999</c:v>
                </c:pt>
                <c:pt idx="5978">
                  <c:v>1.5770801305771001</c:v>
                </c:pt>
                <c:pt idx="5979">
                  <c:v>1.5005048513412</c:v>
                </c:pt>
                <c:pt idx="5980">
                  <c:v>1.5189744234085001</c:v>
                </c:pt>
                <c:pt idx="5981">
                  <c:v>1.5458514690398999</c:v>
                </c:pt>
                <c:pt idx="5982">
                  <c:v>1.5860775709152</c:v>
                </c:pt>
                <c:pt idx="5983">
                  <c:v>1.5950207710266</c:v>
                </c:pt>
                <c:pt idx="5984">
                  <c:v>1.5124604701996001</c:v>
                </c:pt>
                <c:pt idx="5985">
                  <c:v>1.5161616802216</c:v>
                </c:pt>
                <c:pt idx="5986">
                  <c:v>1.5071146488189999</c:v>
                </c:pt>
                <c:pt idx="5987">
                  <c:v>1.4907919168471999</c:v>
                </c:pt>
                <c:pt idx="5988">
                  <c:v>1.5549181699753001</c:v>
                </c:pt>
                <c:pt idx="5989">
                  <c:v>1.5243401527405001</c:v>
                </c:pt>
                <c:pt idx="5990">
                  <c:v>1.4814338684082</c:v>
                </c:pt>
                <c:pt idx="5991">
                  <c:v>1.3363690376282</c:v>
                </c:pt>
                <c:pt idx="5992">
                  <c:v>1.4971666336060001</c:v>
                </c:pt>
                <c:pt idx="5993">
                  <c:v>1.4378497600555</c:v>
                </c:pt>
                <c:pt idx="5994">
                  <c:v>1.4729468822478999</c:v>
                </c:pt>
                <c:pt idx="5995">
                  <c:v>1.5349655151367001</c:v>
                </c:pt>
                <c:pt idx="5996">
                  <c:v>1.4978355169296</c:v>
                </c:pt>
                <c:pt idx="5997">
                  <c:v>1.5237376689911</c:v>
                </c:pt>
                <c:pt idx="5998">
                  <c:v>1.2709589004516999</c:v>
                </c:pt>
                <c:pt idx="5999">
                  <c:v>1.2657362222672</c:v>
                </c:pt>
                <c:pt idx="6000">
                  <c:v>1.3914555311203001</c:v>
                </c:pt>
                <c:pt idx="6001">
                  <c:v>1.3386789560318</c:v>
                </c:pt>
                <c:pt idx="6002">
                  <c:v>1.5050039291382</c:v>
                </c:pt>
                <c:pt idx="6003">
                  <c:v>1.6104269027710001</c:v>
                </c:pt>
                <c:pt idx="6004">
                  <c:v>1.74767100811</c:v>
                </c:pt>
                <c:pt idx="6005">
                  <c:v>1.1556427478789999</c:v>
                </c:pt>
                <c:pt idx="6006">
                  <c:v>1.0695468187332</c:v>
                </c:pt>
                <c:pt idx="6007">
                  <c:v>1.168795466423</c:v>
                </c:pt>
                <c:pt idx="6008">
                  <c:v>1.1203284263611</c:v>
                </c:pt>
                <c:pt idx="6009">
                  <c:v>1.0847854614257999</c:v>
                </c:pt>
                <c:pt idx="6010">
                  <c:v>1.1812877655028999</c:v>
                </c:pt>
                <c:pt idx="6011">
                  <c:v>1.2313277721405</c:v>
                </c:pt>
                <c:pt idx="6012">
                  <c:v>0.98372054100036999</c:v>
                </c:pt>
                <c:pt idx="6013">
                  <c:v>1.0439810752869001</c:v>
                </c:pt>
                <c:pt idx="6014">
                  <c:v>1.0713860988617001</c:v>
                </c:pt>
                <c:pt idx="6015">
                  <c:v>1.0212640762328999</c:v>
                </c:pt>
                <c:pt idx="6016">
                  <c:v>1.0819294452667001</c:v>
                </c:pt>
                <c:pt idx="6017">
                  <c:v>1.1076993942261</c:v>
                </c:pt>
                <c:pt idx="6018">
                  <c:v>1.1609128713607999</c:v>
                </c:pt>
                <c:pt idx="6019">
                  <c:v>0.77476906776428001</c:v>
                </c:pt>
                <c:pt idx="6020">
                  <c:v>0.83864450454712003</c:v>
                </c:pt>
                <c:pt idx="6021">
                  <c:v>0.83386278152465998</c:v>
                </c:pt>
                <c:pt idx="6022">
                  <c:v>0.89687705039978005</c:v>
                </c:pt>
                <c:pt idx="6023">
                  <c:v>0.85746705532073997</c:v>
                </c:pt>
                <c:pt idx="6024">
                  <c:v>0.85366809368134</c:v>
                </c:pt>
                <c:pt idx="6025">
                  <c:v>0.78522491455078003</c:v>
                </c:pt>
                <c:pt idx="6026">
                  <c:v>0.55807286500930997</c:v>
                </c:pt>
                <c:pt idx="6027">
                  <c:v>0.47197639942169001</c:v>
                </c:pt>
                <c:pt idx="6028">
                  <c:v>0.63253247737884999</c:v>
                </c:pt>
                <c:pt idx="6029">
                  <c:v>0.70245134830474998</c:v>
                </c:pt>
                <c:pt idx="6030">
                  <c:v>0.76507198810577004</c:v>
                </c:pt>
                <c:pt idx="6031">
                  <c:v>0.75863122940062999</c:v>
                </c:pt>
                <c:pt idx="6032">
                  <c:v>0.81439423561096003</c:v>
                </c:pt>
                <c:pt idx="6033">
                  <c:v>0.40233206748962003</c:v>
                </c:pt>
                <c:pt idx="6034">
                  <c:v>0.46914601325989003</c:v>
                </c:pt>
                <c:pt idx="6035">
                  <c:v>0.57907634973526001</c:v>
                </c:pt>
                <c:pt idx="6036">
                  <c:v>0.58217412233353005</c:v>
                </c:pt>
                <c:pt idx="6037">
                  <c:v>0.52246123552321999</c:v>
                </c:pt>
                <c:pt idx="6038">
                  <c:v>0.58490371704101995</c:v>
                </c:pt>
                <c:pt idx="6039">
                  <c:v>0.30766326189040999</c:v>
                </c:pt>
                <c:pt idx="6040">
                  <c:v>0.21895229816437001</c:v>
                </c:pt>
                <c:pt idx="6041">
                  <c:v>0.25840181112289001</c:v>
                </c:pt>
                <c:pt idx="6042">
                  <c:v>0.28528130054473999</c:v>
                </c:pt>
                <c:pt idx="6043">
                  <c:v>0.23753231763839999</c:v>
                </c:pt>
                <c:pt idx="6044">
                  <c:v>0.28645145893097002</c:v>
                </c:pt>
                <c:pt idx="6045">
                  <c:v>-0.10097435116768</c:v>
                </c:pt>
                <c:pt idx="6046">
                  <c:v>2.2247940301899999E-2</c:v>
                </c:pt>
                <c:pt idx="6047">
                  <c:v>-7.5778365135200001E-3</c:v>
                </c:pt>
                <c:pt idx="6048">
                  <c:v>4.6714782714840003E-2</c:v>
                </c:pt>
                <c:pt idx="6049">
                  <c:v>5.2300512790680001E-2</c:v>
                </c:pt>
                <c:pt idx="6050">
                  <c:v>8.4711492061609994E-2</c:v>
                </c:pt>
                <c:pt idx="6051">
                  <c:v>-0.12458488345146</c:v>
                </c:pt>
                <c:pt idx="6052">
                  <c:v>-0.20241811871529</c:v>
                </c:pt>
                <c:pt idx="6053">
                  <c:v>-0.17609784007071999</c:v>
                </c:pt>
                <c:pt idx="6054">
                  <c:v>-0.11861222982407001</c:v>
                </c:pt>
                <c:pt idx="6055">
                  <c:v>-0.10621824860573</c:v>
                </c:pt>
                <c:pt idx="6056">
                  <c:v>-8.1563532352449994E-2</c:v>
                </c:pt>
                <c:pt idx="6057">
                  <c:v>-0.30096691846848</c:v>
                </c:pt>
                <c:pt idx="6058">
                  <c:v>-0.20337769389152999</c:v>
                </c:pt>
                <c:pt idx="6059">
                  <c:v>-0.26267752051352999</c:v>
                </c:pt>
                <c:pt idx="6060">
                  <c:v>-0.13776288926600999</c:v>
                </c:pt>
                <c:pt idx="6061">
                  <c:v>-0.17028343677520999</c:v>
                </c:pt>
                <c:pt idx="6062">
                  <c:v>-8.6309999227520001E-2</c:v>
                </c:pt>
                <c:pt idx="6063">
                  <c:v>-0.43524873256683</c:v>
                </c:pt>
                <c:pt idx="6064">
                  <c:v>-0.43999657034874001</c:v>
                </c:pt>
                <c:pt idx="6065">
                  <c:v>-0.38467186689376998</c:v>
                </c:pt>
                <c:pt idx="6066">
                  <c:v>-0.3689589202404</c:v>
                </c:pt>
                <c:pt idx="6067">
                  <c:v>-0.34921979904174999</c:v>
                </c:pt>
                <c:pt idx="6068">
                  <c:v>-0.29552817344665999</c:v>
                </c:pt>
                <c:pt idx="6069">
                  <c:v>-0.58683687448501998</c:v>
                </c:pt>
                <c:pt idx="6070">
                  <c:v>-0.59117233753204002</c:v>
                </c:pt>
                <c:pt idx="6071">
                  <c:v>-0.55658286809920998</c:v>
                </c:pt>
                <c:pt idx="6072">
                  <c:v>-0.50857150554657005</c:v>
                </c:pt>
                <c:pt idx="6073">
                  <c:v>-0.42555922269821</c:v>
                </c:pt>
                <c:pt idx="6074">
                  <c:v>-0.39675870537758001</c:v>
                </c:pt>
                <c:pt idx="6075">
                  <c:v>-0.55267542600632003</c:v>
                </c:pt>
                <c:pt idx="6076">
                  <c:v>-0.54928731918335005</c:v>
                </c:pt>
                <c:pt idx="6077">
                  <c:v>-0.50596207380295</c:v>
                </c:pt>
                <c:pt idx="6078">
                  <c:v>-0.45797812938690002</c:v>
                </c:pt>
                <c:pt idx="6079">
                  <c:v>-0.48955020308495001</c:v>
                </c:pt>
                <c:pt idx="6080">
                  <c:v>-0.2952923476696</c:v>
                </c:pt>
                <c:pt idx="6081">
                  <c:v>-0.64330780506134</c:v>
                </c:pt>
                <c:pt idx="6082">
                  <c:v>-0.54854488372803001</c:v>
                </c:pt>
                <c:pt idx="6083">
                  <c:v>-0.56996917724608998</c:v>
                </c:pt>
                <c:pt idx="6084">
                  <c:v>-0.55605715513229004</c:v>
                </c:pt>
                <c:pt idx="6085">
                  <c:v>-0.56869792938232</c:v>
                </c:pt>
                <c:pt idx="6086">
                  <c:v>-0.45630601048469999</c:v>
                </c:pt>
                <c:pt idx="6087">
                  <c:v>-0.78225958347321001</c:v>
                </c:pt>
                <c:pt idx="6088">
                  <c:v>-0.74431943893432995</c:v>
                </c:pt>
                <c:pt idx="6089">
                  <c:v>-0.66160798072814997</c:v>
                </c:pt>
                <c:pt idx="6090">
                  <c:v>-0.58277976512909002</c:v>
                </c:pt>
                <c:pt idx="6091">
                  <c:v>-0.54224646091461004</c:v>
                </c:pt>
                <c:pt idx="6092">
                  <c:v>-0.52695173025131004</c:v>
                </c:pt>
                <c:pt idx="6093">
                  <c:v>-0.88296490907669001</c:v>
                </c:pt>
                <c:pt idx="6094">
                  <c:v>-0.81898725032805997</c:v>
                </c:pt>
                <c:pt idx="6095">
                  <c:v>-0.91234010457992998</c:v>
                </c:pt>
                <c:pt idx="6096">
                  <c:v>-0.65915024280547996</c:v>
                </c:pt>
                <c:pt idx="6097">
                  <c:v>-0.69328427314758001</c:v>
                </c:pt>
                <c:pt idx="6098">
                  <c:v>-0.82260596752167003</c:v>
                </c:pt>
                <c:pt idx="6099">
                  <c:v>-1.0098671913146999</c:v>
                </c:pt>
                <c:pt idx="6100">
                  <c:v>-0.96955484151839999</c:v>
                </c:pt>
                <c:pt idx="6101">
                  <c:v>-0.86941677331924005</c:v>
                </c:pt>
                <c:pt idx="6102">
                  <c:v>-0.91474181413651001</c:v>
                </c:pt>
                <c:pt idx="6103">
                  <c:v>-0.90563786029815996</c:v>
                </c:pt>
                <c:pt idx="6104">
                  <c:v>-0.84851717948913996</c:v>
                </c:pt>
                <c:pt idx="6105">
                  <c:v>-1.0780225992203001</c:v>
                </c:pt>
                <c:pt idx="6106">
                  <c:v>-0.98762589693069003</c:v>
                </c:pt>
                <c:pt idx="6107">
                  <c:v>-1.0500841140746999</c:v>
                </c:pt>
                <c:pt idx="6108">
                  <c:v>-0.96491140127181996</c:v>
                </c:pt>
                <c:pt idx="6109">
                  <c:v>-0.88987213373184004</c:v>
                </c:pt>
                <c:pt idx="6110">
                  <c:v>-0.87788939476012995</c:v>
                </c:pt>
                <c:pt idx="6111">
                  <c:v>-1.1282067298889</c:v>
                </c:pt>
                <c:pt idx="6112">
                  <c:v>-1.1700242757796999</c:v>
                </c:pt>
                <c:pt idx="6113">
                  <c:v>-1.0955238342285001</c:v>
                </c:pt>
                <c:pt idx="6114">
                  <c:v>-1.0681238174437999</c:v>
                </c:pt>
                <c:pt idx="6115">
                  <c:v>-1.0803594589233001</c:v>
                </c:pt>
                <c:pt idx="6116">
                  <c:v>-0.89858061075211004</c:v>
                </c:pt>
                <c:pt idx="6117">
                  <c:v>-1.1946332454680999</c:v>
                </c:pt>
                <c:pt idx="6118">
                  <c:v>-1.1375801563262999</c:v>
                </c:pt>
                <c:pt idx="6119">
                  <c:v>-1.2030589580536</c:v>
                </c:pt>
                <c:pt idx="6120">
                  <c:v>-1.0708113908768</c:v>
                </c:pt>
                <c:pt idx="6121">
                  <c:v>-1.1570479869843</c:v>
                </c:pt>
                <c:pt idx="6122">
                  <c:v>-1.0596945285796999</c:v>
                </c:pt>
                <c:pt idx="6123">
                  <c:v>-1.3850090503693</c:v>
                </c:pt>
                <c:pt idx="6124">
                  <c:v>-1.3417248725891</c:v>
                </c:pt>
                <c:pt idx="6125">
                  <c:v>-1.2642090320587001</c:v>
                </c:pt>
                <c:pt idx="6126">
                  <c:v>-1.2910194396973</c:v>
                </c:pt>
                <c:pt idx="6127">
                  <c:v>-1.2785394191742001</c:v>
                </c:pt>
                <c:pt idx="6128">
                  <c:v>-1.1163132190703999</c:v>
                </c:pt>
                <c:pt idx="6129">
                  <c:v>-1.1928541660309</c:v>
                </c:pt>
                <c:pt idx="6130">
                  <c:v>-1.501570224762</c:v>
                </c:pt>
                <c:pt idx="6131">
                  <c:v>-1.536182641983</c:v>
                </c:pt>
                <c:pt idx="6132">
                  <c:v>-1.4642169475555</c:v>
                </c:pt>
                <c:pt idx="6133">
                  <c:v>-1.4982506036758001</c:v>
                </c:pt>
                <c:pt idx="6134">
                  <c:v>-1.4147039651871001</c:v>
                </c:pt>
                <c:pt idx="6135">
                  <c:v>-1.400988817215</c:v>
                </c:pt>
                <c:pt idx="6136">
                  <c:v>-1.3549914360046</c:v>
                </c:pt>
                <c:pt idx="6137">
                  <c:v>-1.6361615657805999</c:v>
                </c:pt>
                <c:pt idx="6138">
                  <c:v>-1.5664241313934</c:v>
                </c:pt>
                <c:pt idx="6139">
                  <c:v>-1.6269470453262</c:v>
                </c:pt>
                <c:pt idx="6140">
                  <c:v>-1.5640227794646999</c:v>
                </c:pt>
                <c:pt idx="6141">
                  <c:v>-1.5267784595489999</c:v>
                </c:pt>
                <c:pt idx="6142">
                  <c:v>-1.4792358875275</c:v>
                </c:pt>
                <c:pt idx="6143">
                  <c:v>-1.4807473421096999</c:v>
                </c:pt>
                <c:pt idx="6144">
                  <c:v>-1.6671367883682</c:v>
                </c:pt>
                <c:pt idx="6145">
                  <c:v>-1.6379593610764001</c:v>
                </c:pt>
                <c:pt idx="6146">
                  <c:v>-1.5461320877075</c:v>
                </c:pt>
                <c:pt idx="6147">
                  <c:v>-1.5108983516693</c:v>
                </c:pt>
                <c:pt idx="6148">
                  <c:v>-1.5034387111664</c:v>
                </c:pt>
                <c:pt idx="6149">
                  <c:v>-1.5577695369719999</c:v>
                </c:pt>
                <c:pt idx="6150">
                  <c:v>-1.4857003688812001</c:v>
                </c:pt>
                <c:pt idx="6151">
                  <c:v>-1.8165804147719999</c:v>
                </c:pt>
                <c:pt idx="6152">
                  <c:v>-1.7996944189071999</c:v>
                </c:pt>
                <c:pt idx="6153">
                  <c:v>-1.7363551855087</c:v>
                </c:pt>
                <c:pt idx="6154">
                  <c:v>-1.6636936664580999</c:v>
                </c:pt>
                <c:pt idx="6155">
                  <c:v>-1.6596045494080001</c:v>
                </c:pt>
                <c:pt idx="6156">
                  <c:v>-1.5819638967514</c:v>
                </c:pt>
                <c:pt idx="6157">
                  <c:v>-1.6182043552398999</c:v>
                </c:pt>
                <c:pt idx="6158">
                  <c:v>-1.9572750329971</c:v>
                </c:pt>
                <c:pt idx="6159">
                  <c:v>-1.8399146795273</c:v>
                </c:pt>
                <c:pt idx="6160">
                  <c:v>-1.8299342393875</c:v>
                </c:pt>
                <c:pt idx="6161">
                  <c:v>-1.7688635587692001</c:v>
                </c:pt>
                <c:pt idx="6162">
                  <c:v>-1.8489348888396999</c:v>
                </c:pt>
                <c:pt idx="6163">
                  <c:v>-1.7957947254180999</c:v>
                </c:pt>
                <c:pt idx="6164">
                  <c:v>-1.8265783786773999</c:v>
                </c:pt>
                <c:pt idx="6165">
                  <c:v>-1.9985169172287001</c:v>
                </c:pt>
                <c:pt idx="6166">
                  <c:v>-1.9569685459137001</c:v>
                </c:pt>
                <c:pt idx="6167">
                  <c:v>-2.0751407146454</c:v>
                </c:pt>
                <c:pt idx="6168">
                  <c:v>-1.9251840114594001</c:v>
                </c:pt>
                <c:pt idx="6169">
                  <c:v>-1.9929617643355999</c:v>
                </c:pt>
                <c:pt idx="6170">
                  <c:v>-1.8790653944016</c:v>
                </c:pt>
                <c:pt idx="6171">
                  <c:v>-1.8485729694366</c:v>
                </c:pt>
                <c:pt idx="6172">
                  <c:v>-2.1890335083007999</c:v>
                </c:pt>
                <c:pt idx="6173">
                  <c:v>-2.1697962284088002</c:v>
                </c:pt>
                <c:pt idx="6174">
                  <c:v>-2.0599079132079998</c:v>
                </c:pt>
                <c:pt idx="6175">
                  <c:v>-2.1245901584625</c:v>
                </c:pt>
                <c:pt idx="6176">
                  <c:v>-2.0865969657897998</c:v>
                </c:pt>
                <c:pt idx="6177">
                  <c:v>-1.9843716621398999</c:v>
                </c:pt>
                <c:pt idx="6178">
                  <c:v>-1.9067775011063</c:v>
                </c:pt>
                <c:pt idx="6179">
                  <c:v>-2.3401598930359002</c:v>
                </c:pt>
                <c:pt idx="6180">
                  <c:v>-2.2031569480896001</c:v>
                </c:pt>
                <c:pt idx="6181">
                  <c:v>-2.2938730716704998</c:v>
                </c:pt>
                <c:pt idx="6182">
                  <c:v>-2.2228307723999001</c:v>
                </c:pt>
                <c:pt idx="6183">
                  <c:v>-2.1385192871093999</c:v>
                </c:pt>
                <c:pt idx="6184">
                  <c:v>-2.1823229789734002</c:v>
                </c:pt>
                <c:pt idx="6185">
                  <c:v>-2.1640553474425999</c:v>
                </c:pt>
                <c:pt idx="6186">
                  <c:v>-2.4683375358582</c:v>
                </c:pt>
                <c:pt idx="6187">
                  <c:v>-2.4452567100525</c:v>
                </c:pt>
                <c:pt idx="6188">
                  <c:v>-2.4000225067139001</c:v>
                </c:pt>
                <c:pt idx="6189">
                  <c:v>-2.4121904373168999</c:v>
                </c:pt>
                <c:pt idx="6190">
                  <c:v>-2.3875141143799001</c:v>
                </c:pt>
                <c:pt idx="6191">
                  <c:v>-2.3442828655243</c:v>
                </c:pt>
                <c:pt idx="6192">
                  <c:v>-2.2498826980590998</c:v>
                </c:pt>
                <c:pt idx="6193">
                  <c:v>-2.5536551475525</c:v>
                </c:pt>
                <c:pt idx="6194">
                  <c:v>-2.4696245193481001</c:v>
                </c:pt>
                <c:pt idx="6195">
                  <c:v>-2.3858852386475</c:v>
                </c:pt>
                <c:pt idx="6196">
                  <c:v>-2.2662827968596999</c:v>
                </c:pt>
                <c:pt idx="6197">
                  <c:v>-2.3342981338500999</c:v>
                </c:pt>
                <c:pt idx="6198">
                  <c:v>-2.1605839729309002</c:v>
                </c:pt>
                <c:pt idx="6199">
                  <c:v>-2.1923527717589999</c:v>
                </c:pt>
                <c:pt idx="6200">
                  <c:v>-2.5711402893066002</c:v>
                </c:pt>
                <c:pt idx="6201">
                  <c:v>-2.5824975967407</c:v>
                </c:pt>
                <c:pt idx="6202">
                  <c:v>-2.3877568244934002</c:v>
                </c:pt>
                <c:pt idx="6203">
                  <c:v>-2.3523483276367001</c:v>
                </c:pt>
                <c:pt idx="6204">
                  <c:v>-2.4108047485352002</c:v>
                </c:pt>
                <c:pt idx="6205">
                  <c:v>-2.3740758895874001</c:v>
                </c:pt>
                <c:pt idx="6206">
                  <c:v>-2.2684681415557999</c:v>
                </c:pt>
                <c:pt idx="6207">
                  <c:v>-2.2684681415557999</c:v>
                </c:pt>
                <c:pt idx="6208">
                  <c:v>-2.5542378425597998</c:v>
                </c:pt>
                <c:pt idx="6209">
                  <c:v>-2.5995373725890998</c:v>
                </c:pt>
                <c:pt idx="6210">
                  <c:v>-2.5052356719971001</c:v>
                </c:pt>
                <c:pt idx="6211">
                  <c:v>-2.5052356719971001</c:v>
                </c:pt>
                <c:pt idx="6212">
                  <c:v>-2.5394515991211</c:v>
                </c:pt>
                <c:pt idx="6213">
                  <c:v>-2.5394515991211</c:v>
                </c:pt>
                <c:pt idx="6214">
                  <c:v>-2.5525164604186998</c:v>
                </c:pt>
                <c:pt idx="6215">
                  <c:v>-2.7890696525574001</c:v>
                </c:pt>
                <c:pt idx="6216">
                  <c:v>-2.6807379722595002</c:v>
                </c:pt>
                <c:pt idx="6217">
                  <c:v>-2.6628160476685001</c:v>
                </c:pt>
                <c:pt idx="6218">
                  <c:v>-2.6628160476685001</c:v>
                </c:pt>
                <c:pt idx="6219">
                  <c:v>-2.5608315467834002</c:v>
                </c:pt>
                <c:pt idx="6220">
                  <c:v>-2.5608315467834002</c:v>
                </c:pt>
                <c:pt idx="6221">
                  <c:v>-2.5559425354004</c:v>
                </c:pt>
                <c:pt idx="6222">
                  <c:v>-2.7214732170104998</c:v>
                </c:pt>
                <c:pt idx="6223">
                  <c:v>-2.7685599327086998</c:v>
                </c:pt>
                <c:pt idx="6224">
                  <c:v>-2.6906657218932999</c:v>
                </c:pt>
                <c:pt idx="6225">
                  <c:v>-2.6906657218932999</c:v>
                </c:pt>
                <c:pt idx="6226">
                  <c:v>-2.7570867538452002</c:v>
                </c:pt>
                <c:pt idx="6227">
                  <c:v>-2.6178879737853999</c:v>
                </c:pt>
                <c:pt idx="6228">
                  <c:v>-2.5759463310242001</c:v>
                </c:pt>
                <c:pt idx="6229">
                  <c:v>-2.6934685707092001</c:v>
                </c:pt>
                <c:pt idx="6230">
                  <c:v>-2.6934685707092001</c:v>
                </c:pt>
                <c:pt idx="6231">
                  <c:v>-2.6083507537842001</c:v>
                </c:pt>
                <c:pt idx="6232">
                  <c:v>-2.6083507537842001</c:v>
                </c:pt>
                <c:pt idx="6233">
                  <c:v>-2.5363402366638002</c:v>
                </c:pt>
                <c:pt idx="6234">
                  <c:v>-2.4786005020142001</c:v>
                </c:pt>
                <c:pt idx="6235">
                  <c:v>-2.4757442474364999</c:v>
                </c:pt>
                <c:pt idx="6236">
                  <c:v>-2.6030650138854998</c:v>
                </c:pt>
                <c:pt idx="6237">
                  <c:v>-2.5826106071471999</c:v>
                </c:pt>
                <c:pt idx="6238">
                  <c:v>-2.3969535827636999</c:v>
                </c:pt>
                <c:pt idx="6239">
                  <c:v>-2.4464755058289001</c:v>
                </c:pt>
                <c:pt idx="6240">
                  <c:v>-2.39919090271</c:v>
                </c:pt>
                <c:pt idx="6241">
                  <c:v>-2.3934392929077002</c:v>
                </c:pt>
                <c:pt idx="6242">
                  <c:v>-2.5446968078613001</c:v>
                </c:pt>
                <c:pt idx="6243">
                  <c:v>-2.6223530769347998</c:v>
                </c:pt>
                <c:pt idx="6244">
                  <c:v>-2.4824805259704998</c:v>
                </c:pt>
                <c:pt idx="6245">
                  <c:v>-2.4099149703978999</c:v>
                </c:pt>
                <c:pt idx="6246">
                  <c:v>-2.3076939582825</c:v>
                </c:pt>
                <c:pt idx="6247">
                  <c:v>-2.3743238449096999</c:v>
                </c:pt>
                <c:pt idx="6248">
                  <c:v>-2.2161488533020002</c:v>
                </c:pt>
                <c:pt idx="6249">
                  <c:v>-2.5255637168884002</c:v>
                </c:pt>
                <c:pt idx="6250">
                  <c:v>-2.4228520393371999</c:v>
                </c:pt>
                <c:pt idx="6251">
                  <c:v>-2.3542771339417001</c:v>
                </c:pt>
                <c:pt idx="6252">
                  <c:v>-2.2526140213013002</c:v>
                </c:pt>
                <c:pt idx="6253">
                  <c:v>-2.2357687950134002</c:v>
                </c:pt>
                <c:pt idx="6254">
                  <c:v>-2.1563806533813001</c:v>
                </c:pt>
                <c:pt idx="6255">
                  <c:v>-2.1594491004943999</c:v>
                </c:pt>
                <c:pt idx="6256">
                  <c:v>-2.2826037406921</c:v>
                </c:pt>
                <c:pt idx="6257">
                  <c:v>-2.1061415672302002</c:v>
                </c:pt>
                <c:pt idx="6258">
                  <c:v>-2.1718225479125999</c:v>
                </c:pt>
                <c:pt idx="6259">
                  <c:v>-2.1803801059722998</c:v>
                </c:pt>
                <c:pt idx="6260">
                  <c:v>-2.0936284065246999</c:v>
                </c:pt>
                <c:pt idx="6261">
                  <c:v>-1.9966111183166999</c:v>
                </c:pt>
                <c:pt idx="6262">
                  <c:v>-1.9247267246246</c:v>
                </c:pt>
                <c:pt idx="6263">
                  <c:v>-2.2133114337921</c:v>
                </c:pt>
                <c:pt idx="6264">
                  <c:v>-2.1112194061278999</c:v>
                </c:pt>
                <c:pt idx="6265">
                  <c:v>-2.0883915424346999</c:v>
                </c:pt>
                <c:pt idx="6266">
                  <c:v>-1.9636385440826001</c:v>
                </c:pt>
                <c:pt idx="6267">
                  <c:v>-2.0327539443970002</c:v>
                </c:pt>
                <c:pt idx="6268">
                  <c:v>-2.0236382484436</c:v>
                </c:pt>
                <c:pt idx="6269">
                  <c:v>-1.8970581293105999</c:v>
                </c:pt>
                <c:pt idx="6270">
                  <c:v>-1.9243369102478001</c:v>
                </c:pt>
                <c:pt idx="6271">
                  <c:v>-1.9095427989960001</c:v>
                </c:pt>
                <c:pt idx="6272">
                  <c:v>-1.7845646142960001</c:v>
                </c:pt>
                <c:pt idx="6273">
                  <c:v>-1.8588097095489999</c:v>
                </c:pt>
                <c:pt idx="6274">
                  <c:v>-1.8213975429535001</c:v>
                </c:pt>
                <c:pt idx="6275">
                  <c:v>-1.9193483591080001</c:v>
                </c:pt>
                <c:pt idx="6276">
                  <c:v>-1.8113380670546999</c:v>
                </c:pt>
                <c:pt idx="6277">
                  <c:v>-1.9536842107773</c:v>
                </c:pt>
                <c:pt idx="6278">
                  <c:v>-1.8933361768723</c:v>
                </c:pt>
                <c:pt idx="6279">
                  <c:v>-1.8690779209137001</c:v>
                </c:pt>
                <c:pt idx="6280">
                  <c:v>-1.7089588642119999</c:v>
                </c:pt>
                <c:pt idx="6281">
                  <c:v>-1.8405772447586</c:v>
                </c:pt>
                <c:pt idx="6282">
                  <c:v>-1.8241339921951001</c:v>
                </c:pt>
                <c:pt idx="6283">
                  <c:v>-1.7882363796234</c:v>
                </c:pt>
                <c:pt idx="6284">
                  <c:v>-1.8525149822235001</c:v>
                </c:pt>
                <c:pt idx="6285">
                  <c:v>-1.7339714765548999</c:v>
                </c:pt>
                <c:pt idx="6286">
                  <c:v>-1.7749217748642001</c:v>
                </c:pt>
                <c:pt idx="6287">
                  <c:v>-1.760280251503</c:v>
                </c:pt>
                <c:pt idx="6288">
                  <c:v>-1.7092846632004</c:v>
                </c:pt>
                <c:pt idx="6289">
                  <c:v>-1.6921916007996001</c:v>
                </c:pt>
                <c:pt idx="6290">
                  <c:v>-1.6058866977691999</c:v>
                </c:pt>
                <c:pt idx="6291">
                  <c:v>-1.7157375812530999</c:v>
                </c:pt>
                <c:pt idx="6292">
                  <c:v>-1.7446565628052</c:v>
                </c:pt>
                <c:pt idx="6293">
                  <c:v>-1.6532778739928999</c:v>
                </c:pt>
                <c:pt idx="6294">
                  <c:v>-1.5645167827605999</c:v>
                </c:pt>
                <c:pt idx="6295">
                  <c:v>-1.4392427206039</c:v>
                </c:pt>
                <c:pt idx="6296">
                  <c:v>-1.5147544145584</c:v>
                </c:pt>
                <c:pt idx="6297">
                  <c:v>-1.4780683517455999</c:v>
                </c:pt>
                <c:pt idx="6298">
                  <c:v>-1.5505195856094001</c:v>
                </c:pt>
                <c:pt idx="6299">
                  <c:v>-1.4645615816116</c:v>
                </c:pt>
                <c:pt idx="6300">
                  <c:v>-1.3981491327286</c:v>
                </c:pt>
                <c:pt idx="6301">
                  <c:v>-1.3759951591491999</c:v>
                </c:pt>
                <c:pt idx="6302">
                  <c:v>-1.2387911081314</c:v>
                </c:pt>
                <c:pt idx="6303">
                  <c:v>-1.3081896305084</c:v>
                </c:pt>
                <c:pt idx="6304">
                  <c:v>-1.2066581249237001</c:v>
                </c:pt>
                <c:pt idx="6305">
                  <c:v>-1.3031319379807</c:v>
                </c:pt>
                <c:pt idx="6306">
                  <c:v>-1.4094573259354</c:v>
                </c:pt>
                <c:pt idx="6307">
                  <c:v>-1.2476725578308001</c:v>
                </c:pt>
                <c:pt idx="6308">
                  <c:v>-1.1607978343964001</c:v>
                </c:pt>
                <c:pt idx="6309">
                  <c:v>-1.1733179092407</c:v>
                </c:pt>
                <c:pt idx="6310">
                  <c:v>-1.0183157920837</c:v>
                </c:pt>
                <c:pt idx="6311">
                  <c:v>-1.1670866012573</c:v>
                </c:pt>
                <c:pt idx="6312">
                  <c:v>-1.1670866012573</c:v>
                </c:pt>
                <c:pt idx="6313">
                  <c:v>-1.1705174446105999</c:v>
                </c:pt>
                <c:pt idx="6314">
                  <c:v>-1.1432629823685001</c:v>
                </c:pt>
                <c:pt idx="6315">
                  <c:v>-0.97675842046738004</c:v>
                </c:pt>
                <c:pt idx="6316">
                  <c:v>-1.0924892425537001</c:v>
                </c:pt>
                <c:pt idx="6317">
                  <c:v>-1.0159409046173</c:v>
                </c:pt>
                <c:pt idx="6318">
                  <c:v>-0.97686845064162997</c:v>
                </c:pt>
                <c:pt idx="6319">
                  <c:v>-1.1898210048675999</c:v>
                </c:pt>
                <c:pt idx="6320">
                  <c:v>-1.1854462623596</c:v>
                </c:pt>
                <c:pt idx="6321">
                  <c:v>-1.1426435709</c:v>
                </c:pt>
                <c:pt idx="6322">
                  <c:v>-0.95327359437943004</c:v>
                </c:pt>
                <c:pt idx="6323">
                  <c:v>-0.95932513475418002</c:v>
                </c:pt>
                <c:pt idx="6324">
                  <c:v>-0.93979203701018998</c:v>
                </c:pt>
                <c:pt idx="6325">
                  <c:v>-0.90098720788955999</c:v>
                </c:pt>
                <c:pt idx="6326">
                  <c:v>-1.0785238742828001</c:v>
                </c:pt>
                <c:pt idx="6327">
                  <c:v>-1.0717768669128001</c:v>
                </c:pt>
                <c:pt idx="6328">
                  <c:v>-1.0251311063766</c:v>
                </c:pt>
                <c:pt idx="6329">
                  <c:v>-0.92012333869934004</c:v>
                </c:pt>
                <c:pt idx="6330">
                  <c:v>-0.79767268896103005</c:v>
                </c:pt>
                <c:pt idx="6331">
                  <c:v>-0.93979054689407004</c:v>
                </c:pt>
                <c:pt idx="6332">
                  <c:v>-0.81862747669220004</c:v>
                </c:pt>
                <c:pt idx="6333">
                  <c:v>-0.98515039682387995</c:v>
                </c:pt>
                <c:pt idx="6334">
                  <c:v>-0.95671623945235995</c:v>
                </c:pt>
                <c:pt idx="6335">
                  <c:v>-1.0110309123993</c:v>
                </c:pt>
                <c:pt idx="6336">
                  <c:v>-0.83661270141601995</c:v>
                </c:pt>
                <c:pt idx="6337">
                  <c:v>-0.85645371675491</c:v>
                </c:pt>
                <c:pt idx="6338">
                  <c:v>-0.75548636913300005</c:v>
                </c:pt>
                <c:pt idx="6339">
                  <c:v>-0.98148602247238004</c:v>
                </c:pt>
                <c:pt idx="6340">
                  <c:v>-0.86138761043548995</c:v>
                </c:pt>
                <c:pt idx="6341">
                  <c:v>-0.77115035057068004</c:v>
                </c:pt>
                <c:pt idx="6342">
                  <c:v>-0.73553723096848</c:v>
                </c:pt>
                <c:pt idx="6343">
                  <c:v>-0.67700445652008001</c:v>
                </c:pt>
                <c:pt idx="6344">
                  <c:v>-0.67447972297668002</c:v>
                </c:pt>
                <c:pt idx="6345">
                  <c:v>-0.76571917533875</c:v>
                </c:pt>
                <c:pt idx="6346">
                  <c:v>-0.77813994884491</c:v>
                </c:pt>
                <c:pt idx="6347">
                  <c:v>-0.70520353317260998</c:v>
                </c:pt>
                <c:pt idx="6348">
                  <c:v>-0.62350136041641002</c:v>
                </c:pt>
                <c:pt idx="6349">
                  <c:v>-0.58271420001983998</c:v>
                </c:pt>
                <c:pt idx="6350">
                  <c:v>-0.60301011800766002</c:v>
                </c:pt>
                <c:pt idx="6351">
                  <c:v>-0.68973743915557995</c:v>
                </c:pt>
                <c:pt idx="6352">
                  <c:v>-0.52848142385482999</c:v>
                </c:pt>
                <c:pt idx="6353">
                  <c:v>-0.66293823719025002</c:v>
                </c:pt>
                <c:pt idx="6354">
                  <c:v>-0.58572435379027998</c:v>
                </c:pt>
                <c:pt idx="6355">
                  <c:v>-0.50034993886947998</c:v>
                </c:pt>
                <c:pt idx="6356">
                  <c:v>-0.36298111081123002</c:v>
                </c:pt>
                <c:pt idx="6357">
                  <c:v>-0.52317386865616</c:v>
                </c:pt>
                <c:pt idx="6358">
                  <c:v>-0.40721857547759999</c:v>
                </c:pt>
                <c:pt idx="6359">
                  <c:v>-0.35920673608780002</c:v>
                </c:pt>
                <c:pt idx="6360">
                  <c:v>-0.29942333698272999</c:v>
                </c:pt>
                <c:pt idx="6361">
                  <c:v>-0.36265358328818997</c:v>
                </c:pt>
                <c:pt idx="6362">
                  <c:v>-0.18468613922596</c:v>
                </c:pt>
                <c:pt idx="6363">
                  <c:v>-0.38934138417244002</c:v>
                </c:pt>
                <c:pt idx="6364">
                  <c:v>-0.26630297303200001</c:v>
                </c:pt>
                <c:pt idx="6365">
                  <c:v>-0.25626158714294001</c:v>
                </c:pt>
                <c:pt idx="6366">
                  <c:v>-0.18768244981766</c:v>
                </c:pt>
                <c:pt idx="6367">
                  <c:v>-0.18669274449348</c:v>
                </c:pt>
                <c:pt idx="6368">
                  <c:v>-0.20961077511310999</c:v>
                </c:pt>
                <c:pt idx="6369">
                  <c:v>-0.22584201395511999</c:v>
                </c:pt>
                <c:pt idx="6370">
                  <c:v>-8.9835852384569995E-2</c:v>
                </c:pt>
                <c:pt idx="6371">
                  <c:v>-2.8067857027049999E-2</c:v>
                </c:pt>
                <c:pt idx="6372">
                  <c:v>4.0176600217819998E-2</c:v>
                </c:pt>
                <c:pt idx="6373">
                  <c:v>2.2507697343829999E-2</c:v>
                </c:pt>
                <c:pt idx="6374">
                  <c:v>4.2031884193420001E-2</c:v>
                </c:pt>
                <c:pt idx="6375">
                  <c:v>2.521800994873E-2</c:v>
                </c:pt>
                <c:pt idx="6376">
                  <c:v>6.5385729074479995E-2</c:v>
                </c:pt>
                <c:pt idx="6377">
                  <c:v>9.030041098595E-2</c:v>
                </c:pt>
                <c:pt idx="6378">
                  <c:v>0.24984294176102001</c:v>
                </c:pt>
                <c:pt idx="6379">
                  <c:v>0.19232696294785001</c:v>
                </c:pt>
                <c:pt idx="6380">
                  <c:v>0.23296535015106001</c:v>
                </c:pt>
                <c:pt idx="6381">
                  <c:v>0.22858023643493999</c:v>
                </c:pt>
                <c:pt idx="6382">
                  <c:v>0.33265709877013999</c:v>
                </c:pt>
                <c:pt idx="6383">
                  <c:v>0.34026759862900002</c:v>
                </c:pt>
                <c:pt idx="6384">
                  <c:v>0.47674208879470997</c:v>
                </c:pt>
                <c:pt idx="6385">
                  <c:v>0.46425551176071</c:v>
                </c:pt>
                <c:pt idx="6386">
                  <c:v>0.59500366449356001</c:v>
                </c:pt>
                <c:pt idx="6387">
                  <c:v>0.45960777997970997</c:v>
                </c:pt>
                <c:pt idx="6388">
                  <c:v>0.52649873495101995</c:v>
                </c:pt>
                <c:pt idx="6389">
                  <c:v>0.58822894096375</c:v>
                </c:pt>
                <c:pt idx="6390">
                  <c:v>0.61765789985657005</c:v>
                </c:pt>
                <c:pt idx="6391">
                  <c:v>0.58083677291869995</c:v>
                </c:pt>
                <c:pt idx="6392">
                  <c:v>0.68548214435577004</c:v>
                </c:pt>
                <c:pt idx="6393">
                  <c:v>0.53286784887313998</c:v>
                </c:pt>
                <c:pt idx="6394">
                  <c:v>0.64521646499634</c:v>
                </c:pt>
                <c:pt idx="6395">
                  <c:v>0.58499622344971003</c:v>
                </c:pt>
                <c:pt idx="6396">
                  <c:v>0.68800294399260997</c:v>
                </c:pt>
                <c:pt idx="6397">
                  <c:v>0.69593775272368996</c:v>
                </c:pt>
                <c:pt idx="6398">
                  <c:v>0.82449221611023005</c:v>
                </c:pt>
                <c:pt idx="6399">
                  <c:v>0.79225504398346003</c:v>
                </c:pt>
                <c:pt idx="6400">
                  <c:v>0.82697272300720004</c:v>
                </c:pt>
                <c:pt idx="6401">
                  <c:v>0.78861737251282005</c:v>
                </c:pt>
                <c:pt idx="6402">
                  <c:v>0.88772976398467995</c:v>
                </c:pt>
                <c:pt idx="6403">
                  <c:v>1.0221639871596999</c:v>
                </c:pt>
                <c:pt idx="6404">
                  <c:v>0.95633959770203003</c:v>
                </c:pt>
                <c:pt idx="6405">
                  <c:v>0.83161938190460005</c:v>
                </c:pt>
                <c:pt idx="6406">
                  <c:v>0.97085416316985995</c:v>
                </c:pt>
                <c:pt idx="6407">
                  <c:v>0.98211276531219005</c:v>
                </c:pt>
                <c:pt idx="6408">
                  <c:v>1.0286189317703001</c:v>
                </c:pt>
                <c:pt idx="6409">
                  <c:v>1.0649973154068</c:v>
                </c:pt>
                <c:pt idx="6410">
                  <c:v>1.1799602508545</c:v>
                </c:pt>
                <c:pt idx="6411">
                  <c:v>0.89046645164490001</c:v>
                </c:pt>
                <c:pt idx="6412">
                  <c:v>0.96907567977904996</c:v>
                </c:pt>
                <c:pt idx="6413">
                  <c:v>1.0679484605789</c:v>
                </c:pt>
                <c:pt idx="6414">
                  <c:v>1.1063657999039</c:v>
                </c:pt>
                <c:pt idx="6415">
                  <c:v>1.1553441286087001</c:v>
                </c:pt>
                <c:pt idx="6416">
                  <c:v>1.2327543497086</c:v>
                </c:pt>
                <c:pt idx="6417">
                  <c:v>1.1173934936523</c:v>
                </c:pt>
                <c:pt idx="6418">
                  <c:v>1.1803461313248</c:v>
                </c:pt>
                <c:pt idx="6419">
                  <c:v>1.3195807933807</c:v>
                </c:pt>
                <c:pt idx="6420">
                  <c:v>1.2644808292389</c:v>
                </c:pt>
                <c:pt idx="6421">
                  <c:v>1.3395315408707</c:v>
                </c:pt>
                <c:pt idx="6422">
                  <c:v>1.3654887676239</c:v>
                </c:pt>
                <c:pt idx="6423">
                  <c:v>1.2679650783539</c:v>
                </c:pt>
                <c:pt idx="6424">
                  <c:v>1.3402413129807</c:v>
                </c:pt>
                <c:pt idx="6425">
                  <c:v>1.4246093034744001</c:v>
                </c:pt>
                <c:pt idx="6426">
                  <c:v>1.4428590536118</c:v>
                </c:pt>
                <c:pt idx="6427">
                  <c:v>1.4748446941376001</c:v>
                </c:pt>
                <c:pt idx="6428">
                  <c:v>1.5805506706237999</c:v>
                </c:pt>
                <c:pt idx="6429">
                  <c:v>1.4691592454910001</c:v>
                </c:pt>
                <c:pt idx="6430">
                  <c:v>1.3496211767196999</c:v>
                </c:pt>
                <c:pt idx="6431">
                  <c:v>1.4556928873062001</c:v>
                </c:pt>
                <c:pt idx="6432">
                  <c:v>1.5716156959534</c:v>
                </c:pt>
                <c:pt idx="6433">
                  <c:v>1.5912261009216</c:v>
                </c:pt>
                <c:pt idx="6434">
                  <c:v>1.7466484308243</c:v>
                </c:pt>
                <c:pt idx="6435">
                  <c:v>1.6144760847091999</c:v>
                </c:pt>
                <c:pt idx="6436">
                  <c:v>1.7068299055099001</c:v>
                </c:pt>
                <c:pt idx="6437">
                  <c:v>1.4750944375991999</c:v>
                </c:pt>
                <c:pt idx="6438">
                  <c:v>1.5661675930023</c:v>
                </c:pt>
                <c:pt idx="6439">
                  <c:v>1.7006911039352</c:v>
                </c:pt>
                <c:pt idx="6440">
                  <c:v>1.7037659883498999</c:v>
                </c:pt>
                <c:pt idx="6441">
                  <c:v>1.7043474912643</c:v>
                </c:pt>
                <c:pt idx="6442">
                  <c:v>1.6830421686171999</c:v>
                </c:pt>
                <c:pt idx="6443">
                  <c:v>1.7964669466019001</c:v>
                </c:pt>
                <c:pt idx="6444">
                  <c:v>1.7246886491775999</c:v>
                </c:pt>
                <c:pt idx="6445">
                  <c:v>1.7251898050308001</c:v>
                </c:pt>
                <c:pt idx="6446">
                  <c:v>1.744228720665</c:v>
                </c:pt>
                <c:pt idx="6447">
                  <c:v>1.7661117315292001</c:v>
                </c:pt>
                <c:pt idx="6448">
                  <c:v>1.9704838991164999</c:v>
                </c:pt>
                <c:pt idx="6449">
                  <c:v>1.9931703805923</c:v>
                </c:pt>
                <c:pt idx="6450">
                  <c:v>2.0097661018371999</c:v>
                </c:pt>
                <c:pt idx="6451">
                  <c:v>1.8462063074112001</c:v>
                </c:pt>
                <c:pt idx="6452">
                  <c:v>1.9158059358596999</c:v>
                </c:pt>
                <c:pt idx="6453">
                  <c:v>1.8798021078110001</c:v>
                </c:pt>
                <c:pt idx="6454">
                  <c:v>2.0378842353821001</c:v>
                </c:pt>
                <c:pt idx="6455">
                  <c:v>1.9921191930771001</c:v>
                </c:pt>
                <c:pt idx="6456">
                  <c:v>2.1087408065796001</c:v>
                </c:pt>
                <c:pt idx="6457">
                  <c:v>2.2212686538696</c:v>
                </c:pt>
                <c:pt idx="6458">
                  <c:v>2.0067772865295002</c:v>
                </c:pt>
                <c:pt idx="6459">
                  <c:v>1.9627484083175999</c:v>
                </c:pt>
                <c:pt idx="6460">
                  <c:v>2.0459609031677002</c:v>
                </c:pt>
                <c:pt idx="6461">
                  <c:v>2.0004973411560001</c:v>
                </c:pt>
                <c:pt idx="6462">
                  <c:v>2.1737413406371999</c:v>
                </c:pt>
                <c:pt idx="6463">
                  <c:v>2.2718148231506001</c:v>
                </c:pt>
                <c:pt idx="6464">
                  <c:v>2.2054567337036</c:v>
                </c:pt>
                <c:pt idx="6465">
                  <c:v>2.0956211090088002</c:v>
                </c:pt>
                <c:pt idx="6466">
                  <c:v>2.1127905845642001</c:v>
                </c:pt>
                <c:pt idx="6467">
                  <c:v>2.1981263160706002</c:v>
                </c:pt>
                <c:pt idx="6468">
                  <c:v>2.3113427162170002</c:v>
                </c:pt>
                <c:pt idx="6469">
                  <c:v>2.3066258430481001</c:v>
                </c:pt>
                <c:pt idx="6470">
                  <c:v>2.4392080307007</c:v>
                </c:pt>
                <c:pt idx="6471">
                  <c:v>2.4425406455993999</c:v>
                </c:pt>
                <c:pt idx="6472">
                  <c:v>2.1975769996643</c:v>
                </c:pt>
                <c:pt idx="6473">
                  <c:v>2.3203697204589999</c:v>
                </c:pt>
                <c:pt idx="6474">
                  <c:v>2.3572878837585001</c:v>
                </c:pt>
                <c:pt idx="6475">
                  <c:v>2.4186077117920002</c:v>
                </c:pt>
                <c:pt idx="6476">
                  <c:v>2.3919334411621</c:v>
                </c:pt>
                <c:pt idx="6477">
                  <c:v>2.4416556358336998</c:v>
                </c:pt>
                <c:pt idx="6478">
                  <c:v>2.5407204627990998</c:v>
                </c:pt>
                <c:pt idx="6479">
                  <c:v>2.4216985702514999</c:v>
                </c:pt>
                <c:pt idx="6480">
                  <c:v>2.4326734542846999</c:v>
                </c:pt>
                <c:pt idx="6481">
                  <c:v>2.4657030105590998</c:v>
                </c:pt>
                <c:pt idx="6482">
                  <c:v>2.5821800231933998</c:v>
                </c:pt>
                <c:pt idx="6483">
                  <c:v>2.5923185348511</c:v>
                </c:pt>
                <c:pt idx="6484">
                  <c:v>2.6004538536071999</c:v>
                </c:pt>
                <c:pt idx="6485">
                  <c:v>2.6171979904175</c:v>
                </c:pt>
                <c:pt idx="6486">
                  <c:v>2.5693154335021999</c:v>
                </c:pt>
                <c:pt idx="6487">
                  <c:v>2.5186409950256001</c:v>
                </c:pt>
                <c:pt idx="6488">
                  <c:v>2.6046853065490998</c:v>
                </c:pt>
                <c:pt idx="6489">
                  <c:v>2.6588716506957999</c:v>
                </c:pt>
                <c:pt idx="6490">
                  <c:v>2.687479019165</c:v>
                </c:pt>
                <c:pt idx="6491">
                  <c:v>2.8114790916443</c:v>
                </c:pt>
                <c:pt idx="6492">
                  <c:v>2.8747029304503999</c:v>
                </c:pt>
                <c:pt idx="6493">
                  <c:v>2.5683522224425999</c:v>
                </c:pt>
                <c:pt idx="6494">
                  <c:v>2.8041367530822998</c:v>
                </c:pt>
                <c:pt idx="6495">
                  <c:v>2.7292237281799001</c:v>
                </c:pt>
                <c:pt idx="6496">
                  <c:v>2.8768815994263002</c:v>
                </c:pt>
                <c:pt idx="6497">
                  <c:v>2.8854813575745002</c:v>
                </c:pt>
                <c:pt idx="6498">
                  <c:v>2.8242831230164001</c:v>
                </c:pt>
                <c:pt idx="6499">
                  <c:v>2.9207887649536</c:v>
                </c:pt>
                <c:pt idx="6500">
                  <c:v>2.8216781616211</c:v>
                </c:pt>
                <c:pt idx="6501">
                  <c:v>2.8343186378478999</c:v>
                </c:pt>
                <c:pt idx="6502">
                  <c:v>2.9976749420165998</c:v>
                </c:pt>
                <c:pt idx="6503">
                  <c:v>2.9589657783507999</c:v>
                </c:pt>
                <c:pt idx="6504">
                  <c:v>3.0669350624084002</c:v>
                </c:pt>
                <c:pt idx="6505">
                  <c:v>2.9373078346252002</c:v>
                </c:pt>
                <c:pt idx="6506">
                  <c:v>3.0532441139221</c:v>
                </c:pt>
                <c:pt idx="6507">
                  <c:v>2.9362692832946999</c:v>
                </c:pt>
                <c:pt idx="6508">
                  <c:v>2.9825987815857</c:v>
                </c:pt>
                <c:pt idx="6509">
                  <c:v>3.0175337791443</c:v>
                </c:pt>
                <c:pt idx="6510">
                  <c:v>3.1171836853027002</c:v>
                </c:pt>
                <c:pt idx="6511">
                  <c:v>3.2322530746460001</c:v>
                </c:pt>
                <c:pt idx="6512">
                  <c:v>3.1561465263367001</c:v>
                </c:pt>
                <c:pt idx="6513">
                  <c:v>3.2488446235657</c:v>
                </c:pt>
                <c:pt idx="6514">
                  <c:v>3.0911226272582999</c:v>
                </c:pt>
                <c:pt idx="6515">
                  <c:v>3.2404522895813002</c:v>
                </c:pt>
                <c:pt idx="6516">
                  <c:v>3.3181924819946</c:v>
                </c:pt>
                <c:pt idx="6517">
                  <c:v>3.2629909515381001</c:v>
                </c:pt>
                <c:pt idx="6518">
                  <c:v>3.3165311813353999</c:v>
                </c:pt>
                <c:pt idx="6519">
                  <c:v>3.3225603103638002</c:v>
                </c:pt>
                <c:pt idx="6520">
                  <c:v>3.4899802207946999</c:v>
                </c:pt>
                <c:pt idx="6521">
                  <c:v>3.2866582870482999</c:v>
                </c:pt>
                <c:pt idx="6522">
                  <c:v>3.4561958312988001</c:v>
                </c:pt>
                <c:pt idx="6523">
                  <c:v>3.4569678306579998</c:v>
                </c:pt>
                <c:pt idx="6524">
                  <c:v>3.6051173210143999</c:v>
                </c:pt>
                <c:pt idx="6525">
                  <c:v>3.5699882507324001</c:v>
                </c:pt>
                <c:pt idx="6526">
                  <c:v>3.7428245544433998</c:v>
                </c:pt>
                <c:pt idx="6527">
                  <c:v>3.6450963020325</c:v>
                </c:pt>
                <c:pt idx="6528">
                  <c:v>3.6450963020325</c:v>
                </c:pt>
                <c:pt idx="6529">
                  <c:v>3.5689783096313001</c:v>
                </c:pt>
                <c:pt idx="6530">
                  <c:v>3.6371974945068</c:v>
                </c:pt>
                <c:pt idx="6531">
                  <c:v>3.7212085723877002</c:v>
                </c:pt>
                <c:pt idx="6532">
                  <c:v>3.7212085723877002</c:v>
                </c:pt>
                <c:pt idx="6533">
                  <c:v>3.7322978973389001</c:v>
                </c:pt>
                <c:pt idx="6534">
                  <c:v>3.7580747604370002</c:v>
                </c:pt>
                <c:pt idx="6535">
                  <c:v>3.7756824493407999</c:v>
                </c:pt>
                <c:pt idx="6536">
                  <c:v>3.6320028305054</c:v>
                </c:pt>
                <c:pt idx="6537">
                  <c:v>3.8204641342163002</c:v>
                </c:pt>
                <c:pt idx="6538">
                  <c:v>3.7265710830688001</c:v>
                </c:pt>
                <c:pt idx="6539">
                  <c:v>3.8981103897095002</c:v>
                </c:pt>
                <c:pt idx="6540">
                  <c:v>3.9964823722839</c:v>
                </c:pt>
                <c:pt idx="6541">
                  <c:v>3.9871554374695002</c:v>
                </c:pt>
                <c:pt idx="6542">
                  <c:v>4.0319399833679004</c:v>
                </c:pt>
                <c:pt idx="6543">
                  <c:v>3.9437808990479</c:v>
                </c:pt>
                <c:pt idx="6544">
                  <c:v>3.9262037277221999</c:v>
                </c:pt>
                <c:pt idx="6545">
                  <c:v>3.9800171852111998</c:v>
                </c:pt>
                <c:pt idx="6546">
                  <c:v>4.0167241096496999</c:v>
                </c:pt>
                <c:pt idx="6547">
                  <c:v>4.0411338806151997</c:v>
                </c:pt>
                <c:pt idx="6548">
                  <c:v>4.1594338417053001</c:v>
                </c:pt>
                <c:pt idx="6549">
                  <c:v>4.1489706039429004</c:v>
                </c:pt>
                <c:pt idx="6550">
                  <c:v>4.0863242149353001</c:v>
                </c:pt>
                <c:pt idx="6551">
                  <c:v>4.1633715629578001</c:v>
                </c:pt>
                <c:pt idx="6552">
                  <c:v>4.2772192955017001</c:v>
                </c:pt>
                <c:pt idx="6553">
                  <c:v>4.1943173408507999</c:v>
                </c:pt>
                <c:pt idx="6554">
                  <c:v>4.2888078689575</c:v>
                </c:pt>
                <c:pt idx="6555">
                  <c:v>4.3191075325012003</c:v>
                </c:pt>
                <c:pt idx="6556">
                  <c:v>4.3791666030884002</c:v>
                </c:pt>
                <c:pt idx="6557">
                  <c:v>4.1922044754028001</c:v>
                </c:pt>
                <c:pt idx="6558">
                  <c:v>4.1266789436340003</c:v>
                </c:pt>
                <c:pt idx="6559">
                  <c:v>4.3562822341918999</c:v>
                </c:pt>
                <c:pt idx="6560">
                  <c:v>4.3385043144226003</c:v>
                </c:pt>
                <c:pt idx="6561">
                  <c:v>4.3892459869384997</c:v>
                </c:pt>
                <c:pt idx="6562">
                  <c:v>4.4075274467468004</c:v>
                </c:pt>
                <c:pt idx="6563">
                  <c:v>4.4760003089904998</c:v>
                </c:pt>
                <c:pt idx="6564">
                  <c:v>4.3038878440856996</c:v>
                </c:pt>
                <c:pt idx="6565">
                  <c:v>4.3067541122437003</c:v>
                </c:pt>
                <c:pt idx="6566">
                  <c:v>4.3779363632201997</c:v>
                </c:pt>
                <c:pt idx="6567">
                  <c:v>4.4381713867187003</c:v>
                </c:pt>
                <c:pt idx="6568">
                  <c:v>4.4623193740845002</c:v>
                </c:pt>
                <c:pt idx="6569">
                  <c:v>4.4892778396606001</c:v>
                </c:pt>
                <c:pt idx="6570">
                  <c:v>4.5784335136414001</c:v>
                </c:pt>
                <c:pt idx="6571">
                  <c:v>4.4131684303284002</c:v>
                </c:pt>
                <c:pt idx="6572">
                  <c:v>4.4895858764648002</c:v>
                </c:pt>
                <c:pt idx="6573">
                  <c:v>4.5679364204406996</c:v>
                </c:pt>
                <c:pt idx="6574">
                  <c:v>4.6611123085021999</c:v>
                </c:pt>
                <c:pt idx="6575">
                  <c:v>4.7046542167664001</c:v>
                </c:pt>
                <c:pt idx="6576">
                  <c:v>4.5930900573729998</c:v>
                </c:pt>
                <c:pt idx="6577">
                  <c:v>4.6804718971251997</c:v>
                </c:pt>
                <c:pt idx="6578">
                  <c:v>4.4053015708923002</c:v>
                </c:pt>
                <c:pt idx="6579">
                  <c:v>4.5200877189636</c:v>
                </c:pt>
                <c:pt idx="6580">
                  <c:v>4.6345472335815003</c:v>
                </c:pt>
                <c:pt idx="6581">
                  <c:v>4.7035975456237997</c:v>
                </c:pt>
                <c:pt idx="6582">
                  <c:v>4.6805763244629004</c:v>
                </c:pt>
                <c:pt idx="6583">
                  <c:v>4.7307419776917001</c:v>
                </c:pt>
                <c:pt idx="6584">
                  <c:v>4.7086205482482999</c:v>
                </c:pt>
                <c:pt idx="6585">
                  <c:v>4.7085452079773003</c:v>
                </c:pt>
                <c:pt idx="6586">
                  <c:v>4.6342759132384996</c:v>
                </c:pt>
                <c:pt idx="6587">
                  <c:v>4.7626647949218999</c:v>
                </c:pt>
                <c:pt idx="6588">
                  <c:v>4.8452172279357999</c:v>
                </c:pt>
                <c:pt idx="6589">
                  <c:v>4.9409070014954004</c:v>
                </c:pt>
                <c:pt idx="6590">
                  <c:v>4.9452981948853001</c:v>
                </c:pt>
                <c:pt idx="6591">
                  <c:v>5.0612077713012997</c:v>
                </c:pt>
                <c:pt idx="6592">
                  <c:v>4.7448501586914</c:v>
                </c:pt>
                <c:pt idx="6593">
                  <c:v>4.9168071746826003</c:v>
                </c:pt>
                <c:pt idx="6594">
                  <c:v>5.0160441398620996</c:v>
                </c:pt>
                <c:pt idx="6595">
                  <c:v>5.1557669639587003</c:v>
                </c:pt>
                <c:pt idx="6596">
                  <c:v>5.0786581039429004</c:v>
                </c:pt>
                <c:pt idx="6597">
                  <c:v>5.16579246521</c:v>
                </c:pt>
                <c:pt idx="6598">
                  <c:v>5.1845965385437003</c:v>
                </c:pt>
                <c:pt idx="6599">
                  <c:v>5.0759615898131996</c:v>
                </c:pt>
                <c:pt idx="6600">
                  <c:v>5.0960326194762997</c:v>
                </c:pt>
                <c:pt idx="6601">
                  <c:v>5.1463761329651003</c:v>
                </c:pt>
                <c:pt idx="6602">
                  <c:v>5.1383428573607999</c:v>
                </c:pt>
                <c:pt idx="6603">
                  <c:v>5.2903318405151003</c:v>
                </c:pt>
                <c:pt idx="6604">
                  <c:v>5.3016948699951003</c:v>
                </c:pt>
                <c:pt idx="6605">
                  <c:v>5.3459987640381001</c:v>
                </c:pt>
                <c:pt idx="6606">
                  <c:v>5.2807059288025</c:v>
                </c:pt>
                <c:pt idx="6607">
                  <c:v>5.3446340560912997</c:v>
                </c:pt>
                <c:pt idx="6608">
                  <c:v>5.2825736999512003</c:v>
                </c:pt>
                <c:pt idx="6609">
                  <c:v>5.4535636901854998</c:v>
                </c:pt>
                <c:pt idx="6610">
                  <c:v>5.4444603919982999</c:v>
                </c:pt>
                <c:pt idx="6611">
                  <c:v>5.6019229888915998</c:v>
                </c:pt>
                <c:pt idx="6612">
                  <c:v>5.5592436790465998</c:v>
                </c:pt>
                <c:pt idx="6613">
                  <c:v>5.3996829986571999</c:v>
                </c:pt>
                <c:pt idx="6614">
                  <c:v>5.3707599639892996</c:v>
                </c:pt>
                <c:pt idx="6615">
                  <c:v>5.4050245285034002</c:v>
                </c:pt>
                <c:pt idx="6616">
                  <c:v>5.4365735054015998</c:v>
                </c:pt>
                <c:pt idx="6617">
                  <c:v>5.3866300582886</c:v>
                </c:pt>
                <c:pt idx="6618">
                  <c:v>5.4807796478270996</c:v>
                </c:pt>
                <c:pt idx="6619">
                  <c:v>5.5352196693420002</c:v>
                </c:pt>
                <c:pt idx="6620">
                  <c:v>5.244074344635</c:v>
                </c:pt>
                <c:pt idx="6621">
                  <c:v>5.3072037696837997</c:v>
                </c:pt>
                <c:pt idx="6622">
                  <c:v>5.2996368408203001</c:v>
                </c:pt>
                <c:pt idx="6623">
                  <c:v>5.4755468368529998</c:v>
                </c:pt>
                <c:pt idx="6624">
                  <c:v>5.3226380348206002</c:v>
                </c:pt>
                <c:pt idx="6625">
                  <c:v>5.4895505905151003</c:v>
                </c:pt>
                <c:pt idx="6626">
                  <c:v>5.4708533287048002</c:v>
                </c:pt>
                <c:pt idx="6627">
                  <c:v>4.9308738708495996</c:v>
                </c:pt>
                <c:pt idx="6628">
                  <c:v>4.9022135734557999</c:v>
                </c:pt>
                <c:pt idx="6629">
                  <c:v>4.9692144393920996</c:v>
                </c:pt>
                <c:pt idx="6630">
                  <c:v>4.9401407241820996</c:v>
                </c:pt>
                <c:pt idx="6631">
                  <c:v>4.9668469429015998</c:v>
                </c:pt>
                <c:pt idx="6632">
                  <c:v>4.9753475189209002</c:v>
                </c:pt>
                <c:pt idx="6633">
                  <c:v>5.1609468460082999</c:v>
                </c:pt>
                <c:pt idx="6634">
                  <c:v>4.7356762886046999</c:v>
                </c:pt>
                <c:pt idx="6635">
                  <c:v>4.8835468292235999</c:v>
                </c:pt>
                <c:pt idx="6636">
                  <c:v>4.9470400810242001</c:v>
                </c:pt>
                <c:pt idx="6637">
                  <c:v>4.9159913063048997</c:v>
                </c:pt>
                <c:pt idx="6638">
                  <c:v>4.8672451972960999</c:v>
                </c:pt>
                <c:pt idx="6639">
                  <c:v>5.0158338546753001</c:v>
                </c:pt>
                <c:pt idx="6640">
                  <c:v>4.6058850288390998</c:v>
                </c:pt>
                <c:pt idx="6641">
                  <c:v>4.6029248237609997</c:v>
                </c:pt>
                <c:pt idx="6642">
                  <c:v>4.7193751335143999</c:v>
                </c:pt>
                <c:pt idx="6643">
                  <c:v>4.7370939254761</c:v>
                </c:pt>
                <c:pt idx="6644">
                  <c:v>4.7451605796814</c:v>
                </c:pt>
                <c:pt idx="6645">
                  <c:v>4.7815947532654004</c:v>
                </c:pt>
                <c:pt idx="6646">
                  <c:v>4.4985704421996999</c:v>
                </c:pt>
                <c:pt idx="6647">
                  <c:v>4.6411399841309002</c:v>
                </c:pt>
                <c:pt idx="6648">
                  <c:v>4.4703874588012997</c:v>
                </c:pt>
                <c:pt idx="6649">
                  <c:v>4.6812024116515998</c:v>
                </c:pt>
                <c:pt idx="6650">
                  <c:v>4.5727310180664</c:v>
                </c:pt>
                <c:pt idx="6651">
                  <c:v>4.6403226852417001</c:v>
                </c:pt>
                <c:pt idx="6652">
                  <c:v>4.2533974647521999</c:v>
                </c:pt>
                <c:pt idx="6653">
                  <c:v>4.3151779174804998</c:v>
                </c:pt>
                <c:pt idx="6654">
                  <c:v>4.3972454071045002</c:v>
                </c:pt>
                <c:pt idx="6655">
                  <c:v>4.3913149833679004</c:v>
                </c:pt>
                <c:pt idx="6656">
                  <c:v>4.3935751914978001</c:v>
                </c:pt>
                <c:pt idx="6657">
                  <c:v>4.4871649742126003</c:v>
                </c:pt>
                <c:pt idx="6658">
                  <c:v>4.1676945686340003</c:v>
                </c:pt>
                <c:pt idx="6659">
                  <c:v>4.3222236633301003</c:v>
                </c:pt>
                <c:pt idx="6660">
                  <c:v>4.2430706024170002</c:v>
                </c:pt>
                <c:pt idx="6661">
                  <c:v>4.3715696334839</c:v>
                </c:pt>
                <c:pt idx="6662">
                  <c:v>4.3827490806579998</c:v>
                </c:pt>
                <c:pt idx="6663">
                  <c:v>4.4258460998534996</c:v>
                </c:pt>
                <c:pt idx="6664">
                  <c:v>4.0311884880065998</c:v>
                </c:pt>
                <c:pt idx="6665">
                  <c:v>4.0784192085265998</c:v>
                </c:pt>
                <c:pt idx="6666">
                  <c:v>4.0519270896912003</c:v>
                </c:pt>
                <c:pt idx="6667">
                  <c:v>4.1782474517821999</c:v>
                </c:pt>
                <c:pt idx="6668">
                  <c:v>4.1289167404175</c:v>
                </c:pt>
                <c:pt idx="6669">
                  <c:v>4.1966729164123997</c:v>
                </c:pt>
                <c:pt idx="6670">
                  <c:v>3.7907600402832</c:v>
                </c:pt>
                <c:pt idx="6671">
                  <c:v>3.8540816307068</c:v>
                </c:pt>
                <c:pt idx="6672">
                  <c:v>3.8106789588928001</c:v>
                </c:pt>
                <c:pt idx="6673">
                  <c:v>3.9035372734070002</c:v>
                </c:pt>
                <c:pt idx="6674">
                  <c:v>3.9046797752379998</c:v>
                </c:pt>
                <c:pt idx="6675">
                  <c:v>3.9667558670043999</c:v>
                </c:pt>
                <c:pt idx="6676">
                  <c:v>3.7034258842468</c:v>
                </c:pt>
                <c:pt idx="6677">
                  <c:v>3.7721805572510001</c:v>
                </c:pt>
                <c:pt idx="6678">
                  <c:v>3.7851972579956001</c:v>
                </c:pt>
                <c:pt idx="6679">
                  <c:v>3.7223215103149001</c:v>
                </c:pt>
                <c:pt idx="6680">
                  <c:v>3.8379364013671999</c:v>
                </c:pt>
                <c:pt idx="6681">
                  <c:v>3.8554215431213001</c:v>
                </c:pt>
                <c:pt idx="6682">
                  <c:v>3.4479675292968999</c:v>
                </c:pt>
                <c:pt idx="6683">
                  <c:v>3.4708590507507</c:v>
                </c:pt>
                <c:pt idx="6684">
                  <c:v>3.5717897415161</c:v>
                </c:pt>
                <c:pt idx="6685">
                  <c:v>3.590799331665</c:v>
                </c:pt>
                <c:pt idx="6686">
                  <c:v>3.6070628166199001</c:v>
                </c:pt>
                <c:pt idx="6687">
                  <c:v>3.6474776268004998</c:v>
                </c:pt>
                <c:pt idx="6688">
                  <c:v>3.2739934921264999</c:v>
                </c:pt>
                <c:pt idx="6689">
                  <c:v>3.2840900421143</c:v>
                </c:pt>
                <c:pt idx="6690">
                  <c:v>3.3125920295714999</c:v>
                </c:pt>
                <c:pt idx="6691">
                  <c:v>3.4183807373046999</c:v>
                </c:pt>
                <c:pt idx="6692">
                  <c:v>3.3506250381470002</c:v>
                </c:pt>
                <c:pt idx="6693">
                  <c:v>3.3821363449096999</c:v>
                </c:pt>
                <c:pt idx="6694">
                  <c:v>3.1226201057434002</c:v>
                </c:pt>
                <c:pt idx="6695">
                  <c:v>3.1220030784607</c:v>
                </c:pt>
                <c:pt idx="6696">
                  <c:v>3.0976572036743</c:v>
                </c:pt>
                <c:pt idx="6697">
                  <c:v>3.1370930671692001</c:v>
                </c:pt>
                <c:pt idx="6698">
                  <c:v>3.2126717567443999</c:v>
                </c:pt>
                <c:pt idx="6699">
                  <c:v>3.2700428962707999</c:v>
                </c:pt>
                <c:pt idx="6700">
                  <c:v>2.9704895019531001</c:v>
                </c:pt>
                <c:pt idx="6701">
                  <c:v>3.0175809860228999</c:v>
                </c:pt>
                <c:pt idx="6702">
                  <c:v>3.0882678031921</c:v>
                </c:pt>
                <c:pt idx="6703">
                  <c:v>3.0833897590636998</c:v>
                </c:pt>
                <c:pt idx="6704">
                  <c:v>3.0833654403686999</c:v>
                </c:pt>
                <c:pt idx="6705">
                  <c:v>3.1094756126404</c:v>
                </c:pt>
                <c:pt idx="6706">
                  <c:v>2.7504596710204998</c:v>
                </c:pt>
                <c:pt idx="6707">
                  <c:v>2.8114953041077002</c:v>
                </c:pt>
                <c:pt idx="6708">
                  <c:v>2.8186764717102002</c:v>
                </c:pt>
                <c:pt idx="6709">
                  <c:v>2.9018549919128001</c:v>
                </c:pt>
                <c:pt idx="6710">
                  <c:v>2.7864184379578001</c:v>
                </c:pt>
                <c:pt idx="6711">
                  <c:v>2.8982028961182</c:v>
                </c:pt>
                <c:pt idx="6712">
                  <c:v>2.4965524673461998</c:v>
                </c:pt>
                <c:pt idx="6713">
                  <c:v>2.5014224052428999</c:v>
                </c:pt>
                <c:pt idx="6714">
                  <c:v>2.5496573448181001</c:v>
                </c:pt>
                <c:pt idx="6715">
                  <c:v>2.6260819435120002</c:v>
                </c:pt>
                <c:pt idx="6716">
                  <c:v>2.5437784194946</c:v>
                </c:pt>
                <c:pt idx="6717">
                  <c:v>2.7081961631775</c:v>
                </c:pt>
                <c:pt idx="6718">
                  <c:v>2.3939476013183998</c:v>
                </c:pt>
                <c:pt idx="6719">
                  <c:v>2.4221086502075</c:v>
                </c:pt>
                <c:pt idx="6720">
                  <c:v>2.3509187698364</c:v>
                </c:pt>
                <c:pt idx="6721">
                  <c:v>2.5517892837524001</c:v>
                </c:pt>
                <c:pt idx="6722">
                  <c:v>2.4420886039734002</c:v>
                </c:pt>
                <c:pt idx="6723">
                  <c:v>2.5711040496825999</c:v>
                </c:pt>
                <c:pt idx="6724">
                  <c:v>2.1485185623168999</c:v>
                </c:pt>
                <c:pt idx="6725">
                  <c:v>2.2506566047668</c:v>
                </c:pt>
                <c:pt idx="6726">
                  <c:v>2.1529469490050999</c:v>
                </c:pt>
                <c:pt idx="6727">
                  <c:v>2.3972172737121999</c:v>
                </c:pt>
                <c:pt idx="6728">
                  <c:v>2.3610539436339999</c:v>
                </c:pt>
                <c:pt idx="6729">
                  <c:v>2.4522700309753001</c:v>
                </c:pt>
                <c:pt idx="6730">
                  <c:v>2.3356127738953001</c:v>
                </c:pt>
                <c:pt idx="6731">
                  <c:v>1.9112123250961</c:v>
                </c:pt>
                <c:pt idx="6732">
                  <c:v>1.9943443536758001</c:v>
                </c:pt>
                <c:pt idx="6733">
                  <c:v>2.0618166923522998</c:v>
                </c:pt>
                <c:pt idx="6734">
                  <c:v>2.0436019897461</c:v>
                </c:pt>
                <c:pt idx="6735">
                  <c:v>2.0685439109802002</c:v>
                </c:pt>
                <c:pt idx="6736">
                  <c:v>2.1001043319702002</c:v>
                </c:pt>
                <c:pt idx="6737">
                  <c:v>2.0969190597534002</c:v>
                </c:pt>
                <c:pt idx="6738">
                  <c:v>1.6628278493880999</c:v>
                </c:pt>
                <c:pt idx="6739">
                  <c:v>1.6967307329178001</c:v>
                </c:pt>
                <c:pt idx="6740">
                  <c:v>1.6635876893996999</c:v>
                </c:pt>
                <c:pt idx="6741">
                  <c:v>1.8783661127089999</c:v>
                </c:pt>
                <c:pt idx="6742">
                  <c:v>1.7175816297530999</c:v>
                </c:pt>
                <c:pt idx="6743">
                  <c:v>1.8231726884842001</c:v>
                </c:pt>
                <c:pt idx="6744">
                  <c:v>1.8449336290359</c:v>
                </c:pt>
                <c:pt idx="6745">
                  <c:v>1.3932753801346001</c:v>
                </c:pt>
                <c:pt idx="6746">
                  <c:v>1.393526673317</c:v>
                </c:pt>
                <c:pt idx="6747">
                  <c:v>1.4407020807266</c:v>
                </c:pt>
                <c:pt idx="6748">
                  <c:v>1.5579825639725</c:v>
                </c:pt>
                <c:pt idx="6749">
                  <c:v>1.5579684972762999</c:v>
                </c:pt>
                <c:pt idx="6750">
                  <c:v>1.5833259820937999</c:v>
                </c:pt>
                <c:pt idx="6751">
                  <c:v>1.6752589941025</c:v>
                </c:pt>
                <c:pt idx="6752">
                  <c:v>1.2329549789429</c:v>
                </c:pt>
                <c:pt idx="6753">
                  <c:v>1.3176751136780001</c:v>
                </c:pt>
                <c:pt idx="6754">
                  <c:v>1.3052775859832999</c:v>
                </c:pt>
                <c:pt idx="6755">
                  <c:v>1.3952385187148999</c:v>
                </c:pt>
                <c:pt idx="6756">
                  <c:v>1.384899020195</c:v>
                </c:pt>
                <c:pt idx="6757">
                  <c:v>1.3605844974518</c:v>
                </c:pt>
                <c:pt idx="6758">
                  <c:v>1.5101096630096</c:v>
                </c:pt>
                <c:pt idx="6759">
                  <c:v>1.1895444393157999</c:v>
                </c:pt>
                <c:pt idx="6760">
                  <c:v>1.1548442840576001</c:v>
                </c:pt>
                <c:pt idx="6761">
                  <c:v>1.2445682287216</c:v>
                </c:pt>
                <c:pt idx="6762">
                  <c:v>1.2445682287216</c:v>
                </c:pt>
                <c:pt idx="6763">
                  <c:v>1.2773393392562999</c:v>
                </c:pt>
                <c:pt idx="6764">
                  <c:v>1.2773393392562999</c:v>
                </c:pt>
                <c:pt idx="6765">
                  <c:v>1.0105447769164999</c:v>
                </c:pt>
                <c:pt idx="6766">
                  <c:v>1.013045668602</c:v>
                </c:pt>
                <c:pt idx="6767">
                  <c:v>1.0757375955582</c:v>
                </c:pt>
                <c:pt idx="6768">
                  <c:v>1.1528306007385001</c:v>
                </c:pt>
                <c:pt idx="6769">
                  <c:v>1.2202110290527</c:v>
                </c:pt>
                <c:pt idx="6770">
                  <c:v>1.1757593154907</c:v>
                </c:pt>
                <c:pt idx="6771">
                  <c:v>1.3138074874878001</c:v>
                </c:pt>
                <c:pt idx="6772">
                  <c:v>0.89390933513641002</c:v>
                </c:pt>
                <c:pt idx="6773">
                  <c:v>0.96984159946441995</c:v>
                </c:pt>
                <c:pt idx="6774">
                  <c:v>1.0887730121613</c:v>
                </c:pt>
                <c:pt idx="6775">
                  <c:v>1.0638157129288</c:v>
                </c:pt>
                <c:pt idx="6776">
                  <c:v>1.1178725957869999</c:v>
                </c:pt>
                <c:pt idx="6777">
                  <c:v>1.1031690835953001</c:v>
                </c:pt>
                <c:pt idx="6778">
                  <c:v>1.1493055820464999</c:v>
                </c:pt>
                <c:pt idx="6779">
                  <c:v>0.80430066585541005</c:v>
                </c:pt>
                <c:pt idx="6780">
                  <c:v>0.83916187286376998</c:v>
                </c:pt>
                <c:pt idx="6781">
                  <c:v>0.87559604644775002</c:v>
                </c:pt>
                <c:pt idx="6782">
                  <c:v>0.93477070331572998</c:v>
                </c:pt>
                <c:pt idx="6783">
                  <c:v>0.93556511402130005</c:v>
                </c:pt>
                <c:pt idx="6784">
                  <c:v>1.0254884958267001</c:v>
                </c:pt>
                <c:pt idx="6785">
                  <c:v>0.97917079925536998</c:v>
                </c:pt>
                <c:pt idx="6786">
                  <c:v>0.79669547080993997</c:v>
                </c:pt>
                <c:pt idx="6787">
                  <c:v>0.67297792434692005</c:v>
                </c:pt>
                <c:pt idx="6788">
                  <c:v>0.78398323059081998</c:v>
                </c:pt>
                <c:pt idx="6789">
                  <c:v>0.84606337547302002</c:v>
                </c:pt>
                <c:pt idx="6790">
                  <c:v>0.84792590141295998</c:v>
                </c:pt>
                <c:pt idx="6791">
                  <c:v>0.85164964199065996</c:v>
                </c:pt>
                <c:pt idx="6792">
                  <c:v>0.93938601016998002</c:v>
                </c:pt>
                <c:pt idx="6793">
                  <c:v>0.51930141448974998</c:v>
                </c:pt>
                <c:pt idx="6794">
                  <c:v>0.51701754331589</c:v>
                </c:pt>
                <c:pt idx="6795">
                  <c:v>0.67066407203674006</c:v>
                </c:pt>
                <c:pt idx="6796">
                  <c:v>0.69011688232421997</c:v>
                </c:pt>
                <c:pt idx="6797">
                  <c:v>0.72622692584991</c:v>
                </c:pt>
                <c:pt idx="6798">
                  <c:v>0.69204568862914995</c:v>
                </c:pt>
                <c:pt idx="6799">
                  <c:v>0.75518524646759</c:v>
                </c:pt>
                <c:pt idx="6800">
                  <c:v>0.40093404054642001</c:v>
                </c:pt>
                <c:pt idx="6801">
                  <c:v>0.29346936941147</c:v>
                </c:pt>
                <c:pt idx="6802">
                  <c:v>0.32876771688460998</c:v>
                </c:pt>
                <c:pt idx="6803">
                  <c:v>0.44103229045867998</c:v>
                </c:pt>
                <c:pt idx="6804">
                  <c:v>0.50418365001678001</c:v>
                </c:pt>
                <c:pt idx="6805">
                  <c:v>0.44523042440414001</c:v>
                </c:pt>
                <c:pt idx="6806">
                  <c:v>0.51615226268768</c:v>
                </c:pt>
                <c:pt idx="6807">
                  <c:v>0.26857995986937999</c:v>
                </c:pt>
                <c:pt idx="6808">
                  <c:v>0.24690860509872001</c:v>
                </c:pt>
                <c:pt idx="6809">
                  <c:v>0.34259569644928001</c:v>
                </c:pt>
                <c:pt idx="6810">
                  <c:v>0.41915172338486001</c:v>
                </c:pt>
                <c:pt idx="6811">
                  <c:v>0.47782593965530001</c:v>
                </c:pt>
                <c:pt idx="6812">
                  <c:v>0.47121810913085999</c:v>
                </c:pt>
                <c:pt idx="6813">
                  <c:v>0.52998304367064997</c:v>
                </c:pt>
                <c:pt idx="6814">
                  <c:v>0.18599992990493999</c:v>
                </c:pt>
                <c:pt idx="6815">
                  <c:v>7.2797775268549997E-2</c:v>
                </c:pt>
                <c:pt idx="6816">
                  <c:v>0.11772438883781</c:v>
                </c:pt>
                <c:pt idx="6817">
                  <c:v>0.15578681230545</c:v>
                </c:pt>
                <c:pt idx="6818">
                  <c:v>0.26555645465851002</c:v>
                </c:pt>
                <c:pt idx="6819">
                  <c:v>0.20827293395995999</c:v>
                </c:pt>
                <c:pt idx="6820">
                  <c:v>0.21771478652953999</c:v>
                </c:pt>
                <c:pt idx="6821">
                  <c:v>-9.3624204397199998E-2</c:v>
                </c:pt>
                <c:pt idx="6822">
                  <c:v>-7.0629060268400004E-2</c:v>
                </c:pt>
                <c:pt idx="6823">
                  <c:v>-0.10526543855667</c:v>
                </c:pt>
                <c:pt idx="6824">
                  <c:v>3.910884261131E-2</c:v>
                </c:pt>
                <c:pt idx="6825">
                  <c:v>3.9486885070799997E-2</c:v>
                </c:pt>
                <c:pt idx="6826">
                  <c:v>0.16242921352386</c:v>
                </c:pt>
                <c:pt idx="6827">
                  <c:v>7.8813016414640003E-2</c:v>
                </c:pt>
                <c:pt idx="6828">
                  <c:v>-6.9764494895939999E-2</c:v>
                </c:pt>
                <c:pt idx="6829">
                  <c:v>-0.12161442637444</c:v>
                </c:pt>
                <c:pt idx="6830">
                  <c:v>-0.11876681447029</c:v>
                </c:pt>
                <c:pt idx="6831">
                  <c:v>-0.15525116026402</c:v>
                </c:pt>
                <c:pt idx="6832">
                  <c:v>1.4005601406099999E-3</c:v>
                </c:pt>
                <c:pt idx="6833">
                  <c:v>-4.2401015758509998E-2</c:v>
                </c:pt>
                <c:pt idx="6834">
                  <c:v>1.1096179485320001E-2</c:v>
                </c:pt>
                <c:pt idx="6835">
                  <c:v>-3.3845633268360001E-2</c:v>
                </c:pt>
                <c:pt idx="6836">
                  <c:v>-5.6395024061199998E-2</c:v>
                </c:pt>
                <c:pt idx="6837">
                  <c:v>4.6437084674799999E-3</c:v>
                </c:pt>
                <c:pt idx="6838">
                  <c:v>8.9573562145200004E-3</c:v>
                </c:pt>
                <c:pt idx="6839">
                  <c:v>0.15953260660172</c:v>
                </c:pt>
                <c:pt idx="6840">
                  <c:v>0.14518892765044999</c:v>
                </c:pt>
                <c:pt idx="6841">
                  <c:v>0.16151738166808999</c:v>
                </c:pt>
                <c:pt idx="6842">
                  <c:v>0.16151738166808999</c:v>
                </c:pt>
                <c:pt idx="6843">
                  <c:v>0.16188824176788</c:v>
                </c:pt>
                <c:pt idx="6844">
                  <c:v>0.16188824176788</c:v>
                </c:pt>
                <c:pt idx="6845">
                  <c:v>0.11471754312515001</c:v>
                </c:pt>
                <c:pt idx="6846">
                  <c:v>0.14680886268616</c:v>
                </c:pt>
                <c:pt idx="6847">
                  <c:v>0.24024730920792001</c:v>
                </c:pt>
                <c:pt idx="6848">
                  <c:v>0.24020618200301999</c:v>
                </c:pt>
                <c:pt idx="6849">
                  <c:v>0.31109720468521002</c:v>
                </c:pt>
                <c:pt idx="6850">
                  <c:v>0.20119249820709001</c:v>
                </c:pt>
                <c:pt idx="6851">
                  <c:v>0.28130882978438998</c:v>
                </c:pt>
                <c:pt idx="6852">
                  <c:v>0.26214522123336997</c:v>
                </c:pt>
                <c:pt idx="6853">
                  <c:v>0.42691254615784002</c:v>
                </c:pt>
                <c:pt idx="6854">
                  <c:v>0.40496164560317999</c:v>
                </c:pt>
                <c:pt idx="6855">
                  <c:v>0.45442646741866999</c:v>
                </c:pt>
                <c:pt idx="6856">
                  <c:v>0.55277860164642001</c:v>
                </c:pt>
                <c:pt idx="6857">
                  <c:v>0.44251447916031</c:v>
                </c:pt>
                <c:pt idx="6858">
                  <c:v>0.46295177936553999</c:v>
                </c:pt>
                <c:pt idx="6859">
                  <c:v>0.62586998939514005</c:v>
                </c:pt>
                <c:pt idx="6860">
                  <c:v>0.55864202976226995</c:v>
                </c:pt>
                <c:pt idx="6861">
                  <c:v>0.54757630825043002</c:v>
                </c:pt>
                <c:pt idx="6862">
                  <c:v>0.66207253932953003</c:v>
                </c:pt>
                <c:pt idx="6863">
                  <c:v>0.70526635646820002</c:v>
                </c:pt>
                <c:pt idx="6864">
                  <c:v>0.62241733074187999</c:v>
                </c:pt>
                <c:pt idx="6865">
                  <c:v>0.67172634601592995</c:v>
                </c:pt>
                <c:pt idx="6866">
                  <c:v>0.76715147495269997</c:v>
                </c:pt>
                <c:pt idx="6867">
                  <c:v>0.83066236972809004</c:v>
                </c:pt>
                <c:pt idx="6868">
                  <c:v>0.82972431182860995</c:v>
                </c:pt>
                <c:pt idx="6869">
                  <c:v>0.97014343738555997</c:v>
                </c:pt>
                <c:pt idx="6870">
                  <c:v>1.0473004579544001</c:v>
                </c:pt>
                <c:pt idx="6871">
                  <c:v>0.83841657638550005</c:v>
                </c:pt>
                <c:pt idx="6872">
                  <c:v>0.78462636470795</c:v>
                </c:pt>
                <c:pt idx="6873">
                  <c:v>0.88342308998107999</c:v>
                </c:pt>
                <c:pt idx="6874">
                  <c:v>0.86142468452454002</c:v>
                </c:pt>
                <c:pt idx="6875">
                  <c:v>0.91772031784057995</c:v>
                </c:pt>
                <c:pt idx="6876">
                  <c:v>1.0277687311171999</c:v>
                </c:pt>
                <c:pt idx="6877">
                  <c:v>1.1043957471848</c:v>
                </c:pt>
                <c:pt idx="6878">
                  <c:v>0.97473764419555997</c:v>
                </c:pt>
                <c:pt idx="6879">
                  <c:v>0.97487807273865001</c:v>
                </c:pt>
                <c:pt idx="6880">
                  <c:v>0.95317637920380005</c:v>
                </c:pt>
                <c:pt idx="6881">
                  <c:v>1.0128188133239999</c:v>
                </c:pt>
                <c:pt idx="6882">
                  <c:v>1.0029931068419999</c:v>
                </c:pt>
                <c:pt idx="6883">
                  <c:v>1.0153185129166</c:v>
                </c:pt>
                <c:pt idx="6884">
                  <c:v>1.1969834566116</c:v>
                </c:pt>
                <c:pt idx="6885">
                  <c:v>0.91238296031952004</c:v>
                </c:pt>
                <c:pt idx="6886">
                  <c:v>0.82992184162140004</c:v>
                </c:pt>
                <c:pt idx="6887">
                  <c:v>0.85595035552979004</c:v>
                </c:pt>
                <c:pt idx="6888">
                  <c:v>0.91361343860625999</c:v>
                </c:pt>
                <c:pt idx="6889">
                  <c:v>0.96912980079651001</c:v>
                </c:pt>
                <c:pt idx="6890">
                  <c:v>0.98602116107940996</c:v>
                </c:pt>
                <c:pt idx="6891">
                  <c:v>1.0072363615036</c:v>
                </c:pt>
                <c:pt idx="6892">
                  <c:v>0.64426040649413996</c:v>
                </c:pt>
                <c:pt idx="6893">
                  <c:v>0.66034996509552002</c:v>
                </c:pt>
                <c:pt idx="6894">
                  <c:v>0.63028955459595004</c:v>
                </c:pt>
                <c:pt idx="6895">
                  <c:v>0.73172831535339</c:v>
                </c:pt>
                <c:pt idx="6896">
                  <c:v>0.72060787677765004</c:v>
                </c:pt>
                <c:pt idx="6897">
                  <c:v>0.72188913822173995</c:v>
                </c:pt>
                <c:pt idx="6898">
                  <c:v>0.7539256811142</c:v>
                </c:pt>
                <c:pt idx="6899">
                  <c:v>0.43473863601684998</c:v>
                </c:pt>
                <c:pt idx="6900">
                  <c:v>0.36290711164473999</c:v>
                </c:pt>
                <c:pt idx="6901">
                  <c:v>0.37216627597808999</c:v>
                </c:pt>
                <c:pt idx="6902">
                  <c:v>0.39931887388228998</c:v>
                </c:pt>
                <c:pt idx="6903">
                  <c:v>0.46648061275482</c:v>
                </c:pt>
                <c:pt idx="6904">
                  <c:v>0.53191274404526001</c:v>
                </c:pt>
                <c:pt idx="6905">
                  <c:v>0.58359229564667003</c:v>
                </c:pt>
                <c:pt idx="6906">
                  <c:v>0.17851024866104001</c:v>
                </c:pt>
                <c:pt idx="6907">
                  <c:v>0.31246244907379001</c:v>
                </c:pt>
                <c:pt idx="6908">
                  <c:v>0.43501216173172003</c:v>
                </c:pt>
                <c:pt idx="6909">
                  <c:v>0.45120644569397</c:v>
                </c:pt>
                <c:pt idx="6910">
                  <c:v>0.51107531785964999</c:v>
                </c:pt>
                <c:pt idx="6911">
                  <c:v>0.51745331287384</c:v>
                </c:pt>
                <c:pt idx="6912">
                  <c:v>0.54678511619568004</c:v>
                </c:pt>
                <c:pt idx="6913">
                  <c:v>0.35669726133347002</c:v>
                </c:pt>
                <c:pt idx="6914">
                  <c:v>0.40265542268753002</c:v>
                </c:pt>
                <c:pt idx="6915">
                  <c:v>0.45693653821945002</c:v>
                </c:pt>
                <c:pt idx="6916">
                  <c:v>0.52963739633560003</c:v>
                </c:pt>
                <c:pt idx="6917">
                  <c:v>0.58280897140502996</c:v>
                </c:pt>
                <c:pt idx="6918">
                  <c:v>0.51710247993469005</c:v>
                </c:pt>
                <c:pt idx="6919">
                  <c:v>0.62990355491637995</c:v>
                </c:pt>
                <c:pt idx="6920">
                  <c:v>0.32919192314147999</c:v>
                </c:pt>
                <c:pt idx="6921">
                  <c:v>0.33777177333831998</c:v>
                </c:pt>
                <c:pt idx="6922">
                  <c:v>0.39645993709563998</c:v>
                </c:pt>
                <c:pt idx="6923">
                  <c:v>0.54518818855286</c:v>
                </c:pt>
                <c:pt idx="6924">
                  <c:v>0.44650143384933</c:v>
                </c:pt>
                <c:pt idx="6925">
                  <c:v>0.46402049064635997</c:v>
                </c:pt>
                <c:pt idx="6926">
                  <c:v>0.50546991825104004</c:v>
                </c:pt>
                <c:pt idx="6927">
                  <c:v>6.4266771078110005E-2</c:v>
                </c:pt>
                <c:pt idx="6928">
                  <c:v>0.12664330005645999</c:v>
                </c:pt>
                <c:pt idx="6929">
                  <c:v>0.20602673292160001</c:v>
                </c:pt>
                <c:pt idx="6930">
                  <c:v>0.23151051998138</c:v>
                </c:pt>
                <c:pt idx="6931">
                  <c:v>0.42751097679138</c:v>
                </c:pt>
                <c:pt idx="6932">
                  <c:v>0.38348603248596003</c:v>
                </c:pt>
                <c:pt idx="6933">
                  <c:v>0.42329257726669001</c:v>
                </c:pt>
                <c:pt idx="6934">
                  <c:v>8.015829324722E-2</c:v>
                </c:pt>
                <c:pt idx="6935">
                  <c:v>0.11670902371407001</c:v>
                </c:pt>
                <c:pt idx="6936">
                  <c:v>0.13286679983138999</c:v>
                </c:pt>
                <c:pt idx="6937">
                  <c:v>0.11076879501343</c:v>
                </c:pt>
                <c:pt idx="6938">
                  <c:v>0.14095479249953999</c:v>
                </c:pt>
                <c:pt idx="6939">
                  <c:v>0.24174982309341</c:v>
                </c:pt>
                <c:pt idx="6940">
                  <c:v>0.10036042332649001</c:v>
                </c:pt>
                <c:pt idx="6941">
                  <c:v>8.3846956491470004E-2</c:v>
                </c:pt>
                <c:pt idx="6942">
                  <c:v>9.9370896816249998E-2</c:v>
                </c:pt>
                <c:pt idx="6943">
                  <c:v>0.12445187568665</c:v>
                </c:pt>
                <c:pt idx="6944">
                  <c:v>0.15351694822310999</c:v>
                </c:pt>
                <c:pt idx="6945">
                  <c:v>0.27315855026245001</c:v>
                </c:pt>
                <c:pt idx="6946">
                  <c:v>-9.4097822904589998E-2</c:v>
                </c:pt>
                <c:pt idx="6947">
                  <c:v>-2.501550316811E-2</c:v>
                </c:pt>
                <c:pt idx="6948">
                  <c:v>0.20028221607207999</c:v>
                </c:pt>
                <c:pt idx="6949">
                  <c:v>0.17603951692580999</c:v>
                </c:pt>
                <c:pt idx="6950">
                  <c:v>0.1179840862751</c:v>
                </c:pt>
                <c:pt idx="6951">
                  <c:v>0.16173487901688</c:v>
                </c:pt>
                <c:pt idx="6952">
                  <c:v>-6.84252381325E-3</c:v>
                </c:pt>
                <c:pt idx="6953">
                  <c:v>2.3054242134089999E-2</c:v>
                </c:pt>
                <c:pt idx="6954">
                  <c:v>-6.18143081665E-2</c:v>
                </c:pt>
                <c:pt idx="6955">
                  <c:v>9.7289443016049998E-2</c:v>
                </c:pt>
                <c:pt idx="6956">
                  <c:v>0.15491461753845001</c:v>
                </c:pt>
                <c:pt idx="6957">
                  <c:v>0.16998487710953</c:v>
                </c:pt>
                <c:pt idx="6958">
                  <c:v>-8.5962057113650001E-2</c:v>
                </c:pt>
                <c:pt idx="6959">
                  <c:v>-3.5145282745360003E-2</c:v>
                </c:pt>
                <c:pt idx="6960">
                  <c:v>-6.5662860870400004E-3</c:v>
                </c:pt>
                <c:pt idx="6961">
                  <c:v>4.0248095989230001E-2</c:v>
                </c:pt>
                <c:pt idx="6962">
                  <c:v>7.8630387783049996E-2</c:v>
                </c:pt>
                <c:pt idx="6963">
                  <c:v>8.9161515235900005E-2</c:v>
                </c:pt>
                <c:pt idx="6964">
                  <c:v>-3.1572878360700001E-3</c:v>
                </c:pt>
                <c:pt idx="6965">
                  <c:v>-6.9157063961029996E-2</c:v>
                </c:pt>
                <c:pt idx="6966">
                  <c:v>2.7170091867450001E-2</c:v>
                </c:pt>
                <c:pt idx="6967">
                  <c:v>6.4648866653439996E-2</c:v>
                </c:pt>
                <c:pt idx="6968">
                  <c:v>0.11575654149054999</c:v>
                </c:pt>
                <c:pt idx="6969">
                  <c:v>0.22475188970566001</c:v>
                </c:pt>
                <c:pt idx="6970">
                  <c:v>-0.1179823577404</c:v>
                </c:pt>
                <c:pt idx="6971">
                  <c:v>6.7877918481830002E-2</c:v>
                </c:pt>
                <c:pt idx="6972">
                  <c:v>3.543335199356E-2</c:v>
                </c:pt>
                <c:pt idx="6973">
                  <c:v>0.13967132568359</c:v>
                </c:pt>
                <c:pt idx="6974">
                  <c:v>6.9666266441350003E-2</c:v>
                </c:pt>
                <c:pt idx="6975">
                  <c:v>0.17350745201111001</c:v>
                </c:pt>
                <c:pt idx="6976">
                  <c:v>-9.0176224708560002E-2</c:v>
                </c:pt>
                <c:pt idx="6977">
                  <c:v>2.81982421875E-2</c:v>
                </c:pt>
                <c:pt idx="6978">
                  <c:v>8.3985298871989994E-2</c:v>
                </c:pt>
                <c:pt idx="6979">
                  <c:v>8.5463941097259993E-2</c:v>
                </c:pt>
                <c:pt idx="6980">
                  <c:v>0.17938137054443001</c:v>
                </c:pt>
                <c:pt idx="6981">
                  <c:v>0.17044019699096999</c:v>
                </c:pt>
                <c:pt idx="6982">
                  <c:v>8.6755007505420006E-2</c:v>
                </c:pt>
                <c:pt idx="6983">
                  <c:v>0.13401710987091001</c:v>
                </c:pt>
                <c:pt idx="6984">
                  <c:v>0.12485921382904</c:v>
                </c:pt>
                <c:pt idx="6985">
                  <c:v>0.12485921382904</c:v>
                </c:pt>
                <c:pt idx="6986">
                  <c:v>0.16702479124069</c:v>
                </c:pt>
                <c:pt idx="6987">
                  <c:v>0.18853032588959001</c:v>
                </c:pt>
                <c:pt idx="6988">
                  <c:v>9.4038277864459993E-2</c:v>
                </c:pt>
                <c:pt idx="6989">
                  <c:v>9.2416316270829996E-2</c:v>
                </c:pt>
                <c:pt idx="6990">
                  <c:v>0.10592478513718</c:v>
                </c:pt>
                <c:pt idx="6991">
                  <c:v>0.17935514450073001</c:v>
                </c:pt>
                <c:pt idx="6992">
                  <c:v>0.26812988519669001</c:v>
                </c:pt>
                <c:pt idx="6993">
                  <c:v>-8.8433742523190001E-2</c:v>
                </c:pt>
                <c:pt idx="6994">
                  <c:v>-1.561218500137E-2</c:v>
                </c:pt>
                <c:pt idx="6995">
                  <c:v>-4.9657762050630001E-2</c:v>
                </c:pt>
                <c:pt idx="6996">
                  <c:v>0.10723841190338</c:v>
                </c:pt>
                <c:pt idx="6997">
                  <c:v>0.15241754055022999</c:v>
                </c:pt>
                <c:pt idx="6998">
                  <c:v>0.12285172939301001</c:v>
                </c:pt>
                <c:pt idx="6999">
                  <c:v>9.6352398395539995E-2</c:v>
                </c:pt>
                <c:pt idx="7000">
                  <c:v>6.2388747930530002E-2</c:v>
                </c:pt>
                <c:pt idx="7001">
                  <c:v>0.10619986057281</c:v>
                </c:pt>
                <c:pt idx="7002">
                  <c:v>0.20368313789368001</c:v>
                </c:pt>
                <c:pt idx="7003">
                  <c:v>0.16290217638016</c:v>
                </c:pt>
                <c:pt idx="7004">
                  <c:v>0.26142495870589999</c:v>
                </c:pt>
                <c:pt idx="7005">
                  <c:v>6.8525463342669998E-2</c:v>
                </c:pt>
                <c:pt idx="7006">
                  <c:v>9.7737938165659996E-2</c:v>
                </c:pt>
                <c:pt idx="7007">
                  <c:v>6.7566096782679996E-2</c:v>
                </c:pt>
                <c:pt idx="7008">
                  <c:v>0.14640104770660001</c:v>
                </c:pt>
                <c:pt idx="7009">
                  <c:v>0.18211722373962</c:v>
                </c:pt>
                <c:pt idx="7010">
                  <c:v>0.17874431610107</c:v>
                </c:pt>
                <c:pt idx="7011">
                  <c:v>8.6924433708190002E-2</c:v>
                </c:pt>
                <c:pt idx="7012">
                  <c:v>0.12832540273665999</c:v>
                </c:pt>
                <c:pt idx="7013">
                  <c:v>0.1372549533844</c:v>
                </c:pt>
                <c:pt idx="7014">
                  <c:v>0.22748982906342</c:v>
                </c:pt>
                <c:pt idx="7015">
                  <c:v>0.23242580890656001</c:v>
                </c:pt>
                <c:pt idx="7016">
                  <c:v>0.26804560422897</c:v>
                </c:pt>
                <c:pt idx="7017">
                  <c:v>-3.8190454244609998E-2</c:v>
                </c:pt>
                <c:pt idx="7018">
                  <c:v>2.1927356719969999E-2</c:v>
                </c:pt>
                <c:pt idx="7019">
                  <c:v>8.0436050891879995E-2</c:v>
                </c:pt>
                <c:pt idx="7020">
                  <c:v>0.14502894878386999</c:v>
                </c:pt>
                <c:pt idx="7021">
                  <c:v>0.17472887039185001</c:v>
                </c:pt>
                <c:pt idx="7022">
                  <c:v>0.30932712554932001</c:v>
                </c:pt>
                <c:pt idx="7023">
                  <c:v>-0.10368895530701</c:v>
                </c:pt>
                <c:pt idx="7024">
                  <c:v>2.1418035030400001E-3</c:v>
                </c:pt>
                <c:pt idx="7025">
                  <c:v>2.291223406792E-2</c:v>
                </c:pt>
                <c:pt idx="7026">
                  <c:v>0.1352156996727</c:v>
                </c:pt>
                <c:pt idx="7027">
                  <c:v>8.6273133754730003E-2</c:v>
                </c:pt>
                <c:pt idx="7028">
                  <c:v>0.19251894950866999</c:v>
                </c:pt>
                <c:pt idx="7029">
                  <c:v>0.27421295642853</c:v>
                </c:pt>
                <c:pt idx="7030">
                  <c:v>-4.261767864227E-2</c:v>
                </c:pt>
                <c:pt idx="7031">
                  <c:v>2.324903011322E-2</c:v>
                </c:pt>
                <c:pt idx="7032">
                  <c:v>0.14331763982772999</c:v>
                </c:pt>
                <c:pt idx="7033">
                  <c:v>0.12925708293915</c:v>
                </c:pt>
                <c:pt idx="7034">
                  <c:v>0.29112464189529003</c:v>
                </c:pt>
                <c:pt idx="7035">
                  <c:v>0.25737482309340998</c:v>
                </c:pt>
                <c:pt idx="7036">
                  <c:v>0.30754441022873003</c:v>
                </c:pt>
                <c:pt idx="7037">
                  <c:v>0.17572277784348</c:v>
                </c:pt>
                <c:pt idx="7038">
                  <c:v>5.5761516094209998E-2</c:v>
                </c:pt>
                <c:pt idx="7039">
                  <c:v>0.17608791589737</c:v>
                </c:pt>
                <c:pt idx="7040">
                  <c:v>0.12468945980072001</c:v>
                </c:pt>
                <c:pt idx="7041">
                  <c:v>0.13219100236893</c:v>
                </c:pt>
                <c:pt idx="7042">
                  <c:v>0.20413905382156</c:v>
                </c:pt>
                <c:pt idx="7043">
                  <c:v>0.18119001388549999</c:v>
                </c:pt>
                <c:pt idx="7044">
                  <c:v>4.7007203102109998E-2</c:v>
                </c:pt>
                <c:pt idx="7045">
                  <c:v>5.1864445209500003E-2</c:v>
                </c:pt>
                <c:pt idx="7046">
                  <c:v>0.14750123023987</c:v>
                </c:pt>
                <c:pt idx="7047">
                  <c:v>9.013685584068E-2</c:v>
                </c:pt>
                <c:pt idx="7048">
                  <c:v>0.19368320703506001</c:v>
                </c:pt>
                <c:pt idx="7049">
                  <c:v>0.17776280641556</c:v>
                </c:pt>
                <c:pt idx="7050">
                  <c:v>0.23849141597748</c:v>
                </c:pt>
                <c:pt idx="7051">
                  <c:v>-0.10960954427719</c:v>
                </c:pt>
                <c:pt idx="7052">
                  <c:v>6.9057404994960006E-2</c:v>
                </c:pt>
                <c:pt idx="7053">
                  <c:v>3.2099872827529997E-2</c:v>
                </c:pt>
                <c:pt idx="7054">
                  <c:v>0.13218152523040999</c:v>
                </c:pt>
                <c:pt idx="7055">
                  <c:v>0.17130625247955</c:v>
                </c:pt>
                <c:pt idx="7056">
                  <c:v>0.18689602613449</c:v>
                </c:pt>
                <c:pt idx="7057">
                  <c:v>0.2165133357048</c:v>
                </c:pt>
                <c:pt idx="7058">
                  <c:v>2.1537005901340001E-2</c:v>
                </c:pt>
                <c:pt idx="7059">
                  <c:v>1.4902055263499999E-3</c:v>
                </c:pt>
                <c:pt idx="7060">
                  <c:v>7.7048480510710005E-2</c:v>
                </c:pt>
                <c:pt idx="7061">
                  <c:v>0.15579676628113001</c:v>
                </c:pt>
                <c:pt idx="7062">
                  <c:v>0.20241332054138</c:v>
                </c:pt>
                <c:pt idx="7063">
                  <c:v>0.11782345175743</c:v>
                </c:pt>
                <c:pt idx="7064">
                  <c:v>0.26918047666549999</c:v>
                </c:pt>
                <c:pt idx="7065">
                  <c:v>4.8883169889449997E-2</c:v>
                </c:pt>
                <c:pt idx="7066">
                  <c:v>0.13919889926910001</c:v>
                </c:pt>
                <c:pt idx="7067">
                  <c:v>0.23259907960892001</c:v>
                </c:pt>
                <c:pt idx="7068">
                  <c:v>0.21108675003051999</c:v>
                </c:pt>
                <c:pt idx="7069">
                  <c:v>0.23259228467941001</c:v>
                </c:pt>
                <c:pt idx="7070">
                  <c:v>0.2633068561554</c:v>
                </c:pt>
                <c:pt idx="7071">
                  <c:v>0.31828647851943997</c:v>
                </c:pt>
                <c:pt idx="7072">
                  <c:v>0.13662940263748</c:v>
                </c:pt>
                <c:pt idx="7073">
                  <c:v>0.22607469558716001</c:v>
                </c:pt>
                <c:pt idx="7074">
                  <c:v>0.25065290927887002</c:v>
                </c:pt>
                <c:pt idx="7075">
                  <c:v>0.25592410564423002</c:v>
                </c:pt>
                <c:pt idx="7076">
                  <c:v>0.34312438964844</c:v>
                </c:pt>
                <c:pt idx="7077">
                  <c:v>0.3178808093071</c:v>
                </c:pt>
                <c:pt idx="7078">
                  <c:v>0.40592938661575001</c:v>
                </c:pt>
                <c:pt idx="7079">
                  <c:v>8.1536054611209996E-2</c:v>
                </c:pt>
                <c:pt idx="7080">
                  <c:v>0.15437912940979001</c:v>
                </c:pt>
                <c:pt idx="7081">
                  <c:v>0.14746123552321999</c:v>
                </c:pt>
                <c:pt idx="7082">
                  <c:v>0.23143297433853</c:v>
                </c:pt>
                <c:pt idx="7083">
                  <c:v>0.19913476705551</c:v>
                </c:pt>
                <c:pt idx="7084">
                  <c:v>0.33664989471436002</c:v>
                </c:pt>
                <c:pt idx="7085">
                  <c:v>0.39855873584746998</c:v>
                </c:pt>
                <c:pt idx="7086">
                  <c:v>0.12057793140410999</c:v>
                </c:pt>
                <c:pt idx="7087">
                  <c:v>0.19142216444016</c:v>
                </c:pt>
                <c:pt idx="7088">
                  <c:v>0.25137823820114003</c:v>
                </c:pt>
                <c:pt idx="7089">
                  <c:v>0.24247449636459001</c:v>
                </c:pt>
                <c:pt idx="7090">
                  <c:v>0.32077521085739003</c:v>
                </c:pt>
                <c:pt idx="7091">
                  <c:v>0.36906039714812999</c:v>
                </c:pt>
                <c:pt idx="7092">
                  <c:v>0.35503071546554998</c:v>
                </c:pt>
                <c:pt idx="7093">
                  <c:v>0.2239226102829</c:v>
                </c:pt>
                <c:pt idx="7094">
                  <c:v>0.25214827060699002</c:v>
                </c:pt>
                <c:pt idx="7095">
                  <c:v>0.17523223161696999</c:v>
                </c:pt>
                <c:pt idx="7096">
                  <c:v>0.30676788091660001</c:v>
                </c:pt>
                <c:pt idx="7097">
                  <c:v>0.32980543375014998</c:v>
                </c:pt>
                <c:pt idx="7098">
                  <c:v>0.38168078660964999</c:v>
                </c:pt>
                <c:pt idx="7099">
                  <c:v>0.42716628313065003</c:v>
                </c:pt>
                <c:pt idx="7100">
                  <c:v>0.21737277507781999</c:v>
                </c:pt>
                <c:pt idx="7101">
                  <c:v>0.14896470308304</c:v>
                </c:pt>
                <c:pt idx="7102">
                  <c:v>0.19503659009933</c:v>
                </c:pt>
                <c:pt idx="7103">
                  <c:v>0.23656940460205</c:v>
                </c:pt>
                <c:pt idx="7104">
                  <c:v>0.33266234397888</c:v>
                </c:pt>
                <c:pt idx="7105">
                  <c:v>0.36707413196563998</c:v>
                </c:pt>
                <c:pt idx="7106">
                  <c:v>0.36030268669128002</c:v>
                </c:pt>
                <c:pt idx="7107">
                  <c:v>-5.0725191831590001E-2</c:v>
                </c:pt>
                <c:pt idx="7108">
                  <c:v>0.14875787496567</c:v>
                </c:pt>
                <c:pt idx="7109">
                  <c:v>0.11126944422722</c:v>
                </c:pt>
                <c:pt idx="7110">
                  <c:v>0.22120535373687999</c:v>
                </c:pt>
                <c:pt idx="7111">
                  <c:v>0.18098175525665</c:v>
                </c:pt>
                <c:pt idx="7112">
                  <c:v>0.2307116985321</c:v>
                </c:pt>
                <c:pt idx="7113">
                  <c:v>0.44195824861526001</c:v>
                </c:pt>
                <c:pt idx="7114">
                  <c:v>0.15413600206375</c:v>
                </c:pt>
                <c:pt idx="7115">
                  <c:v>0.21703451871872001</c:v>
                </c:pt>
                <c:pt idx="7116">
                  <c:v>0.42315530776978</c:v>
                </c:pt>
                <c:pt idx="7117">
                  <c:v>0.29590749740601002</c:v>
                </c:pt>
                <c:pt idx="7118">
                  <c:v>0.40291517972946</c:v>
                </c:pt>
                <c:pt idx="7119">
                  <c:v>0.34267288446425997</c:v>
                </c:pt>
                <c:pt idx="7120">
                  <c:v>0.38211709260941001</c:v>
                </c:pt>
                <c:pt idx="7121">
                  <c:v>8.8786959648130007E-2</c:v>
                </c:pt>
                <c:pt idx="7122">
                  <c:v>9.0282320976260003E-2</c:v>
                </c:pt>
                <c:pt idx="7123">
                  <c:v>0.1491984128952</c:v>
                </c:pt>
                <c:pt idx="7124">
                  <c:v>0.23186880350113001</c:v>
                </c:pt>
                <c:pt idx="7125">
                  <c:v>0.30734127759933</c:v>
                </c:pt>
                <c:pt idx="7126">
                  <c:v>0.38065028190612998</c:v>
                </c:pt>
                <c:pt idx="7127">
                  <c:v>0.40347546339035001</c:v>
                </c:pt>
                <c:pt idx="7128">
                  <c:v>0.19215899705886999</c:v>
                </c:pt>
                <c:pt idx="7129">
                  <c:v>8.0234676599499996E-2</c:v>
                </c:pt>
                <c:pt idx="7130">
                  <c:v>0.22257822751999001</c:v>
                </c:pt>
                <c:pt idx="7131">
                  <c:v>0.27636444568634</c:v>
                </c:pt>
                <c:pt idx="7132">
                  <c:v>0.45188641548156999</c:v>
                </c:pt>
                <c:pt idx="7133">
                  <c:v>0.35005867481232</c:v>
                </c:pt>
                <c:pt idx="7134">
                  <c:v>0.44664961099625</c:v>
                </c:pt>
                <c:pt idx="7135">
                  <c:v>4.1400343179699997E-2</c:v>
                </c:pt>
                <c:pt idx="7136">
                  <c:v>0.11381191015243999</c:v>
                </c:pt>
                <c:pt idx="7137">
                  <c:v>0.19872409105301</c:v>
                </c:pt>
                <c:pt idx="7138">
                  <c:v>0.34190911054611001</c:v>
                </c:pt>
                <c:pt idx="7139">
                  <c:v>0.27744817733764998</c:v>
                </c:pt>
                <c:pt idx="7140">
                  <c:v>0.36326801776885997</c:v>
                </c:pt>
                <c:pt idx="7141">
                  <c:v>0.29162824153900002</c:v>
                </c:pt>
                <c:pt idx="7142">
                  <c:v>-1.449206471443E-2</c:v>
                </c:pt>
                <c:pt idx="7143">
                  <c:v>-1.7925262451170001E-2</c:v>
                </c:pt>
                <c:pt idx="7144">
                  <c:v>0.15780687332153001</c:v>
                </c:pt>
                <c:pt idx="7145">
                  <c:v>0.14467376470566001</c:v>
                </c:pt>
                <c:pt idx="7146">
                  <c:v>0.17594861984252999</c:v>
                </c:pt>
                <c:pt idx="7147">
                  <c:v>0.21693181991577001</c:v>
                </c:pt>
                <c:pt idx="7148">
                  <c:v>0.36172419786452997</c:v>
                </c:pt>
                <c:pt idx="7149">
                  <c:v>0.12597364187241</c:v>
                </c:pt>
                <c:pt idx="7150">
                  <c:v>0.20986354351044001</c:v>
                </c:pt>
                <c:pt idx="7151">
                  <c:v>0.26119971275330001</c:v>
                </c:pt>
                <c:pt idx="7152">
                  <c:v>0.31048929691315003</c:v>
                </c:pt>
                <c:pt idx="7153">
                  <c:v>0.28776931762695002</c:v>
                </c:pt>
                <c:pt idx="7154">
                  <c:v>0.43200838565826</c:v>
                </c:pt>
                <c:pt idx="7155">
                  <c:v>0.43722122907638999</c:v>
                </c:pt>
                <c:pt idx="7156">
                  <c:v>0.13183534145355</c:v>
                </c:pt>
                <c:pt idx="7157">
                  <c:v>0.14183789491653001</c:v>
                </c:pt>
                <c:pt idx="7158">
                  <c:v>0.24657380580902</c:v>
                </c:pt>
                <c:pt idx="7159">
                  <c:v>0.32275038957595997</c:v>
                </c:pt>
                <c:pt idx="7160">
                  <c:v>0.31648129224777</c:v>
                </c:pt>
                <c:pt idx="7161">
                  <c:v>0.36816930770874001</c:v>
                </c:pt>
                <c:pt idx="7162">
                  <c:v>0.48338395357132002</c:v>
                </c:pt>
                <c:pt idx="7163">
                  <c:v>4.3513000011439998E-2</c:v>
                </c:pt>
                <c:pt idx="7164">
                  <c:v>0.17117750644683999</c:v>
                </c:pt>
                <c:pt idx="7165">
                  <c:v>0.22306311130524001</c:v>
                </c:pt>
                <c:pt idx="7166">
                  <c:v>0.19450467824935999</c:v>
                </c:pt>
                <c:pt idx="7167">
                  <c:v>0.20531672239304</c:v>
                </c:pt>
                <c:pt idx="7168">
                  <c:v>0.24432194232941001</c:v>
                </c:pt>
                <c:pt idx="7169">
                  <c:v>0.25562423467635997</c:v>
                </c:pt>
                <c:pt idx="7170">
                  <c:v>0.11413967609406001</c:v>
                </c:pt>
                <c:pt idx="7171">
                  <c:v>0.11142173409462</c:v>
                </c:pt>
                <c:pt idx="7172">
                  <c:v>0.30174010992049999</c:v>
                </c:pt>
                <c:pt idx="7173">
                  <c:v>0.20005929470062001</c:v>
                </c:pt>
                <c:pt idx="7174">
                  <c:v>0.24072742462158001</c:v>
                </c:pt>
                <c:pt idx="7175">
                  <c:v>0.21891951560973999</c:v>
                </c:pt>
                <c:pt idx="7176">
                  <c:v>0.24559259414672999</c:v>
                </c:pt>
                <c:pt idx="7177">
                  <c:v>-1.212784647942E-2</c:v>
                </c:pt>
                <c:pt idx="7178">
                  <c:v>5.9969604015350002E-2</c:v>
                </c:pt>
                <c:pt idx="7179">
                  <c:v>4.1923403739929997E-2</c:v>
                </c:pt>
                <c:pt idx="7180">
                  <c:v>0.16304796934127999</c:v>
                </c:pt>
                <c:pt idx="7181">
                  <c:v>0.17883288860321001</c:v>
                </c:pt>
                <c:pt idx="7182">
                  <c:v>0.12347155809402</c:v>
                </c:pt>
                <c:pt idx="7183">
                  <c:v>0.13508546352386</c:v>
                </c:pt>
                <c:pt idx="7184">
                  <c:v>-0.33807864785193997</c:v>
                </c:pt>
                <c:pt idx="7185">
                  <c:v>-0.42386418581009</c:v>
                </c:pt>
                <c:pt idx="7186">
                  <c:v>-0.27309894561768</c:v>
                </c:pt>
                <c:pt idx="7187">
                  <c:v>-0.25768080353737</c:v>
                </c:pt>
                <c:pt idx="7188">
                  <c:v>-0.14245985448359999</c:v>
                </c:pt>
                <c:pt idx="7189">
                  <c:v>-0.11373746395110999</c:v>
                </c:pt>
                <c:pt idx="7190">
                  <c:v>-0.14010241627692999</c:v>
                </c:pt>
                <c:pt idx="7191">
                  <c:v>-0.50587773323059004</c:v>
                </c:pt>
                <c:pt idx="7192">
                  <c:v>-0.41715824604034002</c:v>
                </c:pt>
                <c:pt idx="7193">
                  <c:v>-0.38954526185989002</c:v>
                </c:pt>
                <c:pt idx="7194">
                  <c:v>-0.31559294462204002</c:v>
                </c:pt>
                <c:pt idx="7195">
                  <c:v>-0.33324706554412997</c:v>
                </c:pt>
                <c:pt idx="7196">
                  <c:v>-0.28887858986854997</c:v>
                </c:pt>
                <c:pt idx="7197">
                  <c:v>-0.26953157782554998</c:v>
                </c:pt>
                <c:pt idx="7198">
                  <c:v>-0.64003610610962003</c:v>
                </c:pt>
                <c:pt idx="7199">
                  <c:v>-0.50625491142273005</c:v>
                </c:pt>
                <c:pt idx="7200">
                  <c:v>-0.56783521175384999</c:v>
                </c:pt>
                <c:pt idx="7201">
                  <c:v>-0.40481930971146002</c:v>
                </c:pt>
                <c:pt idx="7202">
                  <c:v>-0.40546360611915999</c:v>
                </c:pt>
                <c:pt idx="7203">
                  <c:v>-0.45798677206039001</c:v>
                </c:pt>
                <c:pt idx="7204">
                  <c:v>-0.38012924790382002</c:v>
                </c:pt>
                <c:pt idx="7205">
                  <c:v>-0.73560202121734997</c:v>
                </c:pt>
                <c:pt idx="7206">
                  <c:v>-0.67152714729309004</c:v>
                </c:pt>
                <c:pt idx="7207">
                  <c:v>-0.67683285474777</c:v>
                </c:pt>
                <c:pt idx="7208">
                  <c:v>-0.68245351314545</c:v>
                </c:pt>
                <c:pt idx="7209">
                  <c:v>-0.63372635841369995</c:v>
                </c:pt>
                <c:pt idx="7210">
                  <c:v>-0.57465785741805997</c:v>
                </c:pt>
                <c:pt idx="7211">
                  <c:v>-0.52461397647857999</c:v>
                </c:pt>
                <c:pt idx="7212">
                  <c:v>-0.75169837474822998</c:v>
                </c:pt>
                <c:pt idx="7213">
                  <c:v>-0.67837321758269997</c:v>
                </c:pt>
                <c:pt idx="7214">
                  <c:v>-0.59798556566238004</c:v>
                </c:pt>
                <c:pt idx="7215">
                  <c:v>-0.62379020452499001</c:v>
                </c:pt>
                <c:pt idx="7216">
                  <c:v>-0.54168152809143</c:v>
                </c:pt>
                <c:pt idx="7217">
                  <c:v>-0.56248164176940996</c:v>
                </c:pt>
                <c:pt idx="7218">
                  <c:v>-0.43205836415290999</c:v>
                </c:pt>
                <c:pt idx="7219">
                  <c:v>-0.60460114479064997</c:v>
                </c:pt>
                <c:pt idx="7220">
                  <c:v>-0.52127492427826005</c:v>
                </c:pt>
                <c:pt idx="7221">
                  <c:v>-0.48441541194915999</c:v>
                </c:pt>
                <c:pt idx="7222">
                  <c:v>-0.40859347581862998</c:v>
                </c:pt>
                <c:pt idx="7223">
                  <c:v>-0.28149408102036</c:v>
                </c:pt>
                <c:pt idx="7224">
                  <c:v>-0.37257659435272</c:v>
                </c:pt>
                <c:pt idx="7225">
                  <c:v>-0.34367308020592002</c:v>
                </c:pt>
                <c:pt idx="7226">
                  <c:v>-0.34812444448471003</c:v>
                </c:pt>
                <c:pt idx="7227">
                  <c:v>-0.39595201611518999</c:v>
                </c:pt>
                <c:pt idx="7228">
                  <c:v>-0.36078926920891002</c:v>
                </c:pt>
                <c:pt idx="7229">
                  <c:v>-0.32985040545464001</c:v>
                </c:pt>
                <c:pt idx="7230">
                  <c:v>-0.20941355824471</c:v>
                </c:pt>
                <c:pt idx="7231">
                  <c:v>-0.17792135477066001</c:v>
                </c:pt>
                <c:pt idx="7232">
                  <c:v>-7.9103976488110003E-2</c:v>
                </c:pt>
                <c:pt idx="7233">
                  <c:v>-0.31221672892570002</c:v>
                </c:pt>
                <c:pt idx="7234">
                  <c:v>-0.14013363420962999</c:v>
                </c:pt>
                <c:pt idx="7235">
                  <c:v>-0.17028231918812001</c:v>
                </c:pt>
                <c:pt idx="7236">
                  <c:v>-0.12691435217857</c:v>
                </c:pt>
                <c:pt idx="7237">
                  <c:v>-0.11897212266922</c:v>
                </c:pt>
                <c:pt idx="7238">
                  <c:v>8.374333381653E-2</c:v>
                </c:pt>
                <c:pt idx="7239">
                  <c:v>-2.2609055042269999E-2</c:v>
                </c:pt>
                <c:pt idx="7240">
                  <c:v>4.3660312891010002E-2</c:v>
                </c:pt>
                <c:pt idx="7241">
                  <c:v>5.3118377923969999E-2</c:v>
                </c:pt>
                <c:pt idx="7242">
                  <c:v>9.338596463203E-2</c:v>
                </c:pt>
                <c:pt idx="7243">
                  <c:v>0.15801984071732</c:v>
                </c:pt>
                <c:pt idx="7244">
                  <c:v>0.19198673963547</c:v>
                </c:pt>
                <c:pt idx="7245">
                  <c:v>7.2877526283259997E-2</c:v>
                </c:pt>
                <c:pt idx="7246">
                  <c:v>0.2126659154892</c:v>
                </c:pt>
                <c:pt idx="7247">
                  <c:v>0.23390328884125</c:v>
                </c:pt>
                <c:pt idx="7248">
                  <c:v>0.38782817125320002</c:v>
                </c:pt>
                <c:pt idx="7249">
                  <c:v>0.34537863731384</c:v>
                </c:pt>
                <c:pt idx="7250">
                  <c:v>0.41043668985366999</c:v>
                </c:pt>
                <c:pt idx="7251">
                  <c:v>0.29805749654769997</c:v>
                </c:pt>
                <c:pt idx="7252">
                  <c:v>0.28547179698943997</c:v>
                </c:pt>
                <c:pt idx="7253">
                  <c:v>0.36823761463165</c:v>
                </c:pt>
                <c:pt idx="7254">
                  <c:v>0.32964730262755998</c:v>
                </c:pt>
                <c:pt idx="7255">
                  <c:v>0.36257064342499001</c:v>
                </c:pt>
                <c:pt idx="7256">
                  <c:v>0.50389158725739003</c:v>
                </c:pt>
                <c:pt idx="7257">
                  <c:v>0.31500291824340998</c:v>
                </c:pt>
                <c:pt idx="7258">
                  <c:v>0.34700602293014998</c:v>
                </c:pt>
                <c:pt idx="7259">
                  <c:v>0.33716380596161</c:v>
                </c:pt>
                <c:pt idx="7260">
                  <c:v>0.40562069416045998</c:v>
                </c:pt>
                <c:pt idx="7261">
                  <c:v>0.50337010622025002</c:v>
                </c:pt>
                <c:pt idx="7262">
                  <c:v>0.46709668636321999</c:v>
                </c:pt>
                <c:pt idx="7263">
                  <c:v>0.23196047544479001</c:v>
                </c:pt>
                <c:pt idx="7264">
                  <c:v>0.31218403577804998</c:v>
                </c:pt>
                <c:pt idx="7265">
                  <c:v>0.37080115079879999</c:v>
                </c:pt>
                <c:pt idx="7266">
                  <c:v>0.47492206096648998</c:v>
                </c:pt>
                <c:pt idx="7267">
                  <c:v>0.59167671203613004</c:v>
                </c:pt>
                <c:pt idx="7268">
                  <c:v>0.57861715555190996</c:v>
                </c:pt>
                <c:pt idx="7269">
                  <c:v>0.25741219520568998</c:v>
                </c:pt>
                <c:pt idx="7270">
                  <c:v>0.39579749107361001</c:v>
                </c:pt>
                <c:pt idx="7271">
                  <c:v>0.50546771287918002</c:v>
                </c:pt>
                <c:pt idx="7272">
                  <c:v>0.38763308525085</c:v>
                </c:pt>
                <c:pt idx="7273">
                  <c:v>0.42341989278793002</c:v>
                </c:pt>
                <c:pt idx="7274">
                  <c:v>0.47657638788223</c:v>
                </c:pt>
                <c:pt idx="7275">
                  <c:v>0.23753309249877999</c:v>
                </c:pt>
                <c:pt idx="7276">
                  <c:v>0.34424370527267001</c:v>
                </c:pt>
                <c:pt idx="7277">
                  <c:v>0.39186048507690002</c:v>
                </c:pt>
                <c:pt idx="7278">
                  <c:v>0.40339648723602001</c:v>
                </c:pt>
                <c:pt idx="7279">
                  <c:v>0.46654880046843999</c:v>
                </c:pt>
                <c:pt idx="7280">
                  <c:v>0.48427146673202998</c:v>
                </c:pt>
                <c:pt idx="7281">
                  <c:v>0.21817296743393</c:v>
                </c:pt>
                <c:pt idx="7282">
                  <c:v>0.23714447021484</c:v>
                </c:pt>
                <c:pt idx="7283">
                  <c:v>0.27467036247253002</c:v>
                </c:pt>
                <c:pt idx="7284">
                  <c:v>0.34130597114562999</c:v>
                </c:pt>
                <c:pt idx="7285">
                  <c:v>0.35176706314086997</c:v>
                </c:pt>
                <c:pt idx="7286">
                  <c:v>0.49057513475418002</c:v>
                </c:pt>
                <c:pt idx="7287">
                  <c:v>0.21385371685028001</c:v>
                </c:pt>
                <c:pt idx="7288">
                  <c:v>0.26220297813415999</c:v>
                </c:pt>
                <c:pt idx="7289">
                  <c:v>0.26538735628128002</c:v>
                </c:pt>
                <c:pt idx="7290">
                  <c:v>0.34861564636230002</c:v>
                </c:pt>
                <c:pt idx="7291">
                  <c:v>0.28486680984496998</c:v>
                </c:pt>
                <c:pt idx="7292">
                  <c:v>0.38952231407165999</c:v>
                </c:pt>
                <c:pt idx="7293">
                  <c:v>0.14833813905716001</c:v>
                </c:pt>
                <c:pt idx="7294">
                  <c:v>0.16994094848633001</c:v>
                </c:pt>
                <c:pt idx="7295">
                  <c:v>0.27999299764633001</c:v>
                </c:pt>
                <c:pt idx="7296">
                  <c:v>0.30016762018204002</c:v>
                </c:pt>
                <c:pt idx="7297">
                  <c:v>0.28027862310410001</c:v>
                </c:pt>
                <c:pt idx="7298">
                  <c:v>0.29686051607132002</c:v>
                </c:pt>
                <c:pt idx="7299">
                  <c:v>0.18955707550049</c:v>
                </c:pt>
                <c:pt idx="7300">
                  <c:v>0.10179817676543999</c:v>
                </c:pt>
                <c:pt idx="7301">
                  <c:v>0.21950179338455</c:v>
                </c:pt>
                <c:pt idx="7302">
                  <c:v>0.27027136087418002</c:v>
                </c:pt>
                <c:pt idx="7303">
                  <c:v>0.29847484827041998</c:v>
                </c:pt>
                <c:pt idx="7304">
                  <c:v>0.36774539947509999</c:v>
                </c:pt>
                <c:pt idx="7305">
                  <c:v>9.0495467185969999E-2</c:v>
                </c:pt>
                <c:pt idx="7306">
                  <c:v>0.19896912574768</c:v>
                </c:pt>
                <c:pt idx="7307">
                  <c:v>5.3351163864140003E-2</c:v>
                </c:pt>
                <c:pt idx="7308">
                  <c:v>0.10109746456146</c:v>
                </c:pt>
                <c:pt idx="7309">
                  <c:v>0.22146105766296001</c:v>
                </c:pt>
                <c:pt idx="7310">
                  <c:v>0.19411247968674</c:v>
                </c:pt>
                <c:pt idx="7311">
                  <c:v>7.4170053005220005E-2</c:v>
                </c:pt>
                <c:pt idx="7312">
                  <c:v>0.14904218912125</c:v>
                </c:pt>
                <c:pt idx="7313">
                  <c:v>0.13991820812225</c:v>
                </c:pt>
                <c:pt idx="7314">
                  <c:v>0.25567013025284002</c:v>
                </c:pt>
                <c:pt idx="7315">
                  <c:v>0.30550694465637002</c:v>
                </c:pt>
                <c:pt idx="7316">
                  <c:v>0.30128687620163003</c:v>
                </c:pt>
                <c:pt idx="7317">
                  <c:v>0.12517797946930001</c:v>
                </c:pt>
                <c:pt idx="7318">
                  <c:v>0.11702606081963</c:v>
                </c:pt>
                <c:pt idx="7319">
                  <c:v>0.16295832395554</c:v>
                </c:pt>
                <c:pt idx="7320">
                  <c:v>0.30210185050964</c:v>
                </c:pt>
                <c:pt idx="7321">
                  <c:v>0.26104944944382003</c:v>
                </c:pt>
                <c:pt idx="7322">
                  <c:v>0.26822245121001997</c:v>
                </c:pt>
                <c:pt idx="7323">
                  <c:v>6.918361783028E-2</c:v>
                </c:pt>
                <c:pt idx="7324">
                  <c:v>0.1213184595108</c:v>
                </c:pt>
                <c:pt idx="7325">
                  <c:v>0.16119229793549</c:v>
                </c:pt>
                <c:pt idx="7326">
                  <c:v>0.25982981920241999</c:v>
                </c:pt>
                <c:pt idx="7327">
                  <c:v>0.18806684017181</c:v>
                </c:pt>
                <c:pt idx="7328">
                  <c:v>0.22756707668303999</c:v>
                </c:pt>
                <c:pt idx="7329">
                  <c:v>0.27606505155562999</c:v>
                </c:pt>
                <c:pt idx="7330">
                  <c:v>0.21692156791687001</c:v>
                </c:pt>
                <c:pt idx="7331">
                  <c:v>0.35117745399474998</c:v>
                </c:pt>
                <c:pt idx="7332">
                  <c:v>0.30663067102432001</c:v>
                </c:pt>
                <c:pt idx="7333">
                  <c:v>0.34380143880844</c:v>
                </c:pt>
                <c:pt idx="7334">
                  <c:v>0.39251363277434997</c:v>
                </c:pt>
                <c:pt idx="7335">
                  <c:v>0.45406752824782998</c:v>
                </c:pt>
                <c:pt idx="7336">
                  <c:v>0.44770658016205001</c:v>
                </c:pt>
                <c:pt idx="7337">
                  <c:v>0.24804812669754001</c:v>
                </c:pt>
                <c:pt idx="7338">
                  <c:v>0.25636279582977001</c:v>
                </c:pt>
                <c:pt idx="7339">
                  <c:v>0.30884957313537997</c:v>
                </c:pt>
                <c:pt idx="7340">
                  <c:v>0.3238622546196</c:v>
                </c:pt>
                <c:pt idx="7341">
                  <c:v>0.31505030393599998</c:v>
                </c:pt>
                <c:pt idx="7342">
                  <c:v>0.39999067783356002</c:v>
                </c:pt>
                <c:pt idx="7343">
                  <c:v>0.41290086507797003</c:v>
                </c:pt>
                <c:pt idx="7344">
                  <c:v>0.16885250806808</c:v>
                </c:pt>
                <c:pt idx="7345">
                  <c:v>0.31237423419951998</c:v>
                </c:pt>
                <c:pt idx="7346">
                  <c:v>0.32260173559188998</c:v>
                </c:pt>
                <c:pt idx="7347">
                  <c:v>0.33737796545028997</c:v>
                </c:pt>
                <c:pt idx="7348">
                  <c:v>0.41746199131012002</c:v>
                </c:pt>
                <c:pt idx="7349">
                  <c:v>0.43077570199965998</c:v>
                </c:pt>
                <c:pt idx="7350">
                  <c:v>0.4393338561058</c:v>
                </c:pt>
                <c:pt idx="7351">
                  <c:v>0.22760593891143999</c:v>
                </c:pt>
                <c:pt idx="7352">
                  <c:v>0.24018108844757</c:v>
                </c:pt>
                <c:pt idx="7353">
                  <c:v>0.30068272352219</c:v>
                </c:pt>
                <c:pt idx="7354">
                  <c:v>0.43099331855773998</c:v>
                </c:pt>
                <c:pt idx="7355">
                  <c:v>0.25727915763855003</c:v>
                </c:pt>
                <c:pt idx="7356">
                  <c:v>0.34528493881226002</c:v>
                </c:pt>
                <c:pt idx="7357">
                  <c:v>0.34496212005615001</c:v>
                </c:pt>
                <c:pt idx="7358">
                  <c:v>0.32722711563110002</c:v>
                </c:pt>
                <c:pt idx="7359">
                  <c:v>0.21771723031998</c:v>
                </c:pt>
                <c:pt idx="7360">
                  <c:v>0.37351727485656999</c:v>
                </c:pt>
                <c:pt idx="7361">
                  <c:v>0.38146746158599998</c:v>
                </c:pt>
                <c:pt idx="7362">
                  <c:v>0.38207042217254999</c:v>
                </c:pt>
                <c:pt idx="7363">
                  <c:v>0.43790668249129999</c:v>
                </c:pt>
                <c:pt idx="7364">
                  <c:v>0.45685565471648998</c:v>
                </c:pt>
                <c:pt idx="7365">
                  <c:v>0.31383019685745001</c:v>
                </c:pt>
                <c:pt idx="7366">
                  <c:v>0.21549451351165999</c:v>
                </c:pt>
                <c:pt idx="7367">
                  <c:v>0.28458821773528997</c:v>
                </c:pt>
                <c:pt idx="7368">
                  <c:v>0.35745269060134999</c:v>
                </c:pt>
                <c:pt idx="7369">
                  <c:v>0.40391021966933999</c:v>
                </c:pt>
                <c:pt idx="7370">
                  <c:v>0.43904644250870001</c:v>
                </c:pt>
                <c:pt idx="7371">
                  <c:v>0.43275803327559997</c:v>
                </c:pt>
                <c:pt idx="7372">
                  <c:v>0.14517271518707001</c:v>
                </c:pt>
                <c:pt idx="7373">
                  <c:v>0.12294685840607</c:v>
                </c:pt>
                <c:pt idx="7374">
                  <c:v>0.22177636623383001</c:v>
                </c:pt>
                <c:pt idx="7375">
                  <c:v>0.26789414882660001</c:v>
                </c:pt>
                <c:pt idx="7376">
                  <c:v>0.31040793657303001</c:v>
                </c:pt>
                <c:pt idx="7377">
                  <c:v>0.31813669204711997</c:v>
                </c:pt>
                <c:pt idx="7378">
                  <c:v>0.42570751905441001</c:v>
                </c:pt>
                <c:pt idx="7379">
                  <c:v>0.13972055912018</c:v>
                </c:pt>
                <c:pt idx="7380">
                  <c:v>0.36034423112869002</c:v>
                </c:pt>
                <c:pt idx="7381">
                  <c:v>0.28571873903275002</c:v>
                </c:pt>
                <c:pt idx="7382">
                  <c:v>0.34421110153197998</c:v>
                </c:pt>
                <c:pt idx="7383">
                  <c:v>0.41164773702620999</c:v>
                </c:pt>
                <c:pt idx="7384">
                  <c:v>0.44022911787032998</c:v>
                </c:pt>
                <c:pt idx="7385">
                  <c:v>0.43300831317902</c:v>
                </c:pt>
                <c:pt idx="7386">
                  <c:v>0.29781585931777999</c:v>
                </c:pt>
                <c:pt idx="7387">
                  <c:v>0.32304733991623003</c:v>
                </c:pt>
                <c:pt idx="7388">
                  <c:v>0.37269103527068997</c:v>
                </c:pt>
                <c:pt idx="7389">
                  <c:v>0.38388222455977999</c:v>
                </c:pt>
                <c:pt idx="7390">
                  <c:v>0.40935039520263999</c:v>
                </c:pt>
                <c:pt idx="7391">
                  <c:v>0.49456393718718999</c:v>
                </c:pt>
                <c:pt idx="7392">
                  <c:v>0.52582430839538996</c:v>
                </c:pt>
                <c:pt idx="7393">
                  <c:v>0.29092729091643998</c:v>
                </c:pt>
                <c:pt idx="7394">
                  <c:v>0.41781455278397001</c:v>
                </c:pt>
                <c:pt idx="7395">
                  <c:v>0.33439564704894997</c:v>
                </c:pt>
                <c:pt idx="7396">
                  <c:v>0.47385275363922003</c:v>
                </c:pt>
                <c:pt idx="7397">
                  <c:v>0.46941298246384</c:v>
                </c:pt>
                <c:pt idx="7398">
                  <c:v>0.49668210744857999</c:v>
                </c:pt>
                <c:pt idx="7399">
                  <c:v>0.49108755588531</c:v>
                </c:pt>
                <c:pt idx="7400">
                  <c:v>0.35819923877715998</c:v>
                </c:pt>
                <c:pt idx="7401">
                  <c:v>0.37129396200179998</c:v>
                </c:pt>
                <c:pt idx="7402">
                  <c:v>0.48870432376862</c:v>
                </c:pt>
                <c:pt idx="7403">
                  <c:v>0.42191374301910001</c:v>
                </c:pt>
                <c:pt idx="7404">
                  <c:v>0.56273531913757002</c:v>
                </c:pt>
                <c:pt idx="7405">
                  <c:v>0.57447654008865001</c:v>
                </c:pt>
                <c:pt idx="7406">
                  <c:v>0.59411537647247004</c:v>
                </c:pt>
                <c:pt idx="7407">
                  <c:v>0.31242316961288003</c:v>
                </c:pt>
                <c:pt idx="7408">
                  <c:v>0.42253136634826999</c:v>
                </c:pt>
                <c:pt idx="7409">
                  <c:v>0.53271812200545998</c:v>
                </c:pt>
                <c:pt idx="7410">
                  <c:v>0.49203813076018998</c:v>
                </c:pt>
                <c:pt idx="7411">
                  <c:v>0.46082478761673001</c:v>
                </c:pt>
                <c:pt idx="7412">
                  <c:v>0.55142271518706998</c:v>
                </c:pt>
                <c:pt idx="7413">
                  <c:v>0.53617388010025002</c:v>
                </c:pt>
                <c:pt idx="7414">
                  <c:v>0.37602931261063</c:v>
                </c:pt>
                <c:pt idx="7415">
                  <c:v>0.41147166490554998</c:v>
                </c:pt>
                <c:pt idx="7416">
                  <c:v>0.47070413827896002</c:v>
                </c:pt>
                <c:pt idx="7417">
                  <c:v>0.39652585983276001</c:v>
                </c:pt>
                <c:pt idx="7418">
                  <c:v>0.52400124073028997</c:v>
                </c:pt>
                <c:pt idx="7419">
                  <c:v>0.57819068431854004</c:v>
                </c:pt>
                <c:pt idx="7420">
                  <c:v>0.59633821249008001</c:v>
                </c:pt>
                <c:pt idx="7421">
                  <c:v>0.30102264881134</c:v>
                </c:pt>
                <c:pt idx="7422">
                  <c:v>0.33960944414138999</c:v>
                </c:pt>
                <c:pt idx="7423">
                  <c:v>0.44829523563384999</c:v>
                </c:pt>
                <c:pt idx="7424">
                  <c:v>0.45857495069504001</c:v>
                </c:pt>
                <c:pt idx="7425">
                  <c:v>0.48311543464661</c:v>
                </c:pt>
                <c:pt idx="7426">
                  <c:v>0.54971987009047996</c:v>
                </c:pt>
                <c:pt idx="7427">
                  <c:v>0.52764570713043002</c:v>
                </c:pt>
                <c:pt idx="7428">
                  <c:v>0.36907362937927002</c:v>
                </c:pt>
                <c:pt idx="7429">
                  <c:v>0.38551217317580999</c:v>
                </c:pt>
                <c:pt idx="7430">
                  <c:v>0.41711348295211997</c:v>
                </c:pt>
                <c:pt idx="7431">
                  <c:v>0.48679822683334001</c:v>
                </c:pt>
                <c:pt idx="7432">
                  <c:v>0.52611130475998003</c:v>
                </c:pt>
                <c:pt idx="7433">
                  <c:v>0.54431951045990001</c:v>
                </c:pt>
                <c:pt idx="7434">
                  <c:v>0.61800563335419001</c:v>
                </c:pt>
                <c:pt idx="7435">
                  <c:v>0.36302453279495001</c:v>
                </c:pt>
                <c:pt idx="7436">
                  <c:v>0.43142086267471003</c:v>
                </c:pt>
                <c:pt idx="7437">
                  <c:v>0.40928971767425998</c:v>
                </c:pt>
                <c:pt idx="7438">
                  <c:v>0.53796213865279996</c:v>
                </c:pt>
                <c:pt idx="7439">
                  <c:v>0.56597226858139005</c:v>
                </c:pt>
                <c:pt idx="7440">
                  <c:v>0.55372476577759</c:v>
                </c:pt>
                <c:pt idx="7441">
                  <c:v>0.63090717792510997</c:v>
                </c:pt>
                <c:pt idx="7442">
                  <c:v>0.39527970552443997</c:v>
                </c:pt>
                <c:pt idx="7443">
                  <c:v>0.35661828517914002</c:v>
                </c:pt>
                <c:pt idx="7444">
                  <c:v>0.46699315309525002</c:v>
                </c:pt>
                <c:pt idx="7445">
                  <c:v>0.48530572652817</c:v>
                </c:pt>
                <c:pt idx="7446">
                  <c:v>0.63011288642883001</c:v>
                </c:pt>
                <c:pt idx="7447">
                  <c:v>0.57637137174606001</c:v>
                </c:pt>
                <c:pt idx="7448">
                  <c:v>0.69298994541168002</c:v>
                </c:pt>
                <c:pt idx="7449">
                  <c:v>0.48328900337219</c:v>
                </c:pt>
                <c:pt idx="7450">
                  <c:v>0.57933038473128995</c:v>
                </c:pt>
                <c:pt idx="7451">
                  <c:v>0.58291584253311002</c:v>
                </c:pt>
                <c:pt idx="7452">
                  <c:v>0.53881376981734996</c:v>
                </c:pt>
                <c:pt idx="7453">
                  <c:v>0.62217569351196</c:v>
                </c:pt>
                <c:pt idx="7454">
                  <c:v>0.78916943073273005</c:v>
                </c:pt>
                <c:pt idx="7455">
                  <c:v>0.61483561992644997</c:v>
                </c:pt>
                <c:pt idx="7456">
                  <c:v>0.62307655811310003</c:v>
                </c:pt>
                <c:pt idx="7457">
                  <c:v>0.60467755794525002</c:v>
                </c:pt>
                <c:pt idx="7458">
                  <c:v>0.69546401500702004</c:v>
                </c:pt>
                <c:pt idx="7459">
                  <c:v>0.69231498241425005</c:v>
                </c:pt>
                <c:pt idx="7460">
                  <c:v>0.69492387771606001</c:v>
                </c:pt>
                <c:pt idx="7461">
                  <c:v>0.70946562290191995</c:v>
                </c:pt>
                <c:pt idx="7462">
                  <c:v>0.72114038467407005</c:v>
                </c:pt>
                <c:pt idx="7463">
                  <c:v>0.56415581703186002</c:v>
                </c:pt>
                <c:pt idx="7464">
                  <c:v>0.57748770713805997</c:v>
                </c:pt>
                <c:pt idx="7465">
                  <c:v>0.60357838869095004</c:v>
                </c:pt>
                <c:pt idx="7466">
                  <c:v>0.69212889671325994</c:v>
                </c:pt>
                <c:pt idx="7467">
                  <c:v>0.67509448528289995</c:v>
                </c:pt>
                <c:pt idx="7468">
                  <c:v>0.80630409717560003</c:v>
                </c:pt>
                <c:pt idx="7469">
                  <c:v>0.74737989902496005</c:v>
                </c:pt>
                <c:pt idx="7470">
                  <c:v>0.56571513414383001</c:v>
                </c:pt>
                <c:pt idx="7471">
                  <c:v>0.65655612945556996</c:v>
                </c:pt>
                <c:pt idx="7472">
                  <c:v>0.69539117813109996</c:v>
                </c:pt>
                <c:pt idx="7473">
                  <c:v>0.80650317668914995</c:v>
                </c:pt>
                <c:pt idx="7474">
                  <c:v>0.91451847553252996</c:v>
                </c:pt>
                <c:pt idx="7475">
                  <c:v>0.81881296634673995</c:v>
                </c:pt>
                <c:pt idx="7476">
                  <c:v>0.96139419078827004</c:v>
                </c:pt>
                <c:pt idx="7477">
                  <c:v>0.61944854259491</c:v>
                </c:pt>
                <c:pt idx="7478">
                  <c:v>0.63251042366027999</c:v>
                </c:pt>
                <c:pt idx="7479">
                  <c:v>0.69294619560241999</c:v>
                </c:pt>
                <c:pt idx="7480">
                  <c:v>0.73709177970885997</c:v>
                </c:pt>
                <c:pt idx="7481">
                  <c:v>0.80008947849274004</c:v>
                </c:pt>
                <c:pt idx="7482">
                  <c:v>0.86165666580199995</c:v>
                </c:pt>
                <c:pt idx="7483">
                  <c:v>0.82292616367339999</c:v>
                </c:pt>
                <c:pt idx="7484">
                  <c:v>0.66292023658751997</c:v>
                </c:pt>
                <c:pt idx="7485">
                  <c:v>0.60720354318618996</c:v>
                </c:pt>
                <c:pt idx="7486">
                  <c:v>0.65241229534149003</c:v>
                </c:pt>
                <c:pt idx="7487">
                  <c:v>0.67731130123137995</c:v>
                </c:pt>
                <c:pt idx="7488">
                  <c:v>0.74220287799835005</c:v>
                </c:pt>
                <c:pt idx="7489">
                  <c:v>0.78825962543488004</c:v>
                </c:pt>
                <c:pt idx="7490">
                  <c:v>0.81963098049163996</c:v>
                </c:pt>
                <c:pt idx="7491">
                  <c:v>0.48286294937134</c:v>
                </c:pt>
                <c:pt idx="7492">
                  <c:v>0.62813031673430997</c:v>
                </c:pt>
                <c:pt idx="7493">
                  <c:v>0.57701408863068004</c:v>
                </c:pt>
                <c:pt idx="7494">
                  <c:v>0.60365110635757002</c:v>
                </c:pt>
                <c:pt idx="7495">
                  <c:v>0.61385124921798995</c:v>
                </c:pt>
                <c:pt idx="7496">
                  <c:v>0.69460475444794001</c:v>
                </c:pt>
                <c:pt idx="7497">
                  <c:v>0.73345780372619995</c:v>
                </c:pt>
                <c:pt idx="7498">
                  <c:v>0.60879093408585006</c:v>
                </c:pt>
                <c:pt idx="7499">
                  <c:v>0.54759854078293002</c:v>
                </c:pt>
                <c:pt idx="7500">
                  <c:v>0.77447390556335005</c:v>
                </c:pt>
                <c:pt idx="7501">
                  <c:v>0.73907411098480003</c:v>
                </c:pt>
                <c:pt idx="7502">
                  <c:v>0.74293589591980003</c:v>
                </c:pt>
                <c:pt idx="7503">
                  <c:v>0.69147193431854004</c:v>
                </c:pt>
                <c:pt idx="7504">
                  <c:v>0.71320188045501998</c:v>
                </c:pt>
                <c:pt idx="7505">
                  <c:v>0.34115332365036</c:v>
                </c:pt>
                <c:pt idx="7506">
                  <c:v>0.58369439840316995</c:v>
                </c:pt>
                <c:pt idx="7507">
                  <c:v>0.60453057289124001</c:v>
                </c:pt>
                <c:pt idx="7508">
                  <c:v>0.68467319011687999</c:v>
                </c:pt>
                <c:pt idx="7509">
                  <c:v>0.63168978691100997</c:v>
                </c:pt>
                <c:pt idx="7510">
                  <c:v>0.70807623863220004</c:v>
                </c:pt>
                <c:pt idx="7511">
                  <c:v>0.72834932804107999</c:v>
                </c:pt>
                <c:pt idx="7512">
                  <c:v>0.56186783313750999</c:v>
                </c:pt>
                <c:pt idx="7513">
                  <c:v>0.69031691551207996</c:v>
                </c:pt>
                <c:pt idx="7514">
                  <c:v>0.50565987825393999</c:v>
                </c:pt>
                <c:pt idx="7515">
                  <c:v>0.58392226696014005</c:v>
                </c:pt>
                <c:pt idx="7516">
                  <c:v>0.60192757844925004</c:v>
                </c:pt>
                <c:pt idx="7517">
                  <c:v>0.64678430557250999</c:v>
                </c:pt>
                <c:pt idx="7518">
                  <c:v>0.66577565670012995</c:v>
                </c:pt>
                <c:pt idx="7519">
                  <c:v>0.36896926164626997</c:v>
                </c:pt>
                <c:pt idx="7520">
                  <c:v>0.53362077474594005</c:v>
                </c:pt>
                <c:pt idx="7521">
                  <c:v>0.55364823341369995</c:v>
                </c:pt>
                <c:pt idx="7522">
                  <c:v>0.57589912414551003</c:v>
                </c:pt>
                <c:pt idx="7523">
                  <c:v>0.59512358903884999</c:v>
                </c:pt>
                <c:pt idx="7524">
                  <c:v>0.64863216876983998</c:v>
                </c:pt>
                <c:pt idx="7525">
                  <c:v>0.63053774833678999</c:v>
                </c:pt>
                <c:pt idx="7526">
                  <c:v>0.36943471431732</c:v>
                </c:pt>
                <c:pt idx="7527">
                  <c:v>0.47576034069061002</c:v>
                </c:pt>
                <c:pt idx="7528">
                  <c:v>0.53725290298462003</c:v>
                </c:pt>
                <c:pt idx="7529">
                  <c:v>0.54204851388930997</c:v>
                </c:pt>
                <c:pt idx="7530">
                  <c:v>0.60228735208510997</c:v>
                </c:pt>
                <c:pt idx="7531">
                  <c:v>0.55257910490036</c:v>
                </c:pt>
                <c:pt idx="7532">
                  <c:v>0.57606673240661999</c:v>
                </c:pt>
                <c:pt idx="7533">
                  <c:v>0.23310220241547</c:v>
                </c:pt>
                <c:pt idx="7534">
                  <c:v>0.3605859875679</c:v>
                </c:pt>
                <c:pt idx="7535">
                  <c:v>0.41125142574309997</c:v>
                </c:pt>
                <c:pt idx="7536">
                  <c:v>0.47106397151946999</c:v>
                </c:pt>
                <c:pt idx="7537">
                  <c:v>0.47484838962554998</c:v>
                </c:pt>
                <c:pt idx="7538">
                  <c:v>0.59293586015701005</c:v>
                </c:pt>
                <c:pt idx="7539">
                  <c:v>0.31601381301879999</c:v>
                </c:pt>
                <c:pt idx="7540">
                  <c:v>0.40347695350647</c:v>
                </c:pt>
                <c:pt idx="7541">
                  <c:v>0.39097017049789001</c:v>
                </c:pt>
                <c:pt idx="7542">
                  <c:v>0.49393594264983998</c:v>
                </c:pt>
                <c:pt idx="7543">
                  <c:v>0.47037339210509999</c:v>
                </c:pt>
                <c:pt idx="7544">
                  <c:v>0.47395938634871998</c:v>
                </c:pt>
                <c:pt idx="7545">
                  <c:v>0.12569409608841001</c:v>
                </c:pt>
                <c:pt idx="7546">
                  <c:v>0.33468675613402998</c:v>
                </c:pt>
                <c:pt idx="7547">
                  <c:v>0.33632647991179998</c:v>
                </c:pt>
                <c:pt idx="7548">
                  <c:v>0.46981853246688998</c:v>
                </c:pt>
                <c:pt idx="7549">
                  <c:v>0.48421090841293002</c:v>
                </c:pt>
                <c:pt idx="7550">
                  <c:v>0.59889417886733998</c:v>
                </c:pt>
                <c:pt idx="7551">
                  <c:v>0.34752106666565002</c:v>
                </c:pt>
                <c:pt idx="7552">
                  <c:v>0.31190806627273998</c:v>
                </c:pt>
                <c:pt idx="7553">
                  <c:v>0.39173674583434998</c:v>
                </c:pt>
                <c:pt idx="7554">
                  <c:v>0.44611448049544999</c:v>
                </c:pt>
                <c:pt idx="7555">
                  <c:v>0.46829235553741</c:v>
                </c:pt>
                <c:pt idx="7556">
                  <c:v>0.57603639364242998</c:v>
                </c:pt>
                <c:pt idx="7557">
                  <c:v>0.31796145439147999</c:v>
                </c:pt>
                <c:pt idx="7558">
                  <c:v>0.39305436611175998</c:v>
                </c:pt>
                <c:pt idx="7559">
                  <c:v>0.37596154212951999</c:v>
                </c:pt>
                <c:pt idx="7560">
                  <c:v>0.39329147338866999</c:v>
                </c:pt>
                <c:pt idx="7561">
                  <c:v>0.48035705089568997</c:v>
                </c:pt>
                <c:pt idx="7562">
                  <c:v>0.51077246665955001</c:v>
                </c:pt>
                <c:pt idx="7563">
                  <c:v>0.26922303438187001</c:v>
                </c:pt>
                <c:pt idx="7564">
                  <c:v>0.28949993848800998</c:v>
                </c:pt>
                <c:pt idx="7565">
                  <c:v>0.40169388055800997</c:v>
                </c:pt>
                <c:pt idx="7566">
                  <c:v>0.39394199848174999</c:v>
                </c:pt>
                <c:pt idx="7567">
                  <c:v>0.36131864786147999</c:v>
                </c:pt>
                <c:pt idx="7568">
                  <c:v>0.42842239141464</c:v>
                </c:pt>
                <c:pt idx="7569">
                  <c:v>0.12781876325607</c:v>
                </c:pt>
                <c:pt idx="7570">
                  <c:v>0.30381715297699002</c:v>
                </c:pt>
                <c:pt idx="7571">
                  <c:v>0.36043000221251997</c:v>
                </c:pt>
                <c:pt idx="7572">
                  <c:v>0.30346035957335998</c:v>
                </c:pt>
                <c:pt idx="7573">
                  <c:v>0.36346387863159002</c:v>
                </c:pt>
                <c:pt idx="7574">
                  <c:v>0.37705254554749001</c:v>
                </c:pt>
                <c:pt idx="7575">
                  <c:v>0.19654834270477001</c:v>
                </c:pt>
                <c:pt idx="7576">
                  <c:v>0.27045190334320002</c:v>
                </c:pt>
                <c:pt idx="7577">
                  <c:v>0.30741780996322998</c:v>
                </c:pt>
                <c:pt idx="7578">
                  <c:v>0.29168200492858998</c:v>
                </c:pt>
                <c:pt idx="7579">
                  <c:v>0.32355260848999001</c:v>
                </c:pt>
                <c:pt idx="7580">
                  <c:v>0.42279016971588002</c:v>
                </c:pt>
                <c:pt idx="7581">
                  <c:v>0.14041531085968001</c:v>
                </c:pt>
                <c:pt idx="7582">
                  <c:v>0.25420284271240001</c:v>
                </c:pt>
                <c:pt idx="7583">
                  <c:v>0.25662642717361001</c:v>
                </c:pt>
                <c:pt idx="7584">
                  <c:v>0.23707079887390001</c:v>
                </c:pt>
                <c:pt idx="7585">
                  <c:v>0.31843835115433</c:v>
                </c:pt>
                <c:pt idx="7586">
                  <c:v>0.30734336376190002</c:v>
                </c:pt>
                <c:pt idx="7587">
                  <c:v>0.16850733757019001</c:v>
                </c:pt>
                <c:pt idx="7588">
                  <c:v>0.28044009208678999</c:v>
                </c:pt>
                <c:pt idx="7589">
                  <c:v>0.18743753433228</c:v>
                </c:pt>
                <c:pt idx="7590">
                  <c:v>0.31159198284148998</c:v>
                </c:pt>
                <c:pt idx="7591">
                  <c:v>0.35209137201308999</c:v>
                </c:pt>
                <c:pt idx="7592">
                  <c:v>0.43782699108124001</c:v>
                </c:pt>
                <c:pt idx="7593">
                  <c:v>0.10072049498558</c:v>
                </c:pt>
                <c:pt idx="7594">
                  <c:v>0.16367483139038</c:v>
                </c:pt>
                <c:pt idx="7595">
                  <c:v>0.21978008747100999</c:v>
                </c:pt>
                <c:pt idx="7596">
                  <c:v>0.22675085067749001</c:v>
                </c:pt>
                <c:pt idx="7597">
                  <c:v>0.23273211717605999</c:v>
                </c:pt>
                <c:pt idx="7598">
                  <c:v>0.35502600669861001</c:v>
                </c:pt>
                <c:pt idx="7599">
                  <c:v>3.5377413034440003E-2</c:v>
                </c:pt>
                <c:pt idx="7600">
                  <c:v>0.13625156879424999</c:v>
                </c:pt>
                <c:pt idx="7601">
                  <c:v>0.20667952299118</c:v>
                </c:pt>
                <c:pt idx="7602">
                  <c:v>0.20415145158768</c:v>
                </c:pt>
                <c:pt idx="7603">
                  <c:v>0.27624762058258001</c:v>
                </c:pt>
                <c:pt idx="7604">
                  <c:v>0.24496221542357999</c:v>
                </c:pt>
                <c:pt idx="7605">
                  <c:v>9.1035753488539997E-2</c:v>
                </c:pt>
                <c:pt idx="7606">
                  <c:v>0.21822547912598</c:v>
                </c:pt>
                <c:pt idx="7607">
                  <c:v>0.25760352611541998</c:v>
                </c:pt>
                <c:pt idx="7608">
                  <c:v>0.24307727813721</c:v>
                </c:pt>
                <c:pt idx="7609">
                  <c:v>0.29984647035598999</c:v>
                </c:pt>
                <c:pt idx="7610">
                  <c:v>0.35044372081757003</c:v>
                </c:pt>
                <c:pt idx="7611">
                  <c:v>8.8994026184080005E-2</c:v>
                </c:pt>
                <c:pt idx="7612">
                  <c:v>0.17713993787766</c:v>
                </c:pt>
                <c:pt idx="7613">
                  <c:v>0.23395526409149001</c:v>
                </c:pt>
                <c:pt idx="7614">
                  <c:v>0.24266916513442999</c:v>
                </c:pt>
                <c:pt idx="7615">
                  <c:v>0.28393393754959001</c:v>
                </c:pt>
                <c:pt idx="7616">
                  <c:v>0.41966056823730002</c:v>
                </c:pt>
                <c:pt idx="7617">
                  <c:v>0.10957539081573001</c:v>
                </c:pt>
                <c:pt idx="7618">
                  <c:v>0.18092936277390001</c:v>
                </c:pt>
                <c:pt idx="7619">
                  <c:v>0.23420155048370001</c:v>
                </c:pt>
                <c:pt idx="7620">
                  <c:v>0.25961947441101002</c:v>
                </c:pt>
                <c:pt idx="7621">
                  <c:v>0.23292315006256001</c:v>
                </c:pt>
                <c:pt idx="7622">
                  <c:v>0.28630614280701</c:v>
                </c:pt>
                <c:pt idx="7623">
                  <c:v>8.1756711006159999E-2</c:v>
                </c:pt>
                <c:pt idx="7624">
                  <c:v>0.14904332160950001</c:v>
                </c:pt>
                <c:pt idx="7625">
                  <c:v>0.16795605421066001</c:v>
                </c:pt>
                <c:pt idx="7626">
                  <c:v>0.29392719268799</c:v>
                </c:pt>
                <c:pt idx="7627">
                  <c:v>0.25717353820800998</c:v>
                </c:pt>
                <c:pt idx="7628">
                  <c:v>0.50949889421463002</c:v>
                </c:pt>
                <c:pt idx="7629">
                  <c:v>0.31775158643723</c:v>
                </c:pt>
                <c:pt idx="7630">
                  <c:v>-5.3220629692080003E-2</c:v>
                </c:pt>
                <c:pt idx="7631">
                  <c:v>6.8778753280639995E-2</c:v>
                </c:pt>
                <c:pt idx="7632">
                  <c:v>0.16090661287308</c:v>
                </c:pt>
                <c:pt idx="7633">
                  <c:v>0.14117765426636</c:v>
                </c:pt>
                <c:pt idx="7634">
                  <c:v>0.20368754863739</c:v>
                </c:pt>
                <c:pt idx="7635">
                  <c:v>0.16207063198089999</c:v>
                </c:pt>
                <c:pt idx="7636">
                  <c:v>0.30142062902451</c:v>
                </c:pt>
                <c:pt idx="7637">
                  <c:v>-3.1022131443020001E-2</c:v>
                </c:pt>
                <c:pt idx="7638">
                  <c:v>6.0717433691019999E-2</c:v>
                </c:pt>
                <c:pt idx="7639">
                  <c:v>-2.4519145488739999E-2</c:v>
                </c:pt>
                <c:pt idx="7640">
                  <c:v>0.11283898353577</c:v>
                </c:pt>
                <c:pt idx="7641">
                  <c:v>0.22523796558379999</c:v>
                </c:pt>
                <c:pt idx="7642">
                  <c:v>0.14297872781754001</c:v>
                </c:pt>
                <c:pt idx="7643">
                  <c:v>7.0158660411829998E-2</c:v>
                </c:pt>
                <c:pt idx="7644">
                  <c:v>-3.7359029054640003E-2</c:v>
                </c:pt>
                <c:pt idx="7645">
                  <c:v>1.8491685390470001E-2</c:v>
                </c:pt>
                <c:pt idx="7646">
                  <c:v>7.2919279336930001E-2</c:v>
                </c:pt>
                <c:pt idx="7647">
                  <c:v>8.548259735107E-2</c:v>
                </c:pt>
                <c:pt idx="7648">
                  <c:v>8.548259735107E-2</c:v>
                </c:pt>
                <c:pt idx="7649">
                  <c:v>0.11097103357315</c:v>
                </c:pt>
                <c:pt idx="7650">
                  <c:v>0.11097103357315</c:v>
                </c:pt>
                <c:pt idx="7651">
                  <c:v>0.19377374649047999</c:v>
                </c:pt>
                <c:pt idx="7652">
                  <c:v>-5.686470866203E-2</c:v>
                </c:pt>
                <c:pt idx="7653">
                  <c:v>-5.0550907850269999E-2</c:v>
                </c:pt>
                <c:pt idx="7654">
                  <c:v>-6.0945987701419999E-2</c:v>
                </c:pt>
                <c:pt idx="7655">
                  <c:v>-6.0945987701419999E-2</c:v>
                </c:pt>
                <c:pt idx="7656">
                  <c:v>-5.7603329420089999E-2</c:v>
                </c:pt>
                <c:pt idx="7657">
                  <c:v>6.5683037042620004E-2</c:v>
                </c:pt>
                <c:pt idx="7658">
                  <c:v>0.11356437206268</c:v>
                </c:pt>
                <c:pt idx="7659">
                  <c:v>-5.229330062866E-2</c:v>
                </c:pt>
                <c:pt idx="7660">
                  <c:v>-1.7825335264209999E-2</c:v>
                </c:pt>
                <c:pt idx="7661">
                  <c:v>-4.2827785015109997E-2</c:v>
                </c:pt>
                <c:pt idx="7662">
                  <c:v>-6.4245700836180003E-2</c:v>
                </c:pt>
                <c:pt idx="7663">
                  <c:v>0.13576495647430001</c:v>
                </c:pt>
                <c:pt idx="7664">
                  <c:v>-9.5871716737749996E-2</c:v>
                </c:pt>
                <c:pt idx="7665">
                  <c:v>8.2414537668229995E-2</c:v>
                </c:pt>
                <c:pt idx="7666">
                  <c:v>-0.22185878455638999</c:v>
                </c:pt>
                <c:pt idx="7667">
                  <c:v>-0.19038827717303999</c:v>
                </c:pt>
                <c:pt idx="7668">
                  <c:v>-0.25327396392821999</c:v>
                </c:pt>
                <c:pt idx="7669">
                  <c:v>-0.14859962463379001</c:v>
                </c:pt>
                <c:pt idx="7670">
                  <c:v>-0.14651329815388001</c:v>
                </c:pt>
                <c:pt idx="7671">
                  <c:v>-0.23025673627852999</c:v>
                </c:pt>
                <c:pt idx="7672">
                  <c:v>-5.3177267313000001E-2</c:v>
                </c:pt>
                <c:pt idx="7673">
                  <c:v>-0.27051874995232</c:v>
                </c:pt>
                <c:pt idx="7674">
                  <c:v>-0.22713570296763999</c:v>
                </c:pt>
                <c:pt idx="7675">
                  <c:v>-0.18494753539562001</c:v>
                </c:pt>
                <c:pt idx="7676">
                  <c:v>-0.21556225419044001</c:v>
                </c:pt>
                <c:pt idx="7677">
                  <c:v>-8.6217343807220001E-2</c:v>
                </c:pt>
                <c:pt idx="7678">
                  <c:v>-0.15040774643421001</c:v>
                </c:pt>
                <c:pt idx="7679">
                  <c:v>-9.7279042005539995E-2</c:v>
                </c:pt>
                <c:pt idx="7680">
                  <c:v>-0.37758642435074002</c:v>
                </c:pt>
                <c:pt idx="7681">
                  <c:v>-0.30566081404686002</c:v>
                </c:pt>
                <c:pt idx="7682">
                  <c:v>-0.29022318124771002</c:v>
                </c:pt>
                <c:pt idx="7683">
                  <c:v>-0.36309885978699002</c:v>
                </c:pt>
                <c:pt idx="7684">
                  <c:v>-0.32647508382797003</c:v>
                </c:pt>
                <c:pt idx="7685">
                  <c:v>-0.31070655584335</c:v>
                </c:pt>
                <c:pt idx="7686">
                  <c:v>-0.24408403038979001</c:v>
                </c:pt>
                <c:pt idx="7687">
                  <c:v>-0.42999801039696001</c:v>
                </c:pt>
                <c:pt idx="7688">
                  <c:v>-0.47790241241455</c:v>
                </c:pt>
                <c:pt idx="7689">
                  <c:v>-0.38523390889168002</c:v>
                </c:pt>
                <c:pt idx="7690">
                  <c:v>-0.36655431985855003</c:v>
                </c:pt>
                <c:pt idx="7691">
                  <c:v>-0.2345615029335</c:v>
                </c:pt>
                <c:pt idx="7692">
                  <c:v>-0.25133973360062001</c:v>
                </c:pt>
                <c:pt idx="7693">
                  <c:v>-0.22795654833317</c:v>
                </c:pt>
                <c:pt idx="7694">
                  <c:v>-0.55330294370651001</c:v>
                </c:pt>
                <c:pt idx="7695">
                  <c:v>-0.57549858093261996</c:v>
                </c:pt>
                <c:pt idx="7696">
                  <c:v>-0.45849514007567999</c:v>
                </c:pt>
                <c:pt idx="7697">
                  <c:v>-0.47298032045364002</c:v>
                </c:pt>
                <c:pt idx="7698">
                  <c:v>-0.55519402027130005</c:v>
                </c:pt>
                <c:pt idx="7699">
                  <c:v>-0.47836142778397001</c:v>
                </c:pt>
                <c:pt idx="7700">
                  <c:v>-0.50642091035842995</c:v>
                </c:pt>
                <c:pt idx="7701">
                  <c:v>-0.57687413692473999</c:v>
                </c:pt>
                <c:pt idx="7702">
                  <c:v>-0.64109754562377996</c:v>
                </c:pt>
                <c:pt idx="7703">
                  <c:v>-0.57591116428375</c:v>
                </c:pt>
                <c:pt idx="7704">
                  <c:v>-0.49712216854094998</c:v>
                </c:pt>
                <c:pt idx="7705">
                  <c:v>-0.42439031600951999</c:v>
                </c:pt>
                <c:pt idx="7706">
                  <c:v>-0.49737298488616999</c:v>
                </c:pt>
                <c:pt idx="7707">
                  <c:v>-0.42718625068665</c:v>
                </c:pt>
                <c:pt idx="7708">
                  <c:v>-0.71752834320068004</c:v>
                </c:pt>
                <c:pt idx="7709">
                  <c:v>-0.72380411624908003</c:v>
                </c:pt>
                <c:pt idx="7710">
                  <c:v>-0.71092319488525002</c:v>
                </c:pt>
                <c:pt idx="7711">
                  <c:v>-0.62159955501555997</c:v>
                </c:pt>
                <c:pt idx="7712">
                  <c:v>-0.65969634056090998</c:v>
                </c:pt>
                <c:pt idx="7713">
                  <c:v>-0.60079461336135997</c:v>
                </c:pt>
                <c:pt idx="7714">
                  <c:v>-0.57860910892487005</c:v>
                </c:pt>
                <c:pt idx="7715">
                  <c:v>-0.74900519847869995</c:v>
                </c:pt>
                <c:pt idx="7716">
                  <c:v>-0.76276588439940995</c:v>
                </c:pt>
                <c:pt idx="7717">
                  <c:v>-0.69435852766036998</c:v>
                </c:pt>
                <c:pt idx="7718">
                  <c:v>-0.73699086904526001</c:v>
                </c:pt>
                <c:pt idx="7719">
                  <c:v>-0.66021901369095004</c:v>
                </c:pt>
                <c:pt idx="7720">
                  <c:v>-0.66619837284088002</c:v>
                </c:pt>
                <c:pt idx="7721">
                  <c:v>-0.61777919530868997</c:v>
                </c:pt>
                <c:pt idx="7722">
                  <c:v>-0.93704509735107</c:v>
                </c:pt>
                <c:pt idx="7723">
                  <c:v>-0.90414905548096003</c:v>
                </c:pt>
                <c:pt idx="7724">
                  <c:v>-0.87808430194855003</c:v>
                </c:pt>
                <c:pt idx="7725">
                  <c:v>-0.77724170684813998</c:v>
                </c:pt>
                <c:pt idx="7726">
                  <c:v>-0.74960529804230003</c:v>
                </c:pt>
                <c:pt idx="7727">
                  <c:v>-0.70739924907684004</c:v>
                </c:pt>
                <c:pt idx="7728">
                  <c:v>-0.69792759418488004</c:v>
                </c:pt>
                <c:pt idx="7729">
                  <c:v>-1.1012321710587001</c:v>
                </c:pt>
                <c:pt idx="7730">
                  <c:v>-0.98495763540268</c:v>
                </c:pt>
                <c:pt idx="7731">
                  <c:v>-0.86825263500214001</c:v>
                </c:pt>
                <c:pt idx="7732">
                  <c:v>-0.83610284328461004</c:v>
                </c:pt>
                <c:pt idx="7733">
                  <c:v>-0.79895007610321001</c:v>
                </c:pt>
                <c:pt idx="7734">
                  <c:v>-0.79628205299376997</c:v>
                </c:pt>
                <c:pt idx="7735">
                  <c:v>-0.74909698963164995</c:v>
                </c:pt>
                <c:pt idx="7736">
                  <c:v>-1.2136319875717001</c:v>
                </c:pt>
                <c:pt idx="7737">
                  <c:v>-1.1205825805664</c:v>
                </c:pt>
                <c:pt idx="7738">
                  <c:v>-1.119668006897</c:v>
                </c:pt>
                <c:pt idx="7739">
                  <c:v>-1.0320225954055999</c:v>
                </c:pt>
                <c:pt idx="7740">
                  <c:v>-1.0068384408951001</c:v>
                </c:pt>
                <c:pt idx="7741">
                  <c:v>-0.92917102575302002</c:v>
                </c:pt>
                <c:pt idx="7742">
                  <c:v>-0.95550578832625999</c:v>
                </c:pt>
                <c:pt idx="7743">
                  <c:v>-1.3102402687073</c:v>
                </c:pt>
                <c:pt idx="7744">
                  <c:v>-1.2612013816833001</c:v>
                </c:pt>
                <c:pt idx="7745">
                  <c:v>-1.0871269702910999</c:v>
                </c:pt>
                <c:pt idx="7746">
                  <c:v>-1.0856974124908001</c:v>
                </c:pt>
                <c:pt idx="7747">
                  <c:v>-1.1818695068359</c:v>
                </c:pt>
                <c:pt idx="7748">
                  <c:v>-1.1427092552185001</c:v>
                </c:pt>
                <c:pt idx="7749">
                  <c:v>-1.013256072998</c:v>
                </c:pt>
                <c:pt idx="7750">
                  <c:v>-1.4466578960419001</c:v>
                </c:pt>
                <c:pt idx="7751">
                  <c:v>-1.3484029769896999</c:v>
                </c:pt>
                <c:pt idx="7752">
                  <c:v>-1.3369424343109</c:v>
                </c:pt>
                <c:pt idx="7753">
                  <c:v>-1.2556697130203001</c:v>
                </c:pt>
                <c:pt idx="7754">
                  <c:v>-1.2270915508269999</c:v>
                </c:pt>
                <c:pt idx="7755">
                  <c:v>-1.1500456333160001</c:v>
                </c:pt>
                <c:pt idx="7756">
                  <c:v>-1.1692521572112999</c:v>
                </c:pt>
                <c:pt idx="7757">
                  <c:v>-1.3610506057739</c:v>
                </c:pt>
                <c:pt idx="7758">
                  <c:v>-1.3600358963013</c:v>
                </c:pt>
                <c:pt idx="7759">
                  <c:v>-1.3165149688721001</c:v>
                </c:pt>
                <c:pt idx="7760">
                  <c:v>-1.3102369308471999</c:v>
                </c:pt>
                <c:pt idx="7761">
                  <c:v>-1.1865088939666999</c:v>
                </c:pt>
                <c:pt idx="7762">
                  <c:v>-1.3056038618087999</c:v>
                </c:pt>
                <c:pt idx="7763">
                  <c:v>-1.2073967456818</c:v>
                </c:pt>
                <c:pt idx="7764">
                  <c:v>-1.2621469497680999</c:v>
                </c:pt>
                <c:pt idx="7765">
                  <c:v>-1.3132708072662</c:v>
                </c:pt>
                <c:pt idx="7766">
                  <c:v>-1.2617404460907</c:v>
                </c:pt>
                <c:pt idx="7767">
                  <c:v>-1.3415141105652</c:v>
                </c:pt>
                <c:pt idx="7768">
                  <c:v>-1.2792451381683001</c:v>
                </c:pt>
                <c:pt idx="7769">
                  <c:v>-1.278210401535</c:v>
                </c:pt>
                <c:pt idx="7770">
                  <c:v>-1.2566475868225</c:v>
                </c:pt>
                <c:pt idx="7771">
                  <c:v>-1.3949136734009</c:v>
                </c:pt>
                <c:pt idx="7772">
                  <c:v>-1.4243036508560001</c:v>
                </c:pt>
                <c:pt idx="7773">
                  <c:v>-1.2895317077637001</c:v>
                </c:pt>
                <c:pt idx="7774">
                  <c:v>-1.2373691797255999</c:v>
                </c:pt>
                <c:pt idx="7775">
                  <c:v>-1.2784724235535001</c:v>
                </c:pt>
                <c:pt idx="7776">
                  <c:v>-1.2738901376723999</c:v>
                </c:pt>
                <c:pt idx="7777">
                  <c:v>-1.2179148197173999</c:v>
                </c:pt>
                <c:pt idx="7778">
                  <c:v>-1.4012056589127</c:v>
                </c:pt>
                <c:pt idx="7779">
                  <c:v>-1.4149018526077</c:v>
                </c:pt>
                <c:pt idx="7780">
                  <c:v>-1.3938356637955001</c:v>
                </c:pt>
                <c:pt idx="7781">
                  <c:v>-1.2581887245178001</c:v>
                </c:pt>
                <c:pt idx="7782">
                  <c:v>-1.1769461631775</c:v>
                </c:pt>
                <c:pt idx="7783">
                  <c:v>-1.1469421386719001</c:v>
                </c:pt>
                <c:pt idx="7784">
                  <c:v>-1.2650980949402</c:v>
                </c:pt>
                <c:pt idx="7785">
                  <c:v>-1.4433783292769999</c:v>
                </c:pt>
                <c:pt idx="7786">
                  <c:v>-1.3577762842178001</c:v>
                </c:pt>
                <c:pt idx="7787">
                  <c:v>-1.2908585071564</c:v>
                </c:pt>
                <c:pt idx="7788">
                  <c:v>-1.2539224624634</c:v>
                </c:pt>
                <c:pt idx="7789">
                  <c:v>-1.2262541055678999</c:v>
                </c:pt>
                <c:pt idx="7790">
                  <c:v>-1.2453131675719999</c:v>
                </c:pt>
                <c:pt idx="7791">
                  <c:v>-1.2584185600280999</c:v>
                </c:pt>
                <c:pt idx="7792">
                  <c:v>-1.3876825571060001</c:v>
                </c:pt>
                <c:pt idx="7793">
                  <c:v>-1.3194634914398</c:v>
                </c:pt>
                <c:pt idx="7794">
                  <c:v>-1.3311142921448</c:v>
                </c:pt>
                <c:pt idx="7795">
                  <c:v>-1.2496440410614</c:v>
                </c:pt>
                <c:pt idx="7796">
                  <c:v>-1.3419377803802</c:v>
                </c:pt>
                <c:pt idx="7797">
                  <c:v>-1.3051927089691</c:v>
                </c:pt>
                <c:pt idx="7798">
                  <c:v>-1.2648166418075999</c:v>
                </c:pt>
                <c:pt idx="7799">
                  <c:v>-0.63309335708617998</c:v>
                </c:pt>
                <c:pt idx="7800">
                  <c:v>-0.44833487272263001</c:v>
                </c:pt>
                <c:pt idx="7801">
                  <c:v>-0.37900668382644997</c:v>
                </c:pt>
                <c:pt idx="7802">
                  <c:v>-0.36664494872093001</c:v>
                </c:pt>
                <c:pt idx="7803">
                  <c:v>-0.23727285861969</c:v>
                </c:pt>
                <c:pt idx="7804">
                  <c:v>-0.24704127013683</c:v>
                </c:pt>
                <c:pt idx="7805">
                  <c:v>-0.21153455972672</c:v>
                </c:pt>
                <c:pt idx="7806">
                  <c:v>-0.33306482434272999</c:v>
                </c:pt>
                <c:pt idx="7807">
                  <c:v>-0.31575089693068997</c:v>
                </c:pt>
                <c:pt idx="7808">
                  <c:v>-0.37195163965224998</c:v>
                </c:pt>
                <c:pt idx="7809">
                  <c:v>-0.22358681261539001</c:v>
                </c:pt>
                <c:pt idx="7810">
                  <c:v>-0.15634138882160001</c:v>
                </c:pt>
                <c:pt idx="7811">
                  <c:v>-6.851708889008E-2</c:v>
                </c:pt>
                <c:pt idx="7812">
                  <c:v>-7.5412511825559997E-2</c:v>
                </c:pt>
                <c:pt idx="7813">
                  <c:v>-0.43334341049193997</c:v>
                </c:pt>
                <c:pt idx="7814">
                  <c:v>-0.37274622917174999</c:v>
                </c:pt>
                <c:pt idx="7815">
                  <c:v>-0.25002998113632002</c:v>
                </c:pt>
                <c:pt idx="7816">
                  <c:v>-0.31500703096389998</c:v>
                </c:pt>
                <c:pt idx="7817">
                  <c:v>-0.17498651146888999</c:v>
                </c:pt>
                <c:pt idx="7818">
                  <c:v>-0.27893215417862</c:v>
                </c:pt>
                <c:pt idx="7819">
                  <c:v>-0.14246420562267001</c:v>
                </c:pt>
                <c:pt idx="7820">
                  <c:v>-0.42819869518280002</c:v>
                </c:pt>
                <c:pt idx="7821">
                  <c:v>-0.43872612714767001</c:v>
                </c:pt>
                <c:pt idx="7822">
                  <c:v>-0.44442600011826</c:v>
                </c:pt>
                <c:pt idx="7823">
                  <c:v>-0.19354058802127999</c:v>
                </c:pt>
                <c:pt idx="7824">
                  <c:v>-0.26790490746498002</c:v>
                </c:pt>
                <c:pt idx="7825">
                  <c:v>-0.23181731998919999</c:v>
                </c:pt>
                <c:pt idx="7826">
                  <c:v>-0.19136206805705999</c:v>
                </c:pt>
                <c:pt idx="7827">
                  <c:v>-0.53066956996918002</c:v>
                </c:pt>
                <c:pt idx="7828">
                  <c:v>-0.53897088766098</c:v>
                </c:pt>
                <c:pt idx="7829">
                  <c:v>-0.42307645082473999</c:v>
                </c:pt>
                <c:pt idx="7830">
                  <c:v>-0.51748901605606001</c:v>
                </c:pt>
                <c:pt idx="7831">
                  <c:v>-0.47180166840553001</c:v>
                </c:pt>
                <c:pt idx="7832">
                  <c:v>-0.48243227601050997</c:v>
                </c:pt>
                <c:pt idx="7833">
                  <c:v>-0.40664607286452997</c:v>
                </c:pt>
                <c:pt idx="7834">
                  <c:v>-0.53302562236786</c:v>
                </c:pt>
                <c:pt idx="7835">
                  <c:v>-0.36065042018889998</c:v>
                </c:pt>
                <c:pt idx="7836">
                  <c:v>-0.39025315642357</c:v>
                </c:pt>
                <c:pt idx="7837">
                  <c:v>-0.32358360290527</c:v>
                </c:pt>
                <c:pt idx="7838">
                  <c:v>-0.30237340927124001</c:v>
                </c:pt>
                <c:pt idx="7839">
                  <c:v>-0.18207581341267001</c:v>
                </c:pt>
                <c:pt idx="7840">
                  <c:v>-0.39423659443855003</c:v>
                </c:pt>
                <c:pt idx="7841">
                  <c:v>-0.41841259598732</c:v>
                </c:pt>
                <c:pt idx="7842">
                  <c:v>-0.30336612462996998</c:v>
                </c:pt>
                <c:pt idx="7843">
                  <c:v>-0.22512522339821001</c:v>
                </c:pt>
                <c:pt idx="7844">
                  <c:v>-0.27287387847900002</c:v>
                </c:pt>
                <c:pt idx="7845">
                  <c:v>-0.17411360144615001</c:v>
                </c:pt>
                <c:pt idx="7846">
                  <c:v>-0.21819482743740001</c:v>
                </c:pt>
                <c:pt idx="7847">
                  <c:v>-2.205771207809E-2</c:v>
                </c:pt>
                <c:pt idx="7848">
                  <c:v>-0.13086424767971</c:v>
                </c:pt>
                <c:pt idx="7849">
                  <c:v>-9.2169672250749998E-2</c:v>
                </c:pt>
                <c:pt idx="7850">
                  <c:v>-6.14156126976E-2</c:v>
                </c:pt>
                <c:pt idx="7851">
                  <c:v>-2.77465581894E-3</c:v>
                </c:pt>
                <c:pt idx="7852">
                  <c:v>-0.21459934115410001</c:v>
                </c:pt>
                <c:pt idx="7853">
                  <c:v>-0.11337882280350001</c:v>
                </c:pt>
                <c:pt idx="7854">
                  <c:v>-0.11411008238792</c:v>
                </c:pt>
                <c:pt idx="7855">
                  <c:v>7.6895952225000002E-4</c:v>
                </c:pt>
                <c:pt idx="7856">
                  <c:v>0.15227669477462999</c:v>
                </c:pt>
                <c:pt idx="7857">
                  <c:v>0.14298003911971999</c:v>
                </c:pt>
                <c:pt idx="7858">
                  <c:v>-6.1049789190289999E-2</c:v>
                </c:pt>
                <c:pt idx="7859">
                  <c:v>6.7638456821439999E-2</c:v>
                </c:pt>
                <c:pt idx="7860">
                  <c:v>7.2439938783650001E-2</c:v>
                </c:pt>
                <c:pt idx="7861">
                  <c:v>6.2549203634260003E-2</c:v>
                </c:pt>
                <c:pt idx="7862">
                  <c:v>4.9120277166369998E-2</c:v>
                </c:pt>
                <c:pt idx="7863">
                  <c:v>1.6304731369020001E-2</c:v>
                </c:pt>
                <c:pt idx="7864">
                  <c:v>-9.2230260372160006E-2</c:v>
                </c:pt>
                <c:pt idx="7865">
                  <c:v>-0.12057960033417001</c:v>
                </c:pt>
                <c:pt idx="7866">
                  <c:v>3.4474372863770003E-2</c:v>
                </c:pt>
                <c:pt idx="7867">
                  <c:v>-1.66167318821E-2</c:v>
                </c:pt>
                <c:pt idx="7868">
                  <c:v>6.864273548126E-2</c:v>
                </c:pt>
                <c:pt idx="7869">
                  <c:v>4.8926979303359999E-2</c:v>
                </c:pt>
                <c:pt idx="7870">
                  <c:v>-0.10176295042038</c:v>
                </c:pt>
                <c:pt idx="7871">
                  <c:v>-7.2379827499389995E-2</c:v>
                </c:pt>
                <c:pt idx="7872">
                  <c:v>-0.17126025259495001</c:v>
                </c:pt>
                <c:pt idx="7873">
                  <c:v>-2.7882307767869999E-2</c:v>
                </c:pt>
                <c:pt idx="7874">
                  <c:v>-6.2065780162810003E-2</c:v>
                </c:pt>
                <c:pt idx="7875">
                  <c:v>9.8758637905099998E-3</c:v>
                </c:pt>
                <c:pt idx="7876">
                  <c:v>-0.13193127512932001</c:v>
                </c:pt>
                <c:pt idx="7877">
                  <c:v>3.3556520938870002E-2</c:v>
                </c:pt>
                <c:pt idx="7878">
                  <c:v>-2.7431190013890001E-2</c:v>
                </c:pt>
                <c:pt idx="7879">
                  <c:v>1.1880159378050001E-2</c:v>
                </c:pt>
                <c:pt idx="7880">
                  <c:v>8.0565720796589996E-2</c:v>
                </c:pt>
                <c:pt idx="7881">
                  <c:v>2.4983584880829999E-2</c:v>
                </c:pt>
                <c:pt idx="7882">
                  <c:v>-1.2208471298218</c:v>
                </c:pt>
                <c:pt idx="7883">
                  <c:v>-1.1486632823944001</c:v>
                </c:pt>
                <c:pt idx="7884">
                  <c:v>-1.1047017574310001</c:v>
                </c:pt>
                <c:pt idx="7885">
                  <c:v>-1.1391322612762</c:v>
                </c:pt>
                <c:pt idx="7886">
                  <c:v>-1.1629739999771</c:v>
                </c:pt>
                <c:pt idx="7887">
                  <c:v>-1.1004359722137</c:v>
                </c:pt>
                <c:pt idx="7888">
                  <c:v>-1.1241710186005001</c:v>
                </c:pt>
                <c:pt idx="7889">
                  <c:v>-0.96152150630951005</c:v>
                </c:pt>
                <c:pt idx="7890">
                  <c:v>-0.96621537208556996</c:v>
                </c:pt>
                <c:pt idx="7891">
                  <c:v>-0.93409842252731001</c:v>
                </c:pt>
                <c:pt idx="7892">
                  <c:v>-0.86874890327454002</c:v>
                </c:pt>
                <c:pt idx="7893">
                  <c:v>-0.83958172798157005</c:v>
                </c:pt>
                <c:pt idx="7894">
                  <c:v>-1.1951861381530999</c:v>
                </c:pt>
                <c:pt idx="7895">
                  <c:v>-1.0898687839507999</c:v>
                </c:pt>
                <c:pt idx="7896">
                  <c:v>-1.1409001350403001</c:v>
                </c:pt>
                <c:pt idx="7897">
                  <c:v>-0.99864947795867998</c:v>
                </c:pt>
                <c:pt idx="7898">
                  <c:v>-1.0405280590057</c:v>
                </c:pt>
                <c:pt idx="7899">
                  <c:v>-1.0449557304382</c:v>
                </c:pt>
                <c:pt idx="7900">
                  <c:v>-1.6729483604430999</c:v>
                </c:pt>
                <c:pt idx="7901">
                  <c:v>-1.6913980245589999</c:v>
                </c:pt>
                <c:pt idx="7902">
                  <c:v>-1.5497053861618</c:v>
                </c:pt>
                <c:pt idx="7903">
                  <c:v>-1.4893404245377</c:v>
                </c:pt>
                <c:pt idx="7904">
                  <c:v>-1.4661980867386</c:v>
                </c:pt>
                <c:pt idx="7905">
                  <c:v>-1.4749963283539</c:v>
                </c:pt>
                <c:pt idx="7906">
                  <c:v>-1.780800819397</c:v>
                </c:pt>
                <c:pt idx="7907">
                  <c:v>-1.6364133358002</c:v>
                </c:pt>
                <c:pt idx="7908">
                  <c:v>-1.4601291418075999</c:v>
                </c:pt>
                <c:pt idx="7909">
                  <c:v>-1.5335191488266</c:v>
                </c:pt>
                <c:pt idx="7910">
                  <c:v>-1.5681672096252</c:v>
                </c:pt>
                <c:pt idx="7911">
                  <c:v>-1.4610816240311</c:v>
                </c:pt>
                <c:pt idx="7912">
                  <c:v>-1.580256819725</c:v>
                </c:pt>
                <c:pt idx="7913">
                  <c:v>-1.5256448984146</c:v>
                </c:pt>
                <c:pt idx="7914">
                  <c:v>-1.4358637332916</c:v>
                </c:pt>
                <c:pt idx="7915">
                  <c:v>-1.4754786491394001</c:v>
                </c:pt>
                <c:pt idx="7916">
                  <c:v>-1.4568281173705999</c:v>
                </c:pt>
                <c:pt idx="7917">
                  <c:v>-1.4204094409943</c:v>
                </c:pt>
                <c:pt idx="7918">
                  <c:v>-1.6395618915557999</c:v>
                </c:pt>
                <c:pt idx="7919">
                  <c:v>-1.6557666063309</c:v>
                </c:pt>
                <c:pt idx="7920">
                  <c:v>-1.5454287528991999</c:v>
                </c:pt>
                <c:pt idx="7921">
                  <c:v>-1.5454287528991999</c:v>
                </c:pt>
                <c:pt idx="7922">
                  <c:v>-1.5332452058792001</c:v>
                </c:pt>
                <c:pt idx="7923">
                  <c:v>-1.3799588680267001</c:v>
                </c:pt>
                <c:pt idx="7924">
                  <c:v>-1.6977137327194001</c:v>
                </c:pt>
                <c:pt idx="7925">
                  <c:v>-1.7062318325043</c:v>
                </c:pt>
                <c:pt idx="7926">
                  <c:v>-1.7156907320023</c:v>
                </c:pt>
                <c:pt idx="7927">
                  <c:v>-1.6646820306778001</c:v>
                </c:pt>
                <c:pt idx="7928">
                  <c:v>-1.6084610223769999</c:v>
                </c:pt>
                <c:pt idx="7929">
                  <c:v>-1.5636615753173999</c:v>
                </c:pt>
                <c:pt idx="7930">
                  <c:v>-1.4880295991898</c:v>
                </c:pt>
                <c:pt idx="7931">
                  <c:v>-1.6444699764252</c:v>
                </c:pt>
                <c:pt idx="7932">
                  <c:v>-1.6310231685637999</c:v>
                </c:pt>
                <c:pt idx="7933">
                  <c:v>-1.4996395111084</c:v>
                </c:pt>
                <c:pt idx="7934">
                  <c:v>-1.4940760135650999</c:v>
                </c:pt>
                <c:pt idx="7935">
                  <c:v>-1.50841152668</c:v>
                </c:pt>
                <c:pt idx="7936">
                  <c:v>-1.5001617670059</c:v>
                </c:pt>
                <c:pt idx="7937">
                  <c:v>-1.4278955459595</c:v>
                </c:pt>
                <c:pt idx="7938">
                  <c:v>-1.8258471488953001</c:v>
                </c:pt>
                <c:pt idx="7939">
                  <c:v>-1.6710139513016</c:v>
                </c:pt>
                <c:pt idx="7940">
                  <c:v>-1.6957238912582</c:v>
                </c:pt>
                <c:pt idx="7941">
                  <c:v>-1.6267360448837</c:v>
                </c:pt>
                <c:pt idx="7942">
                  <c:v>-1.651273727417</c:v>
                </c:pt>
                <c:pt idx="7943">
                  <c:v>-1.4546781778336</c:v>
                </c:pt>
                <c:pt idx="7944">
                  <c:v>-1.4791879653930999</c:v>
                </c:pt>
                <c:pt idx="7945">
                  <c:v>-1.7262029647827</c:v>
                </c:pt>
                <c:pt idx="7946">
                  <c:v>-1.7311245203018</c:v>
                </c:pt>
                <c:pt idx="7947">
                  <c:v>-1.6036257743835001</c:v>
                </c:pt>
                <c:pt idx="7948">
                  <c:v>-1.6623907089233001</c:v>
                </c:pt>
                <c:pt idx="7949">
                  <c:v>-1.5653026103973</c:v>
                </c:pt>
                <c:pt idx="7950">
                  <c:v>-1.5442570447921999</c:v>
                </c:pt>
                <c:pt idx="7951">
                  <c:v>-1.4372239112853999</c:v>
                </c:pt>
                <c:pt idx="7952">
                  <c:v>-1.6660242080687999</c:v>
                </c:pt>
                <c:pt idx="7953">
                  <c:v>-1.589604973793</c:v>
                </c:pt>
                <c:pt idx="7954">
                  <c:v>-1.6061582565307999</c:v>
                </c:pt>
                <c:pt idx="7955">
                  <c:v>-1.6180955171585001</c:v>
                </c:pt>
                <c:pt idx="7956">
                  <c:v>-1.5166476964950999</c:v>
                </c:pt>
                <c:pt idx="7957">
                  <c:v>-1.4296091794968</c:v>
                </c:pt>
                <c:pt idx="7958">
                  <c:v>-1.5557851791382</c:v>
                </c:pt>
                <c:pt idx="7959">
                  <c:v>-1.6136331558228001</c:v>
                </c:pt>
                <c:pt idx="7960">
                  <c:v>-1.5598393678664999</c:v>
                </c:pt>
                <c:pt idx="7961">
                  <c:v>-1.5912542343139999</c:v>
                </c:pt>
                <c:pt idx="7962">
                  <c:v>-1.5467380285262999</c:v>
                </c:pt>
                <c:pt idx="7963">
                  <c:v>-1.4497069120407</c:v>
                </c:pt>
                <c:pt idx="7964">
                  <c:v>-1.515553355217</c:v>
                </c:pt>
                <c:pt idx="7965">
                  <c:v>-1.3928604125977</c:v>
                </c:pt>
                <c:pt idx="7966">
                  <c:v>-1.5597609281539999</c:v>
                </c:pt>
                <c:pt idx="7967">
                  <c:v>-1.5351361036300999</c:v>
                </c:pt>
                <c:pt idx="7968">
                  <c:v>-1.4916261434555</c:v>
                </c:pt>
                <c:pt idx="7969">
                  <c:v>-1.4462319612503001</c:v>
                </c:pt>
                <c:pt idx="7970">
                  <c:v>-1.3843566179275999</c:v>
                </c:pt>
                <c:pt idx="7971">
                  <c:v>-1.3292405605316</c:v>
                </c:pt>
                <c:pt idx="7972">
                  <c:v>-1.3027038574219001</c:v>
                </c:pt>
                <c:pt idx="7973">
                  <c:v>-1.6687965393066</c:v>
                </c:pt>
                <c:pt idx="7974">
                  <c:v>-1.6970779895782</c:v>
                </c:pt>
                <c:pt idx="7975">
                  <c:v>-1.6095490455627</c:v>
                </c:pt>
                <c:pt idx="7976">
                  <c:v>-1.5214457511902</c:v>
                </c:pt>
                <c:pt idx="7977">
                  <c:v>-1.4887593984604</c:v>
                </c:pt>
                <c:pt idx="7978">
                  <c:v>-1.4426010847091999</c:v>
                </c:pt>
                <c:pt idx="7979">
                  <c:v>-1.454917550087</c:v>
                </c:pt>
                <c:pt idx="7980">
                  <c:v>-1.7195476293564</c:v>
                </c:pt>
                <c:pt idx="7981">
                  <c:v>-1.5798008441925</c:v>
                </c:pt>
                <c:pt idx="7982">
                  <c:v>-1.6871995925903001</c:v>
                </c:pt>
                <c:pt idx="7983">
                  <c:v>-1.5271729230880999</c:v>
                </c:pt>
                <c:pt idx="7984">
                  <c:v>-1.5998321771621999</c:v>
                </c:pt>
                <c:pt idx="7985">
                  <c:v>-1.5042116641998</c:v>
                </c:pt>
                <c:pt idx="7986">
                  <c:v>-1.5180629491805999</c:v>
                </c:pt>
                <c:pt idx="7987">
                  <c:v>-1.7109823226929</c:v>
                </c:pt>
                <c:pt idx="7988">
                  <c:v>-1.6390408277512001</c:v>
                </c:pt>
                <c:pt idx="7989">
                  <c:v>-1.6094816923141</c:v>
                </c:pt>
                <c:pt idx="7990">
                  <c:v>-1.5034005641937001</c:v>
                </c:pt>
                <c:pt idx="7991">
                  <c:v>-1.5014127492905001</c:v>
                </c:pt>
                <c:pt idx="7992">
                  <c:v>-1.5709216594696001</c:v>
                </c:pt>
                <c:pt idx="7993">
                  <c:v>-1.4846024513245</c:v>
                </c:pt>
                <c:pt idx="7994">
                  <c:v>-1.7294232845305999</c:v>
                </c:pt>
                <c:pt idx="7995">
                  <c:v>-1.5955771207809</c:v>
                </c:pt>
                <c:pt idx="7996">
                  <c:v>-1.5380127429962001</c:v>
                </c:pt>
                <c:pt idx="7997">
                  <c:v>-1.5312401056289999</c:v>
                </c:pt>
                <c:pt idx="7998">
                  <c:v>-1.4360150098800999</c:v>
                </c:pt>
                <c:pt idx="7999">
                  <c:v>-1.4014538526535001</c:v>
                </c:pt>
                <c:pt idx="8000">
                  <c:v>-1.3980119228362999</c:v>
                </c:pt>
                <c:pt idx="8001">
                  <c:v>-1.1299662590027</c:v>
                </c:pt>
                <c:pt idx="8002">
                  <c:v>-1.0841360092162999</c:v>
                </c:pt>
                <c:pt idx="8003">
                  <c:v>-0.83430796861649004</c:v>
                </c:pt>
                <c:pt idx="8004">
                  <c:v>-0.80079692602158004</c:v>
                </c:pt>
                <c:pt idx="8005">
                  <c:v>-0.70103704929351995</c:v>
                </c:pt>
                <c:pt idx="8006">
                  <c:v>-0.55008202791214</c:v>
                </c:pt>
                <c:pt idx="8007">
                  <c:v>-0.40697687864304</c:v>
                </c:pt>
                <c:pt idx="8008">
                  <c:v>0.24484372138977001</c:v>
                </c:pt>
                <c:pt idx="8009">
                  <c:v>0.29908353090286</c:v>
                </c:pt>
                <c:pt idx="8010">
                  <c:v>0.28336048126220997</c:v>
                </c:pt>
                <c:pt idx="8011">
                  <c:v>0.33323293924331998</c:v>
                </c:pt>
                <c:pt idx="8012">
                  <c:v>0.47718757390976002</c:v>
                </c:pt>
                <c:pt idx="8013">
                  <c:v>0.51768845319748003</c:v>
                </c:pt>
                <c:pt idx="8014">
                  <c:v>0.53139758110045998</c:v>
                </c:pt>
                <c:pt idx="8015">
                  <c:v>0.13323789834975999</c:v>
                </c:pt>
                <c:pt idx="8016">
                  <c:v>0.20508539676665999</c:v>
                </c:pt>
                <c:pt idx="8017">
                  <c:v>0.36051499843597001</c:v>
                </c:pt>
                <c:pt idx="8018">
                  <c:v>0.32379209995269997</c:v>
                </c:pt>
                <c:pt idx="8019">
                  <c:v>0.38200914859772001</c:v>
                </c:pt>
                <c:pt idx="8020">
                  <c:v>0.40703111886978</c:v>
                </c:pt>
                <c:pt idx="8021">
                  <c:v>0.50227260589599998</c:v>
                </c:pt>
                <c:pt idx="8022">
                  <c:v>0.27849239110946999</c:v>
                </c:pt>
                <c:pt idx="8023">
                  <c:v>0.35137474536896002</c:v>
                </c:pt>
                <c:pt idx="8024">
                  <c:v>0.32438379526138</c:v>
                </c:pt>
                <c:pt idx="8025">
                  <c:v>0.42768496274947998</c:v>
                </c:pt>
                <c:pt idx="8026">
                  <c:v>0.40057837963103998</c:v>
                </c:pt>
                <c:pt idx="8027">
                  <c:v>0.43146145343781001</c:v>
                </c:pt>
                <c:pt idx="8028">
                  <c:v>0.44369858503342002</c:v>
                </c:pt>
                <c:pt idx="8029">
                  <c:v>0.28375965356826999</c:v>
                </c:pt>
                <c:pt idx="8030">
                  <c:v>0.25081074237822998</c:v>
                </c:pt>
                <c:pt idx="8031">
                  <c:v>0.35695052146911999</c:v>
                </c:pt>
                <c:pt idx="8032">
                  <c:v>0.41213154792786</c:v>
                </c:pt>
                <c:pt idx="8033">
                  <c:v>0.39405059814452997</c:v>
                </c:pt>
                <c:pt idx="8034">
                  <c:v>0.47802633047103998</c:v>
                </c:pt>
                <c:pt idx="8035">
                  <c:v>0.51928746700286998</c:v>
                </c:pt>
                <c:pt idx="8036">
                  <c:v>0.18230074644089</c:v>
                </c:pt>
                <c:pt idx="8037">
                  <c:v>0.31562423706054998</c:v>
                </c:pt>
                <c:pt idx="8038">
                  <c:v>0.40345865488052002</c:v>
                </c:pt>
                <c:pt idx="8039">
                  <c:v>0.45635807514191001</c:v>
                </c:pt>
                <c:pt idx="8040">
                  <c:v>0.46120113134384</c:v>
                </c:pt>
                <c:pt idx="8041">
                  <c:v>0.51968002319336004</c:v>
                </c:pt>
                <c:pt idx="8042">
                  <c:v>0.51162135601044001</c:v>
                </c:pt>
                <c:pt idx="8043">
                  <c:v>0.29094612598419001</c:v>
                </c:pt>
                <c:pt idx="8044">
                  <c:v>0.29094612598419001</c:v>
                </c:pt>
                <c:pt idx="8045">
                  <c:v>0.36963135004044001</c:v>
                </c:pt>
                <c:pt idx="8046">
                  <c:v>0.36963135004044001</c:v>
                </c:pt>
                <c:pt idx="8047">
                  <c:v>0.45426893234253002</c:v>
                </c:pt>
                <c:pt idx="8048">
                  <c:v>0.48621511459351002</c:v>
                </c:pt>
                <c:pt idx="8049">
                  <c:v>0.52224487066268999</c:v>
                </c:pt>
                <c:pt idx="8050">
                  <c:v>0.47410076856612998</c:v>
                </c:pt>
                <c:pt idx="8051">
                  <c:v>0.40484070777893</c:v>
                </c:pt>
                <c:pt idx="8052">
                  <c:v>0.40484070777893</c:v>
                </c:pt>
                <c:pt idx="8053">
                  <c:v>0.55699926614760997</c:v>
                </c:pt>
                <c:pt idx="8054">
                  <c:v>0.53605407476425004</c:v>
                </c:pt>
                <c:pt idx="8055">
                  <c:v>0.52881783246993996</c:v>
                </c:pt>
                <c:pt idx="8056">
                  <c:v>0.49223977327347002</c:v>
                </c:pt>
                <c:pt idx="8057">
                  <c:v>0.11244225502014001</c:v>
                </c:pt>
                <c:pt idx="8058">
                  <c:v>0.20034295320511</c:v>
                </c:pt>
                <c:pt idx="8059">
                  <c:v>0.17924982309341</c:v>
                </c:pt>
                <c:pt idx="8060">
                  <c:v>0.17924982309341</c:v>
                </c:pt>
                <c:pt idx="8061">
                  <c:v>0.28315353393554998</c:v>
                </c:pt>
                <c:pt idx="8062">
                  <c:v>0.25641691684723</c:v>
                </c:pt>
                <c:pt idx="8063">
                  <c:v>0.13713043928145999</c:v>
                </c:pt>
                <c:pt idx="8064">
                  <c:v>0.21031266450882</c:v>
                </c:pt>
                <c:pt idx="8065">
                  <c:v>0.22483581304549999</c:v>
                </c:pt>
                <c:pt idx="8066">
                  <c:v>0.28113055229187001</c:v>
                </c:pt>
                <c:pt idx="8067">
                  <c:v>0.25032198429107999</c:v>
                </c:pt>
                <c:pt idx="8068">
                  <c:v>0.30121910572052002</c:v>
                </c:pt>
                <c:pt idx="8069">
                  <c:v>0.30121910572052002</c:v>
                </c:pt>
                <c:pt idx="8070">
                  <c:v>0.35377424955367998</c:v>
                </c:pt>
                <c:pt idx="8071">
                  <c:v>0.24398732185364</c:v>
                </c:pt>
                <c:pt idx="8072">
                  <c:v>0.25362610816955999</c:v>
                </c:pt>
                <c:pt idx="8073">
                  <c:v>0.34075748920441001</c:v>
                </c:pt>
                <c:pt idx="8074">
                  <c:v>0.37052536010741999</c:v>
                </c:pt>
                <c:pt idx="8075">
                  <c:v>0.48898291587830001</c:v>
                </c:pt>
                <c:pt idx="8076">
                  <c:v>0.43732672929763999</c:v>
                </c:pt>
                <c:pt idx="8077">
                  <c:v>0.46477437019348</c:v>
                </c:pt>
                <c:pt idx="8078">
                  <c:v>0.26492375135422003</c:v>
                </c:pt>
                <c:pt idx="8079">
                  <c:v>0.26638865470885997</c:v>
                </c:pt>
                <c:pt idx="8080">
                  <c:v>0.26638865470885997</c:v>
                </c:pt>
                <c:pt idx="8081">
                  <c:v>0.29754871129990001</c:v>
                </c:pt>
                <c:pt idx="8082">
                  <c:v>0.30220073461532998</c:v>
                </c:pt>
                <c:pt idx="8083">
                  <c:v>0.32473754882812</c:v>
                </c:pt>
                <c:pt idx="8084">
                  <c:v>0.34994632005692</c:v>
                </c:pt>
                <c:pt idx="8085">
                  <c:v>0.13633000850676999</c:v>
                </c:pt>
                <c:pt idx="8086">
                  <c:v>0.23551136255263999</c:v>
                </c:pt>
                <c:pt idx="8087">
                  <c:v>0.22451043128966999</c:v>
                </c:pt>
                <c:pt idx="8088">
                  <c:v>0.22451043128966999</c:v>
                </c:pt>
                <c:pt idx="8089">
                  <c:v>0.27063018083571999</c:v>
                </c:pt>
                <c:pt idx="8090">
                  <c:v>0.31113409996032998</c:v>
                </c:pt>
                <c:pt idx="8091">
                  <c:v>0.34127259254455999</c:v>
                </c:pt>
                <c:pt idx="8092">
                  <c:v>0.28500366210937</c:v>
                </c:pt>
                <c:pt idx="8093">
                  <c:v>0.34049361944199003</c:v>
                </c:pt>
                <c:pt idx="8094">
                  <c:v>0.34049361944199003</c:v>
                </c:pt>
                <c:pt idx="8095">
                  <c:v>0.25206071138382002</c:v>
                </c:pt>
                <c:pt idx="8096">
                  <c:v>0.42781013250351002</c:v>
                </c:pt>
                <c:pt idx="8097">
                  <c:v>0.35757416486740001</c:v>
                </c:pt>
                <c:pt idx="8098">
                  <c:v>0.35487008094787997</c:v>
                </c:pt>
                <c:pt idx="8099">
                  <c:v>0.12880343198776001</c:v>
                </c:pt>
                <c:pt idx="8100">
                  <c:v>0.25295603275299</c:v>
                </c:pt>
                <c:pt idx="8101">
                  <c:v>0.32164341211318997</c:v>
                </c:pt>
                <c:pt idx="8102">
                  <c:v>0.32164341211318997</c:v>
                </c:pt>
                <c:pt idx="8103">
                  <c:v>0.3115690946579</c:v>
                </c:pt>
                <c:pt idx="8104">
                  <c:v>0.35624116659164001</c:v>
                </c:pt>
                <c:pt idx="8105">
                  <c:v>0.48579299449920998</c:v>
                </c:pt>
                <c:pt idx="8106">
                  <c:v>0.20798879861832001</c:v>
                </c:pt>
                <c:pt idx="8107">
                  <c:v>0.26792943477630998</c:v>
                </c:pt>
                <c:pt idx="8108">
                  <c:v>0.31812465190887002</c:v>
                </c:pt>
                <c:pt idx="8109">
                  <c:v>0.35538172721862998</c:v>
                </c:pt>
                <c:pt idx="8110">
                  <c:v>0.39526903629303001</c:v>
                </c:pt>
                <c:pt idx="8111">
                  <c:v>0.45427316427231001</c:v>
                </c:pt>
                <c:pt idx="8112">
                  <c:v>0.48564130067825001</c:v>
                </c:pt>
                <c:pt idx="8113">
                  <c:v>0.21481317281723</c:v>
                </c:pt>
                <c:pt idx="8114">
                  <c:v>0.19461041688919001</c:v>
                </c:pt>
                <c:pt idx="8115">
                  <c:v>0.25966012477875</c:v>
                </c:pt>
                <c:pt idx="8116">
                  <c:v>0.27502691745758001</c:v>
                </c:pt>
                <c:pt idx="8117">
                  <c:v>0.35285222530365001</c:v>
                </c:pt>
                <c:pt idx="8118">
                  <c:v>0.38051253557205</c:v>
                </c:pt>
                <c:pt idx="8119">
                  <c:v>0.43558067083358998</c:v>
                </c:pt>
                <c:pt idx="8120">
                  <c:v>0.14505094289779999</c:v>
                </c:pt>
                <c:pt idx="8121">
                  <c:v>0.19127607345580999</c:v>
                </c:pt>
                <c:pt idx="8122">
                  <c:v>0.24658244848251001</c:v>
                </c:pt>
                <c:pt idx="8123">
                  <c:v>0.23945587873459001</c:v>
                </c:pt>
                <c:pt idx="8124">
                  <c:v>0.30639892816544001</c:v>
                </c:pt>
                <c:pt idx="8125">
                  <c:v>0.42737025022507003</c:v>
                </c:pt>
                <c:pt idx="8126">
                  <c:v>0.33184373378754001</c:v>
                </c:pt>
                <c:pt idx="8127">
                  <c:v>0.22318339347839</c:v>
                </c:pt>
                <c:pt idx="8128">
                  <c:v>0.14440602064133001</c:v>
                </c:pt>
                <c:pt idx="8129">
                  <c:v>0.32823920249938998</c:v>
                </c:pt>
                <c:pt idx="8130">
                  <c:v>0.31000930070876997</c:v>
                </c:pt>
                <c:pt idx="8131">
                  <c:v>0.30190646648406999</c:v>
                </c:pt>
                <c:pt idx="8132">
                  <c:v>0.42261052131652999</c:v>
                </c:pt>
                <c:pt idx="8133">
                  <c:v>0.44904893636703003</c:v>
                </c:pt>
                <c:pt idx="8134">
                  <c:v>0.12598341703415</c:v>
                </c:pt>
                <c:pt idx="8135">
                  <c:v>0.25172632932663003</c:v>
                </c:pt>
                <c:pt idx="8136">
                  <c:v>0.21477711200714</c:v>
                </c:pt>
                <c:pt idx="8137">
                  <c:v>0.45364475250244002</c:v>
                </c:pt>
                <c:pt idx="8138">
                  <c:v>0.44034403562545998</c:v>
                </c:pt>
                <c:pt idx="8139">
                  <c:v>0.32889002561568997</c:v>
                </c:pt>
                <c:pt idx="8140">
                  <c:v>0.13291406631470001</c:v>
                </c:pt>
                <c:pt idx="8141">
                  <c:v>0.27868992090224998</c:v>
                </c:pt>
                <c:pt idx="8142">
                  <c:v>0.1874840259552</c:v>
                </c:pt>
                <c:pt idx="8143">
                  <c:v>0.38513725996017001</c:v>
                </c:pt>
                <c:pt idx="8144">
                  <c:v>0.40799099206924</c:v>
                </c:pt>
                <c:pt idx="8145">
                  <c:v>0.34100890159607</c:v>
                </c:pt>
                <c:pt idx="8146">
                  <c:v>6.6390097141270005E-2</c:v>
                </c:pt>
                <c:pt idx="8147">
                  <c:v>0.14314460754395</c:v>
                </c:pt>
                <c:pt idx="8148">
                  <c:v>0.13044381141663</c:v>
                </c:pt>
                <c:pt idx="8149">
                  <c:v>0.19423222541808999</c:v>
                </c:pt>
                <c:pt idx="8150">
                  <c:v>0.23998183012009</c:v>
                </c:pt>
                <c:pt idx="8151">
                  <c:v>0.29205423593521002</c:v>
                </c:pt>
                <c:pt idx="8152">
                  <c:v>6.0552597045899999E-2</c:v>
                </c:pt>
                <c:pt idx="8153">
                  <c:v>8.9163959026340001E-2</c:v>
                </c:pt>
                <c:pt idx="8154">
                  <c:v>0.14892625808716001</c:v>
                </c:pt>
                <c:pt idx="8155">
                  <c:v>0.17267590761185</c:v>
                </c:pt>
                <c:pt idx="8156">
                  <c:v>0.25210773944854997</c:v>
                </c:pt>
                <c:pt idx="8157">
                  <c:v>0.31068927049637002</c:v>
                </c:pt>
                <c:pt idx="8158">
                  <c:v>0.15366441011429</c:v>
                </c:pt>
                <c:pt idx="8159">
                  <c:v>0.14741349220276001</c:v>
                </c:pt>
                <c:pt idx="8160">
                  <c:v>0.14741349220276001</c:v>
                </c:pt>
                <c:pt idx="8161">
                  <c:v>0.1899893283844</c:v>
                </c:pt>
                <c:pt idx="8162">
                  <c:v>0.25928533077240001</c:v>
                </c:pt>
                <c:pt idx="8163">
                  <c:v>0.1944642663002</c:v>
                </c:pt>
                <c:pt idx="8164">
                  <c:v>9.4679147005079997E-2</c:v>
                </c:pt>
                <c:pt idx="8165">
                  <c:v>0.22137147188187001</c:v>
                </c:pt>
                <c:pt idx="8166">
                  <c:v>0.26823961734772001</c:v>
                </c:pt>
                <c:pt idx="8167">
                  <c:v>0.26823961734772001</c:v>
                </c:pt>
                <c:pt idx="8168">
                  <c:v>0.36400431394576999</c:v>
                </c:pt>
                <c:pt idx="8169">
                  <c:v>8.7539851665500004E-2</c:v>
                </c:pt>
                <c:pt idx="8170">
                  <c:v>0.18918371200562001</c:v>
                </c:pt>
                <c:pt idx="8171">
                  <c:v>0.13535070419312001</c:v>
                </c:pt>
                <c:pt idx="8172">
                  <c:v>0.19983208179473999</c:v>
                </c:pt>
                <c:pt idx="8173">
                  <c:v>0.28743910789490001</c:v>
                </c:pt>
                <c:pt idx="8174">
                  <c:v>0.30797702074050998</c:v>
                </c:pt>
                <c:pt idx="8175">
                  <c:v>0.11579841375350999</c:v>
                </c:pt>
                <c:pt idx="8176">
                  <c:v>0.13457161188125999</c:v>
                </c:pt>
                <c:pt idx="8177">
                  <c:v>0.22625154256821001</c:v>
                </c:pt>
                <c:pt idx="8178">
                  <c:v>0.26891469955443997</c:v>
                </c:pt>
                <c:pt idx="8179">
                  <c:v>0.36848980188370001</c:v>
                </c:pt>
                <c:pt idx="8180">
                  <c:v>0.29239183664321999</c:v>
                </c:pt>
                <c:pt idx="8181">
                  <c:v>0.11199828982353</c:v>
                </c:pt>
                <c:pt idx="8182">
                  <c:v>0.16932034492493001</c:v>
                </c:pt>
                <c:pt idx="8183">
                  <c:v>0.15800535678864</c:v>
                </c:pt>
                <c:pt idx="8184">
                  <c:v>0.26843422651290999</c:v>
                </c:pt>
                <c:pt idx="8185">
                  <c:v>0.25475615262985002</c:v>
                </c:pt>
                <c:pt idx="8186">
                  <c:v>0.31201648712157998</c:v>
                </c:pt>
                <c:pt idx="8187">
                  <c:v>0.21611297130585</c:v>
                </c:pt>
                <c:pt idx="8188">
                  <c:v>0.19285404682158999</c:v>
                </c:pt>
                <c:pt idx="8189">
                  <c:v>0.18768864870071</c:v>
                </c:pt>
                <c:pt idx="8190">
                  <c:v>0.29830586910248003</c:v>
                </c:pt>
                <c:pt idx="8191">
                  <c:v>0.39858549833298001</c:v>
                </c:pt>
                <c:pt idx="8192">
                  <c:v>0.34758698940277</c:v>
                </c:pt>
                <c:pt idx="8193">
                  <c:v>0.16981798410415999</c:v>
                </c:pt>
                <c:pt idx="8194">
                  <c:v>8.5672378540040006E-2</c:v>
                </c:pt>
                <c:pt idx="8195">
                  <c:v>0.16096371412277</c:v>
                </c:pt>
                <c:pt idx="8196">
                  <c:v>0.26099264621735002</c:v>
                </c:pt>
                <c:pt idx="8197">
                  <c:v>0.25890779495239002</c:v>
                </c:pt>
                <c:pt idx="8198">
                  <c:v>0.34630006551742998</c:v>
                </c:pt>
                <c:pt idx="8199">
                  <c:v>0.16012257337569999</c:v>
                </c:pt>
                <c:pt idx="8200">
                  <c:v>0.16902548074722001</c:v>
                </c:pt>
                <c:pt idx="8201">
                  <c:v>0.24699556827544999</c:v>
                </c:pt>
                <c:pt idx="8202">
                  <c:v>0.33884114027022999</c:v>
                </c:pt>
                <c:pt idx="8203">
                  <c:v>0.35345160961151001</c:v>
                </c:pt>
                <c:pt idx="8204">
                  <c:v>0.42446905374527</c:v>
                </c:pt>
                <c:pt idx="8205">
                  <c:v>0.22657179832457999</c:v>
                </c:pt>
                <c:pt idx="8206">
                  <c:v>0.21742188930511</c:v>
                </c:pt>
                <c:pt idx="8207">
                  <c:v>0.20335370302200001</c:v>
                </c:pt>
                <c:pt idx="8208">
                  <c:v>0.24956017732620001</c:v>
                </c:pt>
                <c:pt idx="8209">
                  <c:v>0.21160769462585</c:v>
                </c:pt>
                <c:pt idx="8210">
                  <c:v>0.33639001846312999</c:v>
                </c:pt>
                <c:pt idx="8211">
                  <c:v>0.13169729709625</c:v>
                </c:pt>
                <c:pt idx="8212">
                  <c:v>0.26050591468811002</c:v>
                </c:pt>
                <c:pt idx="8213">
                  <c:v>0.32152223587036</c:v>
                </c:pt>
                <c:pt idx="8214">
                  <c:v>0.31455928087233997</c:v>
                </c:pt>
                <c:pt idx="8215">
                  <c:v>0.31455928087233997</c:v>
                </c:pt>
                <c:pt idx="8216">
                  <c:v>0.42003113031387002</c:v>
                </c:pt>
                <c:pt idx="8217">
                  <c:v>0.42003113031387002</c:v>
                </c:pt>
                <c:pt idx="8218">
                  <c:v>0.26663494110107</c:v>
                </c:pt>
                <c:pt idx="8219">
                  <c:v>0.20532292127609</c:v>
                </c:pt>
                <c:pt idx="8220">
                  <c:v>0.20532292127609</c:v>
                </c:pt>
                <c:pt idx="8221">
                  <c:v>0.28316611051558999</c:v>
                </c:pt>
                <c:pt idx="8222">
                  <c:v>0.28895312547683999</c:v>
                </c:pt>
                <c:pt idx="8223">
                  <c:v>7.5400501489640004E-2</c:v>
                </c:pt>
                <c:pt idx="8224">
                  <c:v>0.11052757501601999</c:v>
                </c:pt>
                <c:pt idx="8225">
                  <c:v>0.12827813625335999</c:v>
                </c:pt>
                <c:pt idx="8226">
                  <c:v>0.19581729173660001</c:v>
                </c:pt>
                <c:pt idx="8227">
                  <c:v>0.16589885950089001</c:v>
                </c:pt>
                <c:pt idx="8228">
                  <c:v>0.26258158683777</c:v>
                </c:pt>
                <c:pt idx="8229">
                  <c:v>0.22674244642258001</c:v>
                </c:pt>
                <c:pt idx="8230">
                  <c:v>4.8037618398669997E-2</c:v>
                </c:pt>
                <c:pt idx="8231">
                  <c:v>8.7468564510349997E-2</c:v>
                </c:pt>
                <c:pt idx="8232">
                  <c:v>0.20984643697739</c:v>
                </c:pt>
                <c:pt idx="8233">
                  <c:v>0.29105520248413003</c:v>
                </c:pt>
                <c:pt idx="8234">
                  <c:v>0.26287645101547003</c:v>
                </c:pt>
                <c:pt idx="8235">
                  <c:v>0.41794717311858998</c:v>
                </c:pt>
                <c:pt idx="8236">
                  <c:v>0.47107583284378002</c:v>
                </c:pt>
                <c:pt idx="8237">
                  <c:v>1.5876531600950001E-2</c:v>
                </c:pt>
                <c:pt idx="8238">
                  <c:v>8.6765736341479993E-2</c:v>
                </c:pt>
                <c:pt idx="8239">
                  <c:v>0.18999505043029999</c:v>
                </c:pt>
                <c:pt idx="8240">
                  <c:v>0.28395438194275002</c:v>
                </c:pt>
                <c:pt idx="8241">
                  <c:v>0.27288579940795998</c:v>
                </c:pt>
                <c:pt idx="8242">
                  <c:v>0.34109807014464999</c:v>
                </c:pt>
                <c:pt idx="8243">
                  <c:v>0.40922826528549</c:v>
                </c:pt>
                <c:pt idx="8244">
                  <c:v>0.21857643127441001</c:v>
                </c:pt>
                <c:pt idx="8245">
                  <c:v>0.10843166708946</c:v>
                </c:pt>
                <c:pt idx="8246">
                  <c:v>0.15902251005172999</c:v>
                </c:pt>
                <c:pt idx="8247">
                  <c:v>0.23964875936508001</c:v>
                </c:pt>
                <c:pt idx="8248">
                  <c:v>0.31943660974503002</c:v>
                </c:pt>
                <c:pt idx="8249">
                  <c:v>0.26092034578322998</c:v>
                </c:pt>
                <c:pt idx="8250">
                  <c:v>0.41197216510772999</c:v>
                </c:pt>
                <c:pt idx="8251">
                  <c:v>8.4901064634319998E-2</c:v>
                </c:pt>
                <c:pt idx="8252">
                  <c:v>0.13927513360977001</c:v>
                </c:pt>
                <c:pt idx="8253">
                  <c:v>0.1782608628273</c:v>
                </c:pt>
                <c:pt idx="8254">
                  <c:v>0.31996738910674999</c:v>
                </c:pt>
                <c:pt idx="8255">
                  <c:v>0.29529070854187001</c:v>
                </c:pt>
                <c:pt idx="8256">
                  <c:v>0.36422836780548001</c:v>
                </c:pt>
                <c:pt idx="8257">
                  <c:v>0.38007909059525002</c:v>
                </c:pt>
                <c:pt idx="8258">
                  <c:v>0.16795670986176001</c:v>
                </c:pt>
                <c:pt idx="8259">
                  <c:v>0.19998788833618</c:v>
                </c:pt>
                <c:pt idx="8260">
                  <c:v>0.21164864301681999</c:v>
                </c:pt>
                <c:pt idx="8261">
                  <c:v>0.31516134738922003</c:v>
                </c:pt>
                <c:pt idx="8262">
                  <c:v>0.33175456523895003</c:v>
                </c:pt>
                <c:pt idx="8263">
                  <c:v>0.39319115877151001</c:v>
                </c:pt>
                <c:pt idx="8264">
                  <c:v>0.41390049457549999</c:v>
                </c:pt>
                <c:pt idx="8265">
                  <c:v>0.16599088907241999</c:v>
                </c:pt>
                <c:pt idx="8266">
                  <c:v>0.20339381694794001</c:v>
                </c:pt>
                <c:pt idx="8267">
                  <c:v>0.19154435396194</c:v>
                </c:pt>
                <c:pt idx="8268">
                  <c:v>0.31241869926452998</c:v>
                </c:pt>
                <c:pt idx="8269">
                  <c:v>0.31607335805893</c:v>
                </c:pt>
                <c:pt idx="8270">
                  <c:v>0.33870106935500999</c:v>
                </c:pt>
                <c:pt idx="8271">
                  <c:v>0.44977807998656999</c:v>
                </c:pt>
                <c:pt idx="8272">
                  <c:v>0.12365937232971</c:v>
                </c:pt>
                <c:pt idx="8273">
                  <c:v>0.11607664823532</c:v>
                </c:pt>
                <c:pt idx="8274">
                  <c:v>0.22959095239638999</c:v>
                </c:pt>
                <c:pt idx="8275">
                  <c:v>0.30446022748946999</c:v>
                </c:pt>
                <c:pt idx="8276">
                  <c:v>0.27776759862900002</c:v>
                </c:pt>
                <c:pt idx="8277">
                  <c:v>0.31248116493224998</c:v>
                </c:pt>
                <c:pt idx="8278">
                  <c:v>0.30891734361648998</c:v>
                </c:pt>
                <c:pt idx="8279">
                  <c:v>9.9162548780439994E-2</c:v>
                </c:pt>
                <c:pt idx="8280">
                  <c:v>0.11951822042465</c:v>
                </c:pt>
                <c:pt idx="8281">
                  <c:v>0.18847262859343999</c:v>
                </c:pt>
                <c:pt idx="8282">
                  <c:v>0.30947238206862998</c:v>
                </c:pt>
                <c:pt idx="8283">
                  <c:v>0.28662157058715998</c:v>
                </c:pt>
                <c:pt idx="8284">
                  <c:v>0.50788092613220004</c:v>
                </c:pt>
                <c:pt idx="8285">
                  <c:v>0.37709027528763001</c:v>
                </c:pt>
                <c:pt idx="8286">
                  <c:v>0.19268077611923001</c:v>
                </c:pt>
                <c:pt idx="8287">
                  <c:v>0.13671165704727001</c:v>
                </c:pt>
                <c:pt idx="8288">
                  <c:v>9.1863900423049996E-2</c:v>
                </c:pt>
                <c:pt idx="8289">
                  <c:v>0.21635627746582001</c:v>
                </c:pt>
                <c:pt idx="8290">
                  <c:v>0.21753478050232</c:v>
                </c:pt>
                <c:pt idx="8291">
                  <c:v>0.23155730962752999</c:v>
                </c:pt>
                <c:pt idx="8292">
                  <c:v>0.34134995937347001</c:v>
                </c:pt>
                <c:pt idx="8293">
                  <c:v>0.17267465591431</c:v>
                </c:pt>
                <c:pt idx="8294">
                  <c:v>0.12655615806580001</c:v>
                </c:pt>
                <c:pt idx="8295">
                  <c:v>0.23540741205214999</c:v>
                </c:pt>
                <c:pt idx="8296">
                  <c:v>0.22258031368256001</c:v>
                </c:pt>
                <c:pt idx="8297">
                  <c:v>0.17736548185348999</c:v>
                </c:pt>
                <c:pt idx="8298">
                  <c:v>0.3409298658371</c:v>
                </c:pt>
                <c:pt idx="8299">
                  <c:v>0.32150769233704002</c:v>
                </c:pt>
                <c:pt idx="8300">
                  <c:v>0.14925152063370001</c:v>
                </c:pt>
                <c:pt idx="8301">
                  <c:v>5.89487850666E-2</c:v>
                </c:pt>
                <c:pt idx="8302">
                  <c:v>0.14766848087310999</c:v>
                </c:pt>
                <c:pt idx="8303">
                  <c:v>0.14172857999801999</c:v>
                </c:pt>
                <c:pt idx="8304">
                  <c:v>0.26957064867019997</c:v>
                </c:pt>
                <c:pt idx="8305">
                  <c:v>0.15881800651549999</c:v>
                </c:pt>
                <c:pt idx="8306">
                  <c:v>0.32999205589294001</c:v>
                </c:pt>
                <c:pt idx="8307">
                  <c:v>8.8105082511899996E-2</c:v>
                </c:pt>
                <c:pt idx="8308">
                  <c:v>0.26681590080260997</c:v>
                </c:pt>
                <c:pt idx="8309">
                  <c:v>0.26304018497467002</c:v>
                </c:pt>
                <c:pt idx="8310">
                  <c:v>0.32153391838074002</c:v>
                </c:pt>
                <c:pt idx="8311">
                  <c:v>0.27414143085479997</c:v>
                </c:pt>
                <c:pt idx="8312">
                  <c:v>0.35537761449813998</c:v>
                </c:pt>
                <c:pt idx="8313">
                  <c:v>0.30558741092682001</c:v>
                </c:pt>
                <c:pt idx="8314">
                  <c:v>-3.8769990205759997E-2</c:v>
                </c:pt>
                <c:pt idx="8315">
                  <c:v>1.4048516750299999E-3</c:v>
                </c:pt>
                <c:pt idx="8316">
                  <c:v>7.6224982738490002E-2</c:v>
                </c:pt>
                <c:pt idx="8317">
                  <c:v>0.14416986703873</c:v>
                </c:pt>
                <c:pt idx="8318">
                  <c:v>0.31563037633896002</c:v>
                </c:pt>
                <c:pt idx="8319">
                  <c:v>0.19332104921341001</c:v>
                </c:pt>
                <c:pt idx="8320">
                  <c:v>0.31496560573577997</c:v>
                </c:pt>
                <c:pt idx="8321">
                  <c:v>0.11659181118011</c:v>
                </c:pt>
                <c:pt idx="8322">
                  <c:v>0.15306073427200001</c:v>
                </c:pt>
                <c:pt idx="8323">
                  <c:v>0.21090775728225999</c:v>
                </c:pt>
                <c:pt idx="8324">
                  <c:v>0.12983930110931</c:v>
                </c:pt>
                <c:pt idx="8325">
                  <c:v>0.22015583515167</c:v>
                </c:pt>
                <c:pt idx="8326">
                  <c:v>0.21211504936218001</c:v>
                </c:pt>
                <c:pt idx="8327">
                  <c:v>0.27652394771576</c:v>
                </c:pt>
                <c:pt idx="8328">
                  <c:v>6.5748095512389998E-2</c:v>
                </c:pt>
                <c:pt idx="8329">
                  <c:v>0.14539897441864</c:v>
                </c:pt>
                <c:pt idx="8330">
                  <c:v>8.81926715374E-2</c:v>
                </c:pt>
                <c:pt idx="8331">
                  <c:v>7.5123399496080004E-2</c:v>
                </c:pt>
                <c:pt idx="8332">
                  <c:v>0.14058554172516</c:v>
                </c:pt>
                <c:pt idx="8333">
                  <c:v>0.17491894960403001</c:v>
                </c:pt>
                <c:pt idx="8334">
                  <c:v>0.27242326736450001</c:v>
                </c:pt>
                <c:pt idx="8335">
                  <c:v>3.1306326389310003E-2</c:v>
                </c:pt>
                <c:pt idx="8336">
                  <c:v>5.7668983936310002E-2</c:v>
                </c:pt>
                <c:pt idx="8337">
                  <c:v>1.174202561378E-2</c:v>
                </c:pt>
                <c:pt idx="8338">
                  <c:v>0.16158294677734</c:v>
                </c:pt>
                <c:pt idx="8339">
                  <c:v>0.1307185292244</c:v>
                </c:pt>
                <c:pt idx="8340">
                  <c:v>0.37632799148559998</c:v>
                </c:pt>
                <c:pt idx="8341">
                  <c:v>0.21754658222198001</c:v>
                </c:pt>
                <c:pt idx="8342">
                  <c:v>0.18938219547272001</c:v>
                </c:pt>
                <c:pt idx="8343">
                  <c:v>0.24601429700850999</c:v>
                </c:pt>
                <c:pt idx="8344">
                  <c:v>0.26414507627486999</c:v>
                </c:pt>
                <c:pt idx="8345">
                  <c:v>0.27661812305450001</c:v>
                </c:pt>
                <c:pt idx="8346">
                  <c:v>0.48172831535339</c:v>
                </c:pt>
                <c:pt idx="8347">
                  <c:v>0.38822692632674999</c:v>
                </c:pt>
                <c:pt idx="8348">
                  <c:v>0.45160508155822998</c:v>
                </c:pt>
                <c:pt idx="8349">
                  <c:v>8.5096389055249994E-2</c:v>
                </c:pt>
                <c:pt idx="8350">
                  <c:v>0.12921172380446999</c:v>
                </c:pt>
                <c:pt idx="8351">
                  <c:v>0.26259815692902</c:v>
                </c:pt>
                <c:pt idx="8352">
                  <c:v>0.25772243738174</c:v>
                </c:pt>
                <c:pt idx="8353">
                  <c:v>0.33601438999175998</c:v>
                </c:pt>
                <c:pt idx="8354">
                  <c:v>0.38188111782074002</c:v>
                </c:pt>
                <c:pt idx="8355">
                  <c:v>0.36234992742538003</c:v>
                </c:pt>
                <c:pt idx="8356">
                  <c:v>4.2969882488249997E-2</c:v>
                </c:pt>
                <c:pt idx="8357">
                  <c:v>8.1489324569699997E-2</c:v>
                </c:pt>
                <c:pt idx="8358">
                  <c:v>0.18241059780120999</c:v>
                </c:pt>
                <c:pt idx="8359">
                  <c:v>0.12796598672866999</c:v>
                </c:pt>
                <c:pt idx="8360">
                  <c:v>0.21148574352263999</c:v>
                </c:pt>
                <c:pt idx="8361">
                  <c:v>0.20878934860229001</c:v>
                </c:pt>
                <c:pt idx="8362">
                  <c:v>0.30085617303848</c:v>
                </c:pt>
                <c:pt idx="8363">
                  <c:v>0.11628901958465999</c:v>
                </c:pt>
                <c:pt idx="8364">
                  <c:v>0.21105891466141</c:v>
                </c:pt>
                <c:pt idx="8365">
                  <c:v>0.32755237817763999</c:v>
                </c:pt>
                <c:pt idx="8366">
                  <c:v>0.30344802141190003</c:v>
                </c:pt>
                <c:pt idx="8367">
                  <c:v>0.31550496816634999</c:v>
                </c:pt>
                <c:pt idx="8368">
                  <c:v>0.30728876590728998</c:v>
                </c:pt>
                <c:pt idx="8369">
                  <c:v>0.35098755359650002</c:v>
                </c:pt>
                <c:pt idx="8370">
                  <c:v>0.17507457733154</c:v>
                </c:pt>
                <c:pt idx="8371">
                  <c:v>0.18132555484772001</c:v>
                </c:pt>
                <c:pt idx="8372">
                  <c:v>0.29384052753447998</c:v>
                </c:pt>
                <c:pt idx="8373">
                  <c:v>0.44079947471619002</c:v>
                </c:pt>
                <c:pt idx="8374">
                  <c:v>0.42356216907500999</c:v>
                </c:pt>
                <c:pt idx="8375">
                  <c:v>0.33369839191437001</c:v>
                </c:pt>
                <c:pt idx="8376">
                  <c:v>0.39479589462280001</c:v>
                </c:pt>
                <c:pt idx="8377">
                  <c:v>0.11320441961288</c:v>
                </c:pt>
                <c:pt idx="8378">
                  <c:v>0.16651993989944</c:v>
                </c:pt>
                <c:pt idx="8379">
                  <c:v>0.14367413520812999</c:v>
                </c:pt>
                <c:pt idx="8380">
                  <c:v>0.15953546762466</c:v>
                </c:pt>
                <c:pt idx="8381">
                  <c:v>0.16549795866013001</c:v>
                </c:pt>
                <c:pt idx="8382">
                  <c:v>0.21362817287444999</c:v>
                </c:pt>
                <c:pt idx="8383">
                  <c:v>0.24201422929763999</c:v>
                </c:pt>
                <c:pt idx="8384">
                  <c:v>0.13792163133620999</c:v>
                </c:pt>
                <c:pt idx="8385">
                  <c:v>0.15456759929656999</c:v>
                </c:pt>
                <c:pt idx="8386">
                  <c:v>0.27489060163498003</c:v>
                </c:pt>
                <c:pt idx="8387">
                  <c:v>0.26994216442107999</c:v>
                </c:pt>
                <c:pt idx="8388">
                  <c:v>0.43185085058212003</c:v>
                </c:pt>
                <c:pt idx="8389">
                  <c:v>0.31762963533401001</c:v>
                </c:pt>
                <c:pt idx="8390">
                  <c:v>0.38994026184081998</c:v>
                </c:pt>
                <c:pt idx="8391">
                  <c:v>0.13400101661682001</c:v>
                </c:pt>
                <c:pt idx="8392">
                  <c:v>0.18668425083160001</c:v>
                </c:pt>
                <c:pt idx="8393">
                  <c:v>0.21857541799544999</c:v>
                </c:pt>
                <c:pt idx="8394">
                  <c:v>0.27343368530272999</c:v>
                </c:pt>
                <c:pt idx="8395">
                  <c:v>0.28208231925964</c:v>
                </c:pt>
                <c:pt idx="8396">
                  <c:v>0.27928024530411</c:v>
                </c:pt>
                <c:pt idx="8397">
                  <c:v>0.25985527038574002</c:v>
                </c:pt>
                <c:pt idx="8398">
                  <c:v>0.12048530578613</c:v>
                </c:pt>
                <c:pt idx="8399">
                  <c:v>0.17338019609451</c:v>
                </c:pt>
                <c:pt idx="8400">
                  <c:v>0.29326254129410001</c:v>
                </c:pt>
                <c:pt idx="8401">
                  <c:v>0.32646721601486001</c:v>
                </c:pt>
                <c:pt idx="8402">
                  <c:v>0.33837127685547003</c:v>
                </c:pt>
                <c:pt idx="8403">
                  <c:v>0.37808007001876998</c:v>
                </c:pt>
                <c:pt idx="8404">
                  <c:v>0.43090850114821999</c:v>
                </c:pt>
                <c:pt idx="8405">
                  <c:v>0.24920678138732999</c:v>
                </c:pt>
                <c:pt idx="8406">
                  <c:v>0.30494976043701</c:v>
                </c:pt>
                <c:pt idx="8407">
                  <c:v>0.28834038972854997</c:v>
                </c:pt>
                <c:pt idx="8408">
                  <c:v>0.28155970573424999</c:v>
                </c:pt>
                <c:pt idx="8409">
                  <c:v>0.27095556259155001</c:v>
                </c:pt>
                <c:pt idx="8410">
                  <c:v>0.32351022958754999</c:v>
                </c:pt>
                <c:pt idx="8411">
                  <c:v>0.32767802476883001</c:v>
                </c:pt>
                <c:pt idx="8412">
                  <c:v>0.20053422451019001</c:v>
                </c:pt>
                <c:pt idx="8413">
                  <c:v>0.21138942241669001</c:v>
                </c:pt>
                <c:pt idx="8414">
                  <c:v>0.31177395582199002</c:v>
                </c:pt>
                <c:pt idx="8415">
                  <c:v>0.27494794130325001</c:v>
                </c:pt>
                <c:pt idx="8416">
                  <c:v>0.37494426965713001</c:v>
                </c:pt>
                <c:pt idx="8417">
                  <c:v>0.40469229221344</c:v>
                </c:pt>
                <c:pt idx="8418">
                  <c:v>0.52023684978484996</c:v>
                </c:pt>
                <c:pt idx="8419">
                  <c:v>0.26581680774688998</c:v>
                </c:pt>
                <c:pt idx="8420">
                  <c:v>0.26509612798691001</c:v>
                </c:pt>
                <c:pt idx="8421">
                  <c:v>0.30103331804276001</c:v>
                </c:pt>
                <c:pt idx="8422">
                  <c:v>0.36811697483062999</c:v>
                </c:pt>
                <c:pt idx="8423">
                  <c:v>0.40897089242934997</c:v>
                </c:pt>
                <c:pt idx="8424">
                  <c:v>0.43321323394775002</c:v>
                </c:pt>
                <c:pt idx="8425">
                  <c:v>0.45660668611526001</c:v>
                </c:pt>
                <c:pt idx="8426">
                  <c:v>0.30269289016723999</c:v>
                </c:pt>
                <c:pt idx="8427">
                  <c:v>0.27150154113769998</c:v>
                </c:pt>
                <c:pt idx="8428">
                  <c:v>0.29236787557602001</c:v>
                </c:pt>
                <c:pt idx="8429">
                  <c:v>0.32020890712737998</c:v>
                </c:pt>
                <c:pt idx="8430">
                  <c:v>0.30999851226807001</c:v>
                </c:pt>
                <c:pt idx="8431">
                  <c:v>0.37853002548218001</c:v>
                </c:pt>
                <c:pt idx="8432">
                  <c:v>0.37630051374434997</c:v>
                </c:pt>
                <c:pt idx="8433">
                  <c:v>0.28675550222397</c:v>
                </c:pt>
                <c:pt idx="8434">
                  <c:v>0.28290194272995001</c:v>
                </c:pt>
                <c:pt idx="8435">
                  <c:v>0.45938420295714999</c:v>
                </c:pt>
                <c:pt idx="8436">
                  <c:v>0.39531332254410001</c:v>
                </c:pt>
                <c:pt idx="8437">
                  <c:v>0.37247830629348999</c:v>
                </c:pt>
                <c:pt idx="8438">
                  <c:v>0.38533014059067</c:v>
                </c:pt>
                <c:pt idx="8439">
                  <c:v>0.40841692686080999</c:v>
                </c:pt>
                <c:pt idx="8440">
                  <c:v>0.36771839857101002</c:v>
                </c:pt>
                <c:pt idx="8441">
                  <c:v>0.47166001796722001</c:v>
                </c:pt>
                <c:pt idx="8442">
                  <c:v>0.55504983663559004</c:v>
                </c:pt>
                <c:pt idx="8443">
                  <c:v>0.48957896232605003</c:v>
                </c:pt>
                <c:pt idx="8444">
                  <c:v>0.47322613000870001</c:v>
                </c:pt>
                <c:pt idx="8445">
                  <c:v>0.19084846973419001</c:v>
                </c:pt>
                <c:pt idx="8446">
                  <c:v>0.18667155504227001</c:v>
                </c:pt>
                <c:pt idx="8447">
                  <c:v>0.20020538568497001</c:v>
                </c:pt>
                <c:pt idx="8448">
                  <c:v>0.29944670200348</c:v>
                </c:pt>
                <c:pt idx="8449">
                  <c:v>0.24646818637848</c:v>
                </c:pt>
                <c:pt idx="8450">
                  <c:v>0.30337405204772999</c:v>
                </c:pt>
                <c:pt idx="8451">
                  <c:v>0.24342912435531999</c:v>
                </c:pt>
                <c:pt idx="8452">
                  <c:v>0.39327776432036998</c:v>
                </c:pt>
                <c:pt idx="8453">
                  <c:v>0.49188160896300998</c:v>
                </c:pt>
                <c:pt idx="8454">
                  <c:v>0.51423883438109996</c:v>
                </c:pt>
                <c:pt idx="8455">
                  <c:v>0.58464676141739003</c:v>
                </c:pt>
                <c:pt idx="8456">
                  <c:v>0.55445516109466997</c:v>
                </c:pt>
                <c:pt idx="8457">
                  <c:v>0.17182284593582001</c:v>
                </c:pt>
                <c:pt idx="8458">
                  <c:v>0.15097296237946001</c:v>
                </c:pt>
                <c:pt idx="8459">
                  <c:v>0.20514285564422999</c:v>
                </c:pt>
                <c:pt idx="8460">
                  <c:v>0.24556928873062001</c:v>
                </c:pt>
                <c:pt idx="8461">
                  <c:v>0.27183127403259</c:v>
                </c:pt>
                <c:pt idx="8462">
                  <c:v>0.35396736860275002</c:v>
                </c:pt>
                <c:pt idx="8463">
                  <c:v>0.17798966169357</c:v>
                </c:pt>
                <c:pt idx="8464">
                  <c:v>0.34668731689452997</c:v>
                </c:pt>
                <c:pt idx="8465">
                  <c:v>0.46828651428223</c:v>
                </c:pt>
                <c:pt idx="8466">
                  <c:v>0.50183081626892001</c:v>
                </c:pt>
                <c:pt idx="8467">
                  <c:v>0.54878431558608998</c:v>
                </c:pt>
                <c:pt idx="8468">
                  <c:v>0.58734714984893999</c:v>
                </c:pt>
                <c:pt idx="8469">
                  <c:v>0.31598204374312999</c:v>
                </c:pt>
                <c:pt idx="8470">
                  <c:v>0.34170079231262002</c:v>
                </c:pt>
                <c:pt idx="8471">
                  <c:v>0.27952784299849998</c:v>
                </c:pt>
                <c:pt idx="8472">
                  <c:v>0.42842459678650002</c:v>
                </c:pt>
                <c:pt idx="8473">
                  <c:v>0.42842459678650002</c:v>
                </c:pt>
                <c:pt idx="8474">
                  <c:v>0.48201173543929998</c:v>
                </c:pt>
                <c:pt idx="8475">
                  <c:v>0.48201173543929998</c:v>
                </c:pt>
                <c:pt idx="8476">
                  <c:v>0.24613058567047</c:v>
                </c:pt>
                <c:pt idx="8477">
                  <c:v>0.33029049634933</c:v>
                </c:pt>
                <c:pt idx="8478">
                  <c:v>0.33133435249329002</c:v>
                </c:pt>
                <c:pt idx="8479">
                  <c:v>0.44688463211059998</c:v>
                </c:pt>
                <c:pt idx="8480">
                  <c:v>0.51432365179062001</c:v>
                </c:pt>
                <c:pt idx="8481">
                  <c:v>0.47962766885757002</c:v>
                </c:pt>
                <c:pt idx="8482">
                  <c:v>0.33713090419768998</c:v>
                </c:pt>
                <c:pt idx="8483">
                  <c:v>0.31657350063324002</c:v>
                </c:pt>
                <c:pt idx="8484">
                  <c:v>0.29407244920731002</c:v>
                </c:pt>
                <c:pt idx="8485">
                  <c:v>0.49038481712340998</c:v>
                </c:pt>
                <c:pt idx="8486">
                  <c:v>0.35988587141036998</c:v>
                </c:pt>
                <c:pt idx="8487">
                  <c:v>0.46435046195983998</c:v>
                </c:pt>
                <c:pt idx="8488">
                  <c:v>0.22423070669174</c:v>
                </c:pt>
                <c:pt idx="8489">
                  <c:v>0.28180283308029003</c:v>
                </c:pt>
                <c:pt idx="8490">
                  <c:v>0.31638193130492998</c:v>
                </c:pt>
                <c:pt idx="8491">
                  <c:v>0.43465471267700001</c:v>
                </c:pt>
                <c:pt idx="8492">
                  <c:v>0.46124547719955</c:v>
                </c:pt>
                <c:pt idx="8493">
                  <c:v>0.43431907892227001</c:v>
                </c:pt>
                <c:pt idx="8494">
                  <c:v>0.1185562312603</c:v>
                </c:pt>
                <c:pt idx="8495">
                  <c:v>0.19217330217361001</c:v>
                </c:pt>
                <c:pt idx="8496">
                  <c:v>0.21307200193404999</c:v>
                </c:pt>
                <c:pt idx="8497">
                  <c:v>0.27564859390259</c:v>
                </c:pt>
                <c:pt idx="8498">
                  <c:v>0.25727087259293002</c:v>
                </c:pt>
                <c:pt idx="8499">
                  <c:v>0.33381438255309998</c:v>
                </c:pt>
                <c:pt idx="8500">
                  <c:v>0.18121588230133001</c:v>
                </c:pt>
                <c:pt idx="8501">
                  <c:v>0.23588490486145</c:v>
                </c:pt>
                <c:pt idx="8502">
                  <c:v>0.21646291017531999</c:v>
                </c:pt>
                <c:pt idx="8503">
                  <c:v>0.27995985746384</c:v>
                </c:pt>
                <c:pt idx="8504">
                  <c:v>0.31431603431701999</c:v>
                </c:pt>
                <c:pt idx="8505">
                  <c:v>0.33606380224228</c:v>
                </c:pt>
                <c:pt idx="8506">
                  <c:v>0.14711207151413</c:v>
                </c:pt>
                <c:pt idx="8507">
                  <c:v>0.18884730339049999</c:v>
                </c:pt>
                <c:pt idx="8508">
                  <c:v>0.23184996843337999</c:v>
                </c:pt>
                <c:pt idx="8509">
                  <c:v>0.36911535263062001</c:v>
                </c:pt>
                <c:pt idx="8510">
                  <c:v>0.32588934898375999</c:v>
                </c:pt>
                <c:pt idx="8511">
                  <c:v>0.35596323013306003</c:v>
                </c:pt>
                <c:pt idx="8512">
                  <c:v>0.16518473625183</c:v>
                </c:pt>
                <c:pt idx="8513">
                  <c:v>0.19725686311721999</c:v>
                </c:pt>
                <c:pt idx="8514">
                  <c:v>0.25168573856353998</c:v>
                </c:pt>
                <c:pt idx="8515">
                  <c:v>0.28246170282364003</c:v>
                </c:pt>
                <c:pt idx="8516">
                  <c:v>0.37177962064742998</c:v>
                </c:pt>
                <c:pt idx="8517">
                  <c:v>0.35053777694701999</c:v>
                </c:pt>
                <c:pt idx="8518">
                  <c:v>0.10448789596558</c:v>
                </c:pt>
                <c:pt idx="8519">
                  <c:v>0.13298684358596999</c:v>
                </c:pt>
                <c:pt idx="8520">
                  <c:v>0.30807107686995999</c:v>
                </c:pt>
                <c:pt idx="8521">
                  <c:v>0.24251395463943001</c:v>
                </c:pt>
                <c:pt idx="8522">
                  <c:v>0.31056135892867998</c:v>
                </c:pt>
                <c:pt idx="8523">
                  <c:v>0.31061190366745001</c:v>
                </c:pt>
                <c:pt idx="8524">
                  <c:v>0.19246780872345001</c:v>
                </c:pt>
                <c:pt idx="8525">
                  <c:v>0.30309754610062001</c:v>
                </c:pt>
                <c:pt idx="8526">
                  <c:v>0.23567777872085999</c:v>
                </c:pt>
                <c:pt idx="8527">
                  <c:v>0.30222445726394997</c:v>
                </c:pt>
                <c:pt idx="8528">
                  <c:v>0.26755964756012002</c:v>
                </c:pt>
                <c:pt idx="8529">
                  <c:v>0.41186153888701998</c:v>
                </c:pt>
                <c:pt idx="8530">
                  <c:v>0.3994472026825</c:v>
                </c:pt>
                <c:pt idx="8531">
                  <c:v>0.22045338153839</c:v>
                </c:pt>
                <c:pt idx="8532">
                  <c:v>0.17670041322707999</c:v>
                </c:pt>
                <c:pt idx="8533">
                  <c:v>0.26994770765304998</c:v>
                </c:pt>
                <c:pt idx="8534">
                  <c:v>0.22308963537216001</c:v>
                </c:pt>
                <c:pt idx="8535">
                  <c:v>0.33900457620621</c:v>
                </c:pt>
                <c:pt idx="8536">
                  <c:v>0.26582437753677002</c:v>
                </c:pt>
                <c:pt idx="8537">
                  <c:v>0.41427153348923001</c:v>
                </c:pt>
                <c:pt idx="8538">
                  <c:v>0.28072255849838001</c:v>
                </c:pt>
                <c:pt idx="8539">
                  <c:v>0.26110696792603</c:v>
                </c:pt>
                <c:pt idx="8540">
                  <c:v>0.23961788415908999</c:v>
                </c:pt>
                <c:pt idx="8541">
                  <c:v>0.37091416120529003</c:v>
                </c:pt>
                <c:pt idx="8542">
                  <c:v>0.33437734842299999</c:v>
                </c:pt>
                <c:pt idx="8543">
                  <c:v>0.37283742427826</c:v>
                </c:pt>
                <c:pt idx="8544">
                  <c:v>0.39356666803360002</c:v>
                </c:pt>
                <c:pt idx="8545">
                  <c:v>0.14516222476959001</c:v>
                </c:pt>
                <c:pt idx="8546">
                  <c:v>0.17207658290863001</c:v>
                </c:pt>
                <c:pt idx="8547">
                  <c:v>0.24989008903502999</c:v>
                </c:pt>
                <c:pt idx="8548">
                  <c:v>0.24252653121948001</c:v>
                </c:pt>
                <c:pt idx="8549">
                  <c:v>0.39884406328201</c:v>
                </c:pt>
                <c:pt idx="8550">
                  <c:v>0.39084374904633001</c:v>
                </c:pt>
                <c:pt idx="8551">
                  <c:v>0.50185602903366</c:v>
                </c:pt>
                <c:pt idx="8552">
                  <c:v>-0.78040748834609996</c:v>
                </c:pt>
                <c:pt idx="8553">
                  <c:v>-0.94680625200271995</c:v>
                </c:pt>
                <c:pt idx="8554">
                  <c:v>-1.0309348106384</c:v>
                </c:pt>
                <c:pt idx="8555">
                  <c:v>-0.98690795898437</c:v>
                </c:pt>
                <c:pt idx="8556">
                  <c:v>-0.98794907331466997</c:v>
                </c:pt>
                <c:pt idx="8557">
                  <c:v>-0.94146370887756003</c:v>
                </c:pt>
                <c:pt idx="8558">
                  <c:v>-1.0889003276825</c:v>
                </c:pt>
                <c:pt idx="8559">
                  <c:v>-1.9523191452026001</c:v>
                </c:pt>
                <c:pt idx="8560">
                  <c:v>-1.9637484550476001</c:v>
                </c:pt>
                <c:pt idx="8561">
                  <c:v>-1.9240304231644001</c:v>
                </c:pt>
                <c:pt idx="8562">
                  <c:v>-1.8626809120178001</c:v>
                </c:pt>
                <c:pt idx="8563">
                  <c:v>-1.7984726428986</c:v>
                </c:pt>
                <c:pt idx="8564">
                  <c:v>-1.7809759378433001</c:v>
                </c:pt>
                <c:pt idx="8565">
                  <c:v>-1.6468336582184</c:v>
                </c:pt>
                <c:pt idx="8566">
                  <c:v>-1.9024016857146999</c:v>
                </c:pt>
                <c:pt idx="8567">
                  <c:v>-1.9133802652359</c:v>
                </c:pt>
                <c:pt idx="8568">
                  <c:v>-1.9137905836105</c:v>
                </c:pt>
                <c:pt idx="8569">
                  <c:v>-1.8683962821960001</c:v>
                </c:pt>
                <c:pt idx="8570">
                  <c:v>-1.8660545349121</c:v>
                </c:pt>
                <c:pt idx="8571">
                  <c:v>-1.8633016347885001</c:v>
                </c:pt>
                <c:pt idx="8572">
                  <c:v>-1.9000431299210001</c:v>
                </c:pt>
                <c:pt idx="8573">
                  <c:v>-2.0115160942078001</c:v>
                </c:pt>
                <c:pt idx="8574">
                  <c:v>-2.0148382186889999</c:v>
                </c:pt>
                <c:pt idx="8575">
                  <c:v>-1.8728642463684</c:v>
                </c:pt>
                <c:pt idx="8576">
                  <c:v>-1.8554295301437</c:v>
                </c:pt>
                <c:pt idx="8577">
                  <c:v>-1.771151304245</c:v>
                </c:pt>
                <c:pt idx="8578">
                  <c:v>-1.7861483097076001</c:v>
                </c:pt>
                <c:pt idx="8579">
                  <c:v>-1.6589729785919001</c:v>
                </c:pt>
                <c:pt idx="8580">
                  <c:v>-1.9842753410339</c:v>
                </c:pt>
                <c:pt idx="8581">
                  <c:v>-2.0625634193420002</c:v>
                </c:pt>
                <c:pt idx="8582">
                  <c:v>-1.9866187572478999</c:v>
                </c:pt>
                <c:pt idx="8583">
                  <c:v>-1.9634575843811</c:v>
                </c:pt>
                <c:pt idx="8584">
                  <c:v>-1.9316972494125</c:v>
                </c:pt>
                <c:pt idx="8585">
                  <c:v>-1.8656356334686</c:v>
                </c:pt>
                <c:pt idx="8586">
                  <c:v>-6.9741100072859996E-2</c:v>
                </c:pt>
                <c:pt idx="8587">
                  <c:v>4.8962980508799998E-2</c:v>
                </c:pt>
                <c:pt idx="8588">
                  <c:v>0.12227189540863</c:v>
                </c:pt>
                <c:pt idx="8589">
                  <c:v>0.13506358861923001</c:v>
                </c:pt>
                <c:pt idx="8590">
                  <c:v>0.27751332521438998</c:v>
                </c:pt>
                <c:pt idx="8591">
                  <c:v>0.16318219900131001</c:v>
                </c:pt>
                <c:pt idx="8592">
                  <c:v>0.28721070289612</c:v>
                </c:pt>
                <c:pt idx="8593">
                  <c:v>2.983665466309E-2</c:v>
                </c:pt>
                <c:pt idx="8594">
                  <c:v>0.13898110389709001</c:v>
                </c:pt>
                <c:pt idx="8595">
                  <c:v>7.4760794639589997E-2</c:v>
                </c:pt>
                <c:pt idx="8596">
                  <c:v>0.14786595106125</c:v>
                </c:pt>
                <c:pt idx="8597">
                  <c:v>0.27938938140869002</c:v>
                </c:pt>
                <c:pt idx="8598">
                  <c:v>0.2330681681633</c:v>
                </c:pt>
                <c:pt idx="8599">
                  <c:v>0.28808569908142001</c:v>
                </c:pt>
                <c:pt idx="8600">
                  <c:v>-1.0582417249680001E-2</c:v>
                </c:pt>
                <c:pt idx="8601">
                  <c:v>0.24554842710495001</c:v>
                </c:pt>
                <c:pt idx="8602">
                  <c:v>0.23213350772857999</c:v>
                </c:pt>
                <c:pt idx="8603">
                  <c:v>0.20314604043960999</c:v>
                </c:pt>
                <c:pt idx="8604">
                  <c:v>0.29975146055222002</c:v>
                </c:pt>
                <c:pt idx="8605">
                  <c:v>0.2319101691246</c:v>
                </c:pt>
                <c:pt idx="8606">
                  <c:v>0.34985768795013</c:v>
                </c:pt>
                <c:pt idx="8607">
                  <c:v>7.0710271596909999E-2</c:v>
                </c:pt>
                <c:pt idx="8608">
                  <c:v>7.7478855848310005E-2</c:v>
                </c:pt>
                <c:pt idx="8609">
                  <c:v>4.7508180141400003E-3</c:v>
                </c:pt>
                <c:pt idx="8610">
                  <c:v>0.14531183242797999</c:v>
                </c:pt>
                <c:pt idx="8611">
                  <c:v>0.14172369241714</c:v>
                </c:pt>
                <c:pt idx="8612">
                  <c:v>0.26308816671370999</c:v>
                </c:pt>
                <c:pt idx="8613">
                  <c:v>0.27649170160294001</c:v>
                </c:pt>
                <c:pt idx="8614">
                  <c:v>0.16321998834609999</c:v>
                </c:pt>
                <c:pt idx="8615">
                  <c:v>0.12434160709380999</c:v>
                </c:pt>
                <c:pt idx="8616">
                  <c:v>0.23962432146071999</c:v>
                </c:pt>
                <c:pt idx="8617">
                  <c:v>0.17392760515212999</c:v>
                </c:pt>
                <c:pt idx="8618">
                  <c:v>0.29912406206130998</c:v>
                </c:pt>
                <c:pt idx="8619">
                  <c:v>0.36288100481032998</c:v>
                </c:pt>
                <c:pt idx="8620">
                  <c:v>0.38300979137420998</c:v>
                </c:pt>
                <c:pt idx="8621">
                  <c:v>0.11772236227989</c:v>
                </c:pt>
                <c:pt idx="8622">
                  <c:v>0.26424163579941001</c:v>
                </c:pt>
                <c:pt idx="8623">
                  <c:v>0.14124661684036</c:v>
                </c:pt>
                <c:pt idx="8624">
                  <c:v>0.12924462556839</c:v>
                </c:pt>
                <c:pt idx="8625">
                  <c:v>0.15106993913651001</c:v>
                </c:pt>
                <c:pt idx="8626">
                  <c:v>0.20185297727585</c:v>
                </c:pt>
                <c:pt idx="8627">
                  <c:v>0.24278497695922999</c:v>
                </c:pt>
                <c:pt idx="8628">
                  <c:v>0.16064220666885001</c:v>
                </c:pt>
                <c:pt idx="8629">
                  <c:v>0.22555297613143999</c:v>
                </c:pt>
                <c:pt idx="8630">
                  <c:v>0.33303809165955001</c:v>
                </c:pt>
                <c:pt idx="8631">
                  <c:v>0.33875662088393999</c:v>
                </c:pt>
                <c:pt idx="8632">
                  <c:v>0.42755383253098</c:v>
                </c:pt>
                <c:pt idx="8633">
                  <c:v>0.34594005346298001</c:v>
                </c:pt>
                <c:pt idx="8634">
                  <c:v>0.36947494745255</c:v>
                </c:pt>
                <c:pt idx="8635">
                  <c:v>-0.10131973028183</c:v>
                </c:pt>
                <c:pt idx="8636">
                  <c:v>3.1310468912119999E-2</c:v>
                </c:pt>
                <c:pt idx="8637">
                  <c:v>0.12569069862366</c:v>
                </c:pt>
                <c:pt idx="8638">
                  <c:v>0.17916095256805001</c:v>
                </c:pt>
                <c:pt idx="8639">
                  <c:v>0.17287003993988001</c:v>
                </c:pt>
                <c:pt idx="8640">
                  <c:v>0.17997717857361001</c:v>
                </c:pt>
                <c:pt idx="8641">
                  <c:v>0.28599500656128002</c:v>
                </c:pt>
                <c:pt idx="8642">
                  <c:v>0.27886253595352001</c:v>
                </c:pt>
                <c:pt idx="8643">
                  <c:v>0.14830756187439001</c:v>
                </c:pt>
                <c:pt idx="8644">
                  <c:v>0.23068898916245001</c:v>
                </c:pt>
                <c:pt idx="8645">
                  <c:v>0.26644659042357999</c:v>
                </c:pt>
                <c:pt idx="8646">
                  <c:v>0.31123024225235002</c:v>
                </c:pt>
                <c:pt idx="8647">
                  <c:v>0.29561883211135997</c:v>
                </c:pt>
                <c:pt idx="8648">
                  <c:v>0.32159906625748003</c:v>
                </c:pt>
                <c:pt idx="8649">
                  <c:v>8.1721246242520001E-2</c:v>
                </c:pt>
                <c:pt idx="8650">
                  <c:v>0.1023762524128</c:v>
                </c:pt>
                <c:pt idx="8651">
                  <c:v>0.16115015745163</c:v>
                </c:pt>
                <c:pt idx="8652">
                  <c:v>0.28267371654509998</c:v>
                </c:pt>
                <c:pt idx="8653">
                  <c:v>0.27852958440781</c:v>
                </c:pt>
                <c:pt idx="8654">
                  <c:v>0.42317426204681002</c:v>
                </c:pt>
                <c:pt idx="8655">
                  <c:v>0.30362945795058999</c:v>
                </c:pt>
                <c:pt idx="8656">
                  <c:v>2.386033535004E-2</c:v>
                </c:pt>
                <c:pt idx="8657">
                  <c:v>9.8113119602199997E-2</c:v>
                </c:pt>
                <c:pt idx="8658">
                  <c:v>6.2531024217610004E-2</c:v>
                </c:pt>
                <c:pt idx="8659">
                  <c:v>7.1849405765530006E-2</c:v>
                </c:pt>
                <c:pt idx="8660">
                  <c:v>0.20433920621872001</c:v>
                </c:pt>
                <c:pt idx="8661">
                  <c:v>0.12401235103607</c:v>
                </c:pt>
                <c:pt idx="8662">
                  <c:v>0.18383049964904999</c:v>
                </c:pt>
                <c:pt idx="8663">
                  <c:v>-3.3075481653209997E-2</c:v>
                </c:pt>
                <c:pt idx="8664">
                  <c:v>3.8528531789780003E-2</c:v>
                </c:pt>
                <c:pt idx="8665">
                  <c:v>5.8313459157939999E-2</c:v>
                </c:pt>
                <c:pt idx="8666">
                  <c:v>0.16525918245315999</c:v>
                </c:pt>
                <c:pt idx="8667">
                  <c:v>0.15355485677719</c:v>
                </c:pt>
                <c:pt idx="8668">
                  <c:v>0.30754262208938998</c:v>
                </c:pt>
                <c:pt idx="8669">
                  <c:v>0.26940011978148998</c:v>
                </c:pt>
                <c:pt idx="8670">
                  <c:v>8.557438850403E-2</c:v>
                </c:pt>
                <c:pt idx="8671">
                  <c:v>8.4758579730990005E-2</c:v>
                </c:pt>
                <c:pt idx="8672">
                  <c:v>0.1173050403595</c:v>
                </c:pt>
                <c:pt idx="8673">
                  <c:v>7.5484126806260002E-2</c:v>
                </c:pt>
                <c:pt idx="8674">
                  <c:v>0.13166809082031</c:v>
                </c:pt>
                <c:pt idx="8675">
                  <c:v>0.11403146386147001</c:v>
                </c:pt>
                <c:pt idx="8676">
                  <c:v>0.32630026340485002</c:v>
                </c:pt>
                <c:pt idx="8677">
                  <c:v>-4.8629045486450001E-2</c:v>
                </c:pt>
                <c:pt idx="8678">
                  <c:v>3.5638928413390003E-2</c:v>
                </c:pt>
                <c:pt idx="8679">
                  <c:v>4.7466278076170001E-2</c:v>
                </c:pt>
                <c:pt idx="8680">
                  <c:v>9.150594472885E-2</c:v>
                </c:pt>
                <c:pt idx="8681">
                  <c:v>0.16411119699478</c:v>
                </c:pt>
                <c:pt idx="8682">
                  <c:v>0.26559424400330001</c:v>
                </c:pt>
                <c:pt idx="8683">
                  <c:v>0.21366792917252</c:v>
                </c:pt>
                <c:pt idx="8684">
                  <c:v>3.7072896957400001E-2</c:v>
                </c:pt>
                <c:pt idx="8685">
                  <c:v>4.34610247612E-2</c:v>
                </c:pt>
                <c:pt idx="8686">
                  <c:v>0.13938605785370001</c:v>
                </c:pt>
                <c:pt idx="8687">
                  <c:v>0.28030872344970997</c:v>
                </c:pt>
                <c:pt idx="8688">
                  <c:v>0.28958773612976002</c:v>
                </c:pt>
                <c:pt idx="8689">
                  <c:v>0.33511054515839001</c:v>
                </c:pt>
                <c:pt idx="8690">
                  <c:v>0.33798050880432001</c:v>
                </c:pt>
                <c:pt idx="8691">
                  <c:v>4.7660738229749998E-2</c:v>
                </c:pt>
                <c:pt idx="8692">
                  <c:v>0.14566701650620001</c:v>
                </c:pt>
                <c:pt idx="8693">
                  <c:v>0.17904794216156</c:v>
                </c:pt>
                <c:pt idx="8694">
                  <c:v>0.26621294021606001</c:v>
                </c:pt>
                <c:pt idx="8695">
                  <c:v>0.28257310390472001</c:v>
                </c:pt>
                <c:pt idx="8696">
                  <c:v>0.33421701192856001</c:v>
                </c:pt>
                <c:pt idx="8697">
                  <c:v>0.35602104663848999</c:v>
                </c:pt>
                <c:pt idx="8698">
                  <c:v>0.18272805213928001</c:v>
                </c:pt>
                <c:pt idx="8699">
                  <c:v>0.22356617450714</c:v>
                </c:pt>
                <c:pt idx="8700">
                  <c:v>0.30373281240463001</c:v>
                </c:pt>
                <c:pt idx="8701">
                  <c:v>0.33398151397705</c:v>
                </c:pt>
                <c:pt idx="8702">
                  <c:v>0.35817146301269998</c:v>
                </c:pt>
                <c:pt idx="8703">
                  <c:v>0.36870563030242998</c:v>
                </c:pt>
                <c:pt idx="8704">
                  <c:v>0.40880542993545999</c:v>
                </c:pt>
                <c:pt idx="8705">
                  <c:v>0.14459484815598</c:v>
                </c:pt>
                <c:pt idx="8706">
                  <c:v>0.26086628437041998</c:v>
                </c:pt>
                <c:pt idx="8707">
                  <c:v>0.31102848052978999</c:v>
                </c:pt>
                <c:pt idx="8708">
                  <c:v>0.34836673736571999</c:v>
                </c:pt>
                <c:pt idx="8709">
                  <c:v>0.35086816549300998</c:v>
                </c:pt>
                <c:pt idx="8710">
                  <c:v>0.34130352735518998</c:v>
                </c:pt>
                <c:pt idx="8711">
                  <c:v>0.42773008346558</c:v>
                </c:pt>
                <c:pt idx="8712">
                  <c:v>0.16623359918594</c:v>
                </c:pt>
                <c:pt idx="8713">
                  <c:v>0.19295626878738001</c:v>
                </c:pt>
                <c:pt idx="8714">
                  <c:v>0.18346881866455</c:v>
                </c:pt>
                <c:pt idx="8715">
                  <c:v>0.27770417928696001</c:v>
                </c:pt>
                <c:pt idx="8716">
                  <c:v>0.26147162914276001</c:v>
                </c:pt>
                <c:pt idx="8717">
                  <c:v>0.30680149793625</c:v>
                </c:pt>
                <c:pt idx="8718">
                  <c:v>0.31711554527282998</c:v>
                </c:pt>
                <c:pt idx="8719">
                  <c:v>0.18351906538009999</c:v>
                </c:pt>
                <c:pt idx="8720">
                  <c:v>0.23847752809525</c:v>
                </c:pt>
                <c:pt idx="8721">
                  <c:v>0.22971695661545</c:v>
                </c:pt>
                <c:pt idx="8722">
                  <c:v>0.35147017240523998</c:v>
                </c:pt>
                <c:pt idx="8723">
                  <c:v>0.30218607187271002</c:v>
                </c:pt>
                <c:pt idx="8724">
                  <c:v>0.37979835271835</c:v>
                </c:pt>
                <c:pt idx="8725">
                  <c:v>0.37793785333633001</c:v>
                </c:pt>
                <c:pt idx="8726">
                  <c:v>0.18642437458038</c:v>
                </c:pt>
                <c:pt idx="8727">
                  <c:v>0.15758860111237</c:v>
                </c:pt>
                <c:pt idx="8728">
                  <c:v>0.28882622718811002</c:v>
                </c:pt>
                <c:pt idx="8729">
                  <c:v>0.20148974657058999</c:v>
                </c:pt>
                <c:pt idx="8730">
                  <c:v>0.32182782888411998</c:v>
                </c:pt>
                <c:pt idx="8731">
                  <c:v>0.36331868171692</c:v>
                </c:pt>
                <c:pt idx="8732">
                  <c:v>0.38509649038315003</c:v>
                </c:pt>
                <c:pt idx="8733">
                  <c:v>0.16514337062835999</c:v>
                </c:pt>
                <c:pt idx="8734">
                  <c:v>0.24506205320357999</c:v>
                </c:pt>
                <c:pt idx="8735">
                  <c:v>0.25568234920501998</c:v>
                </c:pt>
                <c:pt idx="8736">
                  <c:v>0.33355909585952997</c:v>
                </c:pt>
                <c:pt idx="8737">
                  <c:v>0.24401342868805001</c:v>
                </c:pt>
                <c:pt idx="8738">
                  <c:v>0.37309956550598</c:v>
                </c:pt>
                <c:pt idx="8739">
                  <c:v>0.12897533178328999</c:v>
                </c:pt>
                <c:pt idx="8740">
                  <c:v>0.21848618984222001</c:v>
                </c:pt>
                <c:pt idx="8741">
                  <c:v>0.20543384552002</c:v>
                </c:pt>
                <c:pt idx="8742">
                  <c:v>0.28030627965927002</c:v>
                </c:pt>
                <c:pt idx="8743">
                  <c:v>0.28416585922241</c:v>
                </c:pt>
                <c:pt idx="8744">
                  <c:v>0.33118116855620999</c:v>
                </c:pt>
                <c:pt idx="8745">
                  <c:v>0.25469559431076</c:v>
                </c:pt>
                <c:pt idx="8746">
                  <c:v>0.27160090208054</c:v>
                </c:pt>
                <c:pt idx="8747">
                  <c:v>0.27500486373901001</c:v>
                </c:pt>
                <c:pt idx="8748">
                  <c:v>0.32828676700592002</c:v>
                </c:pt>
                <c:pt idx="8749">
                  <c:v>0.36799693107605003</c:v>
                </c:pt>
                <c:pt idx="8750">
                  <c:v>0.37347334623336997</c:v>
                </c:pt>
                <c:pt idx="8751">
                  <c:v>0.19367051124573001</c:v>
                </c:pt>
                <c:pt idx="8752">
                  <c:v>0.30624616146088002</c:v>
                </c:pt>
                <c:pt idx="8753">
                  <c:v>0.26735311746597001</c:v>
                </c:pt>
                <c:pt idx="8754">
                  <c:v>0.36056995391845997</c:v>
                </c:pt>
                <c:pt idx="8755">
                  <c:v>0.30117595195770003</c:v>
                </c:pt>
                <c:pt idx="8756">
                  <c:v>0.50087690353393999</c:v>
                </c:pt>
                <c:pt idx="8757">
                  <c:v>0.22476023435593001</c:v>
                </c:pt>
                <c:pt idx="8758">
                  <c:v>0.31329274177550998</c:v>
                </c:pt>
                <c:pt idx="8759">
                  <c:v>0.3112987279892</c:v>
                </c:pt>
                <c:pt idx="8760">
                  <c:v>0.36875432729721003</c:v>
                </c:pt>
                <c:pt idx="8761">
                  <c:v>0.31093192100525002</c:v>
                </c:pt>
                <c:pt idx="8762">
                  <c:v>0.39379316568375</c:v>
                </c:pt>
                <c:pt idx="8763">
                  <c:v>0.13967365026473999</c:v>
                </c:pt>
                <c:pt idx="8764">
                  <c:v>0.3131782412529</c:v>
                </c:pt>
                <c:pt idx="8765">
                  <c:v>0.26117354631424</c:v>
                </c:pt>
                <c:pt idx="8766">
                  <c:v>0.33974081277847001</c:v>
                </c:pt>
                <c:pt idx="8767">
                  <c:v>0.34568244218826</c:v>
                </c:pt>
                <c:pt idx="8768">
                  <c:v>0.41502571105956998</c:v>
                </c:pt>
                <c:pt idx="8769">
                  <c:v>0.30017358064651001</c:v>
                </c:pt>
                <c:pt idx="8770">
                  <c:v>0.34107995033263999</c:v>
                </c:pt>
                <c:pt idx="8771">
                  <c:v>0.40357518196106001</c:v>
                </c:pt>
                <c:pt idx="8772">
                  <c:v>0.47990560531616</c:v>
                </c:pt>
                <c:pt idx="8773">
                  <c:v>0.46386629343032998</c:v>
                </c:pt>
                <c:pt idx="8774">
                  <c:v>0.53423345088958996</c:v>
                </c:pt>
                <c:pt idx="8775">
                  <c:v>0.36550158262253002</c:v>
                </c:pt>
                <c:pt idx="8776">
                  <c:v>0.33557808399200001</c:v>
                </c:pt>
                <c:pt idx="8777">
                  <c:v>0.41072422266005998</c:v>
                </c:pt>
                <c:pt idx="8778">
                  <c:v>0.52306455373764005</c:v>
                </c:pt>
                <c:pt idx="8779">
                  <c:v>0.43796366453170998</c:v>
                </c:pt>
                <c:pt idx="8780">
                  <c:v>0.52141565084456998</c:v>
                </c:pt>
                <c:pt idx="8781">
                  <c:v>0.34685766696929998</c:v>
                </c:pt>
                <c:pt idx="8782">
                  <c:v>0.30605632066727001</c:v>
                </c:pt>
                <c:pt idx="8783">
                  <c:v>0.40801525115967002</c:v>
                </c:pt>
                <c:pt idx="8784">
                  <c:v>0.46525704860687001</c:v>
                </c:pt>
                <c:pt idx="8785">
                  <c:v>0.41299462318419999</c:v>
                </c:pt>
                <c:pt idx="8786">
                  <c:v>0.58235526084900002</c:v>
                </c:pt>
                <c:pt idx="8787">
                  <c:v>0.27553170919418002</c:v>
                </c:pt>
                <c:pt idx="8788">
                  <c:v>0.31892156600951999</c:v>
                </c:pt>
                <c:pt idx="8789">
                  <c:v>0.35389643907547003</c:v>
                </c:pt>
                <c:pt idx="8790">
                  <c:v>0.42961132526397999</c:v>
                </c:pt>
                <c:pt idx="8791">
                  <c:v>0.38548433780669999</c:v>
                </c:pt>
                <c:pt idx="8792">
                  <c:v>0.40895402431487998</c:v>
                </c:pt>
                <c:pt idx="8793">
                  <c:v>0.14337408542633001</c:v>
                </c:pt>
                <c:pt idx="8794">
                  <c:v>0.21780043840408</c:v>
                </c:pt>
                <c:pt idx="8795">
                  <c:v>0.32248067855835</c:v>
                </c:pt>
                <c:pt idx="8796">
                  <c:v>0.36544668674469</c:v>
                </c:pt>
                <c:pt idx="8797">
                  <c:v>0.37896466255187999</c:v>
                </c:pt>
                <c:pt idx="8798">
                  <c:v>0.48024356365204002</c:v>
                </c:pt>
                <c:pt idx="8799">
                  <c:v>0.22447425127029</c:v>
                </c:pt>
                <c:pt idx="8800">
                  <c:v>0.16117113828658999</c:v>
                </c:pt>
                <c:pt idx="8801">
                  <c:v>0.21973270177841001</c:v>
                </c:pt>
                <c:pt idx="8802">
                  <c:v>0.23125040531158</c:v>
                </c:pt>
                <c:pt idx="8803">
                  <c:v>0.28879475593567</c:v>
                </c:pt>
                <c:pt idx="8804">
                  <c:v>0.32002007961272999</c:v>
                </c:pt>
                <c:pt idx="8805">
                  <c:v>0.32002007961272999</c:v>
                </c:pt>
                <c:pt idx="8806">
                  <c:v>0.28019827604294001</c:v>
                </c:pt>
                <c:pt idx="8807">
                  <c:v>0.28019827604294001</c:v>
                </c:pt>
                <c:pt idx="8808">
                  <c:v>0.36905151605606001</c:v>
                </c:pt>
                <c:pt idx="8809">
                  <c:v>0.45512807369232</c:v>
                </c:pt>
                <c:pt idx="8810">
                  <c:v>0.42869925498962003</c:v>
                </c:pt>
                <c:pt idx="8811">
                  <c:v>0.47079986333847001</c:v>
                </c:pt>
                <c:pt idx="8812">
                  <c:v>0.20243722200393999</c:v>
                </c:pt>
                <c:pt idx="8813">
                  <c:v>0.19759476184845001</c:v>
                </c:pt>
                <c:pt idx="8814">
                  <c:v>0.27881783246994002</c:v>
                </c:pt>
                <c:pt idx="8815">
                  <c:v>0.27881783246994002</c:v>
                </c:pt>
                <c:pt idx="8816">
                  <c:v>0.23574292659759999</c:v>
                </c:pt>
                <c:pt idx="8817">
                  <c:v>8.3124011754989999E-2</c:v>
                </c:pt>
                <c:pt idx="8818">
                  <c:v>0.20321184396743999</c:v>
                </c:pt>
                <c:pt idx="8819">
                  <c:v>0.18467724323272999</c:v>
                </c:pt>
                <c:pt idx="8820">
                  <c:v>0.23724734783172999</c:v>
                </c:pt>
                <c:pt idx="8821">
                  <c:v>0.32246053218842002</c:v>
                </c:pt>
                <c:pt idx="8822">
                  <c:v>0.43210619688034002</c:v>
                </c:pt>
                <c:pt idx="8823">
                  <c:v>0.19023817777634</c:v>
                </c:pt>
                <c:pt idx="8824">
                  <c:v>0.29267799854278997</c:v>
                </c:pt>
                <c:pt idx="8825">
                  <c:v>0.26220554113388</c:v>
                </c:pt>
                <c:pt idx="8826">
                  <c:v>0.32034891843795998</c:v>
                </c:pt>
                <c:pt idx="8827">
                  <c:v>0.30180531740188998</c:v>
                </c:pt>
                <c:pt idx="8828">
                  <c:v>0.37184059619903997</c:v>
                </c:pt>
                <c:pt idx="8829">
                  <c:v>0.32410436868668002</c:v>
                </c:pt>
                <c:pt idx="8830">
                  <c:v>0.18148201704024999</c:v>
                </c:pt>
                <c:pt idx="8831">
                  <c:v>0.12622880935669001</c:v>
                </c:pt>
                <c:pt idx="8832">
                  <c:v>0.20464307069778001</c:v>
                </c:pt>
                <c:pt idx="8833">
                  <c:v>0.29575395584106001</c:v>
                </c:pt>
                <c:pt idx="8834">
                  <c:v>0.27166724205017001</c:v>
                </c:pt>
                <c:pt idx="8835">
                  <c:v>0.36334800720214999</c:v>
                </c:pt>
                <c:pt idx="8836">
                  <c:v>0.30122917890549</c:v>
                </c:pt>
                <c:pt idx="8837">
                  <c:v>0.30122917890549</c:v>
                </c:pt>
                <c:pt idx="8838">
                  <c:v>0.30626130104065002</c:v>
                </c:pt>
                <c:pt idx="8839">
                  <c:v>0.28840309381485002</c:v>
                </c:pt>
                <c:pt idx="8840">
                  <c:v>0.32855314016342002</c:v>
                </c:pt>
                <c:pt idx="8841">
                  <c:v>0.33459264039992997</c:v>
                </c:pt>
                <c:pt idx="8842">
                  <c:v>0.47500461339951</c:v>
                </c:pt>
                <c:pt idx="8843">
                  <c:v>0.44778615236281999</c:v>
                </c:pt>
                <c:pt idx="8844">
                  <c:v>0.1823223233223</c:v>
                </c:pt>
                <c:pt idx="8845">
                  <c:v>0.13771265745163</c:v>
                </c:pt>
                <c:pt idx="8846">
                  <c:v>0.23026978969574</c:v>
                </c:pt>
                <c:pt idx="8847">
                  <c:v>0.28924345970153997</c:v>
                </c:pt>
                <c:pt idx="8848">
                  <c:v>0.26062214374541998</c:v>
                </c:pt>
                <c:pt idx="8849">
                  <c:v>0.28429847955704002</c:v>
                </c:pt>
                <c:pt idx="8850">
                  <c:v>0.34756433963776001</c:v>
                </c:pt>
                <c:pt idx="8851">
                  <c:v>0.12746328115462999</c:v>
                </c:pt>
                <c:pt idx="8852">
                  <c:v>0.27823352813720997</c:v>
                </c:pt>
                <c:pt idx="8853">
                  <c:v>0.40201747417450001</c:v>
                </c:pt>
                <c:pt idx="8854">
                  <c:v>0.38763976097107</c:v>
                </c:pt>
                <c:pt idx="8855">
                  <c:v>0.3785747885704</c:v>
                </c:pt>
                <c:pt idx="8856">
                  <c:v>0.44441074132919001</c:v>
                </c:pt>
                <c:pt idx="8857">
                  <c:v>0.491055727005</c:v>
                </c:pt>
                <c:pt idx="8858">
                  <c:v>0.21328783035278001</c:v>
                </c:pt>
                <c:pt idx="8859">
                  <c:v>0.19162845611571999</c:v>
                </c:pt>
                <c:pt idx="8860">
                  <c:v>0.27285021543503002</c:v>
                </c:pt>
                <c:pt idx="8861">
                  <c:v>0.25941944122313998</c:v>
                </c:pt>
                <c:pt idx="8862">
                  <c:v>0.30945962667464999</c:v>
                </c:pt>
                <c:pt idx="8863">
                  <c:v>0.31062144041061002</c:v>
                </c:pt>
                <c:pt idx="8864">
                  <c:v>0.38770020008087003</c:v>
                </c:pt>
                <c:pt idx="8865">
                  <c:v>0.18130075931549</c:v>
                </c:pt>
                <c:pt idx="8866">
                  <c:v>0.29267716407776001</c:v>
                </c:pt>
                <c:pt idx="8867">
                  <c:v>0.29302418231964</c:v>
                </c:pt>
                <c:pt idx="8868">
                  <c:v>0.34296637773513999</c:v>
                </c:pt>
                <c:pt idx="8869">
                  <c:v>0.47072917222977001</c:v>
                </c:pt>
                <c:pt idx="8870">
                  <c:v>0.49515521526336997</c:v>
                </c:pt>
                <c:pt idx="8871">
                  <c:v>0.42486822605133001</c:v>
                </c:pt>
                <c:pt idx="8872">
                  <c:v>0.20025110244750999</c:v>
                </c:pt>
                <c:pt idx="8873">
                  <c:v>0.20232695341109999</c:v>
                </c:pt>
                <c:pt idx="8874">
                  <c:v>0.34886234998702997</c:v>
                </c:pt>
                <c:pt idx="8875">
                  <c:v>0.47768419981003002</c:v>
                </c:pt>
                <c:pt idx="8876">
                  <c:v>0.47768419981003002</c:v>
                </c:pt>
                <c:pt idx="8877">
                  <c:v>0.36985909938812001</c:v>
                </c:pt>
                <c:pt idx="8878">
                  <c:v>0.36985909938812001</c:v>
                </c:pt>
                <c:pt idx="8879">
                  <c:v>0.40192419290543002</c:v>
                </c:pt>
                <c:pt idx="8880">
                  <c:v>0.32916915416718001</c:v>
                </c:pt>
                <c:pt idx="8881">
                  <c:v>0.32916915416718001</c:v>
                </c:pt>
                <c:pt idx="8882">
                  <c:v>0.46429264545441001</c:v>
                </c:pt>
                <c:pt idx="8883">
                  <c:v>0.46429264545441001</c:v>
                </c:pt>
                <c:pt idx="8884">
                  <c:v>0.39308786392211997</c:v>
                </c:pt>
                <c:pt idx="8885">
                  <c:v>0.40580826997757002</c:v>
                </c:pt>
                <c:pt idx="8886">
                  <c:v>0.48828363418579002</c:v>
                </c:pt>
                <c:pt idx="8887">
                  <c:v>0.21314883232116999</c:v>
                </c:pt>
                <c:pt idx="8888">
                  <c:v>0.22690218687057001</c:v>
                </c:pt>
                <c:pt idx="8889">
                  <c:v>0.44246661663054998</c:v>
                </c:pt>
                <c:pt idx="8890">
                  <c:v>0.40456795692443998</c:v>
                </c:pt>
                <c:pt idx="8891">
                  <c:v>0.39337110519409002</c:v>
                </c:pt>
                <c:pt idx="8892">
                  <c:v>0.47698736190795998</c:v>
                </c:pt>
                <c:pt idx="8893">
                  <c:v>0.46258562803268</c:v>
                </c:pt>
                <c:pt idx="8894">
                  <c:v>0.15465104579926001</c:v>
                </c:pt>
                <c:pt idx="8895">
                  <c:v>0.14542883634567</c:v>
                </c:pt>
                <c:pt idx="8896">
                  <c:v>0.18547439575194999</c:v>
                </c:pt>
                <c:pt idx="8897">
                  <c:v>0.22267574071884</c:v>
                </c:pt>
                <c:pt idx="8898">
                  <c:v>0.22633665800094999</c:v>
                </c:pt>
                <c:pt idx="8899">
                  <c:v>0.35728842020035001</c:v>
                </c:pt>
                <c:pt idx="8900">
                  <c:v>0.32847446203232</c:v>
                </c:pt>
                <c:pt idx="8901">
                  <c:v>0.18571466207504</c:v>
                </c:pt>
                <c:pt idx="8902">
                  <c:v>0.18571466207504</c:v>
                </c:pt>
                <c:pt idx="8903">
                  <c:v>0.19825130701065</c:v>
                </c:pt>
                <c:pt idx="8904">
                  <c:v>0.22884786128998</c:v>
                </c:pt>
                <c:pt idx="8905">
                  <c:v>0.32981526851653997</c:v>
                </c:pt>
                <c:pt idx="8906">
                  <c:v>0.41723531484603998</c:v>
                </c:pt>
                <c:pt idx="8907">
                  <c:v>0.11171972751617</c:v>
                </c:pt>
                <c:pt idx="8908">
                  <c:v>0.11084014177322001</c:v>
                </c:pt>
                <c:pt idx="8909">
                  <c:v>9.8879784345629995E-2</c:v>
                </c:pt>
                <c:pt idx="8910">
                  <c:v>0.22241729497910001</c:v>
                </c:pt>
                <c:pt idx="8911">
                  <c:v>0.17979276180267001</c:v>
                </c:pt>
                <c:pt idx="8912">
                  <c:v>0.28384047746657998</c:v>
                </c:pt>
                <c:pt idx="8913">
                  <c:v>0.24123495817184001</c:v>
                </c:pt>
                <c:pt idx="8914">
                  <c:v>-3.2510250806809998E-2</c:v>
                </c:pt>
                <c:pt idx="8915">
                  <c:v>0.15232324600220001</c:v>
                </c:pt>
                <c:pt idx="8916">
                  <c:v>0.25029838085174999</c:v>
                </c:pt>
                <c:pt idx="8917">
                  <c:v>0.21832722425460999</c:v>
                </c:pt>
                <c:pt idx="8918">
                  <c:v>0.33783948421477999</c:v>
                </c:pt>
                <c:pt idx="8919">
                  <c:v>0.27760422229767001</c:v>
                </c:pt>
                <c:pt idx="8920">
                  <c:v>0.35507410764693997</c:v>
                </c:pt>
                <c:pt idx="8921">
                  <c:v>8.0591052770610003E-2</c:v>
                </c:pt>
                <c:pt idx="8922">
                  <c:v>0.13715469837189001</c:v>
                </c:pt>
                <c:pt idx="8923">
                  <c:v>0.14346951246261999</c:v>
                </c:pt>
                <c:pt idx="8924">
                  <c:v>0.23897635936736999</c:v>
                </c:pt>
                <c:pt idx="8925">
                  <c:v>0.23177921772002999</c:v>
                </c:pt>
                <c:pt idx="8926">
                  <c:v>0.24663639068604001</c:v>
                </c:pt>
                <c:pt idx="8927">
                  <c:v>0.33370453119277999</c:v>
                </c:pt>
                <c:pt idx="8928">
                  <c:v>0.1304389834404</c:v>
                </c:pt>
                <c:pt idx="8929">
                  <c:v>0.23834413290024001</c:v>
                </c:pt>
                <c:pt idx="8930">
                  <c:v>0.21509820222855</c:v>
                </c:pt>
                <c:pt idx="8931">
                  <c:v>0.26630502939223999</c:v>
                </c:pt>
                <c:pt idx="8932">
                  <c:v>0.27354609966277998</c:v>
                </c:pt>
                <c:pt idx="8933">
                  <c:v>0.31470572948455999</c:v>
                </c:pt>
                <c:pt idx="8934">
                  <c:v>0.35317236185074002</c:v>
                </c:pt>
                <c:pt idx="8935">
                  <c:v>0.13577854633330999</c:v>
                </c:pt>
                <c:pt idx="8936">
                  <c:v>0.14790081977844</c:v>
                </c:pt>
                <c:pt idx="8937">
                  <c:v>0.232730448246</c:v>
                </c:pt>
                <c:pt idx="8938">
                  <c:v>0.26499372720718001</c:v>
                </c:pt>
                <c:pt idx="8939">
                  <c:v>0.32416665554046997</c:v>
                </c:pt>
                <c:pt idx="8940">
                  <c:v>0.32790195941924999</c:v>
                </c:pt>
                <c:pt idx="8941">
                  <c:v>0.25037658214568997</c:v>
                </c:pt>
                <c:pt idx="8942">
                  <c:v>0.16485279798508001</c:v>
                </c:pt>
                <c:pt idx="8943">
                  <c:v>0.26183307170867998</c:v>
                </c:pt>
                <c:pt idx="8944">
                  <c:v>0.27443003654480003</c:v>
                </c:pt>
                <c:pt idx="8945">
                  <c:v>0.37547743320464999</c:v>
                </c:pt>
                <c:pt idx="8946">
                  <c:v>0.39006131887436002</c:v>
                </c:pt>
                <c:pt idx="8947">
                  <c:v>0.36299848556518999</c:v>
                </c:pt>
                <c:pt idx="8948">
                  <c:v>0.43538874387741</c:v>
                </c:pt>
                <c:pt idx="8949">
                  <c:v>0.22451668977736999</c:v>
                </c:pt>
                <c:pt idx="8950">
                  <c:v>0.26723593473433999</c:v>
                </c:pt>
                <c:pt idx="8951">
                  <c:v>0.32168698310852001</c:v>
                </c:pt>
                <c:pt idx="8952">
                  <c:v>0.35139387845992998</c:v>
                </c:pt>
                <c:pt idx="8953">
                  <c:v>0.38021409511566001</c:v>
                </c:pt>
                <c:pt idx="8954">
                  <c:v>0.37970000505446999</c:v>
                </c:pt>
                <c:pt idx="8955">
                  <c:v>0.39542734622955</c:v>
                </c:pt>
                <c:pt idx="8956">
                  <c:v>0.24020147323607999</c:v>
                </c:pt>
                <c:pt idx="8957">
                  <c:v>0.32123571634293002</c:v>
                </c:pt>
                <c:pt idx="8958">
                  <c:v>0.32653826475143</c:v>
                </c:pt>
                <c:pt idx="8959">
                  <c:v>0.38746374845504999</c:v>
                </c:pt>
                <c:pt idx="8960">
                  <c:v>0.49930411577224998</c:v>
                </c:pt>
                <c:pt idx="8961">
                  <c:v>0.42248511314392001</c:v>
                </c:pt>
                <c:pt idx="8962">
                  <c:v>0.50509947538375999</c:v>
                </c:pt>
                <c:pt idx="8963">
                  <c:v>0.24849832057953</c:v>
                </c:pt>
                <c:pt idx="8964">
                  <c:v>0.17809271812439001</c:v>
                </c:pt>
                <c:pt idx="8965">
                  <c:v>0.32649368047714</c:v>
                </c:pt>
                <c:pt idx="8966">
                  <c:v>0.29142558574677002</c:v>
                </c:pt>
                <c:pt idx="8967">
                  <c:v>0.39224737882614003</c:v>
                </c:pt>
                <c:pt idx="8968">
                  <c:v>0.38000035285950001</c:v>
                </c:pt>
                <c:pt idx="8969">
                  <c:v>0.42335957288741999</c:v>
                </c:pt>
                <c:pt idx="8970">
                  <c:v>0.16166323423386</c:v>
                </c:pt>
                <c:pt idx="8971">
                  <c:v>0.22733408212662001</c:v>
                </c:pt>
                <c:pt idx="8972">
                  <c:v>0.20231169462203999</c:v>
                </c:pt>
                <c:pt idx="8973">
                  <c:v>0.28327685594558999</c:v>
                </c:pt>
                <c:pt idx="8974">
                  <c:v>0.41436076164246</c:v>
                </c:pt>
                <c:pt idx="8975">
                  <c:v>0.29241400957107999</c:v>
                </c:pt>
                <c:pt idx="8976">
                  <c:v>0.49308347702026001</c:v>
                </c:pt>
                <c:pt idx="8977">
                  <c:v>0.14320743083953999</c:v>
                </c:pt>
                <c:pt idx="8978">
                  <c:v>0.20588159561156999</c:v>
                </c:pt>
                <c:pt idx="8979">
                  <c:v>0.23589348793029999</c:v>
                </c:pt>
                <c:pt idx="8980">
                  <c:v>0.30520367622375</c:v>
                </c:pt>
                <c:pt idx="8981">
                  <c:v>0.2632611989975</c:v>
                </c:pt>
                <c:pt idx="8982">
                  <c:v>0.37285208702087003</c:v>
                </c:pt>
                <c:pt idx="8983">
                  <c:v>0.33459877967834001</c:v>
                </c:pt>
                <c:pt idx="8984">
                  <c:v>0.22806483507156</c:v>
                </c:pt>
                <c:pt idx="8985">
                  <c:v>0.13480657339096</c:v>
                </c:pt>
                <c:pt idx="8986">
                  <c:v>0.24398422241211001</c:v>
                </c:pt>
                <c:pt idx="8987">
                  <c:v>0.24375391006470001</c:v>
                </c:pt>
                <c:pt idx="8988">
                  <c:v>0.23484295606613001</c:v>
                </c:pt>
                <c:pt idx="8989">
                  <c:v>0.28650242090224998</c:v>
                </c:pt>
                <c:pt idx="8990">
                  <c:v>0.35569924116134999</c:v>
                </c:pt>
                <c:pt idx="8991">
                  <c:v>0.10715100169182</c:v>
                </c:pt>
                <c:pt idx="8992">
                  <c:v>0.16323202848434001</c:v>
                </c:pt>
                <c:pt idx="8993">
                  <c:v>0.24929857254028001</c:v>
                </c:pt>
                <c:pt idx="8994">
                  <c:v>0.27056264877318997</c:v>
                </c:pt>
                <c:pt idx="8995">
                  <c:v>0.29686206579208002</c:v>
                </c:pt>
                <c:pt idx="8996">
                  <c:v>0.33628362417221003</c:v>
                </c:pt>
                <c:pt idx="8997">
                  <c:v>0.32190048694611001</c:v>
                </c:pt>
                <c:pt idx="8998">
                  <c:v>0.21527951955794999</c:v>
                </c:pt>
                <c:pt idx="8999">
                  <c:v>0.22190189361571999</c:v>
                </c:pt>
                <c:pt idx="9000">
                  <c:v>0.20902717113495001</c:v>
                </c:pt>
                <c:pt idx="9001">
                  <c:v>0.25193911790848</c:v>
                </c:pt>
                <c:pt idx="9002">
                  <c:v>0.41779237985611001</c:v>
                </c:pt>
                <c:pt idx="9003">
                  <c:v>0.31686133146286</c:v>
                </c:pt>
                <c:pt idx="9004">
                  <c:v>0.38930720090866</c:v>
                </c:pt>
                <c:pt idx="9005">
                  <c:v>0.13077181577682001</c:v>
                </c:pt>
                <c:pt idx="9006">
                  <c:v>0.12610179185866999</c:v>
                </c:pt>
                <c:pt idx="9007">
                  <c:v>0.20235818624495999</c:v>
                </c:pt>
                <c:pt idx="9008">
                  <c:v>0.29178202152251997</c:v>
                </c:pt>
                <c:pt idx="9009">
                  <c:v>0.34480744600295998</c:v>
                </c:pt>
                <c:pt idx="9010">
                  <c:v>0.31450122594833002</c:v>
                </c:pt>
                <c:pt idx="9011">
                  <c:v>0.38218420743942</c:v>
                </c:pt>
                <c:pt idx="9012">
                  <c:v>0.22253191471100001</c:v>
                </c:pt>
                <c:pt idx="9013">
                  <c:v>0.13168013095855999</c:v>
                </c:pt>
                <c:pt idx="9014">
                  <c:v>0.20780581235886</c:v>
                </c:pt>
                <c:pt idx="9015">
                  <c:v>0.29075437784195002</c:v>
                </c:pt>
                <c:pt idx="9016">
                  <c:v>0.31454581022263001</c:v>
                </c:pt>
                <c:pt idx="9017">
                  <c:v>0.36163735389709001</c:v>
                </c:pt>
                <c:pt idx="9018">
                  <c:v>0.40204364061356002</c:v>
                </c:pt>
                <c:pt idx="9019">
                  <c:v>0.18798637390136999</c:v>
                </c:pt>
                <c:pt idx="9020">
                  <c:v>0.39064759016036998</c:v>
                </c:pt>
                <c:pt idx="9021">
                  <c:v>0.29459387063980003</c:v>
                </c:pt>
                <c:pt idx="9022">
                  <c:v>0.32269316911696999</c:v>
                </c:pt>
                <c:pt idx="9023">
                  <c:v>0.33215105533599998</c:v>
                </c:pt>
                <c:pt idx="9024">
                  <c:v>0.41901224851607999</c:v>
                </c:pt>
                <c:pt idx="9025">
                  <c:v>0.37421113252639998</c:v>
                </c:pt>
                <c:pt idx="9026">
                  <c:v>0.30882960557938</c:v>
                </c:pt>
                <c:pt idx="9027">
                  <c:v>0.25549292564392001</c:v>
                </c:pt>
                <c:pt idx="9028">
                  <c:v>0.35336017608643</c:v>
                </c:pt>
                <c:pt idx="9029">
                  <c:v>0.39650791883469</c:v>
                </c:pt>
                <c:pt idx="9030">
                  <c:v>0.35190588235855003</c:v>
                </c:pt>
                <c:pt idx="9031">
                  <c:v>0.34757643938065003</c:v>
                </c:pt>
                <c:pt idx="9032">
                  <c:v>0.39616143703460999</c:v>
                </c:pt>
                <c:pt idx="9033">
                  <c:v>0.23069071769714</c:v>
                </c:pt>
                <c:pt idx="9034">
                  <c:v>0.30467873811722002</c:v>
                </c:pt>
                <c:pt idx="9035">
                  <c:v>0.25889092683791998</c:v>
                </c:pt>
                <c:pt idx="9036">
                  <c:v>0.38686370849608998</c:v>
                </c:pt>
                <c:pt idx="9037">
                  <c:v>0.31865149736404003</c:v>
                </c:pt>
                <c:pt idx="9038">
                  <c:v>0.45990955829620001</c:v>
                </c:pt>
                <c:pt idx="9039">
                  <c:v>0.23954111337662001</c:v>
                </c:pt>
                <c:pt idx="9040">
                  <c:v>0.24609464406966999</c:v>
                </c:pt>
                <c:pt idx="9041">
                  <c:v>0.26877528429031</c:v>
                </c:pt>
                <c:pt idx="9042">
                  <c:v>0.35511070489883001</c:v>
                </c:pt>
                <c:pt idx="9043">
                  <c:v>0.38300168514251998</c:v>
                </c:pt>
                <c:pt idx="9044">
                  <c:v>0.43442344665527</c:v>
                </c:pt>
                <c:pt idx="9045">
                  <c:v>0.29665142297745001</c:v>
                </c:pt>
                <c:pt idx="9046">
                  <c:v>0.32326322793960999</c:v>
                </c:pt>
                <c:pt idx="9047">
                  <c:v>0.32860726118088002</c:v>
                </c:pt>
                <c:pt idx="9048">
                  <c:v>0.44033688306808</c:v>
                </c:pt>
                <c:pt idx="9049">
                  <c:v>0.36345982551575001</c:v>
                </c:pt>
                <c:pt idx="9050">
                  <c:v>0.56765908002853005</c:v>
                </c:pt>
                <c:pt idx="9051">
                  <c:v>0.22390645742415999</c:v>
                </c:pt>
                <c:pt idx="9052">
                  <c:v>0.28668284416199002</c:v>
                </c:pt>
                <c:pt idx="9053">
                  <c:v>0.32647144794464</c:v>
                </c:pt>
                <c:pt idx="9054">
                  <c:v>0.33375746011733998</c:v>
                </c:pt>
                <c:pt idx="9055">
                  <c:v>0.43401288986205999</c:v>
                </c:pt>
                <c:pt idx="9056">
                  <c:v>0.39553689956665</c:v>
                </c:pt>
                <c:pt idx="9057">
                  <c:v>0.27952039241790999</c:v>
                </c:pt>
                <c:pt idx="9058">
                  <c:v>0.31215476989745999</c:v>
                </c:pt>
                <c:pt idx="9059">
                  <c:v>0.41228729486464999</c:v>
                </c:pt>
                <c:pt idx="9060">
                  <c:v>0.47031867504120001</c:v>
                </c:pt>
                <c:pt idx="9061">
                  <c:v>0.41531956195830999</c:v>
                </c:pt>
                <c:pt idx="9062">
                  <c:v>0.54540252685546997</c:v>
                </c:pt>
                <c:pt idx="9063">
                  <c:v>0.26485204696655001</c:v>
                </c:pt>
                <c:pt idx="9064">
                  <c:v>0.36775720119476002</c:v>
                </c:pt>
                <c:pt idx="9065">
                  <c:v>0.32725816965103</c:v>
                </c:pt>
                <c:pt idx="9066">
                  <c:v>0.37985217571259</c:v>
                </c:pt>
                <c:pt idx="9067">
                  <c:v>0.40056562423705999</c:v>
                </c:pt>
                <c:pt idx="9068">
                  <c:v>0.43595820665358997</c:v>
                </c:pt>
                <c:pt idx="9069">
                  <c:v>0.30591964721679998</c:v>
                </c:pt>
                <c:pt idx="9070">
                  <c:v>0.37448972463607999</c:v>
                </c:pt>
                <c:pt idx="9071">
                  <c:v>0.33008378744125</c:v>
                </c:pt>
                <c:pt idx="9072">
                  <c:v>0.48265725374222002</c:v>
                </c:pt>
                <c:pt idx="9073">
                  <c:v>0.42350417375565003</c:v>
                </c:pt>
                <c:pt idx="9074">
                  <c:v>0.47730362415313998</c:v>
                </c:pt>
                <c:pt idx="9075">
                  <c:v>0.35119867324829002</c:v>
                </c:pt>
                <c:pt idx="9076">
                  <c:v>0.36958676576614002</c:v>
                </c:pt>
                <c:pt idx="9077">
                  <c:v>0.40794861316681003</c:v>
                </c:pt>
                <c:pt idx="9078">
                  <c:v>0.39192265272141003</c:v>
                </c:pt>
                <c:pt idx="9079">
                  <c:v>0.49269443750380998</c:v>
                </c:pt>
                <c:pt idx="9080">
                  <c:v>0.42091113328933999</c:v>
                </c:pt>
                <c:pt idx="9081">
                  <c:v>0.21436887979506999</c:v>
                </c:pt>
                <c:pt idx="9082">
                  <c:v>0.25292950868607</c:v>
                </c:pt>
                <c:pt idx="9083">
                  <c:v>0.32365834712982</c:v>
                </c:pt>
                <c:pt idx="9084">
                  <c:v>0.33279633522034002</c:v>
                </c:pt>
                <c:pt idx="9085">
                  <c:v>0.35998046398162997</c:v>
                </c:pt>
                <c:pt idx="9086">
                  <c:v>0.44115591049193997</c:v>
                </c:pt>
                <c:pt idx="9087">
                  <c:v>0.44115591049193997</c:v>
                </c:pt>
                <c:pt idx="9088">
                  <c:v>0.38564306497574002</c:v>
                </c:pt>
                <c:pt idx="9089">
                  <c:v>0.34440046548843001</c:v>
                </c:pt>
                <c:pt idx="9090">
                  <c:v>0.34440046548843001</c:v>
                </c:pt>
                <c:pt idx="9091">
                  <c:v>0.34811311960219998</c:v>
                </c:pt>
                <c:pt idx="9092">
                  <c:v>0.42422813177108998</c:v>
                </c:pt>
                <c:pt idx="9093">
                  <c:v>0.41892713308334001</c:v>
                </c:pt>
                <c:pt idx="9094">
                  <c:v>0.18962037563324</c:v>
                </c:pt>
                <c:pt idx="9095">
                  <c:v>0.39841580390929998</c:v>
                </c:pt>
                <c:pt idx="9096">
                  <c:v>0.33677816390991</c:v>
                </c:pt>
                <c:pt idx="9097">
                  <c:v>0.44436997175217002</c:v>
                </c:pt>
                <c:pt idx="9098">
                  <c:v>0.53880399465561002</c:v>
                </c:pt>
                <c:pt idx="9099">
                  <c:v>0.50891840457916004</c:v>
                </c:pt>
                <c:pt idx="9100">
                  <c:v>0.20295161008835</c:v>
                </c:pt>
                <c:pt idx="9101">
                  <c:v>0.20295161008835</c:v>
                </c:pt>
                <c:pt idx="9102">
                  <c:v>0.21049594879149999</c:v>
                </c:pt>
                <c:pt idx="9103">
                  <c:v>0.25817286968231001</c:v>
                </c:pt>
                <c:pt idx="9104">
                  <c:v>0.35583686828612998</c:v>
                </c:pt>
                <c:pt idx="9105">
                  <c:v>0.38739347457885998</c:v>
                </c:pt>
                <c:pt idx="9106">
                  <c:v>0.22556900978087999</c:v>
                </c:pt>
                <c:pt idx="9107">
                  <c:v>0.22556900978087999</c:v>
                </c:pt>
                <c:pt idx="9108">
                  <c:v>0.19716531038283999</c:v>
                </c:pt>
                <c:pt idx="9109">
                  <c:v>0.33735388517379999</c:v>
                </c:pt>
                <c:pt idx="9110">
                  <c:v>0.33691930770874001</c:v>
                </c:pt>
                <c:pt idx="9111">
                  <c:v>0.41349607706070002</c:v>
                </c:pt>
                <c:pt idx="9112">
                  <c:v>0.10691627860069</c:v>
                </c:pt>
                <c:pt idx="9113">
                  <c:v>0.21495741605759</c:v>
                </c:pt>
                <c:pt idx="9114">
                  <c:v>0.30828189849853999</c:v>
                </c:pt>
                <c:pt idx="9115">
                  <c:v>0.30828189849853999</c:v>
                </c:pt>
                <c:pt idx="9116">
                  <c:v>0.28396588563919001</c:v>
                </c:pt>
                <c:pt idx="9117">
                  <c:v>0.38950395584106001</c:v>
                </c:pt>
                <c:pt idx="9118">
                  <c:v>0.23546940088272</c:v>
                </c:pt>
                <c:pt idx="9119">
                  <c:v>0.23546940088272</c:v>
                </c:pt>
                <c:pt idx="9120">
                  <c:v>0.29122531414031999</c:v>
                </c:pt>
                <c:pt idx="9121">
                  <c:v>0.32054990530013999</c:v>
                </c:pt>
                <c:pt idx="9122">
                  <c:v>0.31975775957107999</c:v>
                </c:pt>
                <c:pt idx="9123">
                  <c:v>0.47916114330291998</c:v>
                </c:pt>
                <c:pt idx="9124">
                  <c:v>0.22354644536971999</c:v>
                </c:pt>
                <c:pt idx="9125">
                  <c:v>0.36730319261550998</c:v>
                </c:pt>
                <c:pt idx="9126">
                  <c:v>0.34672278165817</c:v>
                </c:pt>
                <c:pt idx="9127">
                  <c:v>0.38176530599594</c:v>
                </c:pt>
                <c:pt idx="9128">
                  <c:v>0.40888321399688998</c:v>
                </c:pt>
                <c:pt idx="9129">
                  <c:v>0.43869602680205999</c:v>
                </c:pt>
                <c:pt idx="9130">
                  <c:v>0.47087550163268999</c:v>
                </c:pt>
                <c:pt idx="9131">
                  <c:v>0.42355769872665</c:v>
                </c:pt>
                <c:pt idx="9132">
                  <c:v>0.33661526441574002</c:v>
                </c:pt>
                <c:pt idx="9133">
                  <c:v>0.35898166894912997</c:v>
                </c:pt>
                <c:pt idx="9134">
                  <c:v>0.40371102094650002</c:v>
                </c:pt>
                <c:pt idx="9135">
                  <c:v>0.53990250825882002</c:v>
                </c:pt>
                <c:pt idx="9136">
                  <c:v>0.57401031255722001</c:v>
                </c:pt>
                <c:pt idx="9137">
                  <c:v>0.63614213466643998</c:v>
                </c:pt>
                <c:pt idx="9138">
                  <c:v>0.38566374778748003</c:v>
                </c:pt>
                <c:pt idx="9139">
                  <c:v>0.38784348964691001</c:v>
                </c:pt>
                <c:pt idx="9140">
                  <c:v>0.41025644540786999</c:v>
                </c:pt>
                <c:pt idx="9141">
                  <c:v>0.52459353208542003</c:v>
                </c:pt>
                <c:pt idx="9142">
                  <c:v>0.51612198352813998</c:v>
                </c:pt>
                <c:pt idx="9143">
                  <c:v>0.54546737670898005</c:v>
                </c:pt>
                <c:pt idx="9144">
                  <c:v>0.54329520463943004</c:v>
                </c:pt>
                <c:pt idx="9145">
                  <c:v>0.30690205097197998</c:v>
                </c:pt>
                <c:pt idx="9146">
                  <c:v>0.49236392974853999</c:v>
                </c:pt>
                <c:pt idx="9147">
                  <c:v>0.51642698049544999</c:v>
                </c:pt>
                <c:pt idx="9148">
                  <c:v>0.48672914505004999</c:v>
                </c:pt>
                <c:pt idx="9149">
                  <c:v>0.51481080055237005</c:v>
                </c:pt>
                <c:pt idx="9150">
                  <c:v>0.45813536643982</c:v>
                </c:pt>
                <c:pt idx="9151">
                  <c:v>0.59120428562163996</c:v>
                </c:pt>
                <c:pt idx="9152">
                  <c:v>0.23392087221145999</c:v>
                </c:pt>
                <c:pt idx="9153">
                  <c:v>0.29068231582642001</c:v>
                </c:pt>
                <c:pt idx="9154">
                  <c:v>0.29325330257415999</c:v>
                </c:pt>
                <c:pt idx="9155">
                  <c:v>0.32241350412369002</c:v>
                </c:pt>
                <c:pt idx="9156">
                  <c:v>0.34511852264404003</c:v>
                </c:pt>
                <c:pt idx="9157">
                  <c:v>0.40988880395888999</c:v>
                </c:pt>
                <c:pt idx="9158">
                  <c:v>0.50493544340134</c:v>
                </c:pt>
                <c:pt idx="9159">
                  <c:v>0.32445776462554998</c:v>
                </c:pt>
                <c:pt idx="9160">
                  <c:v>0.33347284793853998</c:v>
                </c:pt>
                <c:pt idx="9161">
                  <c:v>0.36531126499175998</c:v>
                </c:pt>
                <c:pt idx="9162">
                  <c:v>0.42814999818802002</c:v>
                </c:pt>
                <c:pt idx="9163">
                  <c:v>0.53111326694489003</c:v>
                </c:pt>
                <c:pt idx="9164">
                  <c:v>0.42495363950728998</c:v>
                </c:pt>
                <c:pt idx="9165">
                  <c:v>0.50290596485137995</c:v>
                </c:pt>
                <c:pt idx="9166">
                  <c:v>0.25923252105713002</c:v>
                </c:pt>
                <c:pt idx="9167">
                  <c:v>0.27212029695510997</c:v>
                </c:pt>
                <c:pt idx="9168">
                  <c:v>0.32228577136992997</c:v>
                </c:pt>
                <c:pt idx="9169">
                  <c:v>0.34359627962111999</c:v>
                </c:pt>
                <c:pt idx="9170">
                  <c:v>0.40183681249619002</c:v>
                </c:pt>
                <c:pt idx="9171">
                  <c:v>0.44956672191620001</c:v>
                </c:pt>
                <c:pt idx="9172">
                  <c:v>0.41667127609253002</c:v>
                </c:pt>
                <c:pt idx="9173">
                  <c:v>0.22025793790817</c:v>
                </c:pt>
                <c:pt idx="9174">
                  <c:v>0.26556062698364002</c:v>
                </c:pt>
                <c:pt idx="9175">
                  <c:v>0.28623110055923001</c:v>
                </c:pt>
                <c:pt idx="9176">
                  <c:v>0.40243291854857999</c:v>
                </c:pt>
                <c:pt idx="9177">
                  <c:v>0.39075541496277</c:v>
                </c:pt>
                <c:pt idx="9178">
                  <c:v>0.48530608415603999</c:v>
                </c:pt>
                <c:pt idx="9179">
                  <c:v>0.53176707029342996</c:v>
                </c:pt>
                <c:pt idx="9180">
                  <c:v>0.28128296136856001</c:v>
                </c:pt>
                <c:pt idx="9181">
                  <c:v>0.29957854747772</c:v>
                </c:pt>
                <c:pt idx="9182">
                  <c:v>0.2944210767746</c:v>
                </c:pt>
                <c:pt idx="9183">
                  <c:v>0.37524104118347001</c:v>
                </c:pt>
                <c:pt idx="9184">
                  <c:v>0.46091127395629999</c:v>
                </c:pt>
                <c:pt idx="9185">
                  <c:v>0.41282880306244002</c:v>
                </c:pt>
                <c:pt idx="9186">
                  <c:v>0.39778274297714</c:v>
                </c:pt>
                <c:pt idx="9187">
                  <c:v>0.16718822717667001</c:v>
                </c:pt>
                <c:pt idx="9188">
                  <c:v>0.19773739576339999</c:v>
                </c:pt>
                <c:pt idx="9189">
                  <c:v>0.31597703695297003</c:v>
                </c:pt>
                <c:pt idx="9190">
                  <c:v>0.34768152236937999</c:v>
                </c:pt>
                <c:pt idx="9191">
                  <c:v>0.39835566282272</c:v>
                </c:pt>
                <c:pt idx="9192">
                  <c:v>0.47949051856995001</c:v>
                </c:pt>
                <c:pt idx="9193">
                  <c:v>0.53817260265349998</c:v>
                </c:pt>
                <c:pt idx="9194">
                  <c:v>0.17131960391998</c:v>
                </c:pt>
                <c:pt idx="9195">
                  <c:v>0.18212836980819999</c:v>
                </c:pt>
                <c:pt idx="9196">
                  <c:v>0.35056948661803999</c:v>
                </c:pt>
                <c:pt idx="9197">
                  <c:v>0.44116997718811002</c:v>
                </c:pt>
                <c:pt idx="9198">
                  <c:v>0.42726868391036998</c:v>
                </c:pt>
                <c:pt idx="9199">
                  <c:v>0.50892102718353005</c:v>
                </c:pt>
                <c:pt idx="9200">
                  <c:v>0.58386123180389005</c:v>
                </c:pt>
                <c:pt idx="9201">
                  <c:v>0.34036087989807001</c:v>
                </c:pt>
                <c:pt idx="9202">
                  <c:v>0.402876496315</c:v>
                </c:pt>
                <c:pt idx="9203">
                  <c:v>0.34210169315338002</c:v>
                </c:pt>
                <c:pt idx="9204">
                  <c:v>0.49351656436919999</c:v>
                </c:pt>
                <c:pt idx="9205">
                  <c:v>0.45671296119690002</c:v>
                </c:pt>
                <c:pt idx="9206">
                  <c:v>0.46260505914687999</c:v>
                </c:pt>
                <c:pt idx="9207">
                  <c:v>0.49581760168076</c:v>
                </c:pt>
                <c:pt idx="9208">
                  <c:v>0.25290346145629999</c:v>
                </c:pt>
                <c:pt idx="9209">
                  <c:v>0.38972330093384</c:v>
                </c:pt>
                <c:pt idx="9210">
                  <c:v>0.45675551891326999</c:v>
                </c:pt>
                <c:pt idx="9211">
                  <c:v>0.37773650884628002</c:v>
                </c:pt>
                <c:pt idx="9212">
                  <c:v>0.46565777063370001</c:v>
                </c:pt>
                <c:pt idx="9213">
                  <c:v>0.53205680847168002</c:v>
                </c:pt>
                <c:pt idx="9214">
                  <c:v>0.41673147678375</c:v>
                </c:pt>
                <c:pt idx="9215">
                  <c:v>0.32581633329391002</c:v>
                </c:pt>
                <c:pt idx="9216">
                  <c:v>0.29988729953766002</c:v>
                </c:pt>
                <c:pt idx="9217">
                  <c:v>0.43081909418106001</c:v>
                </c:pt>
                <c:pt idx="9218">
                  <c:v>0.46151018142700001</c:v>
                </c:pt>
                <c:pt idx="9219">
                  <c:v>0.58924329280853005</c:v>
                </c:pt>
                <c:pt idx="9220">
                  <c:v>0.50301474332809004</c:v>
                </c:pt>
                <c:pt idx="9221">
                  <c:v>0.52373546361922996</c:v>
                </c:pt>
                <c:pt idx="9222">
                  <c:v>0.19654297828674</c:v>
                </c:pt>
                <c:pt idx="9223">
                  <c:v>0.26627945899963001</c:v>
                </c:pt>
                <c:pt idx="9224">
                  <c:v>0.31303662061691001</c:v>
                </c:pt>
                <c:pt idx="9225">
                  <c:v>0.33890837430954002</c:v>
                </c:pt>
                <c:pt idx="9226">
                  <c:v>0.38966900110245001</c:v>
                </c:pt>
                <c:pt idx="9227">
                  <c:v>0.34558284282683999</c:v>
                </c:pt>
                <c:pt idx="9228">
                  <c:v>0.37517714500427002</c:v>
                </c:pt>
                <c:pt idx="9229">
                  <c:v>0.23307228088379001</c:v>
                </c:pt>
                <c:pt idx="9230">
                  <c:v>0.24473530054091999</c:v>
                </c:pt>
                <c:pt idx="9231">
                  <c:v>0.2811084985733</c:v>
                </c:pt>
                <c:pt idx="9232">
                  <c:v>0.25953733921050998</c:v>
                </c:pt>
                <c:pt idx="9233">
                  <c:v>0.38616931438446001</c:v>
                </c:pt>
                <c:pt idx="9234">
                  <c:v>0.33298277854919001</c:v>
                </c:pt>
                <c:pt idx="9235">
                  <c:v>0.43745183944701999</c:v>
                </c:pt>
                <c:pt idx="9236">
                  <c:v>9.1221690177920006E-2</c:v>
                </c:pt>
                <c:pt idx="9237">
                  <c:v>0.15570032596587999</c:v>
                </c:pt>
                <c:pt idx="9238">
                  <c:v>0.21616160869598</c:v>
                </c:pt>
                <c:pt idx="9239">
                  <c:v>0.25502061843871998</c:v>
                </c:pt>
                <c:pt idx="9240">
                  <c:v>0.31827014684677002</c:v>
                </c:pt>
                <c:pt idx="9241">
                  <c:v>0.42722058296204002</c:v>
                </c:pt>
                <c:pt idx="9242">
                  <c:v>0</c:v>
                </c:pt>
                <c:pt idx="924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5D-4194-BCDB-AB45358DF3EC}"/>
            </c:ext>
          </c:extLst>
        </c:ser>
        <c:ser>
          <c:idx val="0"/>
          <c:order val="1"/>
          <c:tx>
            <c:v>VPTG1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'2018.11.01 vertical + losses'!$A$2:$A$9245</c:f>
              <c:numCache>
                <c:formatCode>General</c:formatCode>
                <c:ptCount val="9244"/>
                <c:pt idx="0">
                  <c:v>1477913880.392</c:v>
                </c:pt>
                <c:pt idx="1">
                  <c:v>1477913880.4590001</c:v>
                </c:pt>
                <c:pt idx="2">
                  <c:v>1477913880.526</c:v>
                </c:pt>
                <c:pt idx="3">
                  <c:v>1477913880.592</c:v>
                </c:pt>
                <c:pt idx="4">
                  <c:v>1477913880.6589999</c:v>
                </c:pt>
                <c:pt idx="5">
                  <c:v>1477913880.7260001</c:v>
                </c:pt>
                <c:pt idx="6">
                  <c:v>1477913880.7920001</c:v>
                </c:pt>
                <c:pt idx="7">
                  <c:v>1477913881.7260001</c:v>
                </c:pt>
                <c:pt idx="8">
                  <c:v>1477913881.793</c:v>
                </c:pt>
                <c:pt idx="9">
                  <c:v>1477913881.859</c:v>
                </c:pt>
                <c:pt idx="10">
                  <c:v>1477913881.9260001</c:v>
                </c:pt>
                <c:pt idx="11">
                  <c:v>1477913881.993</c:v>
                </c:pt>
                <c:pt idx="12">
                  <c:v>1477913882.059</c:v>
                </c:pt>
                <c:pt idx="13">
                  <c:v>1477913882.1259999</c:v>
                </c:pt>
                <c:pt idx="14">
                  <c:v>1477913883.059</c:v>
                </c:pt>
                <c:pt idx="15">
                  <c:v>1477913883.1259999</c:v>
                </c:pt>
                <c:pt idx="16">
                  <c:v>1477913883.1930001</c:v>
                </c:pt>
                <c:pt idx="17">
                  <c:v>1477913883.2590001</c:v>
                </c:pt>
                <c:pt idx="18">
                  <c:v>1477913883.326</c:v>
                </c:pt>
                <c:pt idx="19">
                  <c:v>1477913883.3929999</c:v>
                </c:pt>
                <c:pt idx="20">
                  <c:v>1477913883.4590001</c:v>
                </c:pt>
                <c:pt idx="21">
                  <c:v>1477913884.3929999</c:v>
                </c:pt>
                <c:pt idx="22">
                  <c:v>1477913884.46</c:v>
                </c:pt>
                <c:pt idx="23">
                  <c:v>1477913884.526</c:v>
                </c:pt>
                <c:pt idx="24">
                  <c:v>1477913884.5929999</c:v>
                </c:pt>
                <c:pt idx="25">
                  <c:v>1477913884.6600001</c:v>
                </c:pt>
                <c:pt idx="26">
                  <c:v>1477913884.7260001</c:v>
                </c:pt>
                <c:pt idx="27">
                  <c:v>1477913884.793</c:v>
                </c:pt>
                <c:pt idx="28">
                  <c:v>1477913885.727</c:v>
                </c:pt>
                <c:pt idx="29">
                  <c:v>1477913885.793</c:v>
                </c:pt>
                <c:pt idx="30">
                  <c:v>1477913885.8599999</c:v>
                </c:pt>
                <c:pt idx="31">
                  <c:v>1477913885.927</c:v>
                </c:pt>
                <c:pt idx="32">
                  <c:v>1477913885.993</c:v>
                </c:pt>
                <c:pt idx="33">
                  <c:v>1477913886.0599999</c:v>
                </c:pt>
                <c:pt idx="34">
                  <c:v>1477913886.1270001</c:v>
                </c:pt>
                <c:pt idx="35">
                  <c:v>1477913887.0599999</c:v>
                </c:pt>
                <c:pt idx="36">
                  <c:v>1477913887.1270001</c:v>
                </c:pt>
                <c:pt idx="37">
                  <c:v>1477913887.1930001</c:v>
                </c:pt>
                <c:pt idx="38">
                  <c:v>1477913887.26</c:v>
                </c:pt>
                <c:pt idx="39">
                  <c:v>1477913887.3269999</c:v>
                </c:pt>
                <c:pt idx="40">
                  <c:v>1477913887.3929999</c:v>
                </c:pt>
                <c:pt idx="41">
                  <c:v>1477913888.3940001</c:v>
                </c:pt>
                <c:pt idx="42">
                  <c:v>1477913888.46</c:v>
                </c:pt>
                <c:pt idx="43">
                  <c:v>1477913888.527</c:v>
                </c:pt>
                <c:pt idx="44">
                  <c:v>1477913888.5940001</c:v>
                </c:pt>
                <c:pt idx="45">
                  <c:v>1477913888.6600001</c:v>
                </c:pt>
                <c:pt idx="46">
                  <c:v>1477913888.727</c:v>
                </c:pt>
                <c:pt idx="47">
                  <c:v>1477913889.727</c:v>
                </c:pt>
                <c:pt idx="48">
                  <c:v>1477913889.7939999</c:v>
                </c:pt>
                <c:pt idx="49">
                  <c:v>1477913889.8599999</c:v>
                </c:pt>
                <c:pt idx="50">
                  <c:v>1477913889.927</c:v>
                </c:pt>
                <c:pt idx="51">
                  <c:v>1477913889.994</c:v>
                </c:pt>
                <c:pt idx="52">
                  <c:v>1477913890.0599999</c:v>
                </c:pt>
                <c:pt idx="53">
                  <c:v>1477913891.0599999</c:v>
                </c:pt>
                <c:pt idx="54">
                  <c:v>1477913891.1270001</c:v>
                </c:pt>
                <c:pt idx="55">
                  <c:v>1477913891.194</c:v>
                </c:pt>
                <c:pt idx="56">
                  <c:v>1477913891.26</c:v>
                </c:pt>
                <c:pt idx="57">
                  <c:v>1477913891.3269999</c:v>
                </c:pt>
                <c:pt idx="58">
                  <c:v>1477913891.3940001</c:v>
                </c:pt>
                <c:pt idx="59">
                  <c:v>1477913892.3940001</c:v>
                </c:pt>
                <c:pt idx="60">
                  <c:v>1477913892.46</c:v>
                </c:pt>
                <c:pt idx="61">
                  <c:v>1477913892.527</c:v>
                </c:pt>
                <c:pt idx="62">
                  <c:v>1477913892.5940001</c:v>
                </c:pt>
                <c:pt idx="63">
                  <c:v>1477913892.6600001</c:v>
                </c:pt>
                <c:pt idx="64">
                  <c:v>1477913892.727</c:v>
                </c:pt>
                <c:pt idx="65">
                  <c:v>1477913893.727</c:v>
                </c:pt>
                <c:pt idx="66">
                  <c:v>1477913893.7939999</c:v>
                </c:pt>
                <c:pt idx="67">
                  <c:v>1477913893.8599999</c:v>
                </c:pt>
                <c:pt idx="68">
                  <c:v>1477913893.927</c:v>
                </c:pt>
                <c:pt idx="69">
                  <c:v>1477913893.994</c:v>
                </c:pt>
                <c:pt idx="70">
                  <c:v>1477913894.0599999</c:v>
                </c:pt>
                <c:pt idx="71">
                  <c:v>1477913895.0599999</c:v>
                </c:pt>
                <c:pt idx="72">
                  <c:v>1477913895.1270001</c:v>
                </c:pt>
                <c:pt idx="73">
                  <c:v>1477913895.194</c:v>
                </c:pt>
                <c:pt idx="74">
                  <c:v>1477913895.26</c:v>
                </c:pt>
                <c:pt idx="75">
                  <c:v>1477913895.3269999</c:v>
                </c:pt>
                <c:pt idx="76">
                  <c:v>1477913895.3940001</c:v>
                </c:pt>
                <c:pt idx="77">
                  <c:v>1477913896.3929999</c:v>
                </c:pt>
                <c:pt idx="78">
                  <c:v>1477913896.46</c:v>
                </c:pt>
                <c:pt idx="79">
                  <c:v>1477913896.527</c:v>
                </c:pt>
                <c:pt idx="80">
                  <c:v>1477913896.5929999</c:v>
                </c:pt>
                <c:pt idx="81">
                  <c:v>1477913896.6600001</c:v>
                </c:pt>
                <c:pt idx="82">
                  <c:v>1477913896.727</c:v>
                </c:pt>
                <c:pt idx="83">
                  <c:v>1477913897.727</c:v>
                </c:pt>
                <c:pt idx="84">
                  <c:v>1477913897.793</c:v>
                </c:pt>
                <c:pt idx="85">
                  <c:v>1477913897.8599999</c:v>
                </c:pt>
                <c:pt idx="86">
                  <c:v>1477913897.927</c:v>
                </c:pt>
                <c:pt idx="87">
                  <c:v>1477913897.993</c:v>
                </c:pt>
                <c:pt idx="88">
                  <c:v>1477913898.0599999</c:v>
                </c:pt>
                <c:pt idx="89">
                  <c:v>1477913899.0599999</c:v>
                </c:pt>
                <c:pt idx="90">
                  <c:v>1477913899.1270001</c:v>
                </c:pt>
                <c:pt idx="91">
                  <c:v>1477913899.1930001</c:v>
                </c:pt>
                <c:pt idx="92">
                  <c:v>1477913899.26</c:v>
                </c:pt>
                <c:pt idx="93">
                  <c:v>1477913899.3269999</c:v>
                </c:pt>
                <c:pt idx="94">
                  <c:v>1477913899.3929999</c:v>
                </c:pt>
                <c:pt idx="95">
                  <c:v>1477913900.3929999</c:v>
                </c:pt>
                <c:pt idx="96">
                  <c:v>1477913900.46</c:v>
                </c:pt>
                <c:pt idx="97">
                  <c:v>1477913900.526</c:v>
                </c:pt>
                <c:pt idx="98">
                  <c:v>1477913900.5929999</c:v>
                </c:pt>
                <c:pt idx="99">
                  <c:v>1477913900.6600001</c:v>
                </c:pt>
                <c:pt idx="100">
                  <c:v>1477913900.7260001</c:v>
                </c:pt>
                <c:pt idx="101">
                  <c:v>1477913901.7260001</c:v>
                </c:pt>
                <c:pt idx="102">
                  <c:v>1477913901.793</c:v>
                </c:pt>
                <c:pt idx="103">
                  <c:v>1477913901.8599999</c:v>
                </c:pt>
                <c:pt idx="104">
                  <c:v>1477913901.9260001</c:v>
                </c:pt>
                <c:pt idx="105">
                  <c:v>1477913901.993</c:v>
                </c:pt>
                <c:pt idx="106">
                  <c:v>1477913902.059</c:v>
                </c:pt>
                <c:pt idx="107">
                  <c:v>1477913903.059</c:v>
                </c:pt>
                <c:pt idx="108">
                  <c:v>1477913903.1259999</c:v>
                </c:pt>
                <c:pt idx="109">
                  <c:v>1477913903.1930001</c:v>
                </c:pt>
                <c:pt idx="110">
                  <c:v>1477913903.2590001</c:v>
                </c:pt>
                <c:pt idx="111">
                  <c:v>1477913903.326</c:v>
                </c:pt>
                <c:pt idx="112">
                  <c:v>1477913903.3929999</c:v>
                </c:pt>
                <c:pt idx="113">
                  <c:v>1477913904.3929999</c:v>
                </c:pt>
                <c:pt idx="114">
                  <c:v>1477913904.4590001</c:v>
                </c:pt>
                <c:pt idx="115">
                  <c:v>1477913904.526</c:v>
                </c:pt>
                <c:pt idx="116">
                  <c:v>1477913904.592</c:v>
                </c:pt>
                <c:pt idx="117">
                  <c:v>1477913904.6589999</c:v>
                </c:pt>
                <c:pt idx="118">
                  <c:v>1477913904.7260001</c:v>
                </c:pt>
                <c:pt idx="119">
                  <c:v>1477913905.7260001</c:v>
                </c:pt>
                <c:pt idx="120">
                  <c:v>1477913905.7920001</c:v>
                </c:pt>
                <c:pt idx="121">
                  <c:v>1477913905.859</c:v>
                </c:pt>
                <c:pt idx="122">
                  <c:v>1477913905.9260001</c:v>
                </c:pt>
                <c:pt idx="123">
                  <c:v>1477913905.9920001</c:v>
                </c:pt>
                <c:pt idx="124">
                  <c:v>1477913906.059</c:v>
                </c:pt>
                <c:pt idx="125">
                  <c:v>1477913907.059</c:v>
                </c:pt>
                <c:pt idx="126">
                  <c:v>1477913907.125</c:v>
                </c:pt>
                <c:pt idx="127">
                  <c:v>1477913907.1919999</c:v>
                </c:pt>
                <c:pt idx="128">
                  <c:v>1477913907.2590001</c:v>
                </c:pt>
                <c:pt idx="129">
                  <c:v>1477913907.325</c:v>
                </c:pt>
                <c:pt idx="130">
                  <c:v>1477913907.392</c:v>
                </c:pt>
                <c:pt idx="131">
                  <c:v>1477913907.4590001</c:v>
                </c:pt>
                <c:pt idx="132">
                  <c:v>1477913908.392</c:v>
                </c:pt>
                <c:pt idx="133">
                  <c:v>1477913908.4590001</c:v>
                </c:pt>
                <c:pt idx="134">
                  <c:v>1477913908.5250001</c:v>
                </c:pt>
                <c:pt idx="135">
                  <c:v>1477913908.592</c:v>
                </c:pt>
                <c:pt idx="136">
                  <c:v>1477913908.6589999</c:v>
                </c:pt>
                <c:pt idx="137">
                  <c:v>1477913908.7249999</c:v>
                </c:pt>
                <c:pt idx="138">
                  <c:v>1477913908.7920001</c:v>
                </c:pt>
                <c:pt idx="139">
                  <c:v>1477913909.7249999</c:v>
                </c:pt>
                <c:pt idx="140">
                  <c:v>1477913909.7920001</c:v>
                </c:pt>
                <c:pt idx="141">
                  <c:v>1477913909.858</c:v>
                </c:pt>
                <c:pt idx="142">
                  <c:v>1477913909.925</c:v>
                </c:pt>
                <c:pt idx="143">
                  <c:v>1477913909.9920001</c:v>
                </c:pt>
                <c:pt idx="144">
                  <c:v>1477913910.0580001</c:v>
                </c:pt>
                <c:pt idx="145">
                  <c:v>1477913910.125</c:v>
                </c:pt>
                <c:pt idx="146">
                  <c:v>1477913911.0580001</c:v>
                </c:pt>
                <c:pt idx="147">
                  <c:v>1477913911.125</c:v>
                </c:pt>
                <c:pt idx="148">
                  <c:v>1477913911.191</c:v>
                </c:pt>
                <c:pt idx="149">
                  <c:v>1477913911.2579999</c:v>
                </c:pt>
                <c:pt idx="150">
                  <c:v>1477913911.325</c:v>
                </c:pt>
                <c:pt idx="151">
                  <c:v>1477913911.391</c:v>
                </c:pt>
                <c:pt idx="152">
                  <c:v>1477913911.4579999</c:v>
                </c:pt>
                <c:pt idx="153">
                  <c:v>1477913912.391</c:v>
                </c:pt>
                <c:pt idx="154">
                  <c:v>1477913912.4579999</c:v>
                </c:pt>
                <c:pt idx="155">
                  <c:v>1477913912.5250001</c:v>
                </c:pt>
                <c:pt idx="156">
                  <c:v>1477913912.5910001</c:v>
                </c:pt>
                <c:pt idx="157">
                  <c:v>1477913912.658</c:v>
                </c:pt>
                <c:pt idx="158">
                  <c:v>1477913912.7249999</c:v>
                </c:pt>
                <c:pt idx="159">
                  <c:v>1477913912.7909999</c:v>
                </c:pt>
                <c:pt idx="160">
                  <c:v>1477913913.724</c:v>
                </c:pt>
                <c:pt idx="161">
                  <c:v>1477913913.7909999</c:v>
                </c:pt>
                <c:pt idx="162">
                  <c:v>1477913913.858</c:v>
                </c:pt>
                <c:pt idx="163">
                  <c:v>1477913913.924</c:v>
                </c:pt>
                <c:pt idx="164">
                  <c:v>1477913913.9909999</c:v>
                </c:pt>
                <c:pt idx="165">
                  <c:v>1477913914.0580001</c:v>
                </c:pt>
                <c:pt idx="166">
                  <c:v>1477913914.1240001</c:v>
                </c:pt>
                <c:pt idx="167">
                  <c:v>1477913915.0569999</c:v>
                </c:pt>
                <c:pt idx="168">
                  <c:v>1477913915.1240001</c:v>
                </c:pt>
                <c:pt idx="169">
                  <c:v>1477913915.191</c:v>
                </c:pt>
                <c:pt idx="170">
                  <c:v>1477913915.257</c:v>
                </c:pt>
                <c:pt idx="171">
                  <c:v>1477913915.3239999</c:v>
                </c:pt>
                <c:pt idx="172">
                  <c:v>1477913915.391</c:v>
                </c:pt>
                <c:pt idx="173">
                  <c:v>1477913915.457</c:v>
                </c:pt>
                <c:pt idx="174">
                  <c:v>1477913916.391</c:v>
                </c:pt>
                <c:pt idx="175">
                  <c:v>1477913916.457</c:v>
                </c:pt>
                <c:pt idx="176">
                  <c:v>1477913916.5239999</c:v>
                </c:pt>
                <c:pt idx="177">
                  <c:v>1477913916.5899999</c:v>
                </c:pt>
                <c:pt idx="178">
                  <c:v>1477913916.6570001</c:v>
                </c:pt>
                <c:pt idx="179">
                  <c:v>1477913916.724</c:v>
                </c:pt>
                <c:pt idx="180">
                  <c:v>1477913916.79</c:v>
                </c:pt>
                <c:pt idx="181">
                  <c:v>1477913917.724</c:v>
                </c:pt>
                <c:pt idx="182">
                  <c:v>1477913917.79</c:v>
                </c:pt>
                <c:pt idx="183">
                  <c:v>1477913917.8570001</c:v>
                </c:pt>
                <c:pt idx="184">
                  <c:v>1477913917.924</c:v>
                </c:pt>
                <c:pt idx="185">
                  <c:v>1477913917.99</c:v>
                </c:pt>
                <c:pt idx="186">
                  <c:v>1477913918.0569999</c:v>
                </c:pt>
                <c:pt idx="187">
                  <c:v>1477913918.1240001</c:v>
                </c:pt>
                <c:pt idx="188">
                  <c:v>1477913919.0569999</c:v>
                </c:pt>
                <c:pt idx="189">
                  <c:v>1477913919.1229999</c:v>
                </c:pt>
                <c:pt idx="190">
                  <c:v>1477913919.1900001</c:v>
                </c:pt>
                <c:pt idx="191">
                  <c:v>1477913919.257</c:v>
                </c:pt>
                <c:pt idx="192">
                  <c:v>1477913919.323</c:v>
                </c:pt>
                <c:pt idx="193">
                  <c:v>1477913919.3900001</c:v>
                </c:pt>
                <c:pt idx="194">
                  <c:v>1477913919.457</c:v>
                </c:pt>
                <c:pt idx="195">
                  <c:v>1477913920.3900001</c:v>
                </c:pt>
                <c:pt idx="196">
                  <c:v>1477913920.4560001</c:v>
                </c:pt>
                <c:pt idx="197">
                  <c:v>1477913920.523</c:v>
                </c:pt>
                <c:pt idx="198">
                  <c:v>1477913920.5899999</c:v>
                </c:pt>
                <c:pt idx="199">
                  <c:v>1477913920.6559999</c:v>
                </c:pt>
                <c:pt idx="200">
                  <c:v>1477913920.723</c:v>
                </c:pt>
                <c:pt idx="201">
                  <c:v>1477913920.79</c:v>
                </c:pt>
                <c:pt idx="202">
                  <c:v>1477913921.723</c:v>
                </c:pt>
                <c:pt idx="203">
                  <c:v>1477913921.789</c:v>
                </c:pt>
                <c:pt idx="204">
                  <c:v>1477913921.8559999</c:v>
                </c:pt>
                <c:pt idx="205">
                  <c:v>1477913921.9230001</c:v>
                </c:pt>
                <c:pt idx="206">
                  <c:v>1477913921.9890001</c:v>
                </c:pt>
                <c:pt idx="207">
                  <c:v>1477913922.056</c:v>
                </c:pt>
                <c:pt idx="208">
                  <c:v>1477913922.1229999</c:v>
                </c:pt>
                <c:pt idx="209">
                  <c:v>1477913923.056</c:v>
                </c:pt>
                <c:pt idx="210">
                  <c:v>1477913923.122</c:v>
                </c:pt>
                <c:pt idx="211">
                  <c:v>1477913923.1889999</c:v>
                </c:pt>
                <c:pt idx="212">
                  <c:v>1477913923.256</c:v>
                </c:pt>
                <c:pt idx="213">
                  <c:v>1477913923.322</c:v>
                </c:pt>
                <c:pt idx="214">
                  <c:v>1477913923.3889999</c:v>
                </c:pt>
                <c:pt idx="215">
                  <c:v>1477913923.4560001</c:v>
                </c:pt>
                <c:pt idx="216">
                  <c:v>1477913924.3889999</c:v>
                </c:pt>
                <c:pt idx="217">
                  <c:v>1477913924.4560001</c:v>
                </c:pt>
                <c:pt idx="218">
                  <c:v>1477913924.5220001</c:v>
                </c:pt>
                <c:pt idx="219">
                  <c:v>1477913924.589</c:v>
                </c:pt>
                <c:pt idx="220">
                  <c:v>1477913924.6559999</c:v>
                </c:pt>
                <c:pt idx="221">
                  <c:v>1477913924.7219999</c:v>
                </c:pt>
                <c:pt idx="222">
                  <c:v>1477913924.789</c:v>
                </c:pt>
                <c:pt idx="223">
                  <c:v>1477913925.7219999</c:v>
                </c:pt>
                <c:pt idx="224">
                  <c:v>1477913925.789</c:v>
                </c:pt>
                <c:pt idx="225">
                  <c:v>1477913925.855</c:v>
                </c:pt>
                <c:pt idx="226">
                  <c:v>1477913925.9219999</c:v>
                </c:pt>
                <c:pt idx="227">
                  <c:v>1477913925.9890001</c:v>
                </c:pt>
                <c:pt idx="228">
                  <c:v>1477913926.0550001</c:v>
                </c:pt>
                <c:pt idx="229">
                  <c:v>1477913926.122</c:v>
                </c:pt>
                <c:pt idx="230">
                  <c:v>1477913927.0550001</c:v>
                </c:pt>
                <c:pt idx="231">
                  <c:v>1477913927.122</c:v>
                </c:pt>
                <c:pt idx="232">
                  <c:v>1477913927.188</c:v>
                </c:pt>
                <c:pt idx="233">
                  <c:v>1477913927.2550001</c:v>
                </c:pt>
                <c:pt idx="234">
                  <c:v>1477913927.322</c:v>
                </c:pt>
                <c:pt idx="235">
                  <c:v>1477913927.388</c:v>
                </c:pt>
                <c:pt idx="236">
                  <c:v>1477913927.4549999</c:v>
                </c:pt>
                <c:pt idx="237">
                  <c:v>1477913928.388</c:v>
                </c:pt>
                <c:pt idx="238">
                  <c:v>1477913928.4549999</c:v>
                </c:pt>
                <c:pt idx="239">
                  <c:v>1477913928.5220001</c:v>
                </c:pt>
                <c:pt idx="240">
                  <c:v>1477913928.5880001</c:v>
                </c:pt>
                <c:pt idx="241">
                  <c:v>1477913928.655</c:v>
                </c:pt>
                <c:pt idx="242">
                  <c:v>1477913928.7219999</c:v>
                </c:pt>
                <c:pt idx="243">
                  <c:v>1477913928.7880001</c:v>
                </c:pt>
                <c:pt idx="244">
                  <c:v>1477913929.7219999</c:v>
                </c:pt>
                <c:pt idx="245">
                  <c:v>1477913929.7880001</c:v>
                </c:pt>
                <c:pt idx="246">
                  <c:v>1477913929.855</c:v>
                </c:pt>
                <c:pt idx="247">
                  <c:v>1477913929.9219999</c:v>
                </c:pt>
                <c:pt idx="248">
                  <c:v>1477913929.9879999</c:v>
                </c:pt>
                <c:pt idx="249">
                  <c:v>1477913930.0550001</c:v>
                </c:pt>
                <c:pt idx="250">
                  <c:v>1477913930.122</c:v>
                </c:pt>
                <c:pt idx="251">
                  <c:v>1477913931.0550001</c:v>
                </c:pt>
                <c:pt idx="252">
                  <c:v>1477913931.1210001</c:v>
                </c:pt>
                <c:pt idx="253">
                  <c:v>1477913931.188</c:v>
                </c:pt>
                <c:pt idx="254">
                  <c:v>1477913931.2550001</c:v>
                </c:pt>
                <c:pt idx="255">
                  <c:v>1477913931.3210001</c:v>
                </c:pt>
                <c:pt idx="256">
                  <c:v>1477913931.388</c:v>
                </c:pt>
                <c:pt idx="257">
                  <c:v>1477913931.4549999</c:v>
                </c:pt>
                <c:pt idx="258">
                  <c:v>1477913932.388</c:v>
                </c:pt>
                <c:pt idx="259">
                  <c:v>1477913932.4549999</c:v>
                </c:pt>
                <c:pt idx="260">
                  <c:v>1477913932.5209999</c:v>
                </c:pt>
                <c:pt idx="261">
                  <c:v>1477913932.5880001</c:v>
                </c:pt>
                <c:pt idx="262">
                  <c:v>1477913932.655</c:v>
                </c:pt>
                <c:pt idx="263">
                  <c:v>1477913932.721</c:v>
                </c:pt>
                <c:pt idx="264">
                  <c:v>1477913932.7880001</c:v>
                </c:pt>
                <c:pt idx="265">
                  <c:v>1477913933.721</c:v>
                </c:pt>
                <c:pt idx="266">
                  <c:v>1477913933.7880001</c:v>
                </c:pt>
                <c:pt idx="267">
                  <c:v>1477913933.855</c:v>
                </c:pt>
                <c:pt idx="268">
                  <c:v>1477913933.921</c:v>
                </c:pt>
                <c:pt idx="269">
                  <c:v>1477913933.9879999</c:v>
                </c:pt>
                <c:pt idx="270">
                  <c:v>1477913934.0550001</c:v>
                </c:pt>
                <c:pt idx="271">
                  <c:v>1477913934.1210001</c:v>
                </c:pt>
                <c:pt idx="272">
                  <c:v>1477913935.0539999</c:v>
                </c:pt>
                <c:pt idx="273">
                  <c:v>1477913935.1210001</c:v>
                </c:pt>
                <c:pt idx="274">
                  <c:v>1477913935.188</c:v>
                </c:pt>
                <c:pt idx="275">
                  <c:v>1477913935.2539999</c:v>
                </c:pt>
                <c:pt idx="276">
                  <c:v>1477913935.3210001</c:v>
                </c:pt>
                <c:pt idx="277">
                  <c:v>1477913935.388</c:v>
                </c:pt>
                <c:pt idx="278">
                  <c:v>1477913935.454</c:v>
                </c:pt>
                <c:pt idx="279">
                  <c:v>1477913936.388</c:v>
                </c:pt>
                <c:pt idx="280">
                  <c:v>1477913936.454</c:v>
                </c:pt>
                <c:pt idx="281">
                  <c:v>1477913936.5209999</c:v>
                </c:pt>
                <c:pt idx="282">
                  <c:v>1477913936.5880001</c:v>
                </c:pt>
                <c:pt idx="283">
                  <c:v>1477913936.654</c:v>
                </c:pt>
                <c:pt idx="284">
                  <c:v>1477913936.721</c:v>
                </c:pt>
                <c:pt idx="285">
                  <c:v>1477913936.7869999</c:v>
                </c:pt>
                <c:pt idx="286">
                  <c:v>1477913937.721</c:v>
                </c:pt>
                <c:pt idx="287">
                  <c:v>1477913937.7869999</c:v>
                </c:pt>
                <c:pt idx="288">
                  <c:v>1477913937.8540001</c:v>
                </c:pt>
                <c:pt idx="289">
                  <c:v>1477913937.921</c:v>
                </c:pt>
                <c:pt idx="290">
                  <c:v>1477913937.987</c:v>
                </c:pt>
                <c:pt idx="291">
                  <c:v>1477913938.0539999</c:v>
                </c:pt>
                <c:pt idx="292">
                  <c:v>1477913938.1210001</c:v>
                </c:pt>
                <c:pt idx="293">
                  <c:v>1477913939.0539999</c:v>
                </c:pt>
                <c:pt idx="294">
                  <c:v>1477913939.187</c:v>
                </c:pt>
                <c:pt idx="295">
                  <c:v>1477913939.2539999</c:v>
                </c:pt>
                <c:pt idx="296">
                  <c:v>1477913939.3199999</c:v>
                </c:pt>
                <c:pt idx="297">
                  <c:v>1477913939.3870001</c:v>
                </c:pt>
                <c:pt idx="298">
                  <c:v>1477913939.454</c:v>
                </c:pt>
                <c:pt idx="299">
                  <c:v>1477913939.52</c:v>
                </c:pt>
                <c:pt idx="300">
                  <c:v>1477913940.3870001</c:v>
                </c:pt>
                <c:pt idx="301">
                  <c:v>1477913940.4530001</c:v>
                </c:pt>
                <c:pt idx="302">
                  <c:v>1477913940.52</c:v>
                </c:pt>
                <c:pt idx="303">
                  <c:v>1477913940.5869999</c:v>
                </c:pt>
                <c:pt idx="304">
                  <c:v>1477913940.6530001</c:v>
                </c:pt>
                <c:pt idx="305">
                  <c:v>1477913940.72</c:v>
                </c:pt>
                <c:pt idx="306">
                  <c:v>1477913940.7869999</c:v>
                </c:pt>
                <c:pt idx="307">
                  <c:v>1477913941.72</c:v>
                </c:pt>
                <c:pt idx="308">
                  <c:v>1477913941.786</c:v>
                </c:pt>
                <c:pt idx="309">
                  <c:v>1477913941.8529999</c:v>
                </c:pt>
                <c:pt idx="310">
                  <c:v>1477913941.9200001</c:v>
                </c:pt>
                <c:pt idx="311">
                  <c:v>1477913941.9860001</c:v>
                </c:pt>
                <c:pt idx="312">
                  <c:v>1477913942.053</c:v>
                </c:pt>
                <c:pt idx="313">
                  <c:v>1477913942.1199999</c:v>
                </c:pt>
                <c:pt idx="314">
                  <c:v>1477913943.053</c:v>
                </c:pt>
                <c:pt idx="315">
                  <c:v>1477913943.1199999</c:v>
                </c:pt>
                <c:pt idx="316">
                  <c:v>1477913943.1860001</c:v>
                </c:pt>
                <c:pt idx="317">
                  <c:v>1477913943.253</c:v>
                </c:pt>
                <c:pt idx="318">
                  <c:v>1477913943.319</c:v>
                </c:pt>
                <c:pt idx="319">
                  <c:v>1477913943.3859999</c:v>
                </c:pt>
                <c:pt idx="320">
                  <c:v>1477913943.4530001</c:v>
                </c:pt>
                <c:pt idx="321">
                  <c:v>1477913944.3859999</c:v>
                </c:pt>
                <c:pt idx="322">
                  <c:v>1477913944.4530001</c:v>
                </c:pt>
                <c:pt idx="323">
                  <c:v>1477913944.5190001</c:v>
                </c:pt>
                <c:pt idx="324">
                  <c:v>1477913944.586</c:v>
                </c:pt>
                <c:pt idx="325">
                  <c:v>1477913944.652</c:v>
                </c:pt>
                <c:pt idx="326">
                  <c:v>1477913944.7190001</c:v>
                </c:pt>
                <c:pt idx="327">
                  <c:v>1477913944.786</c:v>
                </c:pt>
                <c:pt idx="328">
                  <c:v>1477913945.7190001</c:v>
                </c:pt>
                <c:pt idx="329">
                  <c:v>1477913945.786</c:v>
                </c:pt>
                <c:pt idx="330">
                  <c:v>1477913945.852</c:v>
                </c:pt>
                <c:pt idx="331">
                  <c:v>1477913945.9189999</c:v>
                </c:pt>
                <c:pt idx="332">
                  <c:v>1477913945.9849999</c:v>
                </c:pt>
                <c:pt idx="333">
                  <c:v>1477913946.052</c:v>
                </c:pt>
                <c:pt idx="334">
                  <c:v>1477913946.119</c:v>
                </c:pt>
                <c:pt idx="335">
                  <c:v>1477913947.052</c:v>
                </c:pt>
                <c:pt idx="336">
                  <c:v>1477913947.119</c:v>
                </c:pt>
                <c:pt idx="337">
                  <c:v>1477913947.1849999</c:v>
                </c:pt>
                <c:pt idx="338">
                  <c:v>1477913947.2520001</c:v>
                </c:pt>
                <c:pt idx="339">
                  <c:v>1477913947.3180001</c:v>
                </c:pt>
                <c:pt idx="340">
                  <c:v>1477913947.385</c:v>
                </c:pt>
                <c:pt idx="341">
                  <c:v>1477913948.385</c:v>
                </c:pt>
                <c:pt idx="342">
                  <c:v>1477913948.4519999</c:v>
                </c:pt>
                <c:pt idx="343">
                  <c:v>1477913948.5179999</c:v>
                </c:pt>
                <c:pt idx="344">
                  <c:v>1477913948.585</c:v>
                </c:pt>
                <c:pt idx="345">
                  <c:v>1477913948.651</c:v>
                </c:pt>
                <c:pt idx="346">
                  <c:v>1477913948.7179999</c:v>
                </c:pt>
                <c:pt idx="347">
                  <c:v>1477913949.7179999</c:v>
                </c:pt>
                <c:pt idx="348">
                  <c:v>1477913949.7850001</c:v>
                </c:pt>
                <c:pt idx="349">
                  <c:v>1477913949.8510001</c:v>
                </c:pt>
                <c:pt idx="350">
                  <c:v>1477913949.918</c:v>
                </c:pt>
                <c:pt idx="351">
                  <c:v>1477913949.984</c:v>
                </c:pt>
                <c:pt idx="352">
                  <c:v>1477913950.0510001</c:v>
                </c:pt>
                <c:pt idx="353">
                  <c:v>1477913951.0510001</c:v>
                </c:pt>
                <c:pt idx="354">
                  <c:v>1477913951.118</c:v>
                </c:pt>
                <c:pt idx="355">
                  <c:v>1477913951.184</c:v>
                </c:pt>
                <c:pt idx="356">
                  <c:v>1477913951.2509999</c:v>
                </c:pt>
                <c:pt idx="357">
                  <c:v>1477913951.3169999</c:v>
                </c:pt>
                <c:pt idx="358">
                  <c:v>1477913951.3840001</c:v>
                </c:pt>
                <c:pt idx="359">
                  <c:v>1477913952.3840001</c:v>
                </c:pt>
                <c:pt idx="360">
                  <c:v>1477913952.451</c:v>
                </c:pt>
                <c:pt idx="361">
                  <c:v>1477913952.517</c:v>
                </c:pt>
                <c:pt idx="362">
                  <c:v>1477913952.5840001</c:v>
                </c:pt>
                <c:pt idx="363">
                  <c:v>1477913952.651</c:v>
                </c:pt>
                <c:pt idx="364">
                  <c:v>1477913952.717</c:v>
                </c:pt>
                <c:pt idx="365">
                  <c:v>1477913953.717</c:v>
                </c:pt>
                <c:pt idx="366">
                  <c:v>1477913953.7839999</c:v>
                </c:pt>
                <c:pt idx="367">
                  <c:v>1477913953.8499999</c:v>
                </c:pt>
                <c:pt idx="368">
                  <c:v>1477913953.9170001</c:v>
                </c:pt>
                <c:pt idx="369">
                  <c:v>1477913953.983</c:v>
                </c:pt>
                <c:pt idx="370">
                  <c:v>1477913954.05</c:v>
                </c:pt>
                <c:pt idx="371">
                  <c:v>1477913955.05</c:v>
                </c:pt>
                <c:pt idx="372">
                  <c:v>1477913955.1170001</c:v>
                </c:pt>
                <c:pt idx="373">
                  <c:v>1477913955.1830001</c:v>
                </c:pt>
                <c:pt idx="374">
                  <c:v>1477913955.25</c:v>
                </c:pt>
                <c:pt idx="375">
                  <c:v>1477913955.316</c:v>
                </c:pt>
                <c:pt idx="376">
                  <c:v>1477913955.3829999</c:v>
                </c:pt>
                <c:pt idx="377">
                  <c:v>1477913956.3829999</c:v>
                </c:pt>
                <c:pt idx="378">
                  <c:v>1477913956.45</c:v>
                </c:pt>
                <c:pt idx="379">
                  <c:v>1477913956.516</c:v>
                </c:pt>
                <c:pt idx="380">
                  <c:v>1477913956.5829999</c:v>
                </c:pt>
                <c:pt idx="381">
                  <c:v>1477913956.6489999</c:v>
                </c:pt>
                <c:pt idx="382">
                  <c:v>1477913956.7160001</c:v>
                </c:pt>
                <c:pt idx="383">
                  <c:v>1477913957.7160001</c:v>
                </c:pt>
                <c:pt idx="384">
                  <c:v>1477913957.7820001</c:v>
                </c:pt>
                <c:pt idx="385">
                  <c:v>1477913957.849</c:v>
                </c:pt>
                <c:pt idx="386">
                  <c:v>1477913957.9159999</c:v>
                </c:pt>
                <c:pt idx="387">
                  <c:v>1477913957.9820001</c:v>
                </c:pt>
                <c:pt idx="388">
                  <c:v>1477913958.049</c:v>
                </c:pt>
                <c:pt idx="389">
                  <c:v>1477913959.049</c:v>
                </c:pt>
                <c:pt idx="390">
                  <c:v>1477913959.115</c:v>
                </c:pt>
                <c:pt idx="391">
                  <c:v>1477913959.1819999</c:v>
                </c:pt>
                <c:pt idx="392">
                  <c:v>1477913959.2490001</c:v>
                </c:pt>
                <c:pt idx="393">
                  <c:v>1477913959.3150001</c:v>
                </c:pt>
                <c:pt idx="394">
                  <c:v>1477913959.382</c:v>
                </c:pt>
                <c:pt idx="395">
                  <c:v>1477913960.382</c:v>
                </c:pt>
                <c:pt idx="396">
                  <c:v>1477913960.448</c:v>
                </c:pt>
                <c:pt idx="397">
                  <c:v>1477913960.5150001</c:v>
                </c:pt>
                <c:pt idx="398">
                  <c:v>1477913960.582</c:v>
                </c:pt>
                <c:pt idx="399">
                  <c:v>1477913960.648</c:v>
                </c:pt>
                <c:pt idx="400">
                  <c:v>1477913960.7149999</c:v>
                </c:pt>
                <c:pt idx="401">
                  <c:v>1477913961.7149999</c:v>
                </c:pt>
                <c:pt idx="402">
                  <c:v>1477913961.7809999</c:v>
                </c:pt>
                <c:pt idx="403">
                  <c:v>1477913961.848</c:v>
                </c:pt>
                <c:pt idx="404">
                  <c:v>1477913961.915</c:v>
                </c:pt>
                <c:pt idx="405">
                  <c:v>1477913961.9809999</c:v>
                </c:pt>
                <c:pt idx="406">
                  <c:v>1477913962.0480001</c:v>
                </c:pt>
                <c:pt idx="407">
                  <c:v>1477913963.0480001</c:v>
                </c:pt>
                <c:pt idx="408">
                  <c:v>1477913963.1140001</c:v>
                </c:pt>
                <c:pt idx="409">
                  <c:v>1477913963.181</c:v>
                </c:pt>
                <c:pt idx="410">
                  <c:v>1477913963.2479999</c:v>
                </c:pt>
                <c:pt idx="411">
                  <c:v>1477913963.3139999</c:v>
                </c:pt>
                <c:pt idx="412">
                  <c:v>1477913963.381</c:v>
                </c:pt>
                <c:pt idx="413">
                  <c:v>1477913964.381</c:v>
                </c:pt>
                <c:pt idx="414">
                  <c:v>1477913964.448</c:v>
                </c:pt>
                <c:pt idx="415">
                  <c:v>1477913964.5139999</c:v>
                </c:pt>
                <c:pt idx="416">
                  <c:v>1477913964.5810001</c:v>
                </c:pt>
                <c:pt idx="417">
                  <c:v>1477913964.6470001</c:v>
                </c:pt>
                <c:pt idx="418">
                  <c:v>1477913964.714</c:v>
                </c:pt>
                <c:pt idx="419">
                  <c:v>1477913965.714</c:v>
                </c:pt>
                <c:pt idx="420">
                  <c:v>1477913965.7809999</c:v>
                </c:pt>
                <c:pt idx="421">
                  <c:v>1477913965.8469999</c:v>
                </c:pt>
                <c:pt idx="422">
                  <c:v>1477913965.914</c:v>
                </c:pt>
                <c:pt idx="423">
                  <c:v>1477913965.9809999</c:v>
                </c:pt>
                <c:pt idx="424">
                  <c:v>1477913966.0469999</c:v>
                </c:pt>
                <c:pt idx="425">
                  <c:v>1477913967.0469999</c:v>
                </c:pt>
                <c:pt idx="426">
                  <c:v>1477913967.1140001</c:v>
                </c:pt>
                <c:pt idx="427">
                  <c:v>1477913967.1800001</c:v>
                </c:pt>
                <c:pt idx="428">
                  <c:v>1477913967.247</c:v>
                </c:pt>
                <c:pt idx="429">
                  <c:v>1477913967.3139999</c:v>
                </c:pt>
                <c:pt idx="430">
                  <c:v>1477913967.3800001</c:v>
                </c:pt>
                <c:pt idx="431">
                  <c:v>1477913967.447</c:v>
                </c:pt>
                <c:pt idx="432">
                  <c:v>1477913968.3800001</c:v>
                </c:pt>
                <c:pt idx="433">
                  <c:v>1477913968.447</c:v>
                </c:pt>
                <c:pt idx="434">
                  <c:v>1477913968.513</c:v>
                </c:pt>
                <c:pt idx="435">
                  <c:v>1477913968.5799999</c:v>
                </c:pt>
                <c:pt idx="436">
                  <c:v>1477913968.6470001</c:v>
                </c:pt>
                <c:pt idx="437">
                  <c:v>1477913968.7130001</c:v>
                </c:pt>
                <c:pt idx="438">
                  <c:v>1477913968.78</c:v>
                </c:pt>
                <c:pt idx="439">
                  <c:v>1477913969.7130001</c:v>
                </c:pt>
                <c:pt idx="440">
                  <c:v>1477913969.78</c:v>
                </c:pt>
                <c:pt idx="441">
                  <c:v>1477913969.846</c:v>
                </c:pt>
                <c:pt idx="442">
                  <c:v>1477913969.9130001</c:v>
                </c:pt>
                <c:pt idx="443">
                  <c:v>1477913969.98</c:v>
                </c:pt>
                <c:pt idx="444">
                  <c:v>1477913970.046</c:v>
                </c:pt>
                <c:pt idx="445">
                  <c:v>1477913970.1129999</c:v>
                </c:pt>
                <c:pt idx="446">
                  <c:v>1477913971.046</c:v>
                </c:pt>
                <c:pt idx="447">
                  <c:v>1477913971.1129999</c:v>
                </c:pt>
                <c:pt idx="448">
                  <c:v>1477913971.1800001</c:v>
                </c:pt>
                <c:pt idx="449">
                  <c:v>1477913971.2460001</c:v>
                </c:pt>
                <c:pt idx="450">
                  <c:v>1477913971.313</c:v>
                </c:pt>
                <c:pt idx="451">
                  <c:v>1477913971.3800001</c:v>
                </c:pt>
                <c:pt idx="452">
                  <c:v>1477913971.4460001</c:v>
                </c:pt>
                <c:pt idx="453">
                  <c:v>1477913972.3789999</c:v>
                </c:pt>
                <c:pt idx="454">
                  <c:v>1477913972.4460001</c:v>
                </c:pt>
                <c:pt idx="455">
                  <c:v>1477913972.513</c:v>
                </c:pt>
                <c:pt idx="456">
                  <c:v>1477913972.579</c:v>
                </c:pt>
                <c:pt idx="457">
                  <c:v>1477913972.6459999</c:v>
                </c:pt>
                <c:pt idx="458">
                  <c:v>1477913972.7130001</c:v>
                </c:pt>
                <c:pt idx="459">
                  <c:v>1477913972.779</c:v>
                </c:pt>
                <c:pt idx="460">
                  <c:v>1477913973.7130001</c:v>
                </c:pt>
                <c:pt idx="461">
                  <c:v>1477913973.779</c:v>
                </c:pt>
                <c:pt idx="462">
                  <c:v>1477913973.846</c:v>
                </c:pt>
                <c:pt idx="463">
                  <c:v>1477913973.9130001</c:v>
                </c:pt>
                <c:pt idx="464">
                  <c:v>1477913973.9790001</c:v>
                </c:pt>
                <c:pt idx="465">
                  <c:v>1477913974.046</c:v>
                </c:pt>
                <c:pt idx="466">
                  <c:v>1477913974.1129999</c:v>
                </c:pt>
                <c:pt idx="467">
                  <c:v>1477913975.046</c:v>
                </c:pt>
                <c:pt idx="468">
                  <c:v>1477913975.112</c:v>
                </c:pt>
                <c:pt idx="469">
                  <c:v>1477913975.1789999</c:v>
                </c:pt>
                <c:pt idx="470">
                  <c:v>1477913975.2460001</c:v>
                </c:pt>
                <c:pt idx="471">
                  <c:v>1477913975.312</c:v>
                </c:pt>
                <c:pt idx="472">
                  <c:v>1477913975.3789999</c:v>
                </c:pt>
                <c:pt idx="473">
                  <c:v>1477913975.4460001</c:v>
                </c:pt>
                <c:pt idx="474">
                  <c:v>1477913976.3789999</c:v>
                </c:pt>
                <c:pt idx="475">
                  <c:v>1477913976.4460001</c:v>
                </c:pt>
                <c:pt idx="476">
                  <c:v>1477913976.5120001</c:v>
                </c:pt>
                <c:pt idx="477">
                  <c:v>1477913976.579</c:v>
                </c:pt>
                <c:pt idx="478">
                  <c:v>1477913976.6459999</c:v>
                </c:pt>
                <c:pt idx="479">
                  <c:v>1477913976.7119999</c:v>
                </c:pt>
                <c:pt idx="480">
                  <c:v>1477913976.779</c:v>
                </c:pt>
                <c:pt idx="481">
                  <c:v>1477913977.7119999</c:v>
                </c:pt>
                <c:pt idx="482">
                  <c:v>1477913977.779</c:v>
                </c:pt>
                <c:pt idx="483">
                  <c:v>1477913977.846</c:v>
                </c:pt>
                <c:pt idx="484">
                  <c:v>1477913977.9119999</c:v>
                </c:pt>
                <c:pt idx="485">
                  <c:v>1477913977.9790001</c:v>
                </c:pt>
                <c:pt idx="486">
                  <c:v>1477913978.046</c:v>
                </c:pt>
                <c:pt idx="487">
                  <c:v>1477913978.112</c:v>
                </c:pt>
                <c:pt idx="488">
                  <c:v>1477913979.0450001</c:v>
                </c:pt>
                <c:pt idx="489">
                  <c:v>1477913979.112</c:v>
                </c:pt>
                <c:pt idx="490">
                  <c:v>1477913979.1789999</c:v>
                </c:pt>
                <c:pt idx="491">
                  <c:v>1477913979.2449999</c:v>
                </c:pt>
                <c:pt idx="492">
                  <c:v>1477913979.312</c:v>
                </c:pt>
                <c:pt idx="493">
                  <c:v>1477913979.3789999</c:v>
                </c:pt>
                <c:pt idx="494">
                  <c:v>1477913979.4449999</c:v>
                </c:pt>
                <c:pt idx="495">
                  <c:v>1477913980.3789999</c:v>
                </c:pt>
                <c:pt idx="496">
                  <c:v>1477913980.4449999</c:v>
                </c:pt>
                <c:pt idx="497">
                  <c:v>1477913980.5120001</c:v>
                </c:pt>
                <c:pt idx="498">
                  <c:v>1477913980.579</c:v>
                </c:pt>
                <c:pt idx="499">
                  <c:v>1477913980.645</c:v>
                </c:pt>
                <c:pt idx="500">
                  <c:v>1477913980.7119999</c:v>
                </c:pt>
                <c:pt idx="501">
                  <c:v>1477913980.779</c:v>
                </c:pt>
                <c:pt idx="502">
                  <c:v>1477913981.7119999</c:v>
                </c:pt>
                <c:pt idx="503">
                  <c:v>1477913981.779</c:v>
                </c:pt>
                <c:pt idx="504">
                  <c:v>1477913981.845</c:v>
                </c:pt>
                <c:pt idx="505">
                  <c:v>1477913981.9119999</c:v>
                </c:pt>
                <c:pt idx="506">
                  <c:v>1477913981.9790001</c:v>
                </c:pt>
                <c:pt idx="507">
                  <c:v>1477913982.0450001</c:v>
                </c:pt>
                <c:pt idx="508">
                  <c:v>1477913982.112</c:v>
                </c:pt>
                <c:pt idx="509">
                  <c:v>1477913983.0450001</c:v>
                </c:pt>
                <c:pt idx="510">
                  <c:v>1477913983.112</c:v>
                </c:pt>
                <c:pt idx="511">
                  <c:v>1477913983.178</c:v>
                </c:pt>
                <c:pt idx="512">
                  <c:v>1477913983.2449999</c:v>
                </c:pt>
                <c:pt idx="513">
                  <c:v>1477913983.312</c:v>
                </c:pt>
                <c:pt idx="514">
                  <c:v>1477913983.378</c:v>
                </c:pt>
                <c:pt idx="515">
                  <c:v>1477913983.4449999</c:v>
                </c:pt>
                <c:pt idx="516">
                  <c:v>1477913984.378</c:v>
                </c:pt>
                <c:pt idx="517">
                  <c:v>1477913984.4449999</c:v>
                </c:pt>
                <c:pt idx="518">
                  <c:v>1477913984.5120001</c:v>
                </c:pt>
                <c:pt idx="519">
                  <c:v>1477913984.5780001</c:v>
                </c:pt>
                <c:pt idx="520">
                  <c:v>1477913984.645</c:v>
                </c:pt>
                <c:pt idx="521">
                  <c:v>1477913984.7119999</c:v>
                </c:pt>
                <c:pt idx="522">
                  <c:v>1477913984.7780001</c:v>
                </c:pt>
                <c:pt idx="523">
                  <c:v>1477913985.7119999</c:v>
                </c:pt>
                <c:pt idx="524">
                  <c:v>1477913985.7780001</c:v>
                </c:pt>
                <c:pt idx="525">
                  <c:v>1477913985.845</c:v>
                </c:pt>
                <c:pt idx="526">
                  <c:v>1477913985.9119999</c:v>
                </c:pt>
                <c:pt idx="527">
                  <c:v>1477913985.9779999</c:v>
                </c:pt>
                <c:pt idx="528">
                  <c:v>1477913986.0450001</c:v>
                </c:pt>
                <c:pt idx="529">
                  <c:v>1477913986.112</c:v>
                </c:pt>
                <c:pt idx="530">
                  <c:v>1477913987.0450001</c:v>
                </c:pt>
                <c:pt idx="531">
                  <c:v>1477913987.112</c:v>
                </c:pt>
                <c:pt idx="532">
                  <c:v>1477913987.178</c:v>
                </c:pt>
                <c:pt idx="533">
                  <c:v>1477913987.2449999</c:v>
                </c:pt>
                <c:pt idx="534">
                  <c:v>1477913987.312</c:v>
                </c:pt>
                <c:pt idx="535">
                  <c:v>1477913987.378</c:v>
                </c:pt>
                <c:pt idx="536">
                  <c:v>1477913987.4449999</c:v>
                </c:pt>
                <c:pt idx="537">
                  <c:v>1477913988.378</c:v>
                </c:pt>
                <c:pt idx="538">
                  <c:v>1477913988.4449999</c:v>
                </c:pt>
                <c:pt idx="539">
                  <c:v>1477913988.5120001</c:v>
                </c:pt>
                <c:pt idx="540">
                  <c:v>1477913988.5780001</c:v>
                </c:pt>
                <c:pt idx="541">
                  <c:v>1477913988.645</c:v>
                </c:pt>
                <c:pt idx="542">
                  <c:v>1477913988.711</c:v>
                </c:pt>
                <c:pt idx="543">
                  <c:v>1477913988.7780001</c:v>
                </c:pt>
                <c:pt idx="544">
                  <c:v>1477913989.711</c:v>
                </c:pt>
                <c:pt idx="545">
                  <c:v>1477913989.7780001</c:v>
                </c:pt>
                <c:pt idx="546">
                  <c:v>1477913989.845</c:v>
                </c:pt>
                <c:pt idx="547">
                  <c:v>1477913989.911</c:v>
                </c:pt>
                <c:pt idx="548">
                  <c:v>1477913989.9779999</c:v>
                </c:pt>
                <c:pt idx="549">
                  <c:v>1477913990.0450001</c:v>
                </c:pt>
                <c:pt idx="550">
                  <c:v>1477913990.1110001</c:v>
                </c:pt>
                <c:pt idx="551">
                  <c:v>1477913991.0450001</c:v>
                </c:pt>
                <c:pt idx="552">
                  <c:v>1477913991.1110001</c:v>
                </c:pt>
                <c:pt idx="553">
                  <c:v>1477913991.178</c:v>
                </c:pt>
                <c:pt idx="554">
                  <c:v>1477913991.2449999</c:v>
                </c:pt>
                <c:pt idx="555">
                  <c:v>1477913991.3110001</c:v>
                </c:pt>
                <c:pt idx="556">
                  <c:v>1477913991.378</c:v>
                </c:pt>
                <c:pt idx="557">
                  <c:v>1477913991.4449999</c:v>
                </c:pt>
                <c:pt idx="558">
                  <c:v>1477913992.378</c:v>
                </c:pt>
                <c:pt idx="559">
                  <c:v>1477913992.4449999</c:v>
                </c:pt>
                <c:pt idx="560">
                  <c:v>1477913992.5109999</c:v>
                </c:pt>
                <c:pt idx="561">
                  <c:v>1477913992.5780001</c:v>
                </c:pt>
                <c:pt idx="562">
                  <c:v>1477913992.645</c:v>
                </c:pt>
                <c:pt idx="563">
                  <c:v>1477913992.711</c:v>
                </c:pt>
                <c:pt idx="564">
                  <c:v>1477913992.7780001</c:v>
                </c:pt>
                <c:pt idx="565">
                  <c:v>1477913993.711</c:v>
                </c:pt>
                <c:pt idx="566">
                  <c:v>1477913993.7780001</c:v>
                </c:pt>
                <c:pt idx="567">
                  <c:v>1477913993.845</c:v>
                </c:pt>
                <c:pt idx="568">
                  <c:v>1477913993.911</c:v>
                </c:pt>
                <c:pt idx="569">
                  <c:v>1477913993.9779999</c:v>
                </c:pt>
                <c:pt idx="570">
                  <c:v>1477913994.0450001</c:v>
                </c:pt>
                <c:pt idx="571">
                  <c:v>1477913994.1110001</c:v>
                </c:pt>
                <c:pt idx="572">
                  <c:v>1477913995.0450001</c:v>
                </c:pt>
                <c:pt idx="573">
                  <c:v>1477913995.1110001</c:v>
                </c:pt>
                <c:pt idx="574">
                  <c:v>1477913995.178</c:v>
                </c:pt>
                <c:pt idx="575">
                  <c:v>1477913995.2449999</c:v>
                </c:pt>
                <c:pt idx="576">
                  <c:v>1477913995.3110001</c:v>
                </c:pt>
                <c:pt idx="577">
                  <c:v>1477913995.378</c:v>
                </c:pt>
                <c:pt idx="578">
                  <c:v>1477913995.4449999</c:v>
                </c:pt>
                <c:pt idx="579">
                  <c:v>1477913996.378</c:v>
                </c:pt>
                <c:pt idx="580">
                  <c:v>1477913996.4449999</c:v>
                </c:pt>
                <c:pt idx="581">
                  <c:v>1477913996.5109999</c:v>
                </c:pt>
                <c:pt idx="582">
                  <c:v>1477913996.5780001</c:v>
                </c:pt>
                <c:pt idx="583">
                  <c:v>1477913996.645</c:v>
                </c:pt>
                <c:pt idx="584">
                  <c:v>1477913996.711</c:v>
                </c:pt>
                <c:pt idx="585">
                  <c:v>1477913996.7780001</c:v>
                </c:pt>
                <c:pt idx="586">
                  <c:v>1477913997.711</c:v>
                </c:pt>
                <c:pt idx="587">
                  <c:v>1477913997.7780001</c:v>
                </c:pt>
                <c:pt idx="588">
                  <c:v>1477913997.845</c:v>
                </c:pt>
                <c:pt idx="589">
                  <c:v>1477913997.911</c:v>
                </c:pt>
                <c:pt idx="590">
                  <c:v>1477913997.9779999</c:v>
                </c:pt>
                <c:pt idx="591">
                  <c:v>1477913998.0450001</c:v>
                </c:pt>
                <c:pt idx="592">
                  <c:v>1477913998.1110001</c:v>
                </c:pt>
                <c:pt idx="593">
                  <c:v>1477913999.0450001</c:v>
                </c:pt>
                <c:pt idx="594">
                  <c:v>1477913999.178</c:v>
                </c:pt>
                <c:pt idx="595">
                  <c:v>1477913999.2449999</c:v>
                </c:pt>
                <c:pt idx="596">
                  <c:v>1477913999.312</c:v>
                </c:pt>
                <c:pt idx="597">
                  <c:v>1477913999.378</c:v>
                </c:pt>
                <c:pt idx="598">
                  <c:v>1477913999.4449999</c:v>
                </c:pt>
                <c:pt idx="599">
                  <c:v>1477913999.5120001</c:v>
                </c:pt>
                <c:pt idx="600">
                  <c:v>1477914000.378</c:v>
                </c:pt>
                <c:pt idx="601">
                  <c:v>1477914000.4449999</c:v>
                </c:pt>
                <c:pt idx="602">
                  <c:v>1477914000.5120001</c:v>
                </c:pt>
                <c:pt idx="603">
                  <c:v>1477914000.5780001</c:v>
                </c:pt>
                <c:pt idx="604">
                  <c:v>1477914000.645</c:v>
                </c:pt>
                <c:pt idx="605">
                  <c:v>1477914000.7119999</c:v>
                </c:pt>
                <c:pt idx="606">
                  <c:v>1477914000.7780001</c:v>
                </c:pt>
                <c:pt idx="607">
                  <c:v>1477914001.7119999</c:v>
                </c:pt>
                <c:pt idx="608">
                  <c:v>1477914001.7780001</c:v>
                </c:pt>
                <c:pt idx="609">
                  <c:v>1477914001.845</c:v>
                </c:pt>
                <c:pt idx="610">
                  <c:v>1477914001.9119999</c:v>
                </c:pt>
                <c:pt idx="611">
                  <c:v>1477914001.9779999</c:v>
                </c:pt>
                <c:pt idx="612">
                  <c:v>1477914002.0450001</c:v>
                </c:pt>
                <c:pt idx="613">
                  <c:v>1477914002.112</c:v>
                </c:pt>
                <c:pt idx="614">
                  <c:v>1477914003.0450001</c:v>
                </c:pt>
                <c:pt idx="615">
                  <c:v>1477914003.112</c:v>
                </c:pt>
                <c:pt idx="616">
                  <c:v>1477914003.1789999</c:v>
                </c:pt>
                <c:pt idx="617">
                  <c:v>1477914003.2449999</c:v>
                </c:pt>
                <c:pt idx="618">
                  <c:v>1477914003.312</c:v>
                </c:pt>
                <c:pt idx="619">
                  <c:v>1477914003.3789999</c:v>
                </c:pt>
                <c:pt idx="620">
                  <c:v>1477914003.4449999</c:v>
                </c:pt>
                <c:pt idx="621">
                  <c:v>1477914004.3789999</c:v>
                </c:pt>
                <c:pt idx="622">
                  <c:v>1477914004.4449999</c:v>
                </c:pt>
                <c:pt idx="623">
                  <c:v>1477914004.5120001</c:v>
                </c:pt>
                <c:pt idx="624">
                  <c:v>1477914004.579</c:v>
                </c:pt>
                <c:pt idx="625">
                  <c:v>1477914004.645</c:v>
                </c:pt>
                <c:pt idx="626">
                  <c:v>1477914004.7119999</c:v>
                </c:pt>
                <c:pt idx="627">
                  <c:v>1477914004.779</c:v>
                </c:pt>
                <c:pt idx="628">
                  <c:v>1477914005.7119999</c:v>
                </c:pt>
                <c:pt idx="629">
                  <c:v>1477914005.779</c:v>
                </c:pt>
                <c:pt idx="630">
                  <c:v>1477914005.846</c:v>
                </c:pt>
                <c:pt idx="631">
                  <c:v>1477914005.9119999</c:v>
                </c:pt>
                <c:pt idx="632">
                  <c:v>1477914005.9790001</c:v>
                </c:pt>
                <c:pt idx="633">
                  <c:v>1477914006.046</c:v>
                </c:pt>
                <c:pt idx="634">
                  <c:v>1477914006.112</c:v>
                </c:pt>
                <c:pt idx="635">
                  <c:v>1477914007.046</c:v>
                </c:pt>
                <c:pt idx="636">
                  <c:v>1477914007.112</c:v>
                </c:pt>
                <c:pt idx="637">
                  <c:v>1477914007.1789999</c:v>
                </c:pt>
                <c:pt idx="638">
                  <c:v>1477914007.2460001</c:v>
                </c:pt>
                <c:pt idx="639">
                  <c:v>1477914007.313</c:v>
                </c:pt>
                <c:pt idx="640">
                  <c:v>1477914007.3789999</c:v>
                </c:pt>
                <c:pt idx="641">
                  <c:v>1477914008.3789999</c:v>
                </c:pt>
                <c:pt idx="642">
                  <c:v>1477914008.4460001</c:v>
                </c:pt>
                <c:pt idx="643">
                  <c:v>1477914008.513</c:v>
                </c:pt>
                <c:pt idx="644">
                  <c:v>1477914008.579</c:v>
                </c:pt>
                <c:pt idx="645">
                  <c:v>1477914008.6459999</c:v>
                </c:pt>
                <c:pt idx="646">
                  <c:v>1477914008.7130001</c:v>
                </c:pt>
                <c:pt idx="647">
                  <c:v>1477914009.7130001</c:v>
                </c:pt>
                <c:pt idx="648">
                  <c:v>1477914009.779</c:v>
                </c:pt>
                <c:pt idx="649">
                  <c:v>1477914009.846</c:v>
                </c:pt>
                <c:pt idx="650">
                  <c:v>1477914009.9130001</c:v>
                </c:pt>
                <c:pt idx="651">
                  <c:v>1477914009.98</c:v>
                </c:pt>
                <c:pt idx="652">
                  <c:v>1477914010.046</c:v>
                </c:pt>
                <c:pt idx="653">
                  <c:v>1477914011.046</c:v>
                </c:pt>
                <c:pt idx="654">
                  <c:v>1477914011.1129999</c:v>
                </c:pt>
                <c:pt idx="655">
                  <c:v>1477914011.1800001</c:v>
                </c:pt>
                <c:pt idx="656">
                  <c:v>1477914011.2460001</c:v>
                </c:pt>
                <c:pt idx="657">
                  <c:v>1477914011.313</c:v>
                </c:pt>
                <c:pt idx="658">
                  <c:v>1477914011.3800001</c:v>
                </c:pt>
                <c:pt idx="659">
                  <c:v>1477914012.3800001</c:v>
                </c:pt>
                <c:pt idx="660">
                  <c:v>1477914012.4460001</c:v>
                </c:pt>
                <c:pt idx="661">
                  <c:v>1477914012.513</c:v>
                </c:pt>
                <c:pt idx="662">
                  <c:v>1477914012.5799999</c:v>
                </c:pt>
                <c:pt idx="663">
                  <c:v>1477914012.6459999</c:v>
                </c:pt>
                <c:pt idx="664">
                  <c:v>1477914012.7130001</c:v>
                </c:pt>
                <c:pt idx="665">
                  <c:v>1477914013.7130001</c:v>
                </c:pt>
                <c:pt idx="666">
                  <c:v>1477914013.78</c:v>
                </c:pt>
                <c:pt idx="667">
                  <c:v>1477914013.8469999</c:v>
                </c:pt>
                <c:pt idx="668">
                  <c:v>1477914013.9130001</c:v>
                </c:pt>
                <c:pt idx="669">
                  <c:v>1477914013.98</c:v>
                </c:pt>
                <c:pt idx="670">
                  <c:v>1477914014.0469999</c:v>
                </c:pt>
                <c:pt idx="671">
                  <c:v>1477914015.0469999</c:v>
                </c:pt>
                <c:pt idx="672">
                  <c:v>1477914015.1129999</c:v>
                </c:pt>
                <c:pt idx="673">
                  <c:v>1477914015.1800001</c:v>
                </c:pt>
                <c:pt idx="674">
                  <c:v>1477914015.247</c:v>
                </c:pt>
                <c:pt idx="675">
                  <c:v>1477914015.313</c:v>
                </c:pt>
                <c:pt idx="676">
                  <c:v>1477914015.3800001</c:v>
                </c:pt>
                <c:pt idx="677">
                  <c:v>1477914016.3800001</c:v>
                </c:pt>
                <c:pt idx="678">
                  <c:v>1477914016.447</c:v>
                </c:pt>
                <c:pt idx="679">
                  <c:v>1477914016.5139999</c:v>
                </c:pt>
                <c:pt idx="680">
                  <c:v>1477914016.5799999</c:v>
                </c:pt>
                <c:pt idx="681">
                  <c:v>1477914016.6470001</c:v>
                </c:pt>
                <c:pt idx="682">
                  <c:v>1477914016.714</c:v>
                </c:pt>
                <c:pt idx="683">
                  <c:v>1477914017.714</c:v>
                </c:pt>
                <c:pt idx="684">
                  <c:v>1477914017.78</c:v>
                </c:pt>
                <c:pt idx="685">
                  <c:v>1477914017.8469999</c:v>
                </c:pt>
                <c:pt idx="686">
                  <c:v>1477914017.914</c:v>
                </c:pt>
                <c:pt idx="687">
                  <c:v>1477914017.98</c:v>
                </c:pt>
                <c:pt idx="688">
                  <c:v>1477914018.0469999</c:v>
                </c:pt>
                <c:pt idx="689">
                  <c:v>1477914019.0469999</c:v>
                </c:pt>
                <c:pt idx="690">
                  <c:v>1477914019.1140001</c:v>
                </c:pt>
                <c:pt idx="691">
                  <c:v>1477914019.181</c:v>
                </c:pt>
                <c:pt idx="692">
                  <c:v>1477914019.247</c:v>
                </c:pt>
                <c:pt idx="693">
                  <c:v>1477914019.3139999</c:v>
                </c:pt>
                <c:pt idx="694">
                  <c:v>1477914019.381</c:v>
                </c:pt>
                <c:pt idx="695">
                  <c:v>1477914020.381</c:v>
                </c:pt>
                <c:pt idx="696">
                  <c:v>1477914020.448</c:v>
                </c:pt>
                <c:pt idx="697">
                  <c:v>1477914020.5139999</c:v>
                </c:pt>
                <c:pt idx="698">
                  <c:v>1477914020.5810001</c:v>
                </c:pt>
                <c:pt idx="699">
                  <c:v>1477914020.648</c:v>
                </c:pt>
                <c:pt idx="700">
                  <c:v>1477914020.714</c:v>
                </c:pt>
                <c:pt idx="701">
                  <c:v>1477914021.714</c:v>
                </c:pt>
                <c:pt idx="702">
                  <c:v>1477914021.7809999</c:v>
                </c:pt>
                <c:pt idx="703">
                  <c:v>1477914021.848</c:v>
                </c:pt>
                <c:pt idx="704">
                  <c:v>1477914021.914</c:v>
                </c:pt>
                <c:pt idx="705">
                  <c:v>1477914021.9809999</c:v>
                </c:pt>
                <c:pt idx="706">
                  <c:v>1477914022.0480001</c:v>
                </c:pt>
                <c:pt idx="707">
                  <c:v>1477914023.0480001</c:v>
                </c:pt>
                <c:pt idx="708">
                  <c:v>1477914023.115</c:v>
                </c:pt>
                <c:pt idx="709">
                  <c:v>1477914023.181</c:v>
                </c:pt>
                <c:pt idx="710">
                  <c:v>1477914023.2479999</c:v>
                </c:pt>
                <c:pt idx="711">
                  <c:v>1477914023.3150001</c:v>
                </c:pt>
                <c:pt idx="712">
                  <c:v>1477914023.381</c:v>
                </c:pt>
                <c:pt idx="713">
                  <c:v>1477914024.382</c:v>
                </c:pt>
                <c:pt idx="714">
                  <c:v>1477914024.448</c:v>
                </c:pt>
                <c:pt idx="715">
                  <c:v>1477914024.5150001</c:v>
                </c:pt>
                <c:pt idx="716">
                  <c:v>1477914024.582</c:v>
                </c:pt>
                <c:pt idx="717">
                  <c:v>1477914024.648</c:v>
                </c:pt>
                <c:pt idx="718">
                  <c:v>1477914024.7149999</c:v>
                </c:pt>
                <c:pt idx="719">
                  <c:v>1477914025.7149999</c:v>
                </c:pt>
                <c:pt idx="720">
                  <c:v>1477914025.7820001</c:v>
                </c:pt>
                <c:pt idx="721">
                  <c:v>1477914025.849</c:v>
                </c:pt>
                <c:pt idx="722">
                  <c:v>1477914025.915</c:v>
                </c:pt>
                <c:pt idx="723">
                  <c:v>1477914025.9820001</c:v>
                </c:pt>
                <c:pt idx="724">
                  <c:v>1477914026.049</c:v>
                </c:pt>
                <c:pt idx="725">
                  <c:v>1477914027.049</c:v>
                </c:pt>
                <c:pt idx="726">
                  <c:v>1477914027.1159999</c:v>
                </c:pt>
                <c:pt idx="727">
                  <c:v>1477914027.1819999</c:v>
                </c:pt>
                <c:pt idx="728">
                  <c:v>1477914027.2490001</c:v>
                </c:pt>
                <c:pt idx="729">
                  <c:v>1477914027.316</c:v>
                </c:pt>
                <c:pt idx="730">
                  <c:v>1477914027.382</c:v>
                </c:pt>
                <c:pt idx="731">
                  <c:v>1477914027.4489999</c:v>
                </c:pt>
                <c:pt idx="732">
                  <c:v>1477914028.3829999</c:v>
                </c:pt>
                <c:pt idx="733">
                  <c:v>1477914028.4489999</c:v>
                </c:pt>
                <c:pt idx="734">
                  <c:v>1477914028.516</c:v>
                </c:pt>
                <c:pt idx="735">
                  <c:v>1477914028.5829999</c:v>
                </c:pt>
                <c:pt idx="736">
                  <c:v>1477914028.6489999</c:v>
                </c:pt>
                <c:pt idx="737">
                  <c:v>1477914028.7160001</c:v>
                </c:pt>
                <c:pt idx="738">
                  <c:v>1477914028.783</c:v>
                </c:pt>
                <c:pt idx="739">
                  <c:v>1477914029.7160001</c:v>
                </c:pt>
                <c:pt idx="740">
                  <c:v>1477914029.783</c:v>
                </c:pt>
                <c:pt idx="741">
                  <c:v>1477914029.8499999</c:v>
                </c:pt>
                <c:pt idx="742">
                  <c:v>1477914029.9159999</c:v>
                </c:pt>
                <c:pt idx="743">
                  <c:v>1477914029.983</c:v>
                </c:pt>
                <c:pt idx="744">
                  <c:v>1477914030.05</c:v>
                </c:pt>
                <c:pt idx="745">
                  <c:v>1477914030.1159999</c:v>
                </c:pt>
                <c:pt idx="746">
                  <c:v>1477914031.05</c:v>
                </c:pt>
                <c:pt idx="747">
                  <c:v>1477914031.1170001</c:v>
                </c:pt>
                <c:pt idx="748">
                  <c:v>1477914031.1830001</c:v>
                </c:pt>
                <c:pt idx="749">
                  <c:v>1477914031.25</c:v>
                </c:pt>
                <c:pt idx="750">
                  <c:v>1477914031.3169999</c:v>
                </c:pt>
                <c:pt idx="751">
                  <c:v>1477914031.3829999</c:v>
                </c:pt>
                <c:pt idx="752">
                  <c:v>1477914031.45</c:v>
                </c:pt>
                <c:pt idx="753">
                  <c:v>1477914032.3840001</c:v>
                </c:pt>
                <c:pt idx="754">
                  <c:v>1477914032.45</c:v>
                </c:pt>
                <c:pt idx="755">
                  <c:v>1477914032.517</c:v>
                </c:pt>
                <c:pt idx="756">
                  <c:v>1477914032.5840001</c:v>
                </c:pt>
                <c:pt idx="757">
                  <c:v>1477914032.651</c:v>
                </c:pt>
                <c:pt idx="758">
                  <c:v>1477914032.717</c:v>
                </c:pt>
                <c:pt idx="759">
                  <c:v>1477914032.7839999</c:v>
                </c:pt>
                <c:pt idx="760">
                  <c:v>1477914033.7179999</c:v>
                </c:pt>
                <c:pt idx="761">
                  <c:v>1477914033.7839999</c:v>
                </c:pt>
                <c:pt idx="762">
                  <c:v>1477914033.8510001</c:v>
                </c:pt>
                <c:pt idx="763">
                  <c:v>1477914033.918</c:v>
                </c:pt>
                <c:pt idx="764">
                  <c:v>1477914033.984</c:v>
                </c:pt>
                <c:pt idx="765">
                  <c:v>1477914034.0510001</c:v>
                </c:pt>
                <c:pt idx="766">
                  <c:v>1477914034.118</c:v>
                </c:pt>
                <c:pt idx="767">
                  <c:v>1477914035.0510001</c:v>
                </c:pt>
                <c:pt idx="768">
                  <c:v>1477914035.118</c:v>
                </c:pt>
                <c:pt idx="769">
                  <c:v>1477914035.1849999</c:v>
                </c:pt>
                <c:pt idx="770">
                  <c:v>1477914035.2509999</c:v>
                </c:pt>
                <c:pt idx="771">
                  <c:v>1477914035.3180001</c:v>
                </c:pt>
                <c:pt idx="772">
                  <c:v>1477914035.385</c:v>
                </c:pt>
                <c:pt idx="773">
                  <c:v>1477914035.451</c:v>
                </c:pt>
                <c:pt idx="774">
                  <c:v>1477914036.385</c:v>
                </c:pt>
                <c:pt idx="775">
                  <c:v>1477914036.4519999</c:v>
                </c:pt>
                <c:pt idx="776">
                  <c:v>1477914036.5179999</c:v>
                </c:pt>
                <c:pt idx="777">
                  <c:v>1477914036.585</c:v>
                </c:pt>
                <c:pt idx="778">
                  <c:v>1477914036.652</c:v>
                </c:pt>
                <c:pt idx="779">
                  <c:v>1477914036.7190001</c:v>
                </c:pt>
                <c:pt idx="780">
                  <c:v>1477914036.7850001</c:v>
                </c:pt>
                <c:pt idx="781">
                  <c:v>1477914037.7190001</c:v>
                </c:pt>
                <c:pt idx="782">
                  <c:v>1477914037.786</c:v>
                </c:pt>
                <c:pt idx="783">
                  <c:v>1477914037.852</c:v>
                </c:pt>
                <c:pt idx="784">
                  <c:v>1477914037.9189999</c:v>
                </c:pt>
                <c:pt idx="785">
                  <c:v>1477914037.9860001</c:v>
                </c:pt>
                <c:pt idx="786">
                  <c:v>1477914038.052</c:v>
                </c:pt>
                <c:pt idx="787">
                  <c:v>1477914038.119</c:v>
                </c:pt>
                <c:pt idx="788">
                  <c:v>1477914039.053</c:v>
                </c:pt>
                <c:pt idx="789">
                  <c:v>1477914039.119</c:v>
                </c:pt>
                <c:pt idx="790">
                  <c:v>1477914039.1860001</c:v>
                </c:pt>
                <c:pt idx="791">
                  <c:v>1477914039.253</c:v>
                </c:pt>
                <c:pt idx="792">
                  <c:v>1477914039.319</c:v>
                </c:pt>
                <c:pt idx="793">
                  <c:v>1477914039.3859999</c:v>
                </c:pt>
                <c:pt idx="794">
                  <c:v>1477914039.4530001</c:v>
                </c:pt>
                <c:pt idx="795">
                  <c:v>1477914040.3859999</c:v>
                </c:pt>
                <c:pt idx="796">
                  <c:v>1477914040.4530001</c:v>
                </c:pt>
                <c:pt idx="797">
                  <c:v>1477914040.52</c:v>
                </c:pt>
                <c:pt idx="798">
                  <c:v>1477914040.586</c:v>
                </c:pt>
                <c:pt idx="799">
                  <c:v>1477914040.6530001</c:v>
                </c:pt>
                <c:pt idx="800">
                  <c:v>1477914040.72</c:v>
                </c:pt>
                <c:pt idx="801">
                  <c:v>1477914040.786</c:v>
                </c:pt>
                <c:pt idx="802">
                  <c:v>1477914041.72</c:v>
                </c:pt>
                <c:pt idx="803">
                  <c:v>1477914041.7869999</c:v>
                </c:pt>
                <c:pt idx="804">
                  <c:v>1477914041.8529999</c:v>
                </c:pt>
                <c:pt idx="805">
                  <c:v>1477914041.9200001</c:v>
                </c:pt>
                <c:pt idx="806">
                  <c:v>1477914041.987</c:v>
                </c:pt>
                <c:pt idx="807">
                  <c:v>1477914042.0539999</c:v>
                </c:pt>
                <c:pt idx="808">
                  <c:v>1477914042.1199999</c:v>
                </c:pt>
                <c:pt idx="809">
                  <c:v>1477914043.0539999</c:v>
                </c:pt>
                <c:pt idx="810">
                  <c:v>1477914043.1210001</c:v>
                </c:pt>
                <c:pt idx="811">
                  <c:v>1477914043.187</c:v>
                </c:pt>
                <c:pt idx="812">
                  <c:v>1477914043.2539999</c:v>
                </c:pt>
                <c:pt idx="813">
                  <c:v>1477914043.3210001</c:v>
                </c:pt>
                <c:pt idx="814">
                  <c:v>1477914043.3870001</c:v>
                </c:pt>
                <c:pt idx="815">
                  <c:v>1477914043.454</c:v>
                </c:pt>
                <c:pt idx="816">
                  <c:v>1477914044.388</c:v>
                </c:pt>
                <c:pt idx="817">
                  <c:v>1477914044.454</c:v>
                </c:pt>
                <c:pt idx="818">
                  <c:v>1477914044.5209999</c:v>
                </c:pt>
                <c:pt idx="819">
                  <c:v>1477914044.5880001</c:v>
                </c:pt>
                <c:pt idx="820">
                  <c:v>1477914044.654</c:v>
                </c:pt>
                <c:pt idx="821">
                  <c:v>1477914044.721</c:v>
                </c:pt>
                <c:pt idx="822">
                  <c:v>1477914044.7880001</c:v>
                </c:pt>
                <c:pt idx="823">
                  <c:v>1477914045.721</c:v>
                </c:pt>
                <c:pt idx="824">
                  <c:v>1477914045.7880001</c:v>
                </c:pt>
                <c:pt idx="825">
                  <c:v>1477914045.855</c:v>
                </c:pt>
                <c:pt idx="826">
                  <c:v>1477914045.921</c:v>
                </c:pt>
                <c:pt idx="827">
                  <c:v>1477914045.9879999</c:v>
                </c:pt>
                <c:pt idx="828">
                  <c:v>1477914046.0550001</c:v>
                </c:pt>
                <c:pt idx="829">
                  <c:v>1477914046.122</c:v>
                </c:pt>
                <c:pt idx="830">
                  <c:v>1477914047.0550001</c:v>
                </c:pt>
                <c:pt idx="831">
                  <c:v>1477914047.122</c:v>
                </c:pt>
                <c:pt idx="832">
                  <c:v>1477914047.1889999</c:v>
                </c:pt>
                <c:pt idx="833">
                  <c:v>1477914047.2550001</c:v>
                </c:pt>
                <c:pt idx="834">
                  <c:v>1477914047.322</c:v>
                </c:pt>
                <c:pt idx="835">
                  <c:v>1477914047.3889999</c:v>
                </c:pt>
                <c:pt idx="836">
                  <c:v>1477914047.4549999</c:v>
                </c:pt>
                <c:pt idx="837">
                  <c:v>1477914048.3889999</c:v>
                </c:pt>
                <c:pt idx="838">
                  <c:v>1477914048.4560001</c:v>
                </c:pt>
                <c:pt idx="839">
                  <c:v>1477914048.5220001</c:v>
                </c:pt>
                <c:pt idx="840">
                  <c:v>1477914048.589</c:v>
                </c:pt>
                <c:pt idx="841">
                  <c:v>1477914048.6559999</c:v>
                </c:pt>
                <c:pt idx="842">
                  <c:v>1477914048.7219999</c:v>
                </c:pt>
                <c:pt idx="843">
                  <c:v>1477914048.789</c:v>
                </c:pt>
                <c:pt idx="844">
                  <c:v>1477914049.723</c:v>
                </c:pt>
                <c:pt idx="845">
                  <c:v>1477914049.789</c:v>
                </c:pt>
                <c:pt idx="846">
                  <c:v>1477914049.8559999</c:v>
                </c:pt>
                <c:pt idx="847">
                  <c:v>1477914049.9230001</c:v>
                </c:pt>
                <c:pt idx="848">
                  <c:v>1477914049.9890001</c:v>
                </c:pt>
                <c:pt idx="849">
                  <c:v>1477914050.056</c:v>
                </c:pt>
                <c:pt idx="850">
                  <c:v>1477914050.1229999</c:v>
                </c:pt>
                <c:pt idx="851">
                  <c:v>1477914051.0569999</c:v>
                </c:pt>
                <c:pt idx="852">
                  <c:v>1477914051.1229999</c:v>
                </c:pt>
                <c:pt idx="853">
                  <c:v>1477914051.1900001</c:v>
                </c:pt>
                <c:pt idx="854">
                  <c:v>1477914051.257</c:v>
                </c:pt>
                <c:pt idx="855">
                  <c:v>1477914051.323</c:v>
                </c:pt>
                <c:pt idx="856">
                  <c:v>1477914051.3900001</c:v>
                </c:pt>
                <c:pt idx="857">
                  <c:v>1477914051.457</c:v>
                </c:pt>
                <c:pt idx="858">
                  <c:v>1477914052.3900001</c:v>
                </c:pt>
                <c:pt idx="859">
                  <c:v>1477914052.457</c:v>
                </c:pt>
                <c:pt idx="860">
                  <c:v>1477914052.5239999</c:v>
                </c:pt>
                <c:pt idx="861">
                  <c:v>1477914052.5899999</c:v>
                </c:pt>
                <c:pt idx="862">
                  <c:v>1477914052.6570001</c:v>
                </c:pt>
                <c:pt idx="863">
                  <c:v>1477914052.724</c:v>
                </c:pt>
                <c:pt idx="864">
                  <c:v>1477914052.79</c:v>
                </c:pt>
                <c:pt idx="865">
                  <c:v>1477914053.724</c:v>
                </c:pt>
                <c:pt idx="866">
                  <c:v>1477914053.7909999</c:v>
                </c:pt>
                <c:pt idx="867">
                  <c:v>1477914053.858</c:v>
                </c:pt>
                <c:pt idx="868">
                  <c:v>1477914053.924</c:v>
                </c:pt>
                <c:pt idx="869">
                  <c:v>1477914053.9909999</c:v>
                </c:pt>
                <c:pt idx="870">
                  <c:v>1477914054.0580001</c:v>
                </c:pt>
                <c:pt idx="871">
                  <c:v>1477914054.1240001</c:v>
                </c:pt>
                <c:pt idx="872">
                  <c:v>1477914055.0580001</c:v>
                </c:pt>
                <c:pt idx="873">
                  <c:v>1477914055.125</c:v>
                </c:pt>
                <c:pt idx="874">
                  <c:v>1477914055.191</c:v>
                </c:pt>
                <c:pt idx="875">
                  <c:v>1477914055.2579999</c:v>
                </c:pt>
                <c:pt idx="876">
                  <c:v>1477914055.325</c:v>
                </c:pt>
                <c:pt idx="877">
                  <c:v>1477914055.391</c:v>
                </c:pt>
                <c:pt idx="878">
                  <c:v>1477914055.4579999</c:v>
                </c:pt>
                <c:pt idx="879">
                  <c:v>1477914056.392</c:v>
                </c:pt>
                <c:pt idx="880">
                  <c:v>1477914056.4590001</c:v>
                </c:pt>
                <c:pt idx="881">
                  <c:v>1477914056.5250001</c:v>
                </c:pt>
                <c:pt idx="882">
                  <c:v>1477914056.592</c:v>
                </c:pt>
                <c:pt idx="883">
                  <c:v>1477914056.6589999</c:v>
                </c:pt>
                <c:pt idx="884">
                  <c:v>1477914056.7249999</c:v>
                </c:pt>
                <c:pt idx="885">
                  <c:v>1477914056.7920001</c:v>
                </c:pt>
                <c:pt idx="886">
                  <c:v>1477914057.7260001</c:v>
                </c:pt>
                <c:pt idx="887">
                  <c:v>1477914057.7920001</c:v>
                </c:pt>
                <c:pt idx="888">
                  <c:v>1477914057.859</c:v>
                </c:pt>
                <c:pt idx="889">
                  <c:v>1477914057.9260001</c:v>
                </c:pt>
                <c:pt idx="890">
                  <c:v>1477914057.9920001</c:v>
                </c:pt>
                <c:pt idx="891">
                  <c:v>1477914058.059</c:v>
                </c:pt>
                <c:pt idx="892">
                  <c:v>1477914058.1259999</c:v>
                </c:pt>
                <c:pt idx="893">
                  <c:v>1477914059.0599999</c:v>
                </c:pt>
                <c:pt idx="894">
                  <c:v>1477914059.1930001</c:v>
                </c:pt>
                <c:pt idx="895">
                  <c:v>1477914059.26</c:v>
                </c:pt>
                <c:pt idx="896">
                  <c:v>1477914059.326</c:v>
                </c:pt>
                <c:pt idx="897">
                  <c:v>1477914059.3929999</c:v>
                </c:pt>
                <c:pt idx="898">
                  <c:v>1477914059.46</c:v>
                </c:pt>
                <c:pt idx="899">
                  <c:v>1477914059.526</c:v>
                </c:pt>
                <c:pt idx="900">
                  <c:v>1477914060.3929999</c:v>
                </c:pt>
                <c:pt idx="901">
                  <c:v>1477914060.46</c:v>
                </c:pt>
                <c:pt idx="902">
                  <c:v>1477914060.527</c:v>
                </c:pt>
                <c:pt idx="903">
                  <c:v>1477914060.5929999</c:v>
                </c:pt>
                <c:pt idx="904">
                  <c:v>1477914060.6600001</c:v>
                </c:pt>
                <c:pt idx="905">
                  <c:v>1477914060.727</c:v>
                </c:pt>
                <c:pt idx="906">
                  <c:v>1477914060.7939999</c:v>
                </c:pt>
                <c:pt idx="907">
                  <c:v>1477914061.727</c:v>
                </c:pt>
                <c:pt idx="908">
                  <c:v>1477914061.7939999</c:v>
                </c:pt>
                <c:pt idx="909">
                  <c:v>1477914061.8610001</c:v>
                </c:pt>
                <c:pt idx="910">
                  <c:v>1477914061.927</c:v>
                </c:pt>
                <c:pt idx="911">
                  <c:v>1477914061.994</c:v>
                </c:pt>
                <c:pt idx="912">
                  <c:v>1477914062.0610001</c:v>
                </c:pt>
                <c:pt idx="913">
                  <c:v>1477914062.1270001</c:v>
                </c:pt>
                <c:pt idx="914">
                  <c:v>1477914063.0610001</c:v>
                </c:pt>
                <c:pt idx="915">
                  <c:v>1477914063.128</c:v>
                </c:pt>
                <c:pt idx="916">
                  <c:v>1477914063.194</c:v>
                </c:pt>
                <c:pt idx="917">
                  <c:v>1477914063.2609999</c:v>
                </c:pt>
                <c:pt idx="918">
                  <c:v>1477914063.3280001</c:v>
                </c:pt>
                <c:pt idx="919">
                  <c:v>1477914063.3940001</c:v>
                </c:pt>
                <c:pt idx="920">
                  <c:v>1477914063.461</c:v>
                </c:pt>
                <c:pt idx="921">
                  <c:v>1477914064.395</c:v>
                </c:pt>
                <c:pt idx="922">
                  <c:v>1477914064.461</c:v>
                </c:pt>
                <c:pt idx="923">
                  <c:v>1477914064.5280001</c:v>
                </c:pt>
                <c:pt idx="924">
                  <c:v>1477914064.595</c:v>
                </c:pt>
                <c:pt idx="925">
                  <c:v>1477914064.6619999</c:v>
                </c:pt>
                <c:pt idx="926">
                  <c:v>1477914064.7279999</c:v>
                </c:pt>
                <c:pt idx="927">
                  <c:v>1477914064.7950001</c:v>
                </c:pt>
                <c:pt idx="928">
                  <c:v>1477914065.7290001</c:v>
                </c:pt>
                <c:pt idx="929">
                  <c:v>1477914065.7950001</c:v>
                </c:pt>
                <c:pt idx="930">
                  <c:v>1477914065.862</c:v>
                </c:pt>
                <c:pt idx="931">
                  <c:v>1477914065.9289999</c:v>
                </c:pt>
                <c:pt idx="932">
                  <c:v>1477914065.9949999</c:v>
                </c:pt>
                <c:pt idx="933">
                  <c:v>1477914066.062</c:v>
                </c:pt>
                <c:pt idx="934">
                  <c:v>1477914066.1289999</c:v>
                </c:pt>
                <c:pt idx="935">
                  <c:v>1477914067.062</c:v>
                </c:pt>
                <c:pt idx="936">
                  <c:v>1477914067.1289999</c:v>
                </c:pt>
                <c:pt idx="937">
                  <c:v>1477914067.1960001</c:v>
                </c:pt>
                <c:pt idx="938">
                  <c:v>1477914067.2620001</c:v>
                </c:pt>
                <c:pt idx="939">
                  <c:v>1477914067.329</c:v>
                </c:pt>
                <c:pt idx="940">
                  <c:v>1477914067.3959999</c:v>
                </c:pt>
                <c:pt idx="941">
                  <c:v>1477914068.3959999</c:v>
                </c:pt>
                <c:pt idx="942">
                  <c:v>1477914068.4630001</c:v>
                </c:pt>
                <c:pt idx="943">
                  <c:v>1477914068.53</c:v>
                </c:pt>
                <c:pt idx="944">
                  <c:v>1477914068.596</c:v>
                </c:pt>
                <c:pt idx="945">
                  <c:v>1477914068.6630001</c:v>
                </c:pt>
                <c:pt idx="946">
                  <c:v>1477914068.73</c:v>
                </c:pt>
                <c:pt idx="947">
                  <c:v>1477914069.73</c:v>
                </c:pt>
                <c:pt idx="948">
                  <c:v>1477914069.7969999</c:v>
                </c:pt>
                <c:pt idx="949">
                  <c:v>1477914069.8629999</c:v>
                </c:pt>
                <c:pt idx="950">
                  <c:v>1477914069.9300001</c:v>
                </c:pt>
                <c:pt idx="951">
                  <c:v>1477914069.997</c:v>
                </c:pt>
                <c:pt idx="952">
                  <c:v>1477914070.063</c:v>
                </c:pt>
                <c:pt idx="953">
                  <c:v>1477914071.0639999</c:v>
                </c:pt>
                <c:pt idx="954">
                  <c:v>1477914071.131</c:v>
                </c:pt>
                <c:pt idx="955">
                  <c:v>1477914071.197</c:v>
                </c:pt>
                <c:pt idx="956">
                  <c:v>1477914071.2639999</c:v>
                </c:pt>
                <c:pt idx="957">
                  <c:v>1477914071.3310001</c:v>
                </c:pt>
                <c:pt idx="958">
                  <c:v>1477914071.3970001</c:v>
                </c:pt>
                <c:pt idx="959">
                  <c:v>1477914072.398</c:v>
                </c:pt>
                <c:pt idx="960">
                  <c:v>1477914072.464</c:v>
                </c:pt>
                <c:pt idx="961">
                  <c:v>1477914072.5309999</c:v>
                </c:pt>
                <c:pt idx="962">
                  <c:v>1477914072.598</c:v>
                </c:pt>
                <c:pt idx="963">
                  <c:v>1477914072.664</c:v>
                </c:pt>
                <c:pt idx="964">
                  <c:v>1477914072.7309999</c:v>
                </c:pt>
                <c:pt idx="965">
                  <c:v>1477914073.7309999</c:v>
                </c:pt>
                <c:pt idx="966">
                  <c:v>1477914073.7980001</c:v>
                </c:pt>
                <c:pt idx="967">
                  <c:v>1477914073.865</c:v>
                </c:pt>
                <c:pt idx="968">
                  <c:v>1477914073.9319999</c:v>
                </c:pt>
                <c:pt idx="969">
                  <c:v>1477914073.9979999</c:v>
                </c:pt>
                <c:pt idx="970">
                  <c:v>1477914074.0650001</c:v>
                </c:pt>
                <c:pt idx="971">
                  <c:v>1477914075.0650001</c:v>
                </c:pt>
                <c:pt idx="972">
                  <c:v>1477914075.132</c:v>
                </c:pt>
                <c:pt idx="973">
                  <c:v>1477914075.1989999</c:v>
                </c:pt>
                <c:pt idx="974">
                  <c:v>1477914075.2650001</c:v>
                </c:pt>
                <c:pt idx="975">
                  <c:v>1477914075.332</c:v>
                </c:pt>
                <c:pt idx="976">
                  <c:v>1477914075.3989999</c:v>
                </c:pt>
                <c:pt idx="977">
                  <c:v>1477914076.3989999</c:v>
                </c:pt>
                <c:pt idx="978">
                  <c:v>1477914076.4660001</c:v>
                </c:pt>
                <c:pt idx="979">
                  <c:v>1477914076.533</c:v>
                </c:pt>
                <c:pt idx="980">
                  <c:v>1477914076.599</c:v>
                </c:pt>
                <c:pt idx="981">
                  <c:v>1477914076.6659999</c:v>
                </c:pt>
                <c:pt idx="982">
                  <c:v>1477914076.733</c:v>
                </c:pt>
                <c:pt idx="983">
                  <c:v>1477914077.733</c:v>
                </c:pt>
                <c:pt idx="984">
                  <c:v>1477914077.8</c:v>
                </c:pt>
                <c:pt idx="985">
                  <c:v>1477914077.8659999</c:v>
                </c:pt>
                <c:pt idx="986">
                  <c:v>1477914077.9330001</c:v>
                </c:pt>
                <c:pt idx="987">
                  <c:v>1477914078</c:v>
                </c:pt>
                <c:pt idx="988">
                  <c:v>1477914078.066</c:v>
                </c:pt>
                <c:pt idx="989">
                  <c:v>1477914079.0669999</c:v>
                </c:pt>
                <c:pt idx="990">
                  <c:v>1477914079.1329999</c:v>
                </c:pt>
                <c:pt idx="991">
                  <c:v>1477914079.2</c:v>
                </c:pt>
                <c:pt idx="992">
                  <c:v>1477914079.267</c:v>
                </c:pt>
                <c:pt idx="993">
                  <c:v>1477914079.3340001</c:v>
                </c:pt>
                <c:pt idx="994">
                  <c:v>1477914079.4000001</c:v>
                </c:pt>
                <c:pt idx="995">
                  <c:v>1477914080.401</c:v>
                </c:pt>
                <c:pt idx="996">
                  <c:v>1477914080.467</c:v>
                </c:pt>
                <c:pt idx="997">
                  <c:v>1477914080.5339999</c:v>
                </c:pt>
                <c:pt idx="998">
                  <c:v>1477914080.6010001</c:v>
                </c:pt>
                <c:pt idx="999">
                  <c:v>1477914080.6670001</c:v>
                </c:pt>
                <c:pt idx="1000">
                  <c:v>1477914080.734</c:v>
                </c:pt>
                <c:pt idx="1001">
                  <c:v>1477914081.734</c:v>
                </c:pt>
                <c:pt idx="1002">
                  <c:v>1477914081.8010001</c:v>
                </c:pt>
                <c:pt idx="1003">
                  <c:v>1477914081.868</c:v>
                </c:pt>
                <c:pt idx="1004">
                  <c:v>1477914081.934</c:v>
                </c:pt>
                <c:pt idx="1005">
                  <c:v>1477914082.0009999</c:v>
                </c:pt>
                <c:pt idx="1006">
                  <c:v>1477914082.0680001</c:v>
                </c:pt>
                <c:pt idx="1007">
                  <c:v>1477914083.0680001</c:v>
                </c:pt>
                <c:pt idx="1008">
                  <c:v>1477914083.135</c:v>
                </c:pt>
                <c:pt idx="1009">
                  <c:v>1477914083.201</c:v>
                </c:pt>
                <c:pt idx="1010">
                  <c:v>1477914083.2679999</c:v>
                </c:pt>
                <c:pt idx="1011">
                  <c:v>1477914083.335</c:v>
                </c:pt>
                <c:pt idx="1012">
                  <c:v>1477914083.401</c:v>
                </c:pt>
                <c:pt idx="1013">
                  <c:v>1477914084.402</c:v>
                </c:pt>
                <c:pt idx="1014">
                  <c:v>1477914084.4679999</c:v>
                </c:pt>
                <c:pt idx="1015">
                  <c:v>1477914084.5350001</c:v>
                </c:pt>
                <c:pt idx="1016">
                  <c:v>1477914084.602</c:v>
                </c:pt>
                <c:pt idx="1017">
                  <c:v>1477914084.668</c:v>
                </c:pt>
                <c:pt idx="1018">
                  <c:v>1477914084.7349999</c:v>
                </c:pt>
                <c:pt idx="1019">
                  <c:v>1477914085.7349999</c:v>
                </c:pt>
                <c:pt idx="1020">
                  <c:v>1477914085.802</c:v>
                </c:pt>
                <c:pt idx="1021">
                  <c:v>1477914085.869</c:v>
                </c:pt>
                <c:pt idx="1022">
                  <c:v>1477914085.9349999</c:v>
                </c:pt>
                <c:pt idx="1023">
                  <c:v>1477914086.0020001</c:v>
                </c:pt>
                <c:pt idx="1024">
                  <c:v>1477914086.069</c:v>
                </c:pt>
                <c:pt idx="1025">
                  <c:v>1477914087.069</c:v>
                </c:pt>
                <c:pt idx="1026">
                  <c:v>1477914087.1359999</c:v>
                </c:pt>
                <c:pt idx="1027">
                  <c:v>1477914087.2019999</c:v>
                </c:pt>
                <c:pt idx="1028">
                  <c:v>1477914087.2690001</c:v>
                </c:pt>
                <c:pt idx="1029">
                  <c:v>1477914087.336</c:v>
                </c:pt>
                <c:pt idx="1030">
                  <c:v>1477914087.402</c:v>
                </c:pt>
                <c:pt idx="1031">
                  <c:v>1477914087.4690001</c:v>
                </c:pt>
                <c:pt idx="1032">
                  <c:v>1477914088.4030001</c:v>
                </c:pt>
                <c:pt idx="1033">
                  <c:v>1477914088.4690001</c:v>
                </c:pt>
                <c:pt idx="1034">
                  <c:v>1477914088.536</c:v>
                </c:pt>
                <c:pt idx="1035">
                  <c:v>1477914088.6029999</c:v>
                </c:pt>
                <c:pt idx="1036">
                  <c:v>1477914088.6689999</c:v>
                </c:pt>
                <c:pt idx="1037">
                  <c:v>1477914088.7360001</c:v>
                </c:pt>
                <c:pt idx="1038">
                  <c:v>1477914088.803</c:v>
                </c:pt>
                <c:pt idx="1039">
                  <c:v>1477914089.7360001</c:v>
                </c:pt>
                <c:pt idx="1040">
                  <c:v>1477914089.803</c:v>
                </c:pt>
                <c:pt idx="1041">
                  <c:v>1477914089.8699999</c:v>
                </c:pt>
                <c:pt idx="1042">
                  <c:v>1477914089.9360001</c:v>
                </c:pt>
                <c:pt idx="1043">
                  <c:v>1477914090.003</c:v>
                </c:pt>
                <c:pt idx="1044">
                  <c:v>1477914090.0699999</c:v>
                </c:pt>
                <c:pt idx="1045">
                  <c:v>1477914090.1359999</c:v>
                </c:pt>
                <c:pt idx="1046">
                  <c:v>1477914091.0699999</c:v>
                </c:pt>
                <c:pt idx="1047">
                  <c:v>1477914091.1370001</c:v>
                </c:pt>
                <c:pt idx="1048">
                  <c:v>1477914091.2030001</c:v>
                </c:pt>
                <c:pt idx="1049">
                  <c:v>1477914091.27</c:v>
                </c:pt>
                <c:pt idx="1050">
                  <c:v>1477914091.3369999</c:v>
                </c:pt>
                <c:pt idx="1051">
                  <c:v>1477914091.4030001</c:v>
                </c:pt>
                <c:pt idx="1052">
                  <c:v>1477914091.47</c:v>
                </c:pt>
                <c:pt idx="1053">
                  <c:v>1477914092.404</c:v>
                </c:pt>
                <c:pt idx="1054">
                  <c:v>1477914092.47</c:v>
                </c:pt>
                <c:pt idx="1055">
                  <c:v>1477914092.5369999</c:v>
                </c:pt>
                <c:pt idx="1056">
                  <c:v>1477914092.6040001</c:v>
                </c:pt>
                <c:pt idx="1057">
                  <c:v>1477914092.6700001</c:v>
                </c:pt>
                <c:pt idx="1058">
                  <c:v>1477914092.737</c:v>
                </c:pt>
                <c:pt idx="1059">
                  <c:v>1477914092.8039999</c:v>
                </c:pt>
                <c:pt idx="1060">
                  <c:v>1477914093.737</c:v>
                </c:pt>
                <c:pt idx="1061">
                  <c:v>1477914093.8039999</c:v>
                </c:pt>
                <c:pt idx="1062">
                  <c:v>1477914093.8699999</c:v>
                </c:pt>
                <c:pt idx="1063">
                  <c:v>1477914093.937</c:v>
                </c:pt>
                <c:pt idx="1064">
                  <c:v>1477914094.0039999</c:v>
                </c:pt>
                <c:pt idx="1065">
                  <c:v>1477914094.0699999</c:v>
                </c:pt>
                <c:pt idx="1066">
                  <c:v>1477914094.1370001</c:v>
                </c:pt>
                <c:pt idx="1067">
                  <c:v>1477914095.0710001</c:v>
                </c:pt>
                <c:pt idx="1068">
                  <c:v>1477914095.1370001</c:v>
                </c:pt>
                <c:pt idx="1069">
                  <c:v>1477914095.204</c:v>
                </c:pt>
                <c:pt idx="1070">
                  <c:v>1477914095.2709999</c:v>
                </c:pt>
                <c:pt idx="1071">
                  <c:v>1477914095.3369999</c:v>
                </c:pt>
                <c:pt idx="1072">
                  <c:v>1477914095.404</c:v>
                </c:pt>
                <c:pt idx="1073">
                  <c:v>1477914095.471</c:v>
                </c:pt>
                <c:pt idx="1074">
                  <c:v>1477914096.404</c:v>
                </c:pt>
                <c:pt idx="1075">
                  <c:v>1477914096.471</c:v>
                </c:pt>
                <c:pt idx="1076">
                  <c:v>1477914096.5380001</c:v>
                </c:pt>
                <c:pt idx="1077">
                  <c:v>1477914096.6040001</c:v>
                </c:pt>
                <c:pt idx="1078">
                  <c:v>1477914096.671</c:v>
                </c:pt>
                <c:pt idx="1079">
                  <c:v>1477914096.7379999</c:v>
                </c:pt>
                <c:pt idx="1080">
                  <c:v>1477914096.8039999</c:v>
                </c:pt>
                <c:pt idx="1081">
                  <c:v>1477914097.7379999</c:v>
                </c:pt>
                <c:pt idx="1082">
                  <c:v>1477914097.8039999</c:v>
                </c:pt>
                <c:pt idx="1083">
                  <c:v>1477914097.8710001</c:v>
                </c:pt>
                <c:pt idx="1084">
                  <c:v>1477914097.938</c:v>
                </c:pt>
                <c:pt idx="1085">
                  <c:v>1477914098.0039999</c:v>
                </c:pt>
                <c:pt idx="1086">
                  <c:v>1477914098.0710001</c:v>
                </c:pt>
                <c:pt idx="1087">
                  <c:v>1477914098.138</c:v>
                </c:pt>
                <c:pt idx="1088">
                  <c:v>1477914099.0710001</c:v>
                </c:pt>
                <c:pt idx="1089">
                  <c:v>1477914099.138</c:v>
                </c:pt>
                <c:pt idx="1090">
                  <c:v>1477914099.204</c:v>
                </c:pt>
                <c:pt idx="1091">
                  <c:v>1477914099.2709999</c:v>
                </c:pt>
                <c:pt idx="1092">
                  <c:v>1477914099.3380001</c:v>
                </c:pt>
                <c:pt idx="1093">
                  <c:v>1477914099.404</c:v>
                </c:pt>
                <c:pt idx="1094">
                  <c:v>1477914099.471</c:v>
                </c:pt>
                <c:pt idx="1095">
                  <c:v>1477914100.404</c:v>
                </c:pt>
                <c:pt idx="1096">
                  <c:v>1477914100.471</c:v>
                </c:pt>
                <c:pt idx="1097">
                  <c:v>1477914100.5380001</c:v>
                </c:pt>
                <c:pt idx="1098">
                  <c:v>1477914100.6040001</c:v>
                </c:pt>
                <c:pt idx="1099">
                  <c:v>1477914100.671</c:v>
                </c:pt>
                <c:pt idx="1100">
                  <c:v>1477914100.7379999</c:v>
                </c:pt>
                <c:pt idx="1101">
                  <c:v>1477914100.8039999</c:v>
                </c:pt>
                <c:pt idx="1102">
                  <c:v>1477914101.7379999</c:v>
                </c:pt>
                <c:pt idx="1103">
                  <c:v>1477914101.8050001</c:v>
                </c:pt>
                <c:pt idx="1104">
                  <c:v>1477914101.8710001</c:v>
                </c:pt>
                <c:pt idx="1105">
                  <c:v>1477914101.938</c:v>
                </c:pt>
                <c:pt idx="1106">
                  <c:v>1477914102.0050001</c:v>
                </c:pt>
                <c:pt idx="1107">
                  <c:v>1477914102.0710001</c:v>
                </c:pt>
                <c:pt idx="1108">
                  <c:v>1477914102.138</c:v>
                </c:pt>
                <c:pt idx="1109">
                  <c:v>1477914103.0710001</c:v>
                </c:pt>
                <c:pt idx="1110">
                  <c:v>1477914103.138</c:v>
                </c:pt>
                <c:pt idx="1111">
                  <c:v>1477914103.2049999</c:v>
                </c:pt>
                <c:pt idx="1112">
                  <c:v>1477914103.2709999</c:v>
                </c:pt>
                <c:pt idx="1113">
                  <c:v>1477914103.3380001</c:v>
                </c:pt>
                <c:pt idx="1114">
                  <c:v>1477914103.405</c:v>
                </c:pt>
                <c:pt idx="1115">
                  <c:v>1477914103.471</c:v>
                </c:pt>
                <c:pt idx="1116">
                  <c:v>1477914104.405</c:v>
                </c:pt>
                <c:pt idx="1117">
                  <c:v>1477914104.471</c:v>
                </c:pt>
                <c:pt idx="1118">
                  <c:v>1477914104.5380001</c:v>
                </c:pt>
                <c:pt idx="1119">
                  <c:v>1477914104.6040001</c:v>
                </c:pt>
                <c:pt idx="1120">
                  <c:v>1477914104.671</c:v>
                </c:pt>
                <c:pt idx="1121">
                  <c:v>1477914104.7379999</c:v>
                </c:pt>
                <c:pt idx="1122">
                  <c:v>1477914104.8039999</c:v>
                </c:pt>
                <c:pt idx="1123">
                  <c:v>1477914105.7379999</c:v>
                </c:pt>
                <c:pt idx="1124">
                  <c:v>1477914105.8039999</c:v>
                </c:pt>
                <c:pt idx="1125">
                  <c:v>1477914105.8710001</c:v>
                </c:pt>
                <c:pt idx="1126">
                  <c:v>1477914105.938</c:v>
                </c:pt>
                <c:pt idx="1127">
                  <c:v>1477914106.0039999</c:v>
                </c:pt>
                <c:pt idx="1128">
                  <c:v>1477914106.0710001</c:v>
                </c:pt>
                <c:pt idx="1129">
                  <c:v>1477914106.138</c:v>
                </c:pt>
                <c:pt idx="1130">
                  <c:v>1477914107.0710001</c:v>
                </c:pt>
                <c:pt idx="1131">
                  <c:v>1477914107.138</c:v>
                </c:pt>
                <c:pt idx="1132">
                  <c:v>1477914107.204</c:v>
                </c:pt>
                <c:pt idx="1133">
                  <c:v>1477914107.2709999</c:v>
                </c:pt>
                <c:pt idx="1134">
                  <c:v>1477914107.3380001</c:v>
                </c:pt>
                <c:pt idx="1135">
                  <c:v>1477914107.404</c:v>
                </c:pt>
                <c:pt idx="1136">
                  <c:v>1477914107.471</c:v>
                </c:pt>
                <c:pt idx="1137">
                  <c:v>1477914108.404</c:v>
                </c:pt>
                <c:pt idx="1138">
                  <c:v>1477914108.471</c:v>
                </c:pt>
                <c:pt idx="1139">
                  <c:v>1477914108.5380001</c:v>
                </c:pt>
                <c:pt idx="1140">
                  <c:v>1477914108.6040001</c:v>
                </c:pt>
                <c:pt idx="1141">
                  <c:v>1477914108.671</c:v>
                </c:pt>
                <c:pt idx="1142">
                  <c:v>1477914108.7379999</c:v>
                </c:pt>
                <c:pt idx="1143">
                  <c:v>1477914108.8039999</c:v>
                </c:pt>
                <c:pt idx="1144">
                  <c:v>1477914109.7379999</c:v>
                </c:pt>
                <c:pt idx="1145">
                  <c:v>1477914109.8039999</c:v>
                </c:pt>
                <c:pt idx="1146">
                  <c:v>1477914109.8710001</c:v>
                </c:pt>
                <c:pt idx="1147">
                  <c:v>1477914109.938</c:v>
                </c:pt>
                <c:pt idx="1148">
                  <c:v>1477914110.0039999</c:v>
                </c:pt>
                <c:pt idx="1149">
                  <c:v>1477914110.0710001</c:v>
                </c:pt>
                <c:pt idx="1150">
                  <c:v>1477914110.138</c:v>
                </c:pt>
                <c:pt idx="1151">
                  <c:v>1477914111.0710001</c:v>
                </c:pt>
                <c:pt idx="1152">
                  <c:v>1477914111.138</c:v>
                </c:pt>
                <c:pt idx="1153">
                  <c:v>1477914111.204</c:v>
                </c:pt>
                <c:pt idx="1154">
                  <c:v>1477914111.2709999</c:v>
                </c:pt>
                <c:pt idx="1155">
                  <c:v>1477914111.3380001</c:v>
                </c:pt>
                <c:pt idx="1156">
                  <c:v>1477914111.404</c:v>
                </c:pt>
                <c:pt idx="1157">
                  <c:v>1477914111.471</c:v>
                </c:pt>
                <c:pt idx="1158">
                  <c:v>1477914112.404</c:v>
                </c:pt>
                <c:pt idx="1159">
                  <c:v>1477914112.471</c:v>
                </c:pt>
                <c:pt idx="1160">
                  <c:v>1477914112.5380001</c:v>
                </c:pt>
                <c:pt idx="1161">
                  <c:v>1477914112.6040001</c:v>
                </c:pt>
                <c:pt idx="1162">
                  <c:v>1477914112.671</c:v>
                </c:pt>
                <c:pt idx="1163">
                  <c:v>1477914112.7379999</c:v>
                </c:pt>
                <c:pt idx="1164">
                  <c:v>1477914112.8039999</c:v>
                </c:pt>
                <c:pt idx="1165">
                  <c:v>1477914113.7379999</c:v>
                </c:pt>
                <c:pt idx="1166">
                  <c:v>1477914113.8039999</c:v>
                </c:pt>
                <c:pt idx="1167">
                  <c:v>1477914113.8710001</c:v>
                </c:pt>
                <c:pt idx="1168">
                  <c:v>1477914113.938</c:v>
                </c:pt>
                <c:pt idx="1169">
                  <c:v>1477914114.0039999</c:v>
                </c:pt>
                <c:pt idx="1170">
                  <c:v>1477914114.0710001</c:v>
                </c:pt>
                <c:pt idx="1171">
                  <c:v>1477914114.138</c:v>
                </c:pt>
                <c:pt idx="1172">
                  <c:v>1477914115.0710001</c:v>
                </c:pt>
                <c:pt idx="1173">
                  <c:v>1477914115.138</c:v>
                </c:pt>
                <c:pt idx="1174">
                  <c:v>1477914115.204</c:v>
                </c:pt>
                <c:pt idx="1175">
                  <c:v>1477914115.2709999</c:v>
                </c:pt>
                <c:pt idx="1176">
                  <c:v>1477914115.3380001</c:v>
                </c:pt>
                <c:pt idx="1177">
                  <c:v>1477914115.404</c:v>
                </c:pt>
                <c:pt idx="1178">
                  <c:v>1477914115.471</c:v>
                </c:pt>
                <c:pt idx="1179">
                  <c:v>1477914116.404</c:v>
                </c:pt>
                <c:pt idx="1180">
                  <c:v>1477914116.471</c:v>
                </c:pt>
                <c:pt idx="1181">
                  <c:v>1477914116.5380001</c:v>
                </c:pt>
                <c:pt idx="1182">
                  <c:v>1477914116.6040001</c:v>
                </c:pt>
                <c:pt idx="1183">
                  <c:v>1477914116.671</c:v>
                </c:pt>
                <c:pt idx="1184">
                  <c:v>1477914116.7379999</c:v>
                </c:pt>
                <c:pt idx="1185">
                  <c:v>1477914116.8039999</c:v>
                </c:pt>
                <c:pt idx="1186">
                  <c:v>1477914117.7379999</c:v>
                </c:pt>
                <c:pt idx="1187">
                  <c:v>1477914117.8039999</c:v>
                </c:pt>
                <c:pt idx="1188">
                  <c:v>1477914117.8710001</c:v>
                </c:pt>
                <c:pt idx="1189">
                  <c:v>1477914117.938</c:v>
                </c:pt>
                <c:pt idx="1190">
                  <c:v>1477914118.0050001</c:v>
                </c:pt>
                <c:pt idx="1191">
                  <c:v>1477914118.0710001</c:v>
                </c:pt>
                <c:pt idx="1192">
                  <c:v>1477914118.138</c:v>
                </c:pt>
                <c:pt idx="1193">
                  <c:v>1477914119.0710001</c:v>
                </c:pt>
                <c:pt idx="1194">
                  <c:v>1477914119.2049999</c:v>
                </c:pt>
                <c:pt idx="1195">
                  <c:v>1477914119.2709999</c:v>
                </c:pt>
                <c:pt idx="1196">
                  <c:v>1477914119.3380001</c:v>
                </c:pt>
                <c:pt idx="1197">
                  <c:v>1477914119.405</c:v>
                </c:pt>
                <c:pt idx="1198">
                  <c:v>1477914119.471</c:v>
                </c:pt>
                <c:pt idx="1199">
                  <c:v>1477914119.5380001</c:v>
                </c:pt>
                <c:pt idx="1200">
                  <c:v>1477914120.405</c:v>
                </c:pt>
                <c:pt idx="1201">
                  <c:v>1477914120.471</c:v>
                </c:pt>
                <c:pt idx="1202">
                  <c:v>1477914120.5380001</c:v>
                </c:pt>
                <c:pt idx="1203">
                  <c:v>1477914120.605</c:v>
                </c:pt>
                <c:pt idx="1204">
                  <c:v>1477914120.671</c:v>
                </c:pt>
                <c:pt idx="1205">
                  <c:v>1477914120.7379999</c:v>
                </c:pt>
                <c:pt idx="1206">
                  <c:v>1477914120.8050001</c:v>
                </c:pt>
                <c:pt idx="1207">
                  <c:v>1477914121.7379999</c:v>
                </c:pt>
                <c:pt idx="1208">
                  <c:v>1477914121.8050001</c:v>
                </c:pt>
                <c:pt idx="1209">
                  <c:v>1477914121.8710001</c:v>
                </c:pt>
                <c:pt idx="1210">
                  <c:v>1477914121.938</c:v>
                </c:pt>
                <c:pt idx="1211">
                  <c:v>1477914122.0050001</c:v>
                </c:pt>
                <c:pt idx="1212">
                  <c:v>1477914122.0710001</c:v>
                </c:pt>
                <c:pt idx="1213">
                  <c:v>1477914122.138</c:v>
                </c:pt>
                <c:pt idx="1214">
                  <c:v>1477914123.072</c:v>
                </c:pt>
                <c:pt idx="1215">
                  <c:v>1477914123.138</c:v>
                </c:pt>
                <c:pt idx="1216">
                  <c:v>1477914123.2049999</c:v>
                </c:pt>
                <c:pt idx="1217">
                  <c:v>1477914123.2720001</c:v>
                </c:pt>
                <c:pt idx="1218">
                  <c:v>1477914123.3380001</c:v>
                </c:pt>
                <c:pt idx="1219">
                  <c:v>1477914123.405</c:v>
                </c:pt>
                <c:pt idx="1220">
                  <c:v>1477914123.4719999</c:v>
                </c:pt>
                <c:pt idx="1221">
                  <c:v>1477914124.405</c:v>
                </c:pt>
                <c:pt idx="1222">
                  <c:v>1477914124.4719999</c:v>
                </c:pt>
                <c:pt idx="1223">
                  <c:v>1477914124.5380001</c:v>
                </c:pt>
                <c:pt idx="1224">
                  <c:v>1477914124.605</c:v>
                </c:pt>
                <c:pt idx="1225">
                  <c:v>1477914124.6719999</c:v>
                </c:pt>
                <c:pt idx="1226">
                  <c:v>1477914124.7379999</c:v>
                </c:pt>
                <c:pt idx="1227">
                  <c:v>1477914124.8050001</c:v>
                </c:pt>
                <c:pt idx="1228">
                  <c:v>1477914125.7379999</c:v>
                </c:pt>
                <c:pt idx="1229">
                  <c:v>1477914125.8050001</c:v>
                </c:pt>
                <c:pt idx="1230">
                  <c:v>1477914125.872</c:v>
                </c:pt>
                <c:pt idx="1231">
                  <c:v>1477914125.938</c:v>
                </c:pt>
                <c:pt idx="1232">
                  <c:v>1477914126.0050001</c:v>
                </c:pt>
                <c:pt idx="1233">
                  <c:v>1477914126.072</c:v>
                </c:pt>
                <c:pt idx="1234">
                  <c:v>1477914126.138</c:v>
                </c:pt>
                <c:pt idx="1235">
                  <c:v>1477914127.072</c:v>
                </c:pt>
                <c:pt idx="1236">
                  <c:v>1477914127.138</c:v>
                </c:pt>
                <c:pt idx="1237">
                  <c:v>1477914127.2049999</c:v>
                </c:pt>
                <c:pt idx="1238">
                  <c:v>1477914127.2720001</c:v>
                </c:pt>
                <c:pt idx="1239">
                  <c:v>1477914127.3380001</c:v>
                </c:pt>
                <c:pt idx="1240">
                  <c:v>1477914127.405</c:v>
                </c:pt>
                <c:pt idx="1241">
                  <c:v>1477914128.405</c:v>
                </c:pt>
                <c:pt idx="1242">
                  <c:v>1477914128.4719999</c:v>
                </c:pt>
                <c:pt idx="1243">
                  <c:v>1477914128.5380001</c:v>
                </c:pt>
                <c:pt idx="1244">
                  <c:v>1477914128.605</c:v>
                </c:pt>
                <c:pt idx="1245">
                  <c:v>1477914128.6719999</c:v>
                </c:pt>
                <c:pt idx="1246">
                  <c:v>1477914128.7379999</c:v>
                </c:pt>
                <c:pt idx="1247">
                  <c:v>1477914129.7379999</c:v>
                </c:pt>
                <c:pt idx="1248">
                  <c:v>1477914129.8050001</c:v>
                </c:pt>
                <c:pt idx="1249">
                  <c:v>1477914129.872</c:v>
                </c:pt>
                <c:pt idx="1250">
                  <c:v>1477914129.938</c:v>
                </c:pt>
                <c:pt idx="1251">
                  <c:v>1477914130.0050001</c:v>
                </c:pt>
                <c:pt idx="1252">
                  <c:v>1477914130.072</c:v>
                </c:pt>
                <c:pt idx="1253">
                  <c:v>1477914131.072</c:v>
                </c:pt>
                <c:pt idx="1254">
                  <c:v>1477914131.1389999</c:v>
                </c:pt>
                <c:pt idx="1255">
                  <c:v>1477914131.2049999</c:v>
                </c:pt>
                <c:pt idx="1256">
                  <c:v>1477914131.2720001</c:v>
                </c:pt>
                <c:pt idx="1257">
                  <c:v>1477914131.339</c:v>
                </c:pt>
                <c:pt idx="1258">
                  <c:v>1477914131.405</c:v>
                </c:pt>
                <c:pt idx="1259">
                  <c:v>1477914132.405</c:v>
                </c:pt>
                <c:pt idx="1260">
                  <c:v>1477914132.4719999</c:v>
                </c:pt>
                <c:pt idx="1261">
                  <c:v>1477914132.539</c:v>
                </c:pt>
                <c:pt idx="1262">
                  <c:v>1477914132.605</c:v>
                </c:pt>
                <c:pt idx="1263">
                  <c:v>1477914132.6719999</c:v>
                </c:pt>
                <c:pt idx="1264">
                  <c:v>1477914132.7390001</c:v>
                </c:pt>
                <c:pt idx="1265">
                  <c:v>1477914133.7390001</c:v>
                </c:pt>
                <c:pt idx="1266">
                  <c:v>1477914133.8050001</c:v>
                </c:pt>
                <c:pt idx="1267">
                  <c:v>1477914133.872</c:v>
                </c:pt>
                <c:pt idx="1268">
                  <c:v>1477914133.9389999</c:v>
                </c:pt>
                <c:pt idx="1269">
                  <c:v>1477914134.0050001</c:v>
                </c:pt>
                <c:pt idx="1270">
                  <c:v>1477914134.072</c:v>
                </c:pt>
                <c:pt idx="1271">
                  <c:v>1477914135.072</c:v>
                </c:pt>
                <c:pt idx="1272">
                  <c:v>1477914135.1389999</c:v>
                </c:pt>
                <c:pt idx="1273">
                  <c:v>1477914135.2049999</c:v>
                </c:pt>
                <c:pt idx="1274">
                  <c:v>1477914135.2720001</c:v>
                </c:pt>
                <c:pt idx="1275">
                  <c:v>1477914135.339</c:v>
                </c:pt>
                <c:pt idx="1276">
                  <c:v>1477914135.405</c:v>
                </c:pt>
                <c:pt idx="1277">
                  <c:v>1477914136.405</c:v>
                </c:pt>
                <c:pt idx="1278">
                  <c:v>1477914136.4719999</c:v>
                </c:pt>
                <c:pt idx="1279">
                  <c:v>1477914136.539</c:v>
                </c:pt>
                <c:pt idx="1280">
                  <c:v>1477914136.605</c:v>
                </c:pt>
                <c:pt idx="1281">
                  <c:v>1477914136.6719999</c:v>
                </c:pt>
                <c:pt idx="1282">
                  <c:v>1477914136.7390001</c:v>
                </c:pt>
                <c:pt idx="1283">
                  <c:v>1477914137.7390001</c:v>
                </c:pt>
                <c:pt idx="1284">
                  <c:v>1477914137.8050001</c:v>
                </c:pt>
                <c:pt idx="1285">
                  <c:v>1477914137.872</c:v>
                </c:pt>
                <c:pt idx="1286">
                  <c:v>1477914137.9389999</c:v>
                </c:pt>
                <c:pt idx="1287">
                  <c:v>1477914138.0050001</c:v>
                </c:pt>
                <c:pt idx="1288">
                  <c:v>1477914138.072</c:v>
                </c:pt>
                <c:pt idx="1289">
                  <c:v>1477914139.072</c:v>
                </c:pt>
                <c:pt idx="1290">
                  <c:v>1477914139.1389999</c:v>
                </c:pt>
                <c:pt idx="1291">
                  <c:v>1477914139.2060001</c:v>
                </c:pt>
                <c:pt idx="1292">
                  <c:v>1477914139.2720001</c:v>
                </c:pt>
                <c:pt idx="1293">
                  <c:v>1477914139.339</c:v>
                </c:pt>
                <c:pt idx="1294">
                  <c:v>1477914139.4059999</c:v>
                </c:pt>
                <c:pt idx="1295">
                  <c:v>1477914140.4059999</c:v>
                </c:pt>
                <c:pt idx="1296">
                  <c:v>1477914140.4719999</c:v>
                </c:pt>
                <c:pt idx="1297">
                  <c:v>1477914140.539</c:v>
                </c:pt>
                <c:pt idx="1298">
                  <c:v>1477914140.6059999</c:v>
                </c:pt>
                <c:pt idx="1299">
                  <c:v>1477914140.6719999</c:v>
                </c:pt>
                <c:pt idx="1300">
                  <c:v>1477914140.7390001</c:v>
                </c:pt>
                <c:pt idx="1301">
                  <c:v>1477914141.7390001</c:v>
                </c:pt>
                <c:pt idx="1302">
                  <c:v>1477914141.806</c:v>
                </c:pt>
                <c:pt idx="1303">
                  <c:v>1477914141.872</c:v>
                </c:pt>
                <c:pt idx="1304">
                  <c:v>1477914141.9389999</c:v>
                </c:pt>
                <c:pt idx="1305">
                  <c:v>1477914142.006</c:v>
                </c:pt>
                <c:pt idx="1306">
                  <c:v>1477914142.072</c:v>
                </c:pt>
                <c:pt idx="1307">
                  <c:v>1477914143.072</c:v>
                </c:pt>
                <c:pt idx="1308">
                  <c:v>1477914143.1389999</c:v>
                </c:pt>
                <c:pt idx="1309">
                  <c:v>1477914143.2060001</c:v>
                </c:pt>
                <c:pt idx="1310">
                  <c:v>1477914143.2720001</c:v>
                </c:pt>
                <c:pt idx="1311">
                  <c:v>1477914143.339</c:v>
                </c:pt>
                <c:pt idx="1312">
                  <c:v>1477914143.4059999</c:v>
                </c:pt>
                <c:pt idx="1313">
                  <c:v>1477914144.4059999</c:v>
                </c:pt>
                <c:pt idx="1314">
                  <c:v>1477914144.4719999</c:v>
                </c:pt>
                <c:pt idx="1315">
                  <c:v>1477914144.539</c:v>
                </c:pt>
                <c:pt idx="1316">
                  <c:v>1477914144.6059999</c:v>
                </c:pt>
                <c:pt idx="1317">
                  <c:v>1477914144.6719999</c:v>
                </c:pt>
                <c:pt idx="1318">
                  <c:v>1477914144.7390001</c:v>
                </c:pt>
                <c:pt idx="1319">
                  <c:v>1477914145.7390001</c:v>
                </c:pt>
                <c:pt idx="1320">
                  <c:v>1477914145.806</c:v>
                </c:pt>
                <c:pt idx="1321">
                  <c:v>1477914145.872</c:v>
                </c:pt>
                <c:pt idx="1322">
                  <c:v>1477914145.9389999</c:v>
                </c:pt>
                <c:pt idx="1323">
                  <c:v>1477914146.006</c:v>
                </c:pt>
                <c:pt idx="1324">
                  <c:v>1477914146.072</c:v>
                </c:pt>
                <c:pt idx="1325">
                  <c:v>1477914147.072</c:v>
                </c:pt>
                <c:pt idx="1326">
                  <c:v>1477914147.1389999</c:v>
                </c:pt>
                <c:pt idx="1327">
                  <c:v>1477914147.2060001</c:v>
                </c:pt>
                <c:pt idx="1328">
                  <c:v>1477914147.2720001</c:v>
                </c:pt>
                <c:pt idx="1329">
                  <c:v>1477914147.339</c:v>
                </c:pt>
                <c:pt idx="1330">
                  <c:v>1477914147.4059999</c:v>
                </c:pt>
                <c:pt idx="1331">
                  <c:v>1477914147.4719999</c:v>
                </c:pt>
                <c:pt idx="1332">
                  <c:v>1477914148.4059999</c:v>
                </c:pt>
                <c:pt idx="1333">
                  <c:v>1477914148.4719999</c:v>
                </c:pt>
                <c:pt idx="1334">
                  <c:v>1477914148.539</c:v>
                </c:pt>
                <c:pt idx="1335">
                  <c:v>1477914148.6059999</c:v>
                </c:pt>
                <c:pt idx="1336">
                  <c:v>1477914148.6719999</c:v>
                </c:pt>
                <c:pt idx="1337">
                  <c:v>1477914148.7390001</c:v>
                </c:pt>
                <c:pt idx="1338">
                  <c:v>1477914148.806</c:v>
                </c:pt>
                <c:pt idx="1339">
                  <c:v>1477914149.7390001</c:v>
                </c:pt>
                <c:pt idx="1340">
                  <c:v>1477914149.806</c:v>
                </c:pt>
                <c:pt idx="1341">
                  <c:v>1477914149.872</c:v>
                </c:pt>
                <c:pt idx="1342">
                  <c:v>1477914149.9389999</c:v>
                </c:pt>
                <c:pt idx="1343">
                  <c:v>1477914150.006</c:v>
                </c:pt>
                <c:pt idx="1344">
                  <c:v>1477914150.072</c:v>
                </c:pt>
                <c:pt idx="1345">
                  <c:v>1477914150.1389999</c:v>
                </c:pt>
                <c:pt idx="1346">
                  <c:v>1477914151.072</c:v>
                </c:pt>
                <c:pt idx="1347">
                  <c:v>1477914151.1389999</c:v>
                </c:pt>
                <c:pt idx="1348">
                  <c:v>1477914151.2060001</c:v>
                </c:pt>
                <c:pt idx="1349">
                  <c:v>1477914151.2720001</c:v>
                </c:pt>
                <c:pt idx="1350">
                  <c:v>1477914151.339</c:v>
                </c:pt>
                <c:pt idx="1351">
                  <c:v>1477914151.4059999</c:v>
                </c:pt>
                <c:pt idx="1352">
                  <c:v>1477914151.4719999</c:v>
                </c:pt>
                <c:pt idx="1353">
                  <c:v>1477914152.4059999</c:v>
                </c:pt>
                <c:pt idx="1354">
                  <c:v>1477914152.4719999</c:v>
                </c:pt>
                <c:pt idx="1355">
                  <c:v>1477914152.539</c:v>
                </c:pt>
                <c:pt idx="1356">
                  <c:v>1477914152.6059999</c:v>
                </c:pt>
                <c:pt idx="1357">
                  <c:v>1477914152.6719999</c:v>
                </c:pt>
                <c:pt idx="1358">
                  <c:v>1477914152.7390001</c:v>
                </c:pt>
                <c:pt idx="1359">
                  <c:v>1477914152.806</c:v>
                </c:pt>
                <c:pt idx="1360">
                  <c:v>1477914153.7390001</c:v>
                </c:pt>
                <c:pt idx="1361">
                  <c:v>1477914153.806</c:v>
                </c:pt>
                <c:pt idx="1362">
                  <c:v>1477914153.872</c:v>
                </c:pt>
                <c:pt idx="1363">
                  <c:v>1477914153.9389999</c:v>
                </c:pt>
                <c:pt idx="1364">
                  <c:v>1477914154.006</c:v>
                </c:pt>
                <c:pt idx="1365">
                  <c:v>1477914154.072</c:v>
                </c:pt>
                <c:pt idx="1366">
                  <c:v>1477914154.1389999</c:v>
                </c:pt>
                <c:pt idx="1367">
                  <c:v>1477914155.072</c:v>
                </c:pt>
                <c:pt idx="1368">
                  <c:v>1477914155.1389999</c:v>
                </c:pt>
                <c:pt idx="1369">
                  <c:v>1477914155.2060001</c:v>
                </c:pt>
                <c:pt idx="1370">
                  <c:v>1477914155.2720001</c:v>
                </c:pt>
                <c:pt idx="1371">
                  <c:v>1477914155.339</c:v>
                </c:pt>
                <c:pt idx="1372">
                  <c:v>1477914155.4059999</c:v>
                </c:pt>
                <c:pt idx="1373">
                  <c:v>1477914155.4719999</c:v>
                </c:pt>
                <c:pt idx="1374">
                  <c:v>1477914156.4059999</c:v>
                </c:pt>
                <c:pt idx="1375">
                  <c:v>1477914156.4719999</c:v>
                </c:pt>
                <c:pt idx="1376">
                  <c:v>1477914156.539</c:v>
                </c:pt>
                <c:pt idx="1377">
                  <c:v>1477914156.6059999</c:v>
                </c:pt>
                <c:pt idx="1378">
                  <c:v>1477914156.6719999</c:v>
                </c:pt>
                <c:pt idx="1379">
                  <c:v>1477914156.7390001</c:v>
                </c:pt>
                <c:pt idx="1380">
                  <c:v>1477914156.806</c:v>
                </c:pt>
                <c:pt idx="1381">
                  <c:v>1477914157.7390001</c:v>
                </c:pt>
                <c:pt idx="1382">
                  <c:v>1477914157.806</c:v>
                </c:pt>
                <c:pt idx="1383">
                  <c:v>1477914157.872</c:v>
                </c:pt>
                <c:pt idx="1384">
                  <c:v>1477914157.9389999</c:v>
                </c:pt>
                <c:pt idx="1385">
                  <c:v>1477914158.006</c:v>
                </c:pt>
                <c:pt idx="1386">
                  <c:v>1477914158.072</c:v>
                </c:pt>
                <c:pt idx="1387">
                  <c:v>1477914158.1389999</c:v>
                </c:pt>
                <c:pt idx="1388">
                  <c:v>1477914159.072</c:v>
                </c:pt>
                <c:pt idx="1389">
                  <c:v>1477914159.1389999</c:v>
                </c:pt>
                <c:pt idx="1390">
                  <c:v>1477914159.2060001</c:v>
                </c:pt>
                <c:pt idx="1391">
                  <c:v>1477914159.2720001</c:v>
                </c:pt>
                <c:pt idx="1392">
                  <c:v>1477914159.339</c:v>
                </c:pt>
                <c:pt idx="1393">
                  <c:v>1477914159.4059999</c:v>
                </c:pt>
                <c:pt idx="1394">
                  <c:v>1477914159.4719999</c:v>
                </c:pt>
                <c:pt idx="1395">
                  <c:v>1477914160.4059999</c:v>
                </c:pt>
                <c:pt idx="1396">
                  <c:v>1477914160.4719999</c:v>
                </c:pt>
                <c:pt idx="1397">
                  <c:v>1477914160.539</c:v>
                </c:pt>
                <c:pt idx="1398">
                  <c:v>1477914160.6059999</c:v>
                </c:pt>
                <c:pt idx="1399">
                  <c:v>1477914160.6730001</c:v>
                </c:pt>
                <c:pt idx="1400">
                  <c:v>1477914160.7390001</c:v>
                </c:pt>
                <c:pt idx="1401">
                  <c:v>1477914160.806</c:v>
                </c:pt>
                <c:pt idx="1402">
                  <c:v>1477914161.7390001</c:v>
                </c:pt>
                <c:pt idx="1403">
                  <c:v>1477914161.806</c:v>
                </c:pt>
                <c:pt idx="1404">
                  <c:v>1477914161.8729999</c:v>
                </c:pt>
                <c:pt idx="1405">
                  <c:v>1477914161.9389999</c:v>
                </c:pt>
                <c:pt idx="1406">
                  <c:v>1477914162.006</c:v>
                </c:pt>
                <c:pt idx="1407">
                  <c:v>1477914162.073</c:v>
                </c:pt>
                <c:pt idx="1408">
                  <c:v>1477914162.1389999</c:v>
                </c:pt>
                <c:pt idx="1409">
                  <c:v>1477914163.073</c:v>
                </c:pt>
                <c:pt idx="1410">
                  <c:v>1477914163.1389999</c:v>
                </c:pt>
                <c:pt idx="1411">
                  <c:v>1477914163.2060001</c:v>
                </c:pt>
                <c:pt idx="1412">
                  <c:v>1477914163.273</c:v>
                </c:pt>
                <c:pt idx="1413">
                  <c:v>1477914163.339</c:v>
                </c:pt>
                <c:pt idx="1414">
                  <c:v>1477914163.4059999</c:v>
                </c:pt>
                <c:pt idx="1415">
                  <c:v>1477914163.473</c:v>
                </c:pt>
                <c:pt idx="1416">
                  <c:v>1477914164.4059999</c:v>
                </c:pt>
                <c:pt idx="1417">
                  <c:v>1477914164.473</c:v>
                </c:pt>
                <c:pt idx="1418">
                  <c:v>1477914164.539</c:v>
                </c:pt>
                <c:pt idx="1419">
                  <c:v>1477914164.6059999</c:v>
                </c:pt>
                <c:pt idx="1420">
                  <c:v>1477914164.6730001</c:v>
                </c:pt>
                <c:pt idx="1421">
                  <c:v>1477914164.7390001</c:v>
                </c:pt>
                <c:pt idx="1422">
                  <c:v>1477914164.806</c:v>
                </c:pt>
                <c:pt idx="1423">
                  <c:v>1477914165.7390001</c:v>
                </c:pt>
                <c:pt idx="1424">
                  <c:v>1477914165.806</c:v>
                </c:pt>
                <c:pt idx="1425">
                  <c:v>1477914165.8729999</c:v>
                </c:pt>
                <c:pt idx="1426">
                  <c:v>1477914165.9389999</c:v>
                </c:pt>
                <c:pt idx="1427">
                  <c:v>1477914166.006</c:v>
                </c:pt>
                <c:pt idx="1428">
                  <c:v>1477914166.073</c:v>
                </c:pt>
                <c:pt idx="1429">
                  <c:v>1477914166.1389999</c:v>
                </c:pt>
                <c:pt idx="1430">
                  <c:v>1477914167.073</c:v>
                </c:pt>
                <c:pt idx="1431">
                  <c:v>1477914167.1400001</c:v>
                </c:pt>
                <c:pt idx="1432">
                  <c:v>1477914167.2060001</c:v>
                </c:pt>
                <c:pt idx="1433">
                  <c:v>1477914167.273</c:v>
                </c:pt>
                <c:pt idx="1434">
                  <c:v>1477914167.3399999</c:v>
                </c:pt>
                <c:pt idx="1435">
                  <c:v>1477914167.4059999</c:v>
                </c:pt>
                <c:pt idx="1436">
                  <c:v>1477914167.473</c:v>
                </c:pt>
                <c:pt idx="1437">
                  <c:v>1477914168.4059999</c:v>
                </c:pt>
                <c:pt idx="1438">
                  <c:v>1477914168.473</c:v>
                </c:pt>
                <c:pt idx="1439">
                  <c:v>1477914168.54</c:v>
                </c:pt>
                <c:pt idx="1440">
                  <c:v>1477914168.6059999</c:v>
                </c:pt>
                <c:pt idx="1441">
                  <c:v>1477914168.6730001</c:v>
                </c:pt>
                <c:pt idx="1442">
                  <c:v>1477914168.74</c:v>
                </c:pt>
                <c:pt idx="1443">
                  <c:v>1477914168.806</c:v>
                </c:pt>
                <c:pt idx="1444">
                  <c:v>1477914169.74</c:v>
                </c:pt>
                <c:pt idx="1445">
                  <c:v>1477914169.806</c:v>
                </c:pt>
                <c:pt idx="1446">
                  <c:v>1477914169.8729999</c:v>
                </c:pt>
                <c:pt idx="1447">
                  <c:v>1477914169.9400001</c:v>
                </c:pt>
                <c:pt idx="1448">
                  <c:v>1477914170.006</c:v>
                </c:pt>
                <c:pt idx="1449">
                  <c:v>1477914170.073</c:v>
                </c:pt>
                <c:pt idx="1450">
                  <c:v>1477914170.1400001</c:v>
                </c:pt>
                <c:pt idx="1451">
                  <c:v>1477914171.073</c:v>
                </c:pt>
                <c:pt idx="1452">
                  <c:v>1477914171.1400001</c:v>
                </c:pt>
                <c:pt idx="1453">
                  <c:v>1477914171.2060001</c:v>
                </c:pt>
                <c:pt idx="1454">
                  <c:v>1477914171.273</c:v>
                </c:pt>
                <c:pt idx="1455">
                  <c:v>1477914171.3399999</c:v>
                </c:pt>
                <c:pt idx="1456">
                  <c:v>1477914171.4059999</c:v>
                </c:pt>
                <c:pt idx="1457">
                  <c:v>1477914171.473</c:v>
                </c:pt>
                <c:pt idx="1458">
                  <c:v>1477914172.4059999</c:v>
                </c:pt>
                <c:pt idx="1459">
                  <c:v>1477914172.473</c:v>
                </c:pt>
                <c:pt idx="1460">
                  <c:v>1477914172.539</c:v>
                </c:pt>
                <c:pt idx="1461">
                  <c:v>1477914172.6059999</c:v>
                </c:pt>
                <c:pt idx="1462">
                  <c:v>1477914172.6730001</c:v>
                </c:pt>
                <c:pt idx="1463">
                  <c:v>1477914172.7390001</c:v>
                </c:pt>
                <c:pt idx="1464">
                  <c:v>1477914172.806</c:v>
                </c:pt>
                <c:pt idx="1465">
                  <c:v>1477914173.7390001</c:v>
                </c:pt>
                <c:pt idx="1466">
                  <c:v>1477914173.806</c:v>
                </c:pt>
                <c:pt idx="1467">
                  <c:v>1477914173.8729999</c:v>
                </c:pt>
                <c:pt idx="1468">
                  <c:v>1477914173.9389999</c:v>
                </c:pt>
                <c:pt idx="1469">
                  <c:v>1477914174.006</c:v>
                </c:pt>
                <c:pt idx="1470">
                  <c:v>1477914174.073</c:v>
                </c:pt>
                <c:pt idx="1471">
                  <c:v>1477914174.1389999</c:v>
                </c:pt>
                <c:pt idx="1472">
                  <c:v>1477914175.072</c:v>
                </c:pt>
                <c:pt idx="1473">
                  <c:v>1477914175.1389999</c:v>
                </c:pt>
                <c:pt idx="1474">
                  <c:v>1477914175.2060001</c:v>
                </c:pt>
                <c:pt idx="1475">
                  <c:v>1477914175.2720001</c:v>
                </c:pt>
                <c:pt idx="1476">
                  <c:v>1477914175.339</c:v>
                </c:pt>
                <c:pt idx="1477">
                  <c:v>1477914175.4059999</c:v>
                </c:pt>
                <c:pt idx="1478">
                  <c:v>1477914175.4719999</c:v>
                </c:pt>
                <c:pt idx="1479">
                  <c:v>1477914176.405</c:v>
                </c:pt>
                <c:pt idx="1480">
                  <c:v>1477914176.4719999</c:v>
                </c:pt>
                <c:pt idx="1481">
                  <c:v>1477914176.539</c:v>
                </c:pt>
                <c:pt idx="1482">
                  <c:v>1477914176.605</c:v>
                </c:pt>
                <c:pt idx="1483">
                  <c:v>1477914176.6719999</c:v>
                </c:pt>
                <c:pt idx="1484">
                  <c:v>1477914176.7390001</c:v>
                </c:pt>
                <c:pt idx="1485">
                  <c:v>1477914176.8050001</c:v>
                </c:pt>
                <c:pt idx="1486">
                  <c:v>1477914177.7379999</c:v>
                </c:pt>
                <c:pt idx="1487">
                  <c:v>1477914177.8050001</c:v>
                </c:pt>
                <c:pt idx="1488">
                  <c:v>1477914177.872</c:v>
                </c:pt>
                <c:pt idx="1489">
                  <c:v>1477914177.938</c:v>
                </c:pt>
                <c:pt idx="1490">
                  <c:v>1477914178.0050001</c:v>
                </c:pt>
                <c:pt idx="1491">
                  <c:v>1477914178.072</c:v>
                </c:pt>
                <c:pt idx="1492">
                  <c:v>1477914178.138</c:v>
                </c:pt>
                <c:pt idx="1493">
                  <c:v>1477914179.0710001</c:v>
                </c:pt>
                <c:pt idx="1494">
                  <c:v>1477914179.2049999</c:v>
                </c:pt>
                <c:pt idx="1495">
                  <c:v>1477914179.2709999</c:v>
                </c:pt>
                <c:pt idx="1496">
                  <c:v>1477914179.3380001</c:v>
                </c:pt>
                <c:pt idx="1497">
                  <c:v>1477914179.405</c:v>
                </c:pt>
                <c:pt idx="1498">
                  <c:v>1477914179.471</c:v>
                </c:pt>
                <c:pt idx="1499">
                  <c:v>1477914179.5380001</c:v>
                </c:pt>
                <c:pt idx="1500">
                  <c:v>1477914180.404</c:v>
                </c:pt>
                <c:pt idx="1501">
                  <c:v>1477914180.471</c:v>
                </c:pt>
                <c:pt idx="1502">
                  <c:v>1477914180.5380001</c:v>
                </c:pt>
                <c:pt idx="1503">
                  <c:v>1477914180.6040001</c:v>
                </c:pt>
                <c:pt idx="1504">
                  <c:v>1477914180.671</c:v>
                </c:pt>
                <c:pt idx="1505">
                  <c:v>1477914180.7379999</c:v>
                </c:pt>
                <c:pt idx="1506">
                  <c:v>1477914180.8039999</c:v>
                </c:pt>
                <c:pt idx="1507">
                  <c:v>1477914181.737</c:v>
                </c:pt>
                <c:pt idx="1508">
                  <c:v>1477914181.8039999</c:v>
                </c:pt>
                <c:pt idx="1509">
                  <c:v>1477914181.8710001</c:v>
                </c:pt>
                <c:pt idx="1510">
                  <c:v>1477914181.937</c:v>
                </c:pt>
                <c:pt idx="1511">
                  <c:v>1477914182.0039999</c:v>
                </c:pt>
                <c:pt idx="1512">
                  <c:v>1477914182.0710001</c:v>
                </c:pt>
                <c:pt idx="1513">
                  <c:v>1477914182.1370001</c:v>
                </c:pt>
                <c:pt idx="1514">
                  <c:v>1477914183.0699999</c:v>
                </c:pt>
                <c:pt idx="1515">
                  <c:v>1477914183.1370001</c:v>
                </c:pt>
                <c:pt idx="1516">
                  <c:v>1477914183.204</c:v>
                </c:pt>
                <c:pt idx="1517">
                  <c:v>1477914183.27</c:v>
                </c:pt>
                <c:pt idx="1518">
                  <c:v>1477914183.3369999</c:v>
                </c:pt>
                <c:pt idx="1519">
                  <c:v>1477914183.404</c:v>
                </c:pt>
                <c:pt idx="1520">
                  <c:v>1477914183.47</c:v>
                </c:pt>
                <c:pt idx="1521">
                  <c:v>1477914184.4030001</c:v>
                </c:pt>
                <c:pt idx="1522">
                  <c:v>1477914184.47</c:v>
                </c:pt>
                <c:pt idx="1523">
                  <c:v>1477914184.5369999</c:v>
                </c:pt>
                <c:pt idx="1524">
                  <c:v>1477914184.6029999</c:v>
                </c:pt>
                <c:pt idx="1525">
                  <c:v>1477914184.6700001</c:v>
                </c:pt>
                <c:pt idx="1526">
                  <c:v>1477914184.737</c:v>
                </c:pt>
                <c:pt idx="1527">
                  <c:v>1477914184.803</c:v>
                </c:pt>
                <c:pt idx="1528">
                  <c:v>1477914185.7360001</c:v>
                </c:pt>
                <c:pt idx="1529">
                  <c:v>1477914185.803</c:v>
                </c:pt>
                <c:pt idx="1530">
                  <c:v>1477914185.8699999</c:v>
                </c:pt>
                <c:pt idx="1531">
                  <c:v>1477914185.9360001</c:v>
                </c:pt>
                <c:pt idx="1532">
                  <c:v>1477914186.003</c:v>
                </c:pt>
                <c:pt idx="1533">
                  <c:v>1477914186.0699999</c:v>
                </c:pt>
                <c:pt idx="1534">
                  <c:v>1477914186.1359999</c:v>
                </c:pt>
                <c:pt idx="1535">
                  <c:v>1477914187.069</c:v>
                </c:pt>
                <c:pt idx="1536">
                  <c:v>1477914187.1359999</c:v>
                </c:pt>
                <c:pt idx="1537">
                  <c:v>1477914187.2030001</c:v>
                </c:pt>
                <c:pt idx="1538">
                  <c:v>1477914187.2690001</c:v>
                </c:pt>
                <c:pt idx="1539">
                  <c:v>1477914187.336</c:v>
                </c:pt>
                <c:pt idx="1540">
                  <c:v>1477914187.4030001</c:v>
                </c:pt>
                <c:pt idx="1541">
                  <c:v>1477914188.402</c:v>
                </c:pt>
                <c:pt idx="1542">
                  <c:v>1477914188.4690001</c:v>
                </c:pt>
                <c:pt idx="1543">
                  <c:v>1477914188.536</c:v>
                </c:pt>
                <c:pt idx="1544">
                  <c:v>1477914188.602</c:v>
                </c:pt>
                <c:pt idx="1545">
                  <c:v>1477914188.6689999</c:v>
                </c:pt>
                <c:pt idx="1546">
                  <c:v>1477914188.7360001</c:v>
                </c:pt>
                <c:pt idx="1547">
                  <c:v>1477914189.7349999</c:v>
                </c:pt>
                <c:pt idx="1548">
                  <c:v>1477914189.802</c:v>
                </c:pt>
                <c:pt idx="1549">
                  <c:v>1477914189.869</c:v>
                </c:pt>
                <c:pt idx="1550">
                  <c:v>1477914189.9349999</c:v>
                </c:pt>
                <c:pt idx="1551">
                  <c:v>1477914190.0020001</c:v>
                </c:pt>
                <c:pt idx="1552">
                  <c:v>1477914190.0680001</c:v>
                </c:pt>
                <c:pt idx="1553">
                  <c:v>1477914191.0680001</c:v>
                </c:pt>
                <c:pt idx="1554">
                  <c:v>1477914191.135</c:v>
                </c:pt>
                <c:pt idx="1555">
                  <c:v>1477914191.201</c:v>
                </c:pt>
                <c:pt idx="1556">
                  <c:v>1477914191.2679999</c:v>
                </c:pt>
                <c:pt idx="1557">
                  <c:v>1477914191.335</c:v>
                </c:pt>
                <c:pt idx="1558">
                  <c:v>1477914191.401</c:v>
                </c:pt>
                <c:pt idx="1559">
                  <c:v>1477914192.401</c:v>
                </c:pt>
                <c:pt idx="1560">
                  <c:v>1477914192.4679999</c:v>
                </c:pt>
                <c:pt idx="1561">
                  <c:v>1477914192.5339999</c:v>
                </c:pt>
                <c:pt idx="1562">
                  <c:v>1477914192.6010001</c:v>
                </c:pt>
                <c:pt idx="1563">
                  <c:v>1477914192.668</c:v>
                </c:pt>
                <c:pt idx="1564">
                  <c:v>1477914192.734</c:v>
                </c:pt>
                <c:pt idx="1565">
                  <c:v>1477914193.734</c:v>
                </c:pt>
                <c:pt idx="1566">
                  <c:v>1477914193.8010001</c:v>
                </c:pt>
                <c:pt idx="1567">
                  <c:v>1477914193.8670001</c:v>
                </c:pt>
                <c:pt idx="1568">
                  <c:v>1477914193.934</c:v>
                </c:pt>
                <c:pt idx="1569">
                  <c:v>1477914194.0009999</c:v>
                </c:pt>
                <c:pt idx="1570">
                  <c:v>1477914194.0669999</c:v>
                </c:pt>
                <c:pt idx="1571">
                  <c:v>1477914195.0669999</c:v>
                </c:pt>
                <c:pt idx="1572">
                  <c:v>1477914195.1340001</c:v>
                </c:pt>
                <c:pt idx="1573">
                  <c:v>1477914195.2</c:v>
                </c:pt>
                <c:pt idx="1574">
                  <c:v>1477914195.267</c:v>
                </c:pt>
                <c:pt idx="1575">
                  <c:v>1477914195.3340001</c:v>
                </c:pt>
                <c:pt idx="1576">
                  <c:v>1477914195.4000001</c:v>
                </c:pt>
                <c:pt idx="1577">
                  <c:v>1477914196.4000001</c:v>
                </c:pt>
                <c:pt idx="1578">
                  <c:v>1477914196.467</c:v>
                </c:pt>
                <c:pt idx="1579">
                  <c:v>1477914196.533</c:v>
                </c:pt>
                <c:pt idx="1580">
                  <c:v>1477914196.5999999</c:v>
                </c:pt>
                <c:pt idx="1581">
                  <c:v>1477914196.6670001</c:v>
                </c:pt>
                <c:pt idx="1582">
                  <c:v>1477914196.733</c:v>
                </c:pt>
                <c:pt idx="1583">
                  <c:v>1477914197.733</c:v>
                </c:pt>
                <c:pt idx="1584">
                  <c:v>1477914197.8</c:v>
                </c:pt>
                <c:pt idx="1585">
                  <c:v>1477914197.8670001</c:v>
                </c:pt>
                <c:pt idx="1586">
                  <c:v>1477914197.9330001</c:v>
                </c:pt>
                <c:pt idx="1587">
                  <c:v>1477914198</c:v>
                </c:pt>
                <c:pt idx="1588">
                  <c:v>1477914198.066</c:v>
                </c:pt>
                <c:pt idx="1589">
                  <c:v>1477914199.066</c:v>
                </c:pt>
                <c:pt idx="1590">
                  <c:v>1477914199.1329999</c:v>
                </c:pt>
                <c:pt idx="1591">
                  <c:v>1477914199.2</c:v>
                </c:pt>
                <c:pt idx="1592">
                  <c:v>1477914199.266</c:v>
                </c:pt>
                <c:pt idx="1593">
                  <c:v>1477914199.3329999</c:v>
                </c:pt>
                <c:pt idx="1594">
                  <c:v>1477914199.4000001</c:v>
                </c:pt>
                <c:pt idx="1595">
                  <c:v>1477914200.3989999</c:v>
                </c:pt>
                <c:pt idx="1596">
                  <c:v>1477914200.4660001</c:v>
                </c:pt>
                <c:pt idx="1597">
                  <c:v>1477914200.533</c:v>
                </c:pt>
                <c:pt idx="1598">
                  <c:v>1477914200.599</c:v>
                </c:pt>
                <c:pt idx="1599">
                  <c:v>1477914200.6659999</c:v>
                </c:pt>
                <c:pt idx="1600">
                  <c:v>1477914200.733</c:v>
                </c:pt>
                <c:pt idx="1601">
                  <c:v>1477914201.7320001</c:v>
                </c:pt>
                <c:pt idx="1602">
                  <c:v>1477914201.799</c:v>
                </c:pt>
                <c:pt idx="1603">
                  <c:v>1477914201.8659999</c:v>
                </c:pt>
                <c:pt idx="1604">
                  <c:v>1477914201.9319999</c:v>
                </c:pt>
                <c:pt idx="1605">
                  <c:v>1477914201.9990001</c:v>
                </c:pt>
                <c:pt idx="1606">
                  <c:v>1477914202.066</c:v>
                </c:pt>
                <c:pt idx="1607">
                  <c:v>1477914203.0650001</c:v>
                </c:pt>
                <c:pt idx="1608">
                  <c:v>1477914203.132</c:v>
                </c:pt>
                <c:pt idx="1609">
                  <c:v>1477914203.1989999</c:v>
                </c:pt>
                <c:pt idx="1610">
                  <c:v>1477914203.2650001</c:v>
                </c:pt>
                <c:pt idx="1611">
                  <c:v>1477914203.332</c:v>
                </c:pt>
                <c:pt idx="1612">
                  <c:v>1477914203.3989999</c:v>
                </c:pt>
                <c:pt idx="1613">
                  <c:v>1477914204.3989999</c:v>
                </c:pt>
                <c:pt idx="1614">
                  <c:v>1477914204.4649999</c:v>
                </c:pt>
                <c:pt idx="1615">
                  <c:v>1477914204.5320001</c:v>
                </c:pt>
                <c:pt idx="1616">
                  <c:v>1477914204.599</c:v>
                </c:pt>
                <c:pt idx="1617">
                  <c:v>1477914204.665</c:v>
                </c:pt>
                <c:pt idx="1618">
                  <c:v>1477914204.7320001</c:v>
                </c:pt>
                <c:pt idx="1619">
                  <c:v>1477914205.7320001</c:v>
                </c:pt>
                <c:pt idx="1620">
                  <c:v>1477914205.7980001</c:v>
                </c:pt>
                <c:pt idx="1621">
                  <c:v>1477914205.865</c:v>
                </c:pt>
                <c:pt idx="1622">
                  <c:v>1477914205.9319999</c:v>
                </c:pt>
                <c:pt idx="1623">
                  <c:v>1477914205.9979999</c:v>
                </c:pt>
                <c:pt idx="1624">
                  <c:v>1477914206.0650001</c:v>
                </c:pt>
                <c:pt idx="1625">
                  <c:v>1477914207.0650001</c:v>
                </c:pt>
                <c:pt idx="1626">
                  <c:v>1477914207.131</c:v>
                </c:pt>
                <c:pt idx="1627">
                  <c:v>1477914207.198</c:v>
                </c:pt>
                <c:pt idx="1628">
                  <c:v>1477914207.2650001</c:v>
                </c:pt>
                <c:pt idx="1629">
                  <c:v>1477914207.3310001</c:v>
                </c:pt>
                <c:pt idx="1630">
                  <c:v>1477914207.398</c:v>
                </c:pt>
                <c:pt idx="1631">
                  <c:v>1477914207.4649999</c:v>
                </c:pt>
                <c:pt idx="1632">
                  <c:v>1477914208.398</c:v>
                </c:pt>
                <c:pt idx="1633">
                  <c:v>1477914208.464</c:v>
                </c:pt>
                <c:pt idx="1634">
                  <c:v>1477914208.5309999</c:v>
                </c:pt>
                <c:pt idx="1635">
                  <c:v>1477914208.598</c:v>
                </c:pt>
                <c:pt idx="1636">
                  <c:v>1477914208.664</c:v>
                </c:pt>
                <c:pt idx="1637">
                  <c:v>1477914208.7309999</c:v>
                </c:pt>
                <c:pt idx="1638">
                  <c:v>1477914208.7980001</c:v>
                </c:pt>
                <c:pt idx="1639">
                  <c:v>1477914209.7309999</c:v>
                </c:pt>
                <c:pt idx="1640">
                  <c:v>1477914209.7980001</c:v>
                </c:pt>
                <c:pt idx="1641">
                  <c:v>1477914209.8640001</c:v>
                </c:pt>
                <c:pt idx="1642">
                  <c:v>1477914209.931</c:v>
                </c:pt>
                <c:pt idx="1643">
                  <c:v>1477914209.997</c:v>
                </c:pt>
                <c:pt idx="1644">
                  <c:v>1477914210.0639999</c:v>
                </c:pt>
                <c:pt idx="1645">
                  <c:v>1477914210.131</c:v>
                </c:pt>
                <c:pt idx="1646">
                  <c:v>1477914211.0639999</c:v>
                </c:pt>
                <c:pt idx="1647">
                  <c:v>1477914211.131</c:v>
                </c:pt>
                <c:pt idx="1648">
                  <c:v>1477914211.197</c:v>
                </c:pt>
                <c:pt idx="1649">
                  <c:v>1477914211.2639999</c:v>
                </c:pt>
                <c:pt idx="1650">
                  <c:v>1477914211.3310001</c:v>
                </c:pt>
                <c:pt idx="1651">
                  <c:v>1477914211.3970001</c:v>
                </c:pt>
                <c:pt idx="1652">
                  <c:v>1477914211.464</c:v>
                </c:pt>
                <c:pt idx="1653">
                  <c:v>1477914212.3970001</c:v>
                </c:pt>
                <c:pt idx="1654">
                  <c:v>1477914212.464</c:v>
                </c:pt>
                <c:pt idx="1655">
                  <c:v>1477914212.53</c:v>
                </c:pt>
                <c:pt idx="1656">
                  <c:v>1477914212.5969999</c:v>
                </c:pt>
                <c:pt idx="1657">
                  <c:v>1477914212.664</c:v>
                </c:pt>
                <c:pt idx="1658">
                  <c:v>1477914212.73</c:v>
                </c:pt>
                <c:pt idx="1659">
                  <c:v>1477914212.7969999</c:v>
                </c:pt>
                <c:pt idx="1660">
                  <c:v>1477914213.73</c:v>
                </c:pt>
                <c:pt idx="1661">
                  <c:v>1477914213.7969999</c:v>
                </c:pt>
                <c:pt idx="1662">
                  <c:v>1477914213.8629999</c:v>
                </c:pt>
                <c:pt idx="1663">
                  <c:v>1477914213.9300001</c:v>
                </c:pt>
                <c:pt idx="1664">
                  <c:v>1477914213.997</c:v>
                </c:pt>
                <c:pt idx="1665">
                  <c:v>1477914214.063</c:v>
                </c:pt>
                <c:pt idx="1666">
                  <c:v>1477914214.1300001</c:v>
                </c:pt>
                <c:pt idx="1667">
                  <c:v>1477914215.063</c:v>
                </c:pt>
                <c:pt idx="1668">
                  <c:v>1477914215.1300001</c:v>
                </c:pt>
                <c:pt idx="1669">
                  <c:v>1477914215.197</c:v>
                </c:pt>
                <c:pt idx="1670">
                  <c:v>1477914215.263</c:v>
                </c:pt>
                <c:pt idx="1671">
                  <c:v>1477914215.3299999</c:v>
                </c:pt>
                <c:pt idx="1672">
                  <c:v>1477914215.3970001</c:v>
                </c:pt>
                <c:pt idx="1673">
                  <c:v>1477914215.4630001</c:v>
                </c:pt>
                <c:pt idx="1674">
                  <c:v>1477914216.3959999</c:v>
                </c:pt>
                <c:pt idx="1675">
                  <c:v>1477914216.4630001</c:v>
                </c:pt>
                <c:pt idx="1676">
                  <c:v>1477914216.53</c:v>
                </c:pt>
                <c:pt idx="1677">
                  <c:v>1477914216.596</c:v>
                </c:pt>
                <c:pt idx="1678">
                  <c:v>1477914216.6630001</c:v>
                </c:pt>
                <c:pt idx="1679">
                  <c:v>1477914216.73</c:v>
                </c:pt>
                <c:pt idx="1680">
                  <c:v>1477914216.796</c:v>
                </c:pt>
                <c:pt idx="1681">
                  <c:v>1477914217.73</c:v>
                </c:pt>
                <c:pt idx="1682">
                  <c:v>1477914217.796</c:v>
                </c:pt>
                <c:pt idx="1683">
                  <c:v>1477914217.8629999</c:v>
                </c:pt>
                <c:pt idx="1684">
                  <c:v>1477914217.9300001</c:v>
                </c:pt>
                <c:pt idx="1685">
                  <c:v>1477914217.9960001</c:v>
                </c:pt>
                <c:pt idx="1686">
                  <c:v>1477914218.063</c:v>
                </c:pt>
                <c:pt idx="1687">
                  <c:v>1477914218.1300001</c:v>
                </c:pt>
                <c:pt idx="1688">
                  <c:v>1477914219.063</c:v>
                </c:pt>
                <c:pt idx="1689">
                  <c:v>1477914219.1289999</c:v>
                </c:pt>
                <c:pt idx="1690">
                  <c:v>1477914219.1960001</c:v>
                </c:pt>
                <c:pt idx="1691">
                  <c:v>1477914219.263</c:v>
                </c:pt>
                <c:pt idx="1692">
                  <c:v>1477914219.329</c:v>
                </c:pt>
                <c:pt idx="1693">
                  <c:v>1477914219.3959999</c:v>
                </c:pt>
                <c:pt idx="1694">
                  <c:v>1477914219.4630001</c:v>
                </c:pt>
                <c:pt idx="1695">
                  <c:v>1477914220.3959999</c:v>
                </c:pt>
                <c:pt idx="1696">
                  <c:v>1477914220.4630001</c:v>
                </c:pt>
                <c:pt idx="1697">
                  <c:v>1477914220.529</c:v>
                </c:pt>
                <c:pt idx="1698">
                  <c:v>1477914220.596</c:v>
                </c:pt>
                <c:pt idx="1699">
                  <c:v>1477914220.6630001</c:v>
                </c:pt>
                <c:pt idx="1700">
                  <c:v>1477914220.7290001</c:v>
                </c:pt>
                <c:pt idx="1701">
                  <c:v>1477914220.796</c:v>
                </c:pt>
                <c:pt idx="1702">
                  <c:v>1477914221.7290001</c:v>
                </c:pt>
                <c:pt idx="1703">
                  <c:v>1477914221.796</c:v>
                </c:pt>
                <c:pt idx="1704">
                  <c:v>1477914221.862</c:v>
                </c:pt>
                <c:pt idx="1705">
                  <c:v>1477914221.9289999</c:v>
                </c:pt>
                <c:pt idx="1706">
                  <c:v>1477914221.9960001</c:v>
                </c:pt>
                <c:pt idx="1707">
                  <c:v>1477914222.062</c:v>
                </c:pt>
                <c:pt idx="1708">
                  <c:v>1477914222.1289999</c:v>
                </c:pt>
                <c:pt idx="1709">
                  <c:v>1477914223.062</c:v>
                </c:pt>
                <c:pt idx="1710">
                  <c:v>1477914223.1289999</c:v>
                </c:pt>
                <c:pt idx="1711">
                  <c:v>1477914223.1960001</c:v>
                </c:pt>
                <c:pt idx="1712">
                  <c:v>1477914223.2620001</c:v>
                </c:pt>
                <c:pt idx="1713">
                  <c:v>1477914223.329</c:v>
                </c:pt>
                <c:pt idx="1714">
                  <c:v>1477914223.3959999</c:v>
                </c:pt>
                <c:pt idx="1715">
                  <c:v>1477914223.4619999</c:v>
                </c:pt>
                <c:pt idx="1716">
                  <c:v>1477914224.3959999</c:v>
                </c:pt>
                <c:pt idx="1717">
                  <c:v>1477914224.4619999</c:v>
                </c:pt>
                <c:pt idx="1718">
                  <c:v>1477914224.529</c:v>
                </c:pt>
                <c:pt idx="1719">
                  <c:v>1477914224.596</c:v>
                </c:pt>
                <c:pt idx="1720">
                  <c:v>1477914224.6619999</c:v>
                </c:pt>
                <c:pt idx="1721">
                  <c:v>1477914224.7290001</c:v>
                </c:pt>
                <c:pt idx="1722">
                  <c:v>1477914224.796</c:v>
                </c:pt>
                <c:pt idx="1723">
                  <c:v>1477914225.7290001</c:v>
                </c:pt>
                <c:pt idx="1724">
                  <c:v>1477914225.796</c:v>
                </c:pt>
                <c:pt idx="1725">
                  <c:v>1477914225.862</c:v>
                </c:pt>
                <c:pt idx="1726">
                  <c:v>1477914225.9289999</c:v>
                </c:pt>
                <c:pt idx="1727">
                  <c:v>1477914225.9960001</c:v>
                </c:pt>
                <c:pt idx="1728">
                  <c:v>1477914226.062</c:v>
                </c:pt>
                <c:pt idx="1729">
                  <c:v>1477914226.1289999</c:v>
                </c:pt>
                <c:pt idx="1730">
                  <c:v>1477914227.062</c:v>
                </c:pt>
                <c:pt idx="1731">
                  <c:v>1477914227.1289999</c:v>
                </c:pt>
                <c:pt idx="1732">
                  <c:v>1477914227.1960001</c:v>
                </c:pt>
                <c:pt idx="1733">
                  <c:v>1477914227.2620001</c:v>
                </c:pt>
                <c:pt idx="1734">
                  <c:v>1477914227.329</c:v>
                </c:pt>
                <c:pt idx="1735">
                  <c:v>1477914227.3959999</c:v>
                </c:pt>
                <c:pt idx="1736">
                  <c:v>1477914227.4619999</c:v>
                </c:pt>
                <c:pt idx="1737">
                  <c:v>1477914228.3959999</c:v>
                </c:pt>
                <c:pt idx="1738">
                  <c:v>1477914228.4619999</c:v>
                </c:pt>
                <c:pt idx="1739">
                  <c:v>1477914228.529</c:v>
                </c:pt>
                <c:pt idx="1740">
                  <c:v>1477914228.596</c:v>
                </c:pt>
                <c:pt idx="1741">
                  <c:v>1477914228.6619999</c:v>
                </c:pt>
                <c:pt idx="1742">
                  <c:v>1477914228.7290001</c:v>
                </c:pt>
                <c:pt idx="1743">
                  <c:v>1477914228.796</c:v>
                </c:pt>
                <c:pt idx="1744">
                  <c:v>1477914229.7290001</c:v>
                </c:pt>
                <c:pt idx="1745">
                  <c:v>1477914229.796</c:v>
                </c:pt>
                <c:pt idx="1746">
                  <c:v>1477914229.862</c:v>
                </c:pt>
                <c:pt idx="1747">
                  <c:v>1477914229.9289999</c:v>
                </c:pt>
                <c:pt idx="1748">
                  <c:v>1477914229.9960001</c:v>
                </c:pt>
                <c:pt idx="1749">
                  <c:v>1477914230.062</c:v>
                </c:pt>
                <c:pt idx="1750">
                  <c:v>1477914230.1289999</c:v>
                </c:pt>
                <c:pt idx="1751">
                  <c:v>1477914231.062</c:v>
                </c:pt>
                <c:pt idx="1752">
                  <c:v>1477914231.1289999</c:v>
                </c:pt>
                <c:pt idx="1753">
                  <c:v>1477914231.1960001</c:v>
                </c:pt>
                <c:pt idx="1754">
                  <c:v>1477914231.2620001</c:v>
                </c:pt>
                <c:pt idx="1755">
                  <c:v>1477914231.329</c:v>
                </c:pt>
                <c:pt idx="1756">
                  <c:v>1477914231.3959999</c:v>
                </c:pt>
                <c:pt idx="1757">
                  <c:v>1477914231.4619999</c:v>
                </c:pt>
                <c:pt idx="1758">
                  <c:v>1477914232.3959999</c:v>
                </c:pt>
                <c:pt idx="1759">
                  <c:v>1477914232.4619999</c:v>
                </c:pt>
                <c:pt idx="1760">
                  <c:v>1477914232.529</c:v>
                </c:pt>
                <c:pt idx="1761">
                  <c:v>1477914232.596</c:v>
                </c:pt>
                <c:pt idx="1762">
                  <c:v>1477914232.6619999</c:v>
                </c:pt>
                <c:pt idx="1763">
                  <c:v>1477914232.7290001</c:v>
                </c:pt>
                <c:pt idx="1764">
                  <c:v>1477914232.796</c:v>
                </c:pt>
                <c:pt idx="1765">
                  <c:v>1477914233.7290001</c:v>
                </c:pt>
                <c:pt idx="1766">
                  <c:v>1477914233.796</c:v>
                </c:pt>
                <c:pt idx="1767">
                  <c:v>1477914233.862</c:v>
                </c:pt>
                <c:pt idx="1768">
                  <c:v>1477914233.9289999</c:v>
                </c:pt>
                <c:pt idx="1769">
                  <c:v>1477914233.9960001</c:v>
                </c:pt>
                <c:pt idx="1770">
                  <c:v>1477914234.063</c:v>
                </c:pt>
                <c:pt idx="1771">
                  <c:v>1477914234.1289999</c:v>
                </c:pt>
                <c:pt idx="1772">
                  <c:v>1477914235.063</c:v>
                </c:pt>
                <c:pt idx="1773">
                  <c:v>1477914235.1289999</c:v>
                </c:pt>
                <c:pt idx="1774">
                  <c:v>1477914235.1960001</c:v>
                </c:pt>
                <c:pt idx="1775">
                  <c:v>1477914235.263</c:v>
                </c:pt>
                <c:pt idx="1776">
                  <c:v>1477914235.329</c:v>
                </c:pt>
                <c:pt idx="1777">
                  <c:v>1477914235.3959999</c:v>
                </c:pt>
                <c:pt idx="1778">
                  <c:v>1477914235.4630001</c:v>
                </c:pt>
                <c:pt idx="1779">
                  <c:v>1477914236.3959999</c:v>
                </c:pt>
                <c:pt idx="1780">
                  <c:v>1477914236.4630001</c:v>
                </c:pt>
                <c:pt idx="1781">
                  <c:v>1477914236.529</c:v>
                </c:pt>
                <c:pt idx="1782">
                  <c:v>1477914236.596</c:v>
                </c:pt>
                <c:pt idx="1783">
                  <c:v>1477914236.6630001</c:v>
                </c:pt>
                <c:pt idx="1784">
                  <c:v>1477914236.7290001</c:v>
                </c:pt>
                <c:pt idx="1785">
                  <c:v>1477914236.796</c:v>
                </c:pt>
                <c:pt idx="1786">
                  <c:v>1477914237.73</c:v>
                </c:pt>
                <c:pt idx="1787">
                  <c:v>1477914237.796</c:v>
                </c:pt>
                <c:pt idx="1788">
                  <c:v>1477914237.8629999</c:v>
                </c:pt>
                <c:pt idx="1789">
                  <c:v>1477914237.9300001</c:v>
                </c:pt>
                <c:pt idx="1790">
                  <c:v>1477914237.9960001</c:v>
                </c:pt>
                <c:pt idx="1791">
                  <c:v>1477914238.063</c:v>
                </c:pt>
                <c:pt idx="1792">
                  <c:v>1477914238.1300001</c:v>
                </c:pt>
                <c:pt idx="1793">
                  <c:v>1477914239.063</c:v>
                </c:pt>
                <c:pt idx="1794">
                  <c:v>1477914239.1960001</c:v>
                </c:pt>
                <c:pt idx="1795">
                  <c:v>1477914239.263</c:v>
                </c:pt>
                <c:pt idx="1796">
                  <c:v>1477914239.3299999</c:v>
                </c:pt>
                <c:pt idx="1797">
                  <c:v>1477914239.3970001</c:v>
                </c:pt>
                <c:pt idx="1798">
                  <c:v>1477914239.4630001</c:v>
                </c:pt>
                <c:pt idx="1799">
                  <c:v>1477914239.53</c:v>
                </c:pt>
                <c:pt idx="1800">
                  <c:v>1477914240.3970001</c:v>
                </c:pt>
                <c:pt idx="1801">
                  <c:v>1477914240.4630001</c:v>
                </c:pt>
                <c:pt idx="1802">
                  <c:v>1477914240.53</c:v>
                </c:pt>
                <c:pt idx="1803">
                  <c:v>1477914240.5969999</c:v>
                </c:pt>
                <c:pt idx="1804">
                  <c:v>1477914240.6630001</c:v>
                </c:pt>
                <c:pt idx="1805">
                  <c:v>1477914240.73</c:v>
                </c:pt>
                <c:pt idx="1806">
                  <c:v>1477914240.7969999</c:v>
                </c:pt>
                <c:pt idx="1807">
                  <c:v>1477914241.73</c:v>
                </c:pt>
                <c:pt idx="1808">
                  <c:v>1477914241.7969999</c:v>
                </c:pt>
                <c:pt idx="1809">
                  <c:v>1477914241.8640001</c:v>
                </c:pt>
                <c:pt idx="1810">
                  <c:v>1477914241.9300001</c:v>
                </c:pt>
                <c:pt idx="1811">
                  <c:v>1477914241.997</c:v>
                </c:pt>
                <c:pt idx="1812">
                  <c:v>1477914242.0639999</c:v>
                </c:pt>
                <c:pt idx="1813">
                  <c:v>1477914242.1300001</c:v>
                </c:pt>
                <c:pt idx="1814">
                  <c:v>1477914243.0639999</c:v>
                </c:pt>
                <c:pt idx="1815">
                  <c:v>1477914243.1300001</c:v>
                </c:pt>
                <c:pt idx="1816">
                  <c:v>1477914243.197</c:v>
                </c:pt>
                <c:pt idx="1817">
                  <c:v>1477914243.2639999</c:v>
                </c:pt>
                <c:pt idx="1818">
                  <c:v>1477914243.3299999</c:v>
                </c:pt>
                <c:pt idx="1819">
                  <c:v>1477914243.3970001</c:v>
                </c:pt>
                <c:pt idx="1820">
                  <c:v>1477914243.464</c:v>
                </c:pt>
                <c:pt idx="1821">
                  <c:v>1477914244.3970001</c:v>
                </c:pt>
                <c:pt idx="1822">
                  <c:v>1477914244.464</c:v>
                </c:pt>
                <c:pt idx="1823">
                  <c:v>1477914244.5309999</c:v>
                </c:pt>
                <c:pt idx="1824">
                  <c:v>1477914244.5969999</c:v>
                </c:pt>
                <c:pt idx="1825">
                  <c:v>1477914244.664</c:v>
                </c:pt>
                <c:pt idx="1826">
                  <c:v>1477914244.7309999</c:v>
                </c:pt>
                <c:pt idx="1827">
                  <c:v>1477914244.7969999</c:v>
                </c:pt>
                <c:pt idx="1828">
                  <c:v>1477914245.7309999</c:v>
                </c:pt>
                <c:pt idx="1829">
                  <c:v>1477914245.7969999</c:v>
                </c:pt>
                <c:pt idx="1830">
                  <c:v>1477914245.8640001</c:v>
                </c:pt>
                <c:pt idx="1831">
                  <c:v>1477914245.931</c:v>
                </c:pt>
                <c:pt idx="1832">
                  <c:v>1477914245.997</c:v>
                </c:pt>
                <c:pt idx="1833">
                  <c:v>1477914246.0639999</c:v>
                </c:pt>
                <c:pt idx="1834">
                  <c:v>1477914246.131</c:v>
                </c:pt>
                <c:pt idx="1835">
                  <c:v>1477914247.0639999</c:v>
                </c:pt>
                <c:pt idx="1836">
                  <c:v>1477914247.131</c:v>
                </c:pt>
                <c:pt idx="1837">
                  <c:v>1477914247.198</c:v>
                </c:pt>
                <c:pt idx="1838">
                  <c:v>1477914247.2639999</c:v>
                </c:pt>
                <c:pt idx="1839">
                  <c:v>1477914247.3310001</c:v>
                </c:pt>
                <c:pt idx="1840">
                  <c:v>1477914247.398</c:v>
                </c:pt>
                <c:pt idx="1841">
                  <c:v>1477914248.398</c:v>
                </c:pt>
                <c:pt idx="1842">
                  <c:v>1477914248.4649999</c:v>
                </c:pt>
                <c:pt idx="1843">
                  <c:v>1477914248.5309999</c:v>
                </c:pt>
                <c:pt idx="1844">
                  <c:v>1477914248.598</c:v>
                </c:pt>
                <c:pt idx="1845">
                  <c:v>1477914248.665</c:v>
                </c:pt>
                <c:pt idx="1846">
                  <c:v>1477914248.7309999</c:v>
                </c:pt>
                <c:pt idx="1847">
                  <c:v>1477914249.7320001</c:v>
                </c:pt>
                <c:pt idx="1848">
                  <c:v>1477914249.7980001</c:v>
                </c:pt>
                <c:pt idx="1849">
                  <c:v>1477914249.865</c:v>
                </c:pt>
                <c:pt idx="1850">
                  <c:v>1477914249.9319999</c:v>
                </c:pt>
                <c:pt idx="1851">
                  <c:v>1477914249.9979999</c:v>
                </c:pt>
                <c:pt idx="1852">
                  <c:v>1477914250.0650001</c:v>
                </c:pt>
                <c:pt idx="1853">
                  <c:v>1477914251.0650001</c:v>
                </c:pt>
                <c:pt idx="1854">
                  <c:v>1477914251.132</c:v>
                </c:pt>
                <c:pt idx="1855">
                  <c:v>1477914251.198</c:v>
                </c:pt>
                <c:pt idx="1856">
                  <c:v>1477914251.2650001</c:v>
                </c:pt>
                <c:pt idx="1857">
                  <c:v>1477914251.332</c:v>
                </c:pt>
                <c:pt idx="1858">
                  <c:v>1477914251.3989999</c:v>
                </c:pt>
                <c:pt idx="1859">
                  <c:v>1477914252.3989999</c:v>
                </c:pt>
                <c:pt idx="1860">
                  <c:v>1477914252.4649999</c:v>
                </c:pt>
                <c:pt idx="1861">
                  <c:v>1477914252.5320001</c:v>
                </c:pt>
                <c:pt idx="1862">
                  <c:v>1477914252.599</c:v>
                </c:pt>
                <c:pt idx="1863">
                  <c:v>1477914252.665</c:v>
                </c:pt>
                <c:pt idx="1864">
                  <c:v>1477914252.7320001</c:v>
                </c:pt>
                <c:pt idx="1865">
                  <c:v>1477914253.7320001</c:v>
                </c:pt>
                <c:pt idx="1866">
                  <c:v>1477914253.799</c:v>
                </c:pt>
                <c:pt idx="1867">
                  <c:v>1477914253.8659999</c:v>
                </c:pt>
                <c:pt idx="1868">
                  <c:v>1477914253.9319999</c:v>
                </c:pt>
                <c:pt idx="1869">
                  <c:v>1477914253.9990001</c:v>
                </c:pt>
                <c:pt idx="1870">
                  <c:v>1477914254.066</c:v>
                </c:pt>
                <c:pt idx="1871">
                  <c:v>1477914255.066</c:v>
                </c:pt>
                <c:pt idx="1872">
                  <c:v>1477914255.1329999</c:v>
                </c:pt>
                <c:pt idx="1873">
                  <c:v>1477914255.1989999</c:v>
                </c:pt>
                <c:pt idx="1874">
                  <c:v>1477914255.266</c:v>
                </c:pt>
                <c:pt idx="1875">
                  <c:v>1477914255.3329999</c:v>
                </c:pt>
                <c:pt idx="1876">
                  <c:v>1477914255.3989999</c:v>
                </c:pt>
                <c:pt idx="1877">
                  <c:v>1477914256.3989999</c:v>
                </c:pt>
                <c:pt idx="1878">
                  <c:v>1477914256.4660001</c:v>
                </c:pt>
                <c:pt idx="1879">
                  <c:v>1477914256.533</c:v>
                </c:pt>
                <c:pt idx="1880">
                  <c:v>1477914256.599</c:v>
                </c:pt>
                <c:pt idx="1881">
                  <c:v>1477914256.6659999</c:v>
                </c:pt>
                <c:pt idx="1882">
                  <c:v>1477914256.733</c:v>
                </c:pt>
                <c:pt idx="1883">
                  <c:v>1477914257.733</c:v>
                </c:pt>
                <c:pt idx="1884">
                  <c:v>1477914257.8</c:v>
                </c:pt>
                <c:pt idx="1885">
                  <c:v>1477914257.8659999</c:v>
                </c:pt>
                <c:pt idx="1886">
                  <c:v>1477914257.9330001</c:v>
                </c:pt>
                <c:pt idx="1887">
                  <c:v>1477914258</c:v>
                </c:pt>
                <c:pt idx="1888">
                  <c:v>1477914258.066</c:v>
                </c:pt>
                <c:pt idx="1889">
                  <c:v>1477914259.066</c:v>
                </c:pt>
                <c:pt idx="1890">
                  <c:v>1477914259.1329999</c:v>
                </c:pt>
                <c:pt idx="1891">
                  <c:v>1477914259.2</c:v>
                </c:pt>
                <c:pt idx="1892">
                  <c:v>1477914259.266</c:v>
                </c:pt>
                <c:pt idx="1893">
                  <c:v>1477914259.3329999</c:v>
                </c:pt>
                <c:pt idx="1894">
                  <c:v>1477914259.4000001</c:v>
                </c:pt>
                <c:pt idx="1895">
                  <c:v>1477914260.4000001</c:v>
                </c:pt>
                <c:pt idx="1896">
                  <c:v>1477914260.467</c:v>
                </c:pt>
                <c:pt idx="1897">
                  <c:v>1477914260.533</c:v>
                </c:pt>
                <c:pt idx="1898">
                  <c:v>1477914260.5999999</c:v>
                </c:pt>
                <c:pt idx="1899">
                  <c:v>1477914260.6670001</c:v>
                </c:pt>
                <c:pt idx="1900">
                  <c:v>1477914260.733</c:v>
                </c:pt>
                <c:pt idx="1901">
                  <c:v>1477914261.733</c:v>
                </c:pt>
                <c:pt idx="1902">
                  <c:v>1477914261.8</c:v>
                </c:pt>
                <c:pt idx="1903">
                  <c:v>1477914261.8670001</c:v>
                </c:pt>
                <c:pt idx="1904">
                  <c:v>1477914261.9330001</c:v>
                </c:pt>
                <c:pt idx="1905">
                  <c:v>1477914262</c:v>
                </c:pt>
                <c:pt idx="1906">
                  <c:v>1477914262.0669999</c:v>
                </c:pt>
                <c:pt idx="1907">
                  <c:v>1477914263.0669999</c:v>
                </c:pt>
                <c:pt idx="1908">
                  <c:v>1477914263.1340001</c:v>
                </c:pt>
                <c:pt idx="1909">
                  <c:v>1477914263.2</c:v>
                </c:pt>
                <c:pt idx="1910">
                  <c:v>1477914263.267</c:v>
                </c:pt>
                <c:pt idx="1911">
                  <c:v>1477914263.3340001</c:v>
                </c:pt>
                <c:pt idx="1912">
                  <c:v>1477914263.4000001</c:v>
                </c:pt>
                <c:pt idx="1913">
                  <c:v>1477914264.4000001</c:v>
                </c:pt>
                <c:pt idx="1914">
                  <c:v>1477914264.467</c:v>
                </c:pt>
                <c:pt idx="1915">
                  <c:v>1477914264.5339999</c:v>
                </c:pt>
                <c:pt idx="1916">
                  <c:v>1477914264.5999999</c:v>
                </c:pt>
                <c:pt idx="1917">
                  <c:v>1477914264.6670001</c:v>
                </c:pt>
                <c:pt idx="1918">
                  <c:v>1477914264.734</c:v>
                </c:pt>
                <c:pt idx="1919">
                  <c:v>1477914265.734</c:v>
                </c:pt>
                <c:pt idx="1920">
                  <c:v>1477914265.8</c:v>
                </c:pt>
                <c:pt idx="1921">
                  <c:v>1477914265.8670001</c:v>
                </c:pt>
                <c:pt idx="1922">
                  <c:v>1477914265.934</c:v>
                </c:pt>
                <c:pt idx="1923">
                  <c:v>1477914266</c:v>
                </c:pt>
                <c:pt idx="1924">
                  <c:v>1477914266.0669999</c:v>
                </c:pt>
                <c:pt idx="1925">
                  <c:v>1477914267.0669999</c:v>
                </c:pt>
                <c:pt idx="1926">
                  <c:v>1477914267.1340001</c:v>
                </c:pt>
                <c:pt idx="1927">
                  <c:v>1477914267.2</c:v>
                </c:pt>
                <c:pt idx="1928">
                  <c:v>1477914267.267</c:v>
                </c:pt>
                <c:pt idx="1929">
                  <c:v>1477914267.3340001</c:v>
                </c:pt>
                <c:pt idx="1930">
                  <c:v>1477914267.4000001</c:v>
                </c:pt>
                <c:pt idx="1931">
                  <c:v>1477914267.467</c:v>
                </c:pt>
                <c:pt idx="1932">
                  <c:v>1477914268.401</c:v>
                </c:pt>
                <c:pt idx="1933">
                  <c:v>1477914268.467</c:v>
                </c:pt>
                <c:pt idx="1934">
                  <c:v>1477914268.5339999</c:v>
                </c:pt>
                <c:pt idx="1935">
                  <c:v>1477914268.6010001</c:v>
                </c:pt>
                <c:pt idx="1936">
                  <c:v>1477914268.6670001</c:v>
                </c:pt>
                <c:pt idx="1937">
                  <c:v>1477914268.734</c:v>
                </c:pt>
                <c:pt idx="1938">
                  <c:v>1477914268.8010001</c:v>
                </c:pt>
                <c:pt idx="1939">
                  <c:v>1477914269.734</c:v>
                </c:pt>
                <c:pt idx="1940">
                  <c:v>1477914269.8010001</c:v>
                </c:pt>
                <c:pt idx="1941">
                  <c:v>1477914269.8670001</c:v>
                </c:pt>
                <c:pt idx="1942">
                  <c:v>1477914269.934</c:v>
                </c:pt>
                <c:pt idx="1943">
                  <c:v>1477914270.0009999</c:v>
                </c:pt>
                <c:pt idx="1944">
                  <c:v>1477914270.0669999</c:v>
                </c:pt>
                <c:pt idx="1945">
                  <c:v>1477914270.1340001</c:v>
                </c:pt>
                <c:pt idx="1946">
                  <c:v>1477914271.0669999</c:v>
                </c:pt>
                <c:pt idx="1947">
                  <c:v>1477914271.1340001</c:v>
                </c:pt>
                <c:pt idx="1948">
                  <c:v>1477914271.201</c:v>
                </c:pt>
                <c:pt idx="1949">
                  <c:v>1477914271.267</c:v>
                </c:pt>
                <c:pt idx="1950">
                  <c:v>1477914271.3340001</c:v>
                </c:pt>
                <c:pt idx="1951">
                  <c:v>1477914271.401</c:v>
                </c:pt>
                <c:pt idx="1952">
                  <c:v>1477914271.467</c:v>
                </c:pt>
                <c:pt idx="1953">
                  <c:v>1477914272.401</c:v>
                </c:pt>
                <c:pt idx="1954">
                  <c:v>1477914272.467</c:v>
                </c:pt>
                <c:pt idx="1955">
                  <c:v>1477914272.5339999</c:v>
                </c:pt>
                <c:pt idx="1956">
                  <c:v>1477914272.6010001</c:v>
                </c:pt>
                <c:pt idx="1957">
                  <c:v>1477914272.6670001</c:v>
                </c:pt>
                <c:pt idx="1958">
                  <c:v>1477914272.734</c:v>
                </c:pt>
                <c:pt idx="1959">
                  <c:v>1477914272.8010001</c:v>
                </c:pt>
                <c:pt idx="1960">
                  <c:v>1477914273.734</c:v>
                </c:pt>
                <c:pt idx="1961">
                  <c:v>1477914273.8010001</c:v>
                </c:pt>
                <c:pt idx="1962">
                  <c:v>1477914273.8670001</c:v>
                </c:pt>
                <c:pt idx="1963">
                  <c:v>1477914273.934</c:v>
                </c:pt>
                <c:pt idx="1964">
                  <c:v>1477914274.0009999</c:v>
                </c:pt>
                <c:pt idx="1965">
                  <c:v>1477914274.0669999</c:v>
                </c:pt>
                <c:pt idx="1966">
                  <c:v>1477914274.1340001</c:v>
                </c:pt>
                <c:pt idx="1967">
                  <c:v>1477914275.0669999</c:v>
                </c:pt>
                <c:pt idx="1968">
                  <c:v>1477914275.1340001</c:v>
                </c:pt>
                <c:pt idx="1969">
                  <c:v>1477914275.201</c:v>
                </c:pt>
                <c:pt idx="1970">
                  <c:v>1477914275.267</c:v>
                </c:pt>
                <c:pt idx="1971">
                  <c:v>1477914275.3340001</c:v>
                </c:pt>
                <c:pt idx="1972">
                  <c:v>1477914275.401</c:v>
                </c:pt>
                <c:pt idx="1973">
                  <c:v>1477914275.467</c:v>
                </c:pt>
                <c:pt idx="1974">
                  <c:v>1477914276.401</c:v>
                </c:pt>
                <c:pt idx="1975">
                  <c:v>1477914276.467</c:v>
                </c:pt>
                <c:pt idx="1976">
                  <c:v>1477914276.5339999</c:v>
                </c:pt>
                <c:pt idx="1977">
                  <c:v>1477914276.6010001</c:v>
                </c:pt>
                <c:pt idx="1978">
                  <c:v>1477914276.6670001</c:v>
                </c:pt>
                <c:pt idx="1979">
                  <c:v>1477914276.734</c:v>
                </c:pt>
                <c:pt idx="1980">
                  <c:v>1477914276.8010001</c:v>
                </c:pt>
                <c:pt idx="1981">
                  <c:v>1477914277.734</c:v>
                </c:pt>
                <c:pt idx="1982">
                  <c:v>1477914277.8010001</c:v>
                </c:pt>
                <c:pt idx="1983">
                  <c:v>1477914277.8670001</c:v>
                </c:pt>
                <c:pt idx="1984">
                  <c:v>1477914277.934</c:v>
                </c:pt>
                <c:pt idx="1985">
                  <c:v>1477914278.0009999</c:v>
                </c:pt>
                <c:pt idx="1986">
                  <c:v>1477914278.0669999</c:v>
                </c:pt>
                <c:pt idx="1987">
                  <c:v>1477914278.1340001</c:v>
                </c:pt>
                <c:pt idx="1988">
                  <c:v>1477914279.0669999</c:v>
                </c:pt>
                <c:pt idx="1989">
                  <c:v>1477914279.1340001</c:v>
                </c:pt>
                <c:pt idx="1990">
                  <c:v>1477914279.2</c:v>
                </c:pt>
                <c:pt idx="1991">
                  <c:v>1477914279.267</c:v>
                </c:pt>
                <c:pt idx="1992">
                  <c:v>1477914279.3340001</c:v>
                </c:pt>
                <c:pt idx="1993">
                  <c:v>1477914279.4000001</c:v>
                </c:pt>
                <c:pt idx="1994">
                  <c:v>1477914279.467</c:v>
                </c:pt>
                <c:pt idx="1995">
                  <c:v>1477914280.4000001</c:v>
                </c:pt>
                <c:pt idx="1996">
                  <c:v>1477914280.467</c:v>
                </c:pt>
                <c:pt idx="1997">
                  <c:v>1477914280.5339999</c:v>
                </c:pt>
                <c:pt idx="1998">
                  <c:v>1477914280.5999999</c:v>
                </c:pt>
                <c:pt idx="1999">
                  <c:v>1477914280.6670001</c:v>
                </c:pt>
                <c:pt idx="2000">
                  <c:v>1477914280.734</c:v>
                </c:pt>
                <c:pt idx="2001">
                  <c:v>1477914280.8</c:v>
                </c:pt>
                <c:pt idx="2002">
                  <c:v>1477914281.734</c:v>
                </c:pt>
                <c:pt idx="2003">
                  <c:v>1477914281.8</c:v>
                </c:pt>
                <c:pt idx="2004">
                  <c:v>1477914281.8670001</c:v>
                </c:pt>
                <c:pt idx="2005">
                  <c:v>1477914281.934</c:v>
                </c:pt>
                <c:pt idx="2006">
                  <c:v>1477914282</c:v>
                </c:pt>
                <c:pt idx="2007">
                  <c:v>1477914282.0669999</c:v>
                </c:pt>
                <c:pt idx="2008">
                  <c:v>1477914282.1340001</c:v>
                </c:pt>
                <c:pt idx="2009">
                  <c:v>1477914283.0669999</c:v>
                </c:pt>
                <c:pt idx="2010">
                  <c:v>1477914283.1340001</c:v>
                </c:pt>
                <c:pt idx="2011">
                  <c:v>1477914283.2</c:v>
                </c:pt>
                <c:pt idx="2012">
                  <c:v>1477914283.267</c:v>
                </c:pt>
                <c:pt idx="2013">
                  <c:v>1477914283.3340001</c:v>
                </c:pt>
                <c:pt idx="2014">
                  <c:v>1477914283.4000001</c:v>
                </c:pt>
                <c:pt idx="2015">
                  <c:v>1477914283.467</c:v>
                </c:pt>
                <c:pt idx="2016">
                  <c:v>1477914284.4000001</c:v>
                </c:pt>
                <c:pt idx="2017">
                  <c:v>1477914284.467</c:v>
                </c:pt>
                <c:pt idx="2018">
                  <c:v>1477914284.533</c:v>
                </c:pt>
                <c:pt idx="2019">
                  <c:v>1477914284.5999999</c:v>
                </c:pt>
                <c:pt idx="2020">
                  <c:v>1477914284.6670001</c:v>
                </c:pt>
                <c:pt idx="2021">
                  <c:v>1477914284.733</c:v>
                </c:pt>
                <c:pt idx="2022">
                  <c:v>1477914284.8</c:v>
                </c:pt>
                <c:pt idx="2023">
                  <c:v>1477914285.733</c:v>
                </c:pt>
                <c:pt idx="2024">
                  <c:v>1477914285.8</c:v>
                </c:pt>
                <c:pt idx="2025">
                  <c:v>1477914285.8670001</c:v>
                </c:pt>
                <c:pt idx="2026">
                  <c:v>1477914285.9330001</c:v>
                </c:pt>
                <c:pt idx="2027">
                  <c:v>1477914286</c:v>
                </c:pt>
                <c:pt idx="2028">
                  <c:v>1477914286.0669999</c:v>
                </c:pt>
                <c:pt idx="2029">
                  <c:v>1477914286.1329999</c:v>
                </c:pt>
                <c:pt idx="2030">
                  <c:v>1477914287.0669999</c:v>
                </c:pt>
                <c:pt idx="2031">
                  <c:v>1477914287.1329999</c:v>
                </c:pt>
                <c:pt idx="2032">
                  <c:v>1477914287.2</c:v>
                </c:pt>
                <c:pt idx="2033">
                  <c:v>1477914287.267</c:v>
                </c:pt>
                <c:pt idx="2034">
                  <c:v>1477914287.3329999</c:v>
                </c:pt>
                <c:pt idx="2035">
                  <c:v>1477914287.4000001</c:v>
                </c:pt>
                <c:pt idx="2036">
                  <c:v>1477914287.467</c:v>
                </c:pt>
                <c:pt idx="2037">
                  <c:v>1477914288.4000001</c:v>
                </c:pt>
                <c:pt idx="2038">
                  <c:v>1477914288.4660001</c:v>
                </c:pt>
                <c:pt idx="2039">
                  <c:v>1477914288.533</c:v>
                </c:pt>
                <c:pt idx="2040">
                  <c:v>1477914288.5999999</c:v>
                </c:pt>
                <c:pt idx="2041">
                  <c:v>1477914288.6659999</c:v>
                </c:pt>
                <c:pt idx="2042">
                  <c:v>1477914288.733</c:v>
                </c:pt>
                <c:pt idx="2043">
                  <c:v>1477914288.8</c:v>
                </c:pt>
                <c:pt idx="2044">
                  <c:v>1477914289.733</c:v>
                </c:pt>
                <c:pt idx="2045">
                  <c:v>1477914289.8</c:v>
                </c:pt>
                <c:pt idx="2046">
                  <c:v>1477914289.8659999</c:v>
                </c:pt>
                <c:pt idx="2047">
                  <c:v>1477914289.9330001</c:v>
                </c:pt>
                <c:pt idx="2048">
                  <c:v>1477914290</c:v>
                </c:pt>
                <c:pt idx="2049">
                  <c:v>1477914290.066</c:v>
                </c:pt>
                <c:pt idx="2050">
                  <c:v>1477914290.1329999</c:v>
                </c:pt>
                <c:pt idx="2051">
                  <c:v>1477914291.066</c:v>
                </c:pt>
                <c:pt idx="2052">
                  <c:v>1477914291.1329999</c:v>
                </c:pt>
                <c:pt idx="2053">
                  <c:v>1477914291.1989999</c:v>
                </c:pt>
                <c:pt idx="2054">
                  <c:v>1477914291.266</c:v>
                </c:pt>
                <c:pt idx="2055">
                  <c:v>1477914291.3329999</c:v>
                </c:pt>
                <c:pt idx="2056">
                  <c:v>1477914291.3989999</c:v>
                </c:pt>
                <c:pt idx="2057">
                  <c:v>1477914291.4660001</c:v>
                </c:pt>
                <c:pt idx="2058">
                  <c:v>1477914292.3989999</c:v>
                </c:pt>
                <c:pt idx="2059">
                  <c:v>1477914292.4660001</c:v>
                </c:pt>
                <c:pt idx="2060">
                  <c:v>1477914292.533</c:v>
                </c:pt>
                <c:pt idx="2061">
                  <c:v>1477914292.599</c:v>
                </c:pt>
                <c:pt idx="2062">
                  <c:v>1477914292.6659999</c:v>
                </c:pt>
                <c:pt idx="2063">
                  <c:v>1477914292.733</c:v>
                </c:pt>
                <c:pt idx="2064">
                  <c:v>1477914292.799</c:v>
                </c:pt>
                <c:pt idx="2065">
                  <c:v>1477914293.7320001</c:v>
                </c:pt>
                <c:pt idx="2066">
                  <c:v>1477914293.799</c:v>
                </c:pt>
                <c:pt idx="2067">
                  <c:v>1477914293.8659999</c:v>
                </c:pt>
                <c:pt idx="2068">
                  <c:v>1477914293.9319999</c:v>
                </c:pt>
                <c:pt idx="2069">
                  <c:v>1477914293.9990001</c:v>
                </c:pt>
                <c:pt idx="2070">
                  <c:v>1477914294.066</c:v>
                </c:pt>
                <c:pt idx="2071">
                  <c:v>1477914294.132</c:v>
                </c:pt>
                <c:pt idx="2072">
                  <c:v>1477914295.066</c:v>
                </c:pt>
                <c:pt idx="2073">
                  <c:v>1477914295.132</c:v>
                </c:pt>
                <c:pt idx="2074">
                  <c:v>1477914295.1989999</c:v>
                </c:pt>
                <c:pt idx="2075">
                  <c:v>1477914295.2650001</c:v>
                </c:pt>
                <c:pt idx="2076">
                  <c:v>1477914295.332</c:v>
                </c:pt>
                <c:pt idx="2077">
                  <c:v>1477914295.3989999</c:v>
                </c:pt>
                <c:pt idx="2078">
                  <c:v>1477914295.4649999</c:v>
                </c:pt>
                <c:pt idx="2079">
                  <c:v>1477914296.3989999</c:v>
                </c:pt>
                <c:pt idx="2080">
                  <c:v>1477914296.4649999</c:v>
                </c:pt>
                <c:pt idx="2081">
                  <c:v>1477914296.5320001</c:v>
                </c:pt>
                <c:pt idx="2082">
                  <c:v>1477914296.599</c:v>
                </c:pt>
                <c:pt idx="2083">
                  <c:v>1477914296.665</c:v>
                </c:pt>
                <c:pt idx="2084">
                  <c:v>1477914296.7320001</c:v>
                </c:pt>
                <c:pt idx="2085">
                  <c:v>1477914296.799</c:v>
                </c:pt>
                <c:pt idx="2086">
                  <c:v>1477914297.7320001</c:v>
                </c:pt>
                <c:pt idx="2087">
                  <c:v>1477914297.7980001</c:v>
                </c:pt>
                <c:pt idx="2088">
                  <c:v>1477914297.865</c:v>
                </c:pt>
                <c:pt idx="2089">
                  <c:v>1477914297.9319999</c:v>
                </c:pt>
                <c:pt idx="2090">
                  <c:v>1477914297.9979999</c:v>
                </c:pt>
                <c:pt idx="2091">
                  <c:v>1477914298.0650001</c:v>
                </c:pt>
                <c:pt idx="2092">
                  <c:v>1477914298.132</c:v>
                </c:pt>
                <c:pt idx="2093">
                  <c:v>1477914299.0650001</c:v>
                </c:pt>
                <c:pt idx="2094">
                  <c:v>1477914299.198</c:v>
                </c:pt>
                <c:pt idx="2095">
                  <c:v>1477914299.2650001</c:v>
                </c:pt>
                <c:pt idx="2096">
                  <c:v>1477914299.3310001</c:v>
                </c:pt>
                <c:pt idx="2097">
                  <c:v>1477914299.398</c:v>
                </c:pt>
                <c:pt idx="2098">
                  <c:v>1477914299.4649999</c:v>
                </c:pt>
                <c:pt idx="2099">
                  <c:v>1477914299.5309999</c:v>
                </c:pt>
                <c:pt idx="2100">
                  <c:v>1477914300.398</c:v>
                </c:pt>
                <c:pt idx="2101">
                  <c:v>1477914300.4649999</c:v>
                </c:pt>
                <c:pt idx="2102">
                  <c:v>1477914300.5309999</c:v>
                </c:pt>
                <c:pt idx="2103">
                  <c:v>1477914300.598</c:v>
                </c:pt>
                <c:pt idx="2104">
                  <c:v>1477914300.665</c:v>
                </c:pt>
                <c:pt idx="2105">
                  <c:v>1477914300.7309999</c:v>
                </c:pt>
                <c:pt idx="2106">
                  <c:v>1477914300.7980001</c:v>
                </c:pt>
                <c:pt idx="2107">
                  <c:v>1477914301.7309999</c:v>
                </c:pt>
                <c:pt idx="2108">
                  <c:v>1477914301.7980001</c:v>
                </c:pt>
                <c:pt idx="2109">
                  <c:v>1477914301.8640001</c:v>
                </c:pt>
                <c:pt idx="2110">
                  <c:v>1477914301.931</c:v>
                </c:pt>
                <c:pt idx="2111">
                  <c:v>1477914301.9979999</c:v>
                </c:pt>
                <c:pt idx="2112">
                  <c:v>1477914302.0639999</c:v>
                </c:pt>
                <c:pt idx="2113">
                  <c:v>1477914302.131</c:v>
                </c:pt>
                <c:pt idx="2114">
                  <c:v>1477914303.0639999</c:v>
                </c:pt>
                <c:pt idx="2115">
                  <c:v>1477914303.131</c:v>
                </c:pt>
                <c:pt idx="2116">
                  <c:v>1477914303.198</c:v>
                </c:pt>
                <c:pt idx="2117">
                  <c:v>1477914303.2639999</c:v>
                </c:pt>
                <c:pt idx="2118">
                  <c:v>1477914303.3310001</c:v>
                </c:pt>
                <c:pt idx="2119">
                  <c:v>1477914303.398</c:v>
                </c:pt>
                <c:pt idx="2120">
                  <c:v>1477914303.464</c:v>
                </c:pt>
                <c:pt idx="2121">
                  <c:v>1477914304.3970001</c:v>
                </c:pt>
                <c:pt idx="2122">
                  <c:v>1477914304.464</c:v>
                </c:pt>
                <c:pt idx="2123">
                  <c:v>1477914304.5309999</c:v>
                </c:pt>
                <c:pt idx="2124">
                  <c:v>1477914304.5969999</c:v>
                </c:pt>
                <c:pt idx="2125">
                  <c:v>1477914304.664</c:v>
                </c:pt>
                <c:pt idx="2126">
                  <c:v>1477914304.7309999</c:v>
                </c:pt>
                <c:pt idx="2127">
                  <c:v>1477914304.7969999</c:v>
                </c:pt>
                <c:pt idx="2128">
                  <c:v>1477914305.7309999</c:v>
                </c:pt>
                <c:pt idx="2129">
                  <c:v>1477914305.7969999</c:v>
                </c:pt>
                <c:pt idx="2130">
                  <c:v>1477914305.8640001</c:v>
                </c:pt>
                <c:pt idx="2131">
                  <c:v>1477914305.931</c:v>
                </c:pt>
                <c:pt idx="2132">
                  <c:v>1477914305.997</c:v>
                </c:pt>
                <c:pt idx="2133">
                  <c:v>1477914306.0639999</c:v>
                </c:pt>
                <c:pt idx="2134">
                  <c:v>1477914306.131</c:v>
                </c:pt>
                <c:pt idx="2135">
                  <c:v>1477914307.0639999</c:v>
                </c:pt>
                <c:pt idx="2136">
                  <c:v>1477914307.1300001</c:v>
                </c:pt>
                <c:pt idx="2137">
                  <c:v>1477914307.197</c:v>
                </c:pt>
                <c:pt idx="2138">
                  <c:v>1477914307.2639999</c:v>
                </c:pt>
                <c:pt idx="2139">
                  <c:v>1477914307.3299999</c:v>
                </c:pt>
                <c:pt idx="2140">
                  <c:v>1477914307.3970001</c:v>
                </c:pt>
                <c:pt idx="2141">
                  <c:v>1477914308.3970001</c:v>
                </c:pt>
                <c:pt idx="2142">
                  <c:v>1477914308.464</c:v>
                </c:pt>
                <c:pt idx="2143">
                  <c:v>1477914308.53</c:v>
                </c:pt>
                <c:pt idx="2144">
                  <c:v>1477914308.5969999</c:v>
                </c:pt>
                <c:pt idx="2145">
                  <c:v>1477914308.664</c:v>
                </c:pt>
                <c:pt idx="2146">
                  <c:v>1477914308.73</c:v>
                </c:pt>
                <c:pt idx="2147">
                  <c:v>1477914309.73</c:v>
                </c:pt>
                <c:pt idx="2148">
                  <c:v>1477914309.7969999</c:v>
                </c:pt>
                <c:pt idx="2149">
                  <c:v>1477914309.8629999</c:v>
                </c:pt>
                <c:pt idx="2150">
                  <c:v>1477914309.9300001</c:v>
                </c:pt>
                <c:pt idx="2151">
                  <c:v>1477914309.997</c:v>
                </c:pt>
                <c:pt idx="2152">
                  <c:v>1477914310.063</c:v>
                </c:pt>
                <c:pt idx="2153">
                  <c:v>1477914311.063</c:v>
                </c:pt>
                <c:pt idx="2154">
                  <c:v>1477914311.1300001</c:v>
                </c:pt>
                <c:pt idx="2155">
                  <c:v>1477914311.197</c:v>
                </c:pt>
                <c:pt idx="2156">
                  <c:v>1477914311.263</c:v>
                </c:pt>
                <c:pt idx="2157">
                  <c:v>1477914311.3299999</c:v>
                </c:pt>
                <c:pt idx="2158">
                  <c:v>1477914311.3970001</c:v>
                </c:pt>
                <c:pt idx="2159">
                  <c:v>1477914312.3959999</c:v>
                </c:pt>
                <c:pt idx="2160">
                  <c:v>1477914312.4630001</c:v>
                </c:pt>
                <c:pt idx="2161">
                  <c:v>1477914312.53</c:v>
                </c:pt>
                <c:pt idx="2162">
                  <c:v>1477914312.596</c:v>
                </c:pt>
                <c:pt idx="2163">
                  <c:v>1477914312.6630001</c:v>
                </c:pt>
                <c:pt idx="2164">
                  <c:v>1477914312.73</c:v>
                </c:pt>
                <c:pt idx="2165">
                  <c:v>1477914313.73</c:v>
                </c:pt>
                <c:pt idx="2166">
                  <c:v>1477914313.796</c:v>
                </c:pt>
                <c:pt idx="2167">
                  <c:v>1477914313.8629999</c:v>
                </c:pt>
                <c:pt idx="2168">
                  <c:v>1477914313.9300001</c:v>
                </c:pt>
                <c:pt idx="2169">
                  <c:v>1477914313.9960001</c:v>
                </c:pt>
                <c:pt idx="2170">
                  <c:v>1477914314.063</c:v>
                </c:pt>
                <c:pt idx="2171">
                  <c:v>1477914315.063</c:v>
                </c:pt>
                <c:pt idx="2172">
                  <c:v>1477914315.1289999</c:v>
                </c:pt>
                <c:pt idx="2173">
                  <c:v>1477914315.1960001</c:v>
                </c:pt>
                <c:pt idx="2174">
                  <c:v>1477914315.263</c:v>
                </c:pt>
                <c:pt idx="2175">
                  <c:v>1477914315.329</c:v>
                </c:pt>
                <c:pt idx="2176">
                  <c:v>1477914315.3959999</c:v>
                </c:pt>
                <c:pt idx="2177">
                  <c:v>1477914316.3959999</c:v>
                </c:pt>
                <c:pt idx="2178">
                  <c:v>1477914316.4630001</c:v>
                </c:pt>
                <c:pt idx="2179">
                  <c:v>1477914316.529</c:v>
                </c:pt>
                <c:pt idx="2180">
                  <c:v>1477914316.596</c:v>
                </c:pt>
                <c:pt idx="2181">
                  <c:v>1477914316.6630001</c:v>
                </c:pt>
                <c:pt idx="2182">
                  <c:v>1477914316.7290001</c:v>
                </c:pt>
                <c:pt idx="2183">
                  <c:v>1477914317.7290001</c:v>
                </c:pt>
                <c:pt idx="2184">
                  <c:v>1477914317.796</c:v>
                </c:pt>
                <c:pt idx="2185">
                  <c:v>1477914317.862</c:v>
                </c:pt>
                <c:pt idx="2186">
                  <c:v>1477914317.9289999</c:v>
                </c:pt>
                <c:pt idx="2187">
                  <c:v>1477914317.9960001</c:v>
                </c:pt>
                <c:pt idx="2188">
                  <c:v>1477914318.062</c:v>
                </c:pt>
                <c:pt idx="2189">
                  <c:v>1477914319.062</c:v>
                </c:pt>
                <c:pt idx="2190">
                  <c:v>1477914319.1289999</c:v>
                </c:pt>
                <c:pt idx="2191">
                  <c:v>1477914319.1960001</c:v>
                </c:pt>
                <c:pt idx="2192">
                  <c:v>1477914319.2620001</c:v>
                </c:pt>
                <c:pt idx="2193">
                  <c:v>1477914319.329</c:v>
                </c:pt>
                <c:pt idx="2194">
                  <c:v>1477914319.3959999</c:v>
                </c:pt>
                <c:pt idx="2195">
                  <c:v>1477914320.395</c:v>
                </c:pt>
                <c:pt idx="2196">
                  <c:v>1477914320.4619999</c:v>
                </c:pt>
                <c:pt idx="2197">
                  <c:v>1477914320.529</c:v>
                </c:pt>
                <c:pt idx="2198">
                  <c:v>1477914320.595</c:v>
                </c:pt>
                <c:pt idx="2199">
                  <c:v>1477914320.6619999</c:v>
                </c:pt>
                <c:pt idx="2200">
                  <c:v>1477914320.7290001</c:v>
                </c:pt>
                <c:pt idx="2201">
                  <c:v>1477914321.7290001</c:v>
                </c:pt>
                <c:pt idx="2202">
                  <c:v>1477914321.7950001</c:v>
                </c:pt>
                <c:pt idx="2203">
                  <c:v>1477914321.862</c:v>
                </c:pt>
                <c:pt idx="2204">
                  <c:v>1477914321.928</c:v>
                </c:pt>
                <c:pt idx="2205">
                  <c:v>1477914321.9949999</c:v>
                </c:pt>
                <c:pt idx="2206">
                  <c:v>1477914322.062</c:v>
                </c:pt>
                <c:pt idx="2207">
                  <c:v>1477914323.062</c:v>
                </c:pt>
                <c:pt idx="2208">
                  <c:v>1477914323.128</c:v>
                </c:pt>
                <c:pt idx="2209">
                  <c:v>1477914323.1949999</c:v>
                </c:pt>
                <c:pt idx="2210">
                  <c:v>1477914323.2620001</c:v>
                </c:pt>
                <c:pt idx="2211">
                  <c:v>1477914323.3280001</c:v>
                </c:pt>
                <c:pt idx="2212">
                  <c:v>1477914323.395</c:v>
                </c:pt>
                <c:pt idx="2213">
                  <c:v>1477914324.395</c:v>
                </c:pt>
                <c:pt idx="2214">
                  <c:v>1477914324.461</c:v>
                </c:pt>
                <c:pt idx="2215">
                  <c:v>1477914324.5280001</c:v>
                </c:pt>
                <c:pt idx="2216">
                  <c:v>1477914324.595</c:v>
                </c:pt>
                <c:pt idx="2217">
                  <c:v>1477914324.661</c:v>
                </c:pt>
                <c:pt idx="2218">
                  <c:v>1477914324.7279999</c:v>
                </c:pt>
                <c:pt idx="2219">
                  <c:v>1477914325.7279999</c:v>
                </c:pt>
                <c:pt idx="2220">
                  <c:v>1477914325.7939999</c:v>
                </c:pt>
                <c:pt idx="2221">
                  <c:v>1477914325.8610001</c:v>
                </c:pt>
                <c:pt idx="2222">
                  <c:v>1477914325.928</c:v>
                </c:pt>
                <c:pt idx="2223">
                  <c:v>1477914325.994</c:v>
                </c:pt>
                <c:pt idx="2224">
                  <c:v>1477914326.0610001</c:v>
                </c:pt>
                <c:pt idx="2225">
                  <c:v>1477914327.0610001</c:v>
                </c:pt>
                <c:pt idx="2226">
                  <c:v>1477914327.128</c:v>
                </c:pt>
                <c:pt idx="2227">
                  <c:v>1477914327.194</c:v>
                </c:pt>
                <c:pt idx="2228">
                  <c:v>1477914327.2609999</c:v>
                </c:pt>
                <c:pt idx="2229">
                  <c:v>1477914327.3280001</c:v>
                </c:pt>
                <c:pt idx="2230">
                  <c:v>1477914327.3940001</c:v>
                </c:pt>
                <c:pt idx="2231">
                  <c:v>1477914327.461</c:v>
                </c:pt>
                <c:pt idx="2232">
                  <c:v>1477914328.3940001</c:v>
                </c:pt>
                <c:pt idx="2233">
                  <c:v>1477914328.461</c:v>
                </c:pt>
                <c:pt idx="2234">
                  <c:v>1477914328.527</c:v>
                </c:pt>
                <c:pt idx="2235">
                  <c:v>1477914328.5940001</c:v>
                </c:pt>
                <c:pt idx="2236">
                  <c:v>1477914328.661</c:v>
                </c:pt>
                <c:pt idx="2237">
                  <c:v>1477914328.727</c:v>
                </c:pt>
                <c:pt idx="2238">
                  <c:v>1477914328.7939999</c:v>
                </c:pt>
                <c:pt idx="2239">
                  <c:v>1477914329.727</c:v>
                </c:pt>
                <c:pt idx="2240">
                  <c:v>1477914329.7939999</c:v>
                </c:pt>
                <c:pt idx="2241">
                  <c:v>1477914329.8610001</c:v>
                </c:pt>
                <c:pt idx="2242">
                  <c:v>1477914329.927</c:v>
                </c:pt>
                <c:pt idx="2243">
                  <c:v>1477914329.994</c:v>
                </c:pt>
                <c:pt idx="2244">
                  <c:v>1477914330.0599999</c:v>
                </c:pt>
                <c:pt idx="2245">
                  <c:v>1477914330.1270001</c:v>
                </c:pt>
                <c:pt idx="2246">
                  <c:v>1477914331.0599999</c:v>
                </c:pt>
                <c:pt idx="2247">
                  <c:v>1477914331.1270001</c:v>
                </c:pt>
                <c:pt idx="2248">
                  <c:v>1477914331.194</c:v>
                </c:pt>
                <c:pt idx="2249">
                  <c:v>1477914331.26</c:v>
                </c:pt>
                <c:pt idx="2250">
                  <c:v>1477914331.3269999</c:v>
                </c:pt>
                <c:pt idx="2251">
                  <c:v>1477914331.3940001</c:v>
                </c:pt>
                <c:pt idx="2252">
                  <c:v>1477914331.46</c:v>
                </c:pt>
                <c:pt idx="2253">
                  <c:v>1477914332.3929999</c:v>
                </c:pt>
                <c:pt idx="2254">
                  <c:v>1477914332.46</c:v>
                </c:pt>
                <c:pt idx="2255">
                  <c:v>1477914332.527</c:v>
                </c:pt>
                <c:pt idx="2256">
                  <c:v>1477914332.5929999</c:v>
                </c:pt>
                <c:pt idx="2257">
                  <c:v>1477914332.6600001</c:v>
                </c:pt>
                <c:pt idx="2258">
                  <c:v>1477914332.727</c:v>
                </c:pt>
                <c:pt idx="2259">
                  <c:v>1477914332.793</c:v>
                </c:pt>
                <c:pt idx="2260">
                  <c:v>1477914333.727</c:v>
                </c:pt>
                <c:pt idx="2261">
                  <c:v>1477914333.793</c:v>
                </c:pt>
                <c:pt idx="2262">
                  <c:v>1477914333.8599999</c:v>
                </c:pt>
                <c:pt idx="2263">
                  <c:v>1477914333.927</c:v>
                </c:pt>
                <c:pt idx="2264">
                  <c:v>1477914333.993</c:v>
                </c:pt>
                <c:pt idx="2265">
                  <c:v>1477914334.0599999</c:v>
                </c:pt>
                <c:pt idx="2266">
                  <c:v>1477914334.1270001</c:v>
                </c:pt>
                <c:pt idx="2267">
                  <c:v>1477914335.0599999</c:v>
                </c:pt>
                <c:pt idx="2268">
                  <c:v>1477914335.1259999</c:v>
                </c:pt>
                <c:pt idx="2269">
                  <c:v>1477914335.1930001</c:v>
                </c:pt>
                <c:pt idx="2270">
                  <c:v>1477914335.26</c:v>
                </c:pt>
                <c:pt idx="2271">
                  <c:v>1477914335.326</c:v>
                </c:pt>
                <c:pt idx="2272">
                  <c:v>1477914335.3929999</c:v>
                </c:pt>
                <c:pt idx="2273">
                  <c:v>1477914335.46</c:v>
                </c:pt>
                <c:pt idx="2274">
                  <c:v>1477914336.3929999</c:v>
                </c:pt>
                <c:pt idx="2275">
                  <c:v>1477914336.46</c:v>
                </c:pt>
                <c:pt idx="2276">
                  <c:v>1477914336.526</c:v>
                </c:pt>
                <c:pt idx="2277">
                  <c:v>1477914336.5929999</c:v>
                </c:pt>
                <c:pt idx="2278">
                  <c:v>1477914336.6600001</c:v>
                </c:pt>
                <c:pt idx="2279">
                  <c:v>1477914336.7260001</c:v>
                </c:pt>
                <c:pt idx="2280">
                  <c:v>1477914336.793</c:v>
                </c:pt>
                <c:pt idx="2281">
                  <c:v>1477914337.7260001</c:v>
                </c:pt>
                <c:pt idx="2282">
                  <c:v>1477914337.793</c:v>
                </c:pt>
                <c:pt idx="2283">
                  <c:v>1477914337.8599999</c:v>
                </c:pt>
                <c:pt idx="2284">
                  <c:v>1477914337.9260001</c:v>
                </c:pt>
                <c:pt idx="2285">
                  <c:v>1477914337.993</c:v>
                </c:pt>
                <c:pt idx="2286">
                  <c:v>1477914338.0599999</c:v>
                </c:pt>
                <c:pt idx="2287">
                  <c:v>1477914338.1259999</c:v>
                </c:pt>
                <c:pt idx="2288">
                  <c:v>1477914339.059</c:v>
                </c:pt>
                <c:pt idx="2289">
                  <c:v>1477914339.1259999</c:v>
                </c:pt>
                <c:pt idx="2290">
                  <c:v>1477914339.1930001</c:v>
                </c:pt>
                <c:pt idx="2291">
                  <c:v>1477914339.2590001</c:v>
                </c:pt>
                <c:pt idx="2292">
                  <c:v>1477914339.326</c:v>
                </c:pt>
                <c:pt idx="2293">
                  <c:v>1477914339.3929999</c:v>
                </c:pt>
                <c:pt idx="2294">
                  <c:v>1477914339.4590001</c:v>
                </c:pt>
                <c:pt idx="2295">
                  <c:v>1477914340.3929999</c:v>
                </c:pt>
                <c:pt idx="2296">
                  <c:v>1477914340.4590001</c:v>
                </c:pt>
                <c:pt idx="2297">
                  <c:v>1477914340.526</c:v>
                </c:pt>
                <c:pt idx="2298">
                  <c:v>1477914340.5929999</c:v>
                </c:pt>
                <c:pt idx="2299">
                  <c:v>1477914340.6589999</c:v>
                </c:pt>
                <c:pt idx="2300">
                  <c:v>1477914340.7260001</c:v>
                </c:pt>
                <c:pt idx="2301">
                  <c:v>1477914340.793</c:v>
                </c:pt>
                <c:pt idx="2302">
                  <c:v>1477914341.7260001</c:v>
                </c:pt>
                <c:pt idx="2303">
                  <c:v>1477914341.793</c:v>
                </c:pt>
                <c:pt idx="2304">
                  <c:v>1477914341.859</c:v>
                </c:pt>
                <c:pt idx="2305">
                  <c:v>1477914341.9260001</c:v>
                </c:pt>
                <c:pt idx="2306">
                  <c:v>1477914341.993</c:v>
                </c:pt>
                <c:pt idx="2307">
                  <c:v>1477914342.059</c:v>
                </c:pt>
                <c:pt idx="2308">
                  <c:v>1477914342.1259999</c:v>
                </c:pt>
                <c:pt idx="2309">
                  <c:v>1477914343.059</c:v>
                </c:pt>
                <c:pt idx="2310">
                  <c:v>1477914343.1259999</c:v>
                </c:pt>
                <c:pt idx="2311">
                  <c:v>1477914343.1930001</c:v>
                </c:pt>
                <c:pt idx="2312">
                  <c:v>1477914343.2590001</c:v>
                </c:pt>
                <c:pt idx="2313">
                  <c:v>1477914343.326</c:v>
                </c:pt>
                <c:pt idx="2314">
                  <c:v>1477914343.3929999</c:v>
                </c:pt>
                <c:pt idx="2315">
                  <c:v>1477914343.4590001</c:v>
                </c:pt>
                <c:pt idx="2316">
                  <c:v>1477914344.3929999</c:v>
                </c:pt>
                <c:pt idx="2317">
                  <c:v>1477914344.4590001</c:v>
                </c:pt>
                <c:pt idx="2318">
                  <c:v>1477914344.526</c:v>
                </c:pt>
                <c:pt idx="2319">
                  <c:v>1477914344.5929999</c:v>
                </c:pt>
                <c:pt idx="2320">
                  <c:v>1477914344.6589999</c:v>
                </c:pt>
                <c:pt idx="2321">
                  <c:v>1477914344.7260001</c:v>
                </c:pt>
                <c:pt idx="2322">
                  <c:v>1477914344.793</c:v>
                </c:pt>
                <c:pt idx="2323">
                  <c:v>1477914345.7260001</c:v>
                </c:pt>
                <c:pt idx="2324">
                  <c:v>1477914345.793</c:v>
                </c:pt>
                <c:pt idx="2325">
                  <c:v>1477914345.859</c:v>
                </c:pt>
                <c:pt idx="2326">
                  <c:v>1477914345.9260001</c:v>
                </c:pt>
                <c:pt idx="2327">
                  <c:v>1477914345.993</c:v>
                </c:pt>
                <c:pt idx="2328">
                  <c:v>1477914346.059</c:v>
                </c:pt>
                <c:pt idx="2329">
                  <c:v>1477914346.1259999</c:v>
                </c:pt>
                <c:pt idx="2330">
                  <c:v>1477914347.059</c:v>
                </c:pt>
                <c:pt idx="2331">
                  <c:v>1477914347.1259999</c:v>
                </c:pt>
                <c:pt idx="2332">
                  <c:v>1477914347.1930001</c:v>
                </c:pt>
                <c:pt idx="2333">
                  <c:v>1477914347.2590001</c:v>
                </c:pt>
                <c:pt idx="2334">
                  <c:v>1477914347.326</c:v>
                </c:pt>
                <c:pt idx="2335">
                  <c:v>1477914347.3929999</c:v>
                </c:pt>
                <c:pt idx="2336">
                  <c:v>1477914347.4590001</c:v>
                </c:pt>
                <c:pt idx="2337">
                  <c:v>1477914348.3929999</c:v>
                </c:pt>
                <c:pt idx="2338">
                  <c:v>1477914348.4590001</c:v>
                </c:pt>
                <c:pt idx="2339">
                  <c:v>1477914348.526</c:v>
                </c:pt>
                <c:pt idx="2340">
                  <c:v>1477914348.5929999</c:v>
                </c:pt>
                <c:pt idx="2341">
                  <c:v>1477914348.6589999</c:v>
                </c:pt>
                <c:pt idx="2342">
                  <c:v>1477914348.7260001</c:v>
                </c:pt>
                <c:pt idx="2343">
                  <c:v>1477914348.793</c:v>
                </c:pt>
                <c:pt idx="2344">
                  <c:v>1477914349.7260001</c:v>
                </c:pt>
                <c:pt idx="2345">
                  <c:v>1477914349.793</c:v>
                </c:pt>
                <c:pt idx="2346">
                  <c:v>1477914349.8599999</c:v>
                </c:pt>
                <c:pt idx="2347">
                  <c:v>1477914349.9260001</c:v>
                </c:pt>
                <c:pt idx="2348">
                  <c:v>1477914349.993</c:v>
                </c:pt>
                <c:pt idx="2349">
                  <c:v>1477914350.0599999</c:v>
                </c:pt>
                <c:pt idx="2350">
                  <c:v>1477914350.1259999</c:v>
                </c:pt>
                <c:pt idx="2351">
                  <c:v>1477914351.0599999</c:v>
                </c:pt>
                <c:pt idx="2352">
                  <c:v>1477914351.1259999</c:v>
                </c:pt>
                <c:pt idx="2353">
                  <c:v>1477914351.1930001</c:v>
                </c:pt>
                <c:pt idx="2354">
                  <c:v>1477914351.26</c:v>
                </c:pt>
                <c:pt idx="2355">
                  <c:v>1477914351.326</c:v>
                </c:pt>
                <c:pt idx="2356">
                  <c:v>1477914351.3929999</c:v>
                </c:pt>
                <c:pt idx="2357">
                  <c:v>1477914351.46</c:v>
                </c:pt>
                <c:pt idx="2358">
                  <c:v>1477914352.3929999</c:v>
                </c:pt>
                <c:pt idx="2359">
                  <c:v>1477914352.46</c:v>
                </c:pt>
                <c:pt idx="2360">
                  <c:v>1477914352.527</c:v>
                </c:pt>
                <c:pt idx="2361">
                  <c:v>1477914352.5929999</c:v>
                </c:pt>
                <c:pt idx="2362">
                  <c:v>1477914352.6600001</c:v>
                </c:pt>
                <c:pt idx="2363">
                  <c:v>1477914352.727</c:v>
                </c:pt>
                <c:pt idx="2364">
                  <c:v>1477914352.793</c:v>
                </c:pt>
                <c:pt idx="2365">
                  <c:v>1477914353.727</c:v>
                </c:pt>
                <c:pt idx="2366">
                  <c:v>1477914353.793</c:v>
                </c:pt>
                <c:pt idx="2367">
                  <c:v>1477914353.8599999</c:v>
                </c:pt>
                <c:pt idx="2368">
                  <c:v>1477914353.927</c:v>
                </c:pt>
                <c:pt idx="2369">
                  <c:v>1477914353.993</c:v>
                </c:pt>
                <c:pt idx="2370">
                  <c:v>1477914354.0599999</c:v>
                </c:pt>
                <c:pt idx="2371">
                  <c:v>1477914354.1270001</c:v>
                </c:pt>
                <c:pt idx="2372">
                  <c:v>1477914355.0599999</c:v>
                </c:pt>
                <c:pt idx="2373">
                  <c:v>1477914355.1270001</c:v>
                </c:pt>
                <c:pt idx="2374">
                  <c:v>1477914355.194</c:v>
                </c:pt>
                <c:pt idx="2375">
                  <c:v>1477914355.26</c:v>
                </c:pt>
                <c:pt idx="2376">
                  <c:v>1477914355.3269999</c:v>
                </c:pt>
                <c:pt idx="2377">
                  <c:v>1477914355.3940001</c:v>
                </c:pt>
                <c:pt idx="2378">
                  <c:v>1477914355.46</c:v>
                </c:pt>
                <c:pt idx="2379">
                  <c:v>1477914356.3940001</c:v>
                </c:pt>
                <c:pt idx="2380">
                  <c:v>1477914356.46</c:v>
                </c:pt>
                <c:pt idx="2381">
                  <c:v>1477914356.527</c:v>
                </c:pt>
                <c:pt idx="2382">
                  <c:v>1477914356.5940001</c:v>
                </c:pt>
                <c:pt idx="2383">
                  <c:v>1477914356.661</c:v>
                </c:pt>
                <c:pt idx="2384">
                  <c:v>1477914356.727</c:v>
                </c:pt>
                <c:pt idx="2385">
                  <c:v>1477914356.7939999</c:v>
                </c:pt>
                <c:pt idx="2386">
                  <c:v>1477914357.727</c:v>
                </c:pt>
                <c:pt idx="2387">
                  <c:v>1477914357.7939999</c:v>
                </c:pt>
                <c:pt idx="2388">
                  <c:v>1477914357.8610001</c:v>
                </c:pt>
                <c:pt idx="2389">
                  <c:v>1477914357.927</c:v>
                </c:pt>
                <c:pt idx="2390">
                  <c:v>1477914357.994</c:v>
                </c:pt>
                <c:pt idx="2391">
                  <c:v>1477914358.0610001</c:v>
                </c:pt>
                <c:pt idx="2392">
                  <c:v>1477914358.1270001</c:v>
                </c:pt>
                <c:pt idx="2393">
                  <c:v>1477914359.0610001</c:v>
                </c:pt>
                <c:pt idx="2394">
                  <c:v>1477914359.194</c:v>
                </c:pt>
                <c:pt idx="2395">
                  <c:v>1477914359.2609999</c:v>
                </c:pt>
                <c:pt idx="2396">
                  <c:v>1477914359.3280001</c:v>
                </c:pt>
                <c:pt idx="2397">
                  <c:v>1477914359.3940001</c:v>
                </c:pt>
                <c:pt idx="2398">
                  <c:v>1477914359.461</c:v>
                </c:pt>
                <c:pt idx="2399">
                  <c:v>1477914359.5280001</c:v>
                </c:pt>
                <c:pt idx="2400">
                  <c:v>1477914360.395</c:v>
                </c:pt>
                <c:pt idx="2401">
                  <c:v>1477914360.461</c:v>
                </c:pt>
                <c:pt idx="2402">
                  <c:v>1477914360.5280001</c:v>
                </c:pt>
                <c:pt idx="2403">
                  <c:v>1477914360.595</c:v>
                </c:pt>
                <c:pt idx="2404">
                  <c:v>1477914360.661</c:v>
                </c:pt>
                <c:pt idx="2405">
                  <c:v>1477914360.7279999</c:v>
                </c:pt>
                <c:pt idx="2406">
                  <c:v>1477914360.7950001</c:v>
                </c:pt>
                <c:pt idx="2407">
                  <c:v>1477914361.7279999</c:v>
                </c:pt>
                <c:pt idx="2408">
                  <c:v>1477914361.7950001</c:v>
                </c:pt>
                <c:pt idx="2409">
                  <c:v>1477914361.862</c:v>
                </c:pt>
                <c:pt idx="2410">
                  <c:v>1477914361.928</c:v>
                </c:pt>
                <c:pt idx="2411">
                  <c:v>1477914361.9949999</c:v>
                </c:pt>
                <c:pt idx="2412">
                  <c:v>1477914362.062</c:v>
                </c:pt>
                <c:pt idx="2413">
                  <c:v>1477914362.128</c:v>
                </c:pt>
                <c:pt idx="2414">
                  <c:v>1477914363.062</c:v>
                </c:pt>
                <c:pt idx="2415">
                  <c:v>1477914363.1289999</c:v>
                </c:pt>
                <c:pt idx="2416">
                  <c:v>1477914363.1949999</c:v>
                </c:pt>
                <c:pt idx="2417">
                  <c:v>1477914363.2620001</c:v>
                </c:pt>
                <c:pt idx="2418">
                  <c:v>1477914363.329</c:v>
                </c:pt>
                <c:pt idx="2419">
                  <c:v>1477914363.395</c:v>
                </c:pt>
                <c:pt idx="2420">
                  <c:v>1477914363.4619999</c:v>
                </c:pt>
                <c:pt idx="2421">
                  <c:v>1477914364.3959999</c:v>
                </c:pt>
                <c:pt idx="2422">
                  <c:v>1477914364.4619999</c:v>
                </c:pt>
                <c:pt idx="2423">
                  <c:v>1477914364.529</c:v>
                </c:pt>
                <c:pt idx="2424">
                  <c:v>1477914364.596</c:v>
                </c:pt>
                <c:pt idx="2425">
                  <c:v>1477914364.6619999</c:v>
                </c:pt>
                <c:pt idx="2426">
                  <c:v>1477914364.7290001</c:v>
                </c:pt>
                <c:pt idx="2427">
                  <c:v>1477914364.796</c:v>
                </c:pt>
                <c:pt idx="2428">
                  <c:v>1477914365.7290001</c:v>
                </c:pt>
                <c:pt idx="2429">
                  <c:v>1477914365.796</c:v>
                </c:pt>
                <c:pt idx="2430">
                  <c:v>1477914365.8629999</c:v>
                </c:pt>
                <c:pt idx="2431">
                  <c:v>1477914365.9289999</c:v>
                </c:pt>
                <c:pt idx="2432">
                  <c:v>1477914365.9960001</c:v>
                </c:pt>
                <c:pt idx="2433">
                  <c:v>1477914366.063</c:v>
                </c:pt>
                <c:pt idx="2434">
                  <c:v>1477914366.1289999</c:v>
                </c:pt>
                <c:pt idx="2435">
                  <c:v>1477914367.063</c:v>
                </c:pt>
                <c:pt idx="2436">
                  <c:v>1477914367.1300001</c:v>
                </c:pt>
                <c:pt idx="2437">
                  <c:v>1477914367.1960001</c:v>
                </c:pt>
                <c:pt idx="2438">
                  <c:v>1477914367.263</c:v>
                </c:pt>
                <c:pt idx="2439">
                  <c:v>1477914367.3299999</c:v>
                </c:pt>
                <c:pt idx="2440">
                  <c:v>1477914367.3959999</c:v>
                </c:pt>
                <c:pt idx="2441">
                  <c:v>1477914368.3970001</c:v>
                </c:pt>
                <c:pt idx="2442">
                  <c:v>1477914368.464</c:v>
                </c:pt>
                <c:pt idx="2443">
                  <c:v>1477914368.53</c:v>
                </c:pt>
                <c:pt idx="2444">
                  <c:v>1477914368.5969999</c:v>
                </c:pt>
                <c:pt idx="2445">
                  <c:v>1477914368.664</c:v>
                </c:pt>
                <c:pt idx="2446">
                  <c:v>1477914368.73</c:v>
                </c:pt>
                <c:pt idx="2447">
                  <c:v>1477914369.7309999</c:v>
                </c:pt>
                <c:pt idx="2448">
                  <c:v>1477914369.7969999</c:v>
                </c:pt>
                <c:pt idx="2449">
                  <c:v>1477914369.8640001</c:v>
                </c:pt>
                <c:pt idx="2450">
                  <c:v>1477914369.931</c:v>
                </c:pt>
                <c:pt idx="2451">
                  <c:v>1477914369.997</c:v>
                </c:pt>
                <c:pt idx="2452">
                  <c:v>1477914370.0639999</c:v>
                </c:pt>
                <c:pt idx="2453">
                  <c:v>1477914371.0639999</c:v>
                </c:pt>
                <c:pt idx="2454">
                  <c:v>1477914371.131</c:v>
                </c:pt>
                <c:pt idx="2455">
                  <c:v>1477914371.198</c:v>
                </c:pt>
                <c:pt idx="2456">
                  <c:v>1477914371.2639999</c:v>
                </c:pt>
                <c:pt idx="2457">
                  <c:v>1477914371.3310001</c:v>
                </c:pt>
                <c:pt idx="2458">
                  <c:v>1477914371.398</c:v>
                </c:pt>
                <c:pt idx="2459">
                  <c:v>1477914372.398</c:v>
                </c:pt>
                <c:pt idx="2460">
                  <c:v>1477914372.4649999</c:v>
                </c:pt>
                <c:pt idx="2461">
                  <c:v>1477914372.5309999</c:v>
                </c:pt>
                <c:pt idx="2462">
                  <c:v>1477914372.598</c:v>
                </c:pt>
                <c:pt idx="2463">
                  <c:v>1477914372.665</c:v>
                </c:pt>
                <c:pt idx="2464">
                  <c:v>1477914372.7320001</c:v>
                </c:pt>
                <c:pt idx="2465">
                  <c:v>1477914373.7320001</c:v>
                </c:pt>
                <c:pt idx="2466">
                  <c:v>1477914373.799</c:v>
                </c:pt>
                <c:pt idx="2467">
                  <c:v>1477914373.865</c:v>
                </c:pt>
                <c:pt idx="2468">
                  <c:v>1477914373.9319999</c:v>
                </c:pt>
                <c:pt idx="2469">
                  <c:v>1477914373.9990001</c:v>
                </c:pt>
                <c:pt idx="2470">
                  <c:v>1477914374.0650001</c:v>
                </c:pt>
                <c:pt idx="2471">
                  <c:v>1477914375.066</c:v>
                </c:pt>
                <c:pt idx="2472">
                  <c:v>1477914375.132</c:v>
                </c:pt>
                <c:pt idx="2473">
                  <c:v>1477914375.1989999</c:v>
                </c:pt>
                <c:pt idx="2474">
                  <c:v>1477914375.266</c:v>
                </c:pt>
                <c:pt idx="2475">
                  <c:v>1477914375.3329999</c:v>
                </c:pt>
                <c:pt idx="2476">
                  <c:v>1477914375.3989999</c:v>
                </c:pt>
                <c:pt idx="2477">
                  <c:v>1477914376.4000001</c:v>
                </c:pt>
                <c:pt idx="2478">
                  <c:v>1477914376.4660001</c:v>
                </c:pt>
                <c:pt idx="2479">
                  <c:v>1477914376.533</c:v>
                </c:pt>
                <c:pt idx="2480">
                  <c:v>1477914376.5999999</c:v>
                </c:pt>
                <c:pt idx="2481">
                  <c:v>1477914376.6659999</c:v>
                </c:pt>
                <c:pt idx="2482">
                  <c:v>1477914376.733</c:v>
                </c:pt>
                <c:pt idx="2483">
                  <c:v>1477914377.733</c:v>
                </c:pt>
                <c:pt idx="2484">
                  <c:v>1477914377.8</c:v>
                </c:pt>
                <c:pt idx="2485">
                  <c:v>1477914377.8670001</c:v>
                </c:pt>
                <c:pt idx="2486">
                  <c:v>1477914377.934</c:v>
                </c:pt>
                <c:pt idx="2487">
                  <c:v>1477914378</c:v>
                </c:pt>
                <c:pt idx="2488">
                  <c:v>1477914378.0669999</c:v>
                </c:pt>
                <c:pt idx="2489">
                  <c:v>1477914379.0669999</c:v>
                </c:pt>
                <c:pt idx="2490">
                  <c:v>1477914379.1340001</c:v>
                </c:pt>
                <c:pt idx="2491">
                  <c:v>1477914379.201</c:v>
                </c:pt>
                <c:pt idx="2492">
                  <c:v>1477914379.267</c:v>
                </c:pt>
                <c:pt idx="2493">
                  <c:v>1477914379.3340001</c:v>
                </c:pt>
                <c:pt idx="2494">
                  <c:v>1477914379.401</c:v>
                </c:pt>
                <c:pt idx="2495">
                  <c:v>1477914380.401</c:v>
                </c:pt>
                <c:pt idx="2496">
                  <c:v>1477914380.4679999</c:v>
                </c:pt>
                <c:pt idx="2497">
                  <c:v>1477914380.5350001</c:v>
                </c:pt>
                <c:pt idx="2498">
                  <c:v>1477914380.6010001</c:v>
                </c:pt>
                <c:pt idx="2499">
                  <c:v>1477914380.668</c:v>
                </c:pt>
                <c:pt idx="2500">
                  <c:v>1477914380.7349999</c:v>
                </c:pt>
                <c:pt idx="2501">
                  <c:v>1477914381.7349999</c:v>
                </c:pt>
                <c:pt idx="2502">
                  <c:v>1477914381.802</c:v>
                </c:pt>
                <c:pt idx="2503">
                  <c:v>1477914381.869</c:v>
                </c:pt>
                <c:pt idx="2504">
                  <c:v>1477914381.9349999</c:v>
                </c:pt>
                <c:pt idx="2505">
                  <c:v>1477914382.0020001</c:v>
                </c:pt>
                <c:pt idx="2506">
                  <c:v>1477914382.069</c:v>
                </c:pt>
                <c:pt idx="2507">
                  <c:v>1477914383.069</c:v>
                </c:pt>
                <c:pt idx="2508">
                  <c:v>1477914383.1359999</c:v>
                </c:pt>
                <c:pt idx="2509">
                  <c:v>1477914383.2019999</c:v>
                </c:pt>
                <c:pt idx="2510">
                  <c:v>1477914383.2690001</c:v>
                </c:pt>
                <c:pt idx="2511">
                  <c:v>1477914383.336</c:v>
                </c:pt>
                <c:pt idx="2512">
                  <c:v>1477914383.4030001</c:v>
                </c:pt>
                <c:pt idx="2513">
                  <c:v>1477914384.4030001</c:v>
                </c:pt>
                <c:pt idx="2514">
                  <c:v>1477914384.47</c:v>
                </c:pt>
                <c:pt idx="2515">
                  <c:v>1477914384.536</c:v>
                </c:pt>
                <c:pt idx="2516">
                  <c:v>1477914384.6029999</c:v>
                </c:pt>
                <c:pt idx="2517">
                  <c:v>1477914384.6700001</c:v>
                </c:pt>
                <c:pt idx="2518">
                  <c:v>1477914384.7360001</c:v>
                </c:pt>
                <c:pt idx="2519">
                  <c:v>1477914385.737</c:v>
                </c:pt>
                <c:pt idx="2520">
                  <c:v>1477914385.803</c:v>
                </c:pt>
                <c:pt idx="2521">
                  <c:v>1477914385.8699999</c:v>
                </c:pt>
                <c:pt idx="2522">
                  <c:v>1477914385.937</c:v>
                </c:pt>
                <c:pt idx="2523">
                  <c:v>1477914386.0039999</c:v>
                </c:pt>
                <c:pt idx="2524">
                  <c:v>1477914386.0699999</c:v>
                </c:pt>
                <c:pt idx="2525">
                  <c:v>1477914387.0710001</c:v>
                </c:pt>
                <c:pt idx="2526">
                  <c:v>1477914387.1370001</c:v>
                </c:pt>
                <c:pt idx="2527">
                  <c:v>1477914387.204</c:v>
                </c:pt>
                <c:pt idx="2528">
                  <c:v>1477914387.2709999</c:v>
                </c:pt>
                <c:pt idx="2529">
                  <c:v>1477914387.3369999</c:v>
                </c:pt>
                <c:pt idx="2530">
                  <c:v>1477914387.404</c:v>
                </c:pt>
                <c:pt idx="2531">
                  <c:v>1477914387.471</c:v>
                </c:pt>
                <c:pt idx="2532">
                  <c:v>1477914388.405</c:v>
                </c:pt>
                <c:pt idx="2533">
                  <c:v>1477914388.471</c:v>
                </c:pt>
                <c:pt idx="2534">
                  <c:v>1477914388.5380001</c:v>
                </c:pt>
                <c:pt idx="2535">
                  <c:v>1477914388.605</c:v>
                </c:pt>
                <c:pt idx="2536">
                  <c:v>1477914388.671</c:v>
                </c:pt>
                <c:pt idx="2537">
                  <c:v>1477914388.7379999</c:v>
                </c:pt>
                <c:pt idx="2538">
                  <c:v>1477914388.8050001</c:v>
                </c:pt>
                <c:pt idx="2539">
                  <c:v>1477914389.7379999</c:v>
                </c:pt>
                <c:pt idx="2540">
                  <c:v>1477914389.8050001</c:v>
                </c:pt>
                <c:pt idx="2541">
                  <c:v>1477914389.872</c:v>
                </c:pt>
                <c:pt idx="2542">
                  <c:v>1477914389.9389999</c:v>
                </c:pt>
                <c:pt idx="2543">
                  <c:v>1477914390.0050001</c:v>
                </c:pt>
                <c:pt idx="2544">
                  <c:v>1477914390.072</c:v>
                </c:pt>
                <c:pt idx="2545">
                  <c:v>1477914390.1389999</c:v>
                </c:pt>
                <c:pt idx="2546">
                  <c:v>1477914391.072</c:v>
                </c:pt>
                <c:pt idx="2547">
                  <c:v>1477914391.1389999</c:v>
                </c:pt>
                <c:pt idx="2548">
                  <c:v>1477914391.2060001</c:v>
                </c:pt>
                <c:pt idx="2549">
                  <c:v>1477914391.2720001</c:v>
                </c:pt>
                <c:pt idx="2550">
                  <c:v>1477914391.339</c:v>
                </c:pt>
                <c:pt idx="2551">
                  <c:v>1477914391.4059999</c:v>
                </c:pt>
                <c:pt idx="2552">
                  <c:v>1477914391.4719999</c:v>
                </c:pt>
                <c:pt idx="2553">
                  <c:v>1477914392.4059999</c:v>
                </c:pt>
                <c:pt idx="2554">
                  <c:v>1477914392.473</c:v>
                </c:pt>
                <c:pt idx="2555">
                  <c:v>1477914392.54</c:v>
                </c:pt>
                <c:pt idx="2556">
                  <c:v>1477914392.6059999</c:v>
                </c:pt>
                <c:pt idx="2557">
                  <c:v>1477914392.6730001</c:v>
                </c:pt>
                <c:pt idx="2558">
                  <c:v>1477914392.74</c:v>
                </c:pt>
                <c:pt idx="2559">
                  <c:v>1477914392.806</c:v>
                </c:pt>
                <c:pt idx="2560">
                  <c:v>1477914393.74</c:v>
                </c:pt>
                <c:pt idx="2561">
                  <c:v>1477914393.8069999</c:v>
                </c:pt>
                <c:pt idx="2562">
                  <c:v>1477914393.8729999</c:v>
                </c:pt>
                <c:pt idx="2563">
                  <c:v>1477914393.9400001</c:v>
                </c:pt>
                <c:pt idx="2564">
                  <c:v>1477914394.007</c:v>
                </c:pt>
                <c:pt idx="2565">
                  <c:v>1477914394.073</c:v>
                </c:pt>
                <c:pt idx="2566">
                  <c:v>1477914394.1400001</c:v>
                </c:pt>
                <c:pt idx="2567">
                  <c:v>1477914395.0739999</c:v>
                </c:pt>
                <c:pt idx="2568">
                  <c:v>1477914395.1400001</c:v>
                </c:pt>
                <c:pt idx="2569">
                  <c:v>1477914395.207</c:v>
                </c:pt>
                <c:pt idx="2570">
                  <c:v>1477914395.2739999</c:v>
                </c:pt>
                <c:pt idx="2571">
                  <c:v>1477914395.3410001</c:v>
                </c:pt>
                <c:pt idx="2572">
                  <c:v>1477914395.4070001</c:v>
                </c:pt>
                <c:pt idx="2573">
                  <c:v>1477914395.474</c:v>
                </c:pt>
                <c:pt idx="2574">
                  <c:v>1477914396.408</c:v>
                </c:pt>
                <c:pt idx="2575">
                  <c:v>1477914396.474</c:v>
                </c:pt>
                <c:pt idx="2576">
                  <c:v>1477914396.5409999</c:v>
                </c:pt>
                <c:pt idx="2577">
                  <c:v>1477914396.608</c:v>
                </c:pt>
                <c:pt idx="2578">
                  <c:v>1477914396.674</c:v>
                </c:pt>
                <c:pt idx="2579">
                  <c:v>1477914396.7409999</c:v>
                </c:pt>
                <c:pt idx="2580">
                  <c:v>1477914396.8080001</c:v>
                </c:pt>
                <c:pt idx="2581">
                  <c:v>1477914397.7409999</c:v>
                </c:pt>
                <c:pt idx="2582">
                  <c:v>1477914397.8080001</c:v>
                </c:pt>
                <c:pt idx="2583">
                  <c:v>1477914397.875</c:v>
                </c:pt>
                <c:pt idx="2584">
                  <c:v>1477914397.9419999</c:v>
                </c:pt>
                <c:pt idx="2585">
                  <c:v>1477914398.0079999</c:v>
                </c:pt>
                <c:pt idx="2586">
                  <c:v>1477914398.075</c:v>
                </c:pt>
                <c:pt idx="2587">
                  <c:v>1477914398.142</c:v>
                </c:pt>
                <c:pt idx="2588">
                  <c:v>1477914399.075</c:v>
                </c:pt>
                <c:pt idx="2589">
                  <c:v>1477914399.142</c:v>
                </c:pt>
                <c:pt idx="2590">
                  <c:v>1477914399.2090001</c:v>
                </c:pt>
                <c:pt idx="2591">
                  <c:v>1477914399.2750001</c:v>
                </c:pt>
                <c:pt idx="2592">
                  <c:v>1477914399.342</c:v>
                </c:pt>
                <c:pt idx="2593">
                  <c:v>1477914399.4089999</c:v>
                </c:pt>
                <c:pt idx="2594">
                  <c:v>1477914399.4749999</c:v>
                </c:pt>
                <c:pt idx="2595">
                  <c:v>1477914400.4089999</c:v>
                </c:pt>
                <c:pt idx="2596">
                  <c:v>1477914400.4760001</c:v>
                </c:pt>
                <c:pt idx="2597">
                  <c:v>1477914400.5420001</c:v>
                </c:pt>
                <c:pt idx="2598">
                  <c:v>1477914400.609</c:v>
                </c:pt>
                <c:pt idx="2599">
                  <c:v>1477914400.6760001</c:v>
                </c:pt>
                <c:pt idx="2600">
                  <c:v>1477914400.7420001</c:v>
                </c:pt>
                <c:pt idx="2601">
                  <c:v>1477914400.809</c:v>
                </c:pt>
                <c:pt idx="2602">
                  <c:v>1477914401.743</c:v>
                </c:pt>
                <c:pt idx="2603">
                  <c:v>1477914401.8099999</c:v>
                </c:pt>
                <c:pt idx="2604">
                  <c:v>1477914401.8759999</c:v>
                </c:pt>
                <c:pt idx="2605">
                  <c:v>1477914401.9430001</c:v>
                </c:pt>
                <c:pt idx="2606">
                  <c:v>1477914402.01</c:v>
                </c:pt>
                <c:pt idx="2607">
                  <c:v>1477914402.076</c:v>
                </c:pt>
                <c:pt idx="2608">
                  <c:v>1477914402.1429999</c:v>
                </c:pt>
                <c:pt idx="2609">
                  <c:v>1477914403.0769999</c:v>
                </c:pt>
                <c:pt idx="2610">
                  <c:v>1477914403.1429999</c:v>
                </c:pt>
                <c:pt idx="2611">
                  <c:v>1477914403.21</c:v>
                </c:pt>
                <c:pt idx="2612">
                  <c:v>1477914403.277</c:v>
                </c:pt>
                <c:pt idx="2613">
                  <c:v>1477914403.3429999</c:v>
                </c:pt>
                <c:pt idx="2614">
                  <c:v>1477914403.4100001</c:v>
                </c:pt>
                <c:pt idx="2615">
                  <c:v>1477914403.477</c:v>
                </c:pt>
                <c:pt idx="2616">
                  <c:v>1477914404.4100001</c:v>
                </c:pt>
                <c:pt idx="2617">
                  <c:v>1477914404.477</c:v>
                </c:pt>
                <c:pt idx="2618">
                  <c:v>1477914404.5439999</c:v>
                </c:pt>
                <c:pt idx="2619">
                  <c:v>1477914404.6099999</c:v>
                </c:pt>
                <c:pt idx="2620">
                  <c:v>1477914404.677</c:v>
                </c:pt>
                <c:pt idx="2621">
                  <c:v>1477914404.744</c:v>
                </c:pt>
                <c:pt idx="2622">
                  <c:v>1477914404.8099999</c:v>
                </c:pt>
                <c:pt idx="2623">
                  <c:v>1477914405.744</c:v>
                </c:pt>
                <c:pt idx="2624">
                  <c:v>1477914405.8110001</c:v>
                </c:pt>
                <c:pt idx="2625">
                  <c:v>1477914405.8770001</c:v>
                </c:pt>
                <c:pt idx="2626">
                  <c:v>1477914405.944</c:v>
                </c:pt>
                <c:pt idx="2627">
                  <c:v>1477914406.0109999</c:v>
                </c:pt>
                <c:pt idx="2628">
                  <c:v>1477914406.0769999</c:v>
                </c:pt>
                <c:pt idx="2629">
                  <c:v>1477914406.1440001</c:v>
                </c:pt>
                <c:pt idx="2630">
                  <c:v>1477914407.0769999</c:v>
                </c:pt>
                <c:pt idx="2631">
                  <c:v>1477914407.1440001</c:v>
                </c:pt>
                <c:pt idx="2632">
                  <c:v>1477914407.211</c:v>
                </c:pt>
                <c:pt idx="2633">
                  <c:v>1477914407.2780001</c:v>
                </c:pt>
                <c:pt idx="2634">
                  <c:v>1477914407.3440001</c:v>
                </c:pt>
                <c:pt idx="2635">
                  <c:v>1477914407.411</c:v>
                </c:pt>
                <c:pt idx="2636">
                  <c:v>1477914407.4779999</c:v>
                </c:pt>
                <c:pt idx="2637">
                  <c:v>1477914408.411</c:v>
                </c:pt>
                <c:pt idx="2638">
                  <c:v>1477914408.4779999</c:v>
                </c:pt>
                <c:pt idx="2639">
                  <c:v>1477914408.5439999</c:v>
                </c:pt>
                <c:pt idx="2640">
                  <c:v>1477914408.6110001</c:v>
                </c:pt>
                <c:pt idx="2641">
                  <c:v>1477914408.678</c:v>
                </c:pt>
                <c:pt idx="2642">
                  <c:v>1477914408.744</c:v>
                </c:pt>
                <c:pt idx="2643">
                  <c:v>1477914408.8110001</c:v>
                </c:pt>
                <c:pt idx="2644">
                  <c:v>1477914409.7449999</c:v>
                </c:pt>
                <c:pt idx="2645">
                  <c:v>1477914409.8110001</c:v>
                </c:pt>
                <c:pt idx="2646">
                  <c:v>1477914409.878</c:v>
                </c:pt>
                <c:pt idx="2647">
                  <c:v>1477914409.9449999</c:v>
                </c:pt>
                <c:pt idx="2648">
                  <c:v>1477914410.0109999</c:v>
                </c:pt>
                <c:pt idx="2649">
                  <c:v>1477914410.0780001</c:v>
                </c:pt>
                <c:pt idx="2650">
                  <c:v>1477914410.145</c:v>
                </c:pt>
                <c:pt idx="2651">
                  <c:v>1477914411.0780001</c:v>
                </c:pt>
                <c:pt idx="2652">
                  <c:v>1477914411.145</c:v>
                </c:pt>
                <c:pt idx="2653">
                  <c:v>1477914411.2119999</c:v>
                </c:pt>
                <c:pt idx="2654">
                  <c:v>1477914411.2780001</c:v>
                </c:pt>
                <c:pt idx="2655">
                  <c:v>1477914411.345</c:v>
                </c:pt>
                <c:pt idx="2656">
                  <c:v>1477914411.4119999</c:v>
                </c:pt>
                <c:pt idx="2657">
                  <c:v>1477914411.4779999</c:v>
                </c:pt>
                <c:pt idx="2658">
                  <c:v>1477914412.4119999</c:v>
                </c:pt>
                <c:pt idx="2659">
                  <c:v>1477914412.4790001</c:v>
                </c:pt>
                <c:pt idx="2660">
                  <c:v>1477914412.5450001</c:v>
                </c:pt>
                <c:pt idx="2661">
                  <c:v>1477914412.612</c:v>
                </c:pt>
                <c:pt idx="2662">
                  <c:v>1477914412.6789999</c:v>
                </c:pt>
                <c:pt idx="2663">
                  <c:v>1477914412.7449999</c:v>
                </c:pt>
                <c:pt idx="2664">
                  <c:v>1477914412.812</c:v>
                </c:pt>
                <c:pt idx="2665">
                  <c:v>1477914413.7449999</c:v>
                </c:pt>
                <c:pt idx="2666">
                  <c:v>1477914413.812</c:v>
                </c:pt>
                <c:pt idx="2667">
                  <c:v>1477914413.8789999</c:v>
                </c:pt>
                <c:pt idx="2668">
                  <c:v>1477914413.9449999</c:v>
                </c:pt>
                <c:pt idx="2669">
                  <c:v>1477914414.0120001</c:v>
                </c:pt>
                <c:pt idx="2670">
                  <c:v>1477914414.079</c:v>
                </c:pt>
                <c:pt idx="2671">
                  <c:v>1477914414.145</c:v>
                </c:pt>
                <c:pt idx="2672">
                  <c:v>1477914415.079</c:v>
                </c:pt>
                <c:pt idx="2673">
                  <c:v>1477914415.1459999</c:v>
                </c:pt>
                <c:pt idx="2674">
                  <c:v>1477914415.2119999</c:v>
                </c:pt>
                <c:pt idx="2675">
                  <c:v>1477914415.279</c:v>
                </c:pt>
                <c:pt idx="2676">
                  <c:v>1477914415.346</c:v>
                </c:pt>
                <c:pt idx="2677">
                  <c:v>1477914415.4119999</c:v>
                </c:pt>
                <c:pt idx="2678">
                  <c:v>1477914415.4790001</c:v>
                </c:pt>
                <c:pt idx="2679">
                  <c:v>1477914416.4130001</c:v>
                </c:pt>
                <c:pt idx="2680">
                  <c:v>1477914416.4790001</c:v>
                </c:pt>
                <c:pt idx="2681">
                  <c:v>1477914416.546</c:v>
                </c:pt>
                <c:pt idx="2682">
                  <c:v>1477914416.6129999</c:v>
                </c:pt>
                <c:pt idx="2683">
                  <c:v>1477914416.6789999</c:v>
                </c:pt>
                <c:pt idx="2684">
                  <c:v>1477914416.7460001</c:v>
                </c:pt>
                <c:pt idx="2685">
                  <c:v>1477914416.813</c:v>
                </c:pt>
                <c:pt idx="2686">
                  <c:v>1477914417.7460001</c:v>
                </c:pt>
                <c:pt idx="2687">
                  <c:v>1477914417.813</c:v>
                </c:pt>
                <c:pt idx="2688">
                  <c:v>1477914417.8789999</c:v>
                </c:pt>
                <c:pt idx="2689">
                  <c:v>1477914417.9460001</c:v>
                </c:pt>
                <c:pt idx="2690">
                  <c:v>1477914418.013</c:v>
                </c:pt>
                <c:pt idx="2691">
                  <c:v>1477914418.079</c:v>
                </c:pt>
                <c:pt idx="2692">
                  <c:v>1477914418.1459999</c:v>
                </c:pt>
                <c:pt idx="2693">
                  <c:v>1477914419.0799999</c:v>
                </c:pt>
                <c:pt idx="2694">
                  <c:v>1477914419.2130001</c:v>
                </c:pt>
                <c:pt idx="2695">
                  <c:v>1477914419.28</c:v>
                </c:pt>
                <c:pt idx="2696">
                  <c:v>1477914419.346</c:v>
                </c:pt>
                <c:pt idx="2697">
                  <c:v>1477914419.4130001</c:v>
                </c:pt>
                <c:pt idx="2698">
                  <c:v>1477914419.48</c:v>
                </c:pt>
                <c:pt idx="2699">
                  <c:v>1477914419.546</c:v>
                </c:pt>
                <c:pt idx="2700">
                  <c:v>1477914420.4130001</c:v>
                </c:pt>
                <c:pt idx="2701">
                  <c:v>1477914420.48</c:v>
                </c:pt>
                <c:pt idx="2702">
                  <c:v>1477914420.5469999</c:v>
                </c:pt>
                <c:pt idx="2703">
                  <c:v>1477914420.6129999</c:v>
                </c:pt>
                <c:pt idx="2704">
                  <c:v>1477914420.6800001</c:v>
                </c:pt>
                <c:pt idx="2705">
                  <c:v>1477914420.747</c:v>
                </c:pt>
                <c:pt idx="2706">
                  <c:v>1477914420.813</c:v>
                </c:pt>
                <c:pt idx="2707">
                  <c:v>1477914421.747</c:v>
                </c:pt>
                <c:pt idx="2708">
                  <c:v>1477914421.813</c:v>
                </c:pt>
                <c:pt idx="2709">
                  <c:v>1477914421.8800001</c:v>
                </c:pt>
                <c:pt idx="2710">
                  <c:v>1477914421.947</c:v>
                </c:pt>
                <c:pt idx="2711">
                  <c:v>1477914422.013</c:v>
                </c:pt>
                <c:pt idx="2712">
                  <c:v>1477914422.0799999</c:v>
                </c:pt>
                <c:pt idx="2713">
                  <c:v>1477914422.1470001</c:v>
                </c:pt>
                <c:pt idx="2714">
                  <c:v>1477914423.0799999</c:v>
                </c:pt>
                <c:pt idx="2715">
                  <c:v>1477914423.1470001</c:v>
                </c:pt>
                <c:pt idx="2716">
                  <c:v>1477914423.214</c:v>
                </c:pt>
                <c:pt idx="2717">
                  <c:v>1477914423.28</c:v>
                </c:pt>
                <c:pt idx="2718">
                  <c:v>1477914423.3469999</c:v>
                </c:pt>
                <c:pt idx="2719">
                  <c:v>1477914423.414</c:v>
                </c:pt>
                <c:pt idx="2720">
                  <c:v>1477914423.48</c:v>
                </c:pt>
                <c:pt idx="2721">
                  <c:v>1477914424.414</c:v>
                </c:pt>
                <c:pt idx="2722">
                  <c:v>1477914424.4809999</c:v>
                </c:pt>
                <c:pt idx="2723">
                  <c:v>1477914424.5469999</c:v>
                </c:pt>
                <c:pt idx="2724">
                  <c:v>1477914424.6140001</c:v>
                </c:pt>
                <c:pt idx="2725">
                  <c:v>1477914424.681</c:v>
                </c:pt>
                <c:pt idx="2726">
                  <c:v>1477914424.747</c:v>
                </c:pt>
                <c:pt idx="2727">
                  <c:v>1477914424.8139999</c:v>
                </c:pt>
                <c:pt idx="2728">
                  <c:v>1477914425.747</c:v>
                </c:pt>
                <c:pt idx="2729">
                  <c:v>1477914425.8139999</c:v>
                </c:pt>
                <c:pt idx="2730">
                  <c:v>1477914425.881</c:v>
                </c:pt>
                <c:pt idx="2731">
                  <c:v>1477914425.947</c:v>
                </c:pt>
                <c:pt idx="2732">
                  <c:v>1477914426.0139999</c:v>
                </c:pt>
                <c:pt idx="2733">
                  <c:v>1477914426.0810001</c:v>
                </c:pt>
                <c:pt idx="2734">
                  <c:v>1477914426.1470001</c:v>
                </c:pt>
                <c:pt idx="2735">
                  <c:v>1477914427.0810001</c:v>
                </c:pt>
                <c:pt idx="2736">
                  <c:v>1477914427.148</c:v>
                </c:pt>
                <c:pt idx="2737">
                  <c:v>1477914427.214</c:v>
                </c:pt>
                <c:pt idx="2738">
                  <c:v>1477914427.2809999</c:v>
                </c:pt>
                <c:pt idx="2739">
                  <c:v>1477914427.348</c:v>
                </c:pt>
                <c:pt idx="2740">
                  <c:v>1477914427.414</c:v>
                </c:pt>
                <c:pt idx="2741">
                  <c:v>1477914428.414</c:v>
                </c:pt>
                <c:pt idx="2742">
                  <c:v>1477914428.4809999</c:v>
                </c:pt>
                <c:pt idx="2743">
                  <c:v>1477914428.5480001</c:v>
                </c:pt>
                <c:pt idx="2744">
                  <c:v>1477914428.6140001</c:v>
                </c:pt>
                <c:pt idx="2745">
                  <c:v>1477914428.681</c:v>
                </c:pt>
                <c:pt idx="2746">
                  <c:v>1477914428.7479999</c:v>
                </c:pt>
                <c:pt idx="2747">
                  <c:v>1477914429.7479999</c:v>
                </c:pt>
                <c:pt idx="2748">
                  <c:v>1477914429.8150001</c:v>
                </c:pt>
                <c:pt idx="2749">
                  <c:v>1477914429.881</c:v>
                </c:pt>
                <c:pt idx="2750">
                  <c:v>1477914429.948</c:v>
                </c:pt>
                <c:pt idx="2751">
                  <c:v>1477914430.0150001</c:v>
                </c:pt>
                <c:pt idx="2752">
                  <c:v>1477914430.0810001</c:v>
                </c:pt>
                <c:pt idx="2753">
                  <c:v>1477914431.0810001</c:v>
                </c:pt>
                <c:pt idx="2754">
                  <c:v>1477914431.148</c:v>
                </c:pt>
                <c:pt idx="2755">
                  <c:v>1477914431.2149999</c:v>
                </c:pt>
                <c:pt idx="2756">
                  <c:v>1477914431.2809999</c:v>
                </c:pt>
                <c:pt idx="2757">
                  <c:v>1477914431.348</c:v>
                </c:pt>
                <c:pt idx="2758">
                  <c:v>1477914431.415</c:v>
                </c:pt>
                <c:pt idx="2759">
                  <c:v>1477914432.415</c:v>
                </c:pt>
                <c:pt idx="2760">
                  <c:v>1477914432.4820001</c:v>
                </c:pt>
                <c:pt idx="2761">
                  <c:v>1477914432.5480001</c:v>
                </c:pt>
                <c:pt idx="2762">
                  <c:v>1477914432.615</c:v>
                </c:pt>
                <c:pt idx="2763">
                  <c:v>1477914432.6819999</c:v>
                </c:pt>
                <c:pt idx="2764">
                  <c:v>1477914432.7479999</c:v>
                </c:pt>
                <c:pt idx="2765">
                  <c:v>1477914433.7479999</c:v>
                </c:pt>
                <c:pt idx="2766">
                  <c:v>1477914433.8150001</c:v>
                </c:pt>
                <c:pt idx="2767">
                  <c:v>1477914433.882</c:v>
                </c:pt>
                <c:pt idx="2768">
                  <c:v>1477914433.948</c:v>
                </c:pt>
                <c:pt idx="2769">
                  <c:v>1477914434.0150001</c:v>
                </c:pt>
                <c:pt idx="2770">
                  <c:v>1477914434.082</c:v>
                </c:pt>
                <c:pt idx="2771">
                  <c:v>1477914435.082</c:v>
                </c:pt>
                <c:pt idx="2772">
                  <c:v>1477914435.1489999</c:v>
                </c:pt>
                <c:pt idx="2773">
                  <c:v>1477914435.2149999</c:v>
                </c:pt>
                <c:pt idx="2774">
                  <c:v>1477914435.2820001</c:v>
                </c:pt>
                <c:pt idx="2775">
                  <c:v>1477914435.349</c:v>
                </c:pt>
                <c:pt idx="2776">
                  <c:v>1477914435.415</c:v>
                </c:pt>
                <c:pt idx="2777">
                  <c:v>1477914436.415</c:v>
                </c:pt>
                <c:pt idx="2778">
                  <c:v>1477914436.4820001</c:v>
                </c:pt>
                <c:pt idx="2779">
                  <c:v>1477914436.549</c:v>
                </c:pt>
                <c:pt idx="2780">
                  <c:v>1477914436.615</c:v>
                </c:pt>
                <c:pt idx="2781">
                  <c:v>1477914436.6819999</c:v>
                </c:pt>
                <c:pt idx="2782">
                  <c:v>1477914436.7490001</c:v>
                </c:pt>
                <c:pt idx="2783">
                  <c:v>1477914437.7490001</c:v>
                </c:pt>
                <c:pt idx="2784">
                  <c:v>1477914437.8150001</c:v>
                </c:pt>
                <c:pt idx="2785">
                  <c:v>1477914437.882</c:v>
                </c:pt>
                <c:pt idx="2786">
                  <c:v>1477914437.9489999</c:v>
                </c:pt>
                <c:pt idx="2787">
                  <c:v>1477914438.0150001</c:v>
                </c:pt>
                <c:pt idx="2788">
                  <c:v>1477914438.082</c:v>
                </c:pt>
                <c:pt idx="2789">
                  <c:v>1477914439.082</c:v>
                </c:pt>
                <c:pt idx="2790">
                  <c:v>1477914439.1489999</c:v>
                </c:pt>
                <c:pt idx="2791">
                  <c:v>1477914439.2160001</c:v>
                </c:pt>
                <c:pt idx="2792">
                  <c:v>1477914439.2820001</c:v>
                </c:pt>
                <c:pt idx="2793">
                  <c:v>1477914439.349</c:v>
                </c:pt>
                <c:pt idx="2794">
                  <c:v>1477914439.4159999</c:v>
                </c:pt>
                <c:pt idx="2795">
                  <c:v>1477914440.4159999</c:v>
                </c:pt>
                <c:pt idx="2796">
                  <c:v>1477914440.4820001</c:v>
                </c:pt>
                <c:pt idx="2797">
                  <c:v>1477914440.549</c:v>
                </c:pt>
                <c:pt idx="2798">
                  <c:v>1477914440.6159999</c:v>
                </c:pt>
                <c:pt idx="2799">
                  <c:v>1477914440.6819999</c:v>
                </c:pt>
                <c:pt idx="2800">
                  <c:v>1477914440.7490001</c:v>
                </c:pt>
                <c:pt idx="2801">
                  <c:v>1477914441.7490001</c:v>
                </c:pt>
                <c:pt idx="2802">
                  <c:v>1477914441.816</c:v>
                </c:pt>
                <c:pt idx="2803">
                  <c:v>1477914441.882</c:v>
                </c:pt>
                <c:pt idx="2804">
                  <c:v>1477914441.9489999</c:v>
                </c:pt>
                <c:pt idx="2805">
                  <c:v>1477914442.016</c:v>
                </c:pt>
                <c:pt idx="2806">
                  <c:v>1477914442.082</c:v>
                </c:pt>
                <c:pt idx="2807">
                  <c:v>1477914443.082</c:v>
                </c:pt>
                <c:pt idx="2808">
                  <c:v>1477914443.1489999</c:v>
                </c:pt>
                <c:pt idx="2809">
                  <c:v>1477914443.2160001</c:v>
                </c:pt>
                <c:pt idx="2810">
                  <c:v>1477914443.2820001</c:v>
                </c:pt>
                <c:pt idx="2811">
                  <c:v>1477914443.349</c:v>
                </c:pt>
                <c:pt idx="2812">
                  <c:v>1477914443.4159999</c:v>
                </c:pt>
                <c:pt idx="2813">
                  <c:v>1477914444.4159999</c:v>
                </c:pt>
                <c:pt idx="2814">
                  <c:v>1477914444.4820001</c:v>
                </c:pt>
                <c:pt idx="2815">
                  <c:v>1477914444.549</c:v>
                </c:pt>
                <c:pt idx="2816">
                  <c:v>1477914444.6159999</c:v>
                </c:pt>
                <c:pt idx="2817">
                  <c:v>1477914444.6819999</c:v>
                </c:pt>
                <c:pt idx="2818">
                  <c:v>1477914444.7490001</c:v>
                </c:pt>
                <c:pt idx="2819">
                  <c:v>1477914445.7490001</c:v>
                </c:pt>
                <c:pt idx="2820">
                  <c:v>1477914445.816</c:v>
                </c:pt>
                <c:pt idx="2821">
                  <c:v>1477914445.882</c:v>
                </c:pt>
                <c:pt idx="2822">
                  <c:v>1477914445.9489999</c:v>
                </c:pt>
                <c:pt idx="2823">
                  <c:v>1477914446.016</c:v>
                </c:pt>
                <c:pt idx="2824">
                  <c:v>1477914446.082</c:v>
                </c:pt>
                <c:pt idx="2825">
                  <c:v>1477914447.082</c:v>
                </c:pt>
                <c:pt idx="2826">
                  <c:v>1477914447.1489999</c:v>
                </c:pt>
                <c:pt idx="2827">
                  <c:v>1477914447.2160001</c:v>
                </c:pt>
                <c:pt idx="2828">
                  <c:v>1477914447.2820001</c:v>
                </c:pt>
                <c:pt idx="2829">
                  <c:v>1477914447.349</c:v>
                </c:pt>
                <c:pt idx="2830">
                  <c:v>1477914447.4159999</c:v>
                </c:pt>
                <c:pt idx="2831">
                  <c:v>1477914447.4820001</c:v>
                </c:pt>
                <c:pt idx="2832">
                  <c:v>1477914448.4159999</c:v>
                </c:pt>
                <c:pt idx="2833">
                  <c:v>1477914448.4820001</c:v>
                </c:pt>
                <c:pt idx="2834">
                  <c:v>1477914448.549</c:v>
                </c:pt>
                <c:pt idx="2835">
                  <c:v>1477914448.6159999</c:v>
                </c:pt>
                <c:pt idx="2836">
                  <c:v>1477914448.6819999</c:v>
                </c:pt>
                <c:pt idx="2837">
                  <c:v>1477914448.7490001</c:v>
                </c:pt>
                <c:pt idx="2838">
                  <c:v>1477914448.816</c:v>
                </c:pt>
                <c:pt idx="2839">
                  <c:v>1477914449.7490001</c:v>
                </c:pt>
                <c:pt idx="2840">
                  <c:v>1477914449.816</c:v>
                </c:pt>
                <c:pt idx="2841">
                  <c:v>1477914449.882</c:v>
                </c:pt>
                <c:pt idx="2842">
                  <c:v>1477914449.9489999</c:v>
                </c:pt>
                <c:pt idx="2843">
                  <c:v>1477914450.016</c:v>
                </c:pt>
                <c:pt idx="2844">
                  <c:v>1477914450.082</c:v>
                </c:pt>
                <c:pt idx="2845">
                  <c:v>1477914450.1489999</c:v>
                </c:pt>
                <c:pt idx="2846">
                  <c:v>1477914451.082</c:v>
                </c:pt>
                <c:pt idx="2847">
                  <c:v>1477914451.1489999</c:v>
                </c:pt>
                <c:pt idx="2848">
                  <c:v>1477914451.2160001</c:v>
                </c:pt>
                <c:pt idx="2849">
                  <c:v>1477914451.2820001</c:v>
                </c:pt>
                <c:pt idx="2850">
                  <c:v>1477914451.349</c:v>
                </c:pt>
                <c:pt idx="2851">
                  <c:v>1477914451.4159999</c:v>
                </c:pt>
                <c:pt idx="2852">
                  <c:v>1477914451.4820001</c:v>
                </c:pt>
                <c:pt idx="2853">
                  <c:v>1477914452.4159999</c:v>
                </c:pt>
                <c:pt idx="2854">
                  <c:v>1477914452.4820001</c:v>
                </c:pt>
                <c:pt idx="2855">
                  <c:v>1477914452.549</c:v>
                </c:pt>
                <c:pt idx="2856">
                  <c:v>1477914452.6159999</c:v>
                </c:pt>
                <c:pt idx="2857">
                  <c:v>1477914452.6819999</c:v>
                </c:pt>
                <c:pt idx="2858">
                  <c:v>1477914452.7490001</c:v>
                </c:pt>
                <c:pt idx="2859">
                  <c:v>1477914452.816</c:v>
                </c:pt>
                <c:pt idx="2860">
                  <c:v>1477914453.7490001</c:v>
                </c:pt>
                <c:pt idx="2861">
                  <c:v>1477914453.816</c:v>
                </c:pt>
                <c:pt idx="2862">
                  <c:v>1477914453.882</c:v>
                </c:pt>
                <c:pt idx="2863">
                  <c:v>1477914453.9489999</c:v>
                </c:pt>
                <c:pt idx="2864">
                  <c:v>1477914454.016</c:v>
                </c:pt>
                <c:pt idx="2865">
                  <c:v>1477914454.082</c:v>
                </c:pt>
                <c:pt idx="2866">
                  <c:v>1477914454.1489999</c:v>
                </c:pt>
                <c:pt idx="2867">
                  <c:v>1477914455.082</c:v>
                </c:pt>
                <c:pt idx="2868">
                  <c:v>1477914455.1489999</c:v>
                </c:pt>
                <c:pt idx="2869">
                  <c:v>1477914455.2160001</c:v>
                </c:pt>
                <c:pt idx="2870">
                  <c:v>1477914455.2820001</c:v>
                </c:pt>
                <c:pt idx="2871">
                  <c:v>1477914455.349</c:v>
                </c:pt>
                <c:pt idx="2872">
                  <c:v>1477914455.4159999</c:v>
                </c:pt>
                <c:pt idx="2873">
                  <c:v>1477914455.4820001</c:v>
                </c:pt>
                <c:pt idx="2874">
                  <c:v>1477914456.4159999</c:v>
                </c:pt>
                <c:pt idx="2875">
                  <c:v>1477914456.483</c:v>
                </c:pt>
                <c:pt idx="2876">
                  <c:v>1477914456.549</c:v>
                </c:pt>
                <c:pt idx="2877">
                  <c:v>1477914456.6159999</c:v>
                </c:pt>
                <c:pt idx="2878">
                  <c:v>1477914456.6830001</c:v>
                </c:pt>
                <c:pt idx="2879">
                  <c:v>1477914456.7490001</c:v>
                </c:pt>
                <c:pt idx="2880">
                  <c:v>1477914456.816</c:v>
                </c:pt>
                <c:pt idx="2881">
                  <c:v>1477914457.7490001</c:v>
                </c:pt>
                <c:pt idx="2882">
                  <c:v>1477914457.816</c:v>
                </c:pt>
                <c:pt idx="2883">
                  <c:v>1477914457.8829999</c:v>
                </c:pt>
                <c:pt idx="2884">
                  <c:v>1477914457.9489999</c:v>
                </c:pt>
                <c:pt idx="2885">
                  <c:v>1477914458.016</c:v>
                </c:pt>
                <c:pt idx="2886">
                  <c:v>1477914458.0829999</c:v>
                </c:pt>
                <c:pt idx="2887">
                  <c:v>1477914458.1489999</c:v>
                </c:pt>
                <c:pt idx="2888">
                  <c:v>1477914459.0829999</c:v>
                </c:pt>
                <c:pt idx="2889">
                  <c:v>1477914459.1489999</c:v>
                </c:pt>
                <c:pt idx="2890">
                  <c:v>1477914459.2160001</c:v>
                </c:pt>
                <c:pt idx="2891">
                  <c:v>1477914459.283</c:v>
                </c:pt>
                <c:pt idx="2892">
                  <c:v>1477914459.349</c:v>
                </c:pt>
                <c:pt idx="2893">
                  <c:v>1477914459.4159999</c:v>
                </c:pt>
                <c:pt idx="2894">
                  <c:v>1477914459.483</c:v>
                </c:pt>
                <c:pt idx="2895">
                  <c:v>1477914460.4159999</c:v>
                </c:pt>
                <c:pt idx="2896">
                  <c:v>1477914460.483</c:v>
                </c:pt>
                <c:pt idx="2897">
                  <c:v>1477914460.549</c:v>
                </c:pt>
                <c:pt idx="2898">
                  <c:v>1477914460.6159999</c:v>
                </c:pt>
                <c:pt idx="2899">
                  <c:v>1477914460.6830001</c:v>
                </c:pt>
                <c:pt idx="2900">
                  <c:v>1477914460.7490001</c:v>
                </c:pt>
                <c:pt idx="2901">
                  <c:v>1477914460.816</c:v>
                </c:pt>
                <c:pt idx="2902">
                  <c:v>1477914461.7490001</c:v>
                </c:pt>
                <c:pt idx="2903">
                  <c:v>1477914461.816</c:v>
                </c:pt>
                <c:pt idx="2904">
                  <c:v>1477914461.8829999</c:v>
                </c:pt>
                <c:pt idx="2905">
                  <c:v>1477914461.9489999</c:v>
                </c:pt>
                <c:pt idx="2906">
                  <c:v>1477914462.016</c:v>
                </c:pt>
                <c:pt idx="2907">
                  <c:v>1477914462.0829999</c:v>
                </c:pt>
                <c:pt idx="2908">
                  <c:v>1477914462.1489999</c:v>
                </c:pt>
                <c:pt idx="2909">
                  <c:v>1477914463.0829999</c:v>
                </c:pt>
                <c:pt idx="2910">
                  <c:v>1477914463.1489999</c:v>
                </c:pt>
                <c:pt idx="2911">
                  <c:v>1477914463.2160001</c:v>
                </c:pt>
                <c:pt idx="2912">
                  <c:v>1477914463.283</c:v>
                </c:pt>
                <c:pt idx="2913">
                  <c:v>1477914463.349</c:v>
                </c:pt>
                <c:pt idx="2914">
                  <c:v>1477914463.4159999</c:v>
                </c:pt>
                <c:pt idx="2915">
                  <c:v>1477914463.483</c:v>
                </c:pt>
                <c:pt idx="2916">
                  <c:v>1477914464.4159999</c:v>
                </c:pt>
                <c:pt idx="2917">
                  <c:v>1477914464.483</c:v>
                </c:pt>
                <c:pt idx="2918">
                  <c:v>1477914464.55</c:v>
                </c:pt>
                <c:pt idx="2919">
                  <c:v>1477914464.6159999</c:v>
                </c:pt>
                <c:pt idx="2920">
                  <c:v>1477914464.6830001</c:v>
                </c:pt>
                <c:pt idx="2921">
                  <c:v>1477914464.75</c:v>
                </c:pt>
                <c:pt idx="2922">
                  <c:v>1477914464.816</c:v>
                </c:pt>
                <c:pt idx="2923">
                  <c:v>1477914465.75</c:v>
                </c:pt>
                <c:pt idx="2924">
                  <c:v>1477914465.816</c:v>
                </c:pt>
                <c:pt idx="2925">
                  <c:v>1477914465.8829999</c:v>
                </c:pt>
                <c:pt idx="2926">
                  <c:v>1477914465.95</c:v>
                </c:pt>
                <c:pt idx="2927">
                  <c:v>1477914466.016</c:v>
                </c:pt>
                <c:pt idx="2928">
                  <c:v>1477914466.0829999</c:v>
                </c:pt>
                <c:pt idx="2929">
                  <c:v>1477914466.1500001</c:v>
                </c:pt>
                <c:pt idx="2930">
                  <c:v>1477914467.0829999</c:v>
                </c:pt>
                <c:pt idx="2931">
                  <c:v>1477914467.1500001</c:v>
                </c:pt>
                <c:pt idx="2932">
                  <c:v>1477914467.2160001</c:v>
                </c:pt>
                <c:pt idx="2933">
                  <c:v>1477914467.283</c:v>
                </c:pt>
                <c:pt idx="2934">
                  <c:v>1477914467.3499999</c:v>
                </c:pt>
                <c:pt idx="2935">
                  <c:v>1477914467.4159999</c:v>
                </c:pt>
                <c:pt idx="2936">
                  <c:v>1477914467.483</c:v>
                </c:pt>
                <c:pt idx="2937">
                  <c:v>1477914468.4159999</c:v>
                </c:pt>
                <c:pt idx="2938">
                  <c:v>1477914468.483</c:v>
                </c:pt>
                <c:pt idx="2939">
                  <c:v>1477914468.55</c:v>
                </c:pt>
                <c:pt idx="2940">
                  <c:v>1477914468.6159999</c:v>
                </c:pt>
                <c:pt idx="2941">
                  <c:v>1477914468.6830001</c:v>
                </c:pt>
                <c:pt idx="2942">
                  <c:v>1477914468.75</c:v>
                </c:pt>
                <c:pt idx="2943">
                  <c:v>1477914468.816</c:v>
                </c:pt>
                <c:pt idx="2944">
                  <c:v>1477914469.75</c:v>
                </c:pt>
                <c:pt idx="2945">
                  <c:v>1477914469.816</c:v>
                </c:pt>
                <c:pt idx="2946">
                  <c:v>1477914469.8829999</c:v>
                </c:pt>
                <c:pt idx="2947">
                  <c:v>1477914469.95</c:v>
                </c:pt>
                <c:pt idx="2948">
                  <c:v>1477914470.016</c:v>
                </c:pt>
                <c:pt idx="2949">
                  <c:v>1477914470.0829999</c:v>
                </c:pt>
                <c:pt idx="2950">
                  <c:v>1477914470.1500001</c:v>
                </c:pt>
                <c:pt idx="2951">
                  <c:v>1477914471.0829999</c:v>
                </c:pt>
                <c:pt idx="2952">
                  <c:v>1477914471.1500001</c:v>
                </c:pt>
                <c:pt idx="2953">
                  <c:v>1477914471.2160001</c:v>
                </c:pt>
                <c:pt idx="2954">
                  <c:v>1477914471.283</c:v>
                </c:pt>
                <c:pt idx="2955">
                  <c:v>1477914471.3499999</c:v>
                </c:pt>
                <c:pt idx="2956">
                  <c:v>1477914471.4159999</c:v>
                </c:pt>
                <c:pt idx="2957">
                  <c:v>1477914471.483</c:v>
                </c:pt>
                <c:pt idx="2958">
                  <c:v>1477914472.4170001</c:v>
                </c:pt>
                <c:pt idx="2959">
                  <c:v>1477914472.483</c:v>
                </c:pt>
                <c:pt idx="2960">
                  <c:v>1477914472.55</c:v>
                </c:pt>
                <c:pt idx="2961">
                  <c:v>1477914472.6170001</c:v>
                </c:pt>
                <c:pt idx="2962">
                  <c:v>1477914472.6830001</c:v>
                </c:pt>
                <c:pt idx="2963">
                  <c:v>1477914472.75</c:v>
                </c:pt>
                <c:pt idx="2964">
                  <c:v>1477914472.8169999</c:v>
                </c:pt>
                <c:pt idx="2965">
                  <c:v>1477914473.75</c:v>
                </c:pt>
                <c:pt idx="2966">
                  <c:v>1477914473.8169999</c:v>
                </c:pt>
                <c:pt idx="2967">
                  <c:v>1477914473.8829999</c:v>
                </c:pt>
                <c:pt idx="2968">
                  <c:v>1477914473.95</c:v>
                </c:pt>
                <c:pt idx="2969">
                  <c:v>1477914474.017</c:v>
                </c:pt>
                <c:pt idx="2970">
                  <c:v>1477914474.0829999</c:v>
                </c:pt>
                <c:pt idx="2971">
                  <c:v>1477914474.1500001</c:v>
                </c:pt>
                <c:pt idx="2972">
                  <c:v>1477914475.0829999</c:v>
                </c:pt>
                <c:pt idx="2973">
                  <c:v>1477914475.1500001</c:v>
                </c:pt>
                <c:pt idx="2974">
                  <c:v>1477914475.217</c:v>
                </c:pt>
                <c:pt idx="2975">
                  <c:v>1477914475.283</c:v>
                </c:pt>
                <c:pt idx="2976">
                  <c:v>1477914475.3499999</c:v>
                </c:pt>
                <c:pt idx="2977">
                  <c:v>1477914475.4170001</c:v>
                </c:pt>
                <c:pt idx="2978">
                  <c:v>1477914475.483</c:v>
                </c:pt>
                <c:pt idx="2979">
                  <c:v>1477914476.4170001</c:v>
                </c:pt>
                <c:pt idx="2980">
                  <c:v>1477914476.484</c:v>
                </c:pt>
                <c:pt idx="2981">
                  <c:v>1477914476.55</c:v>
                </c:pt>
                <c:pt idx="2982">
                  <c:v>1477914476.6170001</c:v>
                </c:pt>
                <c:pt idx="2983">
                  <c:v>1477914476.684</c:v>
                </c:pt>
                <c:pt idx="2984">
                  <c:v>1477914476.75</c:v>
                </c:pt>
                <c:pt idx="2985">
                  <c:v>1477914476.8169999</c:v>
                </c:pt>
                <c:pt idx="2986">
                  <c:v>1477914477.75</c:v>
                </c:pt>
                <c:pt idx="2987">
                  <c:v>1477914477.8169999</c:v>
                </c:pt>
                <c:pt idx="2988">
                  <c:v>1477914477.8840001</c:v>
                </c:pt>
                <c:pt idx="2989">
                  <c:v>1477914477.95</c:v>
                </c:pt>
                <c:pt idx="2990">
                  <c:v>1477914478.017</c:v>
                </c:pt>
                <c:pt idx="2991">
                  <c:v>1477914478.0840001</c:v>
                </c:pt>
                <c:pt idx="2992">
                  <c:v>1477914478.1500001</c:v>
                </c:pt>
                <c:pt idx="2993">
                  <c:v>1477914479.0840001</c:v>
                </c:pt>
                <c:pt idx="2994">
                  <c:v>1477914479.217</c:v>
                </c:pt>
                <c:pt idx="2995">
                  <c:v>1477914479.2839999</c:v>
                </c:pt>
                <c:pt idx="2996">
                  <c:v>1477914479.3510001</c:v>
                </c:pt>
                <c:pt idx="2997">
                  <c:v>1477914479.4170001</c:v>
                </c:pt>
                <c:pt idx="2998">
                  <c:v>1477914479.484</c:v>
                </c:pt>
                <c:pt idx="2999">
                  <c:v>1477914479.5510001</c:v>
                </c:pt>
                <c:pt idx="3000">
                  <c:v>1477914480.4170001</c:v>
                </c:pt>
                <c:pt idx="3001">
                  <c:v>1477914480.484</c:v>
                </c:pt>
                <c:pt idx="3002">
                  <c:v>1477914480.5510001</c:v>
                </c:pt>
                <c:pt idx="3003">
                  <c:v>1477914480.6170001</c:v>
                </c:pt>
                <c:pt idx="3004">
                  <c:v>1477914480.684</c:v>
                </c:pt>
                <c:pt idx="3005">
                  <c:v>1477914480.7509999</c:v>
                </c:pt>
                <c:pt idx="3006">
                  <c:v>1477914480.8180001</c:v>
                </c:pt>
                <c:pt idx="3007">
                  <c:v>1477914481.7509999</c:v>
                </c:pt>
                <c:pt idx="3008">
                  <c:v>1477914481.8180001</c:v>
                </c:pt>
                <c:pt idx="3009">
                  <c:v>1477914481.8840001</c:v>
                </c:pt>
                <c:pt idx="3010">
                  <c:v>1477914481.951</c:v>
                </c:pt>
                <c:pt idx="3011">
                  <c:v>1477914482.0179999</c:v>
                </c:pt>
                <c:pt idx="3012">
                  <c:v>1477914482.0840001</c:v>
                </c:pt>
                <c:pt idx="3013">
                  <c:v>1477914482.151</c:v>
                </c:pt>
                <c:pt idx="3014">
                  <c:v>1477914483.085</c:v>
                </c:pt>
                <c:pt idx="3015">
                  <c:v>1477914483.151</c:v>
                </c:pt>
                <c:pt idx="3016">
                  <c:v>1477914483.2179999</c:v>
                </c:pt>
                <c:pt idx="3017">
                  <c:v>1477914483.2850001</c:v>
                </c:pt>
                <c:pt idx="3018">
                  <c:v>1477914483.3510001</c:v>
                </c:pt>
                <c:pt idx="3019">
                  <c:v>1477914483.418</c:v>
                </c:pt>
                <c:pt idx="3020">
                  <c:v>1477914483.4849999</c:v>
                </c:pt>
                <c:pt idx="3021">
                  <c:v>1477914484.418</c:v>
                </c:pt>
                <c:pt idx="3022">
                  <c:v>1477914484.4849999</c:v>
                </c:pt>
                <c:pt idx="3023">
                  <c:v>1477914484.5510001</c:v>
                </c:pt>
                <c:pt idx="3024">
                  <c:v>1477914484.618</c:v>
                </c:pt>
                <c:pt idx="3025">
                  <c:v>1477914484.6849999</c:v>
                </c:pt>
                <c:pt idx="3026">
                  <c:v>1477914484.7509999</c:v>
                </c:pt>
                <c:pt idx="3027">
                  <c:v>1477914484.8180001</c:v>
                </c:pt>
                <c:pt idx="3028">
                  <c:v>1477914485.7520001</c:v>
                </c:pt>
                <c:pt idx="3029">
                  <c:v>1477914485.8180001</c:v>
                </c:pt>
                <c:pt idx="3030">
                  <c:v>1477914485.885</c:v>
                </c:pt>
                <c:pt idx="3031">
                  <c:v>1477914485.9519999</c:v>
                </c:pt>
                <c:pt idx="3032">
                  <c:v>1477914486.0179999</c:v>
                </c:pt>
                <c:pt idx="3033">
                  <c:v>1477914486.085</c:v>
                </c:pt>
                <c:pt idx="3034">
                  <c:v>1477914486.152</c:v>
                </c:pt>
                <c:pt idx="3035">
                  <c:v>1477914487.085</c:v>
                </c:pt>
                <c:pt idx="3036">
                  <c:v>1477914487.152</c:v>
                </c:pt>
                <c:pt idx="3037">
                  <c:v>1477914487.2190001</c:v>
                </c:pt>
                <c:pt idx="3038">
                  <c:v>1477914487.2850001</c:v>
                </c:pt>
                <c:pt idx="3039">
                  <c:v>1477914487.352</c:v>
                </c:pt>
                <c:pt idx="3040">
                  <c:v>1477914487.4189999</c:v>
                </c:pt>
                <c:pt idx="3041">
                  <c:v>1477914488.4189999</c:v>
                </c:pt>
                <c:pt idx="3042">
                  <c:v>1477914488.4849999</c:v>
                </c:pt>
                <c:pt idx="3043">
                  <c:v>1477914488.552</c:v>
                </c:pt>
                <c:pt idx="3044">
                  <c:v>1477914488.619</c:v>
                </c:pt>
                <c:pt idx="3045">
                  <c:v>1477914488.6860001</c:v>
                </c:pt>
                <c:pt idx="3046">
                  <c:v>1477914488.7520001</c:v>
                </c:pt>
                <c:pt idx="3047">
                  <c:v>1477914489.7520001</c:v>
                </c:pt>
                <c:pt idx="3048">
                  <c:v>1477914489.819</c:v>
                </c:pt>
                <c:pt idx="3049">
                  <c:v>1477914489.8859999</c:v>
                </c:pt>
                <c:pt idx="3050">
                  <c:v>1477914489.9519999</c:v>
                </c:pt>
                <c:pt idx="3051">
                  <c:v>1477914490.0190001</c:v>
                </c:pt>
                <c:pt idx="3052">
                  <c:v>1477914490.086</c:v>
                </c:pt>
                <c:pt idx="3053">
                  <c:v>1477914491.086</c:v>
                </c:pt>
                <c:pt idx="3054">
                  <c:v>1477914491.1530001</c:v>
                </c:pt>
                <c:pt idx="3055">
                  <c:v>1477914491.2190001</c:v>
                </c:pt>
                <c:pt idx="3056">
                  <c:v>1477914491.286</c:v>
                </c:pt>
                <c:pt idx="3057">
                  <c:v>1477914491.3529999</c:v>
                </c:pt>
                <c:pt idx="3058">
                  <c:v>1477914491.4189999</c:v>
                </c:pt>
                <c:pt idx="3059">
                  <c:v>1477914492.4189999</c:v>
                </c:pt>
                <c:pt idx="3060">
                  <c:v>1477914492.4860001</c:v>
                </c:pt>
                <c:pt idx="3061">
                  <c:v>1477914492.553</c:v>
                </c:pt>
                <c:pt idx="3062">
                  <c:v>1477914492.619</c:v>
                </c:pt>
                <c:pt idx="3063">
                  <c:v>1477914492.6860001</c:v>
                </c:pt>
                <c:pt idx="3064">
                  <c:v>1477914492.753</c:v>
                </c:pt>
                <c:pt idx="3065">
                  <c:v>1477914493.753</c:v>
                </c:pt>
                <c:pt idx="3066">
                  <c:v>1477914493.8199999</c:v>
                </c:pt>
                <c:pt idx="3067">
                  <c:v>1477914493.8859999</c:v>
                </c:pt>
                <c:pt idx="3068">
                  <c:v>1477914493.9530001</c:v>
                </c:pt>
                <c:pt idx="3069">
                  <c:v>1477914494.02</c:v>
                </c:pt>
                <c:pt idx="3070">
                  <c:v>1477914494.086</c:v>
                </c:pt>
                <c:pt idx="3071">
                  <c:v>1477914495.086</c:v>
                </c:pt>
                <c:pt idx="3072">
                  <c:v>1477914495.1530001</c:v>
                </c:pt>
                <c:pt idx="3073">
                  <c:v>1477914495.22</c:v>
                </c:pt>
                <c:pt idx="3074">
                  <c:v>1477914495.2869999</c:v>
                </c:pt>
                <c:pt idx="3075">
                  <c:v>1477914495.3529999</c:v>
                </c:pt>
                <c:pt idx="3076">
                  <c:v>1477914495.4200001</c:v>
                </c:pt>
                <c:pt idx="3077">
                  <c:v>1477914496.4200001</c:v>
                </c:pt>
                <c:pt idx="3078">
                  <c:v>1477914496.487</c:v>
                </c:pt>
                <c:pt idx="3079">
                  <c:v>1477914496.553</c:v>
                </c:pt>
                <c:pt idx="3080">
                  <c:v>1477914496.6199999</c:v>
                </c:pt>
                <c:pt idx="3081">
                  <c:v>1477914496.687</c:v>
                </c:pt>
                <c:pt idx="3082">
                  <c:v>1477914496.753</c:v>
                </c:pt>
                <c:pt idx="3083">
                  <c:v>1477914497.7539999</c:v>
                </c:pt>
                <c:pt idx="3084">
                  <c:v>1477914497.8199999</c:v>
                </c:pt>
                <c:pt idx="3085">
                  <c:v>1477914497.8870001</c:v>
                </c:pt>
                <c:pt idx="3086">
                  <c:v>1477914497.954</c:v>
                </c:pt>
                <c:pt idx="3087">
                  <c:v>1477914498.02</c:v>
                </c:pt>
                <c:pt idx="3088">
                  <c:v>1477914498.0869999</c:v>
                </c:pt>
                <c:pt idx="3089">
                  <c:v>1477914499.0869999</c:v>
                </c:pt>
                <c:pt idx="3090">
                  <c:v>1477914499.154</c:v>
                </c:pt>
                <c:pt idx="3091">
                  <c:v>1477914499.22</c:v>
                </c:pt>
                <c:pt idx="3092">
                  <c:v>1477914499.2869999</c:v>
                </c:pt>
                <c:pt idx="3093">
                  <c:v>1477914499.3540001</c:v>
                </c:pt>
                <c:pt idx="3094">
                  <c:v>1477914499.4200001</c:v>
                </c:pt>
                <c:pt idx="3095">
                  <c:v>1477914500.421</c:v>
                </c:pt>
                <c:pt idx="3096">
                  <c:v>1477914500.487</c:v>
                </c:pt>
                <c:pt idx="3097">
                  <c:v>1477914500.5539999</c:v>
                </c:pt>
                <c:pt idx="3098">
                  <c:v>1477914500.6210001</c:v>
                </c:pt>
                <c:pt idx="3099">
                  <c:v>1477914500.687</c:v>
                </c:pt>
                <c:pt idx="3100">
                  <c:v>1477914500.7539999</c:v>
                </c:pt>
                <c:pt idx="3101">
                  <c:v>1477914501.7539999</c:v>
                </c:pt>
                <c:pt idx="3102">
                  <c:v>1477914501.8210001</c:v>
                </c:pt>
                <c:pt idx="3103">
                  <c:v>1477914501.8870001</c:v>
                </c:pt>
                <c:pt idx="3104">
                  <c:v>1477914501.954</c:v>
                </c:pt>
                <c:pt idx="3105">
                  <c:v>1477914502.0209999</c:v>
                </c:pt>
                <c:pt idx="3106">
                  <c:v>1477914502.0869999</c:v>
                </c:pt>
                <c:pt idx="3107">
                  <c:v>1477914503.0880001</c:v>
                </c:pt>
                <c:pt idx="3108">
                  <c:v>1477914503.154</c:v>
                </c:pt>
                <c:pt idx="3109">
                  <c:v>1477914503.221</c:v>
                </c:pt>
                <c:pt idx="3110">
                  <c:v>1477914503.2880001</c:v>
                </c:pt>
                <c:pt idx="3111">
                  <c:v>1477914503.3540001</c:v>
                </c:pt>
                <c:pt idx="3112">
                  <c:v>1477914503.421</c:v>
                </c:pt>
                <c:pt idx="3113">
                  <c:v>1477914504.421</c:v>
                </c:pt>
                <c:pt idx="3114">
                  <c:v>1477914504.4879999</c:v>
                </c:pt>
                <c:pt idx="3115">
                  <c:v>1477914504.5539999</c:v>
                </c:pt>
                <c:pt idx="3116">
                  <c:v>1477914504.6210001</c:v>
                </c:pt>
                <c:pt idx="3117">
                  <c:v>1477914504.688</c:v>
                </c:pt>
                <c:pt idx="3118">
                  <c:v>1477914504.7539999</c:v>
                </c:pt>
                <c:pt idx="3119">
                  <c:v>1477914505.7550001</c:v>
                </c:pt>
                <c:pt idx="3120">
                  <c:v>1477914505.8210001</c:v>
                </c:pt>
                <c:pt idx="3121">
                  <c:v>1477914505.888</c:v>
                </c:pt>
                <c:pt idx="3122">
                  <c:v>1477914505.9549999</c:v>
                </c:pt>
                <c:pt idx="3123">
                  <c:v>1477914506.0209999</c:v>
                </c:pt>
                <c:pt idx="3124">
                  <c:v>1477914506.0880001</c:v>
                </c:pt>
                <c:pt idx="3125">
                  <c:v>1477914507.0880001</c:v>
                </c:pt>
                <c:pt idx="3126">
                  <c:v>1477914507.155</c:v>
                </c:pt>
                <c:pt idx="3127">
                  <c:v>1477914507.221</c:v>
                </c:pt>
                <c:pt idx="3128">
                  <c:v>1477914507.2880001</c:v>
                </c:pt>
                <c:pt idx="3129">
                  <c:v>1477914507.355</c:v>
                </c:pt>
                <c:pt idx="3130">
                  <c:v>1477914507.421</c:v>
                </c:pt>
                <c:pt idx="3131">
                  <c:v>1477914507.4879999</c:v>
                </c:pt>
                <c:pt idx="3132">
                  <c:v>1477914508.4219999</c:v>
                </c:pt>
                <c:pt idx="3133">
                  <c:v>1477914508.4879999</c:v>
                </c:pt>
                <c:pt idx="3134">
                  <c:v>1477914508.5550001</c:v>
                </c:pt>
                <c:pt idx="3135">
                  <c:v>1477914508.622</c:v>
                </c:pt>
                <c:pt idx="3136">
                  <c:v>1477914508.688</c:v>
                </c:pt>
                <c:pt idx="3137">
                  <c:v>1477914508.7550001</c:v>
                </c:pt>
                <c:pt idx="3138">
                  <c:v>1477914508.822</c:v>
                </c:pt>
                <c:pt idx="3139">
                  <c:v>1477914509.7550001</c:v>
                </c:pt>
                <c:pt idx="3140">
                  <c:v>1477914509.822</c:v>
                </c:pt>
                <c:pt idx="3141">
                  <c:v>1477914509.888</c:v>
                </c:pt>
                <c:pt idx="3142">
                  <c:v>1477914509.9549999</c:v>
                </c:pt>
                <c:pt idx="3143">
                  <c:v>1477914510.0220001</c:v>
                </c:pt>
                <c:pt idx="3144">
                  <c:v>1477914510.0880001</c:v>
                </c:pt>
                <c:pt idx="3145">
                  <c:v>1477914510.155</c:v>
                </c:pt>
                <c:pt idx="3146">
                  <c:v>1477914511.0880001</c:v>
                </c:pt>
                <c:pt idx="3147">
                  <c:v>1477914511.155</c:v>
                </c:pt>
                <c:pt idx="3148">
                  <c:v>1477914511.2219999</c:v>
                </c:pt>
                <c:pt idx="3149">
                  <c:v>1477914511.2880001</c:v>
                </c:pt>
                <c:pt idx="3150">
                  <c:v>1477914511.355</c:v>
                </c:pt>
                <c:pt idx="3151">
                  <c:v>1477914511.4219999</c:v>
                </c:pt>
                <c:pt idx="3152">
                  <c:v>1477914511.4879999</c:v>
                </c:pt>
                <c:pt idx="3153">
                  <c:v>1477914512.4219999</c:v>
                </c:pt>
                <c:pt idx="3154">
                  <c:v>1477914512.4890001</c:v>
                </c:pt>
                <c:pt idx="3155">
                  <c:v>1477914512.5550001</c:v>
                </c:pt>
                <c:pt idx="3156">
                  <c:v>1477914512.622</c:v>
                </c:pt>
                <c:pt idx="3157">
                  <c:v>1477914512.6889999</c:v>
                </c:pt>
                <c:pt idx="3158">
                  <c:v>1477914512.7550001</c:v>
                </c:pt>
                <c:pt idx="3159">
                  <c:v>1477914512.822</c:v>
                </c:pt>
                <c:pt idx="3160">
                  <c:v>1477914513.7550001</c:v>
                </c:pt>
                <c:pt idx="3161">
                  <c:v>1477914513.822</c:v>
                </c:pt>
                <c:pt idx="3162">
                  <c:v>1477914513.8889999</c:v>
                </c:pt>
                <c:pt idx="3163">
                  <c:v>1477914513.9549999</c:v>
                </c:pt>
                <c:pt idx="3164">
                  <c:v>1477914514.0220001</c:v>
                </c:pt>
                <c:pt idx="3165">
                  <c:v>1477914514.089</c:v>
                </c:pt>
                <c:pt idx="3166">
                  <c:v>1477914514.155</c:v>
                </c:pt>
                <c:pt idx="3167">
                  <c:v>1477914515.089</c:v>
                </c:pt>
                <c:pt idx="3168">
                  <c:v>1477914515.155</c:v>
                </c:pt>
                <c:pt idx="3169">
                  <c:v>1477914515.2219999</c:v>
                </c:pt>
                <c:pt idx="3170">
                  <c:v>1477914515.289</c:v>
                </c:pt>
                <c:pt idx="3171">
                  <c:v>1477914515.355</c:v>
                </c:pt>
                <c:pt idx="3172">
                  <c:v>1477914515.4219999</c:v>
                </c:pt>
                <c:pt idx="3173">
                  <c:v>1477914515.4890001</c:v>
                </c:pt>
                <c:pt idx="3174">
                  <c:v>1477914516.4219999</c:v>
                </c:pt>
                <c:pt idx="3175">
                  <c:v>1477914516.4890001</c:v>
                </c:pt>
                <c:pt idx="3176">
                  <c:v>1477914516.5550001</c:v>
                </c:pt>
                <c:pt idx="3177">
                  <c:v>1477914516.622</c:v>
                </c:pt>
                <c:pt idx="3178">
                  <c:v>1477914516.6889999</c:v>
                </c:pt>
                <c:pt idx="3179">
                  <c:v>1477914516.7550001</c:v>
                </c:pt>
                <c:pt idx="3180">
                  <c:v>1477914516.822</c:v>
                </c:pt>
                <c:pt idx="3181">
                  <c:v>1477914517.756</c:v>
                </c:pt>
                <c:pt idx="3182">
                  <c:v>1477914517.822</c:v>
                </c:pt>
                <c:pt idx="3183">
                  <c:v>1477914517.8889999</c:v>
                </c:pt>
                <c:pt idx="3184">
                  <c:v>1477914517.9560001</c:v>
                </c:pt>
                <c:pt idx="3185">
                  <c:v>1477914518.0220001</c:v>
                </c:pt>
                <c:pt idx="3186">
                  <c:v>1477914518.089</c:v>
                </c:pt>
                <c:pt idx="3187">
                  <c:v>1477914518.1559999</c:v>
                </c:pt>
                <c:pt idx="3188">
                  <c:v>1477914519.089</c:v>
                </c:pt>
                <c:pt idx="3189">
                  <c:v>1477914519.1559999</c:v>
                </c:pt>
                <c:pt idx="3190">
                  <c:v>1477914519.2219999</c:v>
                </c:pt>
                <c:pt idx="3191">
                  <c:v>1477914519.289</c:v>
                </c:pt>
                <c:pt idx="3192">
                  <c:v>1477914519.3559999</c:v>
                </c:pt>
                <c:pt idx="3193">
                  <c:v>1477914519.4219999</c:v>
                </c:pt>
                <c:pt idx="3194">
                  <c:v>1477914519.4890001</c:v>
                </c:pt>
                <c:pt idx="3195">
                  <c:v>1477914520.4219999</c:v>
                </c:pt>
                <c:pt idx="3196">
                  <c:v>1477914520.4890001</c:v>
                </c:pt>
                <c:pt idx="3197">
                  <c:v>1477914520.556</c:v>
                </c:pt>
                <c:pt idx="3198">
                  <c:v>1477914520.622</c:v>
                </c:pt>
                <c:pt idx="3199">
                  <c:v>1477914520.6889999</c:v>
                </c:pt>
                <c:pt idx="3200">
                  <c:v>1477914520.756</c:v>
                </c:pt>
                <c:pt idx="3201">
                  <c:v>1477914520.822</c:v>
                </c:pt>
                <c:pt idx="3202">
                  <c:v>1477914521.756</c:v>
                </c:pt>
                <c:pt idx="3203">
                  <c:v>1477914521.822</c:v>
                </c:pt>
                <c:pt idx="3204">
                  <c:v>1477914521.8889999</c:v>
                </c:pt>
                <c:pt idx="3205">
                  <c:v>1477914521.9560001</c:v>
                </c:pt>
                <c:pt idx="3206">
                  <c:v>1477914522.0220001</c:v>
                </c:pt>
                <c:pt idx="3207">
                  <c:v>1477914522.089</c:v>
                </c:pt>
                <c:pt idx="3208">
                  <c:v>1477914522.1559999</c:v>
                </c:pt>
                <c:pt idx="3209">
                  <c:v>1477914523.089</c:v>
                </c:pt>
                <c:pt idx="3210">
                  <c:v>1477914523.1559999</c:v>
                </c:pt>
                <c:pt idx="3211">
                  <c:v>1477914523.2219999</c:v>
                </c:pt>
                <c:pt idx="3212">
                  <c:v>1477914523.289</c:v>
                </c:pt>
                <c:pt idx="3213">
                  <c:v>1477914523.3559999</c:v>
                </c:pt>
                <c:pt idx="3214">
                  <c:v>1477914523.4219999</c:v>
                </c:pt>
                <c:pt idx="3215">
                  <c:v>1477914523.4890001</c:v>
                </c:pt>
                <c:pt idx="3216">
                  <c:v>1477914524.4219999</c:v>
                </c:pt>
                <c:pt idx="3217">
                  <c:v>1477914524.4890001</c:v>
                </c:pt>
                <c:pt idx="3218">
                  <c:v>1477914524.556</c:v>
                </c:pt>
                <c:pt idx="3219">
                  <c:v>1477914524.622</c:v>
                </c:pt>
                <c:pt idx="3220">
                  <c:v>1477914524.6889999</c:v>
                </c:pt>
                <c:pt idx="3221">
                  <c:v>1477914524.756</c:v>
                </c:pt>
                <c:pt idx="3222">
                  <c:v>1477914524.822</c:v>
                </c:pt>
                <c:pt idx="3223">
                  <c:v>1477914525.756</c:v>
                </c:pt>
                <c:pt idx="3224">
                  <c:v>1477914525.822</c:v>
                </c:pt>
                <c:pt idx="3225">
                  <c:v>1477914525.8889999</c:v>
                </c:pt>
                <c:pt idx="3226">
                  <c:v>1477914525.9560001</c:v>
                </c:pt>
                <c:pt idx="3227">
                  <c:v>1477914526.0220001</c:v>
                </c:pt>
                <c:pt idx="3228">
                  <c:v>1477914526.089</c:v>
                </c:pt>
                <c:pt idx="3229">
                  <c:v>1477914526.1559999</c:v>
                </c:pt>
                <c:pt idx="3230">
                  <c:v>1477914527.089</c:v>
                </c:pt>
                <c:pt idx="3231">
                  <c:v>1477914527.1559999</c:v>
                </c:pt>
                <c:pt idx="3232">
                  <c:v>1477914527.2219999</c:v>
                </c:pt>
                <c:pt idx="3233">
                  <c:v>1477914527.289</c:v>
                </c:pt>
                <c:pt idx="3234">
                  <c:v>1477914527.3559999</c:v>
                </c:pt>
                <c:pt idx="3235">
                  <c:v>1477914527.4219999</c:v>
                </c:pt>
                <c:pt idx="3236">
                  <c:v>1477914527.4890001</c:v>
                </c:pt>
                <c:pt idx="3237">
                  <c:v>1477914528.4219999</c:v>
                </c:pt>
                <c:pt idx="3238">
                  <c:v>1477914528.4890001</c:v>
                </c:pt>
                <c:pt idx="3239">
                  <c:v>1477914528.556</c:v>
                </c:pt>
                <c:pt idx="3240">
                  <c:v>1477914528.622</c:v>
                </c:pt>
                <c:pt idx="3241">
                  <c:v>1477914528.6889999</c:v>
                </c:pt>
                <c:pt idx="3242">
                  <c:v>1477914528.756</c:v>
                </c:pt>
                <c:pt idx="3243">
                  <c:v>1477914528.822</c:v>
                </c:pt>
                <c:pt idx="3244">
                  <c:v>1477914529.756</c:v>
                </c:pt>
                <c:pt idx="3245">
                  <c:v>1477914529.822</c:v>
                </c:pt>
                <c:pt idx="3246">
                  <c:v>1477914529.8889999</c:v>
                </c:pt>
                <c:pt idx="3247">
                  <c:v>1477914529.9549999</c:v>
                </c:pt>
                <c:pt idx="3248">
                  <c:v>1477914530.0220001</c:v>
                </c:pt>
                <c:pt idx="3249">
                  <c:v>1477914530.089</c:v>
                </c:pt>
                <c:pt idx="3250">
                  <c:v>1477914530.155</c:v>
                </c:pt>
                <c:pt idx="3251">
                  <c:v>1477914531.089</c:v>
                </c:pt>
                <c:pt idx="3252">
                  <c:v>1477914531.155</c:v>
                </c:pt>
                <c:pt idx="3253">
                  <c:v>1477914531.2219999</c:v>
                </c:pt>
                <c:pt idx="3254">
                  <c:v>1477914531.289</c:v>
                </c:pt>
                <c:pt idx="3255">
                  <c:v>1477914531.355</c:v>
                </c:pt>
                <c:pt idx="3256">
                  <c:v>1477914531.4219999</c:v>
                </c:pt>
                <c:pt idx="3257">
                  <c:v>1477914531.4890001</c:v>
                </c:pt>
                <c:pt idx="3258">
                  <c:v>1477914532.4219999</c:v>
                </c:pt>
                <c:pt idx="3259">
                  <c:v>1477914532.4879999</c:v>
                </c:pt>
                <c:pt idx="3260">
                  <c:v>1477914532.5550001</c:v>
                </c:pt>
                <c:pt idx="3261">
                  <c:v>1477914532.622</c:v>
                </c:pt>
                <c:pt idx="3262">
                  <c:v>1477914532.688</c:v>
                </c:pt>
                <c:pt idx="3263">
                  <c:v>1477914532.7550001</c:v>
                </c:pt>
                <c:pt idx="3264">
                  <c:v>1477914532.822</c:v>
                </c:pt>
                <c:pt idx="3265">
                  <c:v>1477914533.7550001</c:v>
                </c:pt>
                <c:pt idx="3266">
                  <c:v>1477914533.822</c:v>
                </c:pt>
                <c:pt idx="3267">
                  <c:v>1477914533.888</c:v>
                </c:pt>
                <c:pt idx="3268">
                  <c:v>1477914533.9549999</c:v>
                </c:pt>
                <c:pt idx="3269">
                  <c:v>1477914534.0220001</c:v>
                </c:pt>
                <c:pt idx="3270">
                  <c:v>1477914534.0880001</c:v>
                </c:pt>
                <c:pt idx="3271">
                  <c:v>1477914534.155</c:v>
                </c:pt>
                <c:pt idx="3272">
                  <c:v>1477914535.0880001</c:v>
                </c:pt>
                <c:pt idx="3273">
                  <c:v>1477914535.155</c:v>
                </c:pt>
                <c:pt idx="3274">
                  <c:v>1477914535.221</c:v>
                </c:pt>
                <c:pt idx="3275">
                  <c:v>1477914535.2880001</c:v>
                </c:pt>
                <c:pt idx="3276">
                  <c:v>1477914535.355</c:v>
                </c:pt>
                <c:pt idx="3277">
                  <c:v>1477914535.421</c:v>
                </c:pt>
                <c:pt idx="3278">
                  <c:v>1477914535.4879999</c:v>
                </c:pt>
                <c:pt idx="3279">
                  <c:v>1477914536.421</c:v>
                </c:pt>
                <c:pt idx="3280">
                  <c:v>1477914536.4879999</c:v>
                </c:pt>
                <c:pt idx="3281">
                  <c:v>1477914536.5539999</c:v>
                </c:pt>
                <c:pt idx="3282">
                  <c:v>1477914536.6210001</c:v>
                </c:pt>
                <c:pt idx="3283">
                  <c:v>1477914536.688</c:v>
                </c:pt>
                <c:pt idx="3284">
                  <c:v>1477914536.7539999</c:v>
                </c:pt>
                <c:pt idx="3285">
                  <c:v>1477914536.8210001</c:v>
                </c:pt>
                <c:pt idx="3286">
                  <c:v>1477914537.7539999</c:v>
                </c:pt>
                <c:pt idx="3287">
                  <c:v>1477914537.8210001</c:v>
                </c:pt>
                <c:pt idx="3288">
                  <c:v>1477914537.888</c:v>
                </c:pt>
                <c:pt idx="3289">
                  <c:v>1477914537.954</c:v>
                </c:pt>
                <c:pt idx="3290">
                  <c:v>1477914538.0209999</c:v>
                </c:pt>
                <c:pt idx="3291">
                  <c:v>1477914538.0880001</c:v>
                </c:pt>
                <c:pt idx="3292">
                  <c:v>1477914538.154</c:v>
                </c:pt>
                <c:pt idx="3293">
                  <c:v>1477914539.0869999</c:v>
                </c:pt>
                <c:pt idx="3294">
                  <c:v>1477914539.221</c:v>
                </c:pt>
                <c:pt idx="3295">
                  <c:v>1477914539.2869999</c:v>
                </c:pt>
                <c:pt idx="3296">
                  <c:v>1477914539.3540001</c:v>
                </c:pt>
                <c:pt idx="3297">
                  <c:v>1477914539.421</c:v>
                </c:pt>
                <c:pt idx="3298">
                  <c:v>1477914539.487</c:v>
                </c:pt>
                <c:pt idx="3299">
                  <c:v>1477914539.5539999</c:v>
                </c:pt>
                <c:pt idx="3300">
                  <c:v>1477914540.4200001</c:v>
                </c:pt>
                <c:pt idx="3301">
                  <c:v>1477914540.487</c:v>
                </c:pt>
                <c:pt idx="3302">
                  <c:v>1477914540.5539999</c:v>
                </c:pt>
                <c:pt idx="3303">
                  <c:v>1477914540.6199999</c:v>
                </c:pt>
                <c:pt idx="3304">
                  <c:v>1477914540.687</c:v>
                </c:pt>
                <c:pt idx="3305">
                  <c:v>1477914540.7539999</c:v>
                </c:pt>
                <c:pt idx="3306">
                  <c:v>1477914540.8199999</c:v>
                </c:pt>
                <c:pt idx="3307">
                  <c:v>1477914541.753</c:v>
                </c:pt>
                <c:pt idx="3308">
                  <c:v>1477914541.8199999</c:v>
                </c:pt>
                <c:pt idx="3309">
                  <c:v>1477914541.8870001</c:v>
                </c:pt>
                <c:pt idx="3310">
                  <c:v>1477914541.9530001</c:v>
                </c:pt>
                <c:pt idx="3311">
                  <c:v>1477914542.02</c:v>
                </c:pt>
                <c:pt idx="3312">
                  <c:v>1477914542.0869999</c:v>
                </c:pt>
                <c:pt idx="3313">
                  <c:v>1477914542.1530001</c:v>
                </c:pt>
                <c:pt idx="3314">
                  <c:v>1477914543.086</c:v>
                </c:pt>
                <c:pt idx="3315">
                  <c:v>1477914543.1530001</c:v>
                </c:pt>
                <c:pt idx="3316">
                  <c:v>1477914543.22</c:v>
                </c:pt>
                <c:pt idx="3317">
                  <c:v>1477914543.286</c:v>
                </c:pt>
                <c:pt idx="3318">
                  <c:v>1477914543.3529999</c:v>
                </c:pt>
                <c:pt idx="3319">
                  <c:v>1477914543.4200001</c:v>
                </c:pt>
                <c:pt idx="3320">
                  <c:v>1477914543.4860001</c:v>
                </c:pt>
                <c:pt idx="3321">
                  <c:v>1477914544.4200001</c:v>
                </c:pt>
                <c:pt idx="3322">
                  <c:v>1477914544.4860001</c:v>
                </c:pt>
                <c:pt idx="3323">
                  <c:v>1477914544.553</c:v>
                </c:pt>
                <c:pt idx="3324">
                  <c:v>1477914544.6199999</c:v>
                </c:pt>
                <c:pt idx="3325">
                  <c:v>1477914544.6860001</c:v>
                </c:pt>
                <c:pt idx="3326">
                  <c:v>1477914544.753</c:v>
                </c:pt>
                <c:pt idx="3327">
                  <c:v>1477914544.819</c:v>
                </c:pt>
                <c:pt idx="3328">
                  <c:v>1477914545.753</c:v>
                </c:pt>
                <c:pt idx="3329">
                  <c:v>1477914545.819</c:v>
                </c:pt>
                <c:pt idx="3330">
                  <c:v>1477914545.8859999</c:v>
                </c:pt>
                <c:pt idx="3331">
                  <c:v>1477914545.9530001</c:v>
                </c:pt>
                <c:pt idx="3332">
                  <c:v>1477914546.0190001</c:v>
                </c:pt>
                <c:pt idx="3333">
                  <c:v>1477914546.086</c:v>
                </c:pt>
                <c:pt idx="3334">
                  <c:v>1477914546.1530001</c:v>
                </c:pt>
                <c:pt idx="3335">
                  <c:v>1477914547.086</c:v>
                </c:pt>
                <c:pt idx="3336">
                  <c:v>1477914547.152</c:v>
                </c:pt>
                <c:pt idx="3337">
                  <c:v>1477914547.2190001</c:v>
                </c:pt>
                <c:pt idx="3338">
                  <c:v>1477914547.286</c:v>
                </c:pt>
                <c:pt idx="3339">
                  <c:v>1477914547.352</c:v>
                </c:pt>
                <c:pt idx="3340">
                  <c:v>1477914547.4189999</c:v>
                </c:pt>
                <c:pt idx="3341">
                  <c:v>1477914548.4189999</c:v>
                </c:pt>
                <c:pt idx="3342">
                  <c:v>1477914548.4849999</c:v>
                </c:pt>
                <c:pt idx="3343">
                  <c:v>1477914548.552</c:v>
                </c:pt>
                <c:pt idx="3344">
                  <c:v>1477914548.619</c:v>
                </c:pt>
                <c:pt idx="3345">
                  <c:v>1477914548.6849999</c:v>
                </c:pt>
                <c:pt idx="3346">
                  <c:v>1477914548.7520001</c:v>
                </c:pt>
                <c:pt idx="3347">
                  <c:v>1477914549.7520001</c:v>
                </c:pt>
                <c:pt idx="3348">
                  <c:v>1477914549.8180001</c:v>
                </c:pt>
                <c:pt idx="3349">
                  <c:v>1477914549.885</c:v>
                </c:pt>
                <c:pt idx="3350">
                  <c:v>1477914549.9519999</c:v>
                </c:pt>
                <c:pt idx="3351">
                  <c:v>1477914550.0179999</c:v>
                </c:pt>
                <c:pt idx="3352">
                  <c:v>1477914550.085</c:v>
                </c:pt>
                <c:pt idx="3353">
                  <c:v>1477914551.085</c:v>
                </c:pt>
                <c:pt idx="3354">
                  <c:v>1477914551.151</c:v>
                </c:pt>
                <c:pt idx="3355">
                  <c:v>1477914551.2179999</c:v>
                </c:pt>
                <c:pt idx="3356">
                  <c:v>1477914551.2850001</c:v>
                </c:pt>
                <c:pt idx="3357">
                  <c:v>1477914551.3510001</c:v>
                </c:pt>
                <c:pt idx="3358">
                  <c:v>1477914551.418</c:v>
                </c:pt>
                <c:pt idx="3359">
                  <c:v>1477914552.418</c:v>
                </c:pt>
                <c:pt idx="3360">
                  <c:v>1477914552.484</c:v>
                </c:pt>
                <c:pt idx="3361">
                  <c:v>1477914552.5510001</c:v>
                </c:pt>
                <c:pt idx="3362">
                  <c:v>1477914552.618</c:v>
                </c:pt>
                <c:pt idx="3363">
                  <c:v>1477914552.684</c:v>
                </c:pt>
                <c:pt idx="3364">
                  <c:v>1477914552.7509999</c:v>
                </c:pt>
                <c:pt idx="3365">
                  <c:v>1477914553.7509999</c:v>
                </c:pt>
                <c:pt idx="3366">
                  <c:v>1477914553.8169999</c:v>
                </c:pt>
                <c:pt idx="3367">
                  <c:v>1477914553.8840001</c:v>
                </c:pt>
                <c:pt idx="3368">
                  <c:v>1477914553.951</c:v>
                </c:pt>
                <c:pt idx="3369">
                  <c:v>1477914554.017</c:v>
                </c:pt>
                <c:pt idx="3370">
                  <c:v>1477914554.0840001</c:v>
                </c:pt>
                <c:pt idx="3371">
                  <c:v>1477914555.0840001</c:v>
                </c:pt>
                <c:pt idx="3372">
                  <c:v>1477914555.1500001</c:v>
                </c:pt>
                <c:pt idx="3373">
                  <c:v>1477914555.217</c:v>
                </c:pt>
                <c:pt idx="3374">
                  <c:v>1477914555.2839999</c:v>
                </c:pt>
                <c:pt idx="3375">
                  <c:v>1477914555.3499999</c:v>
                </c:pt>
                <c:pt idx="3376">
                  <c:v>1477914555.4170001</c:v>
                </c:pt>
                <c:pt idx="3377">
                  <c:v>1477914556.4170001</c:v>
                </c:pt>
                <c:pt idx="3378">
                  <c:v>1477914556.483</c:v>
                </c:pt>
                <c:pt idx="3379">
                  <c:v>1477914556.55</c:v>
                </c:pt>
                <c:pt idx="3380">
                  <c:v>1477914556.6170001</c:v>
                </c:pt>
                <c:pt idx="3381">
                  <c:v>1477914556.6830001</c:v>
                </c:pt>
                <c:pt idx="3382">
                  <c:v>1477914556.75</c:v>
                </c:pt>
                <c:pt idx="3383">
                  <c:v>1477914557.75</c:v>
                </c:pt>
                <c:pt idx="3384">
                  <c:v>1477914557.816</c:v>
                </c:pt>
                <c:pt idx="3385">
                  <c:v>1477914557.8829999</c:v>
                </c:pt>
                <c:pt idx="3386">
                  <c:v>1477914557.9489999</c:v>
                </c:pt>
                <c:pt idx="3387">
                  <c:v>1477914558.016</c:v>
                </c:pt>
                <c:pt idx="3388">
                  <c:v>1477914558.0829999</c:v>
                </c:pt>
                <c:pt idx="3389">
                  <c:v>1477914559.082</c:v>
                </c:pt>
                <c:pt idx="3390">
                  <c:v>1477914559.1489999</c:v>
                </c:pt>
                <c:pt idx="3391">
                  <c:v>1477914559.2160001</c:v>
                </c:pt>
                <c:pt idx="3392">
                  <c:v>1477914559.2820001</c:v>
                </c:pt>
                <c:pt idx="3393">
                  <c:v>1477914559.349</c:v>
                </c:pt>
                <c:pt idx="3394">
                  <c:v>1477914559.4159999</c:v>
                </c:pt>
                <c:pt idx="3395">
                  <c:v>1477914560.415</c:v>
                </c:pt>
                <c:pt idx="3396">
                  <c:v>1477914560.4820001</c:v>
                </c:pt>
                <c:pt idx="3397">
                  <c:v>1477914560.549</c:v>
                </c:pt>
                <c:pt idx="3398">
                  <c:v>1477914560.615</c:v>
                </c:pt>
                <c:pt idx="3399">
                  <c:v>1477914560.6819999</c:v>
                </c:pt>
                <c:pt idx="3400">
                  <c:v>1477914560.7490001</c:v>
                </c:pt>
                <c:pt idx="3401">
                  <c:v>1477914561.7479999</c:v>
                </c:pt>
                <c:pt idx="3402">
                  <c:v>1477914561.8150001</c:v>
                </c:pt>
                <c:pt idx="3403">
                  <c:v>1477914561.882</c:v>
                </c:pt>
                <c:pt idx="3404">
                  <c:v>1477914561.948</c:v>
                </c:pt>
                <c:pt idx="3405">
                  <c:v>1477914562.0150001</c:v>
                </c:pt>
                <c:pt idx="3406">
                  <c:v>1477914562.082</c:v>
                </c:pt>
                <c:pt idx="3407">
                  <c:v>1477914563.0810001</c:v>
                </c:pt>
                <c:pt idx="3408">
                  <c:v>1477914563.148</c:v>
                </c:pt>
                <c:pt idx="3409">
                  <c:v>1477914563.2149999</c:v>
                </c:pt>
                <c:pt idx="3410">
                  <c:v>1477914563.2809999</c:v>
                </c:pt>
                <c:pt idx="3411">
                  <c:v>1477914563.348</c:v>
                </c:pt>
                <c:pt idx="3412">
                  <c:v>1477914563.415</c:v>
                </c:pt>
                <c:pt idx="3413">
                  <c:v>1477914564.414</c:v>
                </c:pt>
                <c:pt idx="3414">
                  <c:v>1477914564.4809999</c:v>
                </c:pt>
                <c:pt idx="3415">
                  <c:v>1477914564.5469999</c:v>
                </c:pt>
                <c:pt idx="3416">
                  <c:v>1477914564.6140001</c:v>
                </c:pt>
                <c:pt idx="3417">
                  <c:v>1477914564.681</c:v>
                </c:pt>
                <c:pt idx="3418">
                  <c:v>1477914564.747</c:v>
                </c:pt>
                <c:pt idx="3419">
                  <c:v>1477914565.747</c:v>
                </c:pt>
                <c:pt idx="3420">
                  <c:v>1477914565.8139999</c:v>
                </c:pt>
                <c:pt idx="3421">
                  <c:v>1477914565.8800001</c:v>
                </c:pt>
                <c:pt idx="3422">
                  <c:v>1477914565.947</c:v>
                </c:pt>
                <c:pt idx="3423">
                  <c:v>1477914566.0139999</c:v>
                </c:pt>
                <c:pt idx="3424">
                  <c:v>1477914566.0799999</c:v>
                </c:pt>
                <c:pt idx="3425">
                  <c:v>1477914567.0799999</c:v>
                </c:pt>
                <c:pt idx="3426">
                  <c:v>1477914567.1459999</c:v>
                </c:pt>
                <c:pt idx="3427">
                  <c:v>1477914567.2130001</c:v>
                </c:pt>
                <c:pt idx="3428">
                  <c:v>1477914567.28</c:v>
                </c:pt>
                <c:pt idx="3429">
                  <c:v>1477914567.346</c:v>
                </c:pt>
                <c:pt idx="3430">
                  <c:v>1477914567.4130001</c:v>
                </c:pt>
                <c:pt idx="3431">
                  <c:v>1477914567.48</c:v>
                </c:pt>
                <c:pt idx="3432">
                  <c:v>1477914568.4130001</c:v>
                </c:pt>
                <c:pt idx="3433">
                  <c:v>1477914568.4790001</c:v>
                </c:pt>
                <c:pt idx="3434">
                  <c:v>1477914568.546</c:v>
                </c:pt>
                <c:pt idx="3435">
                  <c:v>1477914568.6129999</c:v>
                </c:pt>
                <c:pt idx="3436">
                  <c:v>1477914568.6789999</c:v>
                </c:pt>
                <c:pt idx="3437">
                  <c:v>1477914568.7460001</c:v>
                </c:pt>
                <c:pt idx="3438">
                  <c:v>1477914568.812</c:v>
                </c:pt>
                <c:pt idx="3439">
                  <c:v>1477914569.7449999</c:v>
                </c:pt>
                <c:pt idx="3440">
                  <c:v>1477914569.812</c:v>
                </c:pt>
                <c:pt idx="3441">
                  <c:v>1477914569.8789999</c:v>
                </c:pt>
                <c:pt idx="3442">
                  <c:v>1477914569.9449999</c:v>
                </c:pt>
                <c:pt idx="3443">
                  <c:v>1477914570.0120001</c:v>
                </c:pt>
                <c:pt idx="3444">
                  <c:v>1477914570.079</c:v>
                </c:pt>
                <c:pt idx="3445">
                  <c:v>1477914570.145</c:v>
                </c:pt>
                <c:pt idx="3446">
                  <c:v>1477914571.0780001</c:v>
                </c:pt>
                <c:pt idx="3447">
                  <c:v>1477914571.145</c:v>
                </c:pt>
                <c:pt idx="3448">
                  <c:v>1477914571.2119999</c:v>
                </c:pt>
                <c:pt idx="3449">
                  <c:v>1477914571.2780001</c:v>
                </c:pt>
                <c:pt idx="3450">
                  <c:v>1477914571.345</c:v>
                </c:pt>
                <c:pt idx="3451">
                  <c:v>1477914571.411</c:v>
                </c:pt>
                <c:pt idx="3452">
                  <c:v>1477914571.4779999</c:v>
                </c:pt>
                <c:pt idx="3453">
                  <c:v>1477914572.411</c:v>
                </c:pt>
                <c:pt idx="3454">
                  <c:v>1477914572.4779999</c:v>
                </c:pt>
                <c:pt idx="3455">
                  <c:v>1477914572.5439999</c:v>
                </c:pt>
                <c:pt idx="3456">
                  <c:v>1477914572.6110001</c:v>
                </c:pt>
                <c:pt idx="3457">
                  <c:v>1477914572.678</c:v>
                </c:pt>
                <c:pt idx="3458">
                  <c:v>1477914572.744</c:v>
                </c:pt>
                <c:pt idx="3459">
                  <c:v>1477914572.8110001</c:v>
                </c:pt>
                <c:pt idx="3460">
                  <c:v>1477914573.744</c:v>
                </c:pt>
                <c:pt idx="3461">
                  <c:v>1477914573.8110001</c:v>
                </c:pt>
                <c:pt idx="3462">
                  <c:v>1477914573.8770001</c:v>
                </c:pt>
                <c:pt idx="3463">
                  <c:v>1477914573.944</c:v>
                </c:pt>
                <c:pt idx="3464">
                  <c:v>1477914574.0109999</c:v>
                </c:pt>
                <c:pt idx="3465">
                  <c:v>1477914574.0769999</c:v>
                </c:pt>
                <c:pt idx="3466">
                  <c:v>1477914574.1440001</c:v>
                </c:pt>
                <c:pt idx="3467">
                  <c:v>1477914575.0769999</c:v>
                </c:pt>
                <c:pt idx="3468">
                  <c:v>1477914575.1440001</c:v>
                </c:pt>
                <c:pt idx="3469">
                  <c:v>1477914575.21</c:v>
                </c:pt>
                <c:pt idx="3470">
                  <c:v>1477914575.277</c:v>
                </c:pt>
                <c:pt idx="3471">
                  <c:v>1477914575.3440001</c:v>
                </c:pt>
                <c:pt idx="3472">
                  <c:v>1477914575.4100001</c:v>
                </c:pt>
                <c:pt idx="3473">
                  <c:v>1477914575.477</c:v>
                </c:pt>
                <c:pt idx="3474">
                  <c:v>1477914576.4100001</c:v>
                </c:pt>
                <c:pt idx="3475">
                  <c:v>1477914576.477</c:v>
                </c:pt>
                <c:pt idx="3476">
                  <c:v>1477914576.543</c:v>
                </c:pt>
                <c:pt idx="3477">
                  <c:v>1477914576.6099999</c:v>
                </c:pt>
                <c:pt idx="3478">
                  <c:v>1477914576.677</c:v>
                </c:pt>
                <c:pt idx="3479">
                  <c:v>1477914576.743</c:v>
                </c:pt>
                <c:pt idx="3480">
                  <c:v>1477914576.8099999</c:v>
                </c:pt>
                <c:pt idx="3481">
                  <c:v>1477914577.743</c:v>
                </c:pt>
                <c:pt idx="3482">
                  <c:v>1477914577.8099999</c:v>
                </c:pt>
                <c:pt idx="3483">
                  <c:v>1477914577.8759999</c:v>
                </c:pt>
                <c:pt idx="3484">
                  <c:v>1477914577.9430001</c:v>
                </c:pt>
                <c:pt idx="3485">
                  <c:v>1477914578.01</c:v>
                </c:pt>
                <c:pt idx="3486">
                  <c:v>1477914578.076</c:v>
                </c:pt>
                <c:pt idx="3487">
                  <c:v>1477914578.1429999</c:v>
                </c:pt>
                <c:pt idx="3488">
                  <c:v>1477914579.076</c:v>
                </c:pt>
                <c:pt idx="3489">
                  <c:v>1477914579.1429999</c:v>
                </c:pt>
                <c:pt idx="3490">
                  <c:v>1477914579.2090001</c:v>
                </c:pt>
                <c:pt idx="3491">
                  <c:v>1477914579.276</c:v>
                </c:pt>
                <c:pt idx="3492">
                  <c:v>1477914579.3429999</c:v>
                </c:pt>
                <c:pt idx="3493">
                  <c:v>1477914579.4089999</c:v>
                </c:pt>
                <c:pt idx="3494">
                  <c:v>1477914579.4760001</c:v>
                </c:pt>
                <c:pt idx="3495">
                  <c:v>1477914580.4089999</c:v>
                </c:pt>
                <c:pt idx="3496">
                  <c:v>1477914580.4760001</c:v>
                </c:pt>
                <c:pt idx="3497">
                  <c:v>1477914580.5420001</c:v>
                </c:pt>
                <c:pt idx="3498">
                  <c:v>1477914580.609</c:v>
                </c:pt>
                <c:pt idx="3499">
                  <c:v>1477914580.6760001</c:v>
                </c:pt>
                <c:pt idx="3500">
                  <c:v>1477914580.7420001</c:v>
                </c:pt>
                <c:pt idx="3501">
                  <c:v>1477914580.809</c:v>
                </c:pt>
                <c:pt idx="3502">
                  <c:v>1477914581.7420001</c:v>
                </c:pt>
                <c:pt idx="3503">
                  <c:v>1477914581.809</c:v>
                </c:pt>
                <c:pt idx="3504">
                  <c:v>1477914581.875</c:v>
                </c:pt>
                <c:pt idx="3505">
                  <c:v>1477914581.9419999</c:v>
                </c:pt>
                <c:pt idx="3506">
                  <c:v>1477914582.0090001</c:v>
                </c:pt>
                <c:pt idx="3507">
                  <c:v>1477914582.075</c:v>
                </c:pt>
                <c:pt idx="3508">
                  <c:v>1477914582.142</c:v>
                </c:pt>
                <c:pt idx="3509">
                  <c:v>1477914583.075</c:v>
                </c:pt>
                <c:pt idx="3510">
                  <c:v>1477914583.142</c:v>
                </c:pt>
                <c:pt idx="3511">
                  <c:v>1477914583.2090001</c:v>
                </c:pt>
                <c:pt idx="3512">
                  <c:v>1477914583.2750001</c:v>
                </c:pt>
                <c:pt idx="3513">
                  <c:v>1477914583.342</c:v>
                </c:pt>
                <c:pt idx="3514">
                  <c:v>1477914583.4089999</c:v>
                </c:pt>
                <c:pt idx="3515">
                  <c:v>1477914583.4749999</c:v>
                </c:pt>
                <c:pt idx="3516">
                  <c:v>1477914584.4089999</c:v>
                </c:pt>
                <c:pt idx="3517">
                  <c:v>1477914584.4749999</c:v>
                </c:pt>
                <c:pt idx="3518">
                  <c:v>1477914584.5420001</c:v>
                </c:pt>
                <c:pt idx="3519">
                  <c:v>1477914584.608</c:v>
                </c:pt>
                <c:pt idx="3520">
                  <c:v>1477914584.675</c:v>
                </c:pt>
                <c:pt idx="3521">
                  <c:v>1477914584.7420001</c:v>
                </c:pt>
                <c:pt idx="3522">
                  <c:v>1477914584.8080001</c:v>
                </c:pt>
                <c:pt idx="3523">
                  <c:v>1477914585.7420001</c:v>
                </c:pt>
                <c:pt idx="3524">
                  <c:v>1477914585.8080001</c:v>
                </c:pt>
                <c:pt idx="3525">
                  <c:v>1477914585.875</c:v>
                </c:pt>
                <c:pt idx="3526">
                  <c:v>1477914585.9419999</c:v>
                </c:pt>
                <c:pt idx="3527">
                  <c:v>1477914586.0079999</c:v>
                </c:pt>
                <c:pt idx="3528">
                  <c:v>1477914586.075</c:v>
                </c:pt>
                <c:pt idx="3529">
                  <c:v>1477914586.142</c:v>
                </c:pt>
                <c:pt idx="3530">
                  <c:v>1477914587.075</c:v>
                </c:pt>
                <c:pt idx="3531">
                  <c:v>1477914587.142</c:v>
                </c:pt>
                <c:pt idx="3532">
                  <c:v>1477914587.2079999</c:v>
                </c:pt>
                <c:pt idx="3533">
                  <c:v>1477914587.2750001</c:v>
                </c:pt>
                <c:pt idx="3534">
                  <c:v>1477914587.342</c:v>
                </c:pt>
                <c:pt idx="3535">
                  <c:v>1477914587.408</c:v>
                </c:pt>
                <c:pt idx="3536">
                  <c:v>1477914587.4749999</c:v>
                </c:pt>
                <c:pt idx="3537">
                  <c:v>1477914588.408</c:v>
                </c:pt>
                <c:pt idx="3538">
                  <c:v>1477914588.4749999</c:v>
                </c:pt>
                <c:pt idx="3539">
                  <c:v>1477914588.5409999</c:v>
                </c:pt>
                <c:pt idx="3540">
                  <c:v>1477914588.608</c:v>
                </c:pt>
                <c:pt idx="3541">
                  <c:v>1477914588.675</c:v>
                </c:pt>
                <c:pt idx="3542">
                  <c:v>1477914588.7409999</c:v>
                </c:pt>
                <c:pt idx="3543">
                  <c:v>1477914588.8080001</c:v>
                </c:pt>
                <c:pt idx="3544">
                  <c:v>1477914589.7409999</c:v>
                </c:pt>
                <c:pt idx="3545">
                  <c:v>1477914589.8080001</c:v>
                </c:pt>
                <c:pt idx="3546">
                  <c:v>1477914589.875</c:v>
                </c:pt>
                <c:pt idx="3547">
                  <c:v>1477914589.941</c:v>
                </c:pt>
                <c:pt idx="3548">
                  <c:v>1477914590.0079999</c:v>
                </c:pt>
                <c:pt idx="3549">
                  <c:v>1477914590.075</c:v>
                </c:pt>
                <c:pt idx="3550">
                  <c:v>1477914590.141</c:v>
                </c:pt>
                <c:pt idx="3551">
                  <c:v>1477914591.075</c:v>
                </c:pt>
                <c:pt idx="3552">
                  <c:v>1477914591.141</c:v>
                </c:pt>
                <c:pt idx="3553">
                  <c:v>1477914591.2079999</c:v>
                </c:pt>
                <c:pt idx="3554">
                  <c:v>1477914591.2750001</c:v>
                </c:pt>
                <c:pt idx="3555">
                  <c:v>1477914591.3410001</c:v>
                </c:pt>
                <c:pt idx="3556">
                  <c:v>1477914591.408</c:v>
                </c:pt>
                <c:pt idx="3557">
                  <c:v>1477914591.4749999</c:v>
                </c:pt>
                <c:pt idx="3558">
                  <c:v>1477914592.408</c:v>
                </c:pt>
                <c:pt idx="3559">
                  <c:v>1477914592.4749999</c:v>
                </c:pt>
                <c:pt idx="3560">
                  <c:v>1477914592.5409999</c:v>
                </c:pt>
                <c:pt idx="3561">
                  <c:v>1477914592.608</c:v>
                </c:pt>
                <c:pt idx="3562">
                  <c:v>1477914592.675</c:v>
                </c:pt>
                <c:pt idx="3563">
                  <c:v>1477914592.7409999</c:v>
                </c:pt>
                <c:pt idx="3564">
                  <c:v>1477914592.8080001</c:v>
                </c:pt>
                <c:pt idx="3565">
                  <c:v>1477914593.7409999</c:v>
                </c:pt>
                <c:pt idx="3566">
                  <c:v>1477914593.8080001</c:v>
                </c:pt>
                <c:pt idx="3567">
                  <c:v>1477914593.875</c:v>
                </c:pt>
                <c:pt idx="3568">
                  <c:v>1477914593.941</c:v>
                </c:pt>
                <c:pt idx="3569">
                  <c:v>1477914594.0079999</c:v>
                </c:pt>
                <c:pt idx="3570">
                  <c:v>1477914594.075</c:v>
                </c:pt>
                <c:pt idx="3571">
                  <c:v>1477914594.141</c:v>
                </c:pt>
                <c:pt idx="3572">
                  <c:v>1477914595.075</c:v>
                </c:pt>
                <c:pt idx="3573">
                  <c:v>1477914595.141</c:v>
                </c:pt>
                <c:pt idx="3574">
                  <c:v>1477914595.2079999</c:v>
                </c:pt>
                <c:pt idx="3575">
                  <c:v>1477914595.2750001</c:v>
                </c:pt>
                <c:pt idx="3576">
                  <c:v>1477914595.3410001</c:v>
                </c:pt>
                <c:pt idx="3577">
                  <c:v>1477914595.408</c:v>
                </c:pt>
                <c:pt idx="3578">
                  <c:v>1477914595.4749999</c:v>
                </c:pt>
                <c:pt idx="3579">
                  <c:v>1477914596.408</c:v>
                </c:pt>
                <c:pt idx="3580">
                  <c:v>1477914596.4749999</c:v>
                </c:pt>
                <c:pt idx="3581">
                  <c:v>1477914596.5409999</c:v>
                </c:pt>
                <c:pt idx="3582">
                  <c:v>1477914596.608</c:v>
                </c:pt>
                <c:pt idx="3583">
                  <c:v>1477914596.675</c:v>
                </c:pt>
                <c:pt idx="3584">
                  <c:v>1477914596.7409999</c:v>
                </c:pt>
                <c:pt idx="3585">
                  <c:v>1477914596.8080001</c:v>
                </c:pt>
                <c:pt idx="3586">
                  <c:v>1477914597.7409999</c:v>
                </c:pt>
                <c:pt idx="3587">
                  <c:v>1477914597.8080001</c:v>
                </c:pt>
                <c:pt idx="3588">
                  <c:v>1477914597.875</c:v>
                </c:pt>
                <c:pt idx="3589">
                  <c:v>1477914597.941</c:v>
                </c:pt>
                <c:pt idx="3590">
                  <c:v>1477914598.0079999</c:v>
                </c:pt>
                <c:pt idx="3591">
                  <c:v>1477914598.075</c:v>
                </c:pt>
                <c:pt idx="3592">
                  <c:v>1477914598.141</c:v>
                </c:pt>
                <c:pt idx="3593">
                  <c:v>1477914599.075</c:v>
                </c:pt>
                <c:pt idx="3594">
                  <c:v>1477914599.2079999</c:v>
                </c:pt>
                <c:pt idx="3595">
                  <c:v>1477914599.2750001</c:v>
                </c:pt>
                <c:pt idx="3596">
                  <c:v>1477914599.3410001</c:v>
                </c:pt>
                <c:pt idx="3597">
                  <c:v>1477914599.408</c:v>
                </c:pt>
                <c:pt idx="3598">
                  <c:v>1477914599.4749999</c:v>
                </c:pt>
                <c:pt idx="3599">
                  <c:v>1477914599.5409999</c:v>
                </c:pt>
                <c:pt idx="3600">
                  <c:v>1477914600.408</c:v>
                </c:pt>
                <c:pt idx="3601">
                  <c:v>1477914600.4749999</c:v>
                </c:pt>
                <c:pt idx="3602">
                  <c:v>1477914600.5409999</c:v>
                </c:pt>
                <c:pt idx="3603">
                  <c:v>1477914600.608</c:v>
                </c:pt>
                <c:pt idx="3604">
                  <c:v>1477914600.675</c:v>
                </c:pt>
                <c:pt idx="3605">
                  <c:v>1477914600.7409999</c:v>
                </c:pt>
                <c:pt idx="3606">
                  <c:v>1477914600.8080001</c:v>
                </c:pt>
                <c:pt idx="3607">
                  <c:v>1477914601.7409999</c:v>
                </c:pt>
                <c:pt idx="3608">
                  <c:v>1477914601.8080001</c:v>
                </c:pt>
                <c:pt idx="3609">
                  <c:v>1477914601.875</c:v>
                </c:pt>
                <c:pt idx="3610">
                  <c:v>1477914601.941</c:v>
                </c:pt>
                <c:pt idx="3611">
                  <c:v>1477914602.0079999</c:v>
                </c:pt>
                <c:pt idx="3612">
                  <c:v>1477914602.075</c:v>
                </c:pt>
                <c:pt idx="3613">
                  <c:v>1477914602.141</c:v>
                </c:pt>
                <c:pt idx="3614">
                  <c:v>1477914603.075</c:v>
                </c:pt>
                <c:pt idx="3615">
                  <c:v>1477914603.141</c:v>
                </c:pt>
                <c:pt idx="3616">
                  <c:v>1477914603.2079999</c:v>
                </c:pt>
                <c:pt idx="3617">
                  <c:v>1477914603.2750001</c:v>
                </c:pt>
                <c:pt idx="3618">
                  <c:v>1477914603.3410001</c:v>
                </c:pt>
                <c:pt idx="3619">
                  <c:v>1477914603.408</c:v>
                </c:pt>
                <c:pt idx="3620">
                  <c:v>1477914603.4749999</c:v>
                </c:pt>
                <c:pt idx="3621">
                  <c:v>1477914604.408</c:v>
                </c:pt>
                <c:pt idx="3622">
                  <c:v>1477914604.4749999</c:v>
                </c:pt>
                <c:pt idx="3623">
                  <c:v>1477914604.5409999</c:v>
                </c:pt>
                <c:pt idx="3624">
                  <c:v>1477914604.608</c:v>
                </c:pt>
                <c:pt idx="3625">
                  <c:v>1477914604.675</c:v>
                </c:pt>
                <c:pt idx="3626">
                  <c:v>1477914604.7409999</c:v>
                </c:pt>
                <c:pt idx="3627">
                  <c:v>1477914604.8080001</c:v>
                </c:pt>
                <c:pt idx="3628">
                  <c:v>1477914605.7409999</c:v>
                </c:pt>
                <c:pt idx="3629">
                  <c:v>1477914605.8080001</c:v>
                </c:pt>
                <c:pt idx="3630">
                  <c:v>1477914605.8740001</c:v>
                </c:pt>
                <c:pt idx="3631">
                  <c:v>1477914605.941</c:v>
                </c:pt>
                <c:pt idx="3632">
                  <c:v>1477914606.0079999</c:v>
                </c:pt>
                <c:pt idx="3633">
                  <c:v>1477914606.0739999</c:v>
                </c:pt>
                <c:pt idx="3634">
                  <c:v>1477914606.141</c:v>
                </c:pt>
                <c:pt idx="3635">
                  <c:v>1477914607.0739999</c:v>
                </c:pt>
                <c:pt idx="3636">
                  <c:v>1477914607.141</c:v>
                </c:pt>
                <c:pt idx="3637">
                  <c:v>1477914607.2079999</c:v>
                </c:pt>
                <c:pt idx="3638">
                  <c:v>1477914607.2739999</c:v>
                </c:pt>
                <c:pt idx="3639">
                  <c:v>1477914607.3410001</c:v>
                </c:pt>
                <c:pt idx="3640">
                  <c:v>1477914607.408</c:v>
                </c:pt>
                <c:pt idx="3641">
                  <c:v>1477914608.408</c:v>
                </c:pt>
                <c:pt idx="3642">
                  <c:v>1477914608.474</c:v>
                </c:pt>
                <c:pt idx="3643">
                  <c:v>1477914608.5409999</c:v>
                </c:pt>
                <c:pt idx="3644">
                  <c:v>1477914608.608</c:v>
                </c:pt>
                <c:pt idx="3645">
                  <c:v>1477914608.674</c:v>
                </c:pt>
                <c:pt idx="3646">
                  <c:v>1477914608.7409999</c:v>
                </c:pt>
                <c:pt idx="3647">
                  <c:v>1477914609.7409999</c:v>
                </c:pt>
                <c:pt idx="3648">
                  <c:v>1477914609.8080001</c:v>
                </c:pt>
                <c:pt idx="3649">
                  <c:v>1477914609.8740001</c:v>
                </c:pt>
                <c:pt idx="3650">
                  <c:v>1477914609.941</c:v>
                </c:pt>
                <c:pt idx="3651">
                  <c:v>1477914610.0079999</c:v>
                </c:pt>
                <c:pt idx="3652">
                  <c:v>1477914610.0739999</c:v>
                </c:pt>
                <c:pt idx="3653">
                  <c:v>1477914611.0739999</c:v>
                </c:pt>
                <c:pt idx="3654">
                  <c:v>1477914611.141</c:v>
                </c:pt>
                <c:pt idx="3655">
                  <c:v>1477914611.2079999</c:v>
                </c:pt>
                <c:pt idx="3656">
                  <c:v>1477914611.2739999</c:v>
                </c:pt>
                <c:pt idx="3657">
                  <c:v>1477914611.3410001</c:v>
                </c:pt>
                <c:pt idx="3658">
                  <c:v>1477914611.408</c:v>
                </c:pt>
                <c:pt idx="3659">
                  <c:v>1477914612.408</c:v>
                </c:pt>
                <c:pt idx="3660">
                  <c:v>1477914612.474</c:v>
                </c:pt>
                <c:pt idx="3661">
                  <c:v>1477914612.5409999</c:v>
                </c:pt>
                <c:pt idx="3662">
                  <c:v>1477914612.608</c:v>
                </c:pt>
                <c:pt idx="3663">
                  <c:v>1477914612.674</c:v>
                </c:pt>
                <c:pt idx="3664">
                  <c:v>1477914612.7409999</c:v>
                </c:pt>
                <c:pt idx="3665">
                  <c:v>1477914613.7409999</c:v>
                </c:pt>
                <c:pt idx="3666">
                  <c:v>1477914613.8080001</c:v>
                </c:pt>
                <c:pt idx="3667">
                  <c:v>1477914613.8740001</c:v>
                </c:pt>
                <c:pt idx="3668">
                  <c:v>1477914613.941</c:v>
                </c:pt>
                <c:pt idx="3669">
                  <c:v>1477914614.0079999</c:v>
                </c:pt>
                <c:pt idx="3670">
                  <c:v>1477914614.0739999</c:v>
                </c:pt>
                <c:pt idx="3671">
                  <c:v>1477914615.0739999</c:v>
                </c:pt>
                <c:pt idx="3672">
                  <c:v>1477914615.141</c:v>
                </c:pt>
                <c:pt idx="3673">
                  <c:v>1477914615.2079999</c:v>
                </c:pt>
                <c:pt idx="3674">
                  <c:v>1477914615.2739999</c:v>
                </c:pt>
                <c:pt idx="3675">
                  <c:v>1477914615.3410001</c:v>
                </c:pt>
                <c:pt idx="3676">
                  <c:v>1477914615.408</c:v>
                </c:pt>
                <c:pt idx="3677">
                  <c:v>1477914616.408</c:v>
                </c:pt>
                <c:pt idx="3678">
                  <c:v>1477914616.474</c:v>
                </c:pt>
                <c:pt idx="3679">
                  <c:v>1477914616.5409999</c:v>
                </c:pt>
                <c:pt idx="3680">
                  <c:v>1477914616.608</c:v>
                </c:pt>
                <c:pt idx="3681">
                  <c:v>1477914616.674</c:v>
                </c:pt>
                <c:pt idx="3682">
                  <c:v>1477914616.7409999</c:v>
                </c:pt>
                <c:pt idx="3683">
                  <c:v>1477914617.7409999</c:v>
                </c:pt>
                <c:pt idx="3684">
                  <c:v>1477914617.8080001</c:v>
                </c:pt>
                <c:pt idx="3685">
                  <c:v>1477914617.8740001</c:v>
                </c:pt>
                <c:pt idx="3686">
                  <c:v>1477914617.941</c:v>
                </c:pt>
                <c:pt idx="3687">
                  <c:v>1477914618.0079999</c:v>
                </c:pt>
                <c:pt idx="3688">
                  <c:v>1477914618.0739999</c:v>
                </c:pt>
                <c:pt idx="3689">
                  <c:v>1477914619.0739999</c:v>
                </c:pt>
                <c:pt idx="3690">
                  <c:v>1477914619.141</c:v>
                </c:pt>
                <c:pt idx="3691">
                  <c:v>1477914619.2079999</c:v>
                </c:pt>
                <c:pt idx="3692">
                  <c:v>1477914619.2739999</c:v>
                </c:pt>
                <c:pt idx="3693">
                  <c:v>1477914619.3410001</c:v>
                </c:pt>
                <c:pt idx="3694">
                  <c:v>1477914619.408</c:v>
                </c:pt>
                <c:pt idx="3695">
                  <c:v>1477914620.408</c:v>
                </c:pt>
                <c:pt idx="3696">
                  <c:v>1477914620.474</c:v>
                </c:pt>
                <c:pt idx="3697">
                  <c:v>1477914620.5409999</c:v>
                </c:pt>
                <c:pt idx="3698">
                  <c:v>1477914620.608</c:v>
                </c:pt>
                <c:pt idx="3699">
                  <c:v>1477914620.674</c:v>
                </c:pt>
                <c:pt idx="3700">
                  <c:v>1477914620.7409999</c:v>
                </c:pt>
                <c:pt idx="3701">
                  <c:v>1477914621.7409999</c:v>
                </c:pt>
                <c:pt idx="3702">
                  <c:v>1477914621.8080001</c:v>
                </c:pt>
                <c:pt idx="3703">
                  <c:v>1477914621.875</c:v>
                </c:pt>
                <c:pt idx="3704">
                  <c:v>1477914621.941</c:v>
                </c:pt>
                <c:pt idx="3705">
                  <c:v>1477914622.0079999</c:v>
                </c:pt>
                <c:pt idx="3706">
                  <c:v>1477914622.075</c:v>
                </c:pt>
                <c:pt idx="3707">
                  <c:v>1477914623.075</c:v>
                </c:pt>
                <c:pt idx="3708">
                  <c:v>1477914623.141</c:v>
                </c:pt>
                <c:pt idx="3709">
                  <c:v>1477914623.2079999</c:v>
                </c:pt>
                <c:pt idx="3710">
                  <c:v>1477914623.2750001</c:v>
                </c:pt>
                <c:pt idx="3711">
                  <c:v>1477914623.3410001</c:v>
                </c:pt>
                <c:pt idx="3712">
                  <c:v>1477914623.408</c:v>
                </c:pt>
                <c:pt idx="3713">
                  <c:v>1477914624.408</c:v>
                </c:pt>
                <c:pt idx="3714">
                  <c:v>1477914624.4749999</c:v>
                </c:pt>
                <c:pt idx="3715">
                  <c:v>1477914624.5420001</c:v>
                </c:pt>
                <c:pt idx="3716">
                  <c:v>1477914624.608</c:v>
                </c:pt>
                <c:pt idx="3717">
                  <c:v>1477914624.675</c:v>
                </c:pt>
                <c:pt idx="3718">
                  <c:v>1477914624.7420001</c:v>
                </c:pt>
                <c:pt idx="3719">
                  <c:v>1477914625.7420001</c:v>
                </c:pt>
                <c:pt idx="3720">
                  <c:v>1477914625.8080001</c:v>
                </c:pt>
                <c:pt idx="3721">
                  <c:v>1477914625.875</c:v>
                </c:pt>
                <c:pt idx="3722">
                  <c:v>1477914625.9419999</c:v>
                </c:pt>
                <c:pt idx="3723">
                  <c:v>1477914626.0090001</c:v>
                </c:pt>
                <c:pt idx="3724">
                  <c:v>1477914626.075</c:v>
                </c:pt>
                <c:pt idx="3725">
                  <c:v>1477914627.075</c:v>
                </c:pt>
                <c:pt idx="3726">
                  <c:v>1477914627.142</c:v>
                </c:pt>
                <c:pt idx="3727">
                  <c:v>1477914627.2090001</c:v>
                </c:pt>
                <c:pt idx="3728">
                  <c:v>1477914627.2750001</c:v>
                </c:pt>
                <c:pt idx="3729">
                  <c:v>1477914627.342</c:v>
                </c:pt>
                <c:pt idx="3730">
                  <c:v>1477914627.4089999</c:v>
                </c:pt>
                <c:pt idx="3731">
                  <c:v>1477914627.4760001</c:v>
                </c:pt>
                <c:pt idx="3732">
                  <c:v>1477914628.4089999</c:v>
                </c:pt>
                <c:pt idx="3733">
                  <c:v>1477914628.4760001</c:v>
                </c:pt>
                <c:pt idx="3734">
                  <c:v>1477914628.5420001</c:v>
                </c:pt>
                <c:pt idx="3735">
                  <c:v>1477914628.609</c:v>
                </c:pt>
                <c:pt idx="3736">
                  <c:v>1477914628.6760001</c:v>
                </c:pt>
                <c:pt idx="3737">
                  <c:v>1477914628.743</c:v>
                </c:pt>
                <c:pt idx="3738">
                  <c:v>1477914628.809</c:v>
                </c:pt>
                <c:pt idx="3739">
                  <c:v>1477914629.743</c:v>
                </c:pt>
                <c:pt idx="3740">
                  <c:v>1477914629.809</c:v>
                </c:pt>
                <c:pt idx="3741">
                  <c:v>1477914629.8759999</c:v>
                </c:pt>
                <c:pt idx="3742">
                  <c:v>1477914629.9430001</c:v>
                </c:pt>
                <c:pt idx="3743">
                  <c:v>1477914630.01</c:v>
                </c:pt>
                <c:pt idx="3744">
                  <c:v>1477914630.076</c:v>
                </c:pt>
                <c:pt idx="3745">
                  <c:v>1477914630.1429999</c:v>
                </c:pt>
                <c:pt idx="3746">
                  <c:v>1477914631.0769999</c:v>
                </c:pt>
                <c:pt idx="3747">
                  <c:v>1477914631.1429999</c:v>
                </c:pt>
                <c:pt idx="3748">
                  <c:v>1477914631.21</c:v>
                </c:pt>
                <c:pt idx="3749">
                  <c:v>1477914631.277</c:v>
                </c:pt>
                <c:pt idx="3750">
                  <c:v>1477914631.3429999</c:v>
                </c:pt>
                <c:pt idx="3751">
                  <c:v>1477914631.4100001</c:v>
                </c:pt>
                <c:pt idx="3752">
                  <c:v>1477914631.477</c:v>
                </c:pt>
                <c:pt idx="3753">
                  <c:v>1477914632.4100001</c:v>
                </c:pt>
                <c:pt idx="3754">
                  <c:v>1477914632.477</c:v>
                </c:pt>
                <c:pt idx="3755">
                  <c:v>1477914632.5439999</c:v>
                </c:pt>
                <c:pt idx="3756">
                  <c:v>1477914632.6099999</c:v>
                </c:pt>
                <c:pt idx="3757">
                  <c:v>1477914632.677</c:v>
                </c:pt>
                <c:pt idx="3758">
                  <c:v>1477914632.744</c:v>
                </c:pt>
                <c:pt idx="3759">
                  <c:v>1477914632.8110001</c:v>
                </c:pt>
                <c:pt idx="3760">
                  <c:v>1477914633.744</c:v>
                </c:pt>
                <c:pt idx="3761">
                  <c:v>1477914633.8110001</c:v>
                </c:pt>
                <c:pt idx="3762">
                  <c:v>1477914633.878</c:v>
                </c:pt>
                <c:pt idx="3763">
                  <c:v>1477914633.944</c:v>
                </c:pt>
                <c:pt idx="3764">
                  <c:v>1477914634.0109999</c:v>
                </c:pt>
                <c:pt idx="3765">
                  <c:v>1477914634.0780001</c:v>
                </c:pt>
                <c:pt idx="3766">
                  <c:v>1477914634.1440001</c:v>
                </c:pt>
                <c:pt idx="3767">
                  <c:v>1477914635.0780001</c:v>
                </c:pt>
                <c:pt idx="3768">
                  <c:v>1477914635.145</c:v>
                </c:pt>
                <c:pt idx="3769">
                  <c:v>1477914635.211</c:v>
                </c:pt>
                <c:pt idx="3770">
                  <c:v>1477914635.2780001</c:v>
                </c:pt>
                <c:pt idx="3771">
                  <c:v>1477914635.345</c:v>
                </c:pt>
                <c:pt idx="3772">
                  <c:v>1477914635.411</c:v>
                </c:pt>
                <c:pt idx="3773">
                  <c:v>1477914635.4779999</c:v>
                </c:pt>
                <c:pt idx="3774">
                  <c:v>1477914636.4119999</c:v>
                </c:pt>
                <c:pt idx="3775">
                  <c:v>1477914636.4779999</c:v>
                </c:pt>
                <c:pt idx="3776">
                  <c:v>1477914636.5450001</c:v>
                </c:pt>
                <c:pt idx="3777">
                  <c:v>1477914636.612</c:v>
                </c:pt>
                <c:pt idx="3778">
                  <c:v>1477914636.6789999</c:v>
                </c:pt>
                <c:pt idx="3779">
                  <c:v>1477914636.7449999</c:v>
                </c:pt>
                <c:pt idx="3780">
                  <c:v>1477914636.812</c:v>
                </c:pt>
                <c:pt idx="3781">
                  <c:v>1477914637.7460001</c:v>
                </c:pt>
                <c:pt idx="3782">
                  <c:v>1477914637.812</c:v>
                </c:pt>
                <c:pt idx="3783">
                  <c:v>1477914637.8789999</c:v>
                </c:pt>
                <c:pt idx="3784">
                  <c:v>1477914637.9460001</c:v>
                </c:pt>
                <c:pt idx="3785">
                  <c:v>1477914638.0120001</c:v>
                </c:pt>
                <c:pt idx="3786">
                  <c:v>1477914638.079</c:v>
                </c:pt>
                <c:pt idx="3787">
                  <c:v>1477914638.1459999</c:v>
                </c:pt>
                <c:pt idx="3788">
                  <c:v>1477914639.079</c:v>
                </c:pt>
                <c:pt idx="3789">
                  <c:v>1477914639.1459999</c:v>
                </c:pt>
                <c:pt idx="3790">
                  <c:v>1477914639.2130001</c:v>
                </c:pt>
                <c:pt idx="3791">
                  <c:v>1477914639.279</c:v>
                </c:pt>
                <c:pt idx="3792">
                  <c:v>1477914639.346</c:v>
                </c:pt>
                <c:pt idx="3793">
                  <c:v>1477914639.4130001</c:v>
                </c:pt>
                <c:pt idx="3794">
                  <c:v>1477914639.4790001</c:v>
                </c:pt>
                <c:pt idx="3795">
                  <c:v>1477914640.4130001</c:v>
                </c:pt>
                <c:pt idx="3796">
                  <c:v>1477914640.48</c:v>
                </c:pt>
                <c:pt idx="3797">
                  <c:v>1477914640.546</c:v>
                </c:pt>
                <c:pt idx="3798">
                  <c:v>1477914640.6129999</c:v>
                </c:pt>
                <c:pt idx="3799">
                  <c:v>1477914640.6800001</c:v>
                </c:pt>
                <c:pt idx="3800">
                  <c:v>1477914640.747</c:v>
                </c:pt>
                <c:pt idx="3801">
                  <c:v>1477914640.813</c:v>
                </c:pt>
                <c:pt idx="3802">
                  <c:v>1477914641.747</c:v>
                </c:pt>
                <c:pt idx="3803">
                  <c:v>1477914641.8139999</c:v>
                </c:pt>
                <c:pt idx="3804">
                  <c:v>1477914641.8800001</c:v>
                </c:pt>
                <c:pt idx="3805">
                  <c:v>1477914641.947</c:v>
                </c:pt>
                <c:pt idx="3806">
                  <c:v>1477914642.0139999</c:v>
                </c:pt>
                <c:pt idx="3807">
                  <c:v>1477914642.0799999</c:v>
                </c:pt>
                <c:pt idx="3808">
                  <c:v>1477914642.1470001</c:v>
                </c:pt>
                <c:pt idx="3809">
                  <c:v>1477914643.0810001</c:v>
                </c:pt>
                <c:pt idx="3810">
                  <c:v>1477914643.1470001</c:v>
                </c:pt>
                <c:pt idx="3811">
                  <c:v>1477914643.214</c:v>
                </c:pt>
                <c:pt idx="3812">
                  <c:v>1477914643.2809999</c:v>
                </c:pt>
                <c:pt idx="3813">
                  <c:v>1477914643.3469999</c:v>
                </c:pt>
                <c:pt idx="3814">
                  <c:v>1477914643.414</c:v>
                </c:pt>
                <c:pt idx="3815">
                  <c:v>1477914643.4809999</c:v>
                </c:pt>
                <c:pt idx="3816">
                  <c:v>1477914644.414</c:v>
                </c:pt>
                <c:pt idx="3817">
                  <c:v>1477914644.4809999</c:v>
                </c:pt>
                <c:pt idx="3818">
                  <c:v>1477914644.5480001</c:v>
                </c:pt>
                <c:pt idx="3819">
                  <c:v>1477914644.6140001</c:v>
                </c:pt>
                <c:pt idx="3820">
                  <c:v>1477914644.681</c:v>
                </c:pt>
                <c:pt idx="3821">
                  <c:v>1477914644.7479999</c:v>
                </c:pt>
                <c:pt idx="3822">
                  <c:v>1477914644.8150001</c:v>
                </c:pt>
                <c:pt idx="3823">
                  <c:v>1477914645.7479999</c:v>
                </c:pt>
                <c:pt idx="3824">
                  <c:v>1477914645.8150001</c:v>
                </c:pt>
                <c:pt idx="3825">
                  <c:v>1477914645.882</c:v>
                </c:pt>
                <c:pt idx="3826">
                  <c:v>1477914645.948</c:v>
                </c:pt>
                <c:pt idx="3827">
                  <c:v>1477914646.0150001</c:v>
                </c:pt>
                <c:pt idx="3828">
                  <c:v>1477914646.082</c:v>
                </c:pt>
                <c:pt idx="3829">
                  <c:v>1477914646.148</c:v>
                </c:pt>
                <c:pt idx="3830">
                  <c:v>1477914647.082</c:v>
                </c:pt>
                <c:pt idx="3831">
                  <c:v>1477914647.1489999</c:v>
                </c:pt>
                <c:pt idx="3832">
                  <c:v>1477914647.2149999</c:v>
                </c:pt>
                <c:pt idx="3833">
                  <c:v>1477914647.2820001</c:v>
                </c:pt>
                <c:pt idx="3834">
                  <c:v>1477914647.349</c:v>
                </c:pt>
                <c:pt idx="3835">
                  <c:v>1477914647.415</c:v>
                </c:pt>
                <c:pt idx="3836">
                  <c:v>1477914647.4820001</c:v>
                </c:pt>
                <c:pt idx="3837">
                  <c:v>1477914648.4159999</c:v>
                </c:pt>
                <c:pt idx="3838">
                  <c:v>1477914648.4820001</c:v>
                </c:pt>
                <c:pt idx="3839">
                  <c:v>1477914648.549</c:v>
                </c:pt>
                <c:pt idx="3840">
                  <c:v>1477914648.6159999</c:v>
                </c:pt>
                <c:pt idx="3841">
                  <c:v>1477914648.6819999</c:v>
                </c:pt>
                <c:pt idx="3842">
                  <c:v>1477914648.7490001</c:v>
                </c:pt>
                <c:pt idx="3843">
                  <c:v>1477914648.816</c:v>
                </c:pt>
                <c:pt idx="3844">
                  <c:v>1477914649.7490001</c:v>
                </c:pt>
                <c:pt idx="3845">
                  <c:v>1477914649.816</c:v>
                </c:pt>
                <c:pt idx="3846">
                  <c:v>1477914649.8829999</c:v>
                </c:pt>
                <c:pt idx="3847">
                  <c:v>1477914649.9489999</c:v>
                </c:pt>
                <c:pt idx="3848">
                  <c:v>1477914650.016</c:v>
                </c:pt>
                <c:pt idx="3849">
                  <c:v>1477914650.0829999</c:v>
                </c:pt>
                <c:pt idx="3850">
                  <c:v>1477914650.1500001</c:v>
                </c:pt>
                <c:pt idx="3851">
                  <c:v>1477914651.0829999</c:v>
                </c:pt>
                <c:pt idx="3852">
                  <c:v>1477914651.1500001</c:v>
                </c:pt>
                <c:pt idx="3853">
                  <c:v>1477914651.217</c:v>
                </c:pt>
                <c:pt idx="3854">
                  <c:v>1477914651.283</c:v>
                </c:pt>
                <c:pt idx="3855">
                  <c:v>1477914651.3499999</c:v>
                </c:pt>
                <c:pt idx="3856">
                  <c:v>1477914651.4170001</c:v>
                </c:pt>
                <c:pt idx="3857">
                  <c:v>1477914651.483</c:v>
                </c:pt>
                <c:pt idx="3858">
                  <c:v>1477914652.4170001</c:v>
                </c:pt>
                <c:pt idx="3859">
                  <c:v>1477914652.484</c:v>
                </c:pt>
                <c:pt idx="3860">
                  <c:v>1477914652.55</c:v>
                </c:pt>
                <c:pt idx="3861">
                  <c:v>1477914652.6170001</c:v>
                </c:pt>
                <c:pt idx="3862">
                  <c:v>1477914652.684</c:v>
                </c:pt>
                <c:pt idx="3863">
                  <c:v>1477914652.75</c:v>
                </c:pt>
                <c:pt idx="3864">
                  <c:v>1477914652.8169999</c:v>
                </c:pt>
                <c:pt idx="3865">
                  <c:v>1477914653.7509999</c:v>
                </c:pt>
                <c:pt idx="3866">
                  <c:v>1477914653.8169999</c:v>
                </c:pt>
                <c:pt idx="3867">
                  <c:v>1477914653.8840001</c:v>
                </c:pt>
                <c:pt idx="3868">
                  <c:v>1477914653.951</c:v>
                </c:pt>
                <c:pt idx="3869">
                  <c:v>1477914654.017</c:v>
                </c:pt>
                <c:pt idx="3870">
                  <c:v>1477914654.0840001</c:v>
                </c:pt>
                <c:pt idx="3871">
                  <c:v>1477914654.151</c:v>
                </c:pt>
                <c:pt idx="3872">
                  <c:v>1477914655.0840001</c:v>
                </c:pt>
                <c:pt idx="3873">
                  <c:v>1477914655.151</c:v>
                </c:pt>
                <c:pt idx="3874">
                  <c:v>1477914655.2179999</c:v>
                </c:pt>
                <c:pt idx="3875">
                  <c:v>1477914655.2839999</c:v>
                </c:pt>
                <c:pt idx="3876">
                  <c:v>1477914655.3510001</c:v>
                </c:pt>
                <c:pt idx="3877">
                  <c:v>1477914655.418</c:v>
                </c:pt>
                <c:pt idx="3878">
                  <c:v>1477914655.484</c:v>
                </c:pt>
                <c:pt idx="3879">
                  <c:v>1477914656.418</c:v>
                </c:pt>
                <c:pt idx="3880">
                  <c:v>1477914656.4849999</c:v>
                </c:pt>
                <c:pt idx="3881">
                  <c:v>1477914656.5510001</c:v>
                </c:pt>
                <c:pt idx="3882">
                  <c:v>1477914656.618</c:v>
                </c:pt>
                <c:pt idx="3883">
                  <c:v>1477914656.6849999</c:v>
                </c:pt>
                <c:pt idx="3884">
                  <c:v>1477914656.7509999</c:v>
                </c:pt>
                <c:pt idx="3885">
                  <c:v>1477914656.8180001</c:v>
                </c:pt>
                <c:pt idx="3886">
                  <c:v>1477914657.7520001</c:v>
                </c:pt>
                <c:pt idx="3887">
                  <c:v>1477914657.8180001</c:v>
                </c:pt>
                <c:pt idx="3888">
                  <c:v>1477914657.885</c:v>
                </c:pt>
                <c:pt idx="3889">
                  <c:v>1477914657.9519999</c:v>
                </c:pt>
                <c:pt idx="3890">
                  <c:v>1477914658.0179999</c:v>
                </c:pt>
                <c:pt idx="3891">
                  <c:v>1477914658.085</c:v>
                </c:pt>
                <c:pt idx="3892">
                  <c:v>1477914658.152</c:v>
                </c:pt>
                <c:pt idx="3893">
                  <c:v>1477914659.085</c:v>
                </c:pt>
                <c:pt idx="3894">
                  <c:v>1477914659.2190001</c:v>
                </c:pt>
                <c:pt idx="3895">
                  <c:v>1477914659.2850001</c:v>
                </c:pt>
                <c:pt idx="3896">
                  <c:v>1477914659.352</c:v>
                </c:pt>
                <c:pt idx="3897">
                  <c:v>1477914659.4189999</c:v>
                </c:pt>
                <c:pt idx="3898">
                  <c:v>1477914659.4849999</c:v>
                </c:pt>
                <c:pt idx="3899">
                  <c:v>1477914659.552</c:v>
                </c:pt>
                <c:pt idx="3900">
                  <c:v>1477914660.4189999</c:v>
                </c:pt>
                <c:pt idx="3901">
                  <c:v>1477914660.4849999</c:v>
                </c:pt>
                <c:pt idx="3902">
                  <c:v>1477914660.552</c:v>
                </c:pt>
                <c:pt idx="3903">
                  <c:v>1477914660.619</c:v>
                </c:pt>
                <c:pt idx="3904">
                  <c:v>1477914660.6860001</c:v>
                </c:pt>
                <c:pt idx="3905">
                  <c:v>1477914660.7520001</c:v>
                </c:pt>
                <c:pt idx="3906">
                  <c:v>1477914660.819</c:v>
                </c:pt>
                <c:pt idx="3907">
                  <c:v>1477914661.7520001</c:v>
                </c:pt>
                <c:pt idx="3908">
                  <c:v>1477914661.819</c:v>
                </c:pt>
                <c:pt idx="3909">
                  <c:v>1477914661.8859999</c:v>
                </c:pt>
                <c:pt idx="3910">
                  <c:v>1477914661.9519999</c:v>
                </c:pt>
                <c:pt idx="3911">
                  <c:v>1477914662.0190001</c:v>
                </c:pt>
                <c:pt idx="3912">
                  <c:v>1477914662.086</c:v>
                </c:pt>
                <c:pt idx="3913">
                  <c:v>1477914662.152</c:v>
                </c:pt>
                <c:pt idx="3914">
                  <c:v>1477914663.086</c:v>
                </c:pt>
                <c:pt idx="3915">
                  <c:v>1477914663.1530001</c:v>
                </c:pt>
                <c:pt idx="3916">
                  <c:v>1477914663.2190001</c:v>
                </c:pt>
                <c:pt idx="3917">
                  <c:v>1477914663.286</c:v>
                </c:pt>
                <c:pt idx="3918">
                  <c:v>1477914663.3529999</c:v>
                </c:pt>
                <c:pt idx="3919">
                  <c:v>1477914663.4189999</c:v>
                </c:pt>
                <c:pt idx="3920">
                  <c:v>1477914663.4860001</c:v>
                </c:pt>
                <c:pt idx="3921">
                  <c:v>1477914664.4200001</c:v>
                </c:pt>
                <c:pt idx="3922">
                  <c:v>1477914664.4860001</c:v>
                </c:pt>
                <c:pt idx="3923">
                  <c:v>1477914664.553</c:v>
                </c:pt>
                <c:pt idx="3924">
                  <c:v>1477914664.6199999</c:v>
                </c:pt>
                <c:pt idx="3925">
                  <c:v>1477914664.6860001</c:v>
                </c:pt>
                <c:pt idx="3926">
                  <c:v>1477914664.753</c:v>
                </c:pt>
                <c:pt idx="3927">
                  <c:v>1477914664.8199999</c:v>
                </c:pt>
                <c:pt idx="3928">
                  <c:v>1477914665.753</c:v>
                </c:pt>
                <c:pt idx="3929">
                  <c:v>1477914665.8199999</c:v>
                </c:pt>
                <c:pt idx="3930">
                  <c:v>1477914665.8870001</c:v>
                </c:pt>
                <c:pt idx="3931">
                  <c:v>1477914665.9530001</c:v>
                </c:pt>
                <c:pt idx="3932">
                  <c:v>1477914666.02</c:v>
                </c:pt>
                <c:pt idx="3933">
                  <c:v>1477914666.0869999</c:v>
                </c:pt>
                <c:pt idx="3934">
                  <c:v>1477914666.1530001</c:v>
                </c:pt>
                <c:pt idx="3935">
                  <c:v>1477914667.0869999</c:v>
                </c:pt>
                <c:pt idx="3936">
                  <c:v>1477914667.1530001</c:v>
                </c:pt>
                <c:pt idx="3937">
                  <c:v>1477914667.22</c:v>
                </c:pt>
                <c:pt idx="3938">
                  <c:v>1477914667.2869999</c:v>
                </c:pt>
                <c:pt idx="3939">
                  <c:v>1477914667.3529999</c:v>
                </c:pt>
                <c:pt idx="3940">
                  <c:v>1477914667.4200001</c:v>
                </c:pt>
                <c:pt idx="3941">
                  <c:v>1477914668.4200001</c:v>
                </c:pt>
                <c:pt idx="3942">
                  <c:v>1477914668.487</c:v>
                </c:pt>
                <c:pt idx="3943">
                  <c:v>1477914668.5539999</c:v>
                </c:pt>
                <c:pt idx="3944">
                  <c:v>1477914668.6199999</c:v>
                </c:pt>
                <c:pt idx="3945">
                  <c:v>1477914668.687</c:v>
                </c:pt>
                <c:pt idx="3946">
                  <c:v>1477914668.7539999</c:v>
                </c:pt>
                <c:pt idx="3947">
                  <c:v>1477914669.7539999</c:v>
                </c:pt>
                <c:pt idx="3948">
                  <c:v>1477914669.8199999</c:v>
                </c:pt>
                <c:pt idx="3949">
                  <c:v>1477914669.8870001</c:v>
                </c:pt>
                <c:pt idx="3950">
                  <c:v>1477914669.954</c:v>
                </c:pt>
                <c:pt idx="3951">
                  <c:v>1477914670.02</c:v>
                </c:pt>
                <c:pt idx="3952">
                  <c:v>1477914670.0869999</c:v>
                </c:pt>
                <c:pt idx="3953">
                  <c:v>1477914671.0869999</c:v>
                </c:pt>
                <c:pt idx="3954">
                  <c:v>1477914671.154</c:v>
                </c:pt>
                <c:pt idx="3955">
                  <c:v>1477914671.22</c:v>
                </c:pt>
                <c:pt idx="3956">
                  <c:v>1477914671.2869999</c:v>
                </c:pt>
                <c:pt idx="3957">
                  <c:v>1477914671.3540001</c:v>
                </c:pt>
                <c:pt idx="3958">
                  <c:v>1477914671.4200001</c:v>
                </c:pt>
                <c:pt idx="3959">
                  <c:v>1477914672.421</c:v>
                </c:pt>
                <c:pt idx="3960">
                  <c:v>1477914672.487</c:v>
                </c:pt>
                <c:pt idx="3961">
                  <c:v>1477914672.5539999</c:v>
                </c:pt>
                <c:pt idx="3962">
                  <c:v>1477914672.6210001</c:v>
                </c:pt>
                <c:pt idx="3963">
                  <c:v>1477914672.687</c:v>
                </c:pt>
                <c:pt idx="3964">
                  <c:v>1477914672.7539999</c:v>
                </c:pt>
                <c:pt idx="3965">
                  <c:v>1477914673.7539999</c:v>
                </c:pt>
                <c:pt idx="3966">
                  <c:v>1477914673.8210001</c:v>
                </c:pt>
                <c:pt idx="3967">
                  <c:v>1477914673.8870001</c:v>
                </c:pt>
                <c:pt idx="3968">
                  <c:v>1477914673.954</c:v>
                </c:pt>
                <c:pt idx="3969">
                  <c:v>1477914674.0209999</c:v>
                </c:pt>
                <c:pt idx="3970">
                  <c:v>1477914674.0869999</c:v>
                </c:pt>
                <c:pt idx="3971">
                  <c:v>1477914675.0869999</c:v>
                </c:pt>
                <c:pt idx="3972">
                  <c:v>1477914675.154</c:v>
                </c:pt>
                <c:pt idx="3973">
                  <c:v>1477914675.221</c:v>
                </c:pt>
                <c:pt idx="3974">
                  <c:v>1477914675.2869999</c:v>
                </c:pt>
                <c:pt idx="3975">
                  <c:v>1477914675.3540001</c:v>
                </c:pt>
                <c:pt idx="3976">
                  <c:v>1477914675.421</c:v>
                </c:pt>
                <c:pt idx="3977">
                  <c:v>1477914676.421</c:v>
                </c:pt>
                <c:pt idx="3978">
                  <c:v>1477914676.487</c:v>
                </c:pt>
                <c:pt idx="3979">
                  <c:v>1477914676.5539999</c:v>
                </c:pt>
                <c:pt idx="3980">
                  <c:v>1477914676.6210001</c:v>
                </c:pt>
                <c:pt idx="3981">
                  <c:v>1477914676.688</c:v>
                </c:pt>
                <c:pt idx="3982">
                  <c:v>1477914676.7539999</c:v>
                </c:pt>
                <c:pt idx="3983">
                  <c:v>1477914677.7539999</c:v>
                </c:pt>
                <c:pt idx="3984">
                  <c:v>1477914677.8210001</c:v>
                </c:pt>
                <c:pt idx="3985">
                  <c:v>1477914677.888</c:v>
                </c:pt>
                <c:pt idx="3986">
                  <c:v>1477914677.954</c:v>
                </c:pt>
                <c:pt idx="3987">
                  <c:v>1477914678.0209999</c:v>
                </c:pt>
                <c:pt idx="3988">
                  <c:v>1477914678.0880001</c:v>
                </c:pt>
                <c:pt idx="3989">
                  <c:v>1477914679.0880001</c:v>
                </c:pt>
                <c:pt idx="3990">
                  <c:v>1477914679.154</c:v>
                </c:pt>
                <c:pt idx="3991">
                  <c:v>1477914679.221</c:v>
                </c:pt>
                <c:pt idx="3992">
                  <c:v>1477914679.2880001</c:v>
                </c:pt>
                <c:pt idx="3993">
                  <c:v>1477914679.3540001</c:v>
                </c:pt>
                <c:pt idx="3994">
                  <c:v>1477914679.421</c:v>
                </c:pt>
                <c:pt idx="3995">
                  <c:v>1477914680.421</c:v>
                </c:pt>
                <c:pt idx="3996">
                  <c:v>1477914680.4879999</c:v>
                </c:pt>
                <c:pt idx="3997">
                  <c:v>1477914680.5550001</c:v>
                </c:pt>
                <c:pt idx="3998">
                  <c:v>1477914680.6210001</c:v>
                </c:pt>
                <c:pt idx="3999">
                  <c:v>1477914680.688</c:v>
                </c:pt>
                <c:pt idx="4000">
                  <c:v>1477914680.7550001</c:v>
                </c:pt>
                <c:pt idx="4001">
                  <c:v>1477914681.7550001</c:v>
                </c:pt>
                <c:pt idx="4002">
                  <c:v>1477914681.8210001</c:v>
                </c:pt>
                <c:pt idx="4003">
                  <c:v>1477914681.888</c:v>
                </c:pt>
                <c:pt idx="4004">
                  <c:v>1477914681.9549999</c:v>
                </c:pt>
                <c:pt idx="4005">
                  <c:v>1477914682.0209999</c:v>
                </c:pt>
                <c:pt idx="4006">
                  <c:v>1477914682.0880001</c:v>
                </c:pt>
                <c:pt idx="4007">
                  <c:v>1477914683.0880001</c:v>
                </c:pt>
                <c:pt idx="4008">
                  <c:v>1477914683.155</c:v>
                </c:pt>
                <c:pt idx="4009">
                  <c:v>1477914683.221</c:v>
                </c:pt>
                <c:pt idx="4010">
                  <c:v>1477914683.2880001</c:v>
                </c:pt>
                <c:pt idx="4011">
                  <c:v>1477914683.355</c:v>
                </c:pt>
                <c:pt idx="4012">
                  <c:v>1477914683.4219999</c:v>
                </c:pt>
                <c:pt idx="4013">
                  <c:v>1477914684.4219999</c:v>
                </c:pt>
                <c:pt idx="4014">
                  <c:v>1477914684.4879999</c:v>
                </c:pt>
                <c:pt idx="4015">
                  <c:v>1477914684.5550001</c:v>
                </c:pt>
                <c:pt idx="4016">
                  <c:v>1477914684.622</c:v>
                </c:pt>
                <c:pt idx="4017">
                  <c:v>1477914684.688</c:v>
                </c:pt>
                <c:pt idx="4018">
                  <c:v>1477914684.7550001</c:v>
                </c:pt>
                <c:pt idx="4019">
                  <c:v>1477914685.7550001</c:v>
                </c:pt>
                <c:pt idx="4020">
                  <c:v>1477914685.822</c:v>
                </c:pt>
                <c:pt idx="4021">
                  <c:v>1477914685.888</c:v>
                </c:pt>
                <c:pt idx="4022">
                  <c:v>1477914685.9549999</c:v>
                </c:pt>
                <c:pt idx="4023">
                  <c:v>1477914686.0220001</c:v>
                </c:pt>
                <c:pt idx="4024">
                  <c:v>1477914686.0880001</c:v>
                </c:pt>
                <c:pt idx="4025">
                  <c:v>1477914687.089</c:v>
                </c:pt>
                <c:pt idx="4026">
                  <c:v>1477914687.155</c:v>
                </c:pt>
                <c:pt idx="4027">
                  <c:v>1477914687.2219999</c:v>
                </c:pt>
                <c:pt idx="4028">
                  <c:v>1477914687.289</c:v>
                </c:pt>
                <c:pt idx="4029">
                  <c:v>1477914687.355</c:v>
                </c:pt>
                <c:pt idx="4030">
                  <c:v>1477914687.4219999</c:v>
                </c:pt>
                <c:pt idx="4031">
                  <c:v>1477914687.4890001</c:v>
                </c:pt>
                <c:pt idx="4032">
                  <c:v>1477914688.4219999</c:v>
                </c:pt>
                <c:pt idx="4033">
                  <c:v>1477914688.4890001</c:v>
                </c:pt>
                <c:pt idx="4034">
                  <c:v>1477914688.5550001</c:v>
                </c:pt>
                <c:pt idx="4035">
                  <c:v>1477914688.622</c:v>
                </c:pt>
                <c:pt idx="4036">
                  <c:v>1477914688.6889999</c:v>
                </c:pt>
                <c:pt idx="4037">
                  <c:v>1477914688.7550001</c:v>
                </c:pt>
                <c:pt idx="4038">
                  <c:v>1477914688.822</c:v>
                </c:pt>
                <c:pt idx="4039">
                  <c:v>1477914689.756</c:v>
                </c:pt>
                <c:pt idx="4040">
                  <c:v>1477914689.822</c:v>
                </c:pt>
                <c:pt idx="4041">
                  <c:v>1477914689.8889999</c:v>
                </c:pt>
                <c:pt idx="4042">
                  <c:v>1477914689.9560001</c:v>
                </c:pt>
                <c:pt idx="4043">
                  <c:v>1477914690.0220001</c:v>
                </c:pt>
                <c:pt idx="4044">
                  <c:v>1477914690.089</c:v>
                </c:pt>
                <c:pt idx="4045">
                  <c:v>1477914690.1559999</c:v>
                </c:pt>
                <c:pt idx="4046">
                  <c:v>1477914691.089</c:v>
                </c:pt>
                <c:pt idx="4047">
                  <c:v>1477914691.1559999</c:v>
                </c:pt>
                <c:pt idx="4048">
                  <c:v>1477914691.2219999</c:v>
                </c:pt>
                <c:pt idx="4049">
                  <c:v>1477914691.289</c:v>
                </c:pt>
                <c:pt idx="4050">
                  <c:v>1477914691.3559999</c:v>
                </c:pt>
                <c:pt idx="4051">
                  <c:v>1477914691.4219999</c:v>
                </c:pt>
                <c:pt idx="4052">
                  <c:v>1477914691.4890001</c:v>
                </c:pt>
                <c:pt idx="4053">
                  <c:v>1477914692.4230001</c:v>
                </c:pt>
                <c:pt idx="4054">
                  <c:v>1477914692.4890001</c:v>
                </c:pt>
                <c:pt idx="4055">
                  <c:v>1477914692.556</c:v>
                </c:pt>
                <c:pt idx="4056">
                  <c:v>1477914692.6229999</c:v>
                </c:pt>
                <c:pt idx="4057">
                  <c:v>1477914692.6889999</c:v>
                </c:pt>
                <c:pt idx="4058">
                  <c:v>1477914692.756</c:v>
                </c:pt>
                <c:pt idx="4059">
                  <c:v>1477914692.823</c:v>
                </c:pt>
                <c:pt idx="4060">
                  <c:v>1477914693.756</c:v>
                </c:pt>
                <c:pt idx="4061">
                  <c:v>1477914693.823</c:v>
                </c:pt>
                <c:pt idx="4062">
                  <c:v>1477914693.8889999</c:v>
                </c:pt>
                <c:pt idx="4063">
                  <c:v>1477914693.9560001</c:v>
                </c:pt>
                <c:pt idx="4064">
                  <c:v>1477914694.023</c:v>
                </c:pt>
                <c:pt idx="4065">
                  <c:v>1477914694.089</c:v>
                </c:pt>
                <c:pt idx="4066">
                  <c:v>1477914694.1559999</c:v>
                </c:pt>
                <c:pt idx="4067">
                  <c:v>1477914695.0899999</c:v>
                </c:pt>
                <c:pt idx="4068">
                  <c:v>1477914695.1559999</c:v>
                </c:pt>
                <c:pt idx="4069">
                  <c:v>1477914695.223</c:v>
                </c:pt>
                <c:pt idx="4070">
                  <c:v>1477914695.29</c:v>
                </c:pt>
                <c:pt idx="4071">
                  <c:v>1477914695.3559999</c:v>
                </c:pt>
                <c:pt idx="4072">
                  <c:v>1477914695.4230001</c:v>
                </c:pt>
                <c:pt idx="4073">
                  <c:v>1477914695.49</c:v>
                </c:pt>
                <c:pt idx="4074">
                  <c:v>1477914696.4230001</c:v>
                </c:pt>
                <c:pt idx="4075">
                  <c:v>1477914696.49</c:v>
                </c:pt>
                <c:pt idx="4076">
                  <c:v>1477914696.556</c:v>
                </c:pt>
                <c:pt idx="4077">
                  <c:v>1477914696.6229999</c:v>
                </c:pt>
                <c:pt idx="4078">
                  <c:v>1477914696.6900001</c:v>
                </c:pt>
                <c:pt idx="4079">
                  <c:v>1477914696.756</c:v>
                </c:pt>
                <c:pt idx="4080">
                  <c:v>1477914696.823</c:v>
                </c:pt>
                <c:pt idx="4081">
                  <c:v>1477914697.757</c:v>
                </c:pt>
                <c:pt idx="4082">
                  <c:v>1477914697.823</c:v>
                </c:pt>
                <c:pt idx="4083">
                  <c:v>1477914697.8900001</c:v>
                </c:pt>
                <c:pt idx="4084">
                  <c:v>1477914697.957</c:v>
                </c:pt>
                <c:pt idx="4085">
                  <c:v>1477914698.023</c:v>
                </c:pt>
                <c:pt idx="4086">
                  <c:v>1477914698.0899999</c:v>
                </c:pt>
                <c:pt idx="4087">
                  <c:v>1477914698.1570001</c:v>
                </c:pt>
                <c:pt idx="4088">
                  <c:v>1477914699.0899999</c:v>
                </c:pt>
                <c:pt idx="4089">
                  <c:v>1477914699.1570001</c:v>
                </c:pt>
                <c:pt idx="4090">
                  <c:v>1477914699.224</c:v>
                </c:pt>
                <c:pt idx="4091">
                  <c:v>1477914699.29</c:v>
                </c:pt>
                <c:pt idx="4092">
                  <c:v>1477914699.3570001</c:v>
                </c:pt>
                <c:pt idx="4093">
                  <c:v>1477914699.424</c:v>
                </c:pt>
                <c:pt idx="4094">
                  <c:v>1477914699.49</c:v>
                </c:pt>
                <c:pt idx="4095">
                  <c:v>1477914700.424</c:v>
                </c:pt>
                <c:pt idx="4096">
                  <c:v>1477914700.49</c:v>
                </c:pt>
                <c:pt idx="4097">
                  <c:v>1477914700.5569999</c:v>
                </c:pt>
                <c:pt idx="4098">
                  <c:v>1477914700.6240001</c:v>
                </c:pt>
                <c:pt idx="4099">
                  <c:v>1477914700.6900001</c:v>
                </c:pt>
                <c:pt idx="4100">
                  <c:v>1477914700.757</c:v>
                </c:pt>
                <c:pt idx="4101">
                  <c:v>1477914700.8239999</c:v>
                </c:pt>
                <c:pt idx="4102">
                  <c:v>1477914701.757</c:v>
                </c:pt>
                <c:pt idx="4103">
                  <c:v>1477914701.8239999</c:v>
                </c:pt>
                <c:pt idx="4104">
                  <c:v>1477914701.891</c:v>
                </c:pt>
                <c:pt idx="4105">
                  <c:v>1477914701.957</c:v>
                </c:pt>
                <c:pt idx="4106">
                  <c:v>1477914702.0239999</c:v>
                </c:pt>
                <c:pt idx="4107">
                  <c:v>1477914702.0910001</c:v>
                </c:pt>
                <c:pt idx="4108">
                  <c:v>1477914702.1570001</c:v>
                </c:pt>
                <c:pt idx="4109">
                  <c:v>1477914703.0910001</c:v>
                </c:pt>
                <c:pt idx="4110">
                  <c:v>1477914703.158</c:v>
                </c:pt>
                <c:pt idx="4111">
                  <c:v>1477914703.224</c:v>
                </c:pt>
                <c:pt idx="4112">
                  <c:v>1477914703.2909999</c:v>
                </c:pt>
                <c:pt idx="4113">
                  <c:v>1477914703.358</c:v>
                </c:pt>
                <c:pt idx="4114">
                  <c:v>1477914703.424</c:v>
                </c:pt>
                <c:pt idx="4115">
                  <c:v>1477914703.4909999</c:v>
                </c:pt>
                <c:pt idx="4116">
                  <c:v>1477914704.425</c:v>
                </c:pt>
                <c:pt idx="4117">
                  <c:v>1477914704.4909999</c:v>
                </c:pt>
                <c:pt idx="4118">
                  <c:v>1477914704.5580001</c:v>
                </c:pt>
                <c:pt idx="4119">
                  <c:v>1477914704.625</c:v>
                </c:pt>
                <c:pt idx="4120">
                  <c:v>1477914704.691</c:v>
                </c:pt>
                <c:pt idx="4121">
                  <c:v>1477914704.7579999</c:v>
                </c:pt>
                <c:pt idx="4122">
                  <c:v>1477914704.825</c:v>
                </c:pt>
                <c:pt idx="4123">
                  <c:v>1477914705.7579999</c:v>
                </c:pt>
                <c:pt idx="4124">
                  <c:v>1477914705.825</c:v>
                </c:pt>
                <c:pt idx="4125">
                  <c:v>1477914705.892</c:v>
                </c:pt>
                <c:pt idx="4126">
                  <c:v>1477914705.9579999</c:v>
                </c:pt>
                <c:pt idx="4127">
                  <c:v>1477914706.0250001</c:v>
                </c:pt>
                <c:pt idx="4128">
                  <c:v>1477914706.092</c:v>
                </c:pt>
                <c:pt idx="4129">
                  <c:v>1477914706.158</c:v>
                </c:pt>
                <c:pt idx="4130">
                  <c:v>1477914707.092</c:v>
                </c:pt>
                <c:pt idx="4131">
                  <c:v>1477914707.1589999</c:v>
                </c:pt>
                <c:pt idx="4132">
                  <c:v>1477914707.2249999</c:v>
                </c:pt>
                <c:pt idx="4133">
                  <c:v>1477914707.2920001</c:v>
                </c:pt>
                <c:pt idx="4134">
                  <c:v>1477914707.359</c:v>
                </c:pt>
                <c:pt idx="4135">
                  <c:v>1477914707.425</c:v>
                </c:pt>
                <c:pt idx="4136">
                  <c:v>1477914707.4920001</c:v>
                </c:pt>
                <c:pt idx="4137">
                  <c:v>1477914708.425</c:v>
                </c:pt>
                <c:pt idx="4138">
                  <c:v>1477914708.4920001</c:v>
                </c:pt>
                <c:pt idx="4139">
                  <c:v>1477914708.559</c:v>
                </c:pt>
                <c:pt idx="4140">
                  <c:v>1477914708.6259999</c:v>
                </c:pt>
                <c:pt idx="4141">
                  <c:v>1477914708.6919999</c:v>
                </c:pt>
                <c:pt idx="4142">
                  <c:v>1477914708.7590001</c:v>
                </c:pt>
                <c:pt idx="4143">
                  <c:v>1477914708.826</c:v>
                </c:pt>
                <c:pt idx="4144">
                  <c:v>1477914709.7590001</c:v>
                </c:pt>
                <c:pt idx="4145">
                  <c:v>1477914709.826</c:v>
                </c:pt>
                <c:pt idx="4146">
                  <c:v>1477914709.892</c:v>
                </c:pt>
                <c:pt idx="4147">
                  <c:v>1477914709.9590001</c:v>
                </c:pt>
                <c:pt idx="4148">
                  <c:v>1477914710.026</c:v>
                </c:pt>
                <c:pt idx="4149">
                  <c:v>1477914710.0929999</c:v>
                </c:pt>
                <c:pt idx="4150">
                  <c:v>1477914710.1589999</c:v>
                </c:pt>
                <c:pt idx="4151">
                  <c:v>1477914711.0929999</c:v>
                </c:pt>
                <c:pt idx="4152">
                  <c:v>1477914711.1589999</c:v>
                </c:pt>
                <c:pt idx="4153">
                  <c:v>1477914711.2260001</c:v>
                </c:pt>
                <c:pt idx="4154">
                  <c:v>1477914711.293</c:v>
                </c:pt>
                <c:pt idx="4155">
                  <c:v>1477914711.359</c:v>
                </c:pt>
                <c:pt idx="4156">
                  <c:v>1477914711.4260001</c:v>
                </c:pt>
                <c:pt idx="4157">
                  <c:v>1477914711.493</c:v>
                </c:pt>
                <c:pt idx="4158">
                  <c:v>1477914712.4260001</c:v>
                </c:pt>
                <c:pt idx="4159">
                  <c:v>1477914712.493</c:v>
                </c:pt>
                <c:pt idx="4160">
                  <c:v>1477914712.5599999</c:v>
                </c:pt>
                <c:pt idx="4161">
                  <c:v>1477914712.6259999</c:v>
                </c:pt>
                <c:pt idx="4162">
                  <c:v>1477914712.6930001</c:v>
                </c:pt>
                <c:pt idx="4163">
                  <c:v>1477914712.76</c:v>
                </c:pt>
                <c:pt idx="4164">
                  <c:v>1477914712.826</c:v>
                </c:pt>
                <c:pt idx="4165">
                  <c:v>1477914713.76</c:v>
                </c:pt>
                <c:pt idx="4166">
                  <c:v>1477914713.8269999</c:v>
                </c:pt>
                <c:pt idx="4167">
                  <c:v>1477914713.8929999</c:v>
                </c:pt>
                <c:pt idx="4168">
                  <c:v>1477914713.96</c:v>
                </c:pt>
                <c:pt idx="4169">
                  <c:v>1477914714.027</c:v>
                </c:pt>
                <c:pt idx="4170">
                  <c:v>1477914714.0929999</c:v>
                </c:pt>
                <c:pt idx="4171">
                  <c:v>1477914714.1600001</c:v>
                </c:pt>
                <c:pt idx="4172">
                  <c:v>1477914715.0929999</c:v>
                </c:pt>
                <c:pt idx="4173">
                  <c:v>1477914715.1600001</c:v>
                </c:pt>
                <c:pt idx="4174">
                  <c:v>1477914715.227</c:v>
                </c:pt>
                <c:pt idx="4175">
                  <c:v>1477914715.293</c:v>
                </c:pt>
                <c:pt idx="4176">
                  <c:v>1477914715.3599999</c:v>
                </c:pt>
                <c:pt idx="4177">
                  <c:v>1477914715.427</c:v>
                </c:pt>
                <c:pt idx="4178">
                  <c:v>1477914715.493</c:v>
                </c:pt>
                <c:pt idx="4179">
                  <c:v>1477914716.427</c:v>
                </c:pt>
                <c:pt idx="4180">
                  <c:v>1477914716.494</c:v>
                </c:pt>
                <c:pt idx="4181">
                  <c:v>1477914716.5599999</c:v>
                </c:pt>
                <c:pt idx="4182">
                  <c:v>1477914716.6270001</c:v>
                </c:pt>
                <c:pt idx="4183">
                  <c:v>1477914716.694</c:v>
                </c:pt>
                <c:pt idx="4184">
                  <c:v>1477914716.76</c:v>
                </c:pt>
                <c:pt idx="4185">
                  <c:v>1477914716.8269999</c:v>
                </c:pt>
                <c:pt idx="4186">
                  <c:v>1477914717.76</c:v>
                </c:pt>
                <c:pt idx="4187">
                  <c:v>1477914717.8269999</c:v>
                </c:pt>
                <c:pt idx="4188">
                  <c:v>1477914717.8940001</c:v>
                </c:pt>
                <c:pt idx="4189">
                  <c:v>1477914717.96</c:v>
                </c:pt>
                <c:pt idx="4190">
                  <c:v>1477914718.027</c:v>
                </c:pt>
                <c:pt idx="4191">
                  <c:v>1477914718.0940001</c:v>
                </c:pt>
                <c:pt idx="4192">
                  <c:v>1477914718.1600001</c:v>
                </c:pt>
                <c:pt idx="4193">
                  <c:v>1477914719.0940001</c:v>
                </c:pt>
                <c:pt idx="4194">
                  <c:v>1477914719.227</c:v>
                </c:pt>
                <c:pt idx="4195">
                  <c:v>1477914719.2939999</c:v>
                </c:pt>
                <c:pt idx="4196">
                  <c:v>1477914719.3599999</c:v>
                </c:pt>
                <c:pt idx="4197">
                  <c:v>1477914719.427</c:v>
                </c:pt>
                <c:pt idx="4198">
                  <c:v>1477914719.494</c:v>
                </c:pt>
                <c:pt idx="4199">
                  <c:v>1477914719.5599999</c:v>
                </c:pt>
                <c:pt idx="4200">
                  <c:v>1477914720.427</c:v>
                </c:pt>
                <c:pt idx="4201">
                  <c:v>1477914720.494</c:v>
                </c:pt>
                <c:pt idx="4202">
                  <c:v>1477914720.5610001</c:v>
                </c:pt>
                <c:pt idx="4203">
                  <c:v>1477914720.6270001</c:v>
                </c:pt>
                <c:pt idx="4204">
                  <c:v>1477914720.694</c:v>
                </c:pt>
                <c:pt idx="4205">
                  <c:v>1477914720.7609999</c:v>
                </c:pt>
                <c:pt idx="4206">
                  <c:v>1477914720.8269999</c:v>
                </c:pt>
                <c:pt idx="4207">
                  <c:v>1477914721.7609999</c:v>
                </c:pt>
                <c:pt idx="4208">
                  <c:v>1477914721.8269999</c:v>
                </c:pt>
                <c:pt idx="4209">
                  <c:v>1477914721.8940001</c:v>
                </c:pt>
                <c:pt idx="4210">
                  <c:v>1477914721.961</c:v>
                </c:pt>
                <c:pt idx="4211">
                  <c:v>1477914722.027</c:v>
                </c:pt>
                <c:pt idx="4212">
                  <c:v>1477914722.0940001</c:v>
                </c:pt>
                <c:pt idx="4213">
                  <c:v>1477914722.161</c:v>
                </c:pt>
                <c:pt idx="4214">
                  <c:v>1477914723.0940001</c:v>
                </c:pt>
                <c:pt idx="4215">
                  <c:v>1477914723.161</c:v>
                </c:pt>
                <c:pt idx="4216">
                  <c:v>1477914723.227</c:v>
                </c:pt>
                <c:pt idx="4217">
                  <c:v>1477914723.2939999</c:v>
                </c:pt>
                <c:pt idx="4218">
                  <c:v>1477914723.3610001</c:v>
                </c:pt>
                <c:pt idx="4219">
                  <c:v>1477914723.427</c:v>
                </c:pt>
                <c:pt idx="4220">
                  <c:v>1477914723.494</c:v>
                </c:pt>
                <c:pt idx="4221">
                  <c:v>1477914724.427</c:v>
                </c:pt>
                <c:pt idx="4222">
                  <c:v>1477914724.494</c:v>
                </c:pt>
                <c:pt idx="4223">
                  <c:v>1477914724.5610001</c:v>
                </c:pt>
                <c:pt idx="4224">
                  <c:v>1477914724.6270001</c:v>
                </c:pt>
                <c:pt idx="4225">
                  <c:v>1477914724.694</c:v>
                </c:pt>
                <c:pt idx="4226">
                  <c:v>1477914724.7609999</c:v>
                </c:pt>
                <c:pt idx="4227">
                  <c:v>1477914724.8269999</c:v>
                </c:pt>
                <c:pt idx="4228">
                  <c:v>1477914725.7609999</c:v>
                </c:pt>
                <c:pt idx="4229">
                  <c:v>1477914725.8269999</c:v>
                </c:pt>
                <c:pt idx="4230">
                  <c:v>1477914725.8940001</c:v>
                </c:pt>
                <c:pt idx="4231">
                  <c:v>1477914725.961</c:v>
                </c:pt>
                <c:pt idx="4232">
                  <c:v>1477914726.027</c:v>
                </c:pt>
                <c:pt idx="4233">
                  <c:v>1477914726.0940001</c:v>
                </c:pt>
                <c:pt idx="4234">
                  <c:v>1477914726.161</c:v>
                </c:pt>
                <c:pt idx="4235">
                  <c:v>1477914727.0940001</c:v>
                </c:pt>
                <c:pt idx="4236">
                  <c:v>1477914727.161</c:v>
                </c:pt>
                <c:pt idx="4237">
                  <c:v>1477914727.227</c:v>
                </c:pt>
                <c:pt idx="4238">
                  <c:v>1477914727.2939999</c:v>
                </c:pt>
                <c:pt idx="4239">
                  <c:v>1477914727.3610001</c:v>
                </c:pt>
                <c:pt idx="4240">
                  <c:v>1477914727.427</c:v>
                </c:pt>
                <c:pt idx="4241">
                  <c:v>1477914728.427</c:v>
                </c:pt>
                <c:pt idx="4242">
                  <c:v>1477914728.494</c:v>
                </c:pt>
                <c:pt idx="4243">
                  <c:v>1477914728.5610001</c:v>
                </c:pt>
                <c:pt idx="4244">
                  <c:v>1477914728.6270001</c:v>
                </c:pt>
                <c:pt idx="4245">
                  <c:v>1477914728.694</c:v>
                </c:pt>
                <c:pt idx="4246">
                  <c:v>1477914728.7609999</c:v>
                </c:pt>
                <c:pt idx="4247">
                  <c:v>1477914729.7609999</c:v>
                </c:pt>
                <c:pt idx="4248">
                  <c:v>1477914729.8269999</c:v>
                </c:pt>
                <c:pt idx="4249">
                  <c:v>1477914729.8940001</c:v>
                </c:pt>
                <c:pt idx="4250">
                  <c:v>1477914729.961</c:v>
                </c:pt>
                <c:pt idx="4251">
                  <c:v>1477914730.0280001</c:v>
                </c:pt>
                <c:pt idx="4252">
                  <c:v>1477914730.0940001</c:v>
                </c:pt>
                <c:pt idx="4253">
                  <c:v>1477914731.0940001</c:v>
                </c:pt>
                <c:pt idx="4254">
                  <c:v>1477914731.161</c:v>
                </c:pt>
                <c:pt idx="4255">
                  <c:v>1477914731.2279999</c:v>
                </c:pt>
                <c:pt idx="4256">
                  <c:v>1477914731.2939999</c:v>
                </c:pt>
                <c:pt idx="4257">
                  <c:v>1477914731.3610001</c:v>
                </c:pt>
                <c:pt idx="4258">
                  <c:v>1477914731.428</c:v>
                </c:pt>
                <c:pt idx="4259">
                  <c:v>1477914732.428</c:v>
                </c:pt>
                <c:pt idx="4260">
                  <c:v>1477914732.494</c:v>
                </c:pt>
                <c:pt idx="4261">
                  <c:v>1477914732.5610001</c:v>
                </c:pt>
                <c:pt idx="4262">
                  <c:v>1477914732.628</c:v>
                </c:pt>
                <c:pt idx="4263">
                  <c:v>1477914732.694</c:v>
                </c:pt>
                <c:pt idx="4264">
                  <c:v>1477914732.7609999</c:v>
                </c:pt>
                <c:pt idx="4265">
                  <c:v>1477914733.7609999</c:v>
                </c:pt>
                <c:pt idx="4266">
                  <c:v>1477914733.8280001</c:v>
                </c:pt>
                <c:pt idx="4267">
                  <c:v>1477914733.8940001</c:v>
                </c:pt>
                <c:pt idx="4268">
                  <c:v>1477914733.961</c:v>
                </c:pt>
                <c:pt idx="4269">
                  <c:v>1477914734.0280001</c:v>
                </c:pt>
                <c:pt idx="4270">
                  <c:v>1477914734.0940001</c:v>
                </c:pt>
                <c:pt idx="4271">
                  <c:v>1477914735.0940001</c:v>
                </c:pt>
                <c:pt idx="4272">
                  <c:v>1477914735.161</c:v>
                </c:pt>
                <c:pt idx="4273">
                  <c:v>1477914735.2279999</c:v>
                </c:pt>
                <c:pt idx="4274">
                  <c:v>1477914735.2939999</c:v>
                </c:pt>
                <c:pt idx="4275">
                  <c:v>1477914735.3610001</c:v>
                </c:pt>
                <c:pt idx="4276">
                  <c:v>1477914735.428</c:v>
                </c:pt>
                <c:pt idx="4277">
                  <c:v>1477914736.428</c:v>
                </c:pt>
                <c:pt idx="4278">
                  <c:v>1477914736.494</c:v>
                </c:pt>
                <c:pt idx="4279">
                  <c:v>1477914736.5610001</c:v>
                </c:pt>
                <c:pt idx="4280">
                  <c:v>1477914736.628</c:v>
                </c:pt>
                <c:pt idx="4281">
                  <c:v>1477914736.694</c:v>
                </c:pt>
                <c:pt idx="4282">
                  <c:v>1477914736.7609999</c:v>
                </c:pt>
                <c:pt idx="4283">
                  <c:v>1477914737.7609999</c:v>
                </c:pt>
                <c:pt idx="4284">
                  <c:v>1477914737.8280001</c:v>
                </c:pt>
                <c:pt idx="4285">
                  <c:v>1477914737.8940001</c:v>
                </c:pt>
                <c:pt idx="4286">
                  <c:v>1477914737.961</c:v>
                </c:pt>
                <c:pt idx="4287">
                  <c:v>1477914738.0280001</c:v>
                </c:pt>
                <c:pt idx="4288">
                  <c:v>1477914738.0940001</c:v>
                </c:pt>
                <c:pt idx="4289">
                  <c:v>1477914739.0940001</c:v>
                </c:pt>
                <c:pt idx="4290">
                  <c:v>1477914739.161</c:v>
                </c:pt>
                <c:pt idx="4291">
                  <c:v>1477914739.2279999</c:v>
                </c:pt>
                <c:pt idx="4292">
                  <c:v>1477914739.2939999</c:v>
                </c:pt>
                <c:pt idx="4293">
                  <c:v>1477914739.3610001</c:v>
                </c:pt>
                <c:pt idx="4294">
                  <c:v>1477914739.428</c:v>
                </c:pt>
                <c:pt idx="4295">
                  <c:v>1477914740.428</c:v>
                </c:pt>
                <c:pt idx="4296">
                  <c:v>1477914740.494</c:v>
                </c:pt>
                <c:pt idx="4297">
                  <c:v>1477914740.5610001</c:v>
                </c:pt>
                <c:pt idx="4298">
                  <c:v>1477914740.628</c:v>
                </c:pt>
                <c:pt idx="4299">
                  <c:v>1477914740.694</c:v>
                </c:pt>
                <c:pt idx="4300">
                  <c:v>1477914740.7609999</c:v>
                </c:pt>
                <c:pt idx="4301">
                  <c:v>1477914741.7609999</c:v>
                </c:pt>
                <c:pt idx="4302">
                  <c:v>1477914741.8280001</c:v>
                </c:pt>
                <c:pt idx="4303">
                  <c:v>1477914741.8940001</c:v>
                </c:pt>
                <c:pt idx="4304">
                  <c:v>1477914741.961</c:v>
                </c:pt>
                <c:pt idx="4305">
                  <c:v>1477914742.0280001</c:v>
                </c:pt>
                <c:pt idx="4306">
                  <c:v>1477914742.0940001</c:v>
                </c:pt>
                <c:pt idx="4307">
                  <c:v>1477914743.0940001</c:v>
                </c:pt>
                <c:pt idx="4308">
                  <c:v>1477914743.161</c:v>
                </c:pt>
                <c:pt idx="4309">
                  <c:v>1477914743.2279999</c:v>
                </c:pt>
                <c:pt idx="4310">
                  <c:v>1477914743.2939999</c:v>
                </c:pt>
                <c:pt idx="4311">
                  <c:v>1477914743.3610001</c:v>
                </c:pt>
                <c:pt idx="4312">
                  <c:v>1477914743.428</c:v>
                </c:pt>
                <c:pt idx="4313">
                  <c:v>1477914744.428</c:v>
                </c:pt>
                <c:pt idx="4314">
                  <c:v>1477914744.494</c:v>
                </c:pt>
                <c:pt idx="4315">
                  <c:v>1477914744.5610001</c:v>
                </c:pt>
                <c:pt idx="4316">
                  <c:v>1477914744.628</c:v>
                </c:pt>
                <c:pt idx="4317">
                  <c:v>1477914744.694</c:v>
                </c:pt>
                <c:pt idx="4318">
                  <c:v>1477914744.7609999</c:v>
                </c:pt>
                <c:pt idx="4319">
                  <c:v>1477914745.7609999</c:v>
                </c:pt>
                <c:pt idx="4320">
                  <c:v>1477914745.8280001</c:v>
                </c:pt>
                <c:pt idx="4321">
                  <c:v>1477914745.8940001</c:v>
                </c:pt>
                <c:pt idx="4322">
                  <c:v>1477914745.961</c:v>
                </c:pt>
                <c:pt idx="4323">
                  <c:v>1477914746.0280001</c:v>
                </c:pt>
                <c:pt idx="4324">
                  <c:v>1477914746.0940001</c:v>
                </c:pt>
                <c:pt idx="4325">
                  <c:v>1477914747.0940001</c:v>
                </c:pt>
                <c:pt idx="4326">
                  <c:v>1477914747.161</c:v>
                </c:pt>
                <c:pt idx="4327">
                  <c:v>1477914747.2279999</c:v>
                </c:pt>
                <c:pt idx="4328">
                  <c:v>1477914747.2939999</c:v>
                </c:pt>
                <c:pt idx="4329">
                  <c:v>1477914747.3610001</c:v>
                </c:pt>
                <c:pt idx="4330">
                  <c:v>1477914747.428</c:v>
                </c:pt>
                <c:pt idx="4331">
                  <c:v>1477914747.494</c:v>
                </c:pt>
                <c:pt idx="4332">
                  <c:v>1477914748.428</c:v>
                </c:pt>
                <c:pt idx="4333">
                  <c:v>1477914748.494</c:v>
                </c:pt>
                <c:pt idx="4334">
                  <c:v>1477914748.5610001</c:v>
                </c:pt>
                <c:pt idx="4335">
                  <c:v>1477914748.628</c:v>
                </c:pt>
                <c:pt idx="4336">
                  <c:v>1477914748.694</c:v>
                </c:pt>
                <c:pt idx="4337">
                  <c:v>1477914748.7609999</c:v>
                </c:pt>
                <c:pt idx="4338">
                  <c:v>1477914748.8280001</c:v>
                </c:pt>
                <c:pt idx="4339">
                  <c:v>1477914749.7609999</c:v>
                </c:pt>
                <c:pt idx="4340">
                  <c:v>1477914749.8280001</c:v>
                </c:pt>
                <c:pt idx="4341">
                  <c:v>1477914749.895</c:v>
                </c:pt>
                <c:pt idx="4342">
                  <c:v>1477914749.961</c:v>
                </c:pt>
                <c:pt idx="4343">
                  <c:v>1477914750.0280001</c:v>
                </c:pt>
                <c:pt idx="4344">
                  <c:v>1477914750.095</c:v>
                </c:pt>
                <c:pt idx="4345">
                  <c:v>1477914750.161</c:v>
                </c:pt>
                <c:pt idx="4346">
                  <c:v>1477914751.095</c:v>
                </c:pt>
                <c:pt idx="4347">
                  <c:v>1477914751.161</c:v>
                </c:pt>
                <c:pt idx="4348">
                  <c:v>1477914751.2279999</c:v>
                </c:pt>
                <c:pt idx="4349">
                  <c:v>1477914751.2950001</c:v>
                </c:pt>
                <c:pt idx="4350">
                  <c:v>1477914751.3610001</c:v>
                </c:pt>
                <c:pt idx="4351">
                  <c:v>1477914751.428</c:v>
                </c:pt>
                <c:pt idx="4352">
                  <c:v>1477914751.4949999</c:v>
                </c:pt>
                <c:pt idx="4353">
                  <c:v>1477914752.428</c:v>
                </c:pt>
                <c:pt idx="4354">
                  <c:v>1477914752.4949999</c:v>
                </c:pt>
                <c:pt idx="4355">
                  <c:v>1477914752.5610001</c:v>
                </c:pt>
                <c:pt idx="4356">
                  <c:v>1477914752.628</c:v>
                </c:pt>
                <c:pt idx="4357">
                  <c:v>1477914752.6949999</c:v>
                </c:pt>
                <c:pt idx="4358">
                  <c:v>1477914752.7609999</c:v>
                </c:pt>
                <c:pt idx="4359">
                  <c:v>1477914752.8280001</c:v>
                </c:pt>
                <c:pt idx="4360">
                  <c:v>1477914753.7609999</c:v>
                </c:pt>
                <c:pt idx="4361">
                  <c:v>1477914753.8280001</c:v>
                </c:pt>
                <c:pt idx="4362">
                  <c:v>1477914753.895</c:v>
                </c:pt>
                <c:pt idx="4363">
                  <c:v>1477914753.961</c:v>
                </c:pt>
                <c:pt idx="4364">
                  <c:v>1477914754.0280001</c:v>
                </c:pt>
                <c:pt idx="4365">
                  <c:v>1477914754.095</c:v>
                </c:pt>
                <c:pt idx="4366">
                  <c:v>1477914754.161</c:v>
                </c:pt>
                <c:pt idx="4367">
                  <c:v>1477914755.095</c:v>
                </c:pt>
                <c:pt idx="4368">
                  <c:v>1477914755.161</c:v>
                </c:pt>
                <c:pt idx="4369">
                  <c:v>1477914755.2279999</c:v>
                </c:pt>
                <c:pt idx="4370">
                  <c:v>1477914755.2950001</c:v>
                </c:pt>
                <c:pt idx="4371">
                  <c:v>1477914755.3610001</c:v>
                </c:pt>
                <c:pt idx="4372">
                  <c:v>1477914755.428</c:v>
                </c:pt>
                <c:pt idx="4373">
                  <c:v>1477914755.4949999</c:v>
                </c:pt>
                <c:pt idx="4374">
                  <c:v>1477914756.428</c:v>
                </c:pt>
                <c:pt idx="4375">
                  <c:v>1477914756.4949999</c:v>
                </c:pt>
                <c:pt idx="4376">
                  <c:v>1477914756.5610001</c:v>
                </c:pt>
                <c:pt idx="4377">
                  <c:v>1477914756.628</c:v>
                </c:pt>
                <c:pt idx="4378">
                  <c:v>1477914756.6949999</c:v>
                </c:pt>
                <c:pt idx="4379">
                  <c:v>1477914756.7609999</c:v>
                </c:pt>
                <c:pt idx="4380">
                  <c:v>1477914756.8280001</c:v>
                </c:pt>
                <c:pt idx="4381">
                  <c:v>1477914757.7620001</c:v>
                </c:pt>
                <c:pt idx="4382">
                  <c:v>1477914757.8280001</c:v>
                </c:pt>
                <c:pt idx="4383">
                  <c:v>1477914757.895</c:v>
                </c:pt>
                <c:pt idx="4384">
                  <c:v>1477914757.9619999</c:v>
                </c:pt>
                <c:pt idx="4385">
                  <c:v>1477914758.0280001</c:v>
                </c:pt>
                <c:pt idx="4386">
                  <c:v>1477914758.095</c:v>
                </c:pt>
                <c:pt idx="4387">
                  <c:v>1477914758.1619999</c:v>
                </c:pt>
                <c:pt idx="4388">
                  <c:v>1477914759.095</c:v>
                </c:pt>
                <c:pt idx="4389">
                  <c:v>1477914759.1619999</c:v>
                </c:pt>
                <c:pt idx="4390">
                  <c:v>1477914759.2279999</c:v>
                </c:pt>
                <c:pt idx="4391">
                  <c:v>1477914759.2950001</c:v>
                </c:pt>
                <c:pt idx="4392">
                  <c:v>1477914759.362</c:v>
                </c:pt>
                <c:pt idx="4393">
                  <c:v>1477914759.428</c:v>
                </c:pt>
                <c:pt idx="4394">
                  <c:v>1477914759.4949999</c:v>
                </c:pt>
                <c:pt idx="4395">
                  <c:v>1477914760.428</c:v>
                </c:pt>
                <c:pt idx="4396">
                  <c:v>1477914760.4949999</c:v>
                </c:pt>
                <c:pt idx="4397">
                  <c:v>1477914760.562</c:v>
                </c:pt>
                <c:pt idx="4398">
                  <c:v>1477914760.628</c:v>
                </c:pt>
                <c:pt idx="4399">
                  <c:v>1477914760.6949999</c:v>
                </c:pt>
                <c:pt idx="4400">
                  <c:v>1477914760.7620001</c:v>
                </c:pt>
                <c:pt idx="4401">
                  <c:v>1477914760.8280001</c:v>
                </c:pt>
                <c:pt idx="4402">
                  <c:v>1477914761.7620001</c:v>
                </c:pt>
                <c:pt idx="4403">
                  <c:v>1477914761.8280001</c:v>
                </c:pt>
                <c:pt idx="4404">
                  <c:v>1477914761.895</c:v>
                </c:pt>
                <c:pt idx="4405">
                  <c:v>1477914761.9619999</c:v>
                </c:pt>
                <c:pt idx="4406">
                  <c:v>1477914762.0280001</c:v>
                </c:pt>
                <c:pt idx="4407">
                  <c:v>1477914762.095</c:v>
                </c:pt>
                <c:pt idx="4408">
                  <c:v>1477914762.1619999</c:v>
                </c:pt>
                <c:pt idx="4409">
                  <c:v>1477914763.095</c:v>
                </c:pt>
                <c:pt idx="4410">
                  <c:v>1477914763.1619999</c:v>
                </c:pt>
                <c:pt idx="4411">
                  <c:v>1477914763.2290001</c:v>
                </c:pt>
                <c:pt idx="4412">
                  <c:v>1477914763.2950001</c:v>
                </c:pt>
                <c:pt idx="4413">
                  <c:v>1477914763.362</c:v>
                </c:pt>
                <c:pt idx="4414">
                  <c:v>1477914763.4289999</c:v>
                </c:pt>
                <c:pt idx="4415">
                  <c:v>1477914763.4949999</c:v>
                </c:pt>
                <c:pt idx="4416">
                  <c:v>1477914764.4289999</c:v>
                </c:pt>
                <c:pt idx="4417">
                  <c:v>1477914764.4949999</c:v>
                </c:pt>
                <c:pt idx="4418">
                  <c:v>1477914764.562</c:v>
                </c:pt>
                <c:pt idx="4419">
                  <c:v>1477914764.6289999</c:v>
                </c:pt>
                <c:pt idx="4420">
                  <c:v>1477914764.6949999</c:v>
                </c:pt>
                <c:pt idx="4421">
                  <c:v>1477914764.7620001</c:v>
                </c:pt>
                <c:pt idx="4422">
                  <c:v>1477914764.829</c:v>
                </c:pt>
                <c:pt idx="4423">
                  <c:v>1477914765.7620001</c:v>
                </c:pt>
                <c:pt idx="4424">
                  <c:v>1477914765.829</c:v>
                </c:pt>
                <c:pt idx="4425">
                  <c:v>1477914765.895</c:v>
                </c:pt>
                <c:pt idx="4426">
                  <c:v>1477914765.9619999</c:v>
                </c:pt>
                <c:pt idx="4427">
                  <c:v>1477914766.029</c:v>
                </c:pt>
                <c:pt idx="4428">
                  <c:v>1477914766.095</c:v>
                </c:pt>
                <c:pt idx="4429">
                  <c:v>1477914766.1619999</c:v>
                </c:pt>
                <c:pt idx="4430">
                  <c:v>1477914767.096</c:v>
                </c:pt>
                <c:pt idx="4431">
                  <c:v>1477914767.1619999</c:v>
                </c:pt>
                <c:pt idx="4432">
                  <c:v>1477914767.2290001</c:v>
                </c:pt>
                <c:pt idx="4433">
                  <c:v>1477914767.296</c:v>
                </c:pt>
                <c:pt idx="4434">
                  <c:v>1477914767.362</c:v>
                </c:pt>
                <c:pt idx="4435">
                  <c:v>1477914767.4289999</c:v>
                </c:pt>
                <c:pt idx="4436">
                  <c:v>1477914767.4960001</c:v>
                </c:pt>
                <c:pt idx="4437">
                  <c:v>1477914768.4289999</c:v>
                </c:pt>
                <c:pt idx="4438">
                  <c:v>1477914768.4960001</c:v>
                </c:pt>
                <c:pt idx="4439">
                  <c:v>1477914768.562</c:v>
                </c:pt>
                <c:pt idx="4440">
                  <c:v>1477914768.6289999</c:v>
                </c:pt>
                <c:pt idx="4441">
                  <c:v>1477914768.6960001</c:v>
                </c:pt>
                <c:pt idx="4442">
                  <c:v>1477914768.7620001</c:v>
                </c:pt>
                <c:pt idx="4443">
                  <c:v>1477914768.829</c:v>
                </c:pt>
                <c:pt idx="4444">
                  <c:v>1477914769.7620001</c:v>
                </c:pt>
                <c:pt idx="4445">
                  <c:v>1477914769.829</c:v>
                </c:pt>
                <c:pt idx="4446">
                  <c:v>1477914769.8959999</c:v>
                </c:pt>
                <c:pt idx="4447">
                  <c:v>1477914769.9619999</c:v>
                </c:pt>
                <c:pt idx="4448">
                  <c:v>1477914770.029</c:v>
                </c:pt>
                <c:pt idx="4449">
                  <c:v>1477914770.096</c:v>
                </c:pt>
                <c:pt idx="4450">
                  <c:v>1477914770.1619999</c:v>
                </c:pt>
                <c:pt idx="4451">
                  <c:v>1477914771.096</c:v>
                </c:pt>
                <c:pt idx="4452">
                  <c:v>1477914771.1630001</c:v>
                </c:pt>
                <c:pt idx="4453">
                  <c:v>1477914771.2290001</c:v>
                </c:pt>
                <c:pt idx="4454">
                  <c:v>1477914771.296</c:v>
                </c:pt>
                <c:pt idx="4455">
                  <c:v>1477914771.3629999</c:v>
                </c:pt>
                <c:pt idx="4456">
                  <c:v>1477914771.4289999</c:v>
                </c:pt>
                <c:pt idx="4457">
                  <c:v>1477914771.4960001</c:v>
                </c:pt>
                <c:pt idx="4458">
                  <c:v>1477914772.4289999</c:v>
                </c:pt>
                <c:pt idx="4459">
                  <c:v>1477914772.4960001</c:v>
                </c:pt>
                <c:pt idx="4460">
                  <c:v>1477914772.563</c:v>
                </c:pt>
                <c:pt idx="4461">
                  <c:v>1477914772.6289999</c:v>
                </c:pt>
                <c:pt idx="4462">
                  <c:v>1477914772.6960001</c:v>
                </c:pt>
                <c:pt idx="4463">
                  <c:v>1477914772.763</c:v>
                </c:pt>
                <c:pt idx="4464">
                  <c:v>1477914772.8299999</c:v>
                </c:pt>
                <c:pt idx="4465">
                  <c:v>1477914773.763</c:v>
                </c:pt>
                <c:pt idx="4466">
                  <c:v>1477914773.8299999</c:v>
                </c:pt>
                <c:pt idx="4467">
                  <c:v>1477914773.8959999</c:v>
                </c:pt>
                <c:pt idx="4468">
                  <c:v>1477914773.9630001</c:v>
                </c:pt>
                <c:pt idx="4469">
                  <c:v>1477914774.03</c:v>
                </c:pt>
                <c:pt idx="4470">
                  <c:v>1477914774.096</c:v>
                </c:pt>
                <c:pt idx="4471">
                  <c:v>1477914774.1630001</c:v>
                </c:pt>
                <c:pt idx="4472">
                  <c:v>1477914775.0969999</c:v>
                </c:pt>
                <c:pt idx="4473">
                  <c:v>1477914775.1630001</c:v>
                </c:pt>
                <c:pt idx="4474">
                  <c:v>1477914775.23</c:v>
                </c:pt>
                <c:pt idx="4475">
                  <c:v>1477914775.2969999</c:v>
                </c:pt>
                <c:pt idx="4476">
                  <c:v>1477914775.3629999</c:v>
                </c:pt>
                <c:pt idx="4477">
                  <c:v>1477914775.4300001</c:v>
                </c:pt>
                <c:pt idx="4478">
                  <c:v>1477914775.497</c:v>
                </c:pt>
                <c:pt idx="4479">
                  <c:v>1477914776.4300001</c:v>
                </c:pt>
                <c:pt idx="4480">
                  <c:v>1477914776.497</c:v>
                </c:pt>
                <c:pt idx="4481">
                  <c:v>1477914776.563</c:v>
                </c:pt>
                <c:pt idx="4482">
                  <c:v>1477914776.6300001</c:v>
                </c:pt>
                <c:pt idx="4483">
                  <c:v>1477914776.697</c:v>
                </c:pt>
                <c:pt idx="4484">
                  <c:v>1477914776.763</c:v>
                </c:pt>
                <c:pt idx="4485">
                  <c:v>1477914776.8299999</c:v>
                </c:pt>
                <c:pt idx="4486">
                  <c:v>1477914777.7639999</c:v>
                </c:pt>
                <c:pt idx="4487">
                  <c:v>1477914777.8299999</c:v>
                </c:pt>
                <c:pt idx="4488">
                  <c:v>1477914777.8970001</c:v>
                </c:pt>
                <c:pt idx="4489">
                  <c:v>1477914777.964</c:v>
                </c:pt>
                <c:pt idx="4490">
                  <c:v>1477914778.03</c:v>
                </c:pt>
                <c:pt idx="4491">
                  <c:v>1477914778.0969999</c:v>
                </c:pt>
                <c:pt idx="4492">
                  <c:v>1477914778.164</c:v>
                </c:pt>
                <c:pt idx="4493">
                  <c:v>1477914779.0969999</c:v>
                </c:pt>
                <c:pt idx="4494">
                  <c:v>1477914779.23</c:v>
                </c:pt>
                <c:pt idx="4495">
                  <c:v>1477914779.2969999</c:v>
                </c:pt>
                <c:pt idx="4496">
                  <c:v>1477914779.3640001</c:v>
                </c:pt>
                <c:pt idx="4497">
                  <c:v>1477914779.4300001</c:v>
                </c:pt>
                <c:pt idx="4498">
                  <c:v>1477914779.497</c:v>
                </c:pt>
                <c:pt idx="4499">
                  <c:v>1477914779.5639999</c:v>
                </c:pt>
                <c:pt idx="4500">
                  <c:v>1477914780.431</c:v>
                </c:pt>
                <c:pt idx="4501">
                  <c:v>1477914780.497</c:v>
                </c:pt>
                <c:pt idx="4502">
                  <c:v>1477914780.5639999</c:v>
                </c:pt>
                <c:pt idx="4503">
                  <c:v>1477914780.631</c:v>
                </c:pt>
                <c:pt idx="4504">
                  <c:v>1477914780.697</c:v>
                </c:pt>
                <c:pt idx="4505">
                  <c:v>1477914780.7639999</c:v>
                </c:pt>
                <c:pt idx="4506">
                  <c:v>1477914780.8310001</c:v>
                </c:pt>
                <c:pt idx="4507">
                  <c:v>1477914781.7639999</c:v>
                </c:pt>
                <c:pt idx="4508">
                  <c:v>1477914781.8310001</c:v>
                </c:pt>
                <c:pt idx="4509">
                  <c:v>1477914781.8970001</c:v>
                </c:pt>
                <c:pt idx="4510">
                  <c:v>1477914781.964</c:v>
                </c:pt>
                <c:pt idx="4511">
                  <c:v>1477914782.0309999</c:v>
                </c:pt>
                <c:pt idx="4512">
                  <c:v>1477914782.098</c:v>
                </c:pt>
                <c:pt idx="4513">
                  <c:v>1477914782.164</c:v>
                </c:pt>
                <c:pt idx="4514">
                  <c:v>1477914783.098</c:v>
                </c:pt>
                <c:pt idx="4515">
                  <c:v>1477914783.164</c:v>
                </c:pt>
                <c:pt idx="4516">
                  <c:v>1477914783.2309999</c:v>
                </c:pt>
                <c:pt idx="4517">
                  <c:v>1477914783.2980001</c:v>
                </c:pt>
                <c:pt idx="4518">
                  <c:v>1477914783.3640001</c:v>
                </c:pt>
                <c:pt idx="4519">
                  <c:v>1477914783.431</c:v>
                </c:pt>
                <c:pt idx="4520">
                  <c:v>1477914783.4979999</c:v>
                </c:pt>
                <c:pt idx="4521">
                  <c:v>1477914784.431</c:v>
                </c:pt>
                <c:pt idx="4522">
                  <c:v>1477914784.4979999</c:v>
                </c:pt>
                <c:pt idx="4523">
                  <c:v>1477914784.5639999</c:v>
                </c:pt>
                <c:pt idx="4524">
                  <c:v>1477914784.631</c:v>
                </c:pt>
                <c:pt idx="4525">
                  <c:v>1477914784.698</c:v>
                </c:pt>
                <c:pt idx="4526">
                  <c:v>1477914784.7639999</c:v>
                </c:pt>
                <c:pt idx="4527">
                  <c:v>1477914784.8310001</c:v>
                </c:pt>
                <c:pt idx="4528">
                  <c:v>1477914785.7650001</c:v>
                </c:pt>
                <c:pt idx="4529">
                  <c:v>1477914785.8310001</c:v>
                </c:pt>
                <c:pt idx="4530">
                  <c:v>1477914785.898</c:v>
                </c:pt>
                <c:pt idx="4531">
                  <c:v>1477914785.9649999</c:v>
                </c:pt>
                <c:pt idx="4532">
                  <c:v>1477914786.0309999</c:v>
                </c:pt>
                <c:pt idx="4533">
                  <c:v>1477914786.098</c:v>
                </c:pt>
                <c:pt idx="4534">
                  <c:v>1477914786.165</c:v>
                </c:pt>
                <c:pt idx="4535">
                  <c:v>1477914787.098</c:v>
                </c:pt>
                <c:pt idx="4536">
                  <c:v>1477914787.165</c:v>
                </c:pt>
                <c:pt idx="4537">
                  <c:v>1477914787.2309999</c:v>
                </c:pt>
                <c:pt idx="4538">
                  <c:v>1477914787.2980001</c:v>
                </c:pt>
                <c:pt idx="4539">
                  <c:v>1477914787.365</c:v>
                </c:pt>
                <c:pt idx="4540">
                  <c:v>1477914787.431</c:v>
                </c:pt>
                <c:pt idx="4541">
                  <c:v>1477914788.4319999</c:v>
                </c:pt>
                <c:pt idx="4542">
                  <c:v>1477914788.4979999</c:v>
                </c:pt>
                <c:pt idx="4543">
                  <c:v>1477914788.5650001</c:v>
                </c:pt>
                <c:pt idx="4544">
                  <c:v>1477914788.632</c:v>
                </c:pt>
                <c:pt idx="4545">
                  <c:v>1477914788.698</c:v>
                </c:pt>
                <c:pt idx="4546">
                  <c:v>1477914788.7650001</c:v>
                </c:pt>
                <c:pt idx="4547">
                  <c:v>1477914789.7650001</c:v>
                </c:pt>
                <c:pt idx="4548">
                  <c:v>1477914789.832</c:v>
                </c:pt>
                <c:pt idx="4549">
                  <c:v>1477914789.898</c:v>
                </c:pt>
                <c:pt idx="4550">
                  <c:v>1477914789.9649999</c:v>
                </c:pt>
                <c:pt idx="4551">
                  <c:v>1477914790.0320001</c:v>
                </c:pt>
                <c:pt idx="4552">
                  <c:v>1477914790.098</c:v>
                </c:pt>
                <c:pt idx="4553">
                  <c:v>1477914791.099</c:v>
                </c:pt>
                <c:pt idx="4554">
                  <c:v>1477914791.165</c:v>
                </c:pt>
                <c:pt idx="4555">
                  <c:v>1477914791.2320001</c:v>
                </c:pt>
                <c:pt idx="4556">
                  <c:v>1477914791.299</c:v>
                </c:pt>
                <c:pt idx="4557">
                  <c:v>1477914791.365</c:v>
                </c:pt>
                <c:pt idx="4558">
                  <c:v>1477914791.4319999</c:v>
                </c:pt>
                <c:pt idx="4559">
                  <c:v>1477914792.4319999</c:v>
                </c:pt>
                <c:pt idx="4560">
                  <c:v>1477914792.4990001</c:v>
                </c:pt>
                <c:pt idx="4561">
                  <c:v>1477914792.5650001</c:v>
                </c:pt>
                <c:pt idx="4562">
                  <c:v>1477914792.632</c:v>
                </c:pt>
                <c:pt idx="4563">
                  <c:v>1477914792.6989999</c:v>
                </c:pt>
                <c:pt idx="4564">
                  <c:v>1477914792.7650001</c:v>
                </c:pt>
                <c:pt idx="4565">
                  <c:v>1477914793.766</c:v>
                </c:pt>
                <c:pt idx="4566">
                  <c:v>1477914793.832</c:v>
                </c:pt>
                <c:pt idx="4567">
                  <c:v>1477914793.8989999</c:v>
                </c:pt>
                <c:pt idx="4568">
                  <c:v>1477914793.9660001</c:v>
                </c:pt>
                <c:pt idx="4569">
                  <c:v>1477914794.0320001</c:v>
                </c:pt>
                <c:pt idx="4570">
                  <c:v>1477914794.099</c:v>
                </c:pt>
                <c:pt idx="4571">
                  <c:v>1477914795.099</c:v>
                </c:pt>
                <c:pt idx="4572">
                  <c:v>1477914795.1659999</c:v>
                </c:pt>
                <c:pt idx="4573">
                  <c:v>1477914795.2320001</c:v>
                </c:pt>
                <c:pt idx="4574">
                  <c:v>1477914795.299</c:v>
                </c:pt>
                <c:pt idx="4575">
                  <c:v>1477914795.3659999</c:v>
                </c:pt>
                <c:pt idx="4576">
                  <c:v>1477914795.4319999</c:v>
                </c:pt>
                <c:pt idx="4577">
                  <c:v>1477914796.4330001</c:v>
                </c:pt>
                <c:pt idx="4578">
                  <c:v>1477914796.4990001</c:v>
                </c:pt>
                <c:pt idx="4579">
                  <c:v>1477914796.566</c:v>
                </c:pt>
                <c:pt idx="4580">
                  <c:v>1477914796.6329999</c:v>
                </c:pt>
                <c:pt idx="4581">
                  <c:v>1477914796.6989999</c:v>
                </c:pt>
                <c:pt idx="4582">
                  <c:v>1477914796.766</c:v>
                </c:pt>
                <c:pt idx="4583">
                  <c:v>1477914797.766</c:v>
                </c:pt>
                <c:pt idx="4584">
                  <c:v>1477914797.8329999</c:v>
                </c:pt>
                <c:pt idx="4585">
                  <c:v>1477914797.8989999</c:v>
                </c:pt>
                <c:pt idx="4586">
                  <c:v>1477914797.9660001</c:v>
                </c:pt>
                <c:pt idx="4587">
                  <c:v>1477914798.033</c:v>
                </c:pt>
                <c:pt idx="4588">
                  <c:v>1477914798.099</c:v>
                </c:pt>
                <c:pt idx="4589">
                  <c:v>1477914799.0999999</c:v>
                </c:pt>
                <c:pt idx="4590">
                  <c:v>1477914799.1659999</c:v>
                </c:pt>
                <c:pt idx="4591">
                  <c:v>1477914799.233</c:v>
                </c:pt>
                <c:pt idx="4592">
                  <c:v>1477914799.3</c:v>
                </c:pt>
                <c:pt idx="4593">
                  <c:v>1477914799.3659999</c:v>
                </c:pt>
                <c:pt idx="4594">
                  <c:v>1477914799.4330001</c:v>
                </c:pt>
                <c:pt idx="4595">
                  <c:v>1477914800.4330001</c:v>
                </c:pt>
                <c:pt idx="4596">
                  <c:v>1477914800.5</c:v>
                </c:pt>
                <c:pt idx="4597">
                  <c:v>1477914800.5669999</c:v>
                </c:pt>
                <c:pt idx="4598">
                  <c:v>1477914800.6329999</c:v>
                </c:pt>
                <c:pt idx="4599">
                  <c:v>1477914800.7</c:v>
                </c:pt>
                <c:pt idx="4600">
                  <c:v>1477914800.767</c:v>
                </c:pt>
                <c:pt idx="4601">
                  <c:v>1477914801.767</c:v>
                </c:pt>
                <c:pt idx="4602">
                  <c:v>1477914801.8329999</c:v>
                </c:pt>
                <c:pt idx="4603">
                  <c:v>1477914801.9000001</c:v>
                </c:pt>
                <c:pt idx="4604">
                  <c:v>1477914801.967</c:v>
                </c:pt>
                <c:pt idx="4605">
                  <c:v>1477914802.033</c:v>
                </c:pt>
                <c:pt idx="4606">
                  <c:v>1477914802.0999999</c:v>
                </c:pt>
                <c:pt idx="4607">
                  <c:v>1477914803.0999999</c:v>
                </c:pt>
                <c:pt idx="4608">
                  <c:v>1477914803.1670001</c:v>
                </c:pt>
                <c:pt idx="4609">
                  <c:v>1477914803.234</c:v>
                </c:pt>
                <c:pt idx="4610">
                  <c:v>1477914803.3</c:v>
                </c:pt>
                <c:pt idx="4611">
                  <c:v>1477914803.3670001</c:v>
                </c:pt>
                <c:pt idx="4612">
                  <c:v>1477914803.434</c:v>
                </c:pt>
                <c:pt idx="4613">
                  <c:v>1477914804.434</c:v>
                </c:pt>
                <c:pt idx="4614">
                  <c:v>1477914804.5</c:v>
                </c:pt>
                <c:pt idx="4615">
                  <c:v>1477914804.5669999</c:v>
                </c:pt>
                <c:pt idx="4616">
                  <c:v>1477914804.6340001</c:v>
                </c:pt>
                <c:pt idx="4617">
                  <c:v>1477914804.701</c:v>
                </c:pt>
                <c:pt idx="4618">
                  <c:v>1477914804.767</c:v>
                </c:pt>
                <c:pt idx="4619">
                  <c:v>1477914805.767</c:v>
                </c:pt>
                <c:pt idx="4620">
                  <c:v>1477914805.8340001</c:v>
                </c:pt>
                <c:pt idx="4621">
                  <c:v>1477914805.901</c:v>
                </c:pt>
                <c:pt idx="4622">
                  <c:v>1477914805.967</c:v>
                </c:pt>
                <c:pt idx="4623">
                  <c:v>1477914806.0339999</c:v>
                </c:pt>
                <c:pt idx="4624">
                  <c:v>1477914806.1010001</c:v>
                </c:pt>
                <c:pt idx="4625">
                  <c:v>1477914807.1010001</c:v>
                </c:pt>
                <c:pt idx="4626">
                  <c:v>1477914807.168</c:v>
                </c:pt>
                <c:pt idx="4627">
                  <c:v>1477914807.234</c:v>
                </c:pt>
                <c:pt idx="4628">
                  <c:v>1477914807.3010001</c:v>
                </c:pt>
                <c:pt idx="4629">
                  <c:v>1477914807.368</c:v>
                </c:pt>
                <c:pt idx="4630">
                  <c:v>1477914807.434</c:v>
                </c:pt>
                <c:pt idx="4631">
                  <c:v>1477914807.5009999</c:v>
                </c:pt>
                <c:pt idx="4632">
                  <c:v>1477914808.434</c:v>
                </c:pt>
                <c:pt idx="4633">
                  <c:v>1477914808.5009999</c:v>
                </c:pt>
                <c:pt idx="4634">
                  <c:v>1477914808.5680001</c:v>
                </c:pt>
                <c:pt idx="4635">
                  <c:v>1477914808.6340001</c:v>
                </c:pt>
                <c:pt idx="4636">
                  <c:v>1477914808.701</c:v>
                </c:pt>
                <c:pt idx="4637">
                  <c:v>1477914808.7679999</c:v>
                </c:pt>
                <c:pt idx="4638">
                  <c:v>1477914808.835</c:v>
                </c:pt>
                <c:pt idx="4639">
                  <c:v>1477914809.7679999</c:v>
                </c:pt>
                <c:pt idx="4640">
                  <c:v>1477914809.835</c:v>
                </c:pt>
                <c:pt idx="4641">
                  <c:v>1477914809.901</c:v>
                </c:pt>
                <c:pt idx="4642">
                  <c:v>1477914809.9679999</c:v>
                </c:pt>
                <c:pt idx="4643">
                  <c:v>1477914810.0350001</c:v>
                </c:pt>
                <c:pt idx="4644">
                  <c:v>1477914810.1010001</c:v>
                </c:pt>
                <c:pt idx="4645">
                  <c:v>1477914810.168</c:v>
                </c:pt>
                <c:pt idx="4646">
                  <c:v>1477914811.102</c:v>
                </c:pt>
                <c:pt idx="4647">
                  <c:v>1477914811.168</c:v>
                </c:pt>
                <c:pt idx="4648">
                  <c:v>1477914811.2349999</c:v>
                </c:pt>
                <c:pt idx="4649">
                  <c:v>1477914811.302</c:v>
                </c:pt>
                <c:pt idx="4650">
                  <c:v>1477914811.368</c:v>
                </c:pt>
                <c:pt idx="4651">
                  <c:v>1477914811.4349999</c:v>
                </c:pt>
                <c:pt idx="4652">
                  <c:v>1477914811.5020001</c:v>
                </c:pt>
                <c:pt idx="4653">
                  <c:v>1477914812.4349999</c:v>
                </c:pt>
                <c:pt idx="4654">
                  <c:v>1477914812.5020001</c:v>
                </c:pt>
                <c:pt idx="4655">
                  <c:v>1477914812.569</c:v>
                </c:pt>
                <c:pt idx="4656">
                  <c:v>1477914812.635</c:v>
                </c:pt>
                <c:pt idx="4657">
                  <c:v>1477914812.7019999</c:v>
                </c:pt>
                <c:pt idx="4658">
                  <c:v>1477914812.7690001</c:v>
                </c:pt>
                <c:pt idx="4659">
                  <c:v>1477914812.835</c:v>
                </c:pt>
                <c:pt idx="4660">
                  <c:v>1477914813.7690001</c:v>
                </c:pt>
                <c:pt idx="4661">
                  <c:v>1477914813.836</c:v>
                </c:pt>
                <c:pt idx="4662">
                  <c:v>1477914813.902</c:v>
                </c:pt>
                <c:pt idx="4663">
                  <c:v>1477914813.9690001</c:v>
                </c:pt>
                <c:pt idx="4664">
                  <c:v>1477914814.036</c:v>
                </c:pt>
                <c:pt idx="4665">
                  <c:v>1477914814.102</c:v>
                </c:pt>
                <c:pt idx="4666">
                  <c:v>1477914814.1689999</c:v>
                </c:pt>
                <c:pt idx="4667">
                  <c:v>1477914815.102</c:v>
                </c:pt>
                <c:pt idx="4668">
                  <c:v>1477914815.1689999</c:v>
                </c:pt>
                <c:pt idx="4669">
                  <c:v>1477914815.2360001</c:v>
                </c:pt>
                <c:pt idx="4670">
                  <c:v>1477914815.303</c:v>
                </c:pt>
                <c:pt idx="4671">
                  <c:v>1477914815.369</c:v>
                </c:pt>
                <c:pt idx="4672">
                  <c:v>1477914815.4360001</c:v>
                </c:pt>
                <c:pt idx="4673">
                  <c:v>1477914815.503</c:v>
                </c:pt>
                <c:pt idx="4674">
                  <c:v>1477914816.4360001</c:v>
                </c:pt>
                <c:pt idx="4675">
                  <c:v>1477914816.503</c:v>
                </c:pt>
                <c:pt idx="4676">
                  <c:v>1477914816.569</c:v>
                </c:pt>
                <c:pt idx="4677">
                  <c:v>1477914816.6359999</c:v>
                </c:pt>
                <c:pt idx="4678">
                  <c:v>1477914816.7030001</c:v>
                </c:pt>
                <c:pt idx="4679">
                  <c:v>1477914816.77</c:v>
                </c:pt>
                <c:pt idx="4680">
                  <c:v>1477914816.836</c:v>
                </c:pt>
                <c:pt idx="4681">
                  <c:v>1477914817.77</c:v>
                </c:pt>
                <c:pt idx="4682">
                  <c:v>1477914817.836</c:v>
                </c:pt>
                <c:pt idx="4683">
                  <c:v>1477914817.9030001</c:v>
                </c:pt>
                <c:pt idx="4684">
                  <c:v>1477914817.97</c:v>
                </c:pt>
                <c:pt idx="4685">
                  <c:v>1477914818.036</c:v>
                </c:pt>
                <c:pt idx="4686">
                  <c:v>1477914818.1029999</c:v>
                </c:pt>
                <c:pt idx="4687">
                  <c:v>1477914818.1700001</c:v>
                </c:pt>
                <c:pt idx="4688">
                  <c:v>1477914819.1029999</c:v>
                </c:pt>
                <c:pt idx="4689">
                  <c:v>1477914819.1700001</c:v>
                </c:pt>
                <c:pt idx="4690">
                  <c:v>1477914819.237</c:v>
                </c:pt>
                <c:pt idx="4691">
                  <c:v>1477914819.303</c:v>
                </c:pt>
                <c:pt idx="4692">
                  <c:v>1477914819.3699999</c:v>
                </c:pt>
                <c:pt idx="4693">
                  <c:v>1477914819.437</c:v>
                </c:pt>
                <c:pt idx="4694">
                  <c:v>1477914819.503</c:v>
                </c:pt>
                <c:pt idx="4695">
                  <c:v>1477914820.437</c:v>
                </c:pt>
                <c:pt idx="4696">
                  <c:v>1477914820.5039999</c:v>
                </c:pt>
                <c:pt idx="4697">
                  <c:v>1477914820.5699999</c:v>
                </c:pt>
                <c:pt idx="4698">
                  <c:v>1477914820.6370001</c:v>
                </c:pt>
                <c:pt idx="4699">
                  <c:v>1477914820.704</c:v>
                </c:pt>
                <c:pt idx="4700">
                  <c:v>1477914820.77</c:v>
                </c:pt>
                <c:pt idx="4701">
                  <c:v>1477914820.8369999</c:v>
                </c:pt>
                <c:pt idx="4702">
                  <c:v>1477914821.7709999</c:v>
                </c:pt>
                <c:pt idx="4703">
                  <c:v>1477914821.8369999</c:v>
                </c:pt>
                <c:pt idx="4704">
                  <c:v>1477914821.904</c:v>
                </c:pt>
                <c:pt idx="4705">
                  <c:v>1477914821.971</c:v>
                </c:pt>
                <c:pt idx="4706">
                  <c:v>1477914822.0369999</c:v>
                </c:pt>
                <c:pt idx="4707">
                  <c:v>1477914822.1040001</c:v>
                </c:pt>
                <c:pt idx="4708">
                  <c:v>1477914822.171</c:v>
                </c:pt>
                <c:pt idx="4709">
                  <c:v>1477914823.1040001</c:v>
                </c:pt>
                <c:pt idx="4710">
                  <c:v>1477914823.171</c:v>
                </c:pt>
                <c:pt idx="4711">
                  <c:v>1477914823.2379999</c:v>
                </c:pt>
                <c:pt idx="4712">
                  <c:v>1477914823.3039999</c:v>
                </c:pt>
                <c:pt idx="4713">
                  <c:v>1477914823.3710001</c:v>
                </c:pt>
                <c:pt idx="4714">
                  <c:v>1477914823.438</c:v>
                </c:pt>
                <c:pt idx="4715">
                  <c:v>1477914823.5039999</c:v>
                </c:pt>
                <c:pt idx="4716">
                  <c:v>1477914824.438</c:v>
                </c:pt>
                <c:pt idx="4717">
                  <c:v>1477914824.5050001</c:v>
                </c:pt>
                <c:pt idx="4718">
                  <c:v>1477914824.5710001</c:v>
                </c:pt>
                <c:pt idx="4719">
                  <c:v>1477914824.638</c:v>
                </c:pt>
                <c:pt idx="4720">
                  <c:v>1477914824.7049999</c:v>
                </c:pt>
                <c:pt idx="4721">
                  <c:v>1477914824.7709999</c:v>
                </c:pt>
                <c:pt idx="4722">
                  <c:v>1477914824.8380001</c:v>
                </c:pt>
                <c:pt idx="4723">
                  <c:v>1477914825.7720001</c:v>
                </c:pt>
                <c:pt idx="4724">
                  <c:v>1477914825.8380001</c:v>
                </c:pt>
                <c:pt idx="4725">
                  <c:v>1477914825.905</c:v>
                </c:pt>
                <c:pt idx="4726">
                  <c:v>1477914825.9719999</c:v>
                </c:pt>
                <c:pt idx="4727">
                  <c:v>1477914826.0380001</c:v>
                </c:pt>
                <c:pt idx="4728">
                  <c:v>1477914826.105</c:v>
                </c:pt>
                <c:pt idx="4729">
                  <c:v>1477914826.1719999</c:v>
                </c:pt>
                <c:pt idx="4730">
                  <c:v>1477914827.105</c:v>
                </c:pt>
                <c:pt idx="4731">
                  <c:v>1477914827.1719999</c:v>
                </c:pt>
                <c:pt idx="4732">
                  <c:v>1477914827.2390001</c:v>
                </c:pt>
                <c:pt idx="4733">
                  <c:v>1477914827.3050001</c:v>
                </c:pt>
                <c:pt idx="4734">
                  <c:v>1477914827.372</c:v>
                </c:pt>
                <c:pt idx="4735">
                  <c:v>1477914827.4389999</c:v>
                </c:pt>
                <c:pt idx="4736">
                  <c:v>1477914827.506</c:v>
                </c:pt>
                <c:pt idx="4737">
                  <c:v>1477914828.4389999</c:v>
                </c:pt>
                <c:pt idx="4738">
                  <c:v>1477914828.506</c:v>
                </c:pt>
                <c:pt idx="4739">
                  <c:v>1477914828.572</c:v>
                </c:pt>
                <c:pt idx="4740">
                  <c:v>1477914828.6389999</c:v>
                </c:pt>
                <c:pt idx="4741">
                  <c:v>1477914828.7060001</c:v>
                </c:pt>
                <c:pt idx="4742">
                  <c:v>1477914828.773</c:v>
                </c:pt>
                <c:pt idx="4743">
                  <c:v>1477914828.839</c:v>
                </c:pt>
                <c:pt idx="4744">
                  <c:v>1477914829.773</c:v>
                </c:pt>
                <c:pt idx="4745">
                  <c:v>1477914829.8399999</c:v>
                </c:pt>
                <c:pt idx="4746">
                  <c:v>1477914829.9059999</c:v>
                </c:pt>
                <c:pt idx="4747">
                  <c:v>1477914829.973</c:v>
                </c:pt>
                <c:pt idx="4748">
                  <c:v>1477914830.04</c:v>
                </c:pt>
                <c:pt idx="4749">
                  <c:v>1477914830.1059999</c:v>
                </c:pt>
                <c:pt idx="4750">
                  <c:v>1477914830.1730001</c:v>
                </c:pt>
                <c:pt idx="4751">
                  <c:v>1477914831.1070001</c:v>
                </c:pt>
                <c:pt idx="4752">
                  <c:v>1477914831.1730001</c:v>
                </c:pt>
                <c:pt idx="4753">
                  <c:v>1477914831.24</c:v>
                </c:pt>
                <c:pt idx="4754">
                  <c:v>1477914831.3069999</c:v>
                </c:pt>
                <c:pt idx="4755">
                  <c:v>1477914831.3729999</c:v>
                </c:pt>
                <c:pt idx="4756">
                  <c:v>1477914831.4400001</c:v>
                </c:pt>
                <c:pt idx="4757">
                  <c:v>1477914831.507</c:v>
                </c:pt>
                <c:pt idx="4758">
                  <c:v>1477914832.4400001</c:v>
                </c:pt>
                <c:pt idx="4759">
                  <c:v>1477914832.507</c:v>
                </c:pt>
                <c:pt idx="4760">
                  <c:v>1477914832.5739999</c:v>
                </c:pt>
                <c:pt idx="4761">
                  <c:v>1477914832.6400001</c:v>
                </c:pt>
                <c:pt idx="4762">
                  <c:v>1477914832.707</c:v>
                </c:pt>
                <c:pt idx="4763">
                  <c:v>1477914832.7739999</c:v>
                </c:pt>
                <c:pt idx="4764">
                  <c:v>1477914832.8399999</c:v>
                </c:pt>
                <c:pt idx="4765">
                  <c:v>1477914833.7739999</c:v>
                </c:pt>
                <c:pt idx="4766">
                  <c:v>1477914833.8410001</c:v>
                </c:pt>
                <c:pt idx="4767">
                  <c:v>1477914833.9070001</c:v>
                </c:pt>
                <c:pt idx="4768">
                  <c:v>1477914833.974</c:v>
                </c:pt>
                <c:pt idx="4769">
                  <c:v>1477914834.0409999</c:v>
                </c:pt>
                <c:pt idx="4770">
                  <c:v>1477914834.1070001</c:v>
                </c:pt>
                <c:pt idx="4771">
                  <c:v>1477914834.174</c:v>
                </c:pt>
                <c:pt idx="4772">
                  <c:v>1477914835.108</c:v>
                </c:pt>
                <c:pt idx="4773">
                  <c:v>1477914835.174</c:v>
                </c:pt>
                <c:pt idx="4774">
                  <c:v>1477914835.2409999</c:v>
                </c:pt>
                <c:pt idx="4775">
                  <c:v>1477914835.3080001</c:v>
                </c:pt>
                <c:pt idx="4776">
                  <c:v>1477914835.375</c:v>
                </c:pt>
                <c:pt idx="4777">
                  <c:v>1477914835.441</c:v>
                </c:pt>
                <c:pt idx="4778">
                  <c:v>1477914835.5079999</c:v>
                </c:pt>
                <c:pt idx="4779">
                  <c:v>1477914836.4419999</c:v>
                </c:pt>
                <c:pt idx="4780">
                  <c:v>1477914836.5079999</c:v>
                </c:pt>
                <c:pt idx="4781">
                  <c:v>1477914836.575</c:v>
                </c:pt>
                <c:pt idx="4782">
                  <c:v>1477914836.642</c:v>
                </c:pt>
                <c:pt idx="4783">
                  <c:v>1477914836.7079999</c:v>
                </c:pt>
                <c:pt idx="4784">
                  <c:v>1477914836.7750001</c:v>
                </c:pt>
                <c:pt idx="4785">
                  <c:v>1477914836.842</c:v>
                </c:pt>
                <c:pt idx="4786">
                  <c:v>1477914837.7750001</c:v>
                </c:pt>
                <c:pt idx="4787">
                  <c:v>1477914837.842</c:v>
                </c:pt>
                <c:pt idx="4788">
                  <c:v>1477914837.9089999</c:v>
                </c:pt>
                <c:pt idx="4789">
                  <c:v>1477914837.9749999</c:v>
                </c:pt>
                <c:pt idx="4790">
                  <c:v>1477914838.0420001</c:v>
                </c:pt>
                <c:pt idx="4791">
                  <c:v>1477914838.109</c:v>
                </c:pt>
                <c:pt idx="4792">
                  <c:v>1477914838.175</c:v>
                </c:pt>
                <c:pt idx="4793">
                  <c:v>1477914839.109</c:v>
                </c:pt>
                <c:pt idx="4794">
                  <c:v>1477914839.2420001</c:v>
                </c:pt>
                <c:pt idx="4795">
                  <c:v>1477914839.309</c:v>
                </c:pt>
                <c:pt idx="4796">
                  <c:v>1477914839.3759999</c:v>
                </c:pt>
                <c:pt idx="4797">
                  <c:v>1477914839.4419999</c:v>
                </c:pt>
                <c:pt idx="4798">
                  <c:v>1477914839.5090001</c:v>
                </c:pt>
                <c:pt idx="4799">
                  <c:v>1477914839.576</c:v>
                </c:pt>
                <c:pt idx="4800">
                  <c:v>1477914840.4430001</c:v>
                </c:pt>
                <c:pt idx="4801">
                  <c:v>1477914840.5090001</c:v>
                </c:pt>
                <c:pt idx="4802">
                  <c:v>1477914840.576</c:v>
                </c:pt>
                <c:pt idx="4803">
                  <c:v>1477914840.6429999</c:v>
                </c:pt>
                <c:pt idx="4804">
                  <c:v>1477914840.7090001</c:v>
                </c:pt>
                <c:pt idx="4805">
                  <c:v>1477914840.776</c:v>
                </c:pt>
                <c:pt idx="4806">
                  <c:v>1477914840.8429999</c:v>
                </c:pt>
                <c:pt idx="4807">
                  <c:v>1477914841.776</c:v>
                </c:pt>
                <c:pt idx="4808">
                  <c:v>1477914841.8429999</c:v>
                </c:pt>
                <c:pt idx="4809">
                  <c:v>1477914841.9100001</c:v>
                </c:pt>
                <c:pt idx="4810">
                  <c:v>1477914841.977</c:v>
                </c:pt>
                <c:pt idx="4811">
                  <c:v>1477914842.043</c:v>
                </c:pt>
                <c:pt idx="4812">
                  <c:v>1477914842.1099999</c:v>
                </c:pt>
                <c:pt idx="4813">
                  <c:v>1477914842.177</c:v>
                </c:pt>
                <c:pt idx="4814">
                  <c:v>1477914843.1099999</c:v>
                </c:pt>
                <c:pt idx="4815">
                  <c:v>1477914843.177</c:v>
                </c:pt>
                <c:pt idx="4816">
                  <c:v>1477914843.244</c:v>
                </c:pt>
                <c:pt idx="4817">
                  <c:v>1477914843.3099999</c:v>
                </c:pt>
                <c:pt idx="4818">
                  <c:v>1477914843.3770001</c:v>
                </c:pt>
                <c:pt idx="4819">
                  <c:v>1477914843.444</c:v>
                </c:pt>
                <c:pt idx="4820">
                  <c:v>1477914843.51</c:v>
                </c:pt>
                <c:pt idx="4821">
                  <c:v>1477914844.444</c:v>
                </c:pt>
                <c:pt idx="4822">
                  <c:v>1477914844.5109999</c:v>
                </c:pt>
                <c:pt idx="4823">
                  <c:v>1477914844.5769999</c:v>
                </c:pt>
                <c:pt idx="4824">
                  <c:v>1477914844.6440001</c:v>
                </c:pt>
                <c:pt idx="4825">
                  <c:v>1477914844.711</c:v>
                </c:pt>
                <c:pt idx="4826">
                  <c:v>1477914844.777</c:v>
                </c:pt>
                <c:pt idx="4827">
                  <c:v>1477914844.8440001</c:v>
                </c:pt>
                <c:pt idx="4828">
                  <c:v>1477914845.7780001</c:v>
                </c:pt>
                <c:pt idx="4829">
                  <c:v>1477914845.8440001</c:v>
                </c:pt>
                <c:pt idx="4830">
                  <c:v>1477914845.911</c:v>
                </c:pt>
                <c:pt idx="4831">
                  <c:v>1477914845.9779999</c:v>
                </c:pt>
                <c:pt idx="4832">
                  <c:v>1477914846.0450001</c:v>
                </c:pt>
                <c:pt idx="4833">
                  <c:v>1477914846.1110001</c:v>
                </c:pt>
                <c:pt idx="4834">
                  <c:v>1477914846.178</c:v>
                </c:pt>
                <c:pt idx="4835">
                  <c:v>1477914847.112</c:v>
                </c:pt>
                <c:pt idx="4836">
                  <c:v>1477914847.178</c:v>
                </c:pt>
                <c:pt idx="4837">
                  <c:v>1477914847.2449999</c:v>
                </c:pt>
                <c:pt idx="4838">
                  <c:v>1477914847.312</c:v>
                </c:pt>
                <c:pt idx="4839">
                  <c:v>1477914847.378</c:v>
                </c:pt>
                <c:pt idx="4840">
                  <c:v>1477914847.4449999</c:v>
                </c:pt>
                <c:pt idx="4841">
                  <c:v>1477914848.4449999</c:v>
                </c:pt>
                <c:pt idx="4842">
                  <c:v>1477914848.5120001</c:v>
                </c:pt>
                <c:pt idx="4843">
                  <c:v>1477914848.579</c:v>
                </c:pt>
                <c:pt idx="4844">
                  <c:v>1477914848.645</c:v>
                </c:pt>
                <c:pt idx="4845">
                  <c:v>1477914848.7119999</c:v>
                </c:pt>
                <c:pt idx="4846">
                  <c:v>1477914848.779</c:v>
                </c:pt>
                <c:pt idx="4847">
                  <c:v>1477914849.779</c:v>
                </c:pt>
                <c:pt idx="4848">
                  <c:v>1477914849.846</c:v>
                </c:pt>
                <c:pt idx="4849">
                  <c:v>1477914849.9119999</c:v>
                </c:pt>
                <c:pt idx="4850">
                  <c:v>1477914849.9790001</c:v>
                </c:pt>
                <c:pt idx="4851">
                  <c:v>1477914850.046</c:v>
                </c:pt>
                <c:pt idx="4852">
                  <c:v>1477914850.112</c:v>
                </c:pt>
                <c:pt idx="4853">
                  <c:v>1477914851.1129999</c:v>
                </c:pt>
                <c:pt idx="4854">
                  <c:v>1477914851.1789999</c:v>
                </c:pt>
                <c:pt idx="4855">
                  <c:v>1477914851.2460001</c:v>
                </c:pt>
                <c:pt idx="4856">
                  <c:v>1477914851.313</c:v>
                </c:pt>
                <c:pt idx="4857">
                  <c:v>1477914851.3789999</c:v>
                </c:pt>
                <c:pt idx="4858">
                  <c:v>1477914851.4460001</c:v>
                </c:pt>
                <c:pt idx="4859">
                  <c:v>1477914852.4460001</c:v>
                </c:pt>
                <c:pt idx="4860">
                  <c:v>1477914852.513</c:v>
                </c:pt>
                <c:pt idx="4861">
                  <c:v>1477914852.5799999</c:v>
                </c:pt>
                <c:pt idx="4862">
                  <c:v>1477914852.6459999</c:v>
                </c:pt>
                <c:pt idx="4863">
                  <c:v>1477914852.7130001</c:v>
                </c:pt>
                <c:pt idx="4864">
                  <c:v>1477914852.78</c:v>
                </c:pt>
                <c:pt idx="4865">
                  <c:v>1477914853.78</c:v>
                </c:pt>
                <c:pt idx="4866">
                  <c:v>1477914853.8469999</c:v>
                </c:pt>
                <c:pt idx="4867">
                  <c:v>1477914853.9130001</c:v>
                </c:pt>
                <c:pt idx="4868">
                  <c:v>1477914853.98</c:v>
                </c:pt>
                <c:pt idx="4869">
                  <c:v>1477914854.0469999</c:v>
                </c:pt>
                <c:pt idx="4870">
                  <c:v>1477914854.1129999</c:v>
                </c:pt>
                <c:pt idx="4871">
                  <c:v>1477914855.1129999</c:v>
                </c:pt>
                <c:pt idx="4872">
                  <c:v>1477914855.1800001</c:v>
                </c:pt>
                <c:pt idx="4873">
                  <c:v>1477914855.247</c:v>
                </c:pt>
                <c:pt idx="4874">
                  <c:v>1477914855.313</c:v>
                </c:pt>
                <c:pt idx="4875">
                  <c:v>1477914855.3800001</c:v>
                </c:pt>
                <c:pt idx="4876">
                  <c:v>1477914855.447</c:v>
                </c:pt>
                <c:pt idx="4877">
                  <c:v>1477914856.447</c:v>
                </c:pt>
                <c:pt idx="4878">
                  <c:v>1477914856.5139999</c:v>
                </c:pt>
                <c:pt idx="4879">
                  <c:v>1477914856.5799999</c:v>
                </c:pt>
                <c:pt idx="4880">
                  <c:v>1477914856.6470001</c:v>
                </c:pt>
                <c:pt idx="4881">
                  <c:v>1477914856.714</c:v>
                </c:pt>
                <c:pt idx="4882">
                  <c:v>1477914856.78</c:v>
                </c:pt>
                <c:pt idx="4883">
                  <c:v>1477914857.7809999</c:v>
                </c:pt>
                <c:pt idx="4884">
                  <c:v>1477914857.8469999</c:v>
                </c:pt>
                <c:pt idx="4885">
                  <c:v>1477914857.914</c:v>
                </c:pt>
                <c:pt idx="4886">
                  <c:v>1477914857.9809999</c:v>
                </c:pt>
                <c:pt idx="4887">
                  <c:v>1477914858.0469999</c:v>
                </c:pt>
                <c:pt idx="4888">
                  <c:v>1477914858.1140001</c:v>
                </c:pt>
                <c:pt idx="4889">
                  <c:v>1477914859.1140001</c:v>
                </c:pt>
                <c:pt idx="4890">
                  <c:v>1477914859.181</c:v>
                </c:pt>
                <c:pt idx="4891">
                  <c:v>1477914859.247</c:v>
                </c:pt>
                <c:pt idx="4892">
                  <c:v>1477914859.3139999</c:v>
                </c:pt>
                <c:pt idx="4893">
                  <c:v>1477914859.381</c:v>
                </c:pt>
                <c:pt idx="4894">
                  <c:v>1477914859.447</c:v>
                </c:pt>
                <c:pt idx="4895">
                  <c:v>1477914860.447</c:v>
                </c:pt>
                <c:pt idx="4896">
                  <c:v>1477914860.5139999</c:v>
                </c:pt>
                <c:pt idx="4897">
                  <c:v>1477914860.5810001</c:v>
                </c:pt>
                <c:pt idx="4898">
                  <c:v>1477914860.6470001</c:v>
                </c:pt>
                <c:pt idx="4899">
                  <c:v>1477914860.714</c:v>
                </c:pt>
                <c:pt idx="4900">
                  <c:v>1477914860.7809999</c:v>
                </c:pt>
                <c:pt idx="4901">
                  <c:v>1477914861.7809999</c:v>
                </c:pt>
                <c:pt idx="4902">
                  <c:v>1477914861.8469999</c:v>
                </c:pt>
                <c:pt idx="4903">
                  <c:v>1477914861.914</c:v>
                </c:pt>
                <c:pt idx="4904">
                  <c:v>1477914861.9809999</c:v>
                </c:pt>
                <c:pt idx="4905">
                  <c:v>1477914862.0469999</c:v>
                </c:pt>
                <c:pt idx="4906">
                  <c:v>1477914862.1140001</c:v>
                </c:pt>
                <c:pt idx="4907">
                  <c:v>1477914863.1140001</c:v>
                </c:pt>
                <c:pt idx="4908">
                  <c:v>1477914863.181</c:v>
                </c:pt>
                <c:pt idx="4909">
                  <c:v>1477914863.247</c:v>
                </c:pt>
                <c:pt idx="4910">
                  <c:v>1477914863.3139999</c:v>
                </c:pt>
                <c:pt idx="4911">
                  <c:v>1477914863.381</c:v>
                </c:pt>
                <c:pt idx="4912">
                  <c:v>1477914863.447</c:v>
                </c:pt>
                <c:pt idx="4913">
                  <c:v>1477914864.447</c:v>
                </c:pt>
                <c:pt idx="4914">
                  <c:v>1477914864.5139999</c:v>
                </c:pt>
                <c:pt idx="4915">
                  <c:v>1477914864.5810001</c:v>
                </c:pt>
                <c:pt idx="4916">
                  <c:v>1477914864.6470001</c:v>
                </c:pt>
                <c:pt idx="4917">
                  <c:v>1477914864.714</c:v>
                </c:pt>
                <c:pt idx="4918">
                  <c:v>1477914864.7809999</c:v>
                </c:pt>
                <c:pt idx="4919">
                  <c:v>1477914865.7809999</c:v>
                </c:pt>
                <c:pt idx="4920">
                  <c:v>1477914865.8469999</c:v>
                </c:pt>
                <c:pt idx="4921">
                  <c:v>1477914865.914</c:v>
                </c:pt>
                <c:pt idx="4922">
                  <c:v>1477914865.9809999</c:v>
                </c:pt>
                <c:pt idx="4923">
                  <c:v>1477914866.0469999</c:v>
                </c:pt>
                <c:pt idx="4924">
                  <c:v>1477914866.1140001</c:v>
                </c:pt>
                <c:pt idx="4925">
                  <c:v>1477914867.1140001</c:v>
                </c:pt>
                <c:pt idx="4926">
                  <c:v>1477914867.1800001</c:v>
                </c:pt>
                <c:pt idx="4927">
                  <c:v>1477914867.247</c:v>
                </c:pt>
                <c:pt idx="4928">
                  <c:v>1477914867.3139999</c:v>
                </c:pt>
                <c:pt idx="4929">
                  <c:v>1477914867.3800001</c:v>
                </c:pt>
                <c:pt idx="4930">
                  <c:v>1477914867.447</c:v>
                </c:pt>
                <c:pt idx="4931">
                  <c:v>1477914867.5139999</c:v>
                </c:pt>
                <c:pt idx="4932">
                  <c:v>1477914868.447</c:v>
                </c:pt>
                <c:pt idx="4933">
                  <c:v>1477914868.5139999</c:v>
                </c:pt>
                <c:pt idx="4934">
                  <c:v>1477914868.5799999</c:v>
                </c:pt>
                <c:pt idx="4935">
                  <c:v>1477914868.6470001</c:v>
                </c:pt>
                <c:pt idx="4936">
                  <c:v>1477914868.714</c:v>
                </c:pt>
                <c:pt idx="4937">
                  <c:v>1477914868.78</c:v>
                </c:pt>
                <c:pt idx="4938">
                  <c:v>1477914868.8469999</c:v>
                </c:pt>
                <c:pt idx="4939">
                  <c:v>1477914869.78</c:v>
                </c:pt>
                <c:pt idx="4940">
                  <c:v>1477914869.8469999</c:v>
                </c:pt>
                <c:pt idx="4941">
                  <c:v>1477914869.9130001</c:v>
                </c:pt>
                <c:pt idx="4942">
                  <c:v>1477914869.98</c:v>
                </c:pt>
                <c:pt idx="4943">
                  <c:v>1477914870.0469999</c:v>
                </c:pt>
                <c:pt idx="4944">
                  <c:v>1477914870.1129999</c:v>
                </c:pt>
                <c:pt idx="4945">
                  <c:v>1477914870.1800001</c:v>
                </c:pt>
                <c:pt idx="4946">
                  <c:v>1477914871.1129999</c:v>
                </c:pt>
                <c:pt idx="4947">
                  <c:v>1477914871.1800001</c:v>
                </c:pt>
                <c:pt idx="4948">
                  <c:v>1477914871.2460001</c:v>
                </c:pt>
                <c:pt idx="4949">
                  <c:v>1477914871.313</c:v>
                </c:pt>
                <c:pt idx="4950">
                  <c:v>1477914871.3800001</c:v>
                </c:pt>
                <c:pt idx="4951">
                  <c:v>1477914871.4460001</c:v>
                </c:pt>
                <c:pt idx="4952">
                  <c:v>1477914871.513</c:v>
                </c:pt>
                <c:pt idx="4953">
                  <c:v>1477914872.4460001</c:v>
                </c:pt>
                <c:pt idx="4954">
                  <c:v>1477914872.513</c:v>
                </c:pt>
                <c:pt idx="4955">
                  <c:v>1477914872.579</c:v>
                </c:pt>
                <c:pt idx="4956">
                  <c:v>1477914872.6459999</c:v>
                </c:pt>
                <c:pt idx="4957">
                  <c:v>1477914872.7130001</c:v>
                </c:pt>
                <c:pt idx="4958">
                  <c:v>1477914872.779</c:v>
                </c:pt>
                <c:pt idx="4959">
                  <c:v>1477914872.846</c:v>
                </c:pt>
                <c:pt idx="4960">
                  <c:v>1477914873.779</c:v>
                </c:pt>
                <c:pt idx="4961">
                  <c:v>1477914873.846</c:v>
                </c:pt>
                <c:pt idx="4962">
                  <c:v>1477914873.9130001</c:v>
                </c:pt>
                <c:pt idx="4963">
                  <c:v>1477914873.9790001</c:v>
                </c:pt>
                <c:pt idx="4964">
                  <c:v>1477914874.046</c:v>
                </c:pt>
                <c:pt idx="4965">
                  <c:v>1477914874.112</c:v>
                </c:pt>
                <c:pt idx="4966">
                  <c:v>1477914874.1789999</c:v>
                </c:pt>
                <c:pt idx="4967">
                  <c:v>1477914875.112</c:v>
                </c:pt>
                <c:pt idx="4968">
                  <c:v>1477914875.1789999</c:v>
                </c:pt>
                <c:pt idx="4969">
                  <c:v>1477914875.2460001</c:v>
                </c:pt>
                <c:pt idx="4970">
                  <c:v>1477914875.312</c:v>
                </c:pt>
                <c:pt idx="4971">
                  <c:v>1477914875.3789999</c:v>
                </c:pt>
                <c:pt idx="4972">
                  <c:v>1477914875.4460001</c:v>
                </c:pt>
                <c:pt idx="4973">
                  <c:v>1477914875.5120001</c:v>
                </c:pt>
                <c:pt idx="4974">
                  <c:v>1477914876.4449999</c:v>
                </c:pt>
                <c:pt idx="4975">
                  <c:v>1477914876.5120001</c:v>
                </c:pt>
                <c:pt idx="4976">
                  <c:v>1477914876.579</c:v>
                </c:pt>
                <c:pt idx="4977">
                  <c:v>1477914876.645</c:v>
                </c:pt>
                <c:pt idx="4978">
                  <c:v>1477914876.7119999</c:v>
                </c:pt>
                <c:pt idx="4979">
                  <c:v>1477914876.779</c:v>
                </c:pt>
                <c:pt idx="4980">
                  <c:v>1477914876.845</c:v>
                </c:pt>
                <c:pt idx="4981">
                  <c:v>1477914877.7780001</c:v>
                </c:pt>
                <c:pt idx="4982">
                  <c:v>1477914877.845</c:v>
                </c:pt>
                <c:pt idx="4983">
                  <c:v>1477914877.9119999</c:v>
                </c:pt>
                <c:pt idx="4984">
                  <c:v>1477914877.9779999</c:v>
                </c:pt>
                <c:pt idx="4985">
                  <c:v>1477914878.0450001</c:v>
                </c:pt>
                <c:pt idx="4986">
                  <c:v>1477914878.112</c:v>
                </c:pt>
                <c:pt idx="4987">
                  <c:v>1477914878.178</c:v>
                </c:pt>
                <c:pt idx="4988">
                  <c:v>1477914879.112</c:v>
                </c:pt>
                <c:pt idx="4989">
                  <c:v>1477914879.178</c:v>
                </c:pt>
                <c:pt idx="4990">
                  <c:v>1477914879.2449999</c:v>
                </c:pt>
                <c:pt idx="4991">
                  <c:v>1477914879.3110001</c:v>
                </c:pt>
                <c:pt idx="4992">
                  <c:v>1477914879.378</c:v>
                </c:pt>
                <c:pt idx="4993">
                  <c:v>1477914879.4449999</c:v>
                </c:pt>
                <c:pt idx="4994">
                  <c:v>1477914879.5109999</c:v>
                </c:pt>
                <c:pt idx="4995">
                  <c:v>1477914880.4449999</c:v>
                </c:pt>
                <c:pt idx="4996">
                  <c:v>1477914880.5109999</c:v>
                </c:pt>
                <c:pt idx="4997">
                  <c:v>1477914880.5780001</c:v>
                </c:pt>
                <c:pt idx="4998">
                  <c:v>1477914880.645</c:v>
                </c:pt>
                <c:pt idx="4999">
                  <c:v>1477914880.711</c:v>
                </c:pt>
                <c:pt idx="5000">
                  <c:v>1477914880.7780001</c:v>
                </c:pt>
                <c:pt idx="5001">
                  <c:v>1477914880.845</c:v>
                </c:pt>
                <c:pt idx="5002">
                  <c:v>1477914881.7780001</c:v>
                </c:pt>
                <c:pt idx="5003">
                  <c:v>1477914881.8440001</c:v>
                </c:pt>
                <c:pt idx="5004">
                  <c:v>1477914881.911</c:v>
                </c:pt>
                <c:pt idx="5005">
                  <c:v>1477914881.9779999</c:v>
                </c:pt>
                <c:pt idx="5006">
                  <c:v>1477914882.0439999</c:v>
                </c:pt>
                <c:pt idx="5007">
                  <c:v>1477914882.1110001</c:v>
                </c:pt>
                <c:pt idx="5008">
                  <c:v>1477914882.178</c:v>
                </c:pt>
                <c:pt idx="5009">
                  <c:v>1477914883.1110001</c:v>
                </c:pt>
                <c:pt idx="5010">
                  <c:v>1477914883.177</c:v>
                </c:pt>
                <c:pt idx="5011">
                  <c:v>1477914883.244</c:v>
                </c:pt>
                <c:pt idx="5012">
                  <c:v>1477914883.3110001</c:v>
                </c:pt>
                <c:pt idx="5013">
                  <c:v>1477914883.3770001</c:v>
                </c:pt>
                <c:pt idx="5014">
                  <c:v>1477914883.444</c:v>
                </c:pt>
                <c:pt idx="5015">
                  <c:v>1477914883.5109999</c:v>
                </c:pt>
                <c:pt idx="5016">
                  <c:v>1477914884.444</c:v>
                </c:pt>
                <c:pt idx="5017">
                  <c:v>1477914884.51</c:v>
                </c:pt>
                <c:pt idx="5018">
                  <c:v>1477914884.5769999</c:v>
                </c:pt>
                <c:pt idx="5019">
                  <c:v>1477914884.6440001</c:v>
                </c:pt>
                <c:pt idx="5020">
                  <c:v>1477914884.71</c:v>
                </c:pt>
                <c:pt idx="5021">
                  <c:v>1477914884.777</c:v>
                </c:pt>
                <c:pt idx="5022">
                  <c:v>1477914884.8440001</c:v>
                </c:pt>
                <c:pt idx="5023">
                  <c:v>1477914885.777</c:v>
                </c:pt>
                <c:pt idx="5024">
                  <c:v>1477914885.8429999</c:v>
                </c:pt>
                <c:pt idx="5025">
                  <c:v>1477914885.9100001</c:v>
                </c:pt>
                <c:pt idx="5026">
                  <c:v>1477914885.977</c:v>
                </c:pt>
                <c:pt idx="5027">
                  <c:v>1477914886.043</c:v>
                </c:pt>
                <c:pt idx="5028">
                  <c:v>1477914886.1099999</c:v>
                </c:pt>
                <c:pt idx="5029">
                  <c:v>1477914886.177</c:v>
                </c:pt>
                <c:pt idx="5030">
                  <c:v>1477914887.1099999</c:v>
                </c:pt>
                <c:pt idx="5031">
                  <c:v>1477914887.1760001</c:v>
                </c:pt>
                <c:pt idx="5032">
                  <c:v>1477914887.243</c:v>
                </c:pt>
                <c:pt idx="5033">
                  <c:v>1477914887.3099999</c:v>
                </c:pt>
                <c:pt idx="5034">
                  <c:v>1477914887.3759999</c:v>
                </c:pt>
                <c:pt idx="5035">
                  <c:v>1477914887.4430001</c:v>
                </c:pt>
                <c:pt idx="5036">
                  <c:v>1477914887.51</c:v>
                </c:pt>
                <c:pt idx="5037">
                  <c:v>1477914888.4430001</c:v>
                </c:pt>
                <c:pt idx="5038">
                  <c:v>1477914888.5090001</c:v>
                </c:pt>
                <c:pt idx="5039">
                  <c:v>1477914888.576</c:v>
                </c:pt>
                <c:pt idx="5040">
                  <c:v>1477914888.6429999</c:v>
                </c:pt>
                <c:pt idx="5041">
                  <c:v>1477914888.7090001</c:v>
                </c:pt>
                <c:pt idx="5042">
                  <c:v>1477914888.776</c:v>
                </c:pt>
                <c:pt idx="5043">
                  <c:v>1477914888.8429999</c:v>
                </c:pt>
                <c:pt idx="5044">
                  <c:v>1477914889.776</c:v>
                </c:pt>
                <c:pt idx="5045">
                  <c:v>1477914889.842</c:v>
                </c:pt>
                <c:pt idx="5046">
                  <c:v>1477914889.9089999</c:v>
                </c:pt>
                <c:pt idx="5047">
                  <c:v>1477914889.9760001</c:v>
                </c:pt>
                <c:pt idx="5048">
                  <c:v>1477914890.0420001</c:v>
                </c:pt>
                <c:pt idx="5049">
                  <c:v>1477914890.109</c:v>
                </c:pt>
                <c:pt idx="5050">
                  <c:v>1477914890.1760001</c:v>
                </c:pt>
                <c:pt idx="5051">
                  <c:v>1477914891.109</c:v>
                </c:pt>
                <c:pt idx="5052">
                  <c:v>1477914891.1760001</c:v>
                </c:pt>
                <c:pt idx="5053">
                  <c:v>1477914891.2420001</c:v>
                </c:pt>
                <c:pt idx="5054">
                  <c:v>1477914891.309</c:v>
                </c:pt>
                <c:pt idx="5055">
                  <c:v>1477914891.3759999</c:v>
                </c:pt>
                <c:pt idx="5056">
                  <c:v>1477914891.4419999</c:v>
                </c:pt>
                <c:pt idx="5057">
                  <c:v>1477914891.5090001</c:v>
                </c:pt>
                <c:pt idx="5058">
                  <c:v>1477914892.4419999</c:v>
                </c:pt>
                <c:pt idx="5059">
                  <c:v>1477914892.5090001</c:v>
                </c:pt>
                <c:pt idx="5060">
                  <c:v>1477914892.575</c:v>
                </c:pt>
                <c:pt idx="5061">
                  <c:v>1477914892.642</c:v>
                </c:pt>
                <c:pt idx="5062">
                  <c:v>1477914892.7090001</c:v>
                </c:pt>
                <c:pt idx="5063">
                  <c:v>1477914892.7750001</c:v>
                </c:pt>
                <c:pt idx="5064">
                  <c:v>1477914892.842</c:v>
                </c:pt>
                <c:pt idx="5065">
                  <c:v>1477914893.7750001</c:v>
                </c:pt>
                <c:pt idx="5066">
                  <c:v>1477914893.842</c:v>
                </c:pt>
                <c:pt idx="5067">
                  <c:v>1477914893.908</c:v>
                </c:pt>
                <c:pt idx="5068">
                  <c:v>1477914893.9749999</c:v>
                </c:pt>
                <c:pt idx="5069">
                  <c:v>1477914894.0420001</c:v>
                </c:pt>
                <c:pt idx="5070">
                  <c:v>1477914894.108</c:v>
                </c:pt>
                <c:pt idx="5071">
                  <c:v>1477914894.175</c:v>
                </c:pt>
                <c:pt idx="5072">
                  <c:v>1477914895.108</c:v>
                </c:pt>
                <c:pt idx="5073">
                  <c:v>1477914895.175</c:v>
                </c:pt>
                <c:pt idx="5074">
                  <c:v>1477914895.2420001</c:v>
                </c:pt>
                <c:pt idx="5075">
                  <c:v>1477914895.3080001</c:v>
                </c:pt>
                <c:pt idx="5076">
                  <c:v>1477914895.375</c:v>
                </c:pt>
                <c:pt idx="5077">
                  <c:v>1477914895.4419999</c:v>
                </c:pt>
                <c:pt idx="5078">
                  <c:v>1477914895.5079999</c:v>
                </c:pt>
                <c:pt idx="5079">
                  <c:v>1477914896.441</c:v>
                </c:pt>
                <c:pt idx="5080">
                  <c:v>1477914896.5079999</c:v>
                </c:pt>
                <c:pt idx="5081">
                  <c:v>1477914896.575</c:v>
                </c:pt>
                <c:pt idx="5082">
                  <c:v>1477914896.641</c:v>
                </c:pt>
                <c:pt idx="5083">
                  <c:v>1477914896.7079999</c:v>
                </c:pt>
                <c:pt idx="5084">
                  <c:v>1477914896.7750001</c:v>
                </c:pt>
                <c:pt idx="5085">
                  <c:v>1477914896.8410001</c:v>
                </c:pt>
                <c:pt idx="5086">
                  <c:v>1477914897.7750001</c:v>
                </c:pt>
                <c:pt idx="5087">
                  <c:v>1477914897.8410001</c:v>
                </c:pt>
                <c:pt idx="5088">
                  <c:v>1477914897.908</c:v>
                </c:pt>
                <c:pt idx="5089">
                  <c:v>1477914897.9749999</c:v>
                </c:pt>
                <c:pt idx="5090">
                  <c:v>1477914898.0409999</c:v>
                </c:pt>
                <c:pt idx="5091">
                  <c:v>1477914898.108</c:v>
                </c:pt>
                <c:pt idx="5092">
                  <c:v>1477914898.175</c:v>
                </c:pt>
                <c:pt idx="5093">
                  <c:v>1477914899.108</c:v>
                </c:pt>
                <c:pt idx="5094">
                  <c:v>1477914899.2409999</c:v>
                </c:pt>
                <c:pt idx="5095">
                  <c:v>1477914899.3080001</c:v>
                </c:pt>
                <c:pt idx="5096">
                  <c:v>1477914899.3740001</c:v>
                </c:pt>
                <c:pt idx="5097">
                  <c:v>1477914899.441</c:v>
                </c:pt>
                <c:pt idx="5098">
                  <c:v>1477914899.5079999</c:v>
                </c:pt>
                <c:pt idx="5099">
                  <c:v>1477914899.5739999</c:v>
                </c:pt>
                <c:pt idx="5100">
                  <c:v>1477914900.441</c:v>
                </c:pt>
                <c:pt idx="5101">
                  <c:v>1477914900.5079999</c:v>
                </c:pt>
                <c:pt idx="5102">
                  <c:v>1477914900.5739999</c:v>
                </c:pt>
                <c:pt idx="5103">
                  <c:v>1477914900.641</c:v>
                </c:pt>
                <c:pt idx="5104">
                  <c:v>1477914900.7079999</c:v>
                </c:pt>
                <c:pt idx="5105">
                  <c:v>1477914900.7739999</c:v>
                </c:pt>
                <c:pt idx="5106">
                  <c:v>1477914900.8410001</c:v>
                </c:pt>
                <c:pt idx="5107">
                  <c:v>1477914901.7739999</c:v>
                </c:pt>
                <c:pt idx="5108">
                  <c:v>1477914901.8410001</c:v>
                </c:pt>
                <c:pt idx="5109">
                  <c:v>1477914901.908</c:v>
                </c:pt>
                <c:pt idx="5110">
                  <c:v>1477914901.974</c:v>
                </c:pt>
                <c:pt idx="5111">
                  <c:v>1477914902.0409999</c:v>
                </c:pt>
                <c:pt idx="5112">
                  <c:v>1477914902.108</c:v>
                </c:pt>
                <c:pt idx="5113">
                  <c:v>1477914902.174</c:v>
                </c:pt>
                <c:pt idx="5114">
                  <c:v>1477914903.108</c:v>
                </c:pt>
                <c:pt idx="5115">
                  <c:v>1477914903.174</c:v>
                </c:pt>
                <c:pt idx="5116">
                  <c:v>1477914903.2409999</c:v>
                </c:pt>
                <c:pt idx="5117">
                  <c:v>1477914903.3080001</c:v>
                </c:pt>
                <c:pt idx="5118">
                  <c:v>1477914903.3740001</c:v>
                </c:pt>
                <c:pt idx="5119">
                  <c:v>1477914903.441</c:v>
                </c:pt>
                <c:pt idx="5120">
                  <c:v>1477914903.5079999</c:v>
                </c:pt>
                <c:pt idx="5121">
                  <c:v>1477914904.441</c:v>
                </c:pt>
                <c:pt idx="5122">
                  <c:v>1477914904.5079999</c:v>
                </c:pt>
                <c:pt idx="5123">
                  <c:v>1477914904.5739999</c:v>
                </c:pt>
                <c:pt idx="5124">
                  <c:v>1477914904.641</c:v>
                </c:pt>
                <c:pt idx="5125">
                  <c:v>1477914904.7079999</c:v>
                </c:pt>
                <c:pt idx="5126">
                  <c:v>1477914904.7739999</c:v>
                </c:pt>
                <c:pt idx="5127">
                  <c:v>1477914904.8410001</c:v>
                </c:pt>
                <c:pt idx="5128">
                  <c:v>1477914905.7739999</c:v>
                </c:pt>
                <c:pt idx="5129">
                  <c:v>1477914905.8410001</c:v>
                </c:pt>
                <c:pt idx="5130">
                  <c:v>1477914905.908</c:v>
                </c:pt>
                <c:pt idx="5131">
                  <c:v>1477914905.974</c:v>
                </c:pt>
                <c:pt idx="5132">
                  <c:v>1477914906.0409999</c:v>
                </c:pt>
                <c:pt idx="5133">
                  <c:v>1477914906.108</c:v>
                </c:pt>
                <c:pt idx="5134">
                  <c:v>1477914906.174</c:v>
                </c:pt>
                <c:pt idx="5135">
                  <c:v>1477914907.108</c:v>
                </c:pt>
                <c:pt idx="5136">
                  <c:v>1477914907.174</c:v>
                </c:pt>
                <c:pt idx="5137">
                  <c:v>1477914907.2409999</c:v>
                </c:pt>
                <c:pt idx="5138">
                  <c:v>1477914907.3080001</c:v>
                </c:pt>
                <c:pt idx="5139">
                  <c:v>1477914907.3740001</c:v>
                </c:pt>
                <c:pt idx="5140">
                  <c:v>1477914907.441</c:v>
                </c:pt>
                <c:pt idx="5141">
                  <c:v>1477914908.441</c:v>
                </c:pt>
                <c:pt idx="5142">
                  <c:v>1477914908.5079999</c:v>
                </c:pt>
                <c:pt idx="5143">
                  <c:v>1477914908.575</c:v>
                </c:pt>
                <c:pt idx="5144">
                  <c:v>1477914908.641</c:v>
                </c:pt>
                <c:pt idx="5145">
                  <c:v>1477914908.7079999</c:v>
                </c:pt>
                <c:pt idx="5146">
                  <c:v>1477914908.7750001</c:v>
                </c:pt>
                <c:pt idx="5147">
                  <c:v>1477914909.7750001</c:v>
                </c:pt>
                <c:pt idx="5148">
                  <c:v>1477914909.8410001</c:v>
                </c:pt>
                <c:pt idx="5149">
                  <c:v>1477914909.908</c:v>
                </c:pt>
                <c:pt idx="5150">
                  <c:v>1477914909.9749999</c:v>
                </c:pt>
                <c:pt idx="5151">
                  <c:v>1477914910.0409999</c:v>
                </c:pt>
                <c:pt idx="5152">
                  <c:v>1477914910.108</c:v>
                </c:pt>
                <c:pt idx="5153">
                  <c:v>1477914911.108</c:v>
                </c:pt>
                <c:pt idx="5154">
                  <c:v>1477914911.175</c:v>
                </c:pt>
                <c:pt idx="5155">
                  <c:v>1477914911.2420001</c:v>
                </c:pt>
                <c:pt idx="5156">
                  <c:v>1477914911.3080001</c:v>
                </c:pt>
                <c:pt idx="5157">
                  <c:v>1477914911.375</c:v>
                </c:pt>
                <c:pt idx="5158">
                  <c:v>1477914911.4419999</c:v>
                </c:pt>
                <c:pt idx="5159">
                  <c:v>1477914912.4419999</c:v>
                </c:pt>
                <c:pt idx="5160">
                  <c:v>1477914912.5079999</c:v>
                </c:pt>
                <c:pt idx="5161">
                  <c:v>1477914912.575</c:v>
                </c:pt>
                <c:pt idx="5162">
                  <c:v>1477914912.642</c:v>
                </c:pt>
                <c:pt idx="5163">
                  <c:v>1477914912.7090001</c:v>
                </c:pt>
                <c:pt idx="5164">
                  <c:v>1477914912.7750001</c:v>
                </c:pt>
                <c:pt idx="5165">
                  <c:v>1477914913.7750001</c:v>
                </c:pt>
                <c:pt idx="5166">
                  <c:v>1477914913.842</c:v>
                </c:pt>
                <c:pt idx="5167">
                  <c:v>1477914913.9089999</c:v>
                </c:pt>
                <c:pt idx="5168">
                  <c:v>1477914913.9749999</c:v>
                </c:pt>
                <c:pt idx="5169">
                  <c:v>1477914914.0420001</c:v>
                </c:pt>
                <c:pt idx="5170">
                  <c:v>1477914914.109</c:v>
                </c:pt>
                <c:pt idx="5171">
                  <c:v>1477914915.109</c:v>
                </c:pt>
                <c:pt idx="5172">
                  <c:v>1477914915.1760001</c:v>
                </c:pt>
                <c:pt idx="5173">
                  <c:v>1477914915.2420001</c:v>
                </c:pt>
                <c:pt idx="5174">
                  <c:v>1477914915.309</c:v>
                </c:pt>
                <c:pt idx="5175">
                  <c:v>1477914915.3759999</c:v>
                </c:pt>
                <c:pt idx="5176">
                  <c:v>1477914915.4419999</c:v>
                </c:pt>
                <c:pt idx="5177">
                  <c:v>1477914916.4419999</c:v>
                </c:pt>
                <c:pt idx="5178">
                  <c:v>1477914916.5090001</c:v>
                </c:pt>
                <c:pt idx="5179">
                  <c:v>1477914916.576</c:v>
                </c:pt>
                <c:pt idx="5180">
                  <c:v>1477914916.6429999</c:v>
                </c:pt>
                <c:pt idx="5181">
                  <c:v>1477914916.7090001</c:v>
                </c:pt>
                <c:pt idx="5182">
                  <c:v>1477914916.776</c:v>
                </c:pt>
                <c:pt idx="5183">
                  <c:v>1477914917.776</c:v>
                </c:pt>
                <c:pt idx="5184">
                  <c:v>1477914917.8429999</c:v>
                </c:pt>
                <c:pt idx="5185">
                  <c:v>1477914917.9089999</c:v>
                </c:pt>
                <c:pt idx="5186">
                  <c:v>1477914917.9760001</c:v>
                </c:pt>
                <c:pt idx="5187">
                  <c:v>1477914918.043</c:v>
                </c:pt>
                <c:pt idx="5188">
                  <c:v>1477914918.109</c:v>
                </c:pt>
                <c:pt idx="5189">
                  <c:v>1477914919.1099999</c:v>
                </c:pt>
                <c:pt idx="5190">
                  <c:v>1477914919.1760001</c:v>
                </c:pt>
                <c:pt idx="5191">
                  <c:v>1477914919.243</c:v>
                </c:pt>
                <c:pt idx="5192">
                  <c:v>1477914919.3099999</c:v>
                </c:pt>
                <c:pt idx="5193">
                  <c:v>1477914919.3759999</c:v>
                </c:pt>
                <c:pt idx="5194">
                  <c:v>1477914919.4430001</c:v>
                </c:pt>
                <c:pt idx="5195">
                  <c:v>1477914920.4430001</c:v>
                </c:pt>
                <c:pt idx="5196">
                  <c:v>1477914920.51</c:v>
                </c:pt>
                <c:pt idx="5197">
                  <c:v>1477914920.576</c:v>
                </c:pt>
                <c:pt idx="5198">
                  <c:v>1477914920.6429999</c:v>
                </c:pt>
                <c:pt idx="5199">
                  <c:v>1477914920.71</c:v>
                </c:pt>
                <c:pt idx="5200">
                  <c:v>1477914920.776</c:v>
                </c:pt>
                <c:pt idx="5201">
                  <c:v>1477914921.777</c:v>
                </c:pt>
                <c:pt idx="5202">
                  <c:v>1477914921.8429999</c:v>
                </c:pt>
                <c:pt idx="5203">
                  <c:v>1477914921.9100001</c:v>
                </c:pt>
                <c:pt idx="5204">
                  <c:v>1477914921.977</c:v>
                </c:pt>
                <c:pt idx="5205">
                  <c:v>1477914922.043</c:v>
                </c:pt>
                <c:pt idx="5206">
                  <c:v>1477914922.1099999</c:v>
                </c:pt>
                <c:pt idx="5207">
                  <c:v>1477914923.1099999</c:v>
                </c:pt>
                <c:pt idx="5208">
                  <c:v>1477914923.177</c:v>
                </c:pt>
                <c:pt idx="5209">
                  <c:v>1477914923.243</c:v>
                </c:pt>
                <c:pt idx="5210">
                  <c:v>1477914923.3099999</c:v>
                </c:pt>
                <c:pt idx="5211">
                  <c:v>1477914923.3770001</c:v>
                </c:pt>
                <c:pt idx="5212">
                  <c:v>1477914923.4430001</c:v>
                </c:pt>
                <c:pt idx="5213">
                  <c:v>1477914924.444</c:v>
                </c:pt>
                <c:pt idx="5214">
                  <c:v>1477914924.51</c:v>
                </c:pt>
                <c:pt idx="5215">
                  <c:v>1477914924.5769999</c:v>
                </c:pt>
                <c:pt idx="5216">
                  <c:v>1477914924.6440001</c:v>
                </c:pt>
                <c:pt idx="5217">
                  <c:v>1477914924.71</c:v>
                </c:pt>
                <c:pt idx="5218">
                  <c:v>1477914924.777</c:v>
                </c:pt>
                <c:pt idx="5219">
                  <c:v>1477914925.777</c:v>
                </c:pt>
                <c:pt idx="5220">
                  <c:v>1477914925.8440001</c:v>
                </c:pt>
                <c:pt idx="5221">
                  <c:v>1477914925.9100001</c:v>
                </c:pt>
                <c:pt idx="5222">
                  <c:v>1477914925.977</c:v>
                </c:pt>
                <c:pt idx="5223">
                  <c:v>1477914926.0439999</c:v>
                </c:pt>
                <c:pt idx="5224">
                  <c:v>1477914926.1110001</c:v>
                </c:pt>
                <c:pt idx="5225">
                  <c:v>1477914927.1110001</c:v>
                </c:pt>
                <c:pt idx="5226">
                  <c:v>1477914927.177</c:v>
                </c:pt>
                <c:pt idx="5227">
                  <c:v>1477914927.244</c:v>
                </c:pt>
                <c:pt idx="5228">
                  <c:v>1477914927.3110001</c:v>
                </c:pt>
                <c:pt idx="5229">
                  <c:v>1477914927.3770001</c:v>
                </c:pt>
                <c:pt idx="5230">
                  <c:v>1477914927.444</c:v>
                </c:pt>
                <c:pt idx="5231">
                  <c:v>1477914927.5109999</c:v>
                </c:pt>
                <c:pt idx="5232">
                  <c:v>1477914928.444</c:v>
                </c:pt>
                <c:pt idx="5233">
                  <c:v>1477914928.5109999</c:v>
                </c:pt>
                <c:pt idx="5234">
                  <c:v>1477914928.5780001</c:v>
                </c:pt>
                <c:pt idx="5235">
                  <c:v>1477914928.6440001</c:v>
                </c:pt>
                <c:pt idx="5236">
                  <c:v>1477914928.711</c:v>
                </c:pt>
                <c:pt idx="5237">
                  <c:v>1477914928.7780001</c:v>
                </c:pt>
                <c:pt idx="5238">
                  <c:v>1477914928.8440001</c:v>
                </c:pt>
                <c:pt idx="5239">
                  <c:v>1477914929.7780001</c:v>
                </c:pt>
                <c:pt idx="5240">
                  <c:v>1477914929.845</c:v>
                </c:pt>
                <c:pt idx="5241">
                  <c:v>1477914929.911</c:v>
                </c:pt>
                <c:pt idx="5242">
                  <c:v>1477914929.9779999</c:v>
                </c:pt>
                <c:pt idx="5243">
                  <c:v>1477914930.0450001</c:v>
                </c:pt>
                <c:pt idx="5244">
                  <c:v>1477914930.1110001</c:v>
                </c:pt>
                <c:pt idx="5245">
                  <c:v>1477914930.178</c:v>
                </c:pt>
                <c:pt idx="5246">
                  <c:v>1477914931.1110001</c:v>
                </c:pt>
                <c:pt idx="5247">
                  <c:v>1477914931.178</c:v>
                </c:pt>
                <c:pt idx="5248">
                  <c:v>1477914931.2449999</c:v>
                </c:pt>
                <c:pt idx="5249">
                  <c:v>1477914931.312</c:v>
                </c:pt>
                <c:pt idx="5250">
                  <c:v>1477914931.378</c:v>
                </c:pt>
                <c:pt idx="5251">
                  <c:v>1477914931.4449999</c:v>
                </c:pt>
                <c:pt idx="5252">
                  <c:v>1477914931.5120001</c:v>
                </c:pt>
                <c:pt idx="5253">
                  <c:v>1477914932.4449999</c:v>
                </c:pt>
                <c:pt idx="5254">
                  <c:v>1477914932.5120001</c:v>
                </c:pt>
                <c:pt idx="5255">
                  <c:v>1477914932.5780001</c:v>
                </c:pt>
                <c:pt idx="5256">
                  <c:v>1477914932.645</c:v>
                </c:pt>
                <c:pt idx="5257">
                  <c:v>1477914932.7119999</c:v>
                </c:pt>
                <c:pt idx="5258">
                  <c:v>1477914932.779</c:v>
                </c:pt>
                <c:pt idx="5259">
                  <c:v>1477914932.845</c:v>
                </c:pt>
                <c:pt idx="5260">
                  <c:v>1477914933.779</c:v>
                </c:pt>
                <c:pt idx="5261">
                  <c:v>1477914933.845</c:v>
                </c:pt>
                <c:pt idx="5262">
                  <c:v>1477914933.9119999</c:v>
                </c:pt>
                <c:pt idx="5263">
                  <c:v>1477914933.9790001</c:v>
                </c:pt>
                <c:pt idx="5264">
                  <c:v>1477914934.0450001</c:v>
                </c:pt>
                <c:pt idx="5265">
                  <c:v>1477914934.112</c:v>
                </c:pt>
                <c:pt idx="5266">
                  <c:v>1477914934.1789999</c:v>
                </c:pt>
                <c:pt idx="5267">
                  <c:v>1477914935.112</c:v>
                </c:pt>
                <c:pt idx="5268">
                  <c:v>1477914935.1789999</c:v>
                </c:pt>
                <c:pt idx="5269">
                  <c:v>1477914935.2460001</c:v>
                </c:pt>
                <c:pt idx="5270">
                  <c:v>1477914935.312</c:v>
                </c:pt>
                <c:pt idx="5271">
                  <c:v>1477914935.3789999</c:v>
                </c:pt>
                <c:pt idx="5272">
                  <c:v>1477914935.4460001</c:v>
                </c:pt>
                <c:pt idx="5273">
                  <c:v>1477914935.513</c:v>
                </c:pt>
                <c:pt idx="5274">
                  <c:v>1477914936.4460001</c:v>
                </c:pt>
                <c:pt idx="5275">
                  <c:v>1477914936.513</c:v>
                </c:pt>
                <c:pt idx="5276">
                  <c:v>1477914936.579</c:v>
                </c:pt>
                <c:pt idx="5277">
                  <c:v>1477914936.6459999</c:v>
                </c:pt>
                <c:pt idx="5278">
                  <c:v>1477914936.7130001</c:v>
                </c:pt>
                <c:pt idx="5279">
                  <c:v>1477914936.78</c:v>
                </c:pt>
                <c:pt idx="5280">
                  <c:v>1477914936.846</c:v>
                </c:pt>
                <c:pt idx="5281">
                  <c:v>1477914937.78</c:v>
                </c:pt>
                <c:pt idx="5282">
                  <c:v>1477914937.846</c:v>
                </c:pt>
                <c:pt idx="5283">
                  <c:v>1477914937.9130001</c:v>
                </c:pt>
                <c:pt idx="5284">
                  <c:v>1477914937.98</c:v>
                </c:pt>
                <c:pt idx="5285">
                  <c:v>1477914938.0469999</c:v>
                </c:pt>
                <c:pt idx="5286">
                  <c:v>1477914938.1129999</c:v>
                </c:pt>
                <c:pt idx="5287">
                  <c:v>1477914938.1800001</c:v>
                </c:pt>
                <c:pt idx="5288">
                  <c:v>1477914939.1129999</c:v>
                </c:pt>
                <c:pt idx="5289">
                  <c:v>1477914939.1800001</c:v>
                </c:pt>
                <c:pt idx="5290">
                  <c:v>1477914939.247</c:v>
                </c:pt>
                <c:pt idx="5291">
                  <c:v>1477914939.313</c:v>
                </c:pt>
                <c:pt idx="5292">
                  <c:v>1477914939.3800001</c:v>
                </c:pt>
                <c:pt idx="5293">
                  <c:v>1477914939.447</c:v>
                </c:pt>
                <c:pt idx="5294">
                  <c:v>1477914939.5139999</c:v>
                </c:pt>
                <c:pt idx="5295">
                  <c:v>1477914940.447</c:v>
                </c:pt>
                <c:pt idx="5296">
                  <c:v>1477914940.5139999</c:v>
                </c:pt>
                <c:pt idx="5297">
                  <c:v>1477914940.5799999</c:v>
                </c:pt>
                <c:pt idx="5298">
                  <c:v>1477914940.6470001</c:v>
                </c:pt>
                <c:pt idx="5299">
                  <c:v>1477914940.714</c:v>
                </c:pt>
                <c:pt idx="5300">
                  <c:v>1477914940.7809999</c:v>
                </c:pt>
                <c:pt idx="5301">
                  <c:v>1477914940.8469999</c:v>
                </c:pt>
                <c:pt idx="5302">
                  <c:v>1477914941.7809999</c:v>
                </c:pt>
                <c:pt idx="5303">
                  <c:v>1477914941.8469999</c:v>
                </c:pt>
                <c:pt idx="5304">
                  <c:v>1477914941.914</c:v>
                </c:pt>
                <c:pt idx="5305">
                  <c:v>1477914941.9809999</c:v>
                </c:pt>
                <c:pt idx="5306">
                  <c:v>1477914942.0469999</c:v>
                </c:pt>
                <c:pt idx="5307">
                  <c:v>1477914942.1140001</c:v>
                </c:pt>
                <c:pt idx="5308">
                  <c:v>1477914942.181</c:v>
                </c:pt>
                <c:pt idx="5309">
                  <c:v>1477914943.1140001</c:v>
                </c:pt>
                <c:pt idx="5310">
                  <c:v>1477914943.181</c:v>
                </c:pt>
                <c:pt idx="5311">
                  <c:v>1477914943.2479999</c:v>
                </c:pt>
                <c:pt idx="5312">
                  <c:v>1477914943.3139999</c:v>
                </c:pt>
                <c:pt idx="5313">
                  <c:v>1477914943.381</c:v>
                </c:pt>
                <c:pt idx="5314">
                  <c:v>1477914943.448</c:v>
                </c:pt>
                <c:pt idx="5315">
                  <c:v>1477914943.5139999</c:v>
                </c:pt>
                <c:pt idx="5316">
                  <c:v>1477914944.448</c:v>
                </c:pt>
                <c:pt idx="5317">
                  <c:v>1477914944.5150001</c:v>
                </c:pt>
                <c:pt idx="5318">
                  <c:v>1477914944.5810001</c:v>
                </c:pt>
                <c:pt idx="5319">
                  <c:v>1477914944.648</c:v>
                </c:pt>
                <c:pt idx="5320">
                  <c:v>1477914944.7149999</c:v>
                </c:pt>
                <c:pt idx="5321">
                  <c:v>1477914944.7809999</c:v>
                </c:pt>
                <c:pt idx="5322">
                  <c:v>1477914944.848</c:v>
                </c:pt>
                <c:pt idx="5323">
                  <c:v>1477914945.7820001</c:v>
                </c:pt>
                <c:pt idx="5324">
                  <c:v>1477914945.848</c:v>
                </c:pt>
                <c:pt idx="5325">
                  <c:v>1477914945.915</c:v>
                </c:pt>
                <c:pt idx="5326">
                  <c:v>1477914945.9820001</c:v>
                </c:pt>
                <c:pt idx="5327">
                  <c:v>1477914946.0480001</c:v>
                </c:pt>
                <c:pt idx="5328">
                  <c:v>1477914946.115</c:v>
                </c:pt>
                <c:pt idx="5329">
                  <c:v>1477914946.1819999</c:v>
                </c:pt>
                <c:pt idx="5330">
                  <c:v>1477914947.115</c:v>
                </c:pt>
                <c:pt idx="5331">
                  <c:v>1477914947.1819999</c:v>
                </c:pt>
                <c:pt idx="5332">
                  <c:v>1477914947.2490001</c:v>
                </c:pt>
                <c:pt idx="5333">
                  <c:v>1477914947.3150001</c:v>
                </c:pt>
                <c:pt idx="5334">
                  <c:v>1477914947.382</c:v>
                </c:pt>
                <c:pt idx="5335">
                  <c:v>1477914947.4489999</c:v>
                </c:pt>
                <c:pt idx="5336">
                  <c:v>1477914947.5150001</c:v>
                </c:pt>
                <c:pt idx="5337">
                  <c:v>1477914948.4489999</c:v>
                </c:pt>
                <c:pt idx="5338">
                  <c:v>1477914948.5150001</c:v>
                </c:pt>
                <c:pt idx="5339">
                  <c:v>1477914948.582</c:v>
                </c:pt>
                <c:pt idx="5340">
                  <c:v>1477914948.6489999</c:v>
                </c:pt>
                <c:pt idx="5341">
                  <c:v>1477914948.7149999</c:v>
                </c:pt>
                <c:pt idx="5342">
                  <c:v>1477914948.7820001</c:v>
                </c:pt>
                <c:pt idx="5343">
                  <c:v>1477914948.849</c:v>
                </c:pt>
                <c:pt idx="5344">
                  <c:v>1477914949.7820001</c:v>
                </c:pt>
                <c:pt idx="5345">
                  <c:v>1477914949.849</c:v>
                </c:pt>
                <c:pt idx="5346">
                  <c:v>1477914949.9159999</c:v>
                </c:pt>
                <c:pt idx="5347">
                  <c:v>1477914949.9820001</c:v>
                </c:pt>
                <c:pt idx="5348">
                  <c:v>1477914950.049</c:v>
                </c:pt>
                <c:pt idx="5349">
                  <c:v>1477914950.1159999</c:v>
                </c:pt>
                <c:pt idx="5350">
                  <c:v>1477914950.1819999</c:v>
                </c:pt>
                <c:pt idx="5351">
                  <c:v>1477914951.1159999</c:v>
                </c:pt>
                <c:pt idx="5352">
                  <c:v>1477914951.1830001</c:v>
                </c:pt>
                <c:pt idx="5353">
                  <c:v>1477914951.2490001</c:v>
                </c:pt>
                <c:pt idx="5354">
                  <c:v>1477914951.316</c:v>
                </c:pt>
                <c:pt idx="5355">
                  <c:v>1477914951.3829999</c:v>
                </c:pt>
                <c:pt idx="5356">
                  <c:v>1477914951.4489999</c:v>
                </c:pt>
                <c:pt idx="5357">
                  <c:v>1477914951.516</c:v>
                </c:pt>
                <c:pt idx="5358">
                  <c:v>1477914952.4489999</c:v>
                </c:pt>
                <c:pt idx="5359">
                  <c:v>1477914952.516</c:v>
                </c:pt>
                <c:pt idx="5360">
                  <c:v>1477914952.5829999</c:v>
                </c:pt>
                <c:pt idx="5361">
                  <c:v>1477914952.6489999</c:v>
                </c:pt>
                <c:pt idx="5362">
                  <c:v>1477914952.7160001</c:v>
                </c:pt>
                <c:pt idx="5363">
                  <c:v>1477914952.783</c:v>
                </c:pt>
                <c:pt idx="5364">
                  <c:v>1477914952.849</c:v>
                </c:pt>
                <c:pt idx="5365">
                  <c:v>1477914953.783</c:v>
                </c:pt>
                <c:pt idx="5366">
                  <c:v>1477914953.8499999</c:v>
                </c:pt>
                <c:pt idx="5367">
                  <c:v>1477914953.9159999</c:v>
                </c:pt>
                <c:pt idx="5368">
                  <c:v>1477914953.983</c:v>
                </c:pt>
                <c:pt idx="5369">
                  <c:v>1477914954.05</c:v>
                </c:pt>
                <c:pt idx="5370">
                  <c:v>1477914954.1159999</c:v>
                </c:pt>
                <c:pt idx="5371">
                  <c:v>1477914954.1830001</c:v>
                </c:pt>
                <c:pt idx="5372">
                  <c:v>1477914955.1159999</c:v>
                </c:pt>
                <c:pt idx="5373">
                  <c:v>1477914955.1830001</c:v>
                </c:pt>
                <c:pt idx="5374">
                  <c:v>1477914955.25</c:v>
                </c:pt>
                <c:pt idx="5375">
                  <c:v>1477914955.316</c:v>
                </c:pt>
                <c:pt idx="5376">
                  <c:v>1477914955.3829999</c:v>
                </c:pt>
                <c:pt idx="5377">
                  <c:v>1477914955.45</c:v>
                </c:pt>
                <c:pt idx="5378">
                  <c:v>1477914955.516</c:v>
                </c:pt>
                <c:pt idx="5379">
                  <c:v>1477914956.45</c:v>
                </c:pt>
                <c:pt idx="5380">
                  <c:v>1477914956.517</c:v>
                </c:pt>
                <c:pt idx="5381">
                  <c:v>1477914956.5829999</c:v>
                </c:pt>
                <c:pt idx="5382">
                  <c:v>1477914956.6500001</c:v>
                </c:pt>
                <c:pt idx="5383">
                  <c:v>1477914956.717</c:v>
                </c:pt>
                <c:pt idx="5384">
                  <c:v>1477914956.783</c:v>
                </c:pt>
                <c:pt idx="5385">
                  <c:v>1477914956.8499999</c:v>
                </c:pt>
                <c:pt idx="5386">
                  <c:v>1477914957.783</c:v>
                </c:pt>
                <c:pt idx="5387">
                  <c:v>1477914957.8499999</c:v>
                </c:pt>
                <c:pt idx="5388">
                  <c:v>1477914957.9170001</c:v>
                </c:pt>
                <c:pt idx="5389">
                  <c:v>1477914957.983</c:v>
                </c:pt>
                <c:pt idx="5390">
                  <c:v>1477914958.05</c:v>
                </c:pt>
                <c:pt idx="5391">
                  <c:v>1477914958.1170001</c:v>
                </c:pt>
                <c:pt idx="5392">
                  <c:v>1477914958.184</c:v>
                </c:pt>
                <c:pt idx="5393">
                  <c:v>1477914959.1170001</c:v>
                </c:pt>
                <c:pt idx="5394">
                  <c:v>1477914959.25</c:v>
                </c:pt>
                <c:pt idx="5395">
                  <c:v>1477914959.3169999</c:v>
                </c:pt>
                <c:pt idx="5396">
                  <c:v>1477914959.3840001</c:v>
                </c:pt>
                <c:pt idx="5397">
                  <c:v>1477914959.45</c:v>
                </c:pt>
                <c:pt idx="5398">
                  <c:v>1477914959.517</c:v>
                </c:pt>
                <c:pt idx="5399">
                  <c:v>1477914959.5840001</c:v>
                </c:pt>
                <c:pt idx="5400">
                  <c:v>1477914960.451</c:v>
                </c:pt>
                <c:pt idx="5401">
                  <c:v>1477914960.517</c:v>
                </c:pt>
                <c:pt idx="5402">
                  <c:v>1477914960.5840001</c:v>
                </c:pt>
                <c:pt idx="5403">
                  <c:v>1477914960.651</c:v>
                </c:pt>
                <c:pt idx="5404">
                  <c:v>1477914960.717</c:v>
                </c:pt>
                <c:pt idx="5405">
                  <c:v>1477914960.7839999</c:v>
                </c:pt>
                <c:pt idx="5406">
                  <c:v>1477914960.8510001</c:v>
                </c:pt>
                <c:pt idx="5407">
                  <c:v>1477914961.7839999</c:v>
                </c:pt>
                <c:pt idx="5408">
                  <c:v>1477914961.8510001</c:v>
                </c:pt>
                <c:pt idx="5409">
                  <c:v>1477914961.9170001</c:v>
                </c:pt>
                <c:pt idx="5410">
                  <c:v>1477914961.984</c:v>
                </c:pt>
                <c:pt idx="5411">
                  <c:v>1477914962.0510001</c:v>
                </c:pt>
                <c:pt idx="5412">
                  <c:v>1477914962.1170001</c:v>
                </c:pt>
                <c:pt idx="5413">
                  <c:v>1477914962.184</c:v>
                </c:pt>
                <c:pt idx="5414">
                  <c:v>1477914963.118</c:v>
                </c:pt>
                <c:pt idx="5415">
                  <c:v>1477914963.184</c:v>
                </c:pt>
                <c:pt idx="5416">
                  <c:v>1477914963.2509999</c:v>
                </c:pt>
                <c:pt idx="5417">
                  <c:v>1477914963.3180001</c:v>
                </c:pt>
                <c:pt idx="5418">
                  <c:v>1477914963.3840001</c:v>
                </c:pt>
                <c:pt idx="5419">
                  <c:v>1477914963.451</c:v>
                </c:pt>
                <c:pt idx="5420">
                  <c:v>1477914963.5179999</c:v>
                </c:pt>
                <c:pt idx="5421">
                  <c:v>1477914964.451</c:v>
                </c:pt>
                <c:pt idx="5422">
                  <c:v>1477914964.5179999</c:v>
                </c:pt>
                <c:pt idx="5423">
                  <c:v>1477914964.5840001</c:v>
                </c:pt>
                <c:pt idx="5424">
                  <c:v>1477914964.651</c:v>
                </c:pt>
                <c:pt idx="5425">
                  <c:v>1477914964.7179999</c:v>
                </c:pt>
                <c:pt idx="5426">
                  <c:v>1477914964.7839999</c:v>
                </c:pt>
                <c:pt idx="5427">
                  <c:v>1477914964.8510001</c:v>
                </c:pt>
                <c:pt idx="5428">
                  <c:v>1477914965.7850001</c:v>
                </c:pt>
                <c:pt idx="5429">
                  <c:v>1477914965.8510001</c:v>
                </c:pt>
                <c:pt idx="5430">
                  <c:v>1477914965.918</c:v>
                </c:pt>
                <c:pt idx="5431">
                  <c:v>1477914965.9849999</c:v>
                </c:pt>
                <c:pt idx="5432">
                  <c:v>1477914966.0510001</c:v>
                </c:pt>
                <c:pt idx="5433">
                  <c:v>1477914966.118</c:v>
                </c:pt>
                <c:pt idx="5434">
                  <c:v>1477914966.1849999</c:v>
                </c:pt>
                <c:pt idx="5435">
                  <c:v>1477914967.118</c:v>
                </c:pt>
                <c:pt idx="5436">
                  <c:v>1477914967.1849999</c:v>
                </c:pt>
                <c:pt idx="5437">
                  <c:v>1477914967.2509999</c:v>
                </c:pt>
                <c:pt idx="5438">
                  <c:v>1477914967.3180001</c:v>
                </c:pt>
                <c:pt idx="5439">
                  <c:v>1477914967.385</c:v>
                </c:pt>
                <c:pt idx="5440">
                  <c:v>1477914967.451</c:v>
                </c:pt>
                <c:pt idx="5441">
                  <c:v>1477914968.451</c:v>
                </c:pt>
                <c:pt idx="5442">
                  <c:v>1477914968.5179999</c:v>
                </c:pt>
                <c:pt idx="5443">
                  <c:v>1477914968.585</c:v>
                </c:pt>
                <c:pt idx="5444">
                  <c:v>1477914968.651</c:v>
                </c:pt>
                <c:pt idx="5445">
                  <c:v>1477914968.7179999</c:v>
                </c:pt>
                <c:pt idx="5446">
                  <c:v>1477914968.7850001</c:v>
                </c:pt>
                <c:pt idx="5447">
                  <c:v>1477914969.7850001</c:v>
                </c:pt>
                <c:pt idx="5448">
                  <c:v>1477914969.852</c:v>
                </c:pt>
                <c:pt idx="5449">
                  <c:v>1477914969.918</c:v>
                </c:pt>
                <c:pt idx="5450">
                  <c:v>1477914969.9849999</c:v>
                </c:pt>
                <c:pt idx="5451">
                  <c:v>1477914970.052</c:v>
                </c:pt>
                <c:pt idx="5452">
                  <c:v>1477914970.118</c:v>
                </c:pt>
                <c:pt idx="5453">
                  <c:v>1477914971.118</c:v>
                </c:pt>
                <c:pt idx="5454">
                  <c:v>1477914971.1849999</c:v>
                </c:pt>
                <c:pt idx="5455">
                  <c:v>1477914971.2520001</c:v>
                </c:pt>
                <c:pt idx="5456">
                  <c:v>1477914971.3180001</c:v>
                </c:pt>
                <c:pt idx="5457">
                  <c:v>1477914971.385</c:v>
                </c:pt>
                <c:pt idx="5458">
                  <c:v>1477914971.4519999</c:v>
                </c:pt>
                <c:pt idx="5459">
                  <c:v>1477914972.4519999</c:v>
                </c:pt>
                <c:pt idx="5460">
                  <c:v>1477914972.5190001</c:v>
                </c:pt>
                <c:pt idx="5461">
                  <c:v>1477914972.585</c:v>
                </c:pt>
                <c:pt idx="5462">
                  <c:v>1477914972.652</c:v>
                </c:pt>
                <c:pt idx="5463">
                  <c:v>1477914972.7190001</c:v>
                </c:pt>
                <c:pt idx="5464">
                  <c:v>1477914972.7850001</c:v>
                </c:pt>
                <c:pt idx="5465">
                  <c:v>1477914973.7850001</c:v>
                </c:pt>
                <c:pt idx="5466">
                  <c:v>1477914973.852</c:v>
                </c:pt>
                <c:pt idx="5467">
                  <c:v>1477914973.9189999</c:v>
                </c:pt>
                <c:pt idx="5468">
                  <c:v>1477914973.9849999</c:v>
                </c:pt>
                <c:pt idx="5469">
                  <c:v>1477914974.052</c:v>
                </c:pt>
                <c:pt idx="5470">
                  <c:v>1477914974.119</c:v>
                </c:pt>
                <c:pt idx="5471">
                  <c:v>1477914975.119</c:v>
                </c:pt>
                <c:pt idx="5472">
                  <c:v>1477914975.1849999</c:v>
                </c:pt>
                <c:pt idx="5473">
                  <c:v>1477914975.2520001</c:v>
                </c:pt>
                <c:pt idx="5474">
                  <c:v>1477914975.319</c:v>
                </c:pt>
                <c:pt idx="5475">
                  <c:v>1477914975.385</c:v>
                </c:pt>
                <c:pt idx="5476">
                  <c:v>1477914975.4519999</c:v>
                </c:pt>
                <c:pt idx="5477">
                  <c:v>1477914976.4519999</c:v>
                </c:pt>
                <c:pt idx="5478">
                  <c:v>1477914976.5190001</c:v>
                </c:pt>
                <c:pt idx="5479">
                  <c:v>1477914976.585</c:v>
                </c:pt>
                <c:pt idx="5480">
                  <c:v>1477914976.652</c:v>
                </c:pt>
                <c:pt idx="5481">
                  <c:v>1477914976.7190001</c:v>
                </c:pt>
                <c:pt idx="5482">
                  <c:v>1477914976.7850001</c:v>
                </c:pt>
                <c:pt idx="5483">
                  <c:v>1477914977.7850001</c:v>
                </c:pt>
                <c:pt idx="5484">
                  <c:v>1477914977.852</c:v>
                </c:pt>
                <c:pt idx="5485">
                  <c:v>1477914977.9189999</c:v>
                </c:pt>
                <c:pt idx="5486">
                  <c:v>1477914977.9849999</c:v>
                </c:pt>
                <c:pt idx="5487">
                  <c:v>1477914978.052</c:v>
                </c:pt>
                <c:pt idx="5488">
                  <c:v>1477914978.119</c:v>
                </c:pt>
                <c:pt idx="5489">
                  <c:v>1477914979.119</c:v>
                </c:pt>
                <c:pt idx="5490">
                  <c:v>1477914979.1860001</c:v>
                </c:pt>
                <c:pt idx="5491">
                  <c:v>1477914979.2520001</c:v>
                </c:pt>
                <c:pt idx="5492">
                  <c:v>1477914979.319</c:v>
                </c:pt>
                <c:pt idx="5493">
                  <c:v>1477914979.3859999</c:v>
                </c:pt>
                <c:pt idx="5494">
                  <c:v>1477914979.4519999</c:v>
                </c:pt>
                <c:pt idx="5495">
                  <c:v>1477914980.4519999</c:v>
                </c:pt>
                <c:pt idx="5496">
                  <c:v>1477914980.5190001</c:v>
                </c:pt>
                <c:pt idx="5497">
                  <c:v>1477914980.586</c:v>
                </c:pt>
                <c:pt idx="5498">
                  <c:v>1477914980.652</c:v>
                </c:pt>
                <c:pt idx="5499">
                  <c:v>1477914980.7190001</c:v>
                </c:pt>
                <c:pt idx="5500">
                  <c:v>1477914980.786</c:v>
                </c:pt>
                <c:pt idx="5501">
                  <c:v>1477914981.786</c:v>
                </c:pt>
                <c:pt idx="5502">
                  <c:v>1477914981.852</c:v>
                </c:pt>
                <c:pt idx="5503">
                  <c:v>1477914981.9189999</c:v>
                </c:pt>
                <c:pt idx="5504">
                  <c:v>1477914981.9860001</c:v>
                </c:pt>
                <c:pt idx="5505">
                  <c:v>1477914982.052</c:v>
                </c:pt>
                <c:pt idx="5506">
                  <c:v>1477914982.119</c:v>
                </c:pt>
                <c:pt idx="5507">
                  <c:v>1477914983.119</c:v>
                </c:pt>
                <c:pt idx="5508">
                  <c:v>1477914983.1860001</c:v>
                </c:pt>
                <c:pt idx="5509">
                  <c:v>1477914983.2520001</c:v>
                </c:pt>
                <c:pt idx="5510">
                  <c:v>1477914983.319</c:v>
                </c:pt>
                <c:pt idx="5511">
                  <c:v>1477914983.3859999</c:v>
                </c:pt>
                <c:pt idx="5512">
                  <c:v>1477914983.4519999</c:v>
                </c:pt>
                <c:pt idx="5513">
                  <c:v>1477914984.4519999</c:v>
                </c:pt>
                <c:pt idx="5514">
                  <c:v>1477914984.5190001</c:v>
                </c:pt>
                <c:pt idx="5515">
                  <c:v>1477914984.586</c:v>
                </c:pt>
                <c:pt idx="5516">
                  <c:v>1477914984.652</c:v>
                </c:pt>
                <c:pt idx="5517">
                  <c:v>1477914984.7190001</c:v>
                </c:pt>
                <c:pt idx="5518">
                  <c:v>1477914984.786</c:v>
                </c:pt>
                <c:pt idx="5519">
                  <c:v>1477914985.786</c:v>
                </c:pt>
                <c:pt idx="5520">
                  <c:v>1477914985.852</c:v>
                </c:pt>
                <c:pt idx="5521">
                  <c:v>1477914985.9189999</c:v>
                </c:pt>
                <c:pt idx="5522">
                  <c:v>1477914985.9860001</c:v>
                </c:pt>
                <c:pt idx="5523">
                  <c:v>1477914986.053</c:v>
                </c:pt>
                <c:pt idx="5524">
                  <c:v>1477914986.119</c:v>
                </c:pt>
                <c:pt idx="5525">
                  <c:v>1477914987.9189999</c:v>
                </c:pt>
                <c:pt idx="5526">
                  <c:v>1477914988.053</c:v>
                </c:pt>
                <c:pt idx="5527">
                  <c:v>1477914988.119</c:v>
                </c:pt>
                <c:pt idx="5528">
                  <c:v>1477914988.1860001</c:v>
                </c:pt>
                <c:pt idx="5529">
                  <c:v>1477914988.253</c:v>
                </c:pt>
                <c:pt idx="5530">
                  <c:v>1477914988.319</c:v>
                </c:pt>
                <c:pt idx="5531">
                  <c:v>1477914988.3859999</c:v>
                </c:pt>
                <c:pt idx="5532">
                  <c:v>1477914989.253</c:v>
                </c:pt>
                <c:pt idx="5533">
                  <c:v>1477914989.3859999</c:v>
                </c:pt>
                <c:pt idx="5534">
                  <c:v>1477914989.4530001</c:v>
                </c:pt>
                <c:pt idx="5535">
                  <c:v>1477914989.5190001</c:v>
                </c:pt>
                <c:pt idx="5536">
                  <c:v>1477914989.586</c:v>
                </c:pt>
                <c:pt idx="5537">
                  <c:v>1477914989.6530001</c:v>
                </c:pt>
                <c:pt idx="5538">
                  <c:v>1477914989.7190001</c:v>
                </c:pt>
                <c:pt idx="5539">
                  <c:v>1477914990.586</c:v>
                </c:pt>
                <c:pt idx="5540">
                  <c:v>1477914990.7190001</c:v>
                </c:pt>
                <c:pt idx="5541">
                  <c:v>1477914990.786</c:v>
                </c:pt>
                <c:pt idx="5542">
                  <c:v>1477914990.8529999</c:v>
                </c:pt>
                <c:pt idx="5543">
                  <c:v>1477914990.9189999</c:v>
                </c:pt>
                <c:pt idx="5544">
                  <c:v>1477914990.9860001</c:v>
                </c:pt>
                <c:pt idx="5545">
                  <c:v>1477914991.053</c:v>
                </c:pt>
                <c:pt idx="5546">
                  <c:v>1477914991.9189999</c:v>
                </c:pt>
                <c:pt idx="5547">
                  <c:v>1477914992.053</c:v>
                </c:pt>
                <c:pt idx="5548">
                  <c:v>1477914992.119</c:v>
                </c:pt>
                <c:pt idx="5549">
                  <c:v>1477914992.1860001</c:v>
                </c:pt>
                <c:pt idx="5550">
                  <c:v>1477914992.253</c:v>
                </c:pt>
                <c:pt idx="5551">
                  <c:v>1477914992.319</c:v>
                </c:pt>
                <c:pt idx="5552">
                  <c:v>1477914992.3859999</c:v>
                </c:pt>
                <c:pt idx="5553">
                  <c:v>1477914993.253</c:v>
                </c:pt>
                <c:pt idx="5554">
                  <c:v>1477914993.3859999</c:v>
                </c:pt>
                <c:pt idx="5555">
                  <c:v>1477914993.4530001</c:v>
                </c:pt>
                <c:pt idx="5556">
                  <c:v>1477914993.52</c:v>
                </c:pt>
                <c:pt idx="5557">
                  <c:v>1477914993.586</c:v>
                </c:pt>
                <c:pt idx="5558">
                  <c:v>1477914993.6530001</c:v>
                </c:pt>
                <c:pt idx="5559">
                  <c:v>1477914993.72</c:v>
                </c:pt>
                <c:pt idx="5560">
                  <c:v>1477914994.586</c:v>
                </c:pt>
                <c:pt idx="5561">
                  <c:v>1477914994.72</c:v>
                </c:pt>
                <c:pt idx="5562">
                  <c:v>1477914994.786</c:v>
                </c:pt>
                <c:pt idx="5563">
                  <c:v>1477914994.8529999</c:v>
                </c:pt>
                <c:pt idx="5564">
                  <c:v>1477914994.9200001</c:v>
                </c:pt>
                <c:pt idx="5565">
                  <c:v>1477914994.9860001</c:v>
                </c:pt>
                <c:pt idx="5566">
                  <c:v>1477914995.053</c:v>
                </c:pt>
                <c:pt idx="5567">
                  <c:v>1477914995.9200001</c:v>
                </c:pt>
                <c:pt idx="5568">
                  <c:v>1477914996.053</c:v>
                </c:pt>
                <c:pt idx="5569">
                  <c:v>1477914996.1199999</c:v>
                </c:pt>
                <c:pt idx="5570">
                  <c:v>1477914996.1860001</c:v>
                </c:pt>
                <c:pt idx="5571">
                  <c:v>1477914996.253</c:v>
                </c:pt>
                <c:pt idx="5572">
                  <c:v>1477914996.3199999</c:v>
                </c:pt>
                <c:pt idx="5573">
                  <c:v>1477914996.3859999</c:v>
                </c:pt>
                <c:pt idx="5574">
                  <c:v>1477914997.253</c:v>
                </c:pt>
                <c:pt idx="5575">
                  <c:v>1477914997.3859999</c:v>
                </c:pt>
                <c:pt idx="5576">
                  <c:v>1477914997.4530001</c:v>
                </c:pt>
                <c:pt idx="5577">
                  <c:v>1477914997.52</c:v>
                </c:pt>
                <c:pt idx="5578">
                  <c:v>1477914997.586</c:v>
                </c:pt>
                <c:pt idx="5579">
                  <c:v>1477914997.6530001</c:v>
                </c:pt>
                <c:pt idx="5580">
                  <c:v>1477914997.72</c:v>
                </c:pt>
                <c:pt idx="5581">
                  <c:v>1477914998.586</c:v>
                </c:pt>
                <c:pt idx="5582">
                  <c:v>1477914998.72</c:v>
                </c:pt>
                <c:pt idx="5583">
                  <c:v>1477914998.786</c:v>
                </c:pt>
                <c:pt idx="5584">
                  <c:v>1477914998.8529999</c:v>
                </c:pt>
                <c:pt idx="5585">
                  <c:v>1477914998.9200001</c:v>
                </c:pt>
                <c:pt idx="5586">
                  <c:v>1477914998.9860001</c:v>
                </c:pt>
                <c:pt idx="5587">
                  <c:v>1477914999.053</c:v>
                </c:pt>
                <c:pt idx="5588">
                  <c:v>1477914999.9200001</c:v>
                </c:pt>
                <c:pt idx="5589">
                  <c:v>1477915000.053</c:v>
                </c:pt>
                <c:pt idx="5590">
                  <c:v>1477915000.1199999</c:v>
                </c:pt>
                <c:pt idx="5591">
                  <c:v>1477915000.1860001</c:v>
                </c:pt>
                <c:pt idx="5592">
                  <c:v>1477915000.253</c:v>
                </c:pt>
                <c:pt idx="5593">
                  <c:v>1477915000.3199999</c:v>
                </c:pt>
                <c:pt idx="5594">
                  <c:v>1477915000.3859999</c:v>
                </c:pt>
                <c:pt idx="5595">
                  <c:v>1477915001.253</c:v>
                </c:pt>
                <c:pt idx="5596">
                  <c:v>1477915001.3859999</c:v>
                </c:pt>
                <c:pt idx="5597">
                  <c:v>1477915001.4530001</c:v>
                </c:pt>
                <c:pt idx="5598">
                  <c:v>1477915001.5190001</c:v>
                </c:pt>
                <c:pt idx="5599">
                  <c:v>1477915001.586</c:v>
                </c:pt>
                <c:pt idx="5600">
                  <c:v>1477915001.6530001</c:v>
                </c:pt>
                <c:pt idx="5601">
                  <c:v>1477915001.7190001</c:v>
                </c:pt>
                <c:pt idx="5602">
                  <c:v>1477915002.586</c:v>
                </c:pt>
                <c:pt idx="5603">
                  <c:v>1477915002.7190001</c:v>
                </c:pt>
                <c:pt idx="5604">
                  <c:v>1477915002.786</c:v>
                </c:pt>
                <c:pt idx="5605">
                  <c:v>1477915002.8529999</c:v>
                </c:pt>
                <c:pt idx="5606">
                  <c:v>1477915002.9189999</c:v>
                </c:pt>
                <c:pt idx="5607">
                  <c:v>1477915002.9860001</c:v>
                </c:pt>
                <c:pt idx="5608">
                  <c:v>1477915003.053</c:v>
                </c:pt>
                <c:pt idx="5609">
                  <c:v>1477915003.9189999</c:v>
                </c:pt>
                <c:pt idx="5610">
                  <c:v>1477915004.053</c:v>
                </c:pt>
                <c:pt idx="5611">
                  <c:v>1477915004.119</c:v>
                </c:pt>
                <c:pt idx="5612">
                  <c:v>1477915004.1860001</c:v>
                </c:pt>
                <c:pt idx="5613">
                  <c:v>1477915004.253</c:v>
                </c:pt>
                <c:pt idx="5614">
                  <c:v>1477915004.319</c:v>
                </c:pt>
                <c:pt idx="5615">
                  <c:v>1477915004.3859999</c:v>
                </c:pt>
                <c:pt idx="5616">
                  <c:v>1477915005.253</c:v>
                </c:pt>
                <c:pt idx="5617">
                  <c:v>1477915005.3859999</c:v>
                </c:pt>
                <c:pt idx="5618">
                  <c:v>1477915005.4530001</c:v>
                </c:pt>
                <c:pt idx="5619">
                  <c:v>1477915005.5190001</c:v>
                </c:pt>
                <c:pt idx="5620">
                  <c:v>1477915005.586</c:v>
                </c:pt>
                <c:pt idx="5621">
                  <c:v>1477915005.6530001</c:v>
                </c:pt>
                <c:pt idx="5622">
                  <c:v>1477915005.7190001</c:v>
                </c:pt>
                <c:pt idx="5623">
                  <c:v>1477915006.586</c:v>
                </c:pt>
                <c:pt idx="5624">
                  <c:v>1477915006.7190001</c:v>
                </c:pt>
                <c:pt idx="5625">
                  <c:v>1477915006.786</c:v>
                </c:pt>
                <c:pt idx="5626">
                  <c:v>1477915006.8529999</c:v>
                </c:pt>
                <c:pt idx="5627">
                  <c:v>1477915006.9189999</c:v>
                </c:pt>
                <c:pt idx="5628">
                  <c:v>1477915006.9860001</c:v>
                </c:pt>
                <c:pt idx="5629">
                  <c:v>1477915007.053</c:v>
                </c:pt>
                <c:pt idx="5630">
                  <c:v>1477915007.9189999</c:v>
                </c:pt>
                <c:pt idx="5631">
                  <c:v>1477915008.053</c:v>
                </c:pt>
                <c:pt idx="5632">
                  <c:v>1477915008.119</c:v>
                </c:pt>
                <c:pt idx="5633">
                  <c:v>1477915008.1860001</c:v>
                </c:pt>
                <c:pt idx="5634">
                  <c:v>1477915008.253</c:v>
                </c:pt>
                <c:pt idx="5635">
                  <c:v>1477915008.319</c:v>
                </c:pt>
                <c:pt idx="5636">
                  <c:v>1477915008.3859999</c:v>
                </c:pt>
                <c:pt idx="5637">
                  <c:v>1477915009.253</c:v>
                </c:pt>
                <c:pt idx="5638">
                  <c:v>1477915009.3859999</c:v>
                </c:pt>
                <c:pt idx="5639">
                  <c:v>1477915009.4530001</c:v>
                </c:pt>
                <c:pt idx="5640">
                  <c:v>1477915009.5190001</c:v>
                </c:pt>
                <c:pt idx="5641">
                  <c:v>1477915009.586</c:v>
                </c:pt>
                <c:pt idx="5642">
                  <c:v>1477915009.6530001</c:v>
                </c:pt>
                <c:pt idx="5643">
                  <c:v>1477915009.7190001</c:v>
                </c:pt>
                <c:pt idx="5644">
                  <c:v>1477915010.586</c:v>
                </c:pt>
                <c:pt idx="5645">
                  <c:v>1477915010.7190001</c:v>
                </c:pt>
                <c:pt idx="5646">
                  <c:v>1477915010.786</c:v>
                </c:pt>
                <c:pt idx="5647">
                  <c:v>1477915010.8529999</c:v>
                </c:pt>
                <c:pt idx="5648">
                  <c:v>1477915010.9189999</c:v>
                </c:pt>
                <c:pt idx="5649">
                  <c:v>1477915010.9860001</c:v>
                </c:pt>
                <c:pt idx="5650">
                  <c:v>1477915011.053</c:v>
                </c:pt>
                <c:pt idx="5651">
                  <c:v>1477915011.9189999</c:v>
                </c:pt>
                <c:pt idx="5652">
                  <c:v>1477915012.053</c:v>
                </c:pt>
                <c:pt idx="5653">
                  <c:v>1477915012.119</c:v>
                </c:pt>
                <c:pt idx="5654">
                  <c:v>1477915012.1860001</c:v>
                </c:pt>
                <c:pt idx="5655">
                  <c:v>1477915012.253</c:v>
                </c:pt>
                <c:pt idx="5656">
                  <c:v>1477915012.319</c:v>
                </c:pt>
                <c:pt idx="5657">
                  <c:v>1477915012.3859999</c:v>
                </c:pt>
                <c:pt idx="5658">
                  <c:v>1477915013.253</c:v>
                </c:pt>
                <c:pt idx="5659">
                  <c:v>1477915013.3859999</c:v>
                </c:pt>
                <c:pt idx="5660">
                  <c:v>1477915013.4530001</c:v>
                </c:pt>
                <c:pt idx="5661">
                  <c:v>1477915013.5190001</c:v>
                </c:pt>
                <c:pt idx="5662">
                  <c:v>1477915013.586</c:v>
                </c:pt>
                <c:pt idx="5663">
                  <c:v>1477915013.6530001</c:v>
                </c:pt>
                <c:pt idx="5664">
                  <c:v>1477915013.7190001</c:v>
                </c:pt>
                <c:pt idx="5665">
                  <c:v>1477915014.586</c:v>
                </c:pt>
                <c:pt idx="5666">
                  <c:v>1477915014.7190001</c:v>
                </c:pt>
                <c:pt idx="5667">
                  <c:v>1477915014.786</c:v>
                </c:pt>
                <c:pt idx="5668">
                  <c:v>1477915014.8529999</c:v>
                </c:pt>
                <c:pt idx="5669">
                  <c:v>1477915014.9189999</c:v>
                </c:pt>
                <c:pt idx="5670">
                  <c:v>1477915014.9860001</c:v>
                </c:pt>
                <c:pt idx="5671">
                  <c:v>1477915015.053</c:v>
                </c:pt>
                <c:pt idx="5672">
                  <c:v>1477915015.9189999</c:v>
                </c:pt>
                <c:pt idx="5673">
                  <c:v>1477915016.053</c:v>
                </c:pt>
                <c:pt idx="5674">
                  <c:v>1477915016.119</c:v>
                </c:pt>
                <c:pt idx="5675">
                  <c:v>1477915016.1860001</c:v>
                </c:pt>
                <c:pt idx="5676">
                  <c:v>1477915016.253</c:v>
                </c:pt>
                <c:pt idx="5677">
                  <c:v>1477915016.319</c:v>
                </c:pt>
                <c:pt idx="5678">
                  <c:v>1477915016.3859999</c:v>
                </c:pt>
                <c:pt idx="5679">
                  <c:v>1477915017.253</c:v>
                </c:pt>
                <c:pt idx="5680">
                  <c:v>1477915017.3859999</c:v>
                </c:pt>
                <c:pt idx="5681">
                  <c:v>1477915017.4530001</c:v>
                </c:pt>
                <c:pt idx="5682">
                  <c:v>1477915017.52</c:v>
                </c:pt>
                <c:pt idx="5683">
                  <c:v>1477915017.586</c:v>
                </c:pt>
                <c:pt idx="5684">
                  <c:v>1477915017.6530001</c:v>
                </c:pt>
                <c:pt idx="5685">
                  <c:v>1477915017.72</c:v>
                </c:pt>
                <c:pt idx="5686">
                  <c:v>1477915018.586</c:v>
                </c:pt>
                <c:pt idx="5687">
                  <c:v>1477915018.72</c:v>
                </c:pt>
                <c:pt idx="5688">
                  <c:v>1477915018.786</c:v>
                </c:pt>
                <c:pt idx="5689">
                  <c:v>1477915018.8529999</c:v>
                </c:pt>
                <c:pt idx="5690">
                  <c:v>1477915018.9200001</c:v>
                </c:pt>
                <c:pt idx="5691">
                  <c:v>1477915018.9860001</c:v>
                </c:pt>
                <c:pt idx="5692">
                  <c:v>1477915019.053</c:v>
                </c:pt>
                <c:pt idx="5693">
                  <c:v>1477915019.9200001</c:v>
                </c:pt>
                <c:pt idx="5694">
                  <c:v>1477915020.053</c:v>
                </c:pt>
                <c:pt idx="5695">
                  <c:v>1477915020.1199999</c:v>
                </c:pt>
                <c:pt idx="5696">
                  <c:v>1477915020.1860001</c:v>
                </c:pt>
                <c:pt idx="5697">
                  <c:v>1477915020.253</c:v>
                </c:pt>
                <c:pt idx="5698">
                  <c:v>1477915020.3199999</c:v>
                </c:pt>
                <c:pt idx="5699">
                  <c:v>1477915020.3870001</c:v>
                </c:pt>
                <c:pt idx="5700">
                  <c:v>1477915021.253</c:v>
                </c:pt>
                <c:pt idx="5701">
                  <c:v>1477915021.3870001</c:v>
                </c:pt>
                <c:pt idx="5702">
                  <c:v>1477915021.4530001</c:v>
                </c:pt>
                <c:pt idx="5703">
                  <c:v>1477915021.52</c:v>
                </c:pt>
                <c:pt idx="5704">
                  <c:v>1477915021.5869999</c:v>
                </c:pt>
                <c:pt idx="5705">
                  <c:v>1477915021.6530001</c:v>
                </c:pt>
                <c:pt idx="5706">
                  <c:v>1477915021.72</c:v>
                </c:pt>
                <c:pt idx="5707">
                  <c:v>1477915022.5869999</c:v>
                </c:pt>
                <c:pt idx="5708">
                  <c:v>1477915022.72</c:v>
                </c:pt>
                <c:pt idx="5709">
                  <c:v>1477915022.7869999</c:v>
                </c:pt>
                <c:pt idx="5710">
                  <c:v>1477915022.8529999</c:v>
                </c:pt>
                <c:pt idx="5711">
                  <c:v>1477915022.9200001</c:v>
                </c:pt>
                <c:pt idx="5712">
                  <c:v>1477915022.987</c:v>
                </c:pt>
                <c:pt idx="5713">
                  <c:v>1477915023.053</c:v>
                </c:pt>
                <c:pt idx="5714">
                  <c:v>1477915023.9200001</c:v>
                </c:pt>
                <c:pt idx="5715">
                  <c:v>1477915024.0539999</c:v>
                </c:pt>
                <c:pt idx="5716">
                  <c:v>1477915024.1199999</c:v>
                </c:pt>
                <c:pt idx="5717">
                  <c:v>1477915024.187</c:v>
                </c:pt>
                <c:pt idx="5718">
                  <c:v>1477915024.2539999</c:v>
                </c:pt>
                <c:pt idx="5719">
                  <c:v>1477915024.3199999</c:v>
                </c:pt>
                <c:pt idx="5720">
                  <c:v>1477915024.3870001</c:v>
                </c:pt>
                <c:pt idx="5721">
                  <c:v>1477915025.2539999</c:v>
                </c:pt>
                <c:pt idx="5722">
                  <c:v>1477915025.3870001</c:v>
                </c:pt>
                <c:pt idx="5723">
                  <c:v>1477915025.454</c:v>
                </c:pt>
                <c:pt idx="5724">
                  <c:v>1477915025.52</c:v>
                </c:pt>
                <c:pt idx="5725">
                  <c:v>1477915025.5869999</c:v>
                </c:pt>
                <c:pt idx="5726">
                  <c:v>1477915025.654</c:v>
                </c:pt>
                <c:pt idx="5727">
                  <c:v>1477915025.721</c:v>
                </c:pt>
                <c:pt idx="5728">
                  <c:v>1477915026.5869999</c:v>
                </c:pt>
                <c:pt idx="5729">
                  <c:v>1477915026.721</c:v>
                </c:pt>
                <c:pt idx="5730">
                  <c:v>1477915026.7869999</c:v>
                </c:pt>
                <c:pt idx="5731">
                  <c:v>1477915026.8540001</c:v>
                </c:pt>
                <c:pt idx="5732">
                  <c:v>1477915026.921</c:v>
                </c:pt>
                <c:pt idx="5733">
                  <c:v>1477915026.987</c:v>
                </c:pt>
                <c:pt idx="5734">
                  <c:v>1477915027.0539999</c:v>
                </c:pt>
                <c:pt idx="5735">
                  <c:v>1477915027.921</c:v>
                </c:pt>
                <c:pt idx="5736">
                  <c:v>1477915028.0539999</c:v>
                </c:pt>
                <c:pt idx="5737">
                  <c:v>1477915028.1210001</c:v>
                </c:pt>
                <c:pt idx="5738">
                  <c:v>1477915028.188</c:v>
                </c:pt>
                <c:pt idx="5739">
                  <c:v>1477915028.2539999</c:v>
                </c:pt>
                <c:pt idx="5740">
                  <c:v>1477915028.3210001</c:v>
                </c:pt>
                <c:pt idx="5741">
                  <c:v>1477915029.2539999</c:v>
                </c:pt>
                <c:pt idx="5742">
                  <c:v>1477915029.388</c:v>
                </c:pt>
                <c:pt idx="5743">
                  <c:v>1477915029.454</c:v>
                </c:pt>
                <c:pt idx="5744">
                  <c:v>1477915029.5209999</c:v>
                </c:pt>
                <c:pt idx="5745">
                  <c:v>1477915029.5880001</c:v>
                </c:pt>
                <c:pt idx="5746">
                  <c:v>1477915029.654</c:v>
                </c:pt>
                <c:pt idx="5747">
                  <c:v>1477915030.5880001</c:v>
                </c:pt>
                <c:pt idx="5748">
                  <c:v>1477915030.721</c:v>
                </c:pt>
                <c:pt idx="5749">
                  <c:v>1477915030.7880001</c:v>
                </c:pt>
                <c:pt idx="5750">
                  <c:v>1477915030.855</c:v>
                </c:pt>
                <c:pt idx="5751">
                  <c:v>1477915030.921</c:v>
                </c:pt>
                <c:pt idx="5752">
                  <c:v>1477915030.9879999</c:v>
                </c:pt>
                <c:pt idx="5753">
                  <c:v>1477915031.921</c:v>
                </c:pt>
                <c:pt idx="5754">
                  <c:v>1477915032.0550001</c:v>
                </c:pt>
                <c:pt idx="5755">
                  <c:v>1477915032.1210001</c:v>
                </c:pt>
                <c:pt idx="5756">
                  <c:v>1477915032.188</c:v>
                </c:pt>
                <c:pt idx="5757">
                  <c:v>1477915032.2550001</c:v>
                </c:pt>
                <c:pt idx="5758">
                  <c:v>1477915032.3210001</c:v>
                </c:pt>
                <c:pt idx="5759">
                  <c:v>1477915033.2550001</c:v>
                </c:pt>
                <c:pt idx="5760">
                  <c:v>1477915033.388</c:v>
                </c:pt>
                <c:pt idx="5761">
                  <c:v>1477915033.4549999</c:v>
                </c:pt>
                <c:pt idx="5762">
                  <c:v>1477915033.5220001</c:v>
                </c:pt>
                <c:pt idx="5763">
                  <c:v>1477915033.5880001</c:v>
                </c:pt>
                <c:pt idx="5764">
                  <c:v>1477915033.655</c:v>
                </c:pt>
                <c:pt idx="5765">
                  <c:v>1477915034.589</c:v>
                </c:pt>
                <c:pt idx="5766">
                  <c:v>1477915034.7219999</c:v>
                </c:pt>
                <c:pt idx="5767">
                  <c:v>1477915034.789</c:v>
                </c:pt>
                <c:pt idx="5768">
                  <c:v>1477915034.855</c:v>
                </c:pt>
                <c:pt idx="5769">
                  <c:v>1477915034.9219999</c:v>
                </c:pt>
                <c:pt idx="5770">
                  <c:v>1477915034.9890001</c:v>
                </c:pt>
                <c:pt idx="5771">
                  <c:v>1477915035.9219999</c:v>
                </c:pt>
                <c:pt idx="5772">
                  <c:v>1477915036.0550001</c:v>
                </c:pt>
                <c:pt idx="5773">
                  <c:v>1477915036.122</c:v>
                </c:pt>
                <c:pt idx="5774">
                  <c:v>1477915036.1889999</c:v>
                </c:pt>
                <c:pt idx="5775">
                  <c:v>1477915036.256</c:v>
                </c:pt>
                <c:pt idx="5776">
                  <c:v>1477915036.322</c:v>
                </c:pt>
                <c:pt idx="5777">
                  <c:v>1477915037.256</c:v>
                </c:pt>
                <c:pt idx="5778">
                  <c:v>1477915037.3889999</c:v>
                </c:pt>
                <c:pt idx="5779">
                  <c:v>1477915037.4560001</c:v>
                </c:pt>
                <c:pt idx="5780">
                  <c:v>1477915037.5220001</c:v>
                </c:pt>
                <c:pt idx="5781">
                  <c:v>1477915037.589</c:v>
                </c:pt>
                <c:pt idx="5782">
                  <c:v>1477915037.6559999</c:v>
                </c:pt>
                <c:pt idx="5783">
                  <c:v>1477915038.589</c:v>
                </c:pt>
                <c:pt idx="5784">
                  <c:v>1477915038.723</c:v>
                </c:pt>
                <c:pt idx="5785">
                  <c:v>1477915038.789</c:v>
                </c:pt>
                <c:pt idx="5786">
                  <c:v>1477915038.8559999</c:v>
                </c:pt>
                <c:pt idx="5787">
                  <c:v>1477915038.9230001</c:v>
                </c:pt>
                <c:pt idx="5788">
                  <c:v>1477915038.9890001</c:v>
                </c:pt>
                <c:pt idx="5789">
                  <c:v>1477915039.9230001</c:v>
                </c:pt>
                <c:pt idx="5790">
                  <c:v>1477915040.056</c:v>
                </c:pt>
                <c:pt idx="5791">
                  <c:v>1477915040.1229999</c:v>
                </c:pt>
                <c:pt idx="5792">
                  <c:v>1477915040.1900001</c:v>
                </c:pt>
                <c:pt idx="5793">
                  <c:v>1477915040.256</c:v>
                </c:pt>
                <c:pt idx="5794">
                  <c:v>1477915040.323</c:v>
                </c:pt>
                <c:pt idx="5795">
                  <c:v>1477915041.257</c:v>
                </c:pt>
                <c:pt idx="5796">
                  <c:v>1477915041.3900001</c:v>
                </c:pt>
                <c:pt idx="5797">
                  <c:v>1477915041.457</c:v>
                </c:pt>
                <c:pt idx="5798">
                  <c:v>1477915041.523</c:v>
                </c:pt>
                <c:pt idx="5799">
                  <c:v>1477915041.5899999</c:v>
                </c:pt>
                <c:pt idx="5800">
                  <c:v>1477915041.6570001</c:v>
                </c:pt>
                <c:pt idx="5801">
                  <c:v>1477915042.5899999</c:v>
                </c:pt>
                <c:pt idx="5802">
                  <c:v>1477915042.723</c:v>
                </c:pt>
                <c:pt idx="5803">
                  <c:v>1477915042.79</c:v>
                </c:pt>
                <c:pt idx="5804">
                  <c:v>1477915042.8570001</c:v>
                </c:pt>
                <c:pt idx="5805">
                  <c:v>1477915042.924</c:v>
                </c:pt>
                <c:pt idx="5806">
                  <c:v>1477915042.99</c:v>
                </c:pt>
                <c:pt idx="5807">
                  <c:v>1477915043.924</c:v>
                </c:pt>
                <c:pt idx="5808">
                  <c:v>1477915044.0569999</c:v>
                </c:pt>
                <c:pt idx="5809">
                  <c:v>1477915044.1240001</c:v>
                </c:pt>
                <c:pt idx="5810">
                  <c:v>1477915044.1900001</c:v>
                </c:pt>
                <c:pt idx="5811">
                  <c:v>1477915044.257</c:v>
                </c:pt>
                <c:pt idx="5812">
                  <c:v>1477915044.3239999</c:v>
                </c:pt>
                <c:pt idx="5813">
                  <c:v>1477915045.257</c:v>
                </c:pt>
                <c:pt idx="5814">
                  <c:v>1477915045.391</c:v>
                </c:pt>
                <c:pt idx="5815">
                  <c:v>1477915045.457</c:v>
                </c:pt>
                <c:pt idx="5816">
                  <c:v>1477915045.5239999</c:v>
                </c:pt>
                <c:pt idx="5817">
                  <c:v>1477915045.5910001</c:v>
                </c:pt>
                <c:pt idx="5818">
                  <c:v>1477915045.6570001</c:v>
                </c:pt>
                <c:pt idx="5819">
                  <c:v>1477915046.5910001</c:v>
                </c:pt>
                <c:pt idx="5820">
                  <c:v>1477915046.724</c:v>
                </c:pt>
                <c:pt idx="5821">
                  <c:v>1477915046.7909999</c:v>
                </c:pt>
                <c:pt idx="5822">
                  <c:v>1477915046.858</c:v>
                </c:pt>
                <c:pt idx="5823">
                  <c:v>1477915046.924</c:v>
                </c:pt>
                <c:pt idx="5824">
                  <c:v>1477915046.9909999</c:v>
                </c:pt>
                <c:pt idx="5825">
                  <c:v>1477915047.925</c:v>
                </c:pt>
                <c:pt idx="5826">
                  <c:v>1477915048.0580001</c:v>
                </c:pt>
                <c:pt idx="5827">
                  <c:v>1477915048.125</c:v>
                </c:pt>
                <c:pt idx="5828">
                  <c:v>1477915048.191</c:v>
                </c:pt>
                <c:pt idx="5829">
                  <c:v>1477915048.2579999</c:v>
                </c:pt>
                <c:pt idx="5830">
                  <c:v>1477915048.325</c:v>
                </c:pt>
                <c:pt idx="5831">
                  <c:v>1477915048.391</c:v>
                </c:pt>
                <c:pt idx="5832">
                  <c:v>1477915049.2579999</c:v>
                </c:pt>
                <c:pt idx="5833">
                  <c:v>1477915049.392</c:v>
                </c:pt>
                <c:pt idx="5834">
                  <c:v>1477915049.4579999</c:v>
                </c:pt>
                <c:pt idx="5835">
                  <c:v>1477915049.5250001</c:v>
                </c:pt>
                <c:pt idx="5836">
                  <c:v>1477915049.592</c:v>
                </c:pt>
                <c:pt idx="5837">
                  <c:v>1477915049.658</c:v>
                </c:pt>
                <c:pt idx="5838">
                  <c:v>1477915049.7249999</c:v>
                </c:pt>
                <c:pt idx="5839">
                  <c:v>1477915050.592</c:v>
                </c:pt>
                <c:pt idx="5840">
                  <c:v>1477915050.7249999</c:v>
                </c:pt>
                <c:pt idx="5841">
                  <c:v>1477915050.7920001</c:v>
                </c:pt>
                <c:pt idx="5842">
                  <c:v>1477915050.859</c:v>
                </c:pt>
                <c:pt idx="5843">
                  <c:v>1477915050.925</c:v>
                </c:pt>
                <c:pt idx="5844">
                  <c:v>1477915050.9920001</c:v>
                </c:pt>
                <c:pt idx="5845">
                  <c:v>1477915051.059</c:v>
                </c:pt>
                <c:pt idx="5846">
                  <c:v>1477915051.925</c:v>
                </c:pt>
                <c:pt idx="5847">
                  <c:v>1477915052.059</c:v>
                </c:pt>
                <c:pt idx="5848">
                  <c:v>1477915052.1259999</c:v>
                </c:pt>
                <c:pt idx="5849">
                  <c:v>1477915052.1919999</c:v>
                </c:pt>
                <c:pt idx="5850">
                  <c:v>1477915052.2590001</c:v>
                </c:pt>
                <c:pt idx="5851">
                  <c:v>1477915052.326</c:v>
                </c:pt>
                <c:pt idx="5852">
                  <c:v>1477915052.392</c:v>
                </c:pt>
                <c:pt idx="5853">
                  <c:v>1477915053.2590001</c:v>
                </c:pt>
                <c:pt idx="5854">
                  <c:v>1477915053.392</c:v>
                </c:pt>
                <c:pt idx="5855">
                  <c:v>1477915053.4590001</c:v>
                </c:pt>
                <c:pt idx="5856">
                  <c:v>1477915053.526</c:v>
                </c:pt>
                <c:pt idx="5857">
                  <c:v>1477915053.5929999</c:v>
                </c:pt>
                <c:pt idx="5858">
                  <c:v>1477915053.6589999</c:v>
                </c:pt>
                <c:pt idx="5859">
                  <c:v>1477915053.7260001</c:v>
                </c:pt>
                <c:pt idx="5860">
                  <c:v>1477915054.5929999</c:v>
                </c:pt>
                <c:pt idx="5861">
                  <c:v>1477915054.7260001</c:v>
                </c:pt>
                <c:pt idx="5862">
                  <c:v>1477915054.793</c:v>
                </c:pt>
                <c:pt idx="5863">
                  <c:v>1477915054.8599999</c:v>
                </c:pt>
                <c:pt idx="5864">
                  <c:v>1477915054.9260001</c:v>
                </c:pt>
                <c:pt idx="5865">
                  <c:v>1477915054.993</c:v>
                </c:pt>
                <c:pt idx="5866">
                  <c:v>1477915055.0599999</c:v>
                </c:pt>
                <c:pt idx="5867">
                  <c:v>1477915055.927</c:v>
                </c:pt>
                <c:pt idx="5868">
                  <c:v>1477915056.0599999</c:v>
                </c:pt>
                <c:pt idx="5869">
                  <c:v>1477915056.1270001</c:v>
                </c:pt>
                <c:pt idx="5870">
                  <c:v>1477915056.1930001</c:v>
                </c:pt>
                <c:pt idx="5871">
                  <c:v>1477915056.26</c:v>
                </c:pt>
                <c:pt idx="5872">
                  <c:v>1477915056.3269999</c:v>
                </c:pt>
                <c:pt idx="5873">
                  <c:v>1477915056.3929999</c:v>
                </c:pt>
                <c:pt idx="5874">
                  <c:v>1477915057.26</c:v>
                </c:pt>
                <c:pt idx="5875">
                  <c:v>1477915057.3940001</c:v>
                </c:pt>
                <c:pt idx="5876">
                  <c:v>1477915057.46</c:v>
                </c:pt>
                <c:pt idx="5877">
                  <c:v>1477915057.527</c:v>
                </c:pt>
                <c:pt idx="5878">
                  <c:v>1477915057.5940001</c:v>
                </c:pt>
                <c:pt idx="5879">
                  <c:v>1477915057.6600001</c:v>
                </c:pt>
                <c:pt idx="5880">
                  <c:v>1477915057.727</c:v>
                </c:pt>
                <c:pt idx="5881">
                  <c:v>1477915058.5940001</c:v>
                </c:pt>
                <c:pt idx="5882">
                  <c:v>1477915058.727</c:v>
                </c:pt>
                <c:pt idx="5883">
                  <c:v>1477915058.7939999</c:v>
                </c:pt>
                <c:pt idx="5884">
                  <c:v>1477915058.8610001</c:v>
                </c:pt>
                <c:pt idx="5885">
                  <c:v>1477915058.927</c:v>
                </c:pt>
                <c:pt idx="5886">
                  <c:v>1477915058.994</c:v>
                </c:pt>
                <c:pt idx="5887">
                  <c:v>1477915059.0610001</c:v>
                </c:pt>
                <c:pt idx="5888">
                  <c:v>1477915059.928</c:v>
                </c:pt>
                <c:pt idx="5889">
                  <c:v>1477915060.0610001</c:v>
                </c:pt>
                <c:pt idx="5890">
                  <c:v>1477915060.128</c:v>
                </c:pt>
                <c:pt idx="5891">
                  <c:v>1477915060.194</c:v>
                </c:pt>
                <c:pt idx="5892">
                  <c:v>1477915060.2609999</c:v>
                </c:pt>
                <c:pt idx="5893">
                  <c:v>1477915060.3280001</c:v>
                </c:pt>
                <c:pt idx="5894">
                  <c:v>1477915060.3940001</c:v>
                </c:pt>
                <c:pt idx="5895">
                  <c:v>1477915061.2609999</c:v>
                </c:pt>
                <c:pt idx="5896">
                  <c:v>1477915061.3940001</c:v>
                </c:pt>
                <c:pt idx="5897">
                  <c:v>1477915061.461</c:v>
                </c:pt>
                <c:pt idx="5898">
                  <c:v>1477915061.5280001</c:v>
                </c:pt>
                <c:pt idx="5899">
                  <c:v>1477915061.5940001</c:v>
                </c:pt>
                <c:pt idx="5900">
                  <c:v>1477915061.661</c:v>
                </c:pt>
                <c:pt idx="5901">
                  <c:v>1477915061.7279999</c:v>
                </c:pt>
                <c:pt idx="5902">
                  <c:v>1477915062.595</c:v>
                </c:pt>
                <c:pt idx="5903">
                  <c:v>1477915062.7279999</c:v>
                </c:pt>
                <c:pt idx="5904">
                  <c:v>1477915062.7950001</c:v>
                </c:pt>
                <c:pt idx="5905">
                  <c:v>1477915062.8610001</c:v>
                </c:pt>
                <c:pt idx="5906">
                  <c:v>1477915062.928</c:v>
                </c:pt>
                <c:pt idx="5907">
                  <c:v>1477915062.9949999</c:v>
                </c:pt>
                <c:pt idx="5908">
                  <c:v>1477915063.0610001</c:v>
                </c:pt>
                <c:pt idx="5909">
                  <c:v>1477915063.928</c:v>
                </c:pt>
                <c:pt idx="5910">
                  <c:v>1477915064.0610001</c:v>
                </c:pt>
                <c:pt idx="5911">
                  <c:v>1477915064.128</c:v>
                </c:pt>
                <c:pt idx="5912">
                  <c:v>1477915064.1949999</c:v>
                </c:pt>
                <c:pt idx="5913">
                  <c:v>1477915064.2609999</c:v>
                </c:pt>
                <c:pt idx="5914">
                  <c:v>1477915064.3280001</c:v>
                </c:pt>
                <c:pt idx="5915">
                  <c:v>1477915064.395</c:v>
                </c:pt>
                <c:pt idx="5916">
                  <c:v>1477915065.2620001</c:v>
                </c:pt>
                <c:pt idx="5917">
                  <c:v>1477915065.395</c:v>
                </c:pt>
                <c:pt idx="5918">
                  <c:v>1477915065.4619999</c:v>
                </c:pt>
                <c:pt idx="5919">
                  <c:v>1477915065.5280001</c:v>
                </c:pt>
                <c:pt idx="5920">
                  <c:v>1477915065.595</c:v>
                </c:pt>
                <c:pt idx="5921">
                  <c:v>1477915065.6619999</c:v>
                </c:pt>
                <c:pt idx="5922">
                  <c:v>1477915065.7279999</c:v>
                </c:pt>
                <c:pt idx="5923">
                  <c:v>1477915066.595</c:v>
                </c:pt>
                <c:pt idx="5924">
                  <c:v>1477915066.7279999</c:v>
                </c:pt>
                <c:pt idx="5925">
                  <c:v>1477915066.7950001</c:v>
                </c:pt>
                <c:pt idx="5926">
                  <c:v>1477915066.862</c:v>
                </c:pt>
                <c:pt idx="5927">
                  <c:v>1477915066.928</c:v>
                </c:pt>
                <c:pt idx="5928">
                  <c:v>1477915066.9949999</c:v>
                </c:pt>
                <c:pt idx="5929">
                  <c:v>1477915067.062</c:v>
                </c:pt>
                <c:pt idx="5930">
                  <c:v>1477915067.9289999</c:v>
                </c:pt>
                <c:pt idx="5931">
                  <c:v>1477915068.062</c:v>
                </c:pt>
                <c:pt idx="5932">
                  <c:v>1477915068.1289999</c:v>
                </c:pt>
                <c:pt idx="5933">
                  <c:v>1477915068.1949999</c:v>
                </c:pt>
                <c:pt idx="5934">
                  <c:v>1477915068.2620001</c:v>
                </c:pt>
                <c:pt idx="5935">
                  <c:v>1477915068.329</c:v>
                </c:pt>
                <c:pt idx="5936">
                  <c:v>1477915068.395</c:v>
                </c:pt>
                <c:pt idx="5937">
                  <c:v>1477915069.2620001</c:v>
                </c:pt>
                <c:pt idx="5938">
                  <c:v>1477915069.395</c:v>
                </c:pt>
                <c:pt idx="5939">
                  <c:v>1477915069.4619999</c:v>
                </c:pt>
                <c:pt idx="5940">
                  <c:v>1477915069.529</c:v>
                </c:pt>
                <c:pt idx="5941">
                  <c:v>1477915069.595</c:v>
                </c:pt>
                <c:pt idx="5942">
                  <c:v>1477915069.6619999</c:v>
                </c:pt>
                <c:pt idx="5943">
                  <c:v>1477915069.7290001</c:v>
                </c:pt>
                <c:pt idx="5944">
                  <c:v>1477915070.596</c:v>
                </c:pt>
                <c:pt idx="5945">
                  <c:v>1477915070.7290001</c:v>
                </c:pt>
                <c:pt idx="5946">
                  <c:v>1477915070.796</c:v>
                </c:pt>
                <c:pt idx="5947">
                  <c:v>1477915070.862</c:v>
                </c:pt>
                <c:pt idx="5948">
                  <c:v>1477915070.9289999</c:v>
                </c:pt>
                <c:pt idx="5949">
                  <c:v>1477915070.9960001</c:v>
                </c:pt>
                <c:pt idx="5950">
                  <c:v>1477915071.062</c:v>
                </c:pt>
                <c:pt idx="5951">
                  <c:v>1477915071.9289999</c:v>
                </c:pt>
                <c:pt idx="5952">
                  <c:v>1477915072.062</c:v>
                </c:pt>
                <c:pt idx="5953">
                  <c:v>1477915072.1289999</c:v>
                </c:pt>
                <c:pt idx="5954">
                  <c:v>1477915072.1960001</c:v>
                </c:pt>
                <c:pt idx="5955">
                  <c:v>1477915072.2620001</c:v>
                </c:pt>
                <c:pt idx="5956">
                  <c:v>1477915072.329</c:v>
                </c:pt>
                <c:pt idx="5957">
                  <c:v>1477915072.3959999</c:v>
                </c:pt>
                <c:pt idx="5958">
                  <c:v>1477915073.2620001</c:v>
                </c:pt>
                <c:pt idx="5959">
                  <c:v>1477915073.3959999</c:v>
                </c:pt>
                <c:pt idx="5960">
                  <c:v>1477915073.4619999</c:v>
                </c:pt>
                <c:pt idx="5961">
                  <c:v>1477915073.529</c:v>
                </c:pt>
                <c:pt idx="5962">
                  <c:v>1477915073.596</c:v>
                </c:pt>
                <c:pt idx="5963">
                  <c:v>1477915073.6630001</c:v>
                </c:pt>
                <c:pt idx="5964">
                  <c:v>1477915073.7290001</c:v>
                </c:pt>
                <c:pt idx="5965">
                  <c:v>1477915074.596</c:v>
                </c:pt>
                <c:pt idx="5966">
                  <c:v>1477915074.7290001</c:v>
                </c:pt>
                <c:pt idx="5967">
                  <c:v>1477915074.796</c:v>
                </c:pt>
                <c:pt idx="5968">
                  <c:v>1477915074.8629999</c:v>
                </c:pt>
                <c:pt idx="5969">
                  <c:v>1477915074.9289999</c:v>
                </c:pt>
                <c:pt idx="5970">
                  <c:v>1477915074.9960001</c:v>
                </c:pt>
                <c:pt idx="5971">
                  <c:v>1477915075.063</c:v>
                </c:pt>
                <c:pt idx="5972">
                  <c:v>1477915075.9289999</c:v>
                </c:pt>
                <c:pt idx="5973">
                  <c:v>1477915076.063</c:v>
                </c:pt>
                <c:pt idx="5974">
                  <c:v>1477915076.1289999</c:v>
                </c:pt>
                <c:pt idx="5975">
                  <c:v>1477915076.1960001</c:v>
                </c:pt>
                <c:pt idx="5976">
                  <c:v>1477915076.263</c:v>
                </c:pt>
                <c:pt idx="5977">
                  <c:v>1477915076.329</c:v>
                </c:pt>
                <c:pt idx="5978">
                  <c:v>1477915076.3959999</c:v>
                </c:pt>
                <c:pt idx="5979">
                  <c:v>1477915077.263</c:v>
                </c:pt>
                <c:pt idx="5980">
                  <c:v>1477915077.3959999</c:v>
                </c:pt>
                <c:pt idx="5981">
                  <c:v>1477915077.4630001</c:v>
                </c:pt>
                <c:pt idx="5982">
                  <c:v>1477915077.53</c:v>
                </c:pt>
                <c:pt idx="5983">
                  <c:v>1477915077.596</c:v>
                </c:pt>
                <c:pt idx="5984">
                  <c:v>1477915077.6630001</c:v>
                </c:pt>
                <c:pt idx="5985">
                  <c:v>1477915077.73</c:v>
                </c:pt>
                <c:pt idx="5986">
                  <c:v>1477915078.596</c:v>
                </c:pt>
                <c:pt idx="5987">
                  <c:v>1477915078.73</c:v>
                </c:pt>
                <c:pt idx="5988">
                  <c:v>1477915078.796</c:v>
                </c:pt>
                <c:pt idx="5989">
                  <c:v>1477915078.8629999</c:v>
                </c:pt>
                <c:pt idx="5990">
                  <c:v>1477915078.9300001</c:v>
                </c:pt>
                <c:pt idx="5991">
                  <c:v>1477915078.9960001</c:v>
                </c:pt>
                <c:pt idx="5992">
                  <c:v>1477915079.063</c:v>
                </c:pt>
                <c:pt idx="5993">
                  <c:v>1477915079.9300001</c:v>
                </c:pt>
                <c:pt idx="5994">
                  <c:v>1477915080.063</c:v>
                </c:pt>
                <c:pt idx="5995">
                  <c:v>1477915080.1300001</c:v>
                </c:pt>
                <c:pt idx="5996">
                  <c:v>1477915080.1960001</c:v>
                </c:pt>
                <c:pt idx="5997">
                  <c:v>1477915080.263</c:v>
                </c:pt>
                <c:pt idx="5998">
                  <c:v>1477915080.3299999</c:v>
                </c:pt>
                <c:pt idx="5999">
                  <c:v>1477915080.3959999</c:v>
                </c:pt>
                <c:pt idx="6000">
                  <c:v>1477915081.263</c:v>
                </c:pt>
                <c:pt idx="6001">
                  <c:v>1477915081.3959999</c:v>
                </c:pt>
                <c:pt idx="6002">
                  <c:v>1477915081.4630001</c:v>
                </c:pt>
                <c:pt idx="6003">
                  <c:v>1477915081.53</c:v>
                </c:pt>
                <c:pt idx="6004">
                  <c:v>1477915081.596</c:v>
                </c:pt>
                <c:pt idx="6005">
                  <c:v>1477915081.6630001</c:v>
                </c:pt>
                <c:pt idx="6006">
                  <c:v>1477915081.73</c:v>
                </c:pt>
                <c:pt idx="6007">
                  <c:v>1477915082.5969999</c:v>
                </c:pt>
                <c:pt idx="6008">
                  <c:v>1477915082.73</c:v>
                </c:pt>
                <c:pt idx="6009">
                  <c:v>1477915082.7969999</c:v>
                </c:pt>
                <c:pt idx="6010">
                  <c:v>1477915082.8629999</c:v>
                </c:pt>
                <c:pt idx="6011">
                  <c:v>1477915082.9300001</c:v>
                </c:pt>
                <c:pt idx="6012">
                  <c:v>1477915082.997</c:v>
                </c:pt>
                <c:pt idx="6013">
                  <c:v>1477915083.063</c:v>
                </c:pt>
                <c:pt idx="6014">
                  <c:v>1477915083.9300001</c:v>
                </c:pt>
                <c:pt idx="6015">
                  <c:v>1477915084.063</c:v>
                </c:pt>
                <c:pt idx="6016">
                  <c:v>1477915084.1300001</c:v>
                </c:pt>
                <c:pt idx="6017">
                  <c:v>1477915084.197</c:v>
                </c:pt>
                <c:pt idx="6018">
                  <c:v>1477915084.263</c:v>
                </c:pt>
                <c:pt idx="6019">
                  <c:v>1477915084.3299999</c:v>
                </c:pt>
                <c:pt idx="6020">
                  <c:v>1477915084.3970001</c:v>
                </c:pt>
                <c:pt idx="6021">
                  <c:v>1477915085.2639999</c:v>
                </c:pt>
                <c:pt idx="6022">
                  <c:v>1477915085.3970001</c:v>
                </c:pt>
                <c:pt idx="6023">
                  <c:v>1477915085.464</c:v>
                </c:pt>
                <c:pt idx="6024">
                  <c:v>1477915085.53</c:v>
                </c:pt>
                <c:pt idx="6025">
                  <c:v>1477915085.5969999</c:v>
                </c:pt>
                <c:pt idx="6026">
                  <c:v>1477915085.664</c:v>
                </c:pt>
                <c:pt idx="6027">
                  <c:v>1477915085.73</c:v>
                </c:pt>
                <c:pt idx="6028">
                  <c:v>1477915086.5969999</c:v>
                </c:pt>
                <c:pt idx="6029">
                  <c:v>1477915086.73</c:v>
                </c:pt>
                <c:pt idx="6030">
                  <c:v>1477915086.7969999</c:v>
                </c:pt>
                <c:pt idx="6031">
                  <c:v>1477915086.8640001</c:v>
                </c:pt>
                <c:pt idx="6032">
                  <c:v>1477915086.9300001</c:v>
                </c:pt>
                <c:pt idx="6033">
                  <c:v>1477915086.997</c:v>
                </c:pt>
                <c:pt idx="6034">
                  <c:v>1477915087.0639999</c:v>
                </c:pt>
                <c:pt idx="6035">
                  <c:v>1477915087.9300001</c:v>
                </c:pt>
                <c:pt idx="6036">
                  <c:v>1477915088.0639999</c:v>
                </c:pt>
                <c:pt idx="6037">
                  <c:v>1477915088.1300001</c:v>
                </c:pt>
                <c:pt idx="6038">
                  <c:v>1477915088.197</c:v>
                </c:pt>
                <c:pt idx="6039">
                  <c:v>1477915088.2639999</c:v>
                </c:pt>
                <c:pt idx="6040">
                  <c:v>1477915088.3299999</c:v>
                </c:pt>
                <c:pt idx="6041">
                  <c:v>1477915089.2639999</c:v>
                </c:pt>
                <c:pt idx="6042">
                  <c:v>1477915089.3970001</c:v>
                </c:pt>
                <c:pt idx="6043">
                  <c:v>1477915089.464</c:v>
                </c:pt>
                <c:pt idx="6044">
                  <c:v>1477915089.5309999</c:v>
                </c:pt>
                <c:pt idx="6045">
                  <c:v>1477915089.5969999</c:v>
                </c:pt>
                <c:pt idx="6046">
                  <c:v>1477915089.664</c:v>
                </c:pt>
                <c:pt idx="6047">
                  <c:v>1477915090.5969999</c:v>
                </c:pt>
                <c:pt idx="6048">
                  <c:v>1477915090.7309999</c:v>
                </c:pt>
                <c:pt idx="6049">
                  <c:v>1477915090.7969999</c:v>
                </c:pt>
                <c:pt idx="6050">
                  <c:v>1477915090.8640001</c:v>
                </c:pt>
                <c:pt idx="6051">
                  <c:v>1477915090.931</c:v>
                </c:pt>
                <c:pt idx="6052">
                  <c:v>1477915090.997</c:v>
                </c:pt>
                <c:pt idx="6053">
                  <c:v>1477915091.931</c:v>
                </c:pt>
                <c:pt idx="6054">
                  <c:v>1477915092.0639999</c:v>
                </c:pt>
                <c:pt idx="6055">
                  <c:v>1477915092.131</c:v>
                </c:pt>
                <c:pt idx="6056">
                  <c:v>1477915092.197</c:v>
                </c:pt>
                <c:pt idx="6057">
                  <c:v>1477915092.2639999</c:v>
                </c:pt>
                <c:pt idx="6058">
                  <c:v>1477915092.3310001</c:v>
                </c:pt>
                <c:pt idx="6059">
                  <c:v>1477915093.2639999</c:v>
                </c:pt>
                <c:pt idx="6060">
                  <c:v>1477915093.3970001</c:v>
                </c:pt>
                <c:pt idx="6061">
                  <c:v>1477915093.464</c:v>
                </c:pt>
                <c:pt idx="6062">
                  <c:v>1477915093.5309999</c:v>
                </c:pt>
                <c:pt idx="6063">
                  <c:v>1477915093.5969999</c:v>
                </c:pt>
                <c:pt idx="6064">
                  <c:v>1477915093.664</c:v>
                </c:pt>
                <c:pt idx="6065">
                  <c:v>1477915094.5969999</c:v>
                </c:pt>
                <c:pt idx="6066">
                  <c:v>1477915094.73</c:v>
                </c:pt>
                <c:pt idx="6067">
                  <c:v>1477915094.7969999</c:v>
                </c:pt>
                <c:pt idx="6068">
                  <c:v>1477915094.8640001</c:v>
                </c:pt>
                <c:pt idx="6069">
                  <c:v>1477915094.9300001</c:v>
                </c:pt>
                <c:pt idx="6070">
                  <c:v>1477915094.997</c:v>
                </c:pt>
                <c:pt idx="6071">
                  <c:v>1477915095.9300001</c:v>
                </c:pt>
                <c:pt idx="6072">
                  <c:v>1477915096.0639999</c:v>
                </c:pt>
                <c:pt idx="6073">
                  <c:v>1477915096.1300001</c:v>
                </c:pt>
                <c:pt idx="6074">
                  <c:v>1477915096.197</c:v>
                </c:pt>
                <c:pt idx="6075">
                  <c:v>1477915096.2639999</c:v>
                </c:pt>
                <c:pt idx="6076">
                  <c:v>1477915096.3299999</c:v>
                </c:pt>
                <c:pt idx="6077">
                  <c:v>1477915097.263</c:v>
                </c:pt>
                <c:pt idx="6078">
                  <c:v>1477915097.3970001</c:v>
                </c:pt>
                <c:pt idx="6079">
                  <c:v>1477915097.4630001</c:v>
                </c:pt>
                <c:pt idx="6080">
                  <c:v>1477915097.53</c:v>
                </c:pt>
                <c:pt idx="6081">
                  <c:v>1477915097.5969999</c:v>
                </c:pt>
                <c:pt idx="6082">
                  <c:v>1477915097.6630001</c:v>
                </c:pt>
                <c:pt idx="6083">
                  <c:v>1477915098.5969999</c:v>
                </c:pt>
                <c:pt idx="6084">
                  <c:v>1477915098.73</c:v>
                </c:pt>
                <c:pt idx="6085">
                  <c:v>1477915098.7969999</c:v>
                </c:pt>
                <c:pt idx="6086">
                  <c:v>1477915098.8629999</c:v>
                </c:pt>
                <c:pt idx="6087">
                  <c:v>1477915098.9300001</c:v>
                </c:pt>
                <c:pt idx="6088">
                  <c:v>1477915098.997</c:v>
                </c:pt>
                <c:pt idx="6089">
                  <c:v>1477915099.9300001</c:v>
                </c:pt>
                <c:pt idx="6090">
                  <c:v>1477915100.063</c:v>
                </c:pt>
                <c:pt idx="6091">
                  <c:v>1477915100.1300001</c:v>
                </c:pt>
                <c:pt idx="6092">
                  <c:v>1477915100.1960001</c:v>
                </c:pt>
                <c:pt idx="6093">
                  <c:v>1477915100.263</c:v>
                </c:pt>
                <c:pt idx="6094">
                  <c:v>1477915100.3299999</c:v>
                </c:pt>
                <c:pt idx="6095">
                  <c:v>1477915101.263</c:v>
                </c:pt>
                <c:pt idx="6096">
                  <c:v>1477915101.3959999</c:v>
                </c:pt>
                <c:pt idx="6097">
                  <c:v>1477915101.4630001</c:v>
                </c:pt>
                <c:pt idx="6098">
                  <c:v>1477915101.529</c:v>
                </c:pt>
                <c:pt idx="6099">
                  <c:v>1477915101.596</c:v>
                </c:pt>
                <c:pt idx="6100">
                  <c:v>1477915101.6630001</c:v>
                </c:pt>
                <c:pt idx="6101">
                  <c:v>1477915102.596</c:v>
                </c:pt>
                <c:pt idx="6102">
                  <c:v>1477915102.7290001</c:v>
                </c:pt>
                <c:pt idx="6103">
                  <c:v>1477915102.796</c:v>
                </c:pt>
                <c:pt idx="6104">
                  <c:v>1477915102.862</c:v>
                </c:pt>
                <c:pt idx="6105">
                  <c:v>1477915102.9289999</c:v>
                </c:pt>
                <c:pt idx="6106">
                  <c:v>1477915102.9960001</c:v>
                </c:pt>
                <c:pt idx="6107">
                  <c:v>1477915103.9289999</c:v>
                </c:pt>
                <c:pt idx="6108">
                  <c:v>1477915104.062</c:v>
                </c:pt>
                <c:pt idx="6109">
                  <c:v>1477915104.1289999</c:v>
                </c:pt>
                <c:pt idx="6110">
                  <c:v>1477915104.1949999</c:v>
                </c:pt>
                <c:pt idx="6111">
                  <c:v>1477915104.2620001</c:v>
                </c:pt>
                <c:pt idx="6112">
                  <c:v>1477915104.329</c:v>
                </c:pt>
                <c:pt idx="6113">
                  <c:v>1477915105.2620001</c:v>
                </c:pt>
                <c:pt idx="6114">
                  <c:v>1477915105.395</c:v>
                </c:pt>
                <c:pt idx="6115">
                  <c:v>1477915105.4619999</c:v>
                </c:pt>
                <c:pt idx="6116">
                  <c:v>1477915105.529</c:v>
                </c:pt>
                <c:pt idx="6117">
                  <c:v>1477915105.595</c:v>
                </c:pt>
                <c:pt idx="6118">
                  <c:v>1477915105.6619999</c:v>
                </c:pt>
                <c:pt idx="6119">
                  <c:v>1477915106.595</c:v>
                </c:pt>
                <c:pt idx="6120">
                  <c:v>1477915106.7279999</c:v>
                </c:pt>
                <c:pt idx="6121">
                  <c:v>1477915106.7950001</c:v>
                </c:pt>
                <c:pt idx="6122">
                  <c:v>1477915106.862</c:v>
                </c:pt>
                <c:pt idx="6123">
                  <c:v>1477915106.928</c:v>
                </c:pt>
                <c:pt idx="6124">
                  <c:v>1477915106.9949999</c:v>
                </c:pt>
                <c:pt idx="6125">
                  <c:v>1477915107.928</c:v>
                </c:pt>
                <c:pt idx="6126">
                  <c:v>1477915108.0610001</c:v>
                </c:pt>
                <c:pt idx="6127">
                  <c:v>1477915108.128</c:v>
                </c:pt>
                <c:pt idx="6128">
                  <c:v>1477915108.1949999</c:v>
                </c:pt>
                <c:pt idx="6129">
                  <c:v>1477915108.2609999</c:v>
                </c:pt>
                <c:pt idx="6130">
                  <c:v>1477915108.3280001</c:v>
                </c:pt>
                <c:pt idx="6131">
                  <c:v>1477915108.395</c:v>
                </c:pt>
                <c:pt idx="6132">
                  <c:v>1477915109.2609999</c:v>
                </c:pt>
                <c:pt idx="6133">
                  <c:v>1477915109.3940001</c:v>
                </c:pt>
                <c:pt idx="6134">
                  <c:v>1477915109.461</c:v>
                </c:pt>
                <c:pt idx="6135">
                  <c:v>1477915109.5280001</c:v>
                </c:pt>
                <c:pt idx="6136">
                  <c:v>1477915109.5940001</c:v>
                </c:pt>
                <c:pt idx="6137">
                  <c:v>1477915109.661</c:v>
                </c:pt>
                <c:pt idx="6138">
                  <c:v>1477915109.7279999</c:v>
                </c:pt>
                <c:pt idx="6139">
                  <c:v>1477915110.5940001</c:v>
                </c:pt>
                <c:pt idx="6140">
                  <c:v>1477915110.727</c:v>
                </c:pt>
                <c:pt idx="6141">
                  <c:v>1477915110.7939999</c:v>
                </c:pt>
                <c:pt idx="6142">
                  <c:v>1477915110.8610001</c:v>
                </c:pt>
                <c:pt idx="6143">
                  <c:v>1477915110.927</c:v>
                </c:pt>
                <c:pt idx="6144">
                  <c:v>1477915110.994</c:v>
                </c:pt>
                <c:pt idx="6145">
                  <c:v>1477915111.0610001</c:v>
                </c:pt>
                <c:pt idx="6146">
                  <c:v>1477915111.927</c:v>
                </c:pt>
                <c:pt idx="6147">
                  <c:v>1477915112.0610001</c:v>
                </c:pt>
                <c:pt idx="6148">
                  <c:v>1477915112.1270001</c:v>
                </c:pt>
                <c:pt idx="6149">
                  <c:v>1477915112.194</c:v>
                </c:pt>
                <c:pt idx="6150">
                  <c:v>1477915112.26</c:v>
                </c:pt>
                <c:pt idx="6151">
                  <c:v>1477915112.3269999</c:v>
                </c:pt>
                <c:pt idx="6152">
                  <c:v>1477915112.3940001</c:v>
                </c:pt>
                <c:pt idx="6153">
                  <c:v>1477915113.26</c:v>
                </c:pt>
                <c:pt idx="6154">
                  <c:v>1477915113.3940001</c:v>
                </c:pt>
                <c:pt idx="6155">
                  <c:v>1477915113.46</c:v>
                </c:pt>
                <c:pt idx="6156">
                  <c:v>1477915113.527</c:v>
                </c:pt>
                <c:pt idx="6157">
                  <c:v>1477915113.5940001</c:v>
                </c:pt>
                <c:pt idx="6158">
                  <c:v>1477915113.6600001</c:v>
                </c:pt>
                <c:pt idx="6159">
                  <c:v>1477915113.727</c:v>
                </c:pt>
                <c:pt idx="6160">
                  <c:v>1477915114.5929999</c:v>
                </c:pt>
                <c:pt idx="6161">
                  <c:v>1477915114.727</c:v>
                </c:pt>
                <c:pt idx="6162">
                  <c:v>1477915114.793</c:v>
                </c:pt>
                <c:pt idx="6163">
                  <c:v>1477915114.8599999</c:v>
                </c:pt>
                <c:pt idx="6164">
                  <c:v>1477915114.927</c:v>
                </c:pt>
                <c:pt idx="6165">
                  <c:v>1477915114.993</c:v>
                </c:pt>
                <c:pt idx="6166">
                  <c:v>1477915115.0599999</c:v>
                </c:pt>
                <c:pt idx="6167">
                  <c:v>1477915115.927</c:v>
                </c:pt>
                <c:pt idx="6168">
                  <c:v>1477915116.0599999</c:v>
                </c:pt>
                <c:pt idx="6169">
                  <c:v>1477915116.1270001</c:v>
                </c:pt>
                <c:pt idx="6170">
                  <c:v>1477915116.1930001</c:v>
                </c:pt>
                <c:pt idx="6171">
                  <c:v>1477915116.26</c:v>
                </c:pt>
                <c:pt idx="6172">
                  <c:v>1477915116.326</c:v>
                </c:pt>
                <c:pt idx="6173">
                  <c:v>1477915116.3929999</c:v>
                </c:pt>
                <c:pt idx="6174">
                  <c:v>1477915117.26</c:v>
                </c:pt>
                <c:pt idx="6175">
                  <c:v>1477915117.3929999</c:v>
                </c:pt>
                <c:pt idx="6176">
                  <c:v>1477915117.46</c:v>
                </c:pt>
                <c:pt idx="6177">
                  <c:v>1477915117.526</c:v>
                </c:pt>
                <c:pt idx="6178">
                  <c:v>1477915117.5929999</c:v>
                </c:pt>
                <c:pt idx="6179">
                  <c:v>1477915117.6600001</c:v>
                </c:pt>
                <c:pt idx="6180">
                  <c:v>1477915117.7260001</c:v>
                </c:pt>
                <c:pt idx="6181">
                  <c:v>1477915118.5929999</c:v>
                </c:pt>
                <c:pt idx="6182">
                  <c:v>1477915118.7260001</c:v>
                </c:pt>
                <c:pt idx="6183">
                  <c:v>1477915118.793</c:v>
                </c:pt>
                <c:pt idx="6184">
                  <c:v>1477915118.8599999</c:v>
                </c:pt>
                <c:pt idx="6185">
                  <c:v>1477915118.9260001</c:v>
                </c:pt>
                <c:pt idx="6186">
                  <c:v>1477915118.993</c:v>
                </c:pt>
                <c:pt idx="6187">
                  <c:v>1477915119.059</c:v>
                </c:pt>
                <c:pt idx="6188">
                  <c:v>1477915119.9260001</c:v>
                </c:pt>
                <c:pt idx="6189">
                  <c:v>1477915120.059</c:v>
                </c:pt>
                <c:pt idx="6190">
                  <c:v>1477915120.1259999</c:v>
                </c:pt>
                <c:pt idx="6191">
                  <c:v>1477915120.1930001</c:v>
                </c:pt>
                <c:pt idx="6192">
                  <c:v>1477915120.2590001</c:v>
                </c:pt>
                <c:pt idx="6193">
                  <c:v>1477915120.326</c:v>
                </c:pt>
                <c:pt idx="6194">
                  <c:v>1477915120.3929999</c:v>
                </c:pt>
                <c:pt idx="6195">
                  <c:v>1477915121.2590001</c:v>
                </c:pt>
                <c:pt idx="6196">
                  <c:v>1477915121.3929999</c:v>
                </c:pt>
                <c:pt idx="6197">
                  <c:v>1477915121.4590001</c:v>
                </c:pt>
                <c:pt idx="6198">
                  <c:v>1477915121.526</c:v>
                </c:pt>
                <c:pt idx="6199">
                  <c:v>1477915121.5929999</c:v>
                </c:pt>
                <c:pt idx="6200">
                  <c:v>1477915121.6589999</c:v>
                </c:pt>
                <c:pt idx="6201">
                  <c:v>1477915121.7260001</c:v>
                </c:pt>
                <c:pt idx="6202">
                  <c:v>1477915122.592</c:v>
                </c:pt>
                <c:pt idx="6203">
                  <c:v>1477915122.7260001</c:v>
                </c:pt>
                <c:pt idx="6204">
                  <c:v>1477915122.7920001</c:v>
                </c:pt>
                <c:pt idx="6205">
                  <c:v>1477915122.859</c:v>
                </c:pt>
                <c:pt idx="6206">
                  <c:v>1477915122.9260001</c:v>
                </c:pt>
                <c:pt idx="6207">
                  <c:v>1477915122.9920001</c:v>
                </c:pt>
                <c:pt idx="6208">
                  <c:v>1477915123.059</c:v>
                </c:pt>
                <c:pt idx="6209">
                  <c:v>1477915123.9260001</c:v>
                </c:pt>
                <c:pt idx="6210">
                  <c:v>1477915124.059</c:v>
                </c:pt>
                <c:pt idx="6211">
                  <c:v>1477915124.1259999</c:v>
                </c:pt>
                <c:pt idx="6212">
                  <c:v>1477915124.1919999</c:v>
                </c:pt>
                <c:pt idx="6213">
                  <c:v>1477915124.2590001</c:v>
                </c:pt>
                <c:pt idx="6214">
                  <c:v>1477915124.326</c:v>
                </c:pt>
                <c:pt idx="6215">
                  <c:v>1477915124.392</c:v>
                </c:pt>
                <c:pt idx="6216">
                  <c:v>1477915125.2590001</c:v>
                </c:pt>
                <c:pt idx="6217">
                  <c:v>1477915125.392</c:v>
                </c:pt>
                <c:pt idx="6218">
                  <c:v>1477915125.4590001</c:v>
                </c:pt>
                <c:pt idx="6219">
                  <c:v>1477915125.526</c:v>
                </c:pt>
                <c:pt idx="6220">
                  <c:v>1477915125.592</c:v>
                </c:pt>
                <c:pt idx="6221">
                  <c:v>1477915125.6589999</c:v>
                </c:pt>
                <c:pt idx="6222">
                  <c:v>1477915125.7260001</c:v>
                </c:pt>
                <c:pt idx="6223">
                  <c:v>1477915126.592</c:v>
                </c:pt>
                <c:pt idx="6224">
                  <c:v>1477915126.7249999</c:v>
                </c:pt>
                <c:pt idx="6225">
                  <c:v>1477915126.7920001</c:v>
                </c:pt>
                <c:pt idx="6226">
                  <c:v>1477915126.859</c:v>
                </c:pt>
                <c:pt idx="6227">
                  <c:v>1477915126.925</c:v>
                </c:pt>
                <c:pt idx="6228">
                  <c:v>1477915126.9920001</c:v>
                </c:pt>
                <c:pt idx="6229">
                  <c:v>1477915127.059</c:v>
                </c:pt>
                <c:pt idx="6230">
                  <c:v>1477915127.925</c:v>
                </c:pt>
                <c:pt idx="6231">
                  <c:v>1477915128.059</c:v>
                </c:pt>
                <c:pt idx="6232">
                  <c:v>1477915128.125</c:v>
                </c:pt>
                <c:pt idx="6233">
                  <c:v>1477915128.1919999</c:v>
                </c:pt>
                <c:pt idx="6234">
                  <c:v>1477915128.2590001</c:v>
                </c:pt>
                <c:pt idx="6235">
                  <c:v>1477915128.325</c:v>
                </c:pt>
                <c:pt idx="6236">
                  <c:v>1477915128.392</c:v>
                </c:pt>
                <c:pt idx="6237">
                  <c:v>1477915129.2590001</c:v>
                </c:pt>
                <c:pt idx="6238">
                  <c:v>1477915129.392</c:v>
                </c:pt>
                <c:pt idx="6239">
                  <c:v>1477915129.4590001</c:v>
                </c:pt>
                <c:pt idx="6240">
                  <c:v>1477915129.5250001</c:v>
                </c:pt>
                <c:pt idx="6241">
                  <c:v>1477915129.592</c:v>
                </c:pt>
                <c:pt idx="6242">
                  <c:v>1477915129.6589999</c:v>
                </c:pt>
                <c:pt idx="6243">
                  <c:v>1477915129.7249999</c:v>
                </c:pt>
                <c:pt idx="6244">
                  <c:v>1477915130.592</c:v>
                </c:pt>
                <c:pt idx="6245">
                  <c:v>1477915130.7249999</c:v>
                </c:pt>
                <c:pt idx="6246">
                  <c:v>1477915130.7920001</c:v>
                </c:pt>
                <c:pt idx="6247">
                  <c:v>1477915130.859</c:v>
                </c:pt>
                <c:pt idx="6248">
                  <c:v>1477915130.925</c:v>
                </c:pt>
                <c:pt idx="6249">
                  <c:v>1477915130.9920001</c:v>
                </c:pt>
                <c:pt idx="6250">
                  <c:v>1477915131.059</c:v>
                </c:pt>
                <c:pt idx="6251">
                  <c:v>1477915131.925</c:v>
                </c:pt>
                <c:pt idx="6252">
                  <c:v>1477915132.0580001</c:v>
                </c:pt>
                <c:pt idx="6253">
                  <c:v>1477915132.125</c:v>
                </c:pt>
                <c:pt idx="6254">
                  <c:v>1477915132.1919999</c:v>
                </c:pt>
                <c:pt idx="6255">
                  <c:v>1477915132.2579999</c:v>
                </c:pt>
                <c:pt idx="6256">
                  <c:v>1477915132.325</c:v>
                </c:pt>
                <c:pt idx="6257">
                  <c:v>1477915132.392</c:v>
                </c:pt>
                <c:pt idx="6258">
                  <c:v>1477915133.2579999</c:v>
                </c:pt>
                <c:pt idx="6259">
                  <c:v>1477915133.392</c:v>
                </c:pt>
                <c:pt idx="6260">
                  <c:v>1477915133.4579999</c:v>
                </c:pt>
                <c:pt idx="6261">
                  <c:v>1477915133.5250001</c:v>
                </c:pt>
                <c:pt idx="6262">
                  <c:v>1477915133.592</c:v>
                </c:pt>
                <c:pt idx="6263">
                  <c:v>1477915133.658</c:v>
                </c:pt>
                <c:pt idx="6264">
                  <c:v>1477915133.7249999</c:v>
                </c:pt>
                <c:pt idx="6265">
                  <c:v>1477915134.592</c:v>
                </c:pt>
                <c:pt idx="6266">
                  <c:v>1477915134.7249999</c:v>
                </c:pt>
                <c:pt idx="6267">
                  <c:v>1477915134.7920001</c:v>
                </c:pt>
                <c:pt idx="6268">
                  <c:v>1477915134.858</c:v>
                </c:pt>
                <c:pt idx="6269">
                  <c:v>1477915134.925</c:v>
                </c:pt>
                <c:pt idx="6270">
                  <c:v>1477915134.9909999</c:v>
                </c:pt>
                <c:pt idx="6271">
                  <c:v>1477915135.0580001</c:v>
                </c:pt>
                <c:pt idx="6272">
                  <c:v>1477915135.925</c:v>
                </c:pt>
                <c:pt idx="6273">
                  <c:v>1477915136.0580001</c:v>
                </c:pt>
                <c:pt idx="6274">
                  <c:v>1477915136.125</c:v>
                </c:pt>
                <c:pt idx="6275">
                  <c:v>1477915136.191</c:v>
                </c:pt>
                <c:pt idx="6276">
                  <c:v>1477915136.2579999</c:v>
                </c:pt>
                <c:pt idx="6277">
                  <c:v>1477915136.325</c:v>
                </c:pt>
                <c:pt idx="6278">
                  <c:v>1477915136.391</c:v>
                </c:pt>
                <c:pt idx="6279">
                  <c:v>1477915137.2579999</c:v>
                </c:pt>
                <c:pt idx="6280">
                  <c:v>1477915137.391</c:v>
                </c:pt>
                <c:pt idx="6281">
                  <c:v>1477915137.4579999</c:v>
                </c:pt>
                <c:pt idx="6282">
                  <c:v>1477915137.5250001</c:v>
                </c:pt>
                <c:pt idx="6283">
                  <c:v>1477915137.5910001</c:v>
                </c:pt>
                <c:pt idx="6284">
                  <c:v>1477915137.658</c:v>
                </c:pt>
                <c:pt idx="6285">
                  <c:v>1477915137.7249999</c:v>
                </c:pt>
                <c:pt idx="6286">
                  <c:v>1477915138.5910001</c:v>
                </c:pt>
                <c:pt idx="6287">
                  <c:v>1477915138.724</c:v>
                </c:pt>
                <c:pt idx="6288">
                  <c:v>1477915138.7909999</c:v>
                </c:pt>
                <c:pt idx="6289">
                  <c:v>1477915138.858</c:v>
                </c:pt>
                <c:pt idx="6290">
                  <c:v>1477915138.924</c:v>
                </c:pt>
                <c:pt idx="6291">
                  <c:v>1477915138.9909999</c:v>
                </c:pt>
                <c:pt idx="6292">
                  <c:v>1477915139.0580001</c:v>
                </c:pt>
                <c:pt idx="6293">
                  <c:v>1477915139.924</c:v>
                </c:pt>
                <c:pt idx="6294">
                  <c:v>1477915140.0580001</c:v>
                </c:pt>
                <c:pt idx="6295">
                  <c:v>1477915140.1240001</c:v>
                </c:pt>
                <c:pt idx="6296">
                  <c:v>1477915140.191</c:v>
                </c:pt>
                <c:pt idx="6297">
                  <c:v>1477915140.2579999</c:v>
                </c:pt>
                <c:pt idx="6298">
                  <c:v>1477915140.3239999</c:v>
                </c:pt>
                <c:pt idx="6299">
                  <c:v>1477915140.391</c:v>
                </c:pt>
                <c:pt idx="6300">
                  <c:v>1477915141.2579999</c:v>
                </c:pt>
                <c:pt idx="6301">
                  <c:v>1477915141.391</c:v>
                </c:pt>
                <c:pt idx="6302">
                  <c:v>1477915141.4579999</c:v>
                </c:pt>
                <c:pt idx="6303">
                  <c:v>1477915141.5239999</c:v>
                </c:pt>
                <c:pt idx="6304">
                  <c:v>1477915141.5910001</c:v>
                </c:pt>
                <c:pt idx="6305">
                  <c:v>1477915141.658</c:v>
                </c:pt>
                <c:pt idx="6306">
                  <c:v>1477915141.724</c:v>
                </c:pt>
                <c:pt idx="6307">
                  <c:v>1477915142.5910001</c:v>
                </c:pt>
                <c:pt idx="6308">
                  <c:v>1477915142.724</c:v>
                </c:pt>
                <c:pt idx="6309">
                  <c:v>1477915142.7909999</c:v>
                </c:pt>
                <c:pt idx="6310">
                  <c:v>1477915142.8570001</c:v>
                </c:pt>
                <c:pt idx="6311">
                  <c:v>1477915142.924</c:v>
                </c:pt>
                <c:pt idx="6312">
                  <c:v>1477915142.9909999</c:v>
                </c:pt>
                <c:pt idx="6313">
                  <c:v>1477915143.0569999</c:v>
                </c:pt>
                <c:pt idx="6314">
                  <c:v>1477915143.924</c:v>
                </c:pt>
                <c:pt idx="6315">
                  <c:v>1477915144.0569999</c:v>
                </c:pt>
                <c:pt idx="6316">
                  <c:v>1477915144.1240001</c:v>
                </c:pt>
                <c:pt idx="6317">
                  <c:v>1477915144.191</c:v>
                </c:pt>
                <c:pt idx="6318">
                  <c:v>1477915144.257</c:v>
                </c:pt>
                <c:pt idx="6319">
                  <c:v>1477915144.3239999</c:v>
                </c:pt>
                <c:pt idx="6320">
                  <c:v>1477915144.391</c:v>
                </c:pt>
                <c:pt idx="6321">
                  <c:v>1477915145.257</c:v>
                </c:pt>
                <c:pt idx="6322">
                  <c:v>1477915145.391</c:v>
                </c:pt>
                <c:pt idx="6323">
                  <c:v>1477915145.457</c:v>
                </c:pt>
                <c:pt idx="6324">
                  <c:v>1477915145.5239999</c:v>
                </c:pt>
                <c:pt idx="6325">
                  <c:v>1477915145.5910001</c:v>
                </c:pt>
                <c:pt idx="6326">
                  <c:v>1477915145.6570001</c:v>
                </c:pt>
                <c:pt idx="6327">
                  <c:v>1477915145.724</c:v>
                </c:pt>
                <c:pt idx="6328">
                  <c:v>1477915146.5910001</c:v>
                </c:pt>
                <c:pt idx="6329">
                  <c:v>1477915146.724</c:v>
                </c:pt>
                <c:pt idx="6330">
                  <c:v>1477915146.7909999</c:v>
                </c:pt>
                <c:pt idx="6331">
                  <c:v>1477915146.8570001</c:v>
                </c:pt>
                <c:pt idx="6332">
                  <c:v>1477915146.924</c:v>
                </c:pt>
                <c:pt idx="6333">
                  <c:v>1477915146.99</c:v>
                </c:pt>
                <c:pt idx="6334">
                  <c:v>1477915147.0569999</c:v>
                </c:pt>
                <c:pt idx="6335">
                  <c:v>1477915147.924</c:v>
                </c:pt>
                <c:pt idx="6336">
                  <c:v>1477915148.0569999</c:v>
                </c:pt>
                <c:pt idx="6337">
                  <c:v>1477915148.1240001</c:v>
                </c:pt>
                <c:pt idx="6338">
                  <c:v>1477915148.1900001</c:v>
                </c:pt>
                <c:pt idx="6339">
                  <c:v>1477915148.257</c:v>
                </c:pt>
                <c:pt idx="6340">
                  <c:v>1477915148.3239999</c:v>
                </c:pt>
                <c:pt idx="6341">
                  <c:v>1477915149.257</c:v>
                </c:pt>
                <c:pt idx="6342">
                  <c:v>1477915149.3900001</c:v>
                </c:pt>
                <c:pt idx="6343">
                  <c:v>1477915149.457</c:v>
                </c:pt>
                <c:pt idx="6344">
                  <c:v>1477915149.5239999</c:v>
                </c:pt>
                <c:pt idx="6345">
                  <c:v>1477915149.5899999</c:v>
                </c:pt>
                <c:pt idx="6346">
                  <c:v>1477915149.6570001</c:v>
                </c:pt>
                <c:pt idx="6347">
                  <c:v>1477915150.5899999</c:v>
                </c:pt>
                <c:pt idx="6348">
                  <c:v>1477915150.723</c:v>
                </c:pt>
                <c:pt idx="6349">
                  <c:v>1477915150.79</c:v>
                </c:pt>
                <c:pt idx="6350">
                  <c:v>1477915150.8570001</c:v>
                </c:pt>
                <c:pt idx="6351">
                  <c:v>1477915150.9230001</c:v>
                </c:pt>
                <c:pt idx="6352">
                  <c:v>1477915150.99</c:v>
                </c:pt>
                <c:pt idx="6353">
                  <c:v>1477915151.9230001</c:v>
                </c:pt>
                <c:pt idx="6354">
                  <c:v>1477915152.056</c:v>
                </c:pt>
                <c:pt idx="6355">
                  <c:v>1477915152.1229999</c:v>
                </c:pt>
                <c:pt idx="6356">
                  <c:v>1477915152.1900001</c:v>
                </c:pt>
                <c:pt idx="6357">
                  <c:v>1477915152.256</c:v>
                </c:pt>
                <c:pt idx="6358">
                  <c:v>1477915152.323</c:v>
                </c:pt>
                <c:pt idx="6359">
                  <c:v>1477915153.256</c:v>
                </c:pt>
                <c:pt idx="6360">
                  <c:v>1477915153.3889999</c:v>
                </c:pt>
                <c:pt idx="6361">
                  <c:v>1477915153.4560001</c:v>
                </c:pt>
                <c:pt idx="6362">
                  <c:v>1477915153.523</c:v>
                </c:pt>
                <c:pt idx="6363">
                  <c:v>1477915153.589</c:v>
                </c:pt>
                <c:pt idx="6364">
                  <c:v>1477915153.6559999</c:v>
                </c:pt>
                <c:pt idx="6365">
                  <c:v>1477915154.589</c:v>
                </c:pt>
                <c:pt idx="6366">
                  <c:v>1477915154.7219999</c:v>
                </c:pt>
                <c:pt idx="6367">
                  <c:v>1477915154.789</c:v>
                </c:pt>
                <c:pt idx="6368">
                  <c:v>1477915154.8559999</c:v>
                </c:pt>
                <c:pt idx="6369">
                  <c:v>1477915154.9219999</c:v>
                </c:pt>
                <c:pt idx="6370">
                  <c:v>1477915154.9890001</c:v>
                </c:pt>
                <c:pt idx="6371">
                  <c:v>1477915155.9219999</c:v>
                </c:pt>
                <c:pt idx="6372">
                  <c:v>1477915156.0550001</c:v>
                </c:pt>
                <c:pt idx="6373">
                  <c:v>1477915156.122</c:v>
                </c:pt>
                <c:pt idx="6374">
                  <c:v>1477915156.1889999</c:v>
                </c:pt>
                <c:pt idx="6375">
                  <c:v>1477915156.2550001</c:v>
                </c:pt>
                <c:pt idx="6376">
                  <c:v>1477915156.322</c:v>
                </c:pt>
                <c:pt idx="6377">
                  <c:v>1477915157.2550001</c:v>
                </c:pt>
                <c:pt idx="6378">
                  <c:v>1477915157.388</c:v>
                </c:pt>
                <c:pt idx="6379">
                  <c:v>1477915157.4549999</c:v>
                </c:pt>
                <c:pt idx="6380">
                  <c:v>1477915157.5209999</c:v>
                </c:pt>
                <c:pt idx="6381">
                  <c:v>1477915157.5880001</c:v>
                </c:pt>
                <c:pt idx="6382">
                  <c:v>1477915157.655</c:v>
                </c:pt>
                <c:pt idx="6383">
                  <c:v>1477915158.5880001</c:v>
                </c:pt>
                <c:pt idx="6384">
                  <c:v>1477915158.721</c:v>
                </c:pt>
                <c:pt idx="6385">
                  <c:v>1477915158.7880001</c:v>
                </c:pt>
                <c:pt idx="6386">
                  <c:v>1477915158.8540001</c:v>
                </c:pt>
                <c:pt idx="6387">
                  <c:v>1477915158.921</c:v>
                </c:pt>
                <c:pt idx="6388">
                  <c:v>1477915158.9879999</c:v>
                </c:pt>
                <c:pt idx="6389">
                  <c:v>1477915159.9200001</c:v>
                </c:pt>
                <c:pt idx="6390">
                  <c:v>1477915160.0539999</c:v>
                </c:pt>
                <c:pt idx="6391">
                  <c:v>1477915160.1199999</c:v>
                </c:pt>
                <c:pt idx="6392">
                  <c:v>1477915160.187</c:v>
                </c:pt>
                <c:pt idx="6393">
                  <c:v>1477915160.2539999</c:v>
                </c:pt>
                <c:pt idx="6394">
                  <c:v>1477915160.3199999</c:v>
                </c:pt>
                <c:pt idx="6395">
                  <c:v>1477915161.253</c:v>
                </c:pt>
                <c:pt idx="6396">
                  <c:v>1477915161.3870001</c:v>
                </c:pt>
                <c:pt idx="6397">
                  <c:v>1477915161.4530001</c:v>
                </c:pt>
                <c:pt idx="6398">
                  <c:v>1477915161.52</c:v>
                </c:pt>
                <c:pt idx="6399">
                  <c:v>1477915161.5869999</c:v>
                </c:pt>
                <c:pt idx="6400">
                  <c:v>1477915161.6530001</c:v>
                </c:pt>
                <c:pt idx="6401">
                  <c:v>1477915162.586</c:v>
                </c:pt>
                <c:pt idx="6402">
                  <c:v>1477915162.7190001</c:v>
                </c:pt>
                <c:pt idx="6403">
                  <c:v>1477915162.786</c:v>
                </c:pt>
                <c:pt idx="6404">
                  <c:v>1477915162.8529999</c:v>
                </c:pt>
                <c:pt idx="6405">
                  <c:v>1477915162.9189999</c:v>
                </c:pt>
                <c:pt idx="6406">
                  <c:v>1477915162.9860001</c:v>
                </c:pt>
                <c:pt idx="6407">
                  <c:v>1477915163.9189999</c:v>
                </c:pt>
                <c:pt idx="6408">
                  <c:v>1477915164.052</c:v>
                </c:pt>
                <c:pt idx="6409">
                  <c:v>1477915164.119</c:v>
                </c:pt>
                <c:pt idx="6410">
                  <c:v>1477915164.1860001</c:v>
                </c:pt>
                <c:pt idx="6411">
                  <c:v>1477915164.2520001</c:v>
                </c:pt>
                <c:pt idx="6412">
                  <c:v>1477915164.319</c:v>
                </c:pt>
                <c:pt idx="6413">
                  <c:v>1477915165.2520001</c:v>
                </c:pt>
                <c:pt idx="6414">
                  <c:v>1477915165.385</c:v>
                </c:pt>
                <c:pt idx="6415">
                  <c:v>1477915165.4519999</c:v>
                </c:pt>
                <c:pt idx="6416">
                  <c:v>1477915165.5190001</c:v>
                </c:pt>
                <c:pt idx="6417">
                  <c:v>1477915165.585</c:v>
                </c:pt>
                <c:pt idx="6418">
                  <c:v>1477915165.652</c:v>
                </c:pt>
                <c:pt idx="6419">
                  <c:v>1477915166.585</c:v>
                </c:pt>
                <c:pt idx="6420">
                  <c:v>1477915166.7179999</c:v>
                </c:pt>
                <c:pt idx="6421">
                  <c:v>1477915166.7850001</c:v>
                </c:pt>
                <c:pt idx="6422">
                  <c:v>1477915166.8510001</c:v>
                </c:pt>
                <c:pt idx="6423">
                  <c:v>1477915166.918</c:v>
                </c:pt>
                <c:pt idx="6424">
                  <c:v>1477915166.9849999</c:v>
                </c:pt>
                <c:pt idx="6425">
                  <c:v>1477915167.918</c:v>
                </c:pt>
                <c:pt idx="6426">
                  <c:v>1477915168.0510001</c:v>
                </c:pt>
                <c:pt idx="6427">
                  <c:v>1477915168.118</c:v>
                </c:pt>
                <c:pt idx="6428">
                  <c:v>1477915168.184</c:v>
                </c:pt>
                <c:pt idx="6429">
                  <c:v>1477915168.2509999</c:v>
                </c:pt>
                <c:pt idx="6430">
                  <c:v>1477915168.3180001</c:v>
                </c:pt>
                <c:pt idx="6431">
                  <c:v>1477915168.3840001</c:v>
                </c:pt>
                <c:pt idx="6432">
                  <c:v>1477915169.2509999</c:v>
                </c:pt>
                <c:pt idx="6433">
                  <c:v>1477915169.3840001</c:v>
                </c:pt>
                <c:pt idx="6434">
                  <c:v>1477915169.451</c:v>
                </c:pt>
                <c:pt idx="6435">
                  <c:v>1477915169.517</c:v>
                </c:pt>
                <c:pt idx="6436">
                  <c:v>1477915169.5840001</c:v>
                </c:pt>
                <c:pt idx="6437">
                  <c:v>1477915169.651</c:v>
                </c:pt>
                <c:pt idx="6438">
                  <c:v>1477915169.717</c:v>
                </c:pt>
                <c:pt idx="6439">
                  <c:v>1477915170.5840001</c:v>
                </c:pt>
                <c:pt idx="6440">
                  <c:v>1477915170.717</c:v>
                </c:pt>
                <c:pt idx="6441">
                  <c:v>1477915170.783</c:v>
                </c:pt>
                <c:pt idx="6442">
                  <c:v>1477915170.8499999</c:v>
                </c:pt>
                <c:pt idx="6443">
                  <c:v>1477915170.9170001</c:v>
                </c:pt>
                <c:pt idx="6444">
                  <c:v>1477915170.983</c:v>
                </c:pt>
                <c:pt idx="6445">
                  <c:v>1477915171.05</c:v>
                </c:pt>
                <c:pt idx="6446">
                  <c:v>1477915171.9159999</c:v>
                </c:pt>
                <c:pt idx="6447">
                  <c:v>1477915172.05</c:v>
                </c:pt>
                <c:pt idx="6448">
                  <c:v>1477915172.1159999</c:v>
                </c:pt>
                <c:pt idx="6449">
                  <c:v>1477915172.1830001</c:v>
                </c:pt>
                <c:pt idx="6450">
                  <c:v>1477915172.25</c:v>
                </c:pt>
                <c:pt idx="6451">
                  <c:v>1477915172.316</c:v>
                </c:pt>
                <c:pt idx="6452">
                  <c:v>1477915172.3829999</c:v>
                </c:pt>
                <c:pt idx="6453">
                  <c:v>1477915173.2490001</c:v>
                </c:pt>
                <c:pt idx="6454">
                  <c:v>1477915173.3829999</c:v>
                </c:pt>
                <c:pt idx="6455">
                  <c:v>1477915173.4489999</c:v>
                </c:pt>
                <c:pt idx="6456">
                  <c:v>1477915173.516</c:v>
                </c:pt>
                <c:pt idx="6457">
                  <c:v>1477915173.5829999</c:v>
                </c:pt>
                <c:pt idx="6458">
                  <c:v>1477915173.6489999</c:v>
                </c:pt>
                <c:pt idx="6459">
                  <c:v>1477915173.7160001</c:v>
                </c:pt>
                <c:pt idx="6460">
                  <c:v>1477915174.582</c:v>
                </c:pt>
                <c:pt idx="6461">
                  <c:v>1477915174.7160001</c:v>
                </c:pt>
                <c:pt idx="6462">
                  <c:v>1477915174.7820001</c:v>
                </c:pt>
                <c:pt idx="6463">
                  <c:v>1477915174.849</c:v>
                </c:pt>
                <c:pt idx="6464">
                  <c:v>1477915174.915</c:v>
                </c:pt>
                <c:pt idx="6465">
                  <c:v>1477915174.9820001</c:v>
                </c:pt>
                <c:pt idx="6466">
                  <c:v>1477915175.049</c:v>
                </c:pt>
                <c:pt idx="6467">
                  <c:v>1477915175.915</c:v>
                </c:pt>
                <c:pt idx="6468">
                  <c:v>1477915176.0480001</c:v>
                </c:pt>
                <c:pt idx="6469">
                  <c:v>1477915176.115</c:v>
                </c:pt>
                <c:pt idx="6470">
                  <c:v>1477915176.1819999</c:v>
                </c:pt>
                <c:pt idx="6471">
                  <c:v>1477915176.2479999</c:v>
                </c:pt>
                <c:pt idx="6472">
                  <c:v>1477915176.3150001</c:v>
                </c:pt>
                <c:pt idx="6473">
                  <c:v>1477915176.382</c:v>
                </c:pt>
                <c:pt idx="6474">
                  <c:v>1477915177.2479999</c:v>
                </c:pt>
                <c:pt idx="6475">
                  <c:v>1477915177.381</c:v>
                </c:pt>
                <c:pt idx="6476">
                  <c:v>1477915177.448</c:v>
                </c:pt>
                <c:pt idx="6477">
                  <c:v>1477915177.5150001</c:v>
                </c:pt>
                <c:pt idx="6478">
                  <c:v>1477915177.5810001</c:v>
                </c:pt>
                <c:pt idx="6479">
                  <c:v>1477915177.648</c:v>
                </c:pt>
                <c:pt idx="6480">
                  <c:v>1477915177.7149999</c:v>
                </c:pt>
                <c:pt idx="6481">
                  <c:v>1477915178.5810001</c:v>
                </c:pt>
                <c:pt idx="6482">
                  <c:v>1477915178.714</c:v>
                </c:pt>
                <c:pt idx="6483">
                  <c:v>1477915178.7809999</c:v>
                </c:pt>
                <c:pt idx="6484">
                  <c:v>1477915178.848</c:v>
                </c:pt>
                <c:pt idx="6485">
                  <c:v>1477915178.914</c:v>
                </c:pt>
                <c:pt idx="6486">
                  <c:v>1477915178.9809999</c:v>
                </c:pt>
                <c:pt idx="6487">
                  <c:v>1477915179.0480001</c:v>
                </c:pt>
                <c:pt idx="6488">
                  <c:v>1477915179.914</c:v>
                </c:pt>
                <c:pt idx="6489">
                  <c:v>1477915180.0469999</c:v>
                </c:pt>
                <c:pt idx="6490">
                  <c:v>1477915180.1140001</c:v>
                </c:pt>
                <c:pt idx="6491">
                  <c:v>1477915180.1800001</c:v>
                </c:pt>
                <c:pt idx="6492">
                  <c:v>1477915180.247</c:v>
                </c:pt>
                <c:pt idx="6493">
                  <c:v>1477915180.3139999</c:v>
                </c:pt>
                <c:pt idx="6494">
                  <c:v>1477915180.3800001</c:v>
                </c:pt>
                <c:pt idx="6495">
                  <c:v>1477915181.247</c:v>
                </c:pt>
                <c:pt idx="6496">
                  <c:v>1477915181.3800001</c:v>
                </c:pt>
                <c:pt idx="6497">
                  <c:v>1477915181.447</c:v>
                </c:pt>
                <c:pt idx="6498">
                  <c:v>1477915181.513</c:v>
                </c:pt>
                <c:pt idx="6499">
                  <c:v>1477915181.5799999</c:v>
                </c:pt>
                <c:pt idx="6500">
                  <c:v>1477915181.6470001</c:v>
                </c:pt>
                <c:pt idx="6501">
                  <c:v>1477915181.7130001</c:v>
                </c:pt>
                <c:pt idx="6502">
                  <c:v>1477915182.5799999</c:v>
                </c:pt>
                <c:pt idx="6503">
                  <c:v>1477915182.7130001</c:v>
                </c:pt>
                <c:pt idx="6504">
                  <c:v>1477915182.78</c:v>
                </c:pt>
                <c:pt idx="6505">
                  <c:v>1477915182.846</c:v>
                </c:pt>
                <c:pt idx="6506">
                  <c:v>1477915182.9130001</c:v>
                </c:pt>
                <c:pt idx="6507">
                  <c:v>1477915182.98</c:v>
                </c:pt>
                <c:pt idx="6508">
                  <c:v>1477915183.046</c:v>
                </c:pt>
                <c:pt idx="6509">
                  <c:v>1477915183.9130001</c:v>
                </c:pt>
                <c:pt idx="6510">
                  <c:v>1477915184.046</c:v>
                </c:pt>
                <c:pt idx="6511">
                  <c:v>1477915184.1129999</c:v>
                </c:pt>
                <c:pt idx="6512">
                  <c:v>1477915184.1789999</c:v>
                </c:pt>
                <c:pt idx="6513">
                  <c:v>1477915184.2460001</c:v>
                </c:pt>
                <c:pt idx="6514">
                  <c:v>1477915184.313</c:v>
                </c:pt>
                <c:pt idx="6515">
                  <c:v>1477915184.3789999</c:v>
                </c:pt>
                <c:pt idx="6516">
                  <c:v>1477915185.2460001</c:v>
                </c:pt>
                <c:pt idx="6517">
                  <c:v>1477915185.3789999</c:v>
                </c:pt>
                <c:pt idx="6518">
                  <c:v>1477915185.4460001</c:v>
                </c:pt>
                <c:pt idx="6519">
                  <c:v>1477915185.5120001</c:v>
                </c:pt>
                <c:pt idx="6520">
                  <c:v>1477915185.579</c:v>
                </c:pt>
                <c:pt idx="6521">
                  <c:v>1477915185.645</c:v>
                </c:pt>
                <c:pt idx="6522">
                  <c:v>1477915185.7119999</c:v>
                </c:pt>
                <c:pt idx="6523">
                  <c:v>1477915186.579</c:v>
                </c:pt>
                <c:pt idx="6524">
                  <c:v>1477915186.7119999</c:v>
                </c:pt>
                <c:pt idx="6525">
                  <c:v>1477915186.7780001</c:v>
                </c:pt>
                <c:pt idx="6526">
                  <c:v>1477915186.845</c:v>
                </c:pt>
                <c:pt idx="6527">
                  <c:v>1477915186.9119999</c:v>
                </c:pt>
                <c:pt idx="6528">
                  <c:v>1477915186.9779999</c:v>
                </c:pt>
                <c:pt idx="6529">
                  <c:v>1477915187.0450001</c:v>
                </c:pt>
                <c:pt idx="6530">
                  <c:v>1477915187.9119999</c:v>
                </c:pt>
                <c:pt idx="6531">
                  <c:v>1477915188.0450001</c:v>
                </c:pt>
                <c:pt idx="6532">
                  <c:v>1477915188.1110001</c:v>
                </c:pt>
                <c:pt idx="6533">
                  <c:v>1477915188.178</c:v>
                </c:pt>
                <c:pt idx="6534">
                  <c:v>1477915188.2449999</c:v>
                </c:pt>
                <c:pt idx="6535">
                  <c:v>1477915188.3110001</c:v>
                </c:pt>
                <c:pt idx="6536">
                  <c:v>1477915188.378</c:v>
                </c:pt>
                <c:pt idx="6537">
                  <c:v>1477915189.2449999</c:v>
                </c:pt>
                <c:pt idx="6538">
                  <c:v>1477915189.378</c:v>
                </c:pt>
                <c:pt idx="6539">
                  <c:v>1477915189.444</c:v>
                </c:pt>
                <c:pt idx="6540">
                  <c:v>1477915189.5109999</c:v>
                </c:pt>
                <c:pt idx="6541">
                  <c:v>1477915189.5780001</c:v>
                </c:pt>
                <c:pt idx="6542">
                  <c:v>1477915189.6440001</c:v>
                </c:pt>
                <c:pt idx="6543">
                  <c:v>1477915189.711</c:v>
                </c:pt>
                <c:pt idx="6544">
                  <c:v>1477915190.5780001</c:v>
                </c:pt>
                <c:pt idx="6545">
                  <c:v>1477915190.711</c:v>
                </c:pt>
                <c:pt idx="6546">
                  <c:v>1477915190.7780001</c:v>
                </c:pt>
                <c:pt idx="6547">
                  <c:v>1477915190.8440001</c:v>
                </c:pt>
                <c:pt idx="6548">
                  <c:v>1477915190.911</c:v>
                </c:pt>
                <c:pt idx="6549">
                  <c:v>1477915190.9779999</c:v>
                </c:pt>
                <c:pt idx="6550">
                  <c:v>1477915191.0439999</c:v>
                </c:pt>
                <c:pt idx="6551">
                  <c:v>1477915191.911</c:v>
                </c:pt>
                <c:pt idx="6552">
                  <c:v>1477915192.0439999</c:v>
                </c:pt>
                <c:pt idx="6553">
                  <c:v>1477915192.1110001</c:v>
                </c:pt>
                <c:pt idx="6554">
                  <c:v>1477915192.177</c:v>
                </c:pt>
                <c:pt idx="6555">
                  <c:v>1477915192.244</c:v>
                </c:pt>
                <c:pt idx="6556">
                  <c:v>1477915192.3110001</c:v>
                </c:pt>
                <c:pt idx="6557">
                  <c:v>1477915192.3770001</c:v>
                </c:pt>
                <c:pt idx="6558">
                  <c:v>1477915193.244</c:v>
                </c:pt>
                <c:pt idx="6559">
                  <c:v>1477915193.3770001</c:v>
                </c:pt>
                <c:pt idx="6560">
                  <c:v>1477915193.444</c:v>
                </c:pt>
                <c:pt idx="6561">
                  <c:v>1477915193.5109999</c:v>
                </c:pt>
                <c:pt idx="6562">
                  <c:v>1477915193.5769999</c:v>
                </c:pt>
                <c:pt idx="6563">
                  <c:v>1477915193.6440001</c:v>
                </c:pt>
                <c:pt idx="6564">
                  <c:v>1477915193.711</c:v>
                </c:pt>
                <c:pt idx="6565">
                  <c:v>1477915194.5769999</c:v>
                </c:pt>
                <c:pt idx="6566">
                  <c:v>1477915194.711</c:v>
                </c:pt>
                <c:pt idx="6567">
                  <c:v>1477915194.777</c:v>
                </c:pt>
                <c:pt idx="6568">
                  <c:v>1477915194.8440001</c:v>
                </c:pt>
                <c:pt idx="6569">
                  <c:v>1477915194.911</c:v>
                </c:pt>
                <c:pt idx="6570">
                  <c:v>1477915194.977</c:v>
                </c:pt>
                <c:pt idx="6571">
                  <c:v>1477915195.0439999</c:v>
                </c:pt>
                <c:pt idx="6572">
                  <c:v>1477915195.9100001</c:v>
                </c:pt>
                <c:pt idx="6573">
                  <c:v>1477915196.0439999</c:v>
                </c:pt>
                <c:pt idx="6574">
                  <c:v>1477915196.1099999</c:v>
                </c:pt>
                <c:pt idx="6575">
                  <c:v>1477915196.177</c:v>
                </c:pt>
                <c:pt idx="6576">
                  <c:v>1477915196.244</c:v>
                </c:pt>
                <c:pt idx="6577">
                  <c:v>1477915196.3099999</c:v>
                </c:pt>
                <c:pt idx="6578">
                  <c:v>1477915196.3770001</c:v>
                </c:pt>
                <c:pt idx="6579">
                  <c:v>1477915197.244</c:v>
                </c:pt>
                <c:pt idx="6580">
                  <c:v>1477915197.3770001</c:v>
                </c:pt>
                <c:pt idx="6581">
                  <c:v>1477915197.444</c:v>
                </c:pt>
                <c:pt idx="6582">
                  <c:v>1477915197.51</c:v>
                </c:pt>
                <c:pt idx="6583">
                  <c:v>1477915197.5769999</c:v>
                </c:pt>
                <c:pt idx="6584">
                  <c:v>1477915197.6440001</c:v>
                </c:pt>
                <c:pt idx="6585">
                  <c:v>1477915197.71</c:v>
                </c:pt>
                <c:pt idx="6586">
                  <c:v>1477915198.5769999</c:v>
                </c:pt>
                <c:pt idx="6587">
                  <c:v>1477915198.71</c:v>
                </c:pt>
                <c:pt idx="6588">
                  <c:v>1477915198.777</c:v>
                </c:pt>
                <c:pt idx="6589">
                  <c:v>1477915198.8440001</c:v>
                </c:pt>
                <c:pt idx="6590">
                  <c:v>1477915198.9100001</c:v>
                </c:pt>
                <c:pt idx="6591">
                  <c:v>1477915198.977</c:v>
                </c:pt>
                <c:pt idx="6592">
                  <c:v>1477915199.0439999</c:v>
                </c:pt>
                <c:pt idx="6593">
                  <c:v>1477915199.9100001</c:v>
                </c:pt>
                <c:pt idx="6594">
                  <c:v>1477915200.0439999</c:v>
                </c:pt>
                <c:pt idx="6595">
                  <c:v>1477915200.1099999</c:v>
                </c:pt>
                <c:pt idx="6596">
                  <c:v>1477915200.177</c:v>
                </c:pt>
                <c:pt idx="6597">
                  <c:v>1477915200.244</c:v>
                </c:pt>
                <c:pt idx="6598">
                  <c:v>1477915200.3099999</c:v>
                </c:pt>
                <c:pt idx="6599">
                  <c:v>1477915200.3770001</c:v>
                </c:pt>
                <c:pt idx="6600">
                  <c:v>1477915201.244</c:v>
                </c:pt>
                <c:pt idx="6601">
                  <c:v>1477915201.3770001</c:v>
                </c:pt>
                <c:pt idx="6602">
                  <c:v>1477915201.444</c:v>
                </c:pt>
                <c:pt idx="6603">
                  <c:v>1477915201.51</c:v>
                </c:pt>
                <c:pt idx="6604">
                  <c:v>1477915201.5769999</c:v>
                </c:pt>
                <c:pt idx="6605">
                  <c:v>1477915201.6440001</c:v>
                </c:pt>
                <c:pt idx="6606">
                  <c:v>1477915201.71</c:v>
                </c:pt>
                <c:pt idx="6607">
                  <c:v>1477915202.5769999</c:v>
                </c:pt>
                <c:pt idx="6608">
                  <c:v>1477915202.71</c:v>
                </c:pt>
                <c:pt idx="6609">
                  <c:v>1477915202.777</c:v>
                </c:pt>
                <c:pt idx="6610">
                  <c:v>1477915202.8440001</c:v>
                </c:pt>
                <c:pt idx="6611">
                  <c:v>1477915202.9100001</c:v>
                </c:pt>
                <c:pt idx="6612">
                  <c:v>1477915202.977</c:v>
                </c:pt>
                <c:pt idx="6613">
                  <c:v>1477915203.0439999</c:v>
                </c:pt>
                <c:pt idx="6614">
                  <c:v>1477915203.911</c:v>
                </c:pt>
                <c:pt idx="6615">
                  <c:v>1477915204.0439999</c:v>
                </c:pt>
                <c:pt idx="6616">
                  <c:v>1477915204.1110001</c:v>
                </c:pt>
                <c:pt idx="6617">
                  <c:v>1477915204.177</c:v>
                </c:pt>
                <c:pt idx="6618">
                  <c:v>1477915204.244</c:v>
                </c:pt>
                <c:pt idx="6619">
                  <c:v>1477915204.3110001</c:v>
                </c:pt>
                <c:pt idx="6620">
                  <c:v>1477915204.3770001</c:v>
                </c:pt>
                <c:pt idx="6621">
                  <c:v>1477915205.244</c:v>
                </c:pt>
                <c:pt idx="6622">
                  <c:v>1477915205.3770001</c:v>
                </c:pt>
                <c:pt idx="6623">
                  <c:v>1477915205.444</c:v>
                </c:pt>
                <c:pt idx="6624">
                  <c:v>1477915205.5109999</c:v>
                </c:pt>
                <c:pt idx="6625">
                  <c:v>1477915205.5769999</c:v>
                </c:pt>
                <c:pt idx="6626">
                  <c:v>1477915205.6440001</c:v>
                </c:pt>
                <c:pt idx="6627">
                  <c:v>1477915205.711</c:v>
                </c:pt>
                <c:pt idx="6628">
                  <c:v>1477915206.5769999</c:v>
                </c:pt>
                <c:pt idx="6629">
                  <c:v>1477915206.711</c:v>
                </c:pt>
                <c:pt idx="6630">
                  <c:v>1477915206.7780001</c:v>
                </c:pt>
                <c:pt idx="6631">
                  <c:v>1477915206.8440001</c:v>
                </c:pt>
                <c:pt idx="6632">
                  <c:v>1477915206.911</c:v>
                </c:pt>
                <c:pt idx="6633">
                  <c:v>1477915206.9779999</c:v>
                </c:pt>
                <c:pt idx="6634">
                  <c:v>1477915207.0439999</c:v>
                </c:pt>
                <c:pt idx="6635">
                  <c:v>1477915207.911</c:v>
                </c:pt>
                <c:pt idx="6636">
                  <c:v>1477915208.0439999</c:v>
                </c:pt>
                <c:pt idx="6637">
                  <c:v>1477915208.1110001</c:v>
                </c:pt>
                <c:pt idx="6638">
                  <c:v>1477915208.178</c:v>
                </c:pt>
                <c:pt idx="6639">
                  <c:v>1477915208.244</c:v>
                </c:pt>
                <c:pt idx="6640">
                  <c:v>1477915208.3110001</c:v>
                </c:pt>
                <c:pt idx="6641">
                  <c:v>1477915209.244</c:v>
                </c:pt>
                <c:pt idx="6642">
                  <c:v>1477915209.378</c:v>
                </c:pt>
                <c:pt idx="6643">
                  <c:v>1477915209.444</c:v>
                </c:pt>
                <c:pt idx="6644">
                  <c:v>1477915209.5109999</c:v>
                </c:pt>
                <c:pt idx="6645">
                  <c:v>1477915209.5780001</c:v>
                </c:pt>
                <c:pt idx="6646">
                  <c:v>1477915209.645</c:v>
                </c:pt>
                <c:pt idx="6647">
                  <c:v>1477915210.5780001</c:v>
                </c:pt>
                <c:pt idx="6648">
                  <c:v>1477915210.711</c:v>
                </c:pt>
                <c:pt idx="6649">
                  <c:v>1477915210.7780001</c:v>
                </c:pt>
                <c:pt idx="6650">
                  <c:v>1477915210.845</c:v>
                </c:pt>
                <c:pt idx="6651">
                  <c:v>1477915210.911</c:v>
                </c:pt>
                <c:pt idx="6652">
                  <c:v>1477915210.9779999</c:v>
                </c:pt>
                <c:pt idx="6653">
                  <c:v>1477915211.911</c:v>
                </c:pt>
                <c:pt idx="6654">
                  <c:v>1477915212.0450001</c:v>
                </c:pt>
                <c:pt idx="6655">
                  <c:v>1477915212.112</c:v>
                </c:pt>
                <c:pt idx="6656">
                  <c:v>1477915212.178</c:v>
                </c:pt>
                <c:pt idx="6657">
                  <c:v>1477915212.2449999</c:v>
                </c:pt>
                <c:pt idx="6658">
                  <c:v>1477915212.312</c:v>
                </c:pt>
                <c:pt idx="6659">
                  <c:v>1477915213.2449999</c:v>
                </c:pt>
                <c:pt idx="6660">
                  <c:v>1477915213.378</c:v>
                </c:pt>
                <c:pt idx="6661">
                  <c:v>1477915213.4449999</c:v>
                </c:pt>
                <c:pt idx="6662">
                  <c:v>1477915213.5120001</c:v>
                </c:pt>
                <c:pt idx="6663">
                  <c:v>1477915213.5780001</c:v>
                </c:pt>
                <c:pt idx="6664">
                  <c:v>1477915213.645</c:v>
                </c:pt>
                <c:pt idx="6665">
                  <c:v>1477915214.579</c:v>
                </c:pt>
                <c:pt idx="6666">
                  <c:v>1477915214.7119999</c:v>
                </c:pt>
                <c:pt idx="6667">
                  <c:v>1477915214.779</c:v>
                </c:pt>
                <c:pt idx="6668">
                  <c:v>1477915214.845</c:v>
                </c:pt>
                <c:pt idx="6669">
                  <c:v>1477915214.9119999</c:v>
                </c:pt>
                <c:pt idx="6670">
                  <c:v>1477915214.9790001</c:v>
                </c:pt>
                <c:pt idx="6671">
                  <c:v>1477915215.9119999</c:v>
                </c:pt>
                <c:pt idx="6672">
                  <c:v>1477915216.046</c:v>
                </c:pt>
                <c:pt idx="6673">
                  <c:v>1477915216.112</c:v>
                </c:pt>
                <c:pt idx="6674">
                  <c:v>1477915216.1789999</c:v>
                </c:pt>
                <c:pt idx="6675">
                  <c:v>1477915216.2460001</c:v>
                </c:pt>
                <c:pt idx="6676">
                  <c:v>1477915216.312</c:v>
                </c:pt>
                <c:pt idx="6677">
                  <c:v>1477915217.2460001</c:v>
                </c:pt>
                <c:pt idx="6678">
                  <c:v>1477915217.3789999</c:v>
                </c:pt>
                <c:pt idx="6679">
                  <c:v>1477915217.4460001</c:v>
                </c:pt>
                <c:pt idx="6680">
                  <c:v>1477915217.513</c:v>
                </c:pt>
                <c:pt idx="6681">
                  <c:v>1477915217.579</c:v>
                </c:pt>
                <c:pt idx="6682">
                  <c:v>1477915217.6459999</c:v>
                </c:pt>
                <c:pt idx="6683">
                  <c:v>1477915218.5799999</c:v>
                </c:pt>
                <c:pt idx="6684">
                  <c:v>1477915218.7130001</c:v>
                </c:pt>
                <c:pt idx="6685">
                  <c:v>1477915218.78</c:v>
                </c:pt>
                <c:pt idx="6686">
                  <c:v>1477915218.846</c:v>
                </c:pt>
                <c:pt idx="6687">
                  <c:v>1477915218.9130001</c:v>
                </c:pt>
                <c:pt idx="6688">
                  <c:v>1477915218.98</c:v>
                </c:pt>
                <c:pt idx="6689">
                  <c:v>1477915219.9130001</c:v>
                </c:pt>
                <c:pt idx="6690">
                  <c:v>1477915220.0469999</c:v>
                </c:pt>
                <c:pt idx="6691">
                  <c:v>1477915220.1129999</c:v>
                </c:pt>
                <c:pt idx="6692">
                  <c:v>1477915220.1800001</c:v>
                </c:pt>
                <c:pt idx="6693">
                  <c:v>1477915220.247</c:v>
                </c:pt>
                <c:pt idx="6694">
                  <c:v>1477915220.313</c:v>
                </c:pt>
                <c:pt idx="6695">
                  <c:v>1477915221.247</c:v>
                </c:pt>
                <c:pt idx="6696">
                  <c:v>1477915221.3800001</c:v>
                </c:pt>
                <c:pt idx="6697">
                  <c:v>1477915221.447</c:v>
                </c:pt>
                <c:pt idx="6698">
                  <c:v>1477915221.5139999</c:v>
                </c:pt>
                <c:pt idx="6699">
                  <c:v>1477915221.5799999</c:v>
                </c:pt>
                <c:pt idx="6700">
                  <c:v>1477915221.6470001</c:v>
                </c:pt>
                <c:pt idx="6701">
                  <c:v>1477915222.5810001</c:v>
                </c:pt>
                <c:pt idx="6702">
                  <c:v>1477915222.714</c:v>
                </c:pt>
                <c:pt idx="6703">
                  <c:v>1477915222.7809999</c:v>
                </c:pt>
                <c:pt idx="6704">
                  <c:v>1477915222.8469999</c:v>
                </c:pt>
                <c:pt idx="6705">
                  <c:v>1477915222.914</c:v>
                </c:pt>
                <c:pt idx="6706">
                  <c:v>1477915222.9809999</c:v>
                </c:pt>
                <c:pt idx="6707">
                  <c:v>1477915223.914</c:v>
                </c:pt>
                <c:pt idx="6708">
                  <c:v>1477915224.0480001</c:v>
                </c:pt>
                <c:pt idx="6709">
                  <c:v>1477915224.115</c:v>
                </c:pt>
                <c:pt idx="6710">
                  <c:v>1477915224.181</c:v>
                </c:pt>
                <c:pt idx="6711">
                  <c:v>1477915224.2479999</c:v>
                </c:pt>
                <c:pt idx="6712">
                  <c:v>1477915224.3150001</c:v>
                </c:pt>
                <c:pt idx="6713">
                  <c:v>1477915225.2479999</c:v>
                </c:pt>
                <c:pt idx="6714">
                  <c:v>1477915225.382</c:v>
                </c:pt>
                <c:pt idx="6715">
                  <c:v>1477915225.448</c:v>
                </c:pt>
                <c:pt idx="6716">
                  <c:v>1477915225.5150001</c:v>
                </c:pt>
                <c:pt idx="6717">
                  <c:v>1477915225.582</c:v>
                </c:pt>
                <c:pt idx="6718">
                  <c:v>1477915225.648</c:v>
                </c:pt>
                <c:pt idx="6719">
                  <c:v>1477915226.582</c:v>
                </c:pt>
                <c:pt idx="6720">
                  <c:v>1477915226.7149999</c:v>
                </c:pt>
                <c:pt idx="6721">
                  <c:v>1477915226.7820001</c:v>
                </c:pt>
                <c:pt idx="6722">
                  <c:v>1477915226.849</c:v>
                </c:pt>
                <c:pt idx="6723">
                  <c:v>1477915226.915</c:v>
                </c:pt>
                <c:pt idx="6724">
                  <c:v>1477915226.9820001</c:v>
                </c:pt>
                <c:pt idx="6725">
                  <c:v>1477915227.9159999</c:v>
                </c:pt>
                <c:pt idx="6726">
                  <c:v>1477915228.049</c:v>
                </c:pt>
                <c:pt idx="6727">
                  <c:v>1477915228.1159999</c:v>
                </c:pt>
                <c:pt idx="6728">
                  <c:v>1477915228.1830001</c:v>
                </c:pt>
                <c:pt idx="6729">
                  <c:v>1477915228.2490001</c:v>
                </c:pt>
                <c:pt idx="6730">
                  <c:v>1477915228.316</c:v>
                </c:pt>
                <c:pt idx="6731">
                  <c:v>1477915228.3829999</c:v>
                </c:pt>
                <c:pt idx="6732">
                  <c:v>1477915229.25</c:v>
                </c:pt>
                <c:pt idx="6733">
                  <c:v>1477915229.3829999</c:v>
                </c:pt>
                <c:pt idx="6734">
                  <c:v>1477915229.45</c:v>
                </c:pt>
                <c:pt idx="6735">
                  <c:v>1477915229.516</c:v>
                </c:pt>
                <c:pt idx="6736">
                  <c:v>1477915229.5829999</c:v>
                </c:pt>
                <c:pt idx="6737">
                  <c:v>1477915229.6500001</c:v>
                </c:pt>
                <c:pt idx="6738">
                  <c:v>1477915229.7160001</c:v>
                </c:pt>
                <c:pt idx="6739">
                  <c:v>1477915230.5829999</c:v>
                </c:pt>
                <c:pt idx="6740">
                  <c:v>1477915230.717</c:v>
                </c:pt>
                <c:pt idx="6741">
                  <c:v>1477915230.783</c:v>
                </c:pt>
                <c:pt idx="6742">
                  <c:v>1477915230.8499999</c:v>
                </c:pt>
                <c:pt idx="6743">
                  <c:v>1477915230.9170001</c:v>
                </c:pt>
                <c:pt idx="6744">
                  <c:v>1477915230.984</c:v>
                </c:pt>
                <c:pt idx="6745">
                  <c:v>1477915231.05</c:v>
                </c:pt>
                <c:pt idx="6746">
                  <c:v>1477915231.9170001</c:v>
                </c:pt>
                <c:pt idx="6747">
                  <c:v>1477915232.0510001</c:v>
                </c:pt>
                <c:pt idx="6748">
                  <c:v>1477915232.1170001</c:v>
                </c:pt>
                <c:pt idx="6749">
                  <c:v>1477915232.184</c:v>
                </c:pt>
                <c:pt idx="6750">
                  <c:v>1477915232.2509999</c:v>
                </c:pt>
                <c:pt idx="6751">
                  <c:v>1477915232.3169999</c:v>
                </c:pt>
                <c:pt idx="6752">
                  <c:v>1477915232.3840001</c:v>
                </c:pt>
                <c:pt idx="6753">
                  <c:v>1477915233.2509999</c:v>
                </c:pt>
                <c:pt idx="6754">
                  <c:v>1477915233.3840001</c:v>
                </c:pt>
                <c:pt idx="6755">
                  <c:v>1477915233.451</c:v>
                </c:pt>
                <c:pt idx="6756">
                  <c:v>1477915233.5179999</c:v>
                </c:pt>
                <c:pt idx="6757">
                  <c:v>1477915233.5840001</c:v>
                </c:pt>
                <c:pt idx="6758">
                  <c:v>1477915233.651</c:v>
                </c:pt>
                <c:pt idx="6759">
                  <c:v>1477915233.7179999</c:v>
                </c:pt>
                <c:pt idx="6760">
                  <c:v>1477915234.5840001</c:v>
                </c:pt>
                <c:pt idx="6761">
                  <c:v>1477915234.7179999</c:v>
                </c:pt>
                <c:pt idx="6762">
                  <c:v>1477915234.7850001</c:v>
                </c:pt>
                <c:pt idx="6763">
                  <c:v>1477915234.8510001</c:v>
                </c:pt>
                <c:pt idx="6764">
                  <c:v>1477915234.918</c:v>
                </c:pt>
                <c:pt idx="6765">
                  <c:v>1477915234.9849999</c:v>
                </c:pt>
                <c:pt idx="6766">
                  <c:v>1477915235.0510001</c:v>
                </c:pt>
                <c:pt idx="6767">
                  <c:v>1477915235.918</c:v>
                </c:pt>
                <c:pt idx="6768">
                  <c:v>1477915236.0510001</c:v>
                </c:pt>
                <c:pt idx="6769">
                  <c:v>1477915236.118</c:v>
                </c:pt>
                <c:pt idx="6770">
                  <c:v>1477915236.1849999</c:v>
                </c:pt>
                <c:pt idx="6771">
                  <c:v>1477915236.2509999</c:v>
                </c:pt>
                <c:pt idx="6772">
                  <c:v>1477915236.3180001</c:v>
                </c:pt>
                <c:pt idx="6773">
                  <c:v>1477915236.385</c:v>
                </c:pt>
                <c:pt idx="6774">
                  <c:v>1477915237.2520001</c:v>
                </c:pt>
                <c:pt idx="6775">
                  <c:v>1477915237.385</c:v>
                </c:pt>
                <c:pt idx="6776">
                  <c:v>1477915237.4519999</c:v>
                </c:pt>
                <c:pt idx="6777">
                  <c:v>1477915237.5179999</c:v>
                </c:pt>
                <c:pt idx="6778">
                  <c:v>1477915237.585</c:v>
                </c:pt>
                <c:pt idx="6779">
                  <c:v>1477915237.652</c:v>
                </c:pt>
                <c:pt idx="6780">
                  <c:v>1477915237.7179999</c:v>
                </c:pt>
                <c:pt idx="6781">
                  <c:v>1477915238.585</c:v>
                </c:pt>
                <c:pt idx="6782">
                  <c:v>1477915238.7190001</c:v>
                </c:pt>
                <c:pt idx="6783">
                  <c:v>1477915238.7850001</c:v>
                </c:pt>
                <c:pt idx="6784">
                  <c:v>1477915238.852</c:v>
                </c:pt>
                <c:pt idx="6785">
                  <c:v>1477915238.9189999</c:v>
                </c:pt>
                <c:pt idx="6786">
                  <c:v>1477915238.9849999</c:v>
                </c:pt>
                <c:pt idx="6787">
                  <c:v>1477915239.052</c:v>
                </c:pt>
                <c:pt idx="6788">
                  <c:v>1477915239.9189999</c:v>
                </c:pt>
                <c:pt idx="6789">
                  <c:v>1477915240.052</c:v>
                </c:pt>
                <c:pt idx="6790">
                  <c:v>1477915240.119</c:v>
                </c:pt>
                <c:pt idx="6791">
                  <c:v>1477915240.1849999</c:v>
                </c:pt>
                <c:pt idx="6792">
                  <c:v>1477915240.2520001</c:v>
                </c:pt>
                <c:pt idx="6793">
                  <c:v>1477915240.319</c:v>
                </c:pt>
                <c:pt idx="6794">
                  <c:v>1477915240.385</c:v>
                </c:pt>
                <c:pt idx="6795">
                  <c:v>1477915241.2520001</c:v>
                </c:pt>
                <c:pt idx="6796">
                  <c:v>1477915241.3859999</c:v>
                </c:pt>
                <c:pt idx="6797">
                  <c:v>1477915241.4519999</c:v>
                </c:pt>
                <c:pt idx="6798">
                  <c:v>1477915241.5190001</c:v>
                </c:pt>
                <c:pt idx="6799">
                  <c:v>1477915241.586</c:v>
                </c:pt>
                <c:pt idx="6800">
                  <c:v>1477915241.652</c:v>
                </c:pt>
                <c:pt idx="6801">
                  <c:v>1477915241.7190001</c:v>
                </c:pt>
                <c:pt idx="6802">
                  <c:v>1477915242.586</c:v>
                </c:pt>
                <c:pt idx="6803">
                  <c:v>1477915242.7190001</c:v>
                </c:pt>
                <c:pt idx="6804">
                  <c:v>1477915242.786</c:v>
                </c:pt>
                <c:pt idx="6805">
                  <c:v>1477915242.852</c:v>
                </c:pt>
                <c:pt idx="6806">
                  <c:v>1477915242.9189999</c:v>
                </c:pt>
                <c:pt idx="6807">
                  <c:v>1477915242.9860001</c:v>
                </c:pt>
                <c:pt idx="6808">
                  <c:v>1477915243.052</c:v>
                </c:pt>
                <c:pt idx="6809">
                  <c:v>1477915243.9189999</c:v>
                </c:pt>
                <c:pt idx="6810">
                  <c:v>1477915244.053</c:v>
                </c:pt>
                <c:pt idx="6811">
                  <c:v>1477915244.119</c:v>
                </c:pt>
                <c:pt idx="6812">
                  <c:v>1477915244.1860001</c:v>
                </c:pt>
                <c:pt idx="6813">
                  <c:v>1477915244.253</c:v>
                </c:pt>
                <c:pt idx="6814">
                  <c:v>1477915244.319</c:v>
                </c:pt>
                <c:pt idx="6815">
                  <c:v>1477915244.3859999</c:v>
                </c:pt>
                <c:pt idx="6816">
                  <c:v>1477915245.253</c:v>
                </c:pt>
                <c:pt idx="6817">
                  <c:v>1477915245.3859999</c:v>
                </c:pt>
                <c:pt idx="6818">
                  <c:v>1477915245.4530001</c:v>
                </c:pt>
                <c:pt idx="6819">
                  <c:v>1477915245.52</c:v>
                </c:pt>
                <c:pt idx="6820">
                  <c:v>1477915245.586</c:v>
                </c:pt>
                <c:pt idx="6821">
                  <c:v>1477915245.6530001</c:v>
                </c:pt>
                <c:pt idx="6822">
                  <c:v>1477915245.72</c:v>
                </c:pt>
                <c:pt idx="6823">
                  <c:v>1477915246.586</c:v>
                </c:pt>
                <c:pt idx="6824">
                  <c:v>1477915246.72</c:v>
                </c:pt>
                <c:pt idx="6825">
                  <c:v>1477915246.786</c:v>
                </c:pt>
                <c:pt idx="6826">
                  <c:v>1477915246.8529999</c:v>
                </c:pt>
                <c:pt idx="6827">
                  <c:v>1477915246.9200001</c:v>
                </c:pt>
                <c:pt idx="6828">
                  <c:v>1477915246.9860001</c:v>
                </c:pt>
                <c:pt idx="6829">
                  <c:v>1477915247.053</c:v>
                </c:pt>
                <c:pt idx="6830">
                  <c:v>1477915247.9200001</c:v>
                </c:pt>
                <c:pt idx="6831">
                  <c:v>1477915248.053</c:v>
                </c:pt>
                <c:pt idx="6832">
                  <c:v>1477915248.1199999</c:v>
                </c:pt>
                <c:pt idx="6833">
                  <c:v>1477915248.187</c:v>
                </c:pt>
                <c:pt idx="6834">
                  <c:v>1477915248.253</c:v>
                </c:pt>
                <c:pt idx="6835">
                  <c:v>1477915248.3199999</c:v>
                </c:pt>
                <c:pt idx="6836">
                  <c:v>1477915248.3870001</c:v>
                </c:pt>
                <c:pt idx="6837">
                  <c:v>1477915249.253</c:v>
                </c:pt>
                <c:pt idx="6838">
                  <c:v>1477915249.3870001</c:v>
                </c:pt>
                <c:pt idx="6839">
                  <c:v>1477915249.454</c:v>
                </c:pt>
                <c:pt idx="6840">
                  <c:v>1477915249.52</c:v>
                </c:pt>
                <c:pt idx="6841">
                  <c:v>1477915249.5869999</c:v>
                </c:pt>
                <c:pt idx="6842">
                  <c:v>1477915249.654</c:v>
                </c:pt>
                <c:pt idx="6843">
                  <c:v>1477915249.72</c:v>
                </c:pt>
                <c:pt idx="6844">
                  <c:v>1477915250.5869999</c:v>
                </c:pt>
                <c:pt idx="6845">
                  <c:v>1477915250.72</c:v>
                </c:pt>
                <c:pt idx="6846">
                  <c:v>1477915250.7869999</c:v>
                </c:pt>
                <c:pt idx="6847">
                  <c:v>1477915250.8540001</c:v>
                </c:pt>
                <c:pt idx="6848">
                  <c:v>1477915250.9200001</c:v>
                </c:pt>
                <c:pt idx="6849">
                  <c:v>1477915250.987</c:v>
                </c:pt>
                <c:pt idx="6850">
                  <c:v>1477915251.0539999</c:v>
                </c:pt>
                <c:pt idx="6851">
                  <c:v>1477915251.921</c:v>
                </c:pt>
                <c:pt idx="6852">
                  <c:v>1477915252.0539999</c:v>
                </c:pt>
                <c:pt idx="6853">
                  <c:v>1477915252.1210001</c:v>
                </c:pt>
                <c:pt idx="6854">
                  <c:v>1477915252.187</c:v>
                </c:pt>
                <c:pt idx="6855">
                  <c:v>1477915252.2539999</c:v>
                </c:pt>
                <c:pt idx="6856">
                  <c:v>1477915252.3210001</c:v>
                </c:pt>
                <c:pt idx="6857">
                  <c:v>1477915252.3870001</c:v>
                </c:pt>
                <c:pt idx="6858">
                  <c:v>1477915253.2539999</c:v>
                </c:pt>
                <c:pt idx="6859">
                  <c:v>1477915253.388</c:v>
                </c:pt>
                <c:pt idx="6860">
                  <c:v>1477915253.454</c:v>
                </c:pt>
                <c:pt idx="6861">
                  <c:v>1477915253.5209999</c:v>
                </c:pt>
                <c:pt idx="6862">
                  <c:v>1477915253.5880001</c:v>
                </c:pt>
                <c:pt idx="6863">
                  <c:v>1477915253.654</c:v>
                </c:pt>
                <c:pt idx="6864">
                  <c:v>1477915253.721</c:v>
                </c:pt>
                <c:pt idx="6865">
                  <c:v>1477915254.5880001</c:v>
                </c:pt>
                <c:pt idx="6866">
                  <c:v>1477915254.721</c:v>
                </c:pt>
                <c:pt idx="6867">
                  <c:v>1477915254.7880001</c:v>
                </c:pt>
                <c:pt idx="6868">
                  <c:v>1477915254.855</c:v>
                </c:pt>
                <c:pt idx="6869">
                  <c:v>1477915254.9219999</c:v>
                </c:pt>
                <c:pt idx="6870">
                  <c:v>1477915254.9879999</c:v>
                </c:pt>
                <c:pt idx="6871">
                  <c:v>1477915255.0550001</c:v>
                </c:pt>
                <c:pt idx="6872">
                  <c:v>1477915255.9219999</c:v>
                </c:pt>
                <c:pt idx="6873">
                  <c:v>1477915256.0550001</c:v>
                </c:pt>
                <c:pt idx="6874">
                  <c:v>1477915256.122</c:v>
                </c:pt>
                <c:pt idx="6875">
                  <c:v>1477915256.1889999</c:v>
                </c:pt>
                <c:pt idx="6876">
                  <c:v>1477915256.2550001</c:v>
                </c:pt>
                <c:pt idx="6877">
                  <c:v>1477915256.322</c:v>
                </c:pt>
                <c:pt idx="6878">
                  <c:v>1477915256.3889999</c:v>
                </c:pt>
                <c:pt idx="6879">
                  <c:v>1477915257.256</c:v>
                </c:pt>
                <c:pt idx="6880">
                  <c:v>1477915257.3889999</c:v>
                </c:pt>
                <c:pt idx="6881">
                  <c:v>1477915257.4560001</c:v>
                </c:pt>
                <c:pt idx="6882">
                  <c:v>1477915257.5220001</c:v>
                </c:pt>
                <c:pt idx="6883">
                  <c:v>1477915257.589</c:v>
                </c:pt>
                <c:pt idx="6884">
                  <c:v>1477915257.6559999</c:v>
                </c:pt>
                <c:pt idx="6885">
                  <c:v>1477915257.7219999</c:v>
                </c:pt>
                <c:pt idx="6886">
                  <c:v>1477915258.5899999</c:v>
                </c:pt>
                <c:pt idx="6887">
                  <c:v>1477915258.723</c:v>
                </c:pt>
                <c:pt idx="6888">
                  <c:v>1477915258.79</c:v>
                </c:pt>
                <c:pt idx="6889">
                  <c:v>1477915258.8559999</c:v>
                </c:pt>
                <c:pt idx="6890">
                  <c:v>1477915258.9230001</c:v>
                </c:pt>
                <c:pt idx="6891">
                  <c:v>1477915258.99</c:v>
                </c:pt>
                <c:pt idx="6892">
                  <c:v>1477915259.056</c:v>
                </c:pt>
                <c:pt idx="6893">
                  <c:v>1477915259.9230001</c:v>
                </c:pt>
                <c:pt idx="6894">
                  <c:v>1477915260.0569999</c:v>
                </c:pt>
                <c:pt idx="6895">
                  <c:v>1477915260.1240001</c:v>
                </c:pt>
                <c:pt idx="6896">
                  <c:v>1477915260.1900001</c:v>
                </c:pt>
                <c:pt idx="6897">
                  <c:v>1477915260.257</c:v>
                </c:pt>
                <c:pt idx="6898">
                  <c:v>1477915260.3239999</c:v>
                </c:pt>
                <c:pt idx="6899">
                  <c:v>1477915260.3900001</c:v>
                </c:pt>
                <c:pt idx="6900">
                  <c:v>1477915261.257</c:v>
                </c:pt>
                <c:pt idx="6901">
                  <c:v>1477915261.391</c:v>
                </c:pt>
                <c:pt idx="6902">
                  <c:v>1477915261.4579999</c:v>
                </c:pt>
                <c:pt idx="6903">
                  <c:v>1477915261.5239999</c:v>
                </c:pt>
                <c:pt idx="6904">
                  <c:v>1477915261.5910001</c:v>
                </c:pt>
                <c:pt idx="6905">
                  <c:v>1477915261.658</c:v>
                </c:pt>
                <c:pt idx="6906">
                  <c:v>1477915261.724</c:v>
                </c:pt>
                <c:pt idx="6907">
                  <c:v>1477915262.5910001</c:v>
                </c:pt>
                <c:pt idx="6908">
                  <c:v>1477915262.7249999</c:v>
                </c:pt>
                <c:pt idx="6909">
                  <c:v>1477915262.7920001</c:v>
                </c:pt>
                <c:pt idx="6910">
                  <c:v>1477915262.858</c:v>
                </c:pt>
                <c:pt idx="6911">
                  <c:v>1477915262.925</c:v>
                </c:pt>
                <c:pt idx="6912">
                  <c:v>1477915262.9920001</c:v>
                </c:pt>
                <c:pt idx="6913">
                  <c:v>1477915263.0580001</c:v>
                </c:pt>
                <c:pt idx="6914">
                  <c:v>1477915263.9260001</c:v>
                </c:pt>
                <c:pt idx="6915">
                  <c:v>1477915264.059</c:v>
                </c:pt>
                <c:pt idx="6916">
                  <c:v>1477915264.1259999</c:v>
                </c:pt>
                <c:pt idx="6917">
                  <c:v>1477915264.1919999</c:v>
                </c:pt>
                <c:pt idx="6918">
                  <c:v>1477915264.2590001</c:v>
                </c:pt>
                <c:pt idx="6919">
                  <c:v>1477915264.326</c:v>
                </c:pt>
                <c:pt idx="6920">
                  <c:v>1477915264.392</c:v>
                </c:pt>
                <c:pt idx="6921">
                  <c:v>1477915265.26</c:v>
                </c:pt>
                <c:pt idx="6922">
                  <c:v>1477915265.3929999</c:v>
                </c:pt>
                <c:pt idx="6923">
                  <c:v>1477915265.46</c:v>
                </c:pt>
                <c:pt idx="6924">
                  <c:v>1477915265.526</c:v>
                </c:pt>
                <c:pt idx="6925">
                  <c:v>1477915265.5929999</c:v>
                </c:pt>
                <c:pt idx="6926">
                  <c:v>1477915265.6600001</c:v>
                </c:pt>
                <c:pt idx="6927">
                  <c:v>1477915265.727</c:v>
                </c:pt>
                <c:pt idx="6928">
                  <c:v>1477915266.5940001</c:v>
                </c:pt>
                <c:pt idx="6929">
                  <c:v>1477915266.727</c:v>
                </c:pt>
                <c:pt idx="6930">
                  <c:v>1477915266.7939999</c:v>
                </c:pt>
                <c:pt idx="6931">
                  <c:v>1477915266.8610001</c:v>
                </c:pt>
                <c:pt idx="6932">
                  <c:v>1477915266.927</c:v>
                </c:pt>
                <c:pt idx="6933">
                  <c:v>1477915266.994</c:v>
                </c:pt>
                <c:pt idx="6934">
                  <c:v>1477915267.0610001</c:v>
                </c:pt>
                <c:pt idx="6935">
                  <c:v>1477915267.928</c:v>
                </c:pt>
                <c:pt idx="6936">
                  <c:v>1477915268.0610001</c:v>
                </c:pt>
                <c:pt idx="6937">
                  <c:v>1477915268.128</c:v>
                </c:pt>
                <c:pt idx="6938">
                  <c:v>1477915268.1949999</c:v>
                </c:pt>
                <c:pt idx="6939">
                  <c:v>1477915268.2609999</c:v>
                </c:pt>
                <c:pt idx="6940">
                  <c:v>1477915268.3280001</c:v>
                </c:pt>
                <c:pt idx="6941">
                  <c:v>1477915269.2620001</c:v>
                </c:pt>
                <c:pt idx="6942">
                  <c:v>1477915269.395</c:v>
                </c:pt>
                <c:pt idx="6943">
                  <c:v>1477915269.4619999</c:v>
                </c:pt>
                <c:pt idx="6944">
                  <c:v>1477915269.529</c:v>
                </c:pt>
                <c:pt idx="6945">
                  <c:v>1477915269.595</c:v>
                </c:pt>
                <c:pt idx="6946">
                  <c:v>1477915269.6619999</c:v>
                </c:pt>
                <c:pt idx="6947">
                  <c:v>1477915270.596</c:v>
                </c:pt>
                <c:pt idx="6948">
                  <c:v>1477915270.7290001</c:v>
                </c:pt>
                <c:pt idx="6949">
                  <c:v>1477915270.796</c:v>
                </c:pt>
                <c:pt idx="6950">
                  <c:v>1477915270.8629999</c:v>
                </c:pt>
                <c:pt idx="6951">
                  <c:v>1477915270.9300001</c:v>
                </c:pt>
                <c:pt idx="6952">
                  <c:v>1477915270.9960001</c:v>
                </c:pt>
                <c:pt idx="6953">
                  <c:v>1477915271.9300001</c:v>
                </c:pt>
                <c:pt idx="6954">
                  <c:v>1477915272.0639999</c:v>
                </c:pt>
                <c:pt idx="6955">
                  <c:v>1477915272.1300001</c:v>
                </c:pt>
                <c:pt idx="6956">
                  <c:v>1477915272.197</c:v>
                </c:pt>
                <c:pt idx="6957">
                  <c:v>1477915272.2639999</c:v>
                </c:pt>
                <c:pt idx="6958">
                  <c:v>1477915272.3299999</c:v>
                </c:pt>
                <c:pt idx="6959">
                  <c:v>1477915273.2639999</c:v>
                </c:pt>
                <c:pt idx="6960">
                  <c:v>1477915273.398</c:v>
                </c:pt>
                <c:pt idx="6961">
                  <c:v>1477915273.464</c:v>
                </c:pt>
                <c:pt idx="6962">
                  <c:v>1477915273.5309999</c:v>
                </c:pt>
                <c:pt idx="6963">
                  <c:v>1477915273.598</c:v>
                </c:pt>
                <c:pt idx="6964">
                  <c:v>1477915273.664</c:v>
                </c:pt>
                <c:pt idx="6965">
                  <c:v>1477915274.598</c:v>
                </c:pt>
                <c:pt idx="6966">
                  <c:v>1477915274.7320001</c:v>
                </c:pt>
                <c:pt idx="6967">
                  <c:v>1477915274.7980001</c:v>
                </c:pt>
                <c:pt idx="6968">
                  <c:v>1477915274.865</c:v>
                </c:pt>
                <c:pt idx="6969">
                  <c:v>1477915274.9319999</c:v>
                </c:pt>
                <c:pt idx="6970">
                  <c:v>1477915274.9979999</c:v>
                </c:pt>
                <c:pt idx="6971">
                  <c:v>1477915275.9319999</c:v>
                </c:pt>
                <c:pt idx="6972">
                  <c:v>1477915276.066</c:v>
                </c:pt>
                <c:pt idx="6973">
                  <c:v>1477915276.132</c:v>
                </c:pt>
                <c:pt idx="6974">
                  <c:v>1477915276.1989999</c:v>
                </c:pt>
                <c:pt idx="6975">
                  <c:v>1477915276.266</c:v>
                </c:pt>
                <c:pt idx="6976">
                  <c:v>1477915276.332</c:v>
                </c:pt>
                <c:pt idx="6977">
                  <c:v>1477915277.266</c:v>
                </c:pt>
                <c:pt idx="6978">
                  <c:v>1477915277.4000001</c:v>
                </c:pt>
                <c:pt idx="6979">
                  <c:v>1477915277.4660001</c:v>
                </c:pt>
                <c:pt idx="6980">
                  <c:v>1477915277.533</c:v>
                </c:pt>
                <c:pt idx="6981">
                  <c:v>1477915277.5999999</c:v>
                </c:pt>
                <c:pt idx="6982">
                  <c:v>1477915277.6659999</c:v>
                </c:pt>
                <c:pt idx="6983">
                  <c:v>1477915278.5999999</c:v>
                </c:pt>
                <c:pt idx="6984">
                  <c:v>1477915278.733</c:v>
                </c:pt>
                <c:pt idx="6985">
                  <c:v>1477915278.8</c:v>
                </c:pt>
                <c:pt idx="6986">
                  <c:v>1477915278.8670001</c:v>
                </c:pt>
                <c:pt idx="6987">
                  <c:v>1477915278.934</c:v>
                </c:pt>
                <c:pt idx="6988">
                  <c:v>1477915279</c:v>
                </c:pt>
                <c:pt idx="6989">
                  <c:v>1477915279.934</c:v>
                </c:pt>
                <c:pt idx="6990">
                  <c:v>1477915280.0669999</c:v>
                </c:pt>
                <c:pt idx="6991">
                  <c:v>1477915280.1340001</c:v>
                </c:pt>
                <c:pt idx="6992">
                  <c:v>1477915280.201</c:v>
                </c:pt>
                <c:pt idx="6993">
                  <c:v>1477915280.267</c:v>
                </c:pt>
                <c:pt idx="6994">
                  <c:v>1477915280.3340001</c:v>
                </c:pt>
                <c:pt idx="6995">
                  <c:v>1477915281.2679999</c:v>
                </c:pt>
                <c:pt idx="6996">
                  <c:v>1477915281.401</c:v>
                </c:pt>
                <c:pt idx="6997">
                  <c:v>1477915281.4679999</c:v>
                </c:pt>
                <c:pt idx="6998">
                  <c:v>1477915281.5350001</c:v>
                </c:pt>
                <c:pt idx="6999">
                  <c:v>1477915281.6010001</c:v>
                </c:pt>
                <c:pt idx="7000">
                  <c:v>1477915281.668</c:v>
                </c:pt>
                <c:pt idx="7001">
                  <c:v>1477915282.602</c:v>
                </c:pt>
                <c:pt idx="7002">
                  <c:v>1477915282.7349999</c:v>
                </c:pt>
                <c:pt idx="7003">
                  <c:v>1477915282.802</c:v>
                </c:pt>
                <c:pt idx="7004">
                  <c:v>1477915282.869</c:v>
                </c:pt>
                <c:pt idx="7005">
                  <c:v>1477915282.9349999</c:v>
                </c:pt>
                <c:pt idx="7006">
                  <c:v>1477915283.0020001</c:v>
                </c:pt>
                <c:pt idx="7007">
                  <c:v>1477915283.9360001</c:v>
                </c:pt>
                <c:pt idx="7008">
                  <c:v>1477915284.069</c:v>
                </c:pt>
                <c:pt idx="7009">
                  <c:v>1477915284.1359999</c:v>
                </c:pt>
                <c:pt idx="7010">
                  <c:v>1477915284.2019999</c:v>
                </c:pt>
                <c:pt idx="7011">
                  <c:v>1477915284.2690001</c:v>
                </c:pt>
                <c:pt idx="7012">
                  <c:v>1477915284.336</c:v>
                </c:pt>
                <c:pt idx="7013">
                  <c:v>1477915285.2690001</c:v>
                </c:pt>
                <c:pt idx="7014">
                  <c:v>1477915285.4030001</c:v>
                </c:pt>
                <c:pt idx="7015">
                  <c:v>1477915285.47</c:v>
                </c:pt>
                <c:pt idx="7016">
                  <c:v>1477915285.536</c:v>
                </c:pt>
                <c:pt idx="7017">
                  <c:v>1477915285.6029999</c:v>
                </c:pt>
                <c:pt idx="7018">
                  <c:v>1477915285.6700001</c:v>
                </c:pt>
                <c:pt idx="7019">
                  <c:v>1477915286.6029999</c:v>
                </c:pt>
                <c:pt idx="7020">
                  <c:v>1477915286.737</c:v>
                </c:pt>
                <c:pt idx="7021">
                  <c:v>1477915286.803</c:v>
                </c:pt>
                <c:pt idx="7022">
                  <c:v>1477915286.8699999</c:v>
                </c:pt>
                <c:pt idx="7023">
                  <c:v>1477915286.937</c:v>
                </c:pt>
                <c:pt idx="7024">
                  <c:v>1477915287.003</c:v>
                </c:pt>
                <c:pt idx="7025">
                  <c:v>1477915287.937</c:v>
                </c:pt>
                <c:pt idx="7026">
                  <c:v>1477915288.0699999</c:v>
                </c:pt>
                <c:pt idx="7027">
                  <c:v>1477915288.1370001</c:v>
                </c:pt>
                <c:pt idx="7028">
                  <c:v>1477915288.204</c:v>
                </c:pt>
                <c:pt idx="7029">
                  <c:v>1477915288.27</c:v>
                </c:pt>
                <c:pt idx="7030">
                  <c:v>1477915288.3369999</c:v>
                </c:pt>
                <c:pt idx="7031">
                  <c:v>1477915288.404</c:v>
                </c:pt>
                <c:pt idx="7032">
                  <c:v>1477915289.2709999</c:v>
                </c:pt>
                <c:pt idx="7033">
                  <c:v>1477915289.404</c:v>
                </c:pt>
                <c:pt idx="7034">
                  <c:v>1477915289.471</c:v>
                </c:pt>
                <c:pt idx="7035">
                  <c:v>1477915289.5380001</c:v>
                </c:pt>
                <c:pt idx="7036">
                  <c:v>1477915289.6040001</c:v>
                </c:pt>
                <c:pt idx="7037">
                  <c:v>1477915289.671</c:v>
                </c:pt>
                <c:pt idx="7038">
                  <c:v>1477915289.7379999</c:v>
                </c:pt>
                <c:pt idx="7039">
                  <c:v>1477915290.6040001</c:v>
                </c:pt>
                <c:pt idx="7040">
                  <c:v>1477915290.7379999</c:v>
                </c:pt>
                <c:pt idx="7041">
                  <c:v>1477915290.8050001</c:v>
                </c:pt>
                <c:pt idx="7042">
                  <c:v>1477915290.8710001</c:v>
                </c:pt>
                <c:pt idx="7043">
                  <c:v>1477915290.938</c:v>
                </c:pt>
                <c:pt idx="7044">
                  <c:v>1477915291.0050001</c:v>
                </c:pt>
                <c:pt idx="7045">
                  <c:v>1477915291.0710001</c:v>
                </c:pt>
                <c:pt idx="7046">
                  <c:v>1477915291.938</c:v>
                </c:pt>
                <c:pt idx="7047">
                  <c:v>1477915292.072</c:v>
                </c:pt>
                <c:pt idx="7048">
                  <c:v>1477915292.138</c:v>
                </c:pt>
                <c:pt idx="7049">
                  <c:v>1477915292.2049999</c:v>
                </c:pt>
                <c:pt idx="7050">
                  <c:v>1477915292.2720001</c:v>
                </c:pt>
                <c:pt idx="7051">
                  <c:v>1477915292.3380001</c:v>
                </c:pt>
                <c:pt idx="7052">
                  <c:v>1477915292.405</c:v>
                </c:pt>
                <c:pt idx="7053">
                  <c:v>1477915293.2720001</c:v>
                </c:pt>
                <c:pt idx="7054">
                  <c:v>1477915293.405</c:v>
                </c:pt>
                <c:pt idx="7055">
                  <c:v>1477915293.4719999</c:v>
                </c:pt>
                <c:pt idx="7056">
                  <c:v>1477915293.539</c:v>
                </c:pt>
                <c:pt idx="7057">
                  <c:v>1477915293.605</c:v>
                </c:pt>
                <c:pt idx="7058">
                  <c:v>1477915293.6719999</c:v>
                </c:pt>
                <c:pt idx="7059">
                  <c:v>1477915293.7390001</c:v>
                </c:pt>
                <c:pt idx="7060">
                  <c:v>1477915294.605</c:v>
                </c:pt>
                <c:pt idx="7061">
                  <c:v>1477915294.7390001</c:v>
                </c:pt>
                <c:pt idx="7062">
                  <c:v>1477915294.8050001</c:v>
                </c:pt>
                <c:pt idx="7063">
                  <c:v>1477915294.872</c:v>
                </c:pt>
                <c:pt idx="7064">
                  <c:v>1477915294.9389999</c:v>
                </c:pt>
                <c:pt idx="7065">
                  <c:v>1477915295.0050001</c:v>
                </c:pt>
                <c:pt idx="7066">
                  <c:v>1477915295.072</c:v>
                </c:pt>
                <c:pt idx="7067">
                  <c:v>1477915295.9389999</c:v>
                </c:pt>
                <c:pt idx="7068">
                  <c:v>1477915296.072</c:v>
                </c:pt>
                <c:pt idx="7069">
                  <c:v>1477915296.1389999</c:v>
                </c:pt>
                <c:pt idx="7070">
                  <c:v>1477915296.2060001</c:v>
                </c:pt>
                <c:pt idx="7071">
                  <c:v>1477915296.2720001</c:v>
                </c:pt>
                <c:pt idx="7072">
                  <c:v>1477915296.339</c:v>
                </c:pt>
                <c:pt idx="7073">
                  <c:v>1477915296.4059999</c:v>
                </c:pt>
                <c:pt idx="7074">
                  <c:v>1477915297.273</c:v>
                </c:pt>
                <c:pt idx="7075">
                  <c:v>1477915297.4059999</c:v>
                </c:pt>
                <c:pt idx="7076">
                  <c:v>1477915297.473</c:v>
                </c:pt>
                <c:pt idx="7077">
                  <c:v>1477915297.539</c:v>
                </c:pt>
                <c:pt idx="7078">
                  <c:v>1477915297.6059999</c:v>
                </c:pt>
                <c:pt idx="7079">
                  <c:v>1477915297.6730001</c:v>
                </c:pt>
                <c:pt idx="7080">
                  <c:v>1477915297.7390001</c:v>
                </c:pt>
                <c:pt idx="7081">
                  <c:v>1477915298.6059999</c:v>
                </c:pt>
                <c:pt idx="7082">
                  <c:v>1477915298.7390001</c:v>
                </c:pt>
                <c:pt idx="7083">
                  <c:v>1477915298.806</c:v>
                </c:pt>
                <c:pt idx="7084">
                  <c:v>1477915298.8729999</c:v>
                </c:pt>
                <c:pt idx="7085">
                  <c:v>1477915298.9389999</c:v>
                </c:pt>
                <c:pt idx="7086">
                  <c:v>1477915299.006</c:v>
                </c:pt>
                <c:pt idx="7087">
                  <c:v>1477915299.073</c:v>
                </c:pt>
                <c:pt idx="7088">
                  <c:v>1477915299.9400001</c:v>
                </c:pt>
                <c:pt idx="7089">
                  <c:v>1477915300.073</c:v>
                </c:pt>
                <c:pt idx="7090">
                  <c:v>1477915300.1400001</c:v>
                </c:pt>
                <c:pt idx="7091">
                  <c:v>1477915300.2060001</c:v>
                </c:pt>
                <c:pt idx="7092">
                  <c:v>1477915300.273</c:v>
                </c:pt>
                <c:pt idx="7093">
                  <c:v>1477915300.3399999</c:v>
                </c:pt>
                <c:pt idx="7094">
                  <c:v>1477915300.4059999</c:v>
                </c:pt>
                <c:pt idx="7095">
                  <c:v>1477915301.273</c:v>
                </c:pt>
                <c:pt idx="7096">
                  <c:v>1477915301.4070001</c:v>
                </c:pt>
                <c:pt idx="7097">
                  <c:v>1477915301.473</c:v>
                </c:pt>
                <c:pt idx="7098">
                  <c:v>1477915301.54</c:v>
                </c:pt>
                <c:pt idx="7099">
                  <c:v>1477915301.6070001</c:v>
                </c:pt>
                <c:pt idx="7100">
                  <c:v>1477915301.6730001</c:v>
                </c:pt>
                <c:pt idx="7101">
                  <c:v>1477915301.74</c:v>
                </c:pt>
                <c:pt idx="7102">
                  <c:v>1477915302.6070001</c:v>
                </c:pt>
                <c:pt idx="7103">
                  <c:v>1477915302.74</c:v>
                </c:pt>
                <c:pt idx="7104">
                  <c:v>1477915302.8069999</c:v>
                </c:pt>
                <c:pt idx="7105">
                  <c:v>1477915302.8729999</c:v>
                </c:pt>
                <c:pt idx="7106">
                  <c:v>1477915302.9400001</c:v>
                </c:pt>
                <c:pt idx="7107">
                  <c:v>1477915303.007</c:v>
                </c:pt>
                <c:pt idx="7108">
                  <c:v>1477915303.073</c:v>
                </c:pt>
                <c:pt idx="7109">
                  <c:v>1477915303.9400001</c:v>
                </c:pt>
                <c:pt idx="7110">
                  <c:v>1477915304.0739999</c:v>
                </c:pt>
                <c:pt idx="7111">
                  <c:v>1477915304.1400001</c:v>
                </c:pt>
                <c:pt idx="7112">
                  <c:v>1477915304.207</c:v>
                </c:pt>
                <c:pt idx="7113">
                  <c:v>1477915304.2739999</c:v>
                </c:pt>
                <c:pt idx="7114">
                  <c:v>1477915304.3399999</c:v>
                </c:pt>
                <c:pt idx="7115">
                  <c:v>1477915304.4070001</c:v>
                </c:pt>
                <c:pt idx="7116">
                  <c:v>1477915305.2739999</c:v>
                </c:pt>
                <c:pt idx="7117">
                  <c:v>1477915305.4070001</c:v>
                </c:pt>
                <c:pt idx="7118">
                  <c:v>1477915305.474</c:v>
                </c:pt>
                <c:pt idx="7119">
                  <c:v>1477915305.54</c:v>
                </c:pt>
                <c:pt idx="7120">
                  <c:v>1477915305.6070001</c:v>
                </c:pt>
                <c:pt idx="7121">
                  <c:v>1477915305.674</c:v>
                </c:pt>
                <c:pt idx="7122">
                  <c:v>1477915305.74</c:v>
                </c:pt>
                <c:pt idx="7123">
                  <c:v>1477915306.6070001</c:v>
                </c:pt>
                <c:pt idx="7124">
                  <c:v>1477915306.7409999</c:v>
                </c:pt>
                <c:pt idx="7125">
                  <c:v>1477915306.8069999</c:v>
                </c:pt>
                <c:pt idx="7126">
                  <c:v>1477915306.8740001</c:v>
                </c:pt>
                <c:pt idx="7127">
                  <c:v>1477915306.941</c:v>
                </c:pt>
                <c:pt idx="7128">
                  <c:v>1477915307.007</c:v>
                </c:pt>
                <c:pt idx="7129">
                  <c:v>1477915307.0739999</c:v>
                </c:pt>
                <c:pt idx="7130">
                  <c:v>1477915307.941</c:v>
                </c:pt>
                <c:pt idx="7131">
                  <c:v>1477915308.0739999</c:v>
                </c:pt>
                <c:pt idx="7132">
                  <c:v>1477915308.141</c:v>
                </c:pt>
                <c:pt idx="7133">
                  <c:v>1477915308.207</c:v>
                </c:pt>
                <c:pt idx="7134">
                  <c:v>1477915308.2739999</c:v>
                </c:pt>
                <c:pt idx="7135">
                  <c:v>1477915308.3410001</c:v>
                </c:pt>
                <c:pt idx="7136">
                  <c:v>1477915308.4070001</c:v>
                </c:pt>
                <c:pt idx="7137">
                  <c:v>1477915309.2739999</c:v>
                </c:pt>
                <c:pt idx="7138">
                  <c:v>1477915309.408</c:v>
                </c:pt>
                <c:pt idx="7139">
                  <c:v>1477915309.474</c:v>
                </c:pt>
                <c:pt idx="7140">
                  <c:v>1477915309.5409999</c:v>
                </c:pt>
                <c:pt idx="7141">
                  <c:v>1477915309.608</c:v>
                </c:pt>
                <c:pt idx="7142">
                  <c:v>1477915309.674</c:v>
                </c:pt>
                <c:pt idx="7143">
                  <c:v>1477915309.7409999</c:v>
                </c:pt>
                <c:pt idx="7144">
                  <c:v>1477915310.608</c:v>
                </c:pt>
                <c:pt idx="7145">
                  <c:v>1477915310.7409999</c:v>
                </c:pt>
                <c:pt idx="7146">
                  <c:v>1477915310.8080001</c:v>
                </c:pt>
                <c:pt idx="7147">
                  <c:v>1477915310.8740001</c:v>
                </c:pt>
                <c:pt idx="7148">
                  <c:v>1477915310.941</c:v>
                </c:pt>
                <c:pt idx="7149">
                  <c:v>1477915311.0079999</c:v>
                </c:pt>
                <c:pt idx="7150">
                  <c:v>1477915311.0739999</c:v>
                </c:pt>
                <c:pt idx="7151">
                  <c:v>1477915311.941</c:v>
                </c:pt>
                <c:pt idx="7152">
                  <c:v>1477915312.0739999</c:v>
                </c:pt>
                <c:pt idx="7153">
                  <c:v>1477915312.141</c:v>
                </c:pt>
                <c:pt idx="7154">
                  <c:v>1477915312.2079999</c:v>
                </c:pt>
                <c:pt idx="7155">
                  <c:v>1477915312.2739999</c:v>
                </c:pt>
                <c:pt idx="7156">
                  <c:v>1477915312.3410001</c:v>
                </c:pt>
                <c:pt idx="7157">
                  <c:v>1477915312.408</c:v>
                </c:pt>
                <c:pt idx="7158">
                  <c:v>1477915313.2750001</c:v>
                </c:pt>
                <c:pt idx="7159">
                  <c:v>1477915313.408</c:v>
                </c:pt>
                <c:pt idx="7160">
                  <c:v>1477915313.4749999</c:v>
                </c:pt>
                <c:pt idx="7161">
                  <c:v>1477915313.5409999</c:v>
                </c:pt>
                <c:pt idx="7162">
                  <c:v>1477915313.608</c:v>
                </c:pt>
                <c:pt idx="7163">
                  <c:v>1477915313.675</c:v>
                </c:pt>
                <c:pt idx="7164">
                  <c:v>1477915313.7409999</c:v>
                </c:pt>
                <c:pt idx="7165">
                  <c:v>1477915314.608</c:v>
                </c:pt>
                <c:pt idx="7166">
                  <c:v>1477915314.7409999</c:v>
                </c:pt>
                <c:pt idx="7167">
                  <c:v>1477915314.8080001</c:v>
                </c:pt>
                <c:pt idx="7168">
                  <c:v>1477915314.875</c:v>
                </c:pt>
                <c:pt idx="7169">
                  <c:v>1477915314.941</c:v>
                </c:pt>
                <c:pt idx="7170">
                  <c:v>1477915315.0079999</c:v>
                </c:pt>
                <c:pt idx="7171">
                  <c:v>1477915315.075</c:v>
                </c:pt>
                <c:pt idx="7172">
                  <c:v>1477915315.941</c:v>
                </c:pt>
                <c:pt idx="7173">
                  <c:v>1477915316.075</c:v>
                </c:pt>
                <c:pt idx="7174">
                  <c:v>1477915316.141</c:v>
                </c:pt>
                <c:pt idx="7175">
                  <c:v>1477915316.2079999</c:v>
                </c:pt>
                <c:pt idx="7176">
                  <c:v>1477915316.2750001</c:v>
                </c:pt>
                <c:pt idx="7177">
                  <c:v>1477915316.3410001</c:v>
                </c:pt>
                <c:pt idx="7178">
                  <c:v>1477915316.408</c:v>
                </c:pt>
                <c:pt idx="7179">
                  <c:v>1477915317.2750001</c:v>
                </c:pt>
                <c:pt idx="7180">
                  <c:v>1477915317.408</c:v>
                </c:pt>
                <c:pt idx="7181">
                  <c:v>1477915317.4749999</c:v>
                </c:pt>
                <c:pt idx="7182">
                  <c:v>1477915317.5409999</c:v>
                </c:pt>
                <c:pt idx="7183">
                  <c:v>1477915317.608</c:v>
                </c:pt>
                <c:pt idx="7184">
                  <c:v>1477915317.675</c:v>
                </c:pt>
                <c:pt idx="7185">
                  <c:v>1477915317.7409999</c:v>
                </c:pt>
                <c:pt idx="7186">
                  <c:v>1477915318.608</c:v>
                </c:pt>
                <c:pt idx="7187">
                  <c:v>1477915318.7409999</c:v>
                </c:pt>
                <c:pt idx="7188">
                  <c:v>1477915318.8080001</c:v>
                </c:pt>
                <c:pt idx="7189">
                  <c:v>1477915318.875</c:v>
                </c:pt>
                <c:pt idx="7190">
                  <c:v>1477915318.941</c:v>
                </c:pt>
                <c:pt idx="7191">
                  <c:v>1477915319.0079999</c:v>
                </c:pt>
                <c:pt idx="7192">
                  <c:v>1477915319.075</c:v>
                </c:pt>
                <c:pt idx="7193">
                  <c:v>1477915319.941</c:v>
                </c:pt>
                <c:pt idx="7194">
                  <c:v>1477915320.075</c:v>
                </c:pt>
                <c:pt idx="7195">
                  <c:v>1477915320.141</c:v>
                </c:pt>
                <c:pt idx="7196">
                  <c:v>1477915320.2079999</c:v>
                </c:pt>
                <c:pt idx="7197">
                  <c:v>1477915320.2750001</c:v>
                </c:pt>
                <c:pt idx="7198">
                  <c:v>1477915320.3410001</c:v>
                </c:pt>
                <c:pt idx="7199">
                  <c:v>1477915320.408</c:v>
                </c:pt>
                <c:pt idx="7200">
                  <c:v>1477915321.2750001</c:v>
                </c:pt>
                <c:pt idx="7201">
                  <c:v>1477915321.408</c:v>
                </c:pt>
                <c:pt idx="7202">
                  <c:v>1477915321.4749999</c:v>
                </c:pt>
                <c:pt idx="7203">
                  <c:v>1477915321.5409999</c:v>
                </c:pt>
                <c:pt idx="7204">
                  <c:v>1477915321.608</c:v>
                </c:pt>
                <c:pt idx="7205">
                  <c:v>1477915321.675</c:v>
                </c:pt>
                <c:pt idx="7206">
                  <c:v>1477915321.7409999</c:v>
                </c:pt>
                <c:pt idx="7207">
                  <c:v>1477915322.608</c:v>
                </c:pt>
                <c:pt idx="7208">
                  <c:v>1477915322.7409999</c:v>
                </c:pt>
                <c:pt idx="7209">
                  <c:v>1477915322.8080001</c:v>
                </c:pt>
                <c:pt idx="7210">
                  <c:v>1477915322.8740001</c:v>
                </c:pt>
                <c:pt idx="7211">
                  <c:v>1477915322.941</c:v>
                </c:pt>
                <c:pt idx="7212">
                  <c:v>1477915323.0079999</c:v>
                </c:pt>
                <c:pt idx="7213">
                  <c:v>1477915323.0739999</c:v>
                </c:pt>
                <c:pt idx="7214">
                  <c:v>1477915323.941</c:v>
                </c:pt>
                <c:pt idx="7215">
                  <c:v>1477915324.0739999</c:v>
                </c:pt>
                <c:pt idx="7216">
                  <c:v>1477915324.141</c:v>
                </c:pt>
                <c:pt idx="7217">
                  <c:v>1477915324.207</c:v>
                </c:pt>
                <c:pt idx="7218">
                  <c:v>1477915324.2739999</c:v>
                </c:pt>
                <c:pt idx="7219">
                  <c:v>1477915324.3410001</c:v>
                </c:pt>
                <c:pt idx="7220">
                  <c:v>1477915324.4070001</c:v>
                </c:pt>
                <c:pt idx="7221">
                  <c:v>1477915325.2739999</c:v>
                </c:pt>
                <c:pt idx="7222">
                  <c:v>1477915325.4070001</c:v>
                </c:pt>
                <c:pt idx="7223">
                  <c:v>1477915325.474</c:v>
                </c:pt>
                <c:pt idx="7224">
                  <c:v>1477915325.5409999</c:v>
                </c:pt>
                <c:pt idx="7225">
                  <c:v>1477915325.6070001</c:v>
                </c:pt>
                <c:pt idx="7226">
                  <c:v>1477915325.674</c:v>
                </c:pt>
                <c:pt idx="7227">
                  <c:v>1477915325.7409999</c:v>
                </c:pt>
                <c:pt idx="7228">
                  <c:v>1477915326.6070001</c:v>
                </c:pt>
                <c:pt idx="7229">
                  <c:v>1477915326.74</c:v>
                </c:pt>
                <c:pt idx="7230">
                  <c:v>1477915326.8069999</c:v>
                </c:pt>
                <c:pt idx="7231">
                  <c:v>1477915326.8740001</c:v>
                </c:pt>
                <c:pt idx="7232">
                  <c:v>1477915326.9400001</c:v>
                </c:pt>
                <c:pt idx="7233">
                  <c:v>1477915327.007</c:v>
                </c:pt>
                <c:pt idx="7234">
                  <c:v>1477915327.0739999</c:v>
                </c:pt>
                <c:pt idx="7235">
                  <c:v>1477915327.9400001</c:v>
                </c:pt>
                <c:pt idx="7236">
                  <c:v>1477915328.073</c:v>
                </c:pt>
                <c:pt idx="7237">
                  <c:v>1477915328.1400001</c:v>
                </c:pt>
                <c:pt idx="7238">
                  <c:v>1477915328.207</c:v>
                </c:pt>
                <c:pt idx="7239">
                  <c:v>1477915328.273</c:v>
                </c:pt>
                <c:pt idx="7240">
                  <c:v>1477915328.3399999</c:v>
                </c:pt>
                <c:pt idx="7241">
                  <c:v>1477915329.273</c:v>
                </c:pt>
                <c:pt idx="7242">
                  <c:v>1477915329.4059999</c:v>
                </c:pt>
                <c:pt idx="7243">
                  <c:v>1477915329.473</c:v>
                </c:pt>
                <c:pt idx="7244">
                  <c:v>1477915329.54</c:v>
                </c:pt>
                <c:pt idx="7245">
                  <c:v>1477915329.6059999</c:v>
                </c:pt>
                <c:pt idx="7246">
                  <c:v>1477915329.6730001</c:v>
                </c:pt>
                <c:pt idx="7247">
                  <c:v>1477915330.6059999</c:v>
                </c:pt>
                <c:pt idx="7248">
                  <c:v>1477915330.7390001</c:v>
                </c:pt>
                <c:pt idx="7249">
                  <c:v>1477915330.806</c:v>
                </c:pt>
                <c:pt idx="7250">
                  <c:v>1477915330.8729999</c:v>
                </c:pt>
                <c:pt idx="7251">
                  <c:v>1477915330.9389999</c:v>
                </c:pt>
                <c:pt idx="7252">
                  <c:v>1477915331.006</c:v>
                </c:pt>
                <c:pt idx="7253">
                  <c:v>1477915331.9389999</c:v>
                </c:pt>
                <c:pt idx="7254">
                  <c:v>1477915332.073</c:v>
                </c:pt>
                <c:pt idx="7255">
                  <c:v>1477915332.1389999</c:v>
                </c:pt>
                <c:pt idx="7256">
                  <c:v>1477915332.2060001</c:v>
                </c:pt>
                <c:pt idx="7257">
                  <c:v>1477915332.2720001</c:v>
                </c:pt>
                <c:pt idx="7258">
                  <c:v>1477915332.339</c:v>
                </c:pt>
                <c:pt idx="7259">
                  <c:v>1477915333.2720001</c:v>
                </c:pt>
                <c:pt idx="7260">
                  <c:v>1477915333.4059999</c:v>
                </c:pt>
                <c:pt idx="7261">
                  <c:v>1477915333.4719999</c:v>
                </c:pt>
                <c:pt idx="7262">
                  <c:v>1477915333.539</c:v>
                </c:pt>
                <c:pt idx="7263">
                  <c:v>1477915333.6059999</c:v>
                </c:pt>
                <c:pt idx="7264">
                  <c:v>1477915333.6719999</c:v>
                </c:pt>
                <c:pt idx="7265">
                  <c:v>1477915334.605</c:v>
                </c:pt>
                <c:pt idx="7266">
                  <c:v>1477915334.7390001</c:v>
                </c:pt>
                <c:pt idx="7267">
                  <c:v>1477915334.8050001</c:v>
                </c:pt>
                <c:pt idx="7268">
                  <c:v>1477915334.872</c:v>
                </c:pt>
                <c:pt idx="7269">
                  <c:v>1477915334.9389999</c:v>
                </c:pt>
                <c:pt idx="7270">
                  <c:v>1477915335.0050001</c:v>
                </c:pt>
                <c:pt idx="7271">
                  <c:v>1477915335.938</c:v>
                </c:pt>
                <c:pt idx="7272">
                  <c:v>1477915336.072</c:v>
                </c:pt>
                <c:pt idx="7273">
                  <c:v>1477915336.138</c:v>
                </c:pt>
                <c:pt idx="7274">
                  <c:v>1477915336.2049999</c:v>
                </c:pt>
                <c:pt idx="7275">
                  <c:v>1477915336.2720001</c:v>
                </c:pt>
                <c:pt idx="7276">
                  <c:v>1477915336.3380001</c:v>
                </c:pt>
                <c:pt idx="7277">
                  <c:v>1477915337.2720001</c:v>
                </c:pt>
                <c:pt idx="7278">
                  <c:v>1477915337.405</c:v>
                </c:pt>
                <c:pt idx="7279">
                  <c:v>1477915337.471</c:v>
                </c:pt>
                <c:pt idx="7280">
                  <c:v>1477915337.5380001</c:v>
                </c:pt>
                <c:pt idx="7281">
                  <c:v>1477915337.605</c:v>
                </c:pt>
                <c:pt idx="7282">
                  <c:v>1477915337.671</c:v>
                </c:pt>
                <c:pt idx="7283">
                  <c:v>1477915338.605</c:v>
                </c:pt>
                <c:pt idx="7284">
                  <c:v>1477915338.7379999</c:v>
                </c:pt>
                <c:pt idx="7285">
                  <c:v>1477915338.8050001</c:v>
                </c:pt>
                <c:pt idx="7286">
                  <c:v>1477915338.8710001</c:v>
                </c:pt>
                <c:pt idx="7287">
                  <c:v>1477915338.938</c:v>
                </c:pt>
                <c:pt idx="7288">
                  <c:v>1477915339.0050001</c:v>
                </c:pt>
                <c:pt idx="7289">
                  <c:v>1477915339.938</c:v>
                </c:pt>
                <c:pt idx="7290">
                  <c:v>1477915340.0710001</c:v>
                </c:pt>
                <c:pt idx="7291">
                  <c:v>1477915340.138</c:v>
                </c:pt>
                <c:pt idx="7292">
                  <c:v>1477915340.204</c:v>
                </c:pt>
                <c:pt idx="7293">
                  <c:v>1477915340.2709999</c:v>
                </c:pt>
                <c:pt idx="7294">
                  <c:v>1477915340.3380001</c:v>
                </c:pt>
                <c:pt idx="7295">
                  <c:v>1477915341.2709999</c:v>
                </c:pt>
                <c:pt idx="7296">
                  <c:v>1477915341.404</c:v>
                </c:pt>
                <c:pt idx="7297">
                  <c:v>1477915341.471</c:v>
                </c:pt>
                <c:pt idx="7298">
                  <c:v>1477915341.5369999</c:v>
                </c:pt>
                <c:pt idx="7299">
                  <c:v>1477915341.6040001</c:v>
                </c:pt>
                <c:pt idx="7300">
                  <c:v>1477915341.671</c:v>
                </c:pt>
                <c:pt idx="7301">
                  <c:v>1477915342.6040001</c:v>
                </c:pt>
                <c:pt idx="7302">
                  <c:v>1477915342.737</c:v>
                </c:pt>
                <c:pt idx="7303">
                  <c:v>1477915342.8039999</c:v>
                </c:pt>
                <c:pt idx="7304">
                  <c:v>1477915342.8710001</c:v>
                </c:pt>
                <c:pt idx="7305">
                  <c:v>1477915342.937</c:v>
                </c:pt>
                <c:pt idx="7306">
                  <c:v>1477915343.0039999</c:v>
                </c:pt>
                <c:pt idx="7307">
                  <c:v>1477915343.937</c:v>
                </c:pt>
                <c:pt idx="7308">
                  <c:v>1477915344.0699999</c:v>
                </c:pt>
                <c:pt idx="7309">
                  <c:v>1477915344.1370001</c:v>
                </c:pt>
                <c:pt idx="7310">
                  <c:v>1477915344.204</c:v>
                </c:pt>
                <c:pt idx="7311">
                  <c:v>1477915344.27</c:v>
                </c:pt>
                <c:pt idx="7312">
                  <c:v>1477915344.3369999</c:v>
                </c:pt>
                <c:pt idx="7313">
                  <c:v>1477915345.27</c:v>
                </c:pt>
                <c:pt idx="7314">
                  <c:v>1477915345.4030001</c:v>
                </c:pt>
                <c:pt idx="7315">
                  <c:v>1477915345.47</c:v>
                </c:pt>
                <c:pt idx="7316">
                  <c:v>1477915345.5369999</c:v>
                </c:pt>
                <c:pt idx="7317">
                  <c:v>1477915345.6029999</c:v>
                </c:pt>
                <c:pt idx="7318">
                  <c:v>1477915345.6700001</c:v>
                </c:pt>
                <c:pt idx="7319">
                  <c:v>1477915346.6029999</c:v>
                </c:pt>
                <c:pt idx="7320">
                  <c:v>1477915346.7360001</c:v>
                </c:pt>
                <c:pt idx="7321">
                  <c:v>1477915346.803</c:v>
                </c:pt>
                <c:pt idx="7322">
                  <c:v>1477915346.8699999</c:v>
                </c:pt>
                <c:pt idx="7323">
                  <c:v>1477915346.9360001</c:v>
                </c:pt>
                <c:pt idx="7324">
                  <c:v>1477915347.003</c:v>
                </c:pt>
                <c:pt idx="7325">
                  <c:v>1477915347.9360001</c:v>
                </c:pt>
                <c:pt idx="7326">
                  <c:v>1477915348.069</c:v>
                </c:pt>
                <c:pt idx="7327">
                  <c:v>1477915348.1359999</c:v>
                </c:pt>
                <c:pt idx="7328">
                  <c:v>1477915348.2030001</c:v>
                </c:pt>
                <c:pt idx="7329">
                  <c:v>1477915348.2690001</c:v>
                </c:pt>
                <c:pt idx="7330">
                  <c:v>1477915348.336</c:v>
                </c:pt>
                <c:pt idx="7331">
                  <c:v>1477915348.4030001</c:v>
                </c:pt>
                <c:pt idx="7332">
                  <c:v>1477915349.2690001</c:v>
                </c:pt>
                <c:pt idx="7333">
                  <c:v>1477915349.402</c:v>
                </c:pt>
                <c:pt idx="7334">
                  <c:v>1477915349.4690001</c:v>
                </c:pt>
                <c:pt idx="7335">
                  <c:v>1477915349.536</c:v>
                </c:pt>
                <c:pt idx="7336">
                  <c:v>1477915349.602</c:v>
                </c:pt>
                <c:pt idx="7337">
                  <c:v>1477915349.6689999</c:v>
                </c:pt>
                <c:pt idx="7338">
                  <c:v>1477915349.7360001</c:v>
                </c:pt>
                <c:pt idx="7339">
                  <c:v>1477915350.602</c:v>
                </c:pt>
                <c:pt idx="7340">
                  <c:v>1477915350.7349999</c:v>
                </c:pt>
                <c:pt idx="7341">
                  <c:v>1477915350.802</c:v>
                </c:pt>
                <c:pt idx="7342">
                  <c:v>1477915350.869</c:v>
                </c:pt>
                <c:pt idx="7343">
                  <c:v>1477915350.9349999</c:v>
                </c:pt>
                <c:pt idx="7344">
                  <c:v>1477915351.0020001</c:v>
                </c:pt>
                <c:pt idx="7345">
                  <c:v>1477915351.069</c:v>
                </c:pt>
                <c:pt idx="7346">
                  <c:v>1477915351.9349999</c:v>
                </c:pt>
                <c:pt idx="7347">
                  <c:v>1477915352.0680001</c:v>
                </c:pt>
                <c:pt idx="7348">
                  <c:v>1477915352.135</c:v>
                </c:pt>
                <c:pt idx="7349">
                  <c:v>1477915352.2019999</c:v>
                </c:pt>
                <c:pt idx="7350">
                  <c:v>1477915352.2679999</c:v>
                </c:pt>
                <c:pt idx="7351">
                  <c:v>1477915352.335</c:v>
                </c:pt>
                <c:pt idx="7352">
                  <c:v>1477915352.402</c:v>
                </c:pt>
                <c:pt idx="7353">
                  <c:v>1477915353.2679999</c:v>
                </c:pt>
                <c:pt idx="7354">
                  <c:v>1477915353.401</c:v>
                </c:pt>
                <c:pt idx="7355">
                  <c:v>1477915353.4679999</c:v>
                </c:pt>
                <c:pt idx="7356">
                  <c:v>1477915353.5350001</c:v>
                </c:pt>
                <c:pt idx="7357">
                  <c:v>1477915353.6010001</c:v>
                </c:pt>
                <c:pt idx="7358">
                  <c:v>1477915353.668</c:v>
                </c:pt>
                <c:pt idx="7359">
                  <c:v>1477915353.7349999</c:v>
                </c:pt>
                <c:pt idx="7360">
                  <c:v>1477915354.6010001</c:v>
                </c:pt>
                <c:pt idx="7361">
                  <c:v>1477915354.734</c:v>
                </c:pt>
                <c:pt idx="7362">
                  <c:v>1477915354.8010001</c:v>
                </c:pt>
                <c:pt idx="7363">
                  <c:v>1477915354.868</c:v>
                </c:pt>
                <c:pt idx="7364">
                  <c:v>1477915354.934</c:v>
                </c:pt>
                <c:pt idx="7365">
                  <c:v>1477915355.0009999</c:v>
                </c:pt>
                <c:pt idx="7366">
                  <c:v>1477915355.0680001</c:v>
                </c:pt>
                <c:pt idx="7367">
                  <c:v>1477915355.934</c:v>
                </c:pt>
                <c:pt idx="7368">
                  <c:v>1477915356.0669999</c:v>
                </c:pt>
                <c:pt idx="7369">
                  <c:v>1477915356.1340001</c:v>
                </c:pt>
                <c:pt idx="7370">
                  <c:v>1477915356.201</c:v>
                </c:pt>
                <c:pt idx="7371">
                  <c:v>1477915356.267</c:v>
                </c:pt>
                <c:pt idx="7372">
                  <c:v>1477915356.3340001</c:v>
                </c:pt>
                <c:pt idx="7373">
                  <c:v>1477915356.401</c:v>
                </c:pt>
                <c:pt idx="7374">
                  <c:v>1477915357.267</c:v>
                </c:pt>
                <c:pt idx="7375">
                  <c:v>1477915357.4000001</c:v>
                </c:pt>
                <c:pt idx="7376">
                  <c:v>1477915357.467</c:v>
                </c:pt>
                <c:pt idx="7377">
                  <c:v>1477915357.5339999</c:v>
                </c:pt>
                <c:pt idx="7378">
                  <c:v>1477915357.5999999</c:v>
                </c:pt>
                <c:pt idx="7379">
                  <c:v>1477915357.6670001</c:v>
                </c:pt>
                <c:pt idx="7380">
                  <c:v>1477915357.734</c:v>
                </c:pt>
                <c:pt idx="7381">
                  <c:v>1477915358.5999999</c:v>
                </c:pt>
                <c:pt idx="7382">
                  <c:v>1477915358.733</c:v>
                </c:pt>
                <c:pt idx="7383">
                  <c:v>1477915358.8</c:v>
                </c:pt>
                <c:pt idx="7384">
                  <c:v>1477915358.8670001</c:v>
                </c:pt>
                <c:pt idx="7385">
                  <c:v>1477915358.9330001</c:v>
                </c:pt>
                <c:pt idx="7386">
                  <c:v>1477915359</c:v>
                </c:pt>
                <c:pt idx="7387">
                  <c:v>1477915359.0669999</c:v>
                </c:pt>
                <c:pt idx="7388">
                  <c:v>1477915359.9330001</c:v>
                </c:pt>
                <c:pt idx="7389">
                  <c:v>1477915360.066</c:v>
                </c:pt>
                <c:pt idx="7390">
                  <c:v>1477915360.1329999</c:v>
                </c:pt>
                <c:pt idx="7391">
                  <c:v>1477915360.2</c:v>
                </c:pt>
                <c:pt idx="7392">
                  <c:v>1477915360.266</c:v>
                </c:pt>
                <c:pt idx="7393">
                  <c:v>1477915360.3329999</c:v>
                </c:pt>
                <c:pt idx="7394">
                  <c:v>1477915360.3989999</c:v>
                </c:pt>
                <c:pt idx="7395">
                  <c:v>1477915361.266</c:v>
                </c:pt>
                <c:pt idx="7396">
                  <c:v>1477915361.3989999</c:v>
                </c:pt>
                <c:pt idx="7397">
                  <c:v>1477915361.4660001</c:v>
                </c:pt>
                <c:pt idx="7398">
                  <c:v>1477915361.533</c:v>
                </c:pt>
                <c:pt idx="7399">
                  <c:v>1477915361.599</c:v>
                </c:pt>
                <c:pt idx="7400">
                  <c:v>1477915361.6659999</c:v>
                </c:pt>
                <c:pt idx="7401">
                  <c:v>1477915361.7320001</c:v>
                </c:pt>
                <c:pt idx="7402">
                  <c:v>1477915362.599</c:v>
                </c:pt>
                <c:pt idx="7403">
                  <c:v>1477915362.7320001</c:v>
                </c:pt>
                <c:pt idx="7404">
                  <c:v>1477915362.799</c:v>
                </c:pt>
                <c:pt idx="7405">
                  <c:v>1477915362.865</c:v>
                </c:pt>
                <c:pt idx="7406">
                  <c:v>1477915362.9319999</c:v>
                </c:pt>
                <c:pt idx="7407">
                  <c:v>1477915362.9990001</c:v>
                </c:pt>
                <c:pt idx="7408">
                  <c:v>1477915363.0650001</c:v>
                </c:pt>
                <c:pt idx="7409">
                  <c:v>1477915363.9319999</c:v>
                </c:pt>
                <c:pt idx="7410">
                  <c:v>1477915364.0650001</c:v>
                </c:pt>
                <c:pt idx="7411">
                  <c:v>1477915364.132</c:v>
                </c:pt>
                <c:pt idx="7412">
                  <c:v>1477915364.198</c:v>
                </c:pt>
                <c:pt idx="7413">
                  <c:v>1477915364.2650001</c:v>
                </c:pt>
                <c:pt idx="7414">
                  <c:v>1477915364.332</c:v>
                </c:pt>
                <c:pt idx="7415">
                  <c:v>1477915364.398</c:v>
                </c:pt>
                <c:pt idx="7416">
                  <c:v>1477915365.2650001</c:v>
                </c:pt>
                <c:pt idx="7417">
                  <c:v>1477915365.398</c:v>
                </c:pt>
                <c:pt idx="7418">
                  <c:v>1477915365.4649999</c:v>
                </c:pt>
                <c:pt idx="7419">
                  <c:v>1477915365.5309999</c:v>
                </c:pt>
                <c:pt idx="7420">
                  <c:v>1477915365.598</c:v>
                </c:pt>
                <c:pt idx="7421">
                  <c:v>1477915365.665</c:v>
                </c:pt>
                <c:pt idx="7422">
                  <c:v>1477915365.7309999</c:v>
                </c:pt>
                <c:pt idx="7423">
                  <c:v>1477915366.598</c:v>
                </c:pt>
                <c:pt idx="7424">
                  <c:v>1477915366.7309999</c:v>
                </c:pt>
                <c:pt idx="7425">
                  <c:v>1477915366.7980001</c:v>
                </c:pt>
                <c:pt idx="7426">
                  <c:v>1477915366.8640001</c:v>
                </c:pt>
                <c:pt idx="7427">
                  <c:v>1477915366.931</c:v>
                </c:pt>
                <c:pt idx="7428">
                  <c:v>1477915366.9979999</c:v>
                </c:pt>
                <c:pt idx="7429">
                  <c:v>1477915367.0639999</c:v>
                </c:pt>
                <c:pt idx="7430">
                  <c:v>1477915367.931</c:v>
                </c:pt>
                <c:pt idx="7431">
                  <c:v>1477915368.0639999</c:v>
                </c:pt>
                <c:pt idx="7432">
                  <c:v>1477915368.131</c:v>
                </c:pt>
                <c:pt idx="7433">
                  <c:v>1477915368.197</c:v>
                </c:pt>
                <c:pt idx="7434">
                  <c:v>1477915368.2639999</c:v>
                </c:pt>
                <c:pt idx="7435">
                  <c:v>1477915368.3310001</c:v>
                </c:pt>
                <c:pt idx="7436">
                  <c:v>1477915368.3970001</c:v>
                </c:pt>
                <c:pt idx="7437">
                  <c:v>1477915369.2639999</c:v>
                </c:pt>
                <c:pt idx="7438">
                  <c:v>1477915369.3970001</c:v>
                </c:pt>
                <c:pt idx="7439">
                  <c:v>1477915369.4630001</c:v>
                </c:pt>
                <c:pt idx="7440">
                  <c:v>1477915369.53</c:v>
                </c:pt>
                <c:pt idx="7441">
                  <c:v>1477915369.5969999</c:v>
                </c:pt>
                <c:pt idx="7442">
                  <c:v>1477915369.6630001</c:v>
                </c:pt>
                <c:pt idx="7443">
                  <c:v>1477915369.73</c:v>
                </c:pt>
                <c:pt idx="7444">
                  <c:v>1477915370.596</c:v>
                </c:pt>
                <c:pt idx="7445">
                  <c:v>1477915370.73</c:v>
                </c:pt>
                <c:pt idx="7446">
                  <c:v>1477915370.796</c:v>
                </c:pt>
                <c:pt idx="7447">
                  <c:v>1477915370.8629999</c:v>
                </c:pt>
                <c:pt idx="7448">
                  <c:v>1477915370.9300001</c:v>
                </c:pt>
                <c:pt idx="7449">
                  <c:v>1477915370.9960001</c:v>
                </c:pt>
                <c:pt idx="7450">
                  <c:v>1477915371.063</c:v>
                </c:pt>
                <c:pt idx="7451">
                  <c:v>1477915371.9289999</c:v>
                </c:pt>
                <c:pt idx="7452">
                  <c:v>1477915372.063</c:v>
                </c:pt>
                <c:pt idx="7453">
                  <c:v>1477915372.1289999</c:v>
                </c:pt>
                <c:pt idx="7454">
                  <c:v>1477915372.1960001</c:v>
                </c:pt>
                <c:pt idx="7455">
                  <c:v>1477915372.263</c:v>
                </c:pt>
                <c:pt idx="7456">
                  <c:v>1477915372.329</c:v>
                </c:pt>
                <c:pt idx="7457">
                  <c:v>1477915372.3959999</c:v>
                </c:pt>
                <c:pt idx="7458">
                  <c:v>1477915373.2620001</c:v>
                </c:pt>
                <c:pt idx="7459">
                  <c:v>1477915373.395</c:v>
                </c:pt>
                <c:pt idx="7460">
                  <c:v>1477915373.4619999</c:v>
                </c:pt>
                <c:pt idx="7461">
                  <c:v>1477915373.529</c:v>
                </c:pt>
                <c:pt idx="7462">
                  <c:v>1477915373.595</c:v>
                </c:pt>
                <c:pt idx="7463">
                  <c:v>1477915373.6619999</c:v>
                </c:pt>
                <c:pt idx="7464">
                  <c:v>1477915373.7290001</c:v>
                </c:pt>
                <c:pt idx="7465">
                  <c:v>1477915374.595</c:v>
                </c:pt>
                <c:pt idx="7466">
                  <c:v>1477915374.7279999</c:v>
                </c:pt>
                <c:pt idx="7467">
                  <c:v>1477915374.7950001</c:v>
                </c:pt>
                <c:pt idx="7468">
                  <c:v>1477915374.862</c:v>
                </c:pt>
                <c:pt idx="7469">
                  <c:v>1477915374.928</c:v>
                </c:pt>
                <c:pt idx="7470">
                  <c:v>1477915374.9949999</c:v>
                </c:pt>
                <c:pt idx="7471">
                  <c:v>1477915375.062</c:v>
                </c:pt>
                <c:pt idx="7472">
                  <c:v>1477915375.928</c:v>
                </c:pt>
                <c:pt idx="7473">
                  <c:v>1477915376.0610001</c:v>
                </c:pt>
                <c:pt idx="7474">
                  <c:v>1477915376.128</c:v>
                </c:pt>
                <c:pt idx="7475">
                  <c:v>1477915376.1949999</c:v>
                </c:pt>
                <c:pt idx="7476">
                  <c:v>1477915376.2609999</c:v>
                </c:pt>
                <c:pt idx="7477">
                  <c:v>1477915376.3280001</c:v>
                </c:pt>
                <c:pt idx="7478">
                  <c:v>1477915376.3940001</c:v>
                </c:pt>
                <c:pt idx="7479">
                  <c:v>1477915377.2609999</c:v>
                </c:pt>
                <c:pt idx="7480">
                  <c:v>1477915377.3940001</c:v>
                </c:pt>
                <c:pt idx="7481">
                  <c:v>1477915377.461</c:v>
                </c:pt>
                <c:pt idx="7482">
                  <c:v>1477915377.527</c:v>
                </c:pt>
                <c:pt idx="7483">
                  <c:v>1477915377.5940001</c:v>
                </c:pt>
                <c:pt idx="7484">
                  <c:v>1477915377.661</c:v>
                </c:pt>
                <c:pt idx="7485">
                  <c:v>1477915377.727</c:v>
                </c:pt>
                <c:pt idx="7486">
                  <c:v>1477915378.5940001</c:v>
                </c:pt>
                <c:pt idx="7487">
                  <c:v>1477915378.727</c:v>
                </c:pt>
                <c:pt idx="7488">
                  <c:v>1477915378.7939999</c:v>
                </c:pt>
                <c:pt idx="7489">
                  <c:v>1477915378.8599999</c:v>
                </c:pt>
                <c:pt idx="7490">
                  <c:v>1477915378.927</c:v>
                </c:pt>
                <c:pt idx="7491">
                  <c:v>1477915378.994</c:v>
                </c:pt>
                <c:pt idx="7492">
                  <c:v>1477915379.0599999</c:v>
                </c:pt>
                <c:pt idx="7493">
                  <c:v>1477915379.927</c:v>
                </c:pt>
                <c:pt idx="7494">
                  <c:v>1477915380.0599999</c:v>
                </c:pt>
                <c:pt idx="7495">
                  <c:v>1477915380.1270001</c:v>
                </c:pt>
                <c:pt idx="7496">
                  <c:v>1477915380.1930001</c:v>
                </c:pt>
                <c:pt idx="7497">
                  <c:v>1477915380.26</c:v>
                </c:pt>
                <c:pt idx="7498">
                  <c:v>1477915380.3269999</c:v>
                </c:pt>
                <c:pt idx="7499">
                  <c:v>1477915380.3929999</c:v>
                </c:pt>
                <c:pt idx="7500">
                  <c:v>1477915381.26</c:v>
                </c:pt>
                <c:pt idx="7501">
                  <c:v>1477915381.3929999</c:v>
                </c:pt>
                <c:pt idx="7502">
                  <c:v>1477915381.46</c:v>
                </c:pt>
                <c:pt idx="7503">
                  <c:v>1477915381.526</c:v>
                </c:pt>
                <c:pt idx="7504">
                  <c:v>1477915381.5929999</c:v>
                </c:pt>
                <c:pt idx="7505">
                  <c:v>1477915381.6600001</c:v>
                </c:pt>
                <c:pt idx="7506">
                  <c:v>1477915381.7260001</c:v>
                </c:pt>
                <c:pt idx="7507">
                  <c:v>1477915382.5929999</c:v>
                </c:pt>
                <c:pt idx="7508">
                  <c:v>1477915382.7260001</c:v>
                </c:pt>
                <c:pt idx="7509">
                  <c:v>1477915382.793</c:v>
                </c:pt>
                <c:pt idx="7510">
                  <c:v>1477915382.859</c:v>
                </c:pt>
                <c:pt idx="7511">
                  <c:v>1477915382.9260001</c:v>
                </c:pt>
                <c:pt idx="7512">
                  <c:v>1477915382.993</c:v>
                </c:pt>
                <c:pt idx="7513">
                  <c:v>1477915383.059</c:v>
                </c:pt>
                <c:pt idx="7514">
                  <c:v>1477915383.9260001</c:v>
                </c:pt>
                <c:pt idx="7515">
                  <c:v>1477915384.059</c:v>
                </c:pt>
                <c:pt idx="7516">
                  <c:v>1477915384.1259999</c:v>
                </c:pt>
                <c:pt idx="7517">
                  <c:v>1477915384.1919999</c:v>
                </c:pt>
                <c:pt idx="7518">
                  <c:v>1477915384.2590001</c:v>
                </c:pt>
                <c:pt idx="7519">
                  <c:v>1477915384.326</c:v>
                </c:pt>
                <c:pt idx="7520">
                  <c:v>1477915384.392</c:v>
                </c:pt>
                <c:pt idx="7521">
                  <c:v>1477915385.2590001</c:v>
                </c:pt>
                <c:pt idx="7522">
                  <c:v>1477915385.392</c:v>
                </c:pt>
                <c:pt idx="7523">
                  <c:v>1477915385.4590001</c:v>
                </c:pt>
                <c:pt idx="7524">
                  <c:v>1477915385.5250001</c:v>
                </c:pt>
                <c:pt idx="7525">
                  <c:v>1477915385.592</c:v>
                </c:pt>
                <c:pt idx="7526">
                  <c:v>1477915385.6589999</c:v>
                </c:pt>
                <c:pt idx="7527">
                  <c:v>1477915385.7249999</c:v>
                </c:pt>
                <c:pt idx="7528">
                  <c:v>1477915386.592</c:v>
                </c:pt>
                <c:pt idx="7529">
                  <c:v>1477915386.7249999</c:v>
                </c:pt>
                <c:pt idx="7530">
                  <c:v>1477915386.7920001</c:v>
                </c:pt>
                <c:pt idx="7531">
                  <c:v>1477915386.858</c:v>
                </c:pt>
                <c:pt idx="7532">
                  <c:v>1477915386.925</c:v>
                </c:pt>
                <c:pt idx="7533">
                  <c:v>1477915386.9920001</c:v>
                </c:pt>
                <c:pt idx="7534">
                  <c:v>1477915387.0580001</c:v>
                </c:pt>
                <c:pt idx="7535">
                  <c:v>1477915387.925</c:v>
                </c:pt>
                <c:pt idx="7536">
                  <c:v>1477915388.0580001</c:v>
                </c:pt>
                <c:pt idx="7537">
                  <c:v>1477915388.125</c:v>
                </c:pt>
                <c:pt idx="7538">
                  <c:v>1477915388.191</c:v>
                </c:pt>
                <c:pt idx="7539">
                  <c:v>1477915388.2579999</c:v>
                </c:pt>
                <c:pt idx="7540">
                  <c:v>1477915388.325</c:v>
                </c:pt>
                <c:pt idx="7541">
                  <c:v>1477915389.2579999</c:v>
                </c:pt>
                <c:pt idx="7542">
                  <c:v>1477915389.391</c:v>
                </c:pt>
                <c:pt idx="7543">
                  <c:v>1477915389.4579999</c:v>
                </c:pt>
                <c:pt idx="7544">
                  <c:v>1477915389.5239999</c:v>
                </c:pt>
                <c:pt idx="7545">
                  <c:v>1477915389.5910001</c:v>
                </c:pt>
                <c:pt idx="7546">
                  <c:v>1477915389.6570001</c:v>
                </c:pt>
                <c:pt idx="7547">
                  <c:v>1477915390.5910001</c:v>
                </c:pt>
                <c:pt idx="7548">
                  <c:v>1477915390.724</c:v>
                </c:pt>
                <c:pt idx="7549">
                  <c:v>1477915390.79</c:v>
                </c:pt>
                <c:pt idx="7550">
                  <c:v>1477915390.8570001</c:v>
                </c:pt>
                <c:pt idx="7551">
                  <c:v>1477915390.924</c:v>
                </c:pt>
                <c:pt idx="7552">
                  <c:v>1477915390.99</c:v>
                </c:pt>
                <c:pt idx="7553">
                  <c:v>1477915391.9230001</c:v>
                </c:pt>
                <c:pt idx="7554">
                  <c:v>1477915392.0569999</c:v>
                </c:pt>
                <c:pt idx="7555">
                  <c:v>1477915392.1229999</c:v>
                </c:pt>
                <c:pt idx="7556">
                  <c:v>1477915392.1900001</c:v>
                </c:pt>
                <c:pt idx="7557">
                  <c:v>1477915392.257</c:v>
                </c:pt>
                <c:pt idx="7558">
                  <c:v>1477915392.323</c:v>
                </c:pt>
                <c:pt idx="7559">
                  <c:v>1477915393.256</c:v>
                </c:pt>
                <c:pt idx="7560">
                  <c:v>1477915393.3900001</c:v>
                </c:pt>
                <c:pt idx="7561">
                  <c:v>1477915393.4560001</c:v>
                </c:pt>
                <c:pt idx="7562">
                  <c:v>1477915393.523</c:v>
                </c:pt>
                <c:pt idx="7563">
                  <c:v>1477915393.5899999</c:v>
                </c:pt>
                <c:pt idx="7564">
                  <c:v>1477915393.6559999</c:v>
                </c:pt>
                <c:pt idx="7565">
                  <c:v>1477915394.589</c:v>
                </c:pt>
                <c:pt idx="7566">
                  <c:v>1477915394.723</c:v>
                </c:pt>
                <c:pt idx="7567">
                  <c:v>1477915394.789</c:v>
                </c:pt>
                <c:pt idx="7568">
                  <c:v>1477915394.8559999</c:v>
                </c:pt>
                <c:pt idx="7569">
                  <c:v>1477915394.9230001</c:v>
                </c:pt>
                <c:pt idx="7570">
                  <c:v>1477915394.9890001</c:v>
                </c:pt>
                <c:pt idx="7571">
                  <c:v>1477915395.9219999</c:v>
                </c:pt>
                <c:pt idx="7572">
                  <c:v>1477915396.056</c:v>
                </c:pt>
                <c:pt idx="7573">
                  <c:v>1477915396.122</c:v>
                </c:pt>
                <c:pt idx="7574">
                  <c:v>1477915396.1889999</c:v>
                </c:pt>
                <c:pt idx="7575">
                  <c:v>1477915396.2550001</c:v>
                </c:pt>
                <c:pt idx="7576">
                  <c:v>1477915396.322</c:v>
                </c:pt>
                <c:pt idx="7577">
                  <c:v>1477915397.2550001</c:v>
                </c:pt>
                <c:pt idx="7578">
                  <c:v>1477915397.388</c:v>
                </c:pt>
                <c:pt idx="7579">
                  <c:v>1477915397.4549999</c:v>
                </c:pt>
                <c:pt idx="7580">
                  <c:v>1477915397.5220001</c:v>
                </c:pt>
                <c:pt idx="7581">
                  <c:v>1477915397.5880001</c:v>
                </c:pt>
                <c:pt idx="7582">
                  <c:v>1477915397.655</c:v>
                </c:pt>
                <c:pt idx="7583">
                  <c:v>1477915398.5880001</c:v>
                </c:pt>
                <c:pt idx="7584">
                  <c:v>1477915398.721</c:v>
                </c:pt>
                <c:pt idx="7585">
                  <c:v>1477915398.7880001</c:v>
                </c:pt>
                <c:pt idx="7586">
                  <c:v>1477915398.855</c:v>
                </c:pt>
                <c:pt idx="7587">
                  <c:v>1477915398.921</c:v>
                </c:pt>
                <c:pt idx="7588">
                  <c:v>1477915398.9879999</c:v>
                </c:pt>
                <c:pt idx="7589">
                  <c:v>1477915399.921</c:v>
                </c:pt>
                <c:pt idx="7590">
                  <c:v>1477915400.0539999</c:v>
                </c:pt>
                <c:pt idx="7591">
                  <c:v>1477915400.1210001</c:v>
                </c:pt>
                <c:pt idx="7592">
                  <c:v>1477915400.187</c:v>
                </c:pt>
                <c:pt idx="7593">
                  <c:v>1477915400.2539999</c:v>
                </c:pt>
                <c:pt idx="7594">
                  <c:v>1477915400.3210001</c:v>
                </c:pt>
                <c:pt idx="7595">
                  <c:v>1477915401.2539999</c:v>
                </c:pt>
                <c:pt idx="7596">
                  <c:v>1477915401.3870001</c:v>
                </c:pt>
                <c:pt idx="7597">
                  <c:v>1477915401.454</c:v>
                </c:pt>
                <c:pt idx="7598">
                  <c:v>1477915401.52</c:v>
                </c:pt>
                <c:pt idx="7599">
                  <c:v>1477915401.5869999</c:v>
                </c:pt>
                <c:pt idx="7600">
                  <c:v>1477915401.654</c:v>
                </c:pt>
                <c:pt idx="7601">
                  <c:v>1477915402.5869999</c:v>
                </c:pt>
                <c:pt idx="7602">
                  <c:v>1477915402.72</c:v>
                </c:pt>
                <c:pt idx="7603">
                  <c:v>1477915402.7869999</c:v>
                </c:pt>
                <c:pt idx="7604">
                  <c:v>1477915402.8529999</c:v>
                </c:pt>
                <c:pt idx="7605">
                  <c:v>1477915402.9200001</c:v>
                </c:pt>
                <c:pt idx="7606">
                  <c:v>1477915402.9860001</c:v>
                </c:pt>
                <c:pt idx="7607">
                  <c:v>1477915403.9189999</c:v>
                </c:pt>
                <c:pt idx="7608">
                  <c:v>1477915404.053</c:v>
                </c:pt>
                <c:pt idx="7609">
                  <c:v>1477915404.119</c:v>
                </c:pt>
                <c:pt idx="7610">
                  <c:v>1477915404.1860001</c:v>
                </c:pt>
                <c:pt idx="7611">
                  <c:v>1477915404.253</c:v>
                </c:pt>
                <c:pt idx="7612">
                  <c:v>1477915404.319</c:v>
                </c:pt>
                <c:pt idx="7613">
                  <c:v>1477915405.2520001</c:v>
                </c:pt>
                <c:pt idx="7614">
                  <c:v>1477915405.3859999</c:v>
                </c:pt>
                <c:pt idx="7615">
                  <c:v>1477915405.4519999</c:v>
                </c:pt>
                <c:pt idx="7616">
                  <c:v>1477915405.5190001</c:v>
                </c:pt>
                <c:pt idx="7617">
                  <c:v>1477915405.586</c:v>
                </c:pt>
                <c:pt idx="7618">
                  <c:v>1477915405.652</c:v>
                </c:pt>
                <c:pt idx="7619">
                  <c:v>1477915406.585</c:v>
                </c:pt>
                <c:pt idx="7620">
                  <c:v>1477915406.7179999</c:v>
                </c:pt>
                <c:pt idx="7621">
                  <c:v>1477915406.7850001</c:v>
                </c:pt>
                <c:pt idx="7622">
                  <c:v>1477915406.852</c:v>
                </c:pt>
                <c:pt idx="7623">
                  <c:v>1477915406.918</c:v>
                </c:pt>
                <c:pt idx="7624">
                  <c:v>1477915406.9849999</c:v>
                </c:pt>
                <c:pt idx="7625">
                  <c:v>1477915407.918</c:v>
                </c:pt>
                <c:pt idx="7626">
                  <c:v>1477915408.0510001</c:v>
                </c:pt>
                <c:pt idx="7627">
                  <c:v>1477915408.118</c:v>
                </c:pt>
                <c:pt idx="7628">
                  <c:v>1477915408.1849999</c:v>
                </c:pt>
                <c:pt idx="7629">
                  <c:v>1477915408.2509999</c:v>
                </c:pt>
                <c:pt idx="7630">
                  <c:v>1477915408.3180001</c:v>
                </c:pt>
                <c:pt idx="7631">
                  <c:v>1477915408.385</c:v>
                </c:pt>
                <c:pt idx="7632">
                  <c:v>1477915409.2509999</c:v>
                </c:pt>
                <c:pt idx="7633">
                  <c:v>1477915409.3840001</c:v>
                </c:pt>
                <c:pt idx="7634">
                  <c:v>1477915409.451</c:v>
                </c:pt>
                <c:pt idx="7635">
                  <c:v>1477915409.5179999</c:v>
                </c:pt>
                <c:pt idx="7636">
                  <c:v>1477915409.5840001</c:v>
                </c:pt>
                <c:pt idx="7637">
                  <c:v>1477915409.651</c:v>
                </c:pt>
                <c:pt idx="7638">
                  <c:v>1477915409.717</c:v>
                </c:pt>
                <c:pt idx="7639">
                  <c:v>1477915410.5840001</c:v>
                </c:pt>
                <c:pt idx="7640">
                  <c:v>1477915410.717</c:v>
                </c:pt>
                <c:pt idx="7641">
                  <c:v>1477915410.7839999</c:v>
                </c:pt>
                <c:pt idx="7642">
                  <c:v>1477915410.8499999</c:v>
                </c:pt>
                <c:pt idx="7643">
                  <c:v>1477915410.9170001</c:v>
                </c:pt>
                <c:pt idx="7644">
                  <c:v>1477915410.984</c:v>
                </c:pt>
                <c:pt idx="7645">
                  <c:v>1477915411.05</c:v>
                </c:pt>
                <c:pt idx="7646">
                  <c:v>1477915411.9170001</c:v>
                </c:pt>
                <c:pt idx="7647">
                  <c:v>1477915412.05</c:v>
                </c:pt>
                <c:pt idx="7648">
                  <c:v>1477915412.1170001</c:v>
                </c:pt>
                <c:pt idx="7649">
                  <c:v>1477915412.1830001</c:v>
                </c:pt>
                <c:pt idx="7650">
                  <c:v>1477915412.25</c:v>
                </c:pt>
                <c:pt idx="7651">
                  <c:v>1477915412.3169999</c:v>
                </c:pt>
                <c:pt idx="7652">
                  <c:v>1477915412.3829999</c:v>
                </c:pt>
                <c:pt idx="7653">
                  <c:v>1477915413.25</c:v>
                </c:pt>
                <c:pt idx="7654">
                  <c:v>1477915413.3829999</c:v>
                </c:pt>
                <c:pt idx="7655">
                  <c:v>1477915413.45</c:v>
                </c:pt>
                <c:pt idx="7656">
                  <c:v>1477915413.516</c:v>
                </c:pt>
                <c:pt idx="7657">
                  <c:v>1477915413.5829999</c:v>
                </c:pt>
                <c:pt idx="7658">
                  <c:v>1477915413.6500001</c:v>
                </c:pt>
                <c:pt idx="7659">
                  <c:v>1477915413.7160001</c:v>
                </c:pt>
                <c:pt idx="7660">
                  <c:v>1477915414.5829999</c:v>
                </c:pt>
                <c:pt idx="7661">
                  <c:v>1477915414.7160001</c:v>
                </c:pt>
                <c:pt idx="7662">
                  <c:v>1477915414.783</c:v>
                </c:pt>
                <c:pt idx="7663">
                  <c:v>1477915414.849</c:v>
                </c:pt>
                <c:pt idx="7664">
                  <c:v>1477915414.9159999</c:v>
                </c:pt>
                <c:pt idx="7665">
                  <c:v>1477915414.983</c:v>
                </c:pt>
                <c:pt idx="7666">
                  <c:v>1477915415.049</c:v>
                </c:pt>
                <c:pt idx="7667">
                  <c:v>1477915415.9159999</c:v>
                </c:pt>
                <c:pt idx="7668">
                  <c:v>1477915416.049</c:v>
                </c:pt>
                <c:pt idx="7669">
                  <c:v>1477915416.1159999</c:v>
                </c:pt>
                <c:pt idx="7670">
                  <c:v>1477915416.1819999</c:v>
                </c:pt>
                <c:pt idx="7671">
                  <c:v>1477915416.2490001</c:v>
                </c:pt>
                <c:pt idx="7672">
                  <c:v>1477915416.316</c:v>
                </c:pt>
                <c:pt idx="7673">
                  <c:v>1477915416.382</c:v>
                </c:pt>
                <c:pt idx="7674">
                  <c:v>1477915417.2490001</c:v>
                </c:pt>
                <c:pt idx="7675">
                  <c:v>1477915417.382</c:v>
                </c:pt>
                <c:pt idx="7676">
                  <c:v>1477915417.4489999</c:v>
                </c:pt>
                <c:pt idx="7677">
                  <c:v>1477915417.5150001</c:v>
                </c:pt>
                <c:pt idx="7678">
                  <c:v>1477915417.582</c:v>
                </c:pt>
                <c:pt idx="7679">
                  <c:v>1477915417.6489999</c:v>
                </c:pt>
                <c:pt idx="7680">
                  <c:v>1477915417.7149999</c:v>
                </c:pt>
                <c:pt idx="7681">
                  <c:v>1477915418.582</c:v>
                </c:pt>
                <c:pt idx="7682">
                  <c:v>1477915418.7149999</c:v>
                </c:pt>
                <c:pt idx="7683">
                  <c:v>1477915418.7820001</c:v>
                </c:pt>
                <c:pt idx="7684">
                  <c:v>1477915418.848</c:v>
                </c:pt>
                <c:pt idx="7685">
                  <c:v>1477915418.915</c:v>
                </c:pt>
                <c:pt idx="7686">
                  <c:v>1477915418.9820001</c:v>
                </c:pt>
                <c:pt idx="7687">
                  <c:v>1477915419.0480001</c:v>
                </c:pt>
                <c:pt idx="7688">
                  <c:v>1477915419.915</c:v>
                </c:pt>
                <c:pt idx="7689">
                  <c:v>1477915420.0480001</c:v>
                </c:pt>
                <c:pt idx="7690">
                  <c:v>1477915420.115</c:v>
                </c:pt>
                <c:pt idx="7691">
                  <c:v>1477915420.1819999</c:v>
                </c:pt>
                <c:pt idx="7692">
                  <c:v>1477915420.2479999</c:v>
                </c:pt>
                <c:pt idx="7693">
                  <c:v>1477915420.3150001</c:v>
                </c:pt>
                <c:pt idx="7694">
                  <c:v>1477915420.382</c:v>
                </c:pt>
                <c:pt idx="7695">
                  <c:v>1477915421.2479999</c:v>
                </c:pt>
                <c:pt idx="7696">
                  <c:v>1477915421.381</c:v>
                </c:pt>
                <c:pt idx="7697">
                  <c:v>1477915421.448</c:v>
                </c:pt>
                <c:pt idx="7698">
                  <c:v>1477915421.5150001</c:v>
                </c:pt>
                <c:pt idx="7699">
                  <c:v>1477915421.5810001</c:v>
                </c:pt>
                <c:pt idx="7700">
                  <c:v>1477915421.648</c:v>
                </c:pt>
                <c:pt idx="7701">
                  <c:v>1477915421.7149999</c:v>
                </c:pt>
                <c:pt idx="7702">
                  <c:v>1477915422.5810001</c:v>
                </c:pt>
                <c:pt idx="7703">
                  <c:v>1477915422.714</c:v>
                </c:pt>
                <c:pt idx="7704">
                  <c:v>1477915422.7809999</c:v>
                </c:pt>
                <c:pt idx="7705">
                  <c:v>1477915422.848</c:v>
                </c:pt>
                <c:pt idx="7706">
                  <c:v>1477915422.914</c:v>
                </c:pt>
                <c:pt idx="7707">
                  <c:v>1477915422.9809999</c:v>
                </c:pt>
                <c:pt idx="7708">
                  <c:v>1477915423.0480001</c:v>
                </c:pt>
                <c:pt idx="7709">
                  <c:v>1477915423.914</c:v>
                </c:pt>
                <c:pt idx="7710">
                  <c:v>1477915424.0480001</c:v>
                </c:pt>
                <c:pt idx="7711">
                  <c:v>1477915424.1140001</c:v>
                </c:pt>
                <c:pt idx="7712">
                  <c:v>1477915424.181</c:v>
                </c:pt>
                <c:pt idx="7713">
                  <c:v>1477915424.2479999</c:v>
                </c:pt>
                <c:pt idx="7714">
                  <c:v>1477915424.3139999</c:v>
                </c:pt>
                <c:pt idx="7715">
                  <c:v>1477915424.381</c:v>
                </c:pt>
                <c:pt idx="7716">
                  <c:v>1477915425.2479999</c:v>
                </c:pt>
                <c:pt idx="7717">
                  <c:v>1477915425.381</c:v>
                </c:pt>
                <c:pt idx="7718">
                  <c:v>1477915425.448</c:v>
                </c:pt>
                <c:pt idx="7719">
                  <c:v>1477915425.5139999</c:v>
                </c:pt>
                <c:pt idx="7720">
                  <c:v>1477915425.5810001</c:v>
                </c:pt>
                <c:pt idx="7721">
                  <c:v>1477915425.648</c:v>
                </c:pt>
                <c:pt idx="7722">
                  <c:v>1477915425.714</c:v>
                </c:pt>
                <c:pt idx="7723">
                  <c:v>1477915426.5810001</c:v>
                </c:pt>
                <c:pt idx="7724">
                  <c:v>1477915426.714</c:v>
                </c:pt>
                <c:pt idx="7725">
                  <c:v>1477915426.7809999</c:v>
                </c:pt>
                <c:pt idx="7726">
                  <c:v>1477915426.8469999</c:v>
                </c:pt>
                <c:pt idx="7727">
                  <c:v>1477915426.914</c:v>
                </c:pt>
                <c:pt idx="7728">
                  <c:v>1477915426.9809999</c:v>
                </c:pt>
                <c:pt idx="7729">
                  <c:v>1477915427.0469999</c:v>
                </c:pt>
                <c:pt idx="7730">
                  <c:v>1477915427.914</c:v>
                </c:pt>
                <c:pt idx="7731">
                  <c:v>1477915428.0469999</c:v>
                </c:pt>
                <c:pt idx="7732">
                  <c:v>1477915428.1140001</c:v>
                </c:pt>
                <c:pt idx="7733">
                  <c:v>1477915428.181</c:v>
                </c:pt>
                <c:pt idx="7734">
                  <c:v>1477915428.247</c:v>
                </c:pt>
                <c:pt idx="7735">
                  <c:v>1477915428.3139999</c:v>
                </c:pt>
                <c:pt idx="7736">
                  <c:v>1477915428.381</c:v>
                </c:pt>
                <c:pt idx="7737">
                  <c:v>1477915429.247</c:v>
                </c:pt>
                <c:pt idx="7738">
                  <c:v>1477915429.381</c:v>
                </c:pt>
                <c:pt idx="7739">
                  <c:v>1477915429.447</c:v>
                </c:pt>
                <c:pt idx="7740">
                  <c:v>1477915429.5139999</c:v>
                </c:pt>
                <c:pt idx="7741">
                  <c:v>1477915429.5810001</c:v>
                </c:pt>
                <c:pt idx="7742">
                  <c:v>1477915429.6470001</c:v>
                </c:pt>
                <c:pt idx="7743">
                  <c:v>1477915429.714</c:v>
                </c:pt>
                <c:pt idx="7744">
                  <c:v>1477915430.5810001</c:v>
                </c:pt>
                <c:pt idx="7745">
                  <c:v>1477915430.714</c:v>
                </c:pt>
                <c:pt idx="7746">
                  <c:v>1477915430.7809999</c:v>
                </c:pt>
                <c:pt idx="7747">
                  <c:v>1477915430.8469999</c:v>
                </c:pt>
                <c:pt idx="7748">
                  <c:v>1477915430.914</c:v>
                </c:pt>
                <c:pt idx="7749">
                  <c:v>1477915430.9809999</c:v>
                </c:pt>
                <c:pt idx="7750">
                  <c:v>1477915431.0469999</c:v>
                </c:pt>
                <c:pt idx="7751">
                  <c:v>1477915431.914</c:v>
                </c:pt>
                <c:pt idx="7752">
                  <c:v>1477915432.0469999</c:v>
                </c:pt>
                <c:pt idx="7753">
                  <c:v>1477915432.1140001</c:v>
                </c:pt>
                <c:pt idx="7754">
                  <c:v>1477915432.181</c:v>
                </c:pt>
                <c:pt idx="7755">
                  <c:v>1477915432.247</c:v>
                </c:pt>
                <c:pt idx="7756">
                  <c:v>1477915432.3139999</c:v>
                </c:pt>
                <c:pt idx="7757">
                  <c:v>1477915432.381</c:v>
                </c:pt>
                <c:pt idx="7758">
                  <c:v>1477915433.247</c:v>
                </c:pt>
                <c:pt idx="7759">
                  <c:v>1477915433.381</c:v>
                </c:pt>
                <c:pt idx="7760">
                  <c:v>1477915433.447</c:v>
                </c:pt>
                <c:pt idx="7761">
                  <c:v>1477915433.5139999</c:v>
                </c:pt>
                <c:pt idx="7762">
                  <c:v>1477915433.5810001</c:v>
                </c:pt>
                <c:pt idx="7763">
                  <c:v>1477915433.6470001</c:v>
                </c:pt>
                <c:pt idx="7764">
                  <c:v>1477915433.714</c:v>
                </c:pt>
                <c:pt idx="7765">
                  <c:v>1477915434.5810001</c:v>
                </c:pt>
                <c:pt idx="7766">
                  <c:v>1477915434.714</c:v>
                </c:pt>
                <c:pt idx="7767">
                  <c:v>1477915434.7809999</c:v>
                </c:pt>
                <c:pt idx="7768">
                  <c:v>1477915434.8469999</c:v>
                </c:pt>
                <c:pt idx="7769">
                  <c:v>1477915434.914</c:v>
                </c:pt>
                <c:pt idx="7770">
                  <c:v>1477915434.9809999</c:v>
                </c:pt>
                <c:pt idx="7771">
                  <c:v>1477915435.0469999</c:v>
                </c:pt>
                <c:pt idx="7772">
                  <c:v>1477915435.914</c:v>
                </c:pt>
                <c:pt idx="7773">
                  <c:v>1477915436.0469999</c:v>
                </c:pt>
                <c:pt idx="7774">
                  <c:v>1477915436.1140001</c:v>
                </c:pt>
                <c:pt idx="7775">
                  <c:v>1477915436.181</c:v>
                </c:pt>
                <c:pt idx="7776">
                  <c:v>1477915436.247</c:v>
                </c:pt>
                <c:pt idx="7777">
                  <c:v>1477915436.3139999</c:v>
                </c:pt>
                <c:pt idx="7778">
                  <c:v>1477915436.381</c:v>
                </c:pt>
                <c:pt idx="7779">
                  <c:v>1477915437.247</c:v>
                </c:pt>
                <c:pt idx="7780">
                  <c:v>1477915437.381</c:v>
                </c:pt>
                <c:pt idx="7781">
                  <c:v>1477915437.447</c:v>
                </c:pt>
                <c:pt idx="7782">
                  <c:v>1477915437.5139999</c:v>
                </c:pt>
                <c:pt idx="7783">
                  <c:v>1477915437.5810001</c:v>
                </c:pt>
                <c:pt idx="7784">
                  <c:v>1477915437.6470001</c:v>
                </c:pt>
                <c:pt idx="7785">
                  <c:v>1477915437.714</c:v>
                </c:pt>
                <c:pt idx="7786">
                  <c:v>1477915438.5810001</c:v>
                </c:pt>
                <c:pt idx="7787">
                  <c:v>1477915438.714</c:v>
                </c:pt>
                <c:pt idx="7788">
                  <c:v>1477915438.7809999</c:v>
                </c:pt>
                <c:pt idx="7789">
                  <c:v>1477915438.8469999</c:v>
                </c:pt>
                <c:pt idx="7790">
                  <c:v>1477915438.914</c:v>
                </c:pt>
                <c:pt idx="7791">
                  <c:v>1477915438.9809999</c:v>
                </c:pt>
                <c:pt idx="7792">
                  <c:v>1477915439.0469999</c:v>
                </c:pt>
                <c:pt idx="7793">
                  <c:v>1477915439.914</c:v>
                </c:pt>
                <c:pt idx="7794">
                  <c:v>1477915440.0469999</c:v>
                </c:pt>
                <c:pt idx="7795">
                  <c:v>1477915440.1140001</c:v>
                </c:pt>
                <c:pt idx="7796">
                  <c:v>1477915440.181</c:v>
                </c:pt>
                <c:pt idx="7797">
                  <c:v>1477915440.247</c:v>
                </c:pt>
                <c:pt idx="7798">
                  <c:v>1477915440.3139999</c:v>
                </c:pt>
                <c:pt idx="7799">
                  <c:v>1477915440.381</c:v>
                </c:pt>
                <c:pt idx="7800">
                  <c:v>1477915441.247</c:v>
                </c:pt>
                <c:pt idx="7801">
                  <c:v>1477915441.381</c:v>
                </c:pt>
                <c:pt idx="7802">
                  <c:v>1477915441.447</c:v>
                </c:pt>
                <c:pt idx="7803">
                  <c:v>1477915441.5139999</c:v>
                </c:pt>
                <c:pt idx="7804">
                  <c:v>1477915441.5810001</c:v>
                </c:pt>
                <c:pt idx="7805">
                  <c:v>1477915441.6470001</c:v>
                </c:pt>
                <c:pt idx="7806">
                  <c:v>1477915441.714</c:v>
                </c:pt>
                <c:pt idx="7807">
                  <c:v>1477915442.5810001</c:v>
                </c:pt>
                <c:pt idx="7808">
                  <c:v>1477915442.714</c:v>
                </c:pt>
                <c:pt idx="7809">
                  <c:v>1477915442.7809999</c:v>
                </c:pt>
                <c:pt idx="7810">
                  <c:v>1477915442.848</c:v>
                </c:pt>
                <c:pt idx="7811">
                  <c:v>1477915442.914</c:v>
                </c:pt>
                <c:pt idx="7812">
                  <c:v>1477915442.9809999</c:v>
                </c:pt>
                <c:pt idx="7813">
                  <c:v>1477915443.0480001</c:v>
                </c:pt>
                <c:pt idx="7814">
                  <c:v>1477915443.914</c:v>
                </c:pt>
                <c:pt idx="7815">
                  <c:v>1477915444.0480001</c:v>
                </c:pt>
                <c:pt idx="7816">
                  <c:v>1477915444.1140001</c:v>
                </c:pt>
                <c:pt idx="7817">
                  <c:v>1477915444.181</c:v>
                </c:pt>
                <c:pt idx="7818">
                  <c:v>1477915444.2479999</c:v>
                </c:pt>
                <c:pt idx="7819">
                  <c:v>1477915444.3139999</c:v>
                </c:pt>
                <c:pt idx="7820">
                  <c:v>1477915444.381</c:v>
                </c:pt>
                <c:pt idx="7821">
                  <c:v>1477915445.2479999</c:v>
                </c:pt>
                <c:pt idx="7822">
                  <c:v>1477915445.381</c:v>
                </c:pt>
                <c:pt idx="7823">
                  <c:v>1477915445.448</c:v>
                </c:pt>
                <c:pt idx="7824">
                  <c:v>1477915445.5150001</c:v>
                </c:pt>
                <c:pt idx="7825">
                  <c:v>1477915445.5810001</c:v>
                </c:pt>
                <c:pt idx="7826">
                  <c:v>1477915445.648</c:v>
                </c:pt>
                <c:pt idx="7827">
                  <c:v>1477915445.7149999</c:v>
                </c:pt>
                <c:pt idx="7828">
                  <c:v>1477915446.5810001</c:v>
                </c:pt>
                <c:pt idx="7829">
                  <c:v>1477915446.7149999</c:v>
                </c:pt>
                <c:pt idx="7830">
                  <c:v>1477915446.7809999</c:v>
                </c:pt>
                <c:pt idx="7831">
                  <c:v>1477915446.848</c:v>
                </c:pt>
                <c:pt idx="7832">
                  <c:v>1477915446.915</c:v>
                </c:pt>
                <c:pt idx="7833">
                  <c:v>1477915446.9809999</c:v>
                </c:pt>
                <c:pt idx="7834">
                  <c:v>1477915447.0480001</c:v>
                </c:pt>
                <c:pt idx="7835">
                  <c:v>1477915447.915</c:v>
                </c:pt>
                <c:pt idx="7836">
                  <c:v>1477915448.0480001</c:v>
                </c:pt>
                <c:pt idx="7837">
                  <c:v>1477915448.115</c:v>
                </c:pt>
                <c:pt idx="7838">
                  <c:v>1477915448.1819999</c:v>
                </c:pt>
                <c:pt idx="7839">
                  <c:v>1477915448.2479999</c:v>
                </c:pt>
                <c:pt idx="7840">
                  <c:v>1477915448.3150001</c:v>
                </c:pt>
                <c:pt idx="7841">
                  <c:v>1477915449.2479999</c:v>
                </c:pt>
                <c:pt idx="7842">
                  <c:v>1477915449.382</c:v>
                </c:pt>
                <c:pt idx="7843">
                  <c:v>1477915449.448</c:v>
                </c:pt>
                <c:pt idx="7844">
                  <c:v>1477915449.5150001</c:v>
                </c:pt>
                <c:pt idx="7845">
                  <c:v>1477915449.582</c:v>
                </c:pt>
                <c:pt idx="7846">
                  <c:v>1477915449.648</c:v>
                </c:pt>
                <c:pt idx="7847">
                  <c:v>1477915450.582</c:v>
                </c:pt>
                <c:pt idx="7848">
                  <c:v>1477915450.7149999</c:v>
                </c:pt>
                <c:pt idx="7849">
                  <c:v>1477915450.7820001</c:v>
                </c:pt>
                <c:pt idx="7850">
                  <c:v>1477915450.849</c:v>
                </c:pt>
                <c:pt idx="7851">
                  <c:v>1477915450.915</c:v>
                </c:pt>
                <c:pt idx="7852">
                  <c:v>1477915450.9820001</c:v>
                </c:pt>
                <c:pt idx="7853">
                  <c:v>1477915451.915</c:v>
                </c:pt>
                <c:pt idx="7854">
                  <c:v>1477915452.049</c:v>
                </c:pt>
                <c:pt idx="7855">
                  <c:v>1477915452.1159999</c:v>
                </c:pt>
                <c:pt idx="7856">
                  <c:v>1477915452.1819999</c:v>
                </c:pt>
                <c:pt idx="7857">
                  <c:v>1477915452.2490001</c:v>
                </c:pt>
                <c:pt idx="7858">
                  <c:v>1477915452.316</c:v>
                </c:pt>
                <c:pt idx="7859">
                  <c:v>1477915453.2490001</c:v>
                </c:pt>
                <c:pt idx="7860">
                  <c:v>1477915453.382</c:v>
                </c:pt>
                <c:pt idx="7861">
                  <c:v>1477915453.4489999</c:v>
                </c:pt>
                <c:pt idx="7862">
                  <c:v>1477915453.516</c:v>
                </c:pt>
                <c:pt idx="7863">
                  <c:v>1477915453.582</c:v>
                </c:pt>
                <c:pt idx="7864">
                  <c:v>1477915453.6489999</c:v>
                </c:pt>
                <c:pt idx="7865">
                  <c:v>1477915454.5829999</c:v>
                </c:pt>
                <c:pt idx="7866">
                  <c:v>1477915454.7160001</c:v>
                </c:pt>
                <c:pt idx="7867">
                  <c:v>1477915454.783</c:v>
                </c:pt>
                <c:pt idx="7868">
                  <c:v>1477915454.849</c:v>
                </c:pt>
                <c:pt idx="7869">
                  <c:v>1477915454.9159999</c:v>
                </c:pt>
                <c:pt idx="7870">
                  <c:v>1477915454.983</c:v>
                </c:pt>
                <c:pt idx="7871">
                  <c:v>1477915455.9159999</c:v>
                </c:pt>
                <c:pt idx="7872">
                  <c:v>1477915456.05</c:v>
                </c:pt>
                <c:pt idx="7873">
                  <c:v>1477915456.1159999</c:v>
                </c:pt>
                <c:pt idx="7874">
                  <c:v>1477915456.1830001</c:v>
                </c:pt>
                <c:pt idx="7875">
                  <c:v>1477915456.25</c:v>
                </c:pt>
                <c:pt idx="7876">
                  <c:v>1477915456.316</c:v>
                </c:pt>
                <c:pt idx="7877">
                  <c:v>1477915457.25</c:v>
                </c:pt>
                <c:pt idx="7878">
                  <c:v>1477915457.3829999</c:v>
                </c:pt>
                <c:pt idx="7879">
                  <c:v>1477915457.45</c:v>
                </c:pt>
                <c:pt idx="7880">
                  <c:v>1477915457.516</c:v>
                </c:pt>
                <c:pt idx="7881">
                  <c:v>1477915457.5829999</c:v>
                </c:pt>
                <c:pt idx="7882">
                  <c:v>1477915457.6500001</c:v>
                </c:pt>
                <c:pt idx="7883">
                  <c:v>1477915458.5829999</c:v>
                </c:pt>
                <c:pt idx="7884">
                  <c:v>1477915458.717</c:v>
                </c:pt>
                <c:pt idx="7885">
                  <c:v>1477915458.783</c:v>
                </c:pt>
                <c:pt idx="7886">
                  <c:v>1477915458.8499999</c:v>
                </c:pt>
                <c:pt idx="7887">
                  <c:v>1477915458.9170001</c:v>
                </c:pt>
                <c:pt idx="7888">
                  <c:v>1477915458.983</c:v>
                </c:pt>
                <c:pt idx="7889">
                  <c:v>1477915459.9170001</c:v>
                </c:pt>
                <c:pt idx="7890">
                  <c:v>1477915460.05</c:v>
                </c:pt>
                <c:pt idx="7891">
                  <c:v>1477915460.1170001</c:v>
                </c:pt>
                <c:pt idx="7892">
                  <c:v>1477915460.1830001</c:v>
                </c:pt>
                <c:pt idx="7893">
                  <c:v>1477915460.25</c:v>
                </c:pt>
                <c:pt idx="7894">
                  <c:v>1477915460.3169999</c:v>
                </c:pt>
                <c:pt idx="7895">
                  <c:v>1477915461.25</c:v>
                </c:pt>
                <c:pt idx="7896">
                  <c:v>1477915461.3829999</c:v>
                </c:pt>
                <c:pt idx="7897">
                  <c:v>1477915461.45</c:v>
                </c:pt>
                <c:pt idx="7898">
                  <c:v>1477915461.517</c:v>
                </c:pt>
                <c:pt idx="7899">
                  <c:v>1477915461.5840001</c:v>
                </c:pt>
                <c:pt idx="7900">
                  <c:v>1477915461.6500001</c:v>
                </c:pt>
                <c:pt idx="7901">
                  <c:v>1477915462.5840001</c:v>
                </c:pt>
                <c:pt idx="7902">
                  <c:v>1477915462.717</c:v>
                </c:pt>
                <c:pt idx="7903">
                  <c:v>1477915462.7839999</c:v>
                </c:pt>
                <c:pt idx="7904">
                  <c:v>1477915462.8499999</c:v>
                </c:pt>
                <c:pt idx="7905">
                  <c:v>1477915462.9170001</c:v>
                </c:pt>
                <c:pt idx="7906">
                  <c:v>1477915462.984</c:v>
                </c:pt>
                <c:pt idx="7907">
                  <c:v>1477915463.9170001</c:v>
                </c:pt>
                <c:pt idx="7908">
                  <c:v>1477915464.0510001</c:v>
                </c:pt>
                <c:pt idx="7909">
                  <c:v>1477915464.1170001</c:v>
                </c:pt>
                <c:pt idx="7910">
                  <c:v>1477915464.184</c:v>
                </c:pt>
                <c:pt idx="7911">
                  <c:v>1477915464.2509999</c:v>
                </c:pt>
                <c:pt idx="7912">
                  <c:v>1477915464.3169999</c:v>
                </c:pt>
                <c:pt idx="7913">
                  <c:v>1477915465.2509999</c:v>
                </c:pt>
                <c:pt idx="7914">
                  <c:v>1477915465.3840001</c:v>
                </c:pt>
                <c:pt idx="7915">
                  <c:v>1477915465.451</c:v>
                </c:pt>
                <c:pt idx="7916">
                  <c:v>1477915465.517</c:v>
                </c:pt>
                <c:pt idx="7917">
                  <c:v>1477915465.5840001</c:v>
                </c:pt>
                <c:pt idx="7918">
                  <c:v>1477915465.651</c:v>
                </c:pt>
                <c:pt idx="7919">
                  <c:v>1477915466.5840001</c:v>
                </c:pt>
                <c:pt idx="7920">
                  <c:v>1477915466.7179999</c:v>
                </c:pt>
                <c:pt idx="7921">
                  <c:v>1477915466.7839999</c:v>
                </c:pt>
                <c:pt idx="7922">
                  <c:v>1477915466.8510001</c:v>
                </c:pt>
                <c:pt idx="7923">
                  <c:v>1477915466.918</c:v>
                </c:pt>
                <c:pt idx="7924">
                  <c:v>1477915466.984</c:v>
                </c:pt>
                <c:pt idx="7925">
                  <c:v>1477915467.918</c:v>
                </c:pt>
                <c:pt idx="7926">
                  <c:v>1477915468.0510001</c:v>
                </c:pt>
                <c:pt idx="7927">
                  <c:v>1477915468.118</c:v>
                </c:pt>
                <c:pt idx="7928">
                  <c:v>1477915468.1849999</c:v>
                </c:pt>
                <c:pt idx="7929">
                  <c:v>1477915468.2509999</c:v>
                </c:pt>
                <c:pt idx="7930">
                  <c:v>1477915468.3180001</c:v>
                </c:pt>
                <c:pt idx="7931">
                  <c:v>1477915468.385</c:v>
                </c:pt>
                <c:pt idx="7932">
                  <c:v>1477915469.2509999</c:v>
                </c:pt>
                <c:pt idx="7933">
                  <c:v>1477915469.385</c:v>
                </c:pt>
                <c:pt idx="7934">
                  <c:v>1477915469.451</c:v>
                </c:pt>
                <c:pt idx="7935">
                  <c:v>1477915469.5179999</c:v>
                </c:pt>
                <c:pt idx="7936">
                  <c:v>1477915469.585</c:v>
                </c:pt>
                <c:pt idx="7937">
                  <c:v>1477915469.651</c:v>
                </c:pt>
                <c:pt idx="7938">
                  <c:v>1477915469.7179999</c:v>
                </c:pt>
                <c:pt idx="7939">
                  <c:v>1477915470.585</c:v>
                </c:pt>
                <c:pt idx="7940">
                  <c:v>1477915470.7179999</c:v>
                </c:pt>
                <c:pt idx="7941">
                  <c:v>1477915470.7850001</c:v>
                </c:pt>
                <c:pt idx="7942">
                  <c:v>1477915470.852</c:v>
                </c:pt>
                <c:pt idx="7943">
                  <c:v>1477915470.918</c:v>
                </c:pt>
                <c:pt idx="7944">
                  <c:v>1477915470.9849999</c:v>
                </c:pt>
                <c:pt idx="7945">
                  <c:v>1477915471.052</c:v>
                </c:pt>
                <c:pt idx="7946">
                  <c:v>1477915471.9189999</c:v>
                </c:pt>
                <c:pt idx="7947">
                  <c:v>1477915472.052</c:v>
                </c:pt>
                <c:pt idx="7948">
                  <c:v>1477915472.119</c:v>
                </c:pt>
                <c:pt idx="7949">
                  <c:v>1477915472.1849999</c:v>
                </c:pt>
                <c:pt idx="7950">
                  <c:v>1477915472.2520001</c:v>
                </c:pt>
                <c:pt idx="7951">
                  <c:v>1477915472.319</c:v>
                </c:pt>
                <c:pt idx="7952">
                  <c:v>1477915472.385</c:v>
                </c:pt>
                <c:pt idx="7953">
                  <c:v>1477915473.2520001</c:v>
                </c:pt>
                <c:pt idx="7954">
                  <c:v>1477915473.385</c:v>
                </c:pt>
                <c:pt idx="7955">
                  <c:v>1477915473.4519999</c:v>
                </c:pt>
                <c:pt idx="7956">
                  <c:v>1477915473.5190001</c:v>
                </c:pt>
                <c:pt idx="7957">
                  <c:v>1477915473.586</c:v>
                </c:pt>
                <c:pt idx="7958">
                  <c:v>1477915473.652</c:v>
                </c:pt>
                <c:pt idx="7959">
                  <c:v>1477915473.7190001</c:v>
                </c:pt>
                <c:pt idx="7960">
                  <c:v>1477915474.586</c:v>
                </c:pt>
                <c:pt idx="7961">
                  <c:v>1477915474.7190001</c:v>
                </c:pt>
                <c:pt idx="7962">
                  <c:v>1477915474.786</c:v>
                </c:pt>
                <c:pt idx="7963">
                  <c:v>1477915474.852</c:v>
                </c:pt>
                <c:pt idx="7964">
                  <c:v>1477915474.9189999</c:v>
                </c:pt>
                <c:pt idx="7965">
                  <c:v>1477915474.9860001</c:v>
                </c:pt>
                <c:pt idx="7966">
                  <c:v>1477915475.053</c:v>
                </c:pt>
                <c:pt idx="7967">
                  <c:v>1477915475.9189999</c:v>
                </c:pt>
                <c:pt idx="7968">
                  <c:v>1477915476.053</c:v>
                </c:pt>
                <c:pt idx="7969">
                  <c:v>1477915476.119</c:v>
                </c:pt>
                <c:pt idx="7970">
                  <c:v>1477915476.1860001</c:v>
                </c:pt>
                <c:pt idx="7971">
                  <c:v>1477915476.253</c:v>
                </c:pt>
                <c:pt idx="7972">
                  <c:v>1477915476.319</c:v>
                </c:pt>
                <c:pt idx="7973">
                  <c:v>1477915476.3859999</c:v>
                </c:pt>
                <c:pt idx="7974">
                  <c:v>1477915477.253</c:v>
                </c:pt>
                <c:pt idx="7975">
                  <c:v>1477915477.3859999</c:v>
                </c:pt>
                <c:pt idx="7976">
                  <c:v>1477915477.4530001</c:v>
                </c:pt>
                <c:pt idx="7977">
                  <c:v>1477915477.52</c:v>
                </c:pt>
                <c:pt idx="7978">
                  <c:v>1477915477.586</c:v>
                </c:pt>
                <c:pt idx="7979">
                  <c:v>1477915477.6530001</c:v>
                </c:pt>
                <c:pt idx="7980">
                  <c:v>1477915477.72</c:v>
                </c:pt>
                <c:pt idx="7981">
                  <c:v>1477915478.5869999</c:v>
                </c:pt>
                <c:pt idx="7982">
                  <c:v>1477915478.72</c:v>
                </c:pt>
                <c:pt idx="7983">
                  <c:v>1477915478.7869999</c:v>
                </c:pt>
                <c:pt idx="7984">
                  <c:v>1477915478.8529999</c:v>
                </c:pt>
                <c:pt idx="7985">
                  <c:v>1477915478.9200001</c:v>
                </c:pt>
                <c:pt idx="7986">
                  <c:v>1477915478.987</c:v>
                </c:pt>
                <c:pt idx="7987">
                  <c:v>1477915479.053</c:v>
                </c:pt>
                <c:pt idx="7988">
                  <c:v>1477915479.9200001</c:v>
                </c:pt>
                <c:pt idx="7989">
                  <c:v>1477915480.0539999</c:v>
                </c:pt>
                <c:pt idx="7990">
                  <c:v>1477915480.1199999</c:v>
                </c:pt>
                <c:pt idx="7991">
                  <c:v>1477915480.187</c:v>
                </c:pt>
                <c:pt idx="7992">
                  <c:v>1477915480.2539999</c:v>
                </c:pt>
                <c:pt idx="7993">
                  <c:v>1477915480.3199999</c:v>
                </c:pt>
                <c:pt idx="7994">
                  <c:v>1477915480.3870001</c:v>
                </c:pt>
                <c:pt idx="7995">
                  <c:v>1477915481.2539999</c:v>
                </c:pt>
                <c:pt idx="7996">
                  <c:v>1477915481.3870001</c:v>
                </c:pt>
                <c:pt idx="7997">
                  <c:v>1477915481.454</c:v>
                </c:pt>
                <c:pt idx="7998">
                  <c:v>1477915481.5209999</c:v>
                </c:pt>
                <c:pt idx="7999">
                  <c:v>1477915481.5869999</c:v>
                </c:pt>
                <c:pt idx="8000">
                  <c:v>1477915481.654</c:v>
                </c:pt>
                <c:pt idx="8001">
                  <c:v>1477915481.721</c:v>
                </c:pt>
                <c:pt idx="8002">
                  <c:v>1477915482.5880001</c:v>
                </c:pt>
                <c:pt idx="8003">
                  <c:v>1477915482.721</c:v>
                </c:pt>
                <c:pt idx="8004">
                  <c:v>1477915482.7880001</c:v>
                </c:pt>
                <c:pt idx="8005">
                  <c:v>1477915482.8540001</c:v>
                </c:pt>
                <c:pt idx="8006">
                  <c:v>1477915482.921</c:v>
                </c:pt>
                <c:pt idx="8007">
                  <c:v>1477915482.9879999</c:v>
                </c:pt>
                <c:pt idx="8008">
                  <c:v>1477915483.0539999</c:v>
                </c:pt>
                <c:pt idx="8009">
                  <c:v>1477915483.921</c:v>
                </c:pt>
                <c:pt idx="8010">
                  <c:v>1477915484.0550001</c:v>
                </c:pt>
                <c:pt idx="8011">
                  <c:v>1477915484.1210001</c:v>
                </c:pt>
                <c:pt idx="8012">
                  <c:v>1477915484.188</c:v>
                </c:pt>
                <c:pt idx="8013">
                  <c:v>1477915484.2550001</c:v>
                </c:pt>
                <c:pt idx="8014">
                  <c:v>1477915484.322</c:v>
                </c:pt>
                <c:pt idx="8015">
                  <c:v>1477915484.388</c:v>
                </c:pt>
                <c:pt idx="8016">
                  <c:v>1477915485.2550001</c:v>
                </c:pt>
                <c:pt idx="8017">
                  <c:v>1477915485.388</c:v>
                </c:pt>
                <c:pt idx="8018">
                  <c:v>1477915485.4549999</c:v>
                </c:pt>
                <c:pt idx="8019">
                  <c:v>1477915485.5220001</c:v>
                </c:pt>
                <c:pt idx="8020">
                  <c:v>1477915485.589</c:v>
                </c:pt>
                <c:pt idx="8021">
                  <c:v>1477915485.655</c:v>
                </c:pt>
                <c:pt idx="8022">
                  <c:v>1477915485.7219999</c:v>
                </c:pt>
                <c:pt idx="8023">
                  <c:v>1477915486.589</c:v>
                </c:pt>
                <c:pt idx="8024">
                  <c:v>1477915486.7219999</c:v>
                </c:pt>
                <c:pt idx="8025">
                  <c:v>1477915486.789</c:v>
                </c:pt>
                <c:pt idx="8026">
                  <c:v>1477915486.8559999</c:v>
                </c:pt>
                <c:pt idx="8027">
                  <c:v>1477915486.9219999</c:v>
                </c:pt>
                <c:pt idx="8028">
                  <c:v>1477915486.9890001</c:v>
                </c:pt>
                <c:pt idx="8029">
                  <c:v>1477915487.056</c:v>
                </c:pt>
                <c:pt idx="8030">
                  <c:v>1477915487.9219999</c:v>
                </c:pt>
                <c:pt idx="8031">
                  <c:v>1477915488.056</c:v>
                </c:pt>
                <c:pt idx="8032">
                  <c:v>1477915488.1229999</c:v>
                </c:pt>
                <c:pt idx="8033">
                  <c:v>1477915488.1889999</c:v>
                </c:pt>
                <c:pt idx="8034">
                  <c:v>1477915488.256</c:v>
                </c:pt>
                <c:pt idx="8035">
                  <c:v>1477915488.323</c:v>
                </c:pt>
                <c:pt idx="8036">
                  <c:v>1477915488.3889999</c:v>
                </c:pt>
                <c:pt idx="8037">
                  <c:v>1477915489.256</c:v>
                </c:pt>
                <c:pt idx="8038">
                  <c:v>1477915489.3889999</c:v>
                </c:pt>
                <c:pt idx="8039">
                  <c:v>1477915489.4560001</c:v>
                </c:pt>
                <c:pt idx="8040">
                  <c:v>1477915489.523</c:v>
                </c:pt>
                <c:pt idx="8041">
                  <c:v>1477915489.5899999</c:v>
                </c:pt>
                <c:pt idx="8042">
                  <c:v>1477915489.6559999</c:v>
                </c:pt>
                <c:pt idx="8043">
                  <c:v>1477915489.723</c:v>
                </c:pt>
                <c:pt idx="8044">
                  <c:v>1477915490.5899999</c:v>
                </c:pt>
                <c:pt idx="8045">
                  <c:v>1477915490.723</c:v>
                </c:pt>
                <c:pt idx="8046">
                  <c:v>1477915490.79</c:v>
                </c:pt>
                <c:pt idx="8047">
                  <c:v>1477915490.8559999</c:v>
                </c:pt>
                <c:pt idx="8048">
                  <c:v>1477915490.9230001</c:v>
                </c:pt>
                <c:pt idx="8049">
                  <c:v>1477915490.99</c:v>
                </c:pt>
                <c:pt idx="8050">
                  <c:v>1477915491.0569999</c:v>
                </c:pt>
                <c:pt idx="8051">
                  <c:v>1477915491.9230001</c:v>
                </c:pt>
                <c:pt idx="8052">
                  <c:v>1477915492.0569999</c:v>
                </c:pt>
                <c:pt idx="8053">
                  <c:v>1477915492.1229999</c:v>
                </c:pt>
                <c:pt idx="8054">
                  <c:v>1477915492.1900001</c:v>
                </c:pt>
                <c:pt idx="8055">
                  <c:v>1477915492.257</c:v>
                </c:pt>
                <c:pt idx="8056">
                  <c:v>1477915492.323</c:v>
                </c:pt>
                <c:pt idx="8057">
                  <c:v>1477915492.3900001</c:v>
                </c:pt>
                <c:pt idx="8058">
                  <c:v>1477915493.257</c:v>
                </c:pt>
                <c:pt idx="8059">
                  <c:v>1477915493.3900001</c:v>
                </c:pt>
                <c:pt idx="8060">
                  <c:v>1477915493.457</c:v>
                </c:pt>
                <c:pt idx="8061">
                  <c:v>1477915493.5239999</c:v>
                </c:pt>
                <c:pt idx="8062">
                  <c:v>1477915493.5899999</c:v>
                </c:pt>
                <c:pt idx="8063">
                  <c:v>1477915493.6570001</c:v>
                </c:pt>
                <c:pt idx="8064">
                  <c:v>1477915493.724</c:v>
                </c:pt>
                <c:pt idx="8065">
                  <c:v>1477915494.5910001</c:v>
                </c:pt>
                <c:pt idx="8066">
                  <c:v>1477915494.724</c:v>
                </c:pt>
                <c:pt idx="8067">
                  <c:v>1477915494.7909999</c:v>
                </c:pt>
                <c:pt idx="8068">
                  <c:v>1477915494.8570001</c:v>
                </c:pt>
                <c:pt idx="8069">
                  <c:v>1477915494.924</c:v>
                </c:pt>
                <c:pt idx="8070">
                  <c:v>1477915494.9909999</c:v>
                </c:pt>
                <c:pt idx="8071">
                  <c:v>1477915495.0569999</c:v>
                </c:pt>
                <c:pt idx="8072">
                  <c:v>1477915495.924</c:v>
                </c:pt>
                <c:pt idx="8073">
                  <c:v>1477915496.0580001</c:v>
                </c:pt>
                <c:pt idx="8074">
                  <c:v>1477915496.1240001</c:v>
                </c:pt>
                <c:pt idx="8075">
                  <c:v>1477915496.191</c:v>
                </c:pt>
                <c:pt idx="8076">
                  <c:v>1477915496.2579999</c:v>
                </c:pt>
                <c:pt idx="8077">
                  <c:v>1477915496.3239999</c:v>
                </c:pt>
                <c:pt idx="8078">
                  <c:v>1477915496.391</c:v>
                </c:pt>
                <c:pt idx="8079">
                  <c:v>1477915497.2579999</c:v>
                </c:pt>
                <c:pt idx="8080">
                  <c:v>1477915497.391</c:v>
                </c:pt>
                <c:pt idx="8081">
                  <c:v>1477915497.4579999</c:v>
                </c:pt>
                <c:pt idx="8082">
                  <c:v>1477915497.5250001</c:v>
                </c:pt>
                <c:pt idx="8083">
                  <c:v>1477915497.5910001</c:v>
                </c:pt>
                <c:pt idx="8084">
                  <c:v>1477915497.658</c:v>
                </c:pt>
                <c:pt idx="8085">
                  <c:v>1477915497.7249999</c:v>
                </c:pt>
                <c:pt idx="8086">
                  <c:v>1477915498.592</c:v>
                </c:pt>
                <c:pt idx="8087">
                  <c:v>1477915498.7249999</c:v>
                </c:pt>
                <c:pt idx="8088">
                  <c:v>1477915498.7920001</c:v>
                </c:pt>
                <c:pt idx="8089">
                  <c:v>1477915498.858</c:v>
                </c:pt>
                <c:pt idx="8090">
                  <c:v>1477915498.925</c:v>
                </c:pt>
                <c:pt idx="8091">
                  <c:v>1477915498.9920001</c:v>
                </c:pt>
                <c:pt idx="8092">
                  <c:v>1477915499.0580001</c:v>
                </c:pt>
                <c:pt idx="8093">
                  <c:v>1477915499.925</c:v>
                </c:pt>
                <c:pt idx="8094">
                  <c:v>1477915500.059</c:v>
                </c:pt>
                <c:pt idx="8095">
                  <c:v>1477915500.125</c:v>
                </c:pt>
                <c:pt idx="8096">
                  <c:v>1477915500.1919999</c:v>
                </c:pt>
                <c:pt idx="8097">
                  <c:v>1477915500.2590001</c:v>
                </c:pt>
                <c:pt idx="8098">
                  <c:v>1477915500.325</c:v>
                </c:pt>
                <c:pt idx="8099">
                  <c:v>1477915500.392</c:v>
                </c:pt>
                <c:pt idx="8100">
                  <c:v>1477915501.2590001</c:v>
                </c:pt>
                <c:pt idx="8101">
                  <c:v>1477915501.392</c:v>
                </c:pt>
                <c:pt idx="8102">
                  <c:v>1477915501.4590001</c:v>
                </c:pt>
                <c:pt idx="8103">
                  <c:v>1477915501.526</c:v>
                </c:pt>
                <c:pt idx="8104">
                  <c:v>1477915501.592</c:v>
                </c:pt>
                <c:pt idx="8105">
                  <c:v>1477915501.6589999</c:v>
                </c:pt>
                <c:pt idx="8106">
                  <c:v>1477915501.7260001</c:v>
                </c:pt>
                <c:pt idx="8107">
                  <c:v>1477915502.5929999</c:v>
                </c:pt>
                <c:pt idx="8108">
                  <c:v>1477915502.7260001</c:v>
                </c:pt>
                <c:pt idx="8109">
                  <c:v>1477915502.793</c:v>
                </c:pt>
                <c:pt idx="8110">
                  <c:v>1477915502.859</c:v>
                </c:pt>
                <c:pt idx="8111">
                  <c:v>1477915502.9260001</c:v>
                </c:pt>
                <c:pt idx="8112">
                  <c:v>1477915502.993</c:v>
                </c:pt>
                <c:pt idx="8113">
                  <c:v>1477915503.059</c:v>
                </c:pt>
                <c:pt idx="8114">
                  <c:v>1477915503.9260001</c:v>
                </c:pt>
                <c:pt idx="8115">
                  <c:v>1477915504.0599999</c:v>
                </c:pt>
                <c:pt idx="8116">
                  <c:v>1477915504.1259999</c:v>
                </c:pt>
                <c:pt idx="8117">
                  <c:v>1477915504.1930001</c:v>
                </c:pt>
                <c:pt idx="8118">
                  <c:v>1477915504.26</c:v>
                </c:pt>
                <c:pt idx="8119">
                  <c:v>1477915504.326</c:v>
                </c:pt>
                <c:pt idx="8120">
                  <c:v>1477915504.3929999</c:v>
                </c:pt>
                <c:pt idx="8121">
                  <c:v>1477915505.26</c:v>
                </c:pt>
                <c:pt idx="8122">
                  <c:v>1477915505.3929999</c:v>
                </c:pt>
                <c:pt idx="8123">
                  <c:v>1477915505.46</c:v>
                </c:pt>
                <c:pt idx="8124">
                  <c:v>1477915505.527</c:v>
                </c:pt>
                <c:pt idx="8125">
                  <c:v>1477915505.5929999</c:v>
                </c:pt>
                <c:pt idx="8126">
                  <c:v>1477915505.6600001</c:v>
                </c:pt>
                <c:pt idx="8127">
                  <c:v>1477915505.727</c:v>
                </c:pt>
                <c:pt idx="8128">
                  <c:v>1477915506.5940001</c:v>
                </c:pt>
                <c:pt idx="8129">
                  <c:v>1477915506.727</c:v>
                </c:pt>
                <c:pt idx="8130">
                  <c:v>1477915506.7939999</c:v>
                </c:pt>
                <c:pt idx="8131">
                  <c:v>1477915506.8599999</c:v>
                </c:pt>
                <c:pt idx="8132">
                  <c:v>1477915506.927</c:v>
                </c:pt>
                <c:pt idx="8133">
                  <c:v>1477915506.994</c:v>
                </c:pt>
                <c:pt idx="8134">
                  <c:v>1477915507.0599999</c:v>
                </c:pt>
                <c:pt idx="8135">
                  <c:v>1477915507.927</c:v>
                </c:pt>
                <c:pt idx="8136">
                  <c:v>1477915508.0610001</c:v>
                </c:pt>
                <c:pt idx="8137">
                  <c:v>1477915508.1270001</c:v>
                </c:pt>
                <c:pt idx="8138">
                  <c:v>1477915508.194</c:v>
                </c:pt>
                <c:pt idx="8139">
                  <c:v>1477915508.2609999</c:v>
                </c:pt>
                <c:pt idx="8140">
                  <c:v>1477915508.3269999</c:v>
                </c:pt>
                <c:pt idx="8141">
                  <c:v>1477915509.2609999</c:v>
                </c:pt>
                <c:pt idx="8142">
                  <c:v>1477915509.3940001</c:v>
                </c:pt>
                <c:pt idx="8143">
                  <c:v>1477915509.461</c:v>
                </c:pt>
                <c:pt idx="8144">
                  <c:v>1477915509.5280001</c:v>
                </c:pt>
                <c:pt idx="8145">
                  <c:v>1477915509.595</c:v>
                </c:pt>
                <c:pt idx="8146">
                  <c:v>1477915509.661</c:v>
                </c:pt>
                <c:pt idx="8147">
                  <c:v>1477915510.595</c:v>
                </c:pt>
                <c:pt idx="8148">
                  <c:v>1477915510.7279999</c:v>
                </c:pt>
                <c:pt idx="8149">
                  <c:v>1477915510.7950001</c:v>
                </c:pt>
                <c:pt idx="8150">
                  <c:v>1477915510.862</c:v>
                </c:pt>
                <c:pt idx="8151">
                  <c:v>1477915510.928</c:v>
                </c:pt>
                <c:pt idx="8152">
                  <c:v>1477915510.9949999</c:v>
                </c:pt>
                <c:pt idx="8153">
                  <c:v>1477915511.9289999</c:v>
                </c:pt>
                <c:pt idx="8154">
                  <c:v>1477915512.062</c:v>
                </c:pt>
                <c:pt idx="8155">
                  <c:v>1477915512.1289999</c:v>
                </c:pt>
                <c:pt idx="8156">
                  <c:v>1477915512.1949999</c:v>
                </c:pt>
                <c:pt idx="8157">
                  <c:v>1477915512.2620001</c:v>
                </c:pt>
                <c:pt idx="8158">
                  <c:v>1477915512.329</c:v>
                </c:pt>
                <c:pt idx="8159">
                  <c:v>1477915513.2620001</c:v>
                </c:pt>
                <c:pt idx="8160">
                  <c:v>1477915513.3959999</c:v>
                </c:pt>
                <c:pt idx="8161">
                  <c:v>1477915513.4619999</c:v>
                </c:pt>
                <c:pt idx="8162">
                  <c:v>1477915513.529</c:v>
                </c:pt>
                <c:pt idx="8163">
                  <c:v>1477915513.596</c:v>
                </c:pt>
                <c:pt idx="8164">
                  <c:v>1477915513.6619999</c:v>
                </c:pt>
                <c:pt idx="8165">
                  <c:v>1477915514.596</c:v>
                </c:pt>
                <c:pt idx="8166">
                  <c:v>1477915514.7290001</c:v>
                </c:pt>
                <c:pt idx="8167">
                  <c:v>1477915514.796</c:v>
                </c:pt>
                <c:pt idx="8168">
                  <c:v>1477915514.8629999</c:v>
                </c:pt>
                <c:pt idx="8169">
                  <c:v>1477915514.9289999</c:v>
                </c:pt>
                <c:pt idx="8170">
                  <c:v>1477915514.9960001</c:v>
                </c:pt>
                <c:pt idx="8171">
                  <c:v>1477915515.9300001</c:v>
                </c:pt>
                <c:pt idx="8172">
                  <c:v>1477915516.063</c:v>
                </c:pt>
                <c:pt idx="8173">
                  <c:v>1477915516.1300001</c:v>
                </c:pt>
                <c:pt idx="8174">
                  <c:v>1477915516.1960001</c:v>
                </c:pt>
                <c:pt idx="8175">
                  <c:v>1477915516.263</c:v>
                </c:pt>
                <c:pt idx="8176">
                  <c:v>1477915516.3299999</c:v>
                </c:pt>
                <c:pt idx="8177">
                  <c:v>1477915517.263</c:v>
                </c:pt>
                <c:pt idx="8178">
                  <c:v>1477915517.3970001</c:v>
                </c:pt>
                <c:pt idx="8179">
                  <c:v>1477915517.4630001</c:v>
                </c:pt>
                <c:pt idx="8180">
                  <c:v>1477915517.53</c:v>
                </c:pt>
                <c:pt idx="8181">
                  <c:v>1477915517.5969999</c:v>
                </c:pt>
                <c:pt idx="8182">
                  <c:v>1477915517.6630001</c:v>
                </c:pt>
                <c:pt idx="8183">
                  <c:v>1477915518.5969999</c:v>
                </c:pt>
                <c:pt idx="8184">
                  <c:v>1477915518.73</c:v>
                </c:pt>
                <c:pt idx="8185">
                  <c:v>1477915518.7969999</c:v>
                </c:pt>
                <c:pt idx="8186">
                  <c:v>1477915518.8640001</c:v>
                </c:pt>
                <c:pt idx="8187">
                  <c:v>1477915518.9300001</c:v>
                </c:pt>
                <c:pt idx="8188">
                  <c:v>1477915518.997</c:v>
                </c:pt>
                <c:pt idx="8189">
                  <c:v>1477915519.931</c:v>
                </c:pt>
                <c:pt idx="8190">
                  <c:v>1477915520.0639999</c:v>
                </c:pt>
                <c:pt idx="8191">
                  <c:v>1477915520.131</c:v>
                </c:pt>
                <c:pt idx="8192">
                  <c:v>1477915520.197</c:v>
                </c:pt>
                <c:pt idx="8193">
                  <c:v>1477915520.2639999</c:v>
                </c:pt>
                <c:pt idx="8194">
                  <c:v>1477915520.3310001</c:v>
                </c:pt>
                <c:pt idx="8195">
                  <c:v>1477915521.2639999</c:v>
                </c:pt>
                <c:pt idx="8196">
                  <c:v>1477915521.398</c:v>
                </c:pt>
                <c:pt idx="8197">
                  <c:v>1477915521.464</c:v>
                </c:pt>
                <c:pt idx="8198">
                  <c:v>1477915521.5309999</c:v>
                </c:pt>
                <c:pt idx="8199">
                  <c:v>1477915521.598</c:v>
                </c:pt>
                <c:pt idx="8200">
                  <c:v>1477915521.664</c:v>
                </c:pt>
                <c:pt idx="8201">
                  <c:v>1477915522.598</c:v>
                </c:pt>
                <c:pt idx="8202">
                  <c:v>1477915522.7309999</c:v>
                </c:pt>
                <c:pt idx="8203">
                  <c:v>1477915522.7980001</c:v>
                </c:pt>
                <c:pt idx="8204">
                  <c:v>1477915522.865</c:v>
                </c:pt>
                <c:pt idx="8205">
                  <c:v>1477915522.931</c:v>
                </c:pt>
                <c:pt idx="8206">
                  <c:v>1477915522.9979999</c:v>
                </c:pt>
                <c:pt idx="8207">
                  <c:v>1477915523.9319999</c:v>
                </c:pt>
                <c:pt idx="8208">
                  <c:v>1477915524.0650001</c:v>
                </c:pt>
                <c:pt idx="8209">
                  <c:v>1477915524.132</c:v>
                </c:pt>
                <c:pt idx="8210">
                  <c:v>1477915524.198</c:v>
                </c:pt>
                <c:pt idx="8211">
                  <c:v>1477915524.2650001</c:v>
                </c:pt>
                <c:pt idx="8212">
                  <c:v>1477915524.332</c:v>
                </c:pt>
                <c:pt idx="8213">
                  <c:v>1477915525.2650001</c:v>
                </c:pt>
                <c:pt idx="8214">
                  <c:v>1477915525.3989999</c:v>
                </c:pt>
                <c:pt idx="8215">
                  <c:v>1477915525.4649999</c:v>
                </c:pt>
                <c:pt idx="8216">
                  <c:v>1477915525.5320001</c:v>
                </c:pt>
                <c:pt idx="8217">
                  <c:v>1477915525.599</c:v>
                </c:pt>
                <c:pt idx="8218">
                  <c:v>1477915525.665</c:v>
                </c:pt>
                <c:pt idx="8219">
                  <c:v>1477915526.599</c:v>
                </c:pt>
                <c:pt idx="8220">
                  <c:v>1477915526.7320001</c:v>
                </c:pt>
                <c:pt idx="8221">
                  <c:v>1477915526.799</c:v>
                </c:pt>
                <c:pt idx="8222">
                  <c:v>1477915526.8659999</c:v>
                </c:pt>
                <c:pt idx="8223">
                  <c:v>1477915526.9319999</c:v>
                </c:pt>
                <c:pt idx="8224">
                  <c:v>1477915526.9990001</c:v>
                </c:pt>
                <c:pt idx="8225">
                  <c:v>1477915527.9330001</c:v>
                </c:pt>
                <c:pt idx="8226">
                  <c:v>1477915528.066</c:v>
                </c:pt>
                <c:pt idx="8227">
                  <c:v>1477915528.1329999</c:v>
                </c:pt>
                <c:pt idx="8228">
                  <c:v>1477915528.1989999</c:v>
                </c:pt>
                <c:pt idx="8229">
                  <c:v>1477915528.266</c:v>
                </c:pt>
                <c:pt idx="8230">
                  <c:v>1477915528.3329999</c:v>
                </c:pt>
                <c:pt idx="8231">
                  <c:v>1477915528.4000001</c:v>
                </c:pt>
                <c:pt idx="8232">
                  <c:v>1477915529.266</c:v>
                </c:pt>
                <c:pt idx="8233">
                  <c:v>1477915529.4000001</c:v>
                </c:pt>
                <c:pt idx="8234">
                  <c:v>1477915529.4660001</c:v>
                </c:pt>
                <c:pt idx="8235">
                  <c:v>1477915529.533</c:v>
                </c:pt>
                <c:pt idx="8236">
                  <c:v>1477915529.5999999</c:v>
                </c:pt>
                <c:pt idx="8237">
                  <c:v>1477915529.6670001</c:v>
                </c:pt>
                <c:pt idx="8238">
                  <c:v>1477915529.733</c:v>
                </c:pt>
                <c:pt idx="8239">
                  <c:v>1477915530.5999999</c:v>
                </c:pt>
                <c:pt idx="8240">
                  <c:v>1477915530.733</c:v>
                </c:pt>
                <c:pt idx="8241">
                  <c:v>1477915530.8</c:v>
                </c:pt>
                <c:pt idx="8242">
                  <c:v>1477915530.8670001</c:v>
                </c:pt>
                <c:pt idx="8243">
                  <c:v>1477915530.934</c:v>
                </c:pt>
                <c:pt idx="8244">
                  <c:v>1477915531</c:v>
                </c:pt>
                <c:pt idx="8245">
                  <c:v>1477915531.0669999</c:v>
                </c:pt>
                <c:pt idx="8246">
                  <c:v>1477915531.934</c:v>
                </c:pt>
                <c:pt idx="8247">
                  <c:v>1477915532.0669999</c:v>
                </c:pt>
                <c:pt idx="8248">
                  <c:v>1477915532.1340001</c:v>
                </c:pt>
                <c:pt idx="8249">
                  <c:v>1477915532.2</c:v>
                </c:pt>
                <c:pt idx="8250">
                  <c:v>1477915532.267</c:v>
                </c:pt>
                <c:pt idx="8251">
                  <c:v>1477915532.3340001</c:v>
                </c:pt>
                <c:pt idx="8252">
                  <c:v>1477915532.401</c:v>
                </c:pt>
                <c:pt idx="8253">
                  <c:v>1477915533.267</c:v>
                </c:pt>
                <c:pt idx="8254">
                  <c:v>1477915533.401</c:v>
                </c:pt>
                <c:pt idx="8255">
                  <c:v>1477915533.467</c:v>
                </c:pt>
                <c:pt idx="8256">
                  <c:v>1477915533.5339999</c:v>
                </c:pt>
                <c:pt idx="8257">
                  <c:v>1477915533.6010001</c:v>
                </c:pt>
                <c:pt idx="8258">
                  <c:v>1477915533.668</c:v>
                </c:pt>
                <c:pt idx="8259">
                  <c:v>1477915533.734</c:v>
                </c:pt>
                <c:pt idx="8260">
                  <c:v>1477915534.6010001</c:v>
                </c:pt>
                <c:pt idx="8261">
                  <c:v>1477915534.734</c:v>
                </c:pt>
                <c:pt idx="8262">
                  <c:v>1477915534.8010001</c:v>
                </c:pt>
                <c:pt idx="8263">
                  <c:v>1477915534.868</c:v>
                </c:pt>
                <c:pt idx="8264">
                  <c:v>1477915534.934</c:v>
                </c:pt>
                <c:pt idx="8265">
                  <c:v>1477915535.0009999</c:v>
                </c:pt>
                <c:pt idx="8266">
                  <c:v>1477915535.0680001</c:v>
                </c:pt>
                <c:pt idx="8267">
                  <c:v>1477915535.9349999</c:v>
                </c:pt>
                <c:pt idx="8268">
                  <c:v>1477915536.0680001</c:v>
                </c:pt>
                <c:pt idx="8269">
                  <c:v>1477915536.135</c:v>
                </c:pt>
                <c:pt idx="8270">
                  <c:v>1477915536.201</c:v>
                </c:pt>
                <c:pt idx="8271">
                  <c:v>1477915536.2679999</c:v>
                </c:pt>
                <c:pt idx="8272">
                  <c:v>1477915536.335</c:v>
                </c:pt>
                <c:pt idx="8273">
                  <c:v>1477915536.401</c:v>
                </c:pt>
                <c:pt idx="8274">
                  <c:v>1477915537.2679999</c:v>
                </c:pt>
                <c:pt idx="8275">
                  <c:v>1477915537.402</c:v>
                </c:pt>
                <c:pt idx="8276">
                  <c:v>1477915537.4679999</c:v>
                </c:pt>
                <c:pt idx="8277">
                  <c:v>1477915537.5350001</c:v>
                </c:pt>
                <c:pt idx="8278">
                  <c:v>1477915537.602</c:v>
                </c:pt>
                <c:pt idx="8279">
                  <c:v>1477915537.668</c:v>
                </c:pt>
                <c:pt idx="8280">
                  <c:v>1477915537.7349999</c:v>
                </c:pt>
                <c:pt idx="8281">
                  <c:v>1477915538.602</c:v>
                </c:pt>
                <c:pt idx="8282">
                  <c:v>1477915538.7349999</c:v>
                </c:pt>
                <c:pt idx="8283">
                  <c:v>1477915538.802</c:v>
                </c:pt>
                <c:pt idx="8284">
                  <c:v>1477915538.869</c:v>
                </c:pt>
                <c:pt idx="8285">
                  <c:v>1477915538.9349999</c:v>
                </c:pt>
                <c:pt idx="8286">
                  <c:v>1477915539.0020001</c:v>
                </c:pt>
                <c:pt idx="8287">
                  <c:v>1477915539.069</c:v>
                </c:pt>
                <c:pt idx="8288">
                  <c:v>1477915539.9360001</c:v>
                </c:pt>
                <c:pt idx="8289">
                  <c:v>1477915540.069</c:v>
                </c:pt>
                <c:pt idx="8290">
                  <c:v>1477915540.1359999</c:v>
                </c:pt>
                <c:pt idx="8291">
                  <c:v>1477915540.2019999</c:v>
                </c:pt>
                <c:pt idx="8292">
                  <c:v>1477915540.2690001</c:v>
                </c:pt>
                <c:pt idx="8293">
                  <c:v>1477915540.336</c:v>
                </c:pt>
                <c:pt idx="8294">
                  <c:v>1477915540.402</c:v>
                </c:pt>
                <c:pt idx="8295">
                  <c:v>1477915541.2690001</c:v>
                </c:pt>
                <c:pt idx="8296">
                  <c:v>1477915541.4030001</c:v>
                </c:pt>
                <c:pt idx="8297">
                  <c:v>1477915541.4690001</c:v>
                </c:pt>
                <c:pt idx="8298">
                  <c:v>1477915541.536</c:v>
                </c:pt>
                <c:pt idx="8299">
                  <c:v>1477915541.6029999</c:v>
                </c:pt>
                <c:pt idx="8300">
                  <c:v>1477915541.6689999</c:v>
                </c:pt>
                <c:pt idx="8301">
                  <c:v>1477915541.7360001</c:v>
                </c:pt>
                <c:pt idx="8302">
                  <c:v>1477915542.6029999</c:v>
                </c:pt>
                <c:pt idx="8303">
                  <c:v>1477915542.7360001</c:v>
                </c:pt>
                <c:pt idx="8304">
                  <c:v>1477915542.803</c:v>
                </c:pt>
                <c:pt idx="8305">
                  <c:v>1477915542.8699999</c:v>
                </c:pt>
                <c:pt idx="8306">
                  <c:v>1477915542.9360001</c:v>
                </c:pt>
                <c:pt idx="8307">
                  <c:v>1477915543.003</c:v>
                </c:pt>
                <c:pt idx="8308">
                  <c:v>1477915543.0699999</c:v>
                </c:pt>
                <c:pt idx="8309">
                  <c:v>1477915543.9360001</c:v>
                </c:pt>
                <c:pt idx="8310">
                  <c:v>1477915544.0699999</c:v>
                </c:pt>
                <c:pt idx="8311">
                  <c:v>1477915544.1359999</c:v>
                </c:pt>
                <c:pt idx="8312">
                  <c:v>1477915544.2030001</c:v>
                </c:pt>
                <c:pt idx="8313">
                  <c:v>1477915544.27</c:v>
                </c:pt>
                <c:pt idx="8314">
                  <c:v>1477915544.336</c:v>
                </c:pt>
                <c:pt idx="8315">
                  <c:v>1477915544.4030001</c:v>
                </c:pt>
                <c:pt idx="8316">
                  <c:v>1477915545.27</c:v>
                </c:pt>
                <c:pt idx="8317">
                  <c:v>1477915545.4030001</c:v>
                </c:pt>
                <c:pt idx="8318">
                  <c:v>1477915545.47</c:v>
                </c:pt>
                <c:pt idx="8319">
                  <c:v>1477915545.5369999</c:v>
                </c:pt>
                <c:pt idx="8320">
                  <c:v>1477915545.6029999</c:v>
                </c:pt>
                <c:pt idx="8321">
                  <c:v>1477915545.6700001</c:v>
                </c:pt>
                <c:pt idx="8322">
                  <c:v>1477915545.737</c:v>
                </c:pt>
                <c:pt idx="8323">
                  <c:v>1477915546.6029999</c:v>
                </c:pt>
                <c:pt idx="8324">
                  <c:v>1477915546.737</c:v>
                </c:pt>
                <c:pt idx="8325">
                  <c:v>1477915546.803</c:v>
                </c:pt>
                <c:pt idx="8326">
                  <c:v>1477915546.8699999</c:v>
                </c:pt>
                <c:pt idx="8327">
                  <c:v>1477915546.937</c:v>
                </c:pt>
                <c:pt idx="8328">
                  <c:v>1477915547.003</c:v>
                </c:pt>
                <c:pt idx="8329">
                  <c:v>1477915547.0699999</c:v>
                </c:pt>
                <c:pt idx="8330">
                  <c:v>1477915547.937</c:v>
                </c:pt>
                <c:pt idx="8331">
                  <c:v>1477915548.0699999</c:v>
                </c:pt>
                <c:pt idx="8332">
                  <c:v>1477915548.1370001</c:v>
                </c:pt>
                <c:pt idx="8333">
                  <c:v>1477915548.204</c:v>
                </c:pt>
                <c:pt idx="8334">
                  <c:v>1477915548.27</c:v>
                </c:pt>
                <c:pt idx="8335">
                  <c:v>1477915548.3369999</c:v>
                </c:pt>
                <c:pt idx="8336">
                  <c:v>1477915548.404</c:v>
                </c:pt>
                <c:pt idx="8337">
                  <c:v>1477915549.27</c:v>
                </c:pt>
                <c:pt idx="8338">
                  <c:v>1477915549.404</c:v>
                </c:pt>
                <c:pt idx="8339">
                  <c:v>1477915549.47</c:v>
                </c:pt>
                <c:pt idx="8340">
                  <c:v>1477915549.5369999</c:v>
                </c:pt>
                <c:pt idx="8341">
                  <c:v>1477915549.6040001</c:v>
                </c:pt>
                <c:pt idx="8342">
                  <c:v>1477915549.6700001</c:v>
                </c:pt>
                <c:pt idx="8343">
                  <c:v>1477915549.737</c:v>
                </c:pt>
                <c:pt idx="8344">
                  <c:v>1477915550.6040001</c:v>
                </c:pt>
                <c:pt idx="8345">
                  <c:v>1477915550.737</c:v>
                </c:pt>
                <c:pt idx="8346">
                  <c:v>1477915550.8039999</c:v>
                </c:pt>
                <c:pt idx="8347">
                  <c:v>1477915550.8699999</c:v>
                </c:pt>
                <c:pt idx="8348">
                  <c:v>1477915550.937</c:v>
                </c:pt>
                <c:pt idx="8349">
                  <c:v>1477915551.0039999</c:v>
                </c:pt>
                <c:pt idx="8350">
                  <c:v>1477915551.0699999</c:v>
                </c:pt>
                <c:pt idx="8351">
                  <c:v>1477915551.937</c:v>
                </c:pt>
                <c:pt idx="8352">
                  <c:v>1477915552.0710001</c:v>
                </c:pt>
                <c:pt idx="8353">
                  <c:v>1477915552.1370001</c:v>
                </c:pt>
                <c:pt idx="8354">
                  <c:v>1477915552.204</c:v>
                </c:pt>
                <c:pt idx="8355">
                  <c:v>1477915552.2709999</c:v>
                </c:pt>
                <c:pt idx="8356">
                  <c:v>1477915552.3369999</c:v>
                </c:pt>
                <c:pt idx="8357">
                  <c:v>1477915552.404</c:v>
                </c:pt>
                <c:pt idx="8358">
                  <c:v>1477915553.2709999</c:v>
                </c:pt>
                <c:pt idx="8359">
                  <c:v>1477915553.404</c:v>
                </c:pt>
                <c:pt idx="8360">
                  <c:v>1477915553.471</c:v>
                </c:pt>
                <c:pt idx="8361">
                  <c:v>1477915553.5369999</c:v>
                </c:pt>
                <c:pt idx="8362">
                  <c:v>1477915553.6040001</c:v>
                </c:pt>
                <c:pt idx="8363">
                  <c:v>1477915553.671</c:v>
                </c:pt>
                <c:pt idx="8364">
                  <c:v>1477915553.737</c:v>
                </c:pt>
                <c:pt idx="8365">
                  <c:v>1477915554.6040001</c:v>
                </c:pt>
                <c:pt idx="8366">
                  <c:v>1477915554.737</c:v>
                </c:pt>
                <c:pt idx="8367">
                  <c:v>1477915554.8039999</c:v>
                </c:pt>
                <c:pt idx="8368">
                  <c:v>1477915554.8710001</c:v>
                </c:pt>
                <c:pt idx="8369">
                  <c:v>1477915554.937</c:v>
                </c:pt>
                <c:pt idx="8370">
                  <c:v>1477915555.0039999</c:v>
                </c:pt>
                <c:pt idx="8371">
                  <c:v>1477915555.0710001</c:v>
                </c:pt>
                <c:pt idx="8372">
                  <c:v>1477915555.937</c:v>
                </c:pt>
                <c:pt idx="8373">
                  <c:v>1477915556.0710001</c:v>
                </c:pt>
                <c:pt idx="8374">
                  <c:v>1477915556.1370001</c:v>
                </c:pt>
                <c:pt idx="8375">
                  <c:v>1477915556.204</c:v>
                </c:pt>
                <c:pt idx="8376">
                  <c:v>1477915556.2709999</c:v>
                </c:pt>
                <c:pt idx="8377">
                  <c:v>1477915556.3369999</c:v>
                </c:pt>
                <c:pt idx="8378">
                  <c:v>1477915556.404</c:v>
                </c:pt>
                <c:pt idx="8379">
                  <c:v>1477915557.2709999</c:v>
                </c:pt>
                <c:pt idx="8380">
                  <c:v>1477915557.404</c:v>
                </c:pt>
                <c:pt idx="8381">
                  <c:v>1477915557.471</c:v>
                </c:pt>
                <c:pt idx="8382">
                  <c:v>1477915557.5369999</c:v>
                </c:pt>
                <c:pt idx="8383">
                  <c:v>1477915557.6040001</c:v>
                </c:pt>
                <c:pt idx="8384">
                  <c:v>1477915557.671</c:v>
                </c:pt>
                <c:pt idx="8385">
                  <c:v>1477915557.737</c:v>
                </c:pt>
                <c:pt idx="8386">
                  <c:v>1477915558.6040001</c:v>
                </c:pt>
                <c:pt idx="8387">
                  <c:v>1477915558.737</c:v>
                </c:pt>
                <c:pt idx="8388">
                  <c:v>1477915558.8039999</c:v>
                </c:pt>
                <c:pt idx="8389">
                  <c:v>1477915558.8710001</c:v>
                </c:pt>
                <c:pt idx="8390">
                  <c:v>1477915558.937</c:v>
                </c:pt>
                <c:pt idx="8391">
                  <c:v>1477915559.0039999</c:v>
                </c:pt>
                <c:pt idx="8392">
                  <c:v>1477915559.0710001</c:v>
                </c:pt>
                <c:pt idx="8393">
                  <c:v>1477915559.937</c:v>
                </c:pt>
                <c:pt idx="8394">
                  <c:v>1477915560.0710001</c:v>
                </c:pt>
                <c:pt idx="8395">
                  <c:v>1477915560.1370001</c:v>
                </c:pt>
                <c:pt idx="8396">
                  <c:v>1477915560.204</c:v>
                </c:pt>
                <c:pt idx="8397">
                  <c:v>1477915560.2709999</c:v>
                </c:pt>
                <c:pt idx="8398">
                  <c:v>1477915560.3369999</c:v>
                </c:pt>
                <c:pt idx="8399">
                  <c:v>1477915560.404</c:v>
                </c:pt>
                <c:pt idx="8400">
                  <c:v>1477915561.2709999</c:v>
                </c:pt>
                <c:pt idx="8401">
                  <c:v>1477915561.404</c:v>
                </c:pt>
                <c:pt idx="8402">
                  <c:v>1477915561.471</c:v>
                </c:pt>
                <c:pt idx="8403">
                  <c:v>1477915561.5369999</c:v>
                </c:pt>
                <c:pt idx="8404">
                  <c:v>1477915561.6040001</c:v>
                </c:pt>
                <c:pt idx="8405">
                  <c:v>1477915561.671</c:v>
                </c:pt>
                <c:pt idx="8406">
                  <c:v>1477915561.737</c:v>
                </c:pt>
                <c:pt idx="8407">
                  <c:v>1477915562.6040001</c:v>
                </c:pt>
                <c:pt idx="8408">
                  <c:v>1477915562.737</c:v>
                </c:pt>
                <c:pt idx="8409">
                  <c:v>1477915562.8039999</c:v>
                </c:pt>
                <c:pt idx="8410">
                  <c:v>1477915562.8710001</c:v>
                </c:pt>
                <c:pt idx="8411">
                  <c:v>1477915562.937</c:v>
                </c:pt>
                <c:pt idx="8412">
                  <c:v>1477915563.0039999</c:v>
                </c:pt>
                <c:pt idx="8413">
                  <c:v>1477915563.0710001</c:v>
                </c:pt>
                <c:pt idx="8414">
                  <c:v>1477915563.937</c:v>
                </c:pt>
                <c:pt idx="8415">
                  <c:v>1477915564.0710001</c:v>
                </c:pt>
                <c:pt idx="8416">
                  <c:v>1477915564.1370001</c:v>
                </c:pt>
                <c:pt idx="8417">
                  <c:v>1477915564.204</c:v>
                </c:pt>
                <c:pt idx="8418">
                  <c:v>1477915564.2709999</c:v>
                </c:pt>
                <c:pt idx="8419">
                  <c:v>1477915564.3369999</c:v>
                </c:pt>
                <c:pt idx="8420">
                  <c:v>1477915564.404</c:v>
                </c:pt>
                <c:pt idx="8421">
                  <c:v>1477915565.2709999</c:v>
                </c:pt>
                <c:pt idx="8422">
                  <c:v>1477915565.404</c:v>
                </c:pt>
                <c:pt idx="8423">
                  <c:v>1477915565.471</c:v>
                </c:pt>
                <c:pt idx="8424">
                  <c:v>1477915565.5369999</c:v>
                </c:pt>
                <c:pt idx="8425">
                  <c:v>1477915565.6040001</c:v>
                </c:pt>
                <c:pt idx="8426">
                  <c:v>1477915565.671</c:v>
                </c:pt>
                <c:pt idx="8427">
                  <c:v>1477915565.737</c:v>
                </c:pt>
                <c:pt idx="8428">
                  <c:v>1477915566.6040001</c:v>
                </c:pt>
                <c:pt idx="8429">
                  <c:v>1477915566.737</c:v>
                </c:pt>
                <c:pt idx="8430">
                  <c:v>1477915566.8039999</c:v>
                </c:pt>
                <c:pt idx="8431">
                  <c:v>1477915566.8710001</c:v>
                </c:pt>
                <c:pt idx="8432">
                  <c:v>1477915566.937</c:v>
                </c:pt>
                <c:pt idx="8433">
                  <c:v>1477915567.0039999</c:v>
                </c:pt>
                <c:pt idx="8434">
                  <c:v>1477915567.0710001</c:v>
                </c:pt>
                <c:pt idx="8435">
                  <c:v>1477915567.937</c:v>
                </c:pt>
                <c:pt idx="8436">
                  <c:v>1477915568.0710001</c:v>
                </c:pt>
                <c:pt idx="8437">
                  <c:v>1477915568.1370001</c:v>
                </c:pt>
                <c:pt idx="8438">
                  <c:v>1477915568.204</c:v>
                </c:pt>
                <c:pt idx="8439">
                  <c:v>1477915568.27</c:v>
                </c:pt>
                <c:pt idx="8440">
                  <c:v>1477915568.3369999</c:v>
                </c:pt>
                <c:pt idx="8441">
                  <c:v>1477915569.27</c:v>
                </c:pt>
                <c:pt idx="8442">
                  <c:v>1477915569.404</c:v>
                </c:pt>
                <c:pt idx="8443">
                  <c:v>1477915569.47</c:v>
                </c:pt>
                <c:pt idx="8444">
                  <c:v>1477915569.5369999</c:v>
                </c:pt>
                <c:pt idx="8445">
                  <c:v>1477915569.6040001</c:v>
                </c:pt>
                <c:pt idx="8446">
                  <c:v>1477915569.671</c:v>
                </c:pt>
                <c:pt idx="8447">
                  <c:v>1477915570.6040001</c:v>
                </c:pt>
                <c:pt idx="8448">
                  <c:v>1477915570.737</c:v>
                </c:pt>
                <c:pt idx="8449">
                  <c:v>1477915570.8039999</c:v>
                </c:pt>
                <c:pt idx="8450">
                  <c:v>1477915570.8710001</c:v>
                </c:pt>
                <c:pt idx="8451">
                  <c:v>1477915570.937</c:v>
                </c:pt>
                <c:pt idx="8452">
                  <c:v>1477915571.0039999</c:v>
                </c:pt>
                <c:pt idx="8453">
                  <c:v>1477915571.937</c:v>
                </c:pt>
                <c:pt idx="8454">
                  <c:v>1477915572.0710001</c:v>
                </c:pt>
                <c:pt idx="8455">
                  <c:v>1477915572.1370001</c:v>
                </c:pt>
                <c:pt idx="8456">
                  <c:v>1477915572.204</c:v>
                </c:pt>
                <c:pt idx="8457">
                  <c:v>1477915572.2709999</c:v>
                </c:pt>
                <c:pt idx="8458">
                  <c:v>1477915572.3369999</c:v>
                </c:pt>
                <c:pt idx="8459">
                  <c:v>1477915573.2709999</c:v>
                </c:pt>
                <c:pt idx="8460">
                  <c:v>1477915573.404</c:v>
                </c:pt>
                <c:pt idx="8461">
                  <c:v>1477915573.471</c:v>
                </c:pt>
                <c:pt idx="8462">
                  <c:v>1477915573.5369999</c:v>
                </c:pt>
                <c:pt idx="8463">
                  <c:v>1477915573.6040001</c:v>
                </c:pt>
                <c:pt idx="8464">
                  <c:v>1477915573.671</c:v>
                </c:pt>
                <c:pt idx="8465">
                  <c:v>1477915574.6040001</c:v>
                </c:pt>
                <c:pt idx="8466">
                  <c:v>1477915574.737</c:v>
                </c:pt>
                <c:pt idx="8467">
                  <c:v>1477915574.8039999</c:v>
                </c:pt>
                <c:pt idx="8468">
                  <c:v>1477915574.8710001</c:v>
                </c:pt>
                <c:pt idx="8469">
                  <c:v>1477915574.937</c:v>
                </c:pt>
                <c:pt idx="8470">
                  <c:v>1477915575.0039999</c:v>
                </c:pt>
                <c:pt idx="8471">
                  <c:v>1477915575.937</c:v>
                </c:pt>
                <c:pt idx="8472">
                  <c:v>1477915576.0710001</c:v>
                </c:pt>
                <c:pt idx="8473">
                  <c:v>1477915576.1370001</c:v>
                </c:pt>
                <c:pt idx="8474">
                  <c:v>1477915576.204</c:v>
                </c:pt>
                <c:pt idx="8475">
                  <c:v>1477915576.2709999</c:v>
                </c:pt>
                <c:pt idx="8476">
                  <c:v>1477915576.3369999</c:v>
                </c:pt>
                <c:pt idx="8477">
                  <c:v>1477915577.2709999</c:v>
                </c:pt>
                <c:pt idx="8478">
                  <c:v>1477915577.404</c:v>
                </c:pt>
                <c:pt idx="8479">
                  <c:v>1477915577.471</c:v>
                </c:pt>
                <c:pt idx="8480">
                  <c:v>1477915577.5380001</c:v>
                </c:pt>
                <c:pt idx="8481">
                  <c:v>1477915577.6040001</c:v>
                </c:pt>
                <c:pt idx="8482">
                  <c:v>1477915577.671</c:v>
                </c:pt>
                <c:pt idx="8483">
                  <c:v>1477915578.6040001</c:v>
                </c:pt>
                <c:pt idx="8484">
                  <c:v>1477915578.7379999</c:v>
                </c:pt>
                <c:pt idx="8485">
                  <c:v>1477915578.8039999</c:v>
                </c:pt>
                <c:pt idx="8486">
                  <c:v>1477915578.8710001</c:v>
                </c:pt>
                <c:pt idx="8487">
                  <c:v>1477915578.938</c:v>
                </c:pt>
                <c:pt idx="8488">
                  <c:v>1477915579.0039999</c:v>
                </c:pt>
                <c:pt idx="8489">
                  <c:v>1477915579.938</c:v>
                </c:pt>
                <c:pt idx="8490">
                  <c:v>1477915580.0710001</c:v>
                </c:pt>
                <c:pt idx="8491">
                  <c:v>1477915580.138</c:v>
                </c:pt>
                <c:pt idx="8492">
                  <c:v>1477915580.2049999</c:v>
                </c:pt>
                <c:pt idx="8493">
                  <c:v>1477915580.2709999</c:v>
                </c:pt>
                <c:pt idx="8494">
                  <c:v>1477915580.3380001</c:v>
                </c:pt>
                <c:pt idx="8495">
                  <c:v>1477915581.2709999</c:v>
                </c:pt>
                <c:pt idx="8496">
                  <c:v>1477915581.405</c:v>
                </c:pt>
                <c:pt idx="8497">
                  <c:v>1477915581.4719999</c:v>
                </c:pt>
                <c:pt idx="8498">
                  <c:v>1477915581.5380001</c:v>
                </c:pt>
                <c:pt idx="8499">
                  <c:v>1477915581.605</c:v>
                </c:pt>
                <c:pt idx="8500">
                  <c:v>1477915581.6719999</c:v>
                </c:pt>
                <c:pt idx="8501">
                  <c:v>1477915582.605</c:v>
                </c:pt>
                <c:pt idx="8502">
                  <c:v>1477915582.7379999</c:v>
                </c:pt>
                <c:pt idx="8503">
                  <c:v>1477915582.8050001</c:v>
                </c:pt>
                <c:pt idx="8504">
                  <c:v>1477915582.872</c:v>
                </c:pt>
                <c:pt idx="8505">
                  <c:v>1477915582.938</c:v>
                </c:pt>
                <c:pt idx="8506">
                  <c:v>1477915583.0050001</c:v>
                </c:pt>
                <c:pt idx="8507">
                  <c:v>1477915583.9389999</c:v>
                </c:pt>
                <c:pt idx="8508">
                  <c:v>1477915584.072</c:v>
                </c:pt>
                <c:pt idx="8509">
                  <c:v>1477915584.1389999</c:v>
                </c:pt>
                <c:pt idx="8510">
                  <c:v>1477915584.2049999</c:v>
                </c:pt>
                <c:pt idx="8511">
                  <c:v>1477915584.2720001</c:v>
                </c:pt>
                <c:pt idx="8512">
                  <c:v>1477915584.339</c:v>
                </c:pt>
                <c:pt idx="8513">
                  <c:v>1477915585.2720001</c:v>
                </c:pt>
                <c:pt idx="8514">
                  <c:v>1477915585.4059999</c:v>
                </c:pt>
                <c:pt idx="8515">
                  <c:v>1477915585.4719999</c:v>
                </c:pt>
                <c:pt idx="8516">
                  <c:v>1477915585.539</c:v>
                </c:pt>
                <c:pt idx="8517">
                  <c:v>1477915585.6059999</c:v>
                </c:pt>
                <c:pt idx="8518">
                  <c:v>1477915585.6719999</c:v>
                </c:pt>
                <c:pt idx="8519">
                  <c:v>1477915586.6059999</c:v>
                </c:pt>
                <c:pt idx="8520">
                  <c:v>1477915586.7390001</c:v>
                </c:pt>
                <c:pt idx="8521">
                  <c:v>1477915586.806</c:v>
                </c:pt>
                <c:pt idx="8522">
                  <c:v>1477915586.8729999</c:v>
                </c:pt>
                <c:pt idx="8523">
                  <c:v>1477915586.9389999</c:v>
                </c:pt>
                <c:pt idx="8524">
                  <c:v>1477915587.006</c:v>
                </c:pt>
                <c:pt idx="8525">
                  <c:v>1477915587.9400001</c:v>
                </c:pt>
                <c:pt idx="8526">
                  <c:v>1477915588.073</c:v>
                </c:pt>
                <c:pt idx="8527">
                  <c:v>1477915588.1400001</c:v>
                </c:pt>
                <c:pt idx="8528">
                  <c:v>1477915588.2060001</c:v>
                </c:pt>
                <c:pt idx="8529">
                  <c:v>1477915588.273</c:v>
                </c:pt>
                <c:pt idx="8530">
                  <c:v>1477915588.3399999</c:v>
                </c:pt>
                <c:pt idx="8531">
                  <c:v>1477915588.4059999</c:v>
                </c:pt>
                <c:pt idx="8532">
                  <c:v>1477915589.273</c:v>
                </c:pt>
                <c:pt idx="8533">
                  <c:v>1477915589.4070001</c:v>
                </c:pt>
                <c:pt idx="8534">
                  <c:v>1477915589.473</c:v>
                </c:pt>
                <c:pt idx="8535">
                  <c:v>1477915589.54</c:v>
                </c:pt>
                <c:pt idx="8536">
                  <c:v>1477915589.6070001</c:v>
                </c:pt>
                <c:pt idx="8537">
                  <c:v>1477915589.6730001</c:v>
                </c:pt>
                <c:pt idx="8538">
                  <c:v>1477915589.74</c:v>
                </c:pt>
                <c:pt idx="8539">
                  <c:v>1477915590.6070001</c:v>
                </c:pt>
                <c:pt idx="8540">
                  <c:v>1477915590.74</c:v>
                </c:pt>
                <c:pt idx="8541">
                  <c:v>1477915590.8069999</c:v>
                </c:pt>
                <c:pt idx="8542">
                  <c:v>1477915590.8740001</c:v>
                </c:pt>
                <c:pt idx="8543">
                  <c:v>1477915590.9400001</c:v>
                </c:pt>
                <c:pt idx="8544">
                  <c:v>1477915591.007</c:v>
                </c:pt>
                <c:pt idx="8545">
                  <c:v>1477915591.0739999</c:v>
                </c:pt>
                <c:pt idx="8546">
                  <c:v>1477915591.941</c:v>
                </c:pt>
                <c:pt idx="8547">
                  <c:v>1477915592.0739999</c:v>
                </c:pt>
                <c:pt idx="8548">
                  <c:v>1477915592.141</c:v>
                </c:pt>
                <c:pt idx="8549">
                  <c:v>1477915592.207</c:v>
                </c:pt>
                <c:pt idx="8550">
                  <c:v>1477915592.2739999</c:v>
                </c:pt>
                <c:pt idx="8551">
                  <c:v>1477915592.3410001</c:v>
                </c:pt>
                <c:pt idx="8552">
                  <c:v>1477915592.408</c:v>
                </c:pt>
                <c:pt idx="8553">
                  <c:v>1477915593.2739999</c:v>
                </c:pt>
                <c:pt idx="8554">
                  <c:v>1477915593.408</c:v>
                </c:pt>
                <c:pt idx="8555">
                  <c:v>1477915593.4749999</c:v>
                </c:pt>
                <c:pt idx="8556">
                  <c:v>1477915593.5409999</c:v>
                </c:pt>
                <c:pt idx="8557">
                  <c:v>1477915593.608</c:v>
                </c:pt>
                <c:pt idx="8558">
                  <c:v>1477915593.675</c:v>
                </c:pt>
                <c:pt idx="8559">
                  <c:v>1477915593.7409999</c:v>
                </c:pt>
                <c:pt idx="8560">
                  <c:v>1477915594.608</c:v>
                </c:pt>
                <c:pt idx="8561">
                  <c:v>1477915594.7420001</c:v>
                </c:pt>
                <c:pt idx="8562">
                  <c:v>1477915594.8080001</c:v>
                </c:pt>
                <c:pt idx="8563">
                  <c:v>1477915594.875</c:v>
                </c:pt>
                <c:pt idx="8564">
                  <c:v>1477915594.9419999</c:v>
                </c:pt>
                <c:pt idx="8565">
                  <c:v>1477915595.0079999</c:v>
                </c:pt>
                <c:pt idx="8566">
                  <c:v>1477915595.075</c:v>
                </c:pt>
                <c:pt idx="8567">
                  <c:v>1477915595.9419999</c:v>
                </c:pt>
                <c:pt idx="8568">
                  <c:v>1477915596.075</c:v>
                </c:pt>
                <c:pt idx="8569">
                  <c:v>1477915596.142</c:v>
                </c:pt>
                <c:pt idx="8570">
                  <c:v>1477915596.2090001</c:v>
                </c:pt>
                <c:pt idx="8571">
                  <c:v>1477915596.2750001</c:v>
                </c:pt>
                <c:pt idx="8572">
                  <c:v>1477915596.342</c:v>
                </c:pt>
                <c:pt idx="8573">
                  <c:v>1477915596.4089999</c:v>
                </c:pt>
                <c:pt idx="8574">
                  <c:v>1477915597.276</c:v>
                </c:pt>
                <c:pt idx="8575">
                  <c:v>1477915597.4089999</c:v>
                </c:pt>
                <c:pt idx="8576">
                  <c:v>1477915597.4760001</c:v>
                </c:pt>
                <c:pt idx="8577">
                  <c:v>1477915597.5420001</c:v>
                </c:pt>
                <c:pt idx="8578">
                  <c:v>1477915597.609</c:v>
                </c:pt>
                <c:pt idx="8579">
                  <c:v>1477915597.6760001</c:v>
                </c:pt>
                <c:pt idx="8580">
                  <c:v>1477915597.7420001</c:v>
                </c:pt>
                <c:pt idx="8581">
                  <c:v>1477915598.609</c:v>
                </c:pt>
                <c:pt idx="8582">
                  <c:v>1477915598.743</c:v>
                </c:pt>
                <c:pt idx="8583">
                  <c:v>1477915598.809</c:v>
                </c:pt>
                <c:pt idx="8584">
                  <c:v>1477915598.8759999</c:v>
                </c:pt>
                <c:pt idx="8585">
                  <c:v>1477915598.9430001</c:v>
                </c:pt>
                <c:pt idx="8586">
                  <c:v>1477915599.0090001</c:v>
                </c:pt>
                <c:pt idx="8587">
                  <c:v>1477915599.076</c:v>
                </c:pt>
                <c:pt idx="8588">
                  <c:v>1477915599.9430001</c:v>
                </c:pt>
                <c:pt idx="8589">
                  <c:v>1477915600.076</c:v>
                </c:pt>
                <c:pt idx="8590">
                  <c:v>1477915600.1429999</c:v>
                </c:pt>
                <c:pt idx="8591">
                  <c:v>1477915600.21</c:v>
                </c:pt>
                <c:pt idx="8592">
                  <c:v>1477915600.276</c:v>
                </c:pt>
                <c:pt idx="8593">
                  <c:v>1477915600.3429999</c:v>
                </c:pt>
                <c:pt idx="8594">
                  <c:v>1477915600.4100001</c:v>
                </c:pt>
                <c:pt idx="8595">
                  <c:v>1477915601.277</c:v>
                </c:pt>
                <c:pt idx="8596">
                  <c:v>1477915601.4100001</c:v>
                </c:pt>
                <c:pt idx="8597">
                  <c:v>1477915601.477</c:v>
                </c:pt>
                <c:pt idx="8598">
                  <c:v>1477915601.543</c:v>
                </c:pt>
                <c:pt idx="8599">
                  <c:v>1477915601.6099999</c:v>
                </c:pt>
                <c:pt idx="8600">
                  <c:v>1477915601.677</c:v>
                </c:pt>
                <c:pt idx="8601">
                  <c:v>1477915601.743</c:v>
                </c:pt>
                <c:pt idx="8602">
                  <c:v>1477915602.6099999</c:v>
                </c:pt>
                <c:pt idx="8603">
                  <c:v>1477915602.743</c:v>
                </c:pt>
                <c:pt idx="8604">
                  <c:v>1477915602.8099999</c:v>
                </c:pt>
                <c:pt idx="8605">
                  <c:v>1477915602.8770001</c:v>
                </c:pt>
                <c:pt idx="8606">
                  <c:v>1477915602.944</c:v>
                </c:pt>
                <c:pt idx="8607">
                  <c:v>1477915603.01</c:v>
                </c:pt>
                <c:pt idx="8608">
                  <c:v>1477915603.0769999</c:v>
                </c:pt>
                <c:pt idx="8609">
                  <c:v>1477915603.944</c:v>
                </c:pt>
                <c:pt idx="8610">
                  <c:v>1477915604.0769999</c:v>
                </c:pt>
                <c:pt idx="8611">
                  <c:v>1477915604.1440001</c:v>
                </c:pt>
                <c:pt idx="8612">
                  <c:v>1477915604.21</c:v>
                </c:pt>
                <c:pt idx="8613">
                  <c:v>1477915604.277</c:v>
                </c:pt>
                <c:pt idx="8614">
                  <c:v>1477915604.3440001</c:v>
                </c:pt>
                <c:pt idx="8615">
                  <c:v>1477915604.4100001</c:v>
                </c:pt>
                <c:pt idx="8616">
                  <c:v>1477915605.277</c:v>
                </c:pt>
                <c:pt idx="8617">
                  <c:v>1477915605.411</c:v>
                </c:pt>
                <c:pt idx="8618">
                  <c:v>1477915605.477</c:v>
                </c:pt>
                <c:pt idx="8619">
                  <c:v>1477915605.5439999</c:v>
                </c:pt>
                <c:pt idx="8620">
                  <c:v>1477915605.6110001</c:v>
                </c:pt>
                <c:pt idx="8621">
                  <c:v>1477915605.677</c:v>
                </c:pt>
                <c:pt idx="8622">
                  <c:v>1477915605.744</c:v>
                </c:pt>
                <c:pt idx="8623">
                  <c:v>1477915606.6110001</c:v>
                </c:pt>
                <c:pt idx="8624">
                  <c:v>1477915606.744</c:v>
                </c:pt>
                <c:pt idx="8625">
                  <c:v>1477915606.8110001</c:v>
                </c:pt>
                <c:pt idx="8626">
                  <c:v>1477915606.8770001</c:v>
                </c:pt>
                <c:pt idx="8627">
                  <c:v>1477915606.944</c:v>
                </c:pt>
                <c:pt idx="8628">
                  <c:v>1477915607.0109999</c:v>
                </c:pt>
                <c:pt idx="8629">
                  <c:v>1477915607.0769999</c:v>
                </c:pt>
                <c:pt idx="8630">
                  <c:v>1477915607.944</c:v>
                </c:pt>
                <c:pt idx="8631">
                  <c:v>1477915608.0769999</c:v>
                </c:pt>
                <c:pt idx="8632">
                  <c:v>1477915608.1440001</c:v>
                </c:pt>
                <c:pt idx="8633">
                  <c:v>1477915608.211</c:v>
                </c:pt>
                <c:pt idx="8634">
                  <c:v>1477915608.277</c:v>
                </c:pt>
                <c:pt idx="8635">
                  <c:v>1477915608.3440001</c:v>
                </c:pt>
                <c:pt idx="8636">
                  <c:v>1477915608.411</c:v>
                </c:pt>
                <c:pt idx="8637">
                  <c:v>1477915609.2780001</c:v>
                </c:pt>
                <c:pt idx="8638">
                  <c:v>1477915609.411</c:v>
                </c:pt>
                <c:pt idx="8639">
                  <c:v>1477915609.4779999</c:v>
                </c:pt>
                <c:pt idx="8640">
                  <c:v>1477915609.5439999</c:v>
                </c:pt>
                <c:pt idx="8641">
                  <c:v>1477915609.6110001</c:v>
                </c:pt>
                <c:pt idx="8642">
                  <c:v>1477915609.678</c:v>
                </c:pt>
                <c:pt idx="8643">
                  <c:v>1477915609.744</c:v>
                </c:pt>
                <c:pt idx="8644">
                  <c:v>1477915610.6110001</c:v>
                </c:pt>
                <c:pt idx="8645">
                  <c:v>1477915610.744</c:v>
                </c:pt>
                <c:pt idx="8646">
                  <c:v>1477915610.8110001</c:v>
                </c:pt>
                <c:pt idx="8647">
                  <c:v>1477915610.878</c:v>
                </c:pt>
                <c:pt idx="8648">
                  <c:v>1477915610.944</c:v>
                </c:pt>
                <c:pt idx="8649">
                  <c:v>1477915611.0109999</c:v>
                </c:pt>
                <c:pt idx="8650">
                  <c:v>1477915611.0780001</c:v>
                </c:pt>
                <c:pt idx="8651">
                  <c:v>1477915611.944</c:v>
                </c:pt>
                <c:pt idx="8652">
                  <c:v>1477915612.0780001</c:v>
                </c:pt>
                <c:pt idx="8653">
                  <c:v>1477915612.1440001</c:v>
                </c:pt>
                <c:pt idx="8654">
                  <c:v>1477915612.211</c:v>
                </c:pt>
                <c:pt idx="8655">
                  <c:v>1477915612.2780001</c:v>
                </c:pt>
                <c:pt idx="8656">
                  <c:v>1477915612.3440001</c:v>
                </c:pt>
                <c:pt idx="8657">
                  <c:v>1477915612.411</c:v>
                </c:pt>
                <c:pt idx="8658">
                  <c:v>1477915613.2780001</c:v>
                </c:pt>
                <c:pt idx="8659">
                  <c:v>1477915613.411</c:v>
                </c:pt>
                <c:pt idx="8660">
                  <c:v>1477915613.4779999</c:v>
                </c:pt>
                <c:pt idx="8661">
                  <c:v>1477915613.5439999</c:v>
                </c:pt>
                <c:pt idx="8662">
                  <c:v>1477915613.6110001</c:v>
                </c:pt>
                <c:pt idx="8663">
                  <c:v>1477915613.678</c:v>
                </c:pt>
                <c:pt idx="8664">
                  <c:v>1477915613.744</c:v>
                </c:pt>
                <c:pt idx="8665">
                  <c:v>1477915614.6110001</c:v>
                </c:pt>
                <c:pt idx="8666">
                  <c:v>1477915614.744</c:v>
                </c:pt>
                <c:pt idx="8667">
                  <c:v>1477915614.8110001</c:v>
                </c:pt>
                <c:pt idx="8668">
                  <c:v>1477915614.878</c:v>
                </c:pt>
                <c:pt idx="8669">
                  <c:v>1477915614.944</c:v>
                </c:pt>
                <c:pt idx="8670">
                  <c:v>1477915615.0109999</c:v>
                </c:pt>
                <c:pt idx="8671">
                  <c:v>1477915615.0780001</c:v>
                </c:pt>
                <c:pt idx="8672">
                  <c:v>1477915615.944</c:v>
                </c:pt>
                <c:pt idx="8673">
                  <c:v>1477915616.0780001</c:v>
                </c:pt>
                <c:pt idx="8674">
                  <c:v>1477915616.1440001</c:v>
                </c:pt>
                <c:pt idx="8675">
                  <c:v>1477915616.211</c:v>
                </c:pt>
                <c:pt idx="8676">
                  <c:v>1477915616.2780001</c:v>
                </c:pt>
                <c:pt idx="8677">
                  <c:v>1477915616.3440001</c:v>
                </c:pt>
                <c:pt idx="8678">
                  <c:v>1477915616.411</c:v>
                </c:pt>
                <c:pt idx="8679">
                  <c:v>1477915617.2780001</c:v>
                </c:pt>
                <c:pt idx="8680">
                  <c:v>1477915617.411</c:v>
                </c:pt>
                <c:pt idx="8681">
                  <c:v>1477915617.4779999</c:v>
                </c:pt>
                <c:pt idx="8682">
                  <c:v>1477915617.5439999</c:v>
                </c:pt>
                <c:pt idx="8683">
                  <c:v>1477915617.6110001</c:v>
                </c:pt>
                <c:pt idx="8684">
                  <c:v>1477915617.678</c:v>
                </c:pt>
                <c:pt idx="8685">
                  <c:v>1477915617.744</c:v>
                </c:pt>
                <c:pt idx="8686">
                  <c:v>1477915618.6110001</c:v>
                </c:pt>
                <c:pt idx="8687">
                  <c:v>1477915618.744</c:v>
                </c:pt>
                <c:pt idx="8688">
                  <c:v>1477915618.8110001</c:v>
                </c:pt>
                <c:pt idx="8689">
                  <c:v>1477915618.8770001</c:v>
                </c:pt>
                <c:pt idx="8690">
                  <c:v>1477915618.944</c:v>
                </c:pt>
                <c:pt idx="8691">
                  <c:v>1477915619.0109999</c:v>
                </c:pt>
                <c:pt idx="8692">
                  <c:v>1477915619.0769999</c:v>
                </c:pt>
                <c:pt idx="8693">
                  <c:v>1477915619.944</c:v>
                </c:pt>
                <c:pt idx="8694">
                  <c:v>1477915620.0769999</c:v>
                </c:pt>
                <c:pt idx="8695">
                  <c:v>1477915620.1440001</c:v>
                </c:pt>
                <c:pt idx="8696">
                  <c:v>1477915620.211</c:v>
                </c:pt>
                <c:pt idx="8697">
                  <c:v>1477915620.277</c:v>
                </c:pt>
                <c:pt idx="8698">
                  <c:v>1477915620.3440001</c:v>
                </c:pt>
                <c:pt idx="8699">
                  <c:v>1477915620.4100001</c:v>
                </c:pt>
                <c:pt idx="8700">
                  <c:v>1477915621.277</c:v>
                </c:pt>
                <c:pt idx="8701">
                  <c:v>1477915621.4100001</c:v>
                </c:pt>
                <c:pt idx="8702">
                  <c:v>1477915621.477</c:v>
                </c:pt>
                <c:pt idx="8703">
                  <c:v>1477915621.5439999</c:v>
                </c:pt>
                <c:pt idx="8704">
                  <c:v>1477915621.6099999</c:v>
                </c:pt>
                <c:pt idx="8705">
                  <c:v>1477915621.677</c:v>
                </c:pt>
                <c:pt idx="8706">
                  <c:v>1477915621.744</c:v>
                </c:pt>
                <c:pt idx="8707">
                  <c:v>1477915622.6099999</c:v>
                </c:pt>
                <c:pt idx="8708">
                  <c:v>1477915622.743</c:v>
                </c:pt>
                <c:pt idx="8709">
                  <c:v>1477915622.8099999</c:v>
                </c:pt>
                <c:pt idx="8710">
                  <c:v>1477915622.8770001</c:v>
                </c:pt>
                <c:pt idx="8711">
                  <c:v>1477915622.9430001</c:v>
                </c:pt>
                <c:pt idx="8712">
                  <c:v>1477915623.01</c:v>
                </c:pt>
                <c:pt idx="8713">
                  <c:v>1477915623.0769999</c:v>
                </c:pt>
                <c:pt idx="8714">
                  <c:v>1477915623.9430001</c:v>
                </c:pt>
                <c:pt idx="8715">
                  <c:v>1477915624.0769999</c:v>
                </c:pt>
                <c:pt idx="8716">
                  <c:v>1477915624.1429999</c:v>
                </c:pt>
                <c:pt idx="8717">
                  <c:v>1477915624.21</c:v>
                </c:pt>
                <c:pt idx="8718">
                  <c:v>1477915624.277</c:v>
                </c:pt>
                <c:pt idx="8719">
                  <c:v>1477915624.3429999</c:v>
                </c:pt>
                <c:pt idx="8720">
                  <c:v>1477915624.4100001</c:v>
                </c:pt>
                <c:pt idx="8721">
                  <c:v>1477915625.276</c:v>
                </c:pt>
                <c:pt idx="8722">
                  <c:v>1477915625.4100001</c:v>
                </c:pt>
                <c:pt idx="8723">
                  <c:v>1477915625.4760001</c:v>
                </c:pt>
                <c:pt idx="8724">
                  <c:v>1477915625.543</c:v>
                </c:pt>
                <c:pt idx="8725">
                  <c:v>1477915625.6099999</c:v>
                </c:pt>
                <c:pt idx="8726">
                  <c:v>1477915625.6760001</c:v>
                </c:pt>
                <c:pt idx="8727">
                  <c:v>1477915625.743</c:v>
                </c:pt>
                <c:pt idx="8728">
                  <c:v>1477915626.6099999</c:v>
                </c:pt>
                <c:pt idx="8729">
                  <c:v>1477915626.743</c:v>
                </c:pt>
                <c:pt idx="8730">
                  <c:v>1477915626.809</c:v>
                </c:pt>
                <c:pt idx="8731">
                  <c:v>1477915626.8759999</c:v>
                </c:pt>
                <c:pt idx="8732">
                  <c:v>1477915626.9430001</c:v>
                </c:pt>
                <c:pt idx="8733">
                  <c:v>1477915627.0090001</c:v>
                </c:pt>
                <c:pt idx="8734">
                  <c:v>1477915627.076</c:v>
                </c:pt>
                <c:pt idx="8735">
                  <c:v>1477915627.9430001</c:v>
                </c:pt>
                <c:pt idx="8736">
                  <c:v>1477915628.076</c:v>
                </c:pt>
                <c:pt idx="8737">
                  <c:v>1477915628.1429999</c:v>
                </c:pt>
                <c:pt idx="8738">
                  <c:v>1477915628.2090001</c:v>
                </c:pt>
                <c:pt idx="8739">
                  <c:v>1477915628.276</c:v>
                </c:pt>
                <c:pt idx="8740">
                  <c:v>1477915628.3429999</c:v>
                </c:pt>
                <c:pt idx="8741">
                  <c:v>1477915629.276</c:v>
                </c:pt>
                <c:pt idx="8742">
                  <c:v>1477915629.4089999</c:v>
                </c:pt>
                <c:pt idx="8743">
                  <c:v>1477915629.4760001</c:v>
                </c:pt>
                <c:pt idx="8744">
                  <c:v>1477915629.5420001</c:v>
                </c:pt>
                <c:pt idx="8745">
                  <c:v>1477915629.609</c:v>
                </c:pt>
                <c:pt idx="8746">
                  <c:v>1477915629.6760001</c:v>
                </c:pt>
                <c:pt idx="8747">
                  <c:v>1477915630.609</c:v>
                </c:pt>
                <c:pt idx="8748">
                  <c:v>1477915630.7420001</c:v>
                </c:pt>
                <c:pt idx="8749">
                  <c:v>1477915630.809</c:v>
                </c:pt>
                <c:pt idx="8750">
                  <c:v>1477915630.8759999</c:v>
                </c:pt>
                <c:pt idx="8751">
                  <c:v>1477915630.9419999</c:v>
                </c:pt>
                <c:pt idx="8752">
                  <c:v>1477915631.0090001</c:v>
                </c:pt>
                <c:pt idx="8753">
                  <c:v>1477915631.9419999</c:v>
                </c:pt>
                <c:pt idx="8754">
                  <c:v>1477915632.075</c:v>
                </c:pt>
                <c:pt idx="8755">
                  <c:v>1477915632.142</c:v>
                </c:pt>
                <c:pt idx="8756">
                  <c:v>1477915632.2090001</c:v>
                </c:pt>
                <c:pt idx="8757">
                  <c:v>1477915632.2750001</c:v>
                </c:pt>
                <c:pt idx="8758">
                  <c:v>1477915632.342</c:v>
                </c:pt>
                <c:pt idx="8759">
                  <c:v>1477915633.2750001</c:v>
                </c:pt>
                <c:pt idx="8760">
                  <c:v>1477915633.408</c:v>
                </c:pt>
                <c:pt idx="8761">
                  <c:v>1477915633.4749999</c:v>
                </c:pt>
                <c:pt idx="8762">
                  <c:v>1477915633.5420001</c:v>
                </c:pt>
                <c:pt idx="8763">
                  <c:v>1477915633.608</c:v>
                </c:pt>
                <c:pt idx="8764">
                  <c:v>1477915633.675</c:v>
                </c:pt>
                <c:pt idx="8765">
                  <c:v>1477915634.608</c:v>
                </c:pt>
                <c:pt idx="8766">
                  <c:v>1477915634.7420001</c:v>
                </c:pt>
                <c:pt idx="8767">
                  <c:v>1477915634.8080001</c:v>
                </c:pt>
                <c:pt idx="8768">
                  <c:v>1477915634.875</c:v>
                </c:pt>
                <c:pt idx="8769">
                  <c:v>1477915634.9419999</c:v>
                </c:pt>
                <c:pt idx="8770">
                  <c:v>1477915635.0079999</c:v>
                </c:pt>
                <c:pt idx="8771">
                  <c:v>1477915635.941</c:v>
                </c:pt>
                <c:pt idx="8772">
                  <c:v>1477915636.075</c:v>
                </c:pt>
                <c:pt idx="8773">
                  <c:v>1477915636.141</c:v>
                </c:pt>
                <c:pt idx="8774">
                  <c:v>1477915636.2079999</c:v>
                </c:pt>
                <c:pt idx="8775">
                  <c:v>1477915636.2750001</c:v>
                </c:pt>
                <c:pt idx="8776">
                  <c:v>1477915636.3410001</c:v>
                </c:pt>
                <c:pt idx="8777">
                  <c:v>1477915637.2750001</c:v>
                </c:pt>
                <c:pt idx="8778">
                  <c:v>1477915637.408</c:v>
                </c:pt>
                <c:pt idx="8779">
                  <c:v>1477915637.4749999</c:v>
                </c:pt>
                <c:pt idx="8780">
                  <c:v>1477915637.5409999</c:v>
                </c:pt>
                <c:pt idx="8781">
                  <c:v>1477915637.608</c:v>
                </c:pt>
                <c:pt idx="8782">
                  <c:v>1477915637.675</c:v>
                </c:pt>
                <c:pt idx="8783">
                  <c:v>1477915638.608</c:v>
                </c:pt>
                <c:pt idx="8784">
                  <c:v>1477915638.7409999</c:v>
                </c:pt>
                <c:pt idx="8785">
                  <c:v>1477915638.8080001</c:v>
                </c:pt>
                <c:pt idx="8786">
                  <c:v>1477915638.8740001</c:v>
                </c:pt>
                <c:pt idx="8787">
                  <c:v>1477915638.941</c:v>
                </c:pt>
                <c:pt idx="8788">
                  <c:v>1477915639.0079999</c:v>
                </c:pt>
                <c:pt idx="8789">
                  <c:v>1477915639.941</c:v>
                </c:pt>
                <c:pt idx="8790">
                  <c:v>1477915640.0739999</c:v>
                </c:pt>
                <c:pt idx="8791">
                  <c:v>1477915640.141</c:v>
                </c:pt>
                <c:pt idx="8792">
                  <c:v>1477915640.2079999</c:v>
                </c:pt>
                <c:pt idx="8793">
                  <c:v>1477915640.2739999</c:v>
                </c:pt>
                <c:pt idx="8794">
                  <c:v>1477915640.3410001</c:v>
                </c:pt>
                <c:pt idx="8795">
                  <c:v>1477915641.2739999</c:v>
                </c:pt>
                <c:pt idx="8796">
                  <c:v>1477915641.408</c:v>
                </c:pt>
                <c:pt idx="8797">
                  <c:v>1477915641.474</c:v>
                </c:pt>
                <c:pt idx="8798">
                  <c:v>1477915641.5409999</c:v>
                </c:pt>
                <c:pt idx="8799">
                  <c:v>1477915641.608</c:v>
                </c:pt>
                <c:pt idx="8800">
                  <c:v>1477915641.674</c:v>
                </c:pt>
                <c:pt idx="8801">
                  <c:v>1477915642.608</c:v>
                </c:pt>
                <c:pt idx="8802">
                  <c:v>1477915642.7409999</c:v>
                </c:pt>
                <c:pt idx="8803">
                  <c:v>1477915642.8080001</c:v>
                </c:pt>
                <c:pt idx="8804">
                  <c:v>1477915642.8740001</c:v>
                </c:pt>
                <c:pt idx="8805">
                  <c:v>1477915642.941</c:v>
                </c:pt>
                <c:pt idx="8806">
                  <c:v>1477915643.0079999</c:v>
                </c:pt>
                <c:pt idx="8807">
                  <c:v>1477915643.941</c:v>
                </c:pt>
                <c:pt idx="8808">
                  <c:v>1477915644.0739999</c:v>
                </c:pt>
                <c:pt idx="8809">
                  <c:v>1477915644.141</c:v>
                </c:pt>
                <c:pt idx="8810">
                  <c:v>1477915644.2079999</c:v>
                </c:pt>
                <c:pt idx="8811">
                  <c:v>1477915644.2739999</c:v>
                </c:pt>
                <c:pt idx="8812">
                  <c:v>1477915644.3410001</c:v>
                </c:pt>
                <c:pt idx="8813">
                  <c:v>1477915645.2739999</c:v>
                </c:pt>
                <c:pt idx="8814">
                  <c:v>1477915645.4070001</c:v>
                </c:pt>
                <c:pt idx="8815">
                  <c:v>1477915645.474</c:v>
                </c:pt>
                <c:pt idx="8816">
                  <c:v>1477915645.5409999</c:v>
                </c:pt>
                <c:pt idx="8817">
                  <c:v>1477915645.6070001</c:v>
                </c:pt>
                <c:pt idx="8818">
                  <c:v>1477915645.674</c:v>
                </c:pt>
                <c:pt idx="8819">
                  <c:v>1477915646.6070001</c:v>
                </c:pt>
                <c:pt idx="8820">
                  <c:v>1477915646.7409999</c:v>
                </c:pt>
                <c:pt idx="8821">
                  <c:v>1477915646.8069999</c:v>
                </c:pt>
                <c:pt idx="8822">
                  <c:v>1477915646.8740001</c:v>
                </c:pt>
                <c:pt idx="8823">
                  <c:v>1477915646.941</c:v>
                </c:pt>
                <c:pt idx="8824">
                  <c:v>1477915647.007</c:v>
                </c:pt>
                <c:pt idx="8825">
                  <c:v>1477915647.941</c:v>
                </c:pt>
                <c:pt idx="8826">
                  <c:v>1477915648.0739999</c:v>
                </c:pt>
                <c:pt idx="8827">
                  <c:v>1477915648.141</c:v>
                </c:pt>
                <c:pt idx="8828">
                  <c:v>1477915648.207</c:v>
                </c:pt>
                <c:pt idx="8829">
                  <c:v>1477915648.2739999</c:v>
                </c:pt>
                <c:pt idx="8830">
                  <c:v>1477915648.3410001</c:v>
                </c:pt>
                <c:pt idx="8831">
                  <c:v>1477915648.4070001</c:v>
                </c:pt>
                <c:pt idx="8832">
                  <c:v>1477915649.2739999</c:v>
                </c:pt>
                <c:pt idx="8833">
                  <c:v>1477915649.4070001</c:v>
                </c:pt>
                <c:pt idx="8834">
                  <c:v>1477915649.474</c:v>
                </c:pt>
                <c:pt idx="8835">
                  <c:v>1477915649.5409999</c:v>
                </c:pt>
                <c:pt idx="8836">
                  <c:v>1477915649.6070001</c:v>
                </c:pt>
                <c:pt idx="8837">
                  <c:v>1477915649.674</c:v>
                </c:pt>
                <c:pt idx="8838">
                  <c:v>1477915649.7409999</c:v>
                </c:pt>
                <c:pt idx="8839">
                  <c:v>1477915650.6070001</c:v>
                </c:pt>
                <c:pt idx="8840">
                  <c:v>1477915650.7409999</c:v>
                </c:pt>
                <c:pt idx="8841">
                  <c:v>1477915650.8069999</c:v>
                </c:pt>
                <c:pt idx="8842">
                  <c:v>1477915650.8740001</c:v>
                </c:pt>
                <c:pt idx="8843">
                  <c:v>1477915650.941</c:v>
                </c:pt>
                <c:pt idx="8844">
                  <c:v>1477915651.007</c:v>
                </c:pt>
                <c:pt idx="8845">
                  <c:v>1477915651.0739999</c:v>
                </c:pt>
                <c:pt idx="8846">
                  <c:v>1477915651.941</c:v>
                </c:pt>
                <c:pt idx="8847">
                  <c:v>1477915652.0739999</c:v>
                </c:pt>
                <c:pt idx="8848">
                  <c:v>1477915652.141</c:v>
                </c:pt>
                <c:pt idx="8849">
                  <c:v>1477915652.207</c:v>
                </c:pt>
                <c:pt idx="8850">
                  <c:v>1477915652.2739999</c:v>
                </c:pt>
                <c:pt idx="8851">
                  <c:v>1477915652.3410001</c:v>
                </c:pt>
                <c:pt idx="8852">
                  <c:v>1477915652.4070001</c:v>
                </c:pt>
                <c:pt idx="8853">
                  <c:v>1477915653.2739999</c:v>
                </c:pt>
                <c:pt idx="8854">
                  <c:v>1477915653.4070001</c:v>
                </c:pt>
                <c:pt idx="8855">
                  <c:v>1477915653.474</c:v>
                </c:pt>
                <c:pt idx="8856">
                  <c:v>1477915653.5409999</c:v>
                </c:pt>
                <c:pt idx="8857">
                  <c:v>1477915653.6070001</c:v>
                </c:pt>
                <c:pt idx="8858">
                  <c:v>1477915653.674</c:v>
                </c:pt>
                <c:pt idx="8859">
                  <c:v>1477915653.7409999</c:v>
                </c:pt>
                <c:pt idx="8860">
                  <c:v>1477915654.6070001</c:v>
                </c:pt>
                <c:pt idx="8861">
                  <c:v>1477915654.7409999</c:v>
                </c:pt>
                <c:pt idx="8862">
                  <c:v>1477915654.8069999</c:v>
                </c:pt>
                <c:pt idx="8863">
                  <c:v>1477915654.8740001</c:v>
                </c:pt>
                <c:pt idx="8864">
                  <c:v>1477915654.941</c:v>
                </c:pt>
                <c:pt idx="8865">
                  <c:v>1477915655.007</c:v>
                </c:pt>
                <c:pt idx="8866">
                  <c:v>1477915655.0739999</c:v>
                </c:pt>
                <c:pt idx="8867">
                  <c:v>1477915655.9400001</c:v>
                </c:pt>
                <c:pt idx="8868">
                  <c:v>1477915656.0739999</c:v>
                </c:pt>
                <c:pt idx="8869">
                  <c:v>1477915656.1400001</c:v>
                </c:pt>
                <c:pt idx="8870">
                  <c:v>1477915656.207</c:v>
                </c:pt>
                <c:pt idx="8871">
                  <c:v>1477915656.2739999</c:v>
                </c:pt>
                <c:pt idx="8872">
                  <c:v>1477915656.3399999</c:v>
                </c:pt>
                <c:pt idx="8873">
                  <c:v>1477915656.4070001</c:v>
                </c:pt>
                <c:pt idx="8874">
                  <c:v>1477915657.2739999</c:v>
                </c:pt>
                <c:pt idx="8875">
                  <c:v>1477915657.4070001</c:v>
                </c:pt>
                <c:pt idx="8876">
                  <c:v>1477915657.474</c:v>
                </c:pt>
                <c:pt idx="8877">
                  <c:v>1477915657.54</c:v>
                </c:pt>
                <c:pt idx="8878">
                  <c:v>1477915657.6070001</c:v>
                </c:pt>
                <c:pt idx="8879">
                  <c:v>1477915657.674</c:v>
                </c:pt>
                <c:pt idx="8880">
                  <c:v>1477915657.74</c:v>
                </c:pt>
                <c:pt idx="8881">
                  <c:v>1477915658.6070001</c:v>
                </c:pt>
                <c:pt idx="8882">
                  <c:v>1477915658.74</c:v>
                </c:pt>
                <c:pt idx="8883">
                  <c:v>1477915658.8069999</c:v>
                </c:pt>
                <c:pt idx="8884">
                  <c:v>1477915658.8740001</c:v>
                </c:pt>
                <c:pt idx="8885">
                  <c:v>1477915658.9400001</c:v>
                </c:pt>
                <c:pt idx="8886">
                  <c:v>1477915659.007</c:v>
                </c:pt>
                <c:pt idx="8887">
                  <c:v>1477915659.0739999</c:v>
                </c:pt>
                <c:pt idx="8888">
                  <c:v>1477915659.9400001</c:v>
                </c:pt>
                <c:pt idx="8889">
                  <c:v>1477915660.0739999</c:v>
                </c:pt>
                <c:pt idx="8890">
                  <c:v>1477915660.1400001</c:v>
                </c:pt>
                <c:pt idx="8891">
                  <c:v>1477915660.207</c:v>
                </c:pt>
                <c:pt idx="8892">
                  <c:v>1477915660.2739999</c:v>
                </c:pt>
                <c:pt idx="8893">
                  <c:v>1477915660.3399999</c:v>
                </c:pt>
                <c:pt idx="8894">
                  <c:v>1477915660.4070001</c:v>
                </c:pt>
                <c:pt idx="8895">
                  <c:v>1477915661.2739999</c:v>
                </c:pt>
                <c:pt idx="8896">
                  <c:v>1477915661.4070001</c:v>
                </c:pt>
                <c:pt idx="8897">
                  <c:v>1477915661.474</c:v>
                </c:pt>
                <c:pt idx="8898">
                  <c:v>1477915661.54</c:v>
                </c:pt>
                <c:pt idx="8899">
                  <c:v>1477915661.6070001</c:v>
                </c:pt>
                <c:pt idx="8900">
                  <c:v>1477915661.674</c:v>
                </c:pt>
                <c:pt idx="8901">
                  <c:v>1477915661.74</c:v>
                </c:pt>
                <c:pt idx="8902">
                  <c:v>1477915662.6070001</c:v>
                </c:pt>
                <c:pt idx="8903">
                  <c:v>1477915662.74</c:v>
                </c:pt>
                <c:pt idx="8904">
                  <c:v>1477915662.8069999</c:v>
                </c:pt>
                <c:pt idx="8905">
                  <c:v>1477915662.8740001</c:v>
                </c:pt>
                <c:pt idx="8906">
                  <c:v>1477915662.9400001</c:v>
                </c:pt>
                <c:pt idx="8907">
                  <c:v>1477915663.007</c:v>
                </c:pt>
                <c:pt idx="8908">
                  <c:v>1477915663.0739999</c:v>
                </c:pt>
                <c:pt idx="8909">
                  <c:v>1477915663.9400001</c:v>
                </c:pt>
                <c:pt idx="8910">
                  <c:v>1477915664.0739999</c:v>
                </c:pt>
                <c:pt idx="8911">
                  <c:v>1477915664.141</c:v>
                </c:pt>
                <c:pt idx="8912">
                  <c:v>1477915664.207</c:v>
                </c:pt>
                <c:pt idx="8913">
                  <c:v>1477915664.2739999</c:v>
                </c:pt>
                <c:pt idx="8914">
                  <c:v>1477915664.3399999</c:v>
                </c:pt>
                <c:pt idx="8915">
                  <c:v>1477915664.4070001</c:v>
                </c:pt>
                <c:pt idx="8916">
                  <c:v>1477915665.2739999</c:v>
                </c:pt>
                <c:pt idx="8917">
                  <c:v>1477915665.4070001</c:v>
                </c:pt>
                <c:pt idx="8918">
                  <c:v>1477915665.474</c:v>
                </c:pt>
                <c:pt idx="8919">
                  <c:v>1477915665.54</c:v>
                </c:pt>
                <c:pt idx="8920">
                  <c:v>1477915665.6070001</c:v>
                </c:pt>
                <c:pt idx="8921">
                  <c:v>1477915665.674</c:v>
                </c:pt>
                <c:pt idx="8922">
                  <c:v>1477915665.74</c:v>
                </c:pt>
                <c:pt idx="8923">
                  <c:v>1477915666.6070001</c:v>
                </c:pt>
                <c:pt idx="8924">
                  <c:v>1477915666.74</c:v>
                </c:pt>
                <c:pt idx="8925">
                  <c:v>1477915666.8069999</c:v>
                </c:pt>
                <c:pt idx="8926">
                  <c:v>1477915666.8740001</c:v>
                </c:pt>
                <c:pt idx="8927">
                  <c:v>1477915666.9400001</c:v>
                </c:pt>
                <c:pt idx="8928">
                  <c:v>1477915667.007</c:v>
                </c:pt>
                <c:pt idx="8929">
                  <c:v>1477915667.0739999</c:v>
                </c:pt>
                <c:pt idx="8930">
                  <c:v>1477915667.9400001</c:v>
                </c:pt>
                <c:pt idx="8931">
                  <c:v>1477915668.0739999</c:v>
                </c:pt>
                <c:pt idx="8932">
                  <c:v>1477915668.1400001</c:v>
                </c:pt>
                <c:pt idx="8933">
                  <c:v>1477915668.207</c:v>
                </c:pt>
                <c:pt idx="8934">
                  <c:v>1477915668.2739999</c:v>
                </c:pt>
                <c:pt idx="8935">
                  <c:v>1477915668.3399999</c:v>
                </c:pt>
                <c:pt idx="8936">
                  <c:v>1477915668.4070001</c:v>
                </c:pt>
                <c:pt idx="8937">
                  <c:v>1477915669.2739999</c:v>
                </c:pt>
                <c:pt idx="8938">
                  <c:v>1477915669.4070001</c:v>
                </c:pt>
                <c:pt idx="8939">
                  <c:v>1477915669.474</c:v>
                </c:pt>
                <c:pt idx="8940">
                  <c:v>1477915669.54</c:v>
                </c:pt>
                <c:pt idx="8941">
                  <c:v>1477915669.6070001</c:v>
                </c:pt>
                <c:pt idx="8942">
                  <c:v>1477915669.6730001</c:v>
                </c:pt>
                <c:pt idx="8943">
                  <c:v>1477915669.74</c:v>
                </c:pt>
                <c:pt idx="8944">
                  <c:v>1477915670.6070001</c:v>
                </c:pt>
                <c:pt idx="8945">
                  <c:v>1477915670.74</c:v>
                </c:pt>
                <c:pt idx="8946">
                  <c:v>1477915670.8069999</c:v>
                </c:pt>
                <c:pt idx="8947">
                  <c:v>1477915670.8729999</c:v>
                </c:pt>
                <c:pt idx="8948">
                  <c:v>1477915670.9400001</c:v>
                </c:pt>
                <c:pt idx="8949">
                  <c:v>1477915671.007</c:v>
                </c:pt>
                <c:pt idx="8950">
                  <c:v>1477915671.073</c:v>
                </c:pt>
                <c:pt idx="8951">
                  <c:v>1477915671.9400001</c:v>
                </c:pt>
                <c:pt idx="8952">
                  <c:v>1477915672.073</c:v>
                </c:pt>
                <c:pt idx="8953">
                  <c:v>1477915672.1400001</c:v>
                </c:pt>
                <c:pt idx="8954">
                  <c:v>1477915672.207</c:v>
                </c:pt>
                <c:pt idx="8955">
                  <c:v>1477915672.273</c:v>
                </c:pt>
                <c:pt idx="8956">
                  <c:v>1477915672.3399999</c:v>
                </c:pt>
                <c:pt idx="8957">
                  <c:v>1477915672.4070001</c:v>
                </c:pt>
                <c:pt idx="8958">
                  <c:v>1477915673.273</c:v>
                </c:pt>
                <c:pt idx="8959">
                  <c:v>1477915673.4059999</c:v>
                </c:pt>
                <c:pt idx="8960">
                  <c:v>1477915673.473</c:v>
                </c:pt>
                <c:pt idx="8961">
                  <c:v>1477915673.54</c:v>
                </c:pt>
                <c:pt idx="8962">
                  <c:v>1477915673.6059999</c:v>
                </c:pt>
                <c:pt idx="8963">
                  <c:v>1477915673.6730001</c:v>
                </c:pt>
                <c:pt idx="8964">
                  <c:v>1477915673.74</c:v>
                </c:pt>
                <c:pt idx="8965">
                  <c:v>1477915674.6059999</c:v>
                </c:pt>
                <c:pt idx="8966">
                  <c:v>1477915674.74</c:v>
                </c:pt>
                <c:pt idx="8967">
                  <c:v>1477915674.806</c:v>
                </c:pt>
                <c:pt idx="8968">
                  <c:v>1477915674.8729999</c:v>
                </c:pt>
                <c:pt idx="8969">
                  <c:v>1477915674.9400001</c:v>
                </c:pt>
                <c:pt idx="8970">
                  <c:v>1477915675.006</c:v>
                </c:pt>
                <c:pt idx="8971">
                  <c:v>1477915675.073</c:v>
                </c:pt>
                <c:pt idx="8972">
                  <c:v>1477915675.9400001</c:v>
                </c:pt>
                <c:pt idx="8973">
                  <c:v>1477915676.073</c:v>
                </c:pt>
                <c:pt idx="8974">
                  <c:v>1477915676.1400001</c:v>
                </c:pt>
                <c:pt idx="8975">
                  <c:v>1477915676.2060001</c:v>
                </c:pt>
                <c:pt idx="8976">
                  <c:v>1477915676.273</c:v>
                </c:pt>
                <c:pt idx="8977">
                  <c:v>1477915676.3399999</c:v>
                </c:pt>
                <c:pt idx="8978">
                  <c:v>1477915676.4059999</c:v>
                </c:pt>
                <c:pt idx="8979">
                  <c:v>1477915677.273</c:v>
                </c:pt>
                <c:pt idx="8980">
                  <c:v>1477915677.4059999</c:v>
                </c:pt>
                <c:pt idx="8981">
                  <c:v>1477915677.473</c:v>
                </c:pt>
                <c:pt idx="8982">
                  <c:v>1477915677.539</c:v>
                </c:pt>
                <c:pt idx="8983">
                  <c:v>1477915677.6059999</c:v>
                </c:pt>
                <c:pt idx="8984">
                  <c:v>1477915677.6730001</c:v>
                </c:pt>
                <c:pt idx="8985">
                  <c:v>1477915677.7390001</c:v>
                </c:pt>
                <c:pt idx="8986">
                  <c:v>1477915678.6059999</c:v>
                </c:pt>
                <c:pt idx="8987">
                  <c:v>1477915678.7390001</c:v>
                </c:pt>
                <c:pt idx="8988">
                  <c:v>1477915678.806</c:v>
                </c:pt>
                <c:pt idx="8989">
                  <c:v>1477915678.8729999</c:v>
                </c:pt>
                <c:pt idx="8990">
                  <c:v>1477915678.9389999</c:v>
                </c:pt>
                <c:pt idx="8991">
                  <c:v>1477915679.006</c:v>
                </c:pt>
                <c:pt idx="8992">
                  <c:v>1477915679.073</c:v>
                </c:pt>
                <c:pt idx="8993">
                  <c:v>1477915679.9389999</c:v>
                </c:pt>
                <c:pt idx="8994">
                  <c:v>1477915680.072</c:v>
                </c:pt>
                <c:pt idx="8995">
                  <c:v>1477915680.1389999</c:v>
                </c:pt>
                <c:pt idx="8996">
                  <c:v>1477915680.2060001</c:v>
                </c:pt>
                <c:pt idx="8997">
                  <c:v>1477915680.2720001</c:v>
                </c:pt>
                <c:pt idx="8998">
                  <c:v>1477915680.339</c:v>
                </c:pt>
                <c:pt idx="8999">
                  <c:v>1477915680.4059999</c:v>
                </c:pt>
                <c:pt idx="9000">
                  <c:v>1477915681.2720001</c:v>
                </c:pt>
                <c:pt idx="9001">
                  <c:v>1477915681.4059999</c:v>
                </c:pt>
                <c:pt idx="9002">
                  <c:v>1477915681.4719999</c:v>
                </c:pt>
                <c:pt idx="9003">
                  <c:v>1477915681.539</c:v>
                </c:pt>
                <c:pt idx="9004">
                  <c:v>1477915681.6059999</c:v>
                </c:pt>
                <c:pt idx="9005">
                  <c:v>1477915681.6719999</c:v>
                </c:pt>
                <c:pt idx="9006">
                  <c:v>1477915681.7390001</c:v>
                </c:pt>
                <c:pt idx="9007">
                  <c:v>1477915682.605</c:v>
                </c:pt>
                <c:pt idx="9008">
                  <c:v>1477915682.7390001</c:v>
                </c:pt>
                <c:pt idx="9009">
                  <c:v>1477915682.8050001</c:v>
                </c:pt>
                <c:pt idx="9010">
                  <c:v>1477915682.872</c:v>
                </c:pt>
                <c:pt idx="9011">
                  <c:v>1477915682.9389999</c:v>
                </c:pt>
                <c:pt idx="9012">
                  <c:v>1477915683.0050001</c:v>
                </c:pt>
                <c:pt idx="9013">
                  <c:v>1477915683.072</c:v>
                </c:pt>
                <c:pt idx="9014">
                  <c:v>1477915683.938</c:v>
                </c:pt>
                <c:pt idx="9015">
                  <c:v>1477915684.072</c:v>
                </c:pt>
                <c:pt idx="9016">
                  <c:v>1477915684.138</c:v>
                </c:pt>
                <c:pt idx="9017">
                  <c:v>1477915684.2049999</c:v>
                </c:pt>
                <c:pt idx="9018">
                  <c:v>1477915684.2720001</c:v>
                </c:pt>
                <c:pt idx="9019">
                  <c:v>1477915684.3380001</c:v>
                </c:pt>
                <c:pt idx="9020">
                  <c:v>1477915684.405</c:v>
                </c:pt>
                <c:pt idx="9021">
                  <c:v>1477915685.2720001</c:v>
                </c:pt>
                <c:pt idx="9022">
                  <c:v>1477915685.405</c:v>
                </c:pt>
                <c:pt idx="9023">
                  <c:v>1477915685.471</c:v>
                </c:pt>
                <c:pt idx="9024">
                  <c:v>1477915685.5380001</c:v>
                </c:pt>
                <c:pt idx="9025">
                  <c:v>1477915685.605</c:v>
                </c:pt>
                <c:pt idx="9026">
                  <c:v>1477915685.671</c:v>
                </c:pt>
                <c:pt idx="9027">
                  <c:v>1477915685.7379999</c:v>
                </c:pt>
                <c:pt idx="9028">
                  <c:v>1477915686.605</c:v>
                </c:pt>
                <c:pt idx="9029">
                  <c:v>1477915686.7379999</c:v>
                </c:pt>
                <c:pt idx="9030">
                  <c:v>1477915686.8050001</c:v>
                </c:pt>
                <c:pt idx="9031">
                  <c:v>1477915686.8710001</c:v>
                </c:pt>
                <c:pt idx="9032">
                  <c:v>1477915686.938</c:v>
                </c:pt>
                <c:pt idx="9033">
                  <c:v>1477915687.0050001</c:v>
                </c:pt>
                <c:pt idx="9034">
                  <c:v>1477915687.0710001</c:v>
                </c:pt>
                <c:pt idx="9035">
                  <c:v>1477915687.938</c:v>
                </c:pt>
                <c:pt idx="9036">
                  <c:v>1477915688.0710001</c:v>
                </c:pt>
                <c:pt idx="9037">
                  <c:v>1477915688.138</c:v>
                </c:pt>
                <c:pt idx="9038">
                  <c:v>1477915688.204</c:v>
                </c:pt>
                <c:pt idx="9039">
                  <c:v>1477915688.2709999</c:v>
                </c:pt>
                <c:pt idx="9040">
                  <c:v>1477915688.3380001</c:v>
                </c:pt>
                <c:pt idx="9041">
                  <c:v>1477915689.2709999</c:v>
                </c:pt>
                <c:pt idx="9042">
                  <c:v>1477915689.404</c:v>
                </c:pt>
                <c:pt idx="9043">
                  <c:v>1477915689.471</c:v>
                </c:pt>
                <c:pt idx="9044">
                  <c:v>1477915689.5369999</c:v>
                </c:pt>
                <c:pt idx="9045">
                  <c:v>1477915689.6040001</c:v>
                </c:pt>
                <c:pt idx="9046">
                  <c:v>1477915689.671</c:v>
                </c:pt>
                <c:pt idx="9047">
                  <c:v>1477915690.6040001</c:v>
                </c:pt>
                <c:pt idx="9048">
                  <c:v>1477915690.737</c:v>
                </c:pt>
                <c:pt idx="9049">
                  <c:v>1477915690.8039999</c:v>
                </c:pt>
                <c:pt idx="9050">
                  <c:v>1477915690.8699999</c:v>
                </c:pt>
                <c:pt idx="9051">
                  <c:v>1477915690.937</c:v>
                </c:pt>
                <c:pt idx="9052">
                  <c:v>1477915691.0039999</c:v>
                </c:pt>
                <c:pt idx="9053">
                  <c:v>1477915691.937</c:v>
                </c:pt>
                <c:pt idx="9054">
                  <c:v>1477915692.0699999</c:v>
                </c:pt>
                <c:pt idx="9055">
                  <c:v>1477915692.1370001</c:v>
                </c:pt>
                <c:pt idx="9056">
                  <c:v>1477915692.204</c:v>
                </c:pt>
                <c:pt idx="9057">
                  <c:v>1477915692.27</c:v>
                </c:pt>
                <c:pt idx="9058">
                  <c:v>1477915692.3369999</c:v>
                </c:pt>
                <c:pt idx="9059">
                  <c:v>1477915693.27</c:v>
                </c:pt>
                <c:pt idx="9060">
                  <c:v>1477915693.4030001</c:v>
                </c:pt>
                <c:pt idx="9061">
                  <c:v>1477915693.47</c:v>
                </c:pt>
                <c:pt idx="9062">
                  <c:v>1477915693.5369999</c:v>
                </c:pt>
                <c:pt idx="9063">
                  <c:v>1477915693.6029999</c:v>
                </c:pt>
                <c:pt idx="9064">
                  <c:v>1477915693.6700001</c:v>
                </c:pt>
                <c:pt idx="9065">
                  <c:v>1477915694.6029999</c:v>
                </c:pt>
                <c:pt idx="9066">
                  <c:v>1477915694.7360001</c:v>
                </c:pt>
                <c:pt idx="9067">
                  <c:v>1477915694.803</c:v>
                </c:pt>
                <c:pt idx="9068">
                  <c:v>1477915694.8699999</c:v>
                </c:pt>
                <c:pt idx="9069">
                  <c:v>1477915694.9360001</c:v>
                </c:pt>
                <c:pt idx="9070">
                  <c:v>1477915695.003</c:v>
                </c:pt>
                <c:pt idx="9071">
                  <c:v>1477915695.9360001</c:v>
                </c:pt>
                <c:pt idx="9072">
                  <c:v>1477915696.0699999</c:v>
                </c:pt>
                <c:pt idx="9073">
                  <c:v>1477915696.1359999</c:v>
                </c:pt>
                <c:pt idx="9074">
                  <c:v>1477915696.2030001</c:v>
                </c:pt>
                <c:pt idx="9075">
                  <c:v>1477915696.27</c:v>
                </c:pt>
                <c:pt idx="9076">
                  <c:v>1477915696.336</c:v>
                </c:pt>
                <c:pt idx="9077">
                  <c:v>1477915697.2690001</c:v>
                </c:pt>
                <c:pt idx="9078">
                  <c:v>1477915697.4030001</c:v>
                </c:pt>
                <c:pt idx="9079">
                  <c:v>1477915697.4690001</c:v>
                </c:pt>
                <c:pt idx="9080">
                  <c:v>1477915697.536</c:v>
                </c:pt>
                <c:pt idx="9081">
                  <c:v>1477915697.6029999</c:v>
                </c:pt>
                <c:pt idx="9082">
                  <c:v>1477915697.6689999</c:v>
                </c:pt>
                <c:pt idx="9083">
                  <c:v>1477915698.6029999</c:v>
                </c:pt>
                <c:pt idx="9084">
                  <c:v>1477915698.7360001</c:v>
                </c:pt>
                <c:pt idx="9085">
                  <c:v>1477915698.803</c:v>
                </c:pt>
                <c:pt idx="9086">
                  <c:v>1477915698.869</c:v>
                </c:pt>
                <c:pt idx="9087">
                  <c:v>1477915698.9360001</c:v>
                </c:pt>
                <c:pt idx="9088">
                  <c:v>1477915699.003</c:v>
                </c:pt>
                <c:pt idx="9089">
                  <c:v>1477915699.9360001</c:v>
                </c:pt>
                <c:pt idx="9090">
                  <c:v>1477915700.069</c:v>
                </c:pt>
                <c:pt idx="9091">
                  <c:v>1477915700.1359999</c:v>
                </c:pt>
                <c:pt idx="9092">
                  <c:v>1477915700.2019999</c:v>
                </c:pt>
                <c:pt idx="9093">
                  <c:v>1477915700.2690001</c:v>
                </c:pt>
                <c:pt idx="9094">
                  <c:v>1477915700.336</c:v>
                </c:pt>
                <c:pt idx="9095">
                  <c:v>1477915701.2690001</c:v>
                </c:pt>
                <c:pt idx="9096">
                  <c:v>1477915701.402</c:v>
                </c:pt>
                <c:pt idx="9097">
                  <c:v>1477915701.4690001</c:v>
                </c:pt>
                <c:pt idx="9098">
                  <c:v>1477915701.536</c:v>
                </c:pt>
                <c:pt idx="9099">
                  <c:v>1477915701.602</c:v>
                </c:pt>
                <c:pt idx="9100">
                  <c:v>1477915701.6689999</c:v>
                </c:pt>
                <c:pt idx="9101">
                  <c:v>1477915702.602</c:v>
                </c:pt>
                <c:pt idx="9102">
                  <c:v>1477915702.7360001</c:v>
                </c:pt>
                <c:pt idx="9103">
                  <c:v>1477915702.802</c:v>
                </c:pt>
                <c:pt idx="9104">
                  <c:v>1477915702.869</c:v>
                </c:pt>
                <c:pt idx="9105">
                  <c:v>1477915702.9349999</c:v>
                </c:pt>
                <c:pt idx="9106">
                  <c:v>1477915703.0020001</c:v>
                </c:pt>
                <c:pt idx="9107">
                  <c:v>1477915703.9349999</c:v>
                </c:pt>
                <c:pt idx="9108">
                  <c:v>1477915704.069</c:v>
                </c:pt>
                <c:pt idx="9109">
                  <c:v>1477915704.135</c:v>
                </c:pt>
                <c:pt idx="9110">
                  <c:v>1477915704.2019999</c:v>
                </c:pt>
                <c:pt idx="9111">
                  <c:v>1477915704.2690001</c:v>
                </c:pt>
                <c:pt idx="9112">
                  <c:v>1477915704.335</c:v>
                </c:pt>
                <c:pt idx="9113">
                  <c:v>1477915705.2690001</c:v>
                </c:pt>
                <c:pt idx="9114">
                  <c:v>1477915705.402</c:v>
                </c:pt>
                <c:pt idx="9115">
                  <c:v>1477915705.4690001</c:v>
                </c:pt>
                <c:pt idx="9116">
                  <c:v>1477915705.5350001</c:v>
                </c:pt>
                <c:pt idx="9117">
                  <c:v>1477915705.602</c:v>
                </c:pt>
                <c:pt idx="9118">
                  <c:v>1477915705.6689999</c:v>
                </c:pt>
                <c:pt idx="9119">
                  <c:v>1477915706.602</c:v>
                </c:pt>
                <c:pt idx="9120">
                  <c:v>1477915706.7349999</c:v>
                </c:pt>
                <c:pt idx="9121">
                  <c:v>1477915706.802</c:v>
                </c:pt>
                <c:pt idx="9122">
                  <c:v>1477915706.869</c:v>
                </c:pt>
                <c:pt idx="9123">
                  <c:v>1477915706.9349999</c:v>
                </c:pt>
                <c:pt idx="9124">
                  <c:v>1477915707.0020001</c:v>
                </c:pt>
                <c:pt idx="9125">
                  <c:v>1477915707.9349999</c:v>
                </c:pt>
                <c:pt idx="9126">
                  <c:v>1477915708.0680001</c:v>
                </c:pt>
                <c:pt idx="9127">
                  <c:v>1477915708.135</c:v>
                </c:pt>
                <c:pt idx="9128">
                  <c:v>1477915708.2019999</c:v>
                </c:pt>
                <c:pt idx="9129">
                  <c:v>1477915708.2679999</c:v>
                </c:pt>
                <c:pt idx="9130">
                  <c:v>1477915708.335</c:v>
                </c:pt>
                <c:pt idx="9131">
                  <c:v>1477915708.402</c:v>
                </c:pt>
                <c:pt idx="9132">
                  <c:v>1477915709.2679999</c:v>
                </c:pt>
                <c:pt idx="9133">
                  <c:v>1477915709.402</c:v>
                </c:pt>
                <c:pt idx="9134">
                  <c:v>1477915709.4679999</c:v>
                </c:pt>
                <c:pt idx="9135">
                  <c:v>1477915709.5350001</c:v>
                </c:pt>
                <c:pt idx="9136">
                  <c:v>1477915709.602</c:v>
                </c:pt>
                <c:pt idx="9137">
                  <c:v>1477915709.668</c:v>
                </c:pt>
                <c:pt idx="9138">
                  <c:v>1477915709.7349999</c:v>
                </c:pt>
                <c:pt idx="9139">
                  <c:v>1477915710.602</c:v>
                </c:pt>
                <c:pt idx="9140">
                  <c:v>1477915710.7349999</c:v>
                </c:pt>
                <c:pt idx="9141">
                  <c:v>1477915710.802</c:v>
                </c:pt>
                <c:pt idx="9142">
                  <c:v>1477915710.868</c:v>
                </c:pt>
                <c:pt idx="9143">
                  <c:v>1477915710.9349999</c:v>
                </c:pt>
                <c:pt idx="9144">
                  <c:v>1477915711.0020001</c:v>
                </c:pt>
                <c:pt idx="9145">
                  <c:v>1477915711.0680001</c:v>
                </c:pt>
                <c:pt idx="9146">
                  <c:v>1477915711.9349999</c:v>
                </c:pt>
                <c:pt idx="9147">
                  <c:v>1477915712.0680001</c:v>
                </c:pt>
                <c:pt idx="9148">
                  <c:v>1477915712.135</c:v>
                </c:pt>
                <c:pt idx="9149">
                  <c:v>1477915712.2019999</c:v>
                </c:pt>
                <c:pt idx="9150">
                  <c:v>1477915712.2690001</c:v>
                </c:pt>
                <c:pt idx="9151">
                  <c:v>1477915712.335</c:v>
                </c:pt>
                <c:pt idx="9152">
                  <c:v>1477915712.402</c:v>
                </c:pt>
                <c:pt idx="9153">
                  <c:v>1477915713.2690001</c:v>
                </c:pt>
                <c:pt idx="9154">
                  <c:v>1477915713.402</c:v>
                </c:pt>
                <c:pt idx="9155">
                  <c:v>1477915713.4690001</c:v>
                </c:pt>
                <c:pt idx="9156">
                  <c:v>1477915713.5350001</c:v>
                </c:pt>
                <c:pt idx="9157">
                  <c:v>1477915713.602</c:v>
                </c:pt>
                <c:pt idx="9158">
                  <c:v>1477915713.6689999</c:v>
                </c:pt>
                <c:pt idx="9159">
                  <c:v>1477915713.7349999</c:v>
                </c:pt>
                <c:pt idx="9160">
                  <c:v>1477915714.602</c:v>
                </c:pt>
                <c:pt idx="9161">
                  <c:v>1477915714.7349999</c:v>
                </c:pt>
                <c:pt idx="9162">
                  <c:v>1477915714.802</c:v>
                </c:pt>
                <c:pt idx="9163">
                  <c:v>1477915714.869</c:v>
                </c:pt>
                <c:pt idx="9164">
                  <c:v>1477915714.9349999</c:v>
                </c:pt>
                <c:pt idx="9165">
                  <c:v>1477915715.0020001</c:v>
                </c:pt>
                <c:pt idx="9166">
                  <c:v>1477915715.069</c:v>
                </c:pt>
                <c:pt idx="9167">
                  <c:v>1477915715.9360001</c:v>
                </c:pt>
                <c:pt idx="9168">
                  <c:v>1477915716.069</c:v>
                </c:pt>
                <c:pt idx="9169">
                  <c:v>1477915716.1359999</c:v>
                </c:pt>
                <c:pt idx="9170">
                  <c:v>1477915716.2019999</c:v>
                </c:pt>
                <c:pt idx="9171">
                  <c:v>1477915716.2690001</c:v>
                </c:pt>
                <c:pt idx="9172">
                  <c:v>1477915716.336</c:v>
                </c:pt>
                <c:pt idx="9173">
                  <c:v>1477915716.402</c:v>
                </c:pt>
                <c:pt idx="9174">
                  <c:v>1477915717.2690001</c:v>
                </c:pt>
                <c:pt idx="9175">
                  <c:v>1477915717.4030001</c:v>
                </c:pt>
                <c:pt idx="9176">
                  <c:v>1477915717.4690001</c:v>
                </c:pt>
                <c:pt idx="9177">
                  <c:v>1477915717.536</c:v>
                </c:pt>
                <c:pt idx="9178">
                  <c:v>1477915717.6029999</c:v>
                </c:pt>
                <c:pt idx="9179">
                  <c:v>1477915717.6689999</c:v>
                </c:pt>
                <c:pt idx="9180">
                  <c:v>1477915717.7360001</c:v>
                </c:pt>
                <c:pt idx="9181">
                  <c:v>1477915718.6029999</c:v>
                </c:pt>
                <c:pt idx="9182">
                  <c:v>1477915718.7360001</c:v>
                </c:pt>
                <c:pt idx="9183">
                  <c:v>1477915718.803</c:v>
                </c:pt>
                <c:pt idx="9184">
                  <c:v>1477915718.869</c:v>
                </c:pt>
                <c:pt idx="9185">
                  <c:v>1477915718.9360001</c:v>
                </c:pt>
                <c:pt idx="9186">
                  <c:v>1477915719.003</c:v>
                </c:pt>
                <c:pt idx="9187">
                  <c:v>1477915719.069</c:v>
                </c:pt>
                <c:pt idx="9188">
                  <c:v>1477915719.9360001</c:v>
                </c:pt>
                <c:pt idx="9189">
                  <c:v>1477915720.0699999</c:v>
                </c:pt>
                <c:pt idx="9190">
                  <c:v>1477915720.1359999</c:v>
                </c:pt>
                <c:pt idx="9191">
                  <c:v>1477915720.2030001</c:v>
                </c:pt>
                <c:pt idx="9192">
                  <c:v>1477915720.27</c:v>
                </c:pt>
                <c:pt idx="9193">
                  <c:v>1477915720.336</c:v>
                </c:pt>
                <c:pt idx="9194">
                  <c:v>1477915720.4030001</c:v>
                </c:pt>
                <c:pt idx="9195">
                  <c:v>1477915721.27</c:v>
                </c:pt>
                <c:pt idx="9196">
                  <c:v>1477915721.4030001</c:v>
                </c:pt>
                <c:pt idx="9197">
                  <c:v>1477915721.47</c:v>
                </c:pt>
                <c:pt idx="9198">
                  <c:v>1477915721.5369999</c:v>
                </c:pt>
                <c:pt idx="9199">
                  <c:v>1477915721.6029999</c:v>
                </c:pt>
                <c:pt idx="9200">
                  <c:v>1477915721.6700001</c:v>
                </c:pt>
                <c:pt idx="9201">
                  <c:v>1477915721.737</c:v>
                </c:pt>
                <c:pt idx="9202">
                  <c:v>1477915722.6040001</c:v>
                </c:pt>
                <c:pt idx="9203">
                  <c:v>1477915722.737</c:v>
                </c:pt>
                <c:pt idx="9204">
                  <c:v>1477915722.8039999</c:v>
                </c:pt>
                <c:pt idx="9205">
                  <c:v>1477915722.8699999</c:v>
                </c:pt>
                <c:pt idx="9206">
                  <c:v>1477915722.937</c:v>
                </c:pt>
                <c:pt idx="9207">
                  <c:v>1477915723.0039999</c:v>
                </c:pt>
                <c:pt idx="9208">
                  <c:v>1477915723.0699999</c:v>
                </c:pt>
                <c:pt idx="9209">
                  <c:v>1477915723.937</c:v>
                </c:pt>
                <c:pt idx="9210">
                  <c:v>1477915724.0710001</c:v>
                </c:pt>
                <c:pt idx="9211">
                  <c:v>1477915724.1370001</c:v>
                </c:pt>
                <c:pt idx="9212">
                  <c:v>1477915724.204</c:v>
                </c:pt>
                <c:pt idx="9213">
                  <c:v>1477915724.2709999</c:v>
                </c:pt>
                <c:pt idx="9214">
                  <c:v>1477915724.3369999</c:v>
                </c:pt>
                <c:pt idx="9215">
                  <c:v>1477915724.404</c:v>
                </c:pt>
                <c:pt idx="9216">
                  <c:v>1477915725.2709999</c:v>
                </c:pt>
                <c:pt idx="9217">
                  <c:v>1477915725.404</c:v>
                </c:pt>
                <c:pt idx="9218">
                  <c:v>1477915725.471</c:v>
                </c:pt>
                <c:pt idx="9219">
                  <c:v>1477915725.5380001</c:v>
                </c:pt>
                <c:pt idx="9220">
                  <c:v>1477915725.605</c:v>
                </c:pt>
                <c:pt idx="9221">
                  <c:v>1477915725.671</c:v>
                </c:pt>
                <c:pt idx="9222">
                  <c:v>1477915725.7379999</c:v>
                </c:pt>
                <c:pt idx="9223">
                  <c:v>1477915726.605</c:v>
                </c:pt>
                <c:pt idx="9224">
                  <c:v>1477915726.7379999</c:v>
                </c:pt>
                <c:pt idx="9225">
                  <c:v>1477915726.8050001</c:v>
                </c:pt>
                <c:pt idx="9226">
                  <c:v>1477915726.872</c:v>
                </c:pt>
                <c:pt idx="9227">
                  <c:v>1477915726.938</c:v>
                </c:pt>
                <c:pt idx="9228">
                  <c:v>1477915727.0050001</c:v>
                </c:pt>
                <c:pt idx="9229">
                  <c:v>1477915727.072</c:v>
                </c:pt>
                <c:pt idx="9230">
                  <c:v>1477915727.9389999</c:v>
                </c:pt>
                <c:pt idx="9231">
                  <c:v>1477915728.072</c:v>
                </c:pt>
                <c:pt idx="9232">
                  <c:v>1477915728.1389999</c:v>
                </c:pt>
                <c:pt idx="9233">
                  <c:v>1477915728.2060001</c:v>
                </c:pt>
                <c:pt idx="9234">
                  <c:v>1477915728.2720001</c:v>
                </c:pt>
                <c:pt idx="9235">
                  <c:v>1477915728.339</c:v>
                </c:pt>
                <c:pt idx="9236">
                  <c:v>1477915728.4059999</c:v>
                </c:pt>
                <c:pt idx="9237">
                  <c:v>1477915729.273</c:v>
                </c:pt>
                <c:pt idx="9238">
                  <c:v>1477915729.4059999</c:v>
                </c:pt>
                <c:pt idx="9239">
                  <c:v>1477915729.473</c:v>
                </c:pt>
                <c:pt idx="9240">
                  <c:v>1477915729.539</c:v>
                </c:pt>
                <c:pt idx="9241">
                  <c:v>1477915729.6059999</c:v>
                </c:pt>
                <c:pt idx="9242">
                  <c:v>1477915729.6730001</c:v>
                </c:pt>
                <c:pt idx="9243">
                  <c:v>1477915729.7390001</c:v>
                </c:pt>
              </c:numCache>
            </c:numRef>
          </c:xVal>
          <c:yVal>
            <c:numRef>
              <c:f>'2018.11.01 vertical + losses'!$F$2:$F$9245</c:f>
              <c:numCache>
                <c:formatCode>General</c:formatCode>
                <c:ptCount val="9244"/>
                <c:pt idx="0">
                  <c:v>0.39139449596405002</c:v>
                </c:pt>
                <c:pt idx="1">
                  <c:v>0.37474110722541998</c:v>
                </c:pt>
                <c:pt idx="2">
                  <c:v>0.40568268299103</c:v>
                </c:pt>
                <c:pt idx="3">
                  <c:v>0.39320403337478999</c:v>
                </c:pt>
                <c:pt idx="4">
                  <c:v>0.38774350285530002</c:v>
                </c:pt>
                <c:pt idx="5">
                  <c:v>0.36909100413321999</c:v>
                </c:pt>
                <c:pt idx="6">
                  <c:v>0.35156330466270003</c:v>
                </c:pt>
                <c:pt idx="7">
                  <c:v>0.37070453166961997</c:v>
                </c:pt>
                <c:pt idx="8">
                  <c:v>0.3724003136158</c:v>
                </c:pt>
                <c:pt idx="9">
                  <c:v>0.37756896018982</c:v>
                </c:pt>
                <c:pt idx="10">
                  <c:v>0.38528180122375</c:v>
                </c:pt>
                <c:pt idx="11">
                  <c:v>0.36942979693412997</c:v>
                </c:pt>
                <c:pt idx="12">
                  <c:v>0.37728998064995001</c:v>
                </c:pt>
                <c:pt idx="13">
                  <c:v>0.35826969146728999</c:v>
                </c:pt>
                <c:pt idx="14">
                  <c:v>0.37939596176147</c:v>
                </c:pt>
                <c:pt idx="15">
                  <c:v>0.40311521291732999</c:v>
                </c:pt>
                <c:pt idx="16">
                  <c:v>0.39397662878035999</c:v>
                </c:pt>
                <c:pt idx="17">
                  <c:v>0.39460787177085999</c:v>
                </c:pt>
                <c:pt idx="18">
                  <c:v>0.39400491118431002</c:v>
                </c:pt>
                <c:pt idx="19">
                  <c:v>0.36268630623817</c:v>
                </c:pt>
                <c:pt idx="20">
                  <c:v>0.37412166595459001</c:v>
                </c:pt>
                <c:pt idx="21">
                  <c:v>0.41421982645987998</c:v>
                </c:pt>
                <c:pt idx="22">
                  <c:v>0.39242008328437999</c:v>
                </c:pt>
                <c:pt idx="23">
                  <c:v>0.39183917641639998</c:v>
                </c:pt>
                <c:pt idx="24">
                  <c:v>0.40406686067580999</c:v>
                </c:pt>
                <c:pt idx="25">
                  <c:v>0.39459264278411998</c:v>
                </c:pt>
                <c:pt idx="26">
                  <c:v>0.38312131166458002</c:v>
                </c:pt>
                <c:pt idx="27">
                  <c:v>0.35822910070419001</c:v>
                </c:pt>
                <c:pt idx="28">
                  <c:v>0.36640867590904003</c:v>
                </c:pt>
                <c:pt idx="29">
                  <c:v>0.36332139372826</c:v>
                </c:pt>
                <c:pt idx="30">
                  <c:v>0.38216418027878002</c:v>
                </c:pt>
                <c:pt idx="31">
                  <c:v>0.39058956503867998</c:v>
                </c:pt>
                <c:pt idx="32">
                  <c:v>0.39432382583617998</c:v>
                </c:pt>
                <c:pt idx="33">
                  <c:v>0.38268339633942</c:v>
                </c:pt>
                <c:pt idx="34">
                  <c:v>0.35464751720428001</c:v>
                </c:pt>
                <c:pt idx="35">
                  <c:v>0.37568122148513999</c:v>
                </c:pt>
                <c:pt idx="36">
                  <c:v>0.39077261090278997</c:v>
                </c:pt>
                <c:pt idx="37">
                  <c:v>0.39301890134811002</c:v>
                </c:pt>
                <c:pt idx="38">
                  <c:v>0.37916627526282998</c:v>
                </c:pt>
                <c:pt idx="39">
                  <c:v>0.38403180241585</c:v>
                </c:pt>
                <c:pt idx="40">
                  <c:v>0.36735257506371</c:v>
                </c:pt>
                <c:pt idx="41">
                  <c:v>0.39408162236214</c:v>
                </c:pt>
                <c:pt idx="42">
                  <c:v>0.39385622739791998</c:v>
                </c:pt>
                <c:pt idx="43">
                  <c:v>0.40258550643920998</c:v>
                </c:pt>
                <c:pt idx="44">
                  <c:v>0.41433981060982</c:v>
                </c:pt>
                <c:pt idx="45">
                  <c:v>0.38127729296683999</c:v>
                </c:pt>
                <c:pt idx="46">
                  <c:v>0.37305411696433999</c:v>
                </c:pt>
                <c:pt idx="47">
                  <c:v>0.39008197188376997</c:v>
                </c:pt>
                <c:pt idx="48">
                  <c:v>0.39002820849419001</c:v>
                </c:pt>
                <c:pt idx="49">
                  <c:v>0.41133749485016002</c:v>
                </c:pt>
                <c:pt idx="50">
                  <c:v>0.38029128313065003</c:v>
                </c:pt>
                <c:pt idx="51">
                  <c:v>0.39373573660851002</c:v>
                </c:pt>
                <c:pt idx="52">
                  <c:v>0.36910405755043002</c:v>
                </c:pt>
                <c:pt idx="53">
                  <c:v>0.38596194982528997</c:v>
                </c:pt>
                <c:pt idx="54">
                  <c:v>0.39874160289763999</c:v>
                </c:pt>
                <c:pt idx="55">
                  <c:v>0.38366949558258001</c:v>
                </c:pt>
                <c:pt idx="56">
                  <c:v>0.37220859527588002</c:v>
                </c:pt>
                <c:pt idx="57">
                  <c:v>0.36973541975021001</c:v>
                </c:pt>
                <c:pt idx="58">
                  <c:v>0.36068525910376997</c:v>
                </c:pt>
                <c:pt idx="59">
                  <c:v>0.37703621387482</c:v>
                </c:pt>
                <c:pt idx="60">
                  <c:v>0.39504003524780001</c:v>
                </c:pt>
                <c:pt idx="61">
                  <c:v>0.39851236343384</c:v>
                </c:pt>
                <c:pt idx="62">
                  <c:v>0.37340506911277999</c:v>
                </c:pt>
                <c:pt idx="63">
                  <c:v>0.36659526824951</c:v>
                </c:pt>
                <c:pt idx="64">
                  <c:v>0.37006643414496998</c:v>
                </c:pt>
                <c:pt idx="65">
                  <c:v>0.37341615557670998</c:v>
                </c:pt>
                <c:pt idx="66">
                  <c:v>0.38625466823577997</c:v>
                </c:pt>
                <c:pt idx="67">
                  <c:v>0.39616191387177002</c:v>
                </c:pt>
                <c:pt idx="68">
                  <c:v>0.38215750455856001</c:v>
                </c:pt>
                <c:pt idx="69">
                  <c:v>0.38252657651901001</c:v>
                </c:pt>
                <c:pt idx="70">
                  <c:v>0.36993956565857</c:v>
                </c:pt>
                <c:pt idx="71">
                  <c:v>0.37367963790893999</c:v>
                </c:pt>
                <c:pt idx="72">
                  <c:v>0.39174178242683</c:v>
                </c:pt>
                <c:pt idx="73">
                  <c:v>0.3802684545517</c:v>
                </c:pt>
                <c:pt idx="74">
                  <c:v>0.36136010289192</c:v>
                </c:pt>
                <c:pt idx="75">
                  <c:v>0.36431163549423001</c:v>
                </c:pt>
                <c:pt idx="76">
                  <c:v>0.35426095128058999</c:v>
                </c:pt>
                <c:pt idx="77">
                  <c:v>0.37731528282165999</c:v>
                </c:pt>
                <c:pt idx="78">
                  <c:v>0.35772714018821999</c:v>
                </c:pt>
                <c:pt idx="79">
                  <c:v>0.38965907692909002</c:v>
                </c:pt>
                <c:pt idx="80">
                  <c:v>0.36548703908919999</c:v>
                </c:pt>
                <c:pt idx="81">
                  <c:v>0.37189194560050998</c:v>
                </c:pt>
                <c:pt idx="82">
                  <c:v>0.36121600866317999</c:v>
                </c:pt>
                <c:pt idx="83">
                  <c:v>0.37192636728286999</c:v>
                </c:pt>
                <c:pt idx="84">
                  <c:v>0.38609263300896002</c:v>
                </c:pt>
                <c:pt idx="85">
                  <c:v>0.38664472103119002</c:v>
                </c:pt>
                <c:pt idx="86">
                  <c:v>0.37965297698974998</c:v>
                </c:pt>
                <c:pt idx="87">
                  <c:v>0.37624949216843001</c:v>
                </c:pt>
                <c:pt idx="88">
                  <c:v>0.34699219465255998</c:v>
                </c:pt>
                <c:pt idx="89">
                  <c:v>0.36730948090553001</c:v>
                </c:pt>
                <c:pt idx="90">
                  <c:v>0.39129275083541998</c:v>
                </c:pt>
                <c:pt idx="91">
                  <c:v>0.37639680504799</c:v>
                </c:pt>
                <c:pt idx="92">
                  <c:v>0.38192728161812001</c:v>
                </c:pt>
                <c:pt idx="93">
                  <c:v>0.37215635180473</c:v>
                </c:pt>
                <c:pt idx="94">
                  <c:v>0.35244679450989003</c:v>
                </c:pt>
                <c:pt idx="95">
                  <c:v>0.37622231245040999</c:v>
                </c:pt>
                <c:pt idx="96">
                  <c:v>0.38068917393683999</c:v>
                </c:pt>
                <c:pt idx="97">
                  <c:v>0.38653382658958002</c:v>
                </c:pt>
                <c:pt idx="98">
                  <c:v>0.38261649012566001</c:v>
                </c:pt>
                <c:pt idx="99">
                  <c:v>0.36735659837723</c:v>
                </c:pt>
                <c:pt idx="100">
                  <c:v>0.35410368442535001</c:v>
                </c:pt>
                <c:pt idx="101">
                  <c:v>0.37746179103851002</c:v>
                </c:pt>
                <c:pt idx="102">
                  <c:v>0.38156148791312999</c:v>
                </c:pt>
                <c:pt idx="103">
                  <c:v>0.38819015026093001</c:v>
                </c:pt>
                <c:pt idx="104">
                  <c:v>0.38632392883300998</c:v>
                </c:pt>
                <c:pt idx="105">
                  <c:v>0.36021021008491999</c:v>
                </c:pt>
                <c:pt idx="106">
                  <c:v>0.34798711538315003</c:v>
                </c:pt>
                <c:pt idx="107">
                  <c:v>0.36679965257644997</c:v>
                </c:pt>
                <c:pt idx="108">
                  <c:v>0.35836106538772999</c:v>
                </c:pt>
                <c:pt idx="109">
                  <c:v>0.36576423048973</c:v>
                </c:pt>
                <c:pt idx="110">
                  <c:v>0.38643762469291998</c:v>
                </c:pt>
                <c:pt idx="111">
                  <c:v>0.36274859309196</c:v>
                </c:pt>
                <c:pt idx="112">
                  <c:v>0.36402067542076</c:v>
                </c:pt>
                <c:pt idx="113">
                  <c:v>0.35594153404236001</c:v>
                </c:pt>
                <c:pt idx="114">
                  <c:v>0.36811462044715998</c:v>
                </c:pt>
                <c:pt idx="115">
                  <c:v>0.38617327809334001</c:v>
                </c:pt>
                <c:pt idx="116">
                  <c:v>0.36095520853995999</c:v>
                </c:pt>
                <c:pt idx="117">
                  <c:v>0.35171332955360002</c:v>
                </c:pt>
                <c:pt idx="118">
                  <c:v>0.36958548426628002</c:v>
                </c:pt>
                <c:pt idx="119">
                  <c:v>0.38494709134102001</c:v>
                </c:pt>
                <c:pt idx="120">
                  <c:v>0.38080966472625999</c:v>
                </c:pt>
                <c:pt idx="121">
                  <c:v>0.38669943809509</c:v>
                </c:pt>
                <c:pt idx="122">
                  <c:v>0.38941618800163003</c:v>
                </c:pt>
                <c:pt idx="123">
                  <c:v>0.35629358887672002</c:v>
                </c:pt>
                <c:pt idx="124">
                  <c:v>0.34124839305878002</c:v>
                </c:pt>
                <c:pt idx="125">
                  <c:v>0.37614920735358998</c:v>
                </c:pt>
                <c:pt idx="126">
                  <c:v>0.39003625512123002</c:v>
                </c:pt>
                <c:pt idx="127">
                  <c:v>0.38677048683166998</c:v>
                </c:pt>
                <c:pt idx="128">
                  <c:v>0.37240678071976002</c:v>
                </c:pt>
                <c:pt idx="129">
                  <c:v>0.37410572171210998</c:v>
                </c:pt>
                <c:pt idx="130">
                  <c:v>0.36234200000763001</c:v>
                </c:pt>
                <c:pt idx="131">
                  <c:v>0.34753909707068997</c:v>
                </c:pt>
                <c:pt idx="132">
                  <c:v>0.35103750228882002</c:v>
                </c:pt>
                <c:pt idx="133">
                  <c:v>0.37443619966507002</c:v>
                </c:pt>
                <c:pt idx="134">
                  <c:v>0.36920771002768998</c:v>
                </c:pt>
                <c:pt idx="135">
                  <c:v>0.37838438153267001</c:v>
                </c:pt>
                <c:pt idx="136">
                  <c:v>0.34914794564246998</c:v>
                </c:pt>
                <c:pt idx="137">
                  <c:v>0.34935331344603998</c:v>
                </c:pt>
                <c:pt idx="138">
                  <c:v>0.35650891065598</c:v>
                </c:pt>
                <c:pt idx="139">
                  <c:v>0.37779143452643998</c:v>
                </c:pt>
                <c:pt idx="140">
                  <c:v>0.37523439526558</c:v>
                </c:pt>
                <c:pt idx="141">
                  <c:v>0.36549016833304998</c:v>
                </c:pt>
                <c:pt idx="142">
                  <c:v>0.3756836950779</c:v>
                </c:pt>
                <c:pt idx="143">
                  <c:v>0.35594251751900002</c:v>
                </c:pt>
                <c:pt idx="144">
                  <c:v>0.35102158784866</c:v>
                </c:pt>
                <c:pt idx="145">
                  <c:v>0.35630300641059998</c:v>
                </c:pt>
                <c:pt idx="146">
                  <c:v>0.36358609795570002</c:v>
                </c:pt>
                <c:pt idx="147">
                  <c:v>0.35170513391495001</c:v>
                </c:pt>
                <c:pt idx="148">
                  <c:v>0.36388969421387002</c:v>
                </c:pt>
                <c:pt idx="149">
                  <c:v>0.36767542362213002</c:v>
                </c:pt>
                <c:pt idx="150">
                  <c:v>0.38365158438683</c:v>
                </c:pt>
                <c:pt idx="151">
                  <c:v>0.36719703674316001</c:v>
                </c:pt>
                <c:pt idx="152">
                  <c:v>0.33112978935241999</c:v>
                </c:pt>
                <c:pt idx="153">
                  <c:v>0.35958659648895003</c:v>
                </c:pt>
                <c:pt idx="154">
                  <c:v>0.36505758762360002</c:v>
                </c:pt>
                <c:pt idx="155">
                  <c:v>0.37264561653137002</c:v>
                </c:pt>
                <c:pt idx="156">
                  <c:v>0.37546575069427002</c:v>
                </c:pt>
                <c:pt idx="157">
                  <c:v>0.36800947785376997</c:v>
                </c:pt>
                <c:pt idx="158">
                  <c:v>0.36534750461578003</c:v>
                </c:pt>
                <c:pt idx="159">
                  <c:v>0.34056270122527998</c:v>
                </c:pt>
                <c:pt idx="160">
                  <c:v>0.36898732185364003</c:v>
                </c:pt>
                <c:pt idx="161">
                  <c:v>0.36364546418190002</c:v>
                </c:pt>
                <c:pt idx="162">
                  <c:v>0.37123483419418002</c:v>
                </c:pt>
                <c:pt idx="163">
                  <c:v>0.35334703326224998</c:v>
                </c:pt>
                <c:pt idx="164">
                  <c:v>0.36857056617737</c:v>
                </c:pt>
                <c:pt idx="165">
                  <c:v>0.37338337302208002</c:v>
                </c:pt>
                <c:pt idx="166">
                  <c:v>0.34370684623718001</c:v>
                </c:pt>
                <c:pt idx="167">
                  <c:v>0.38095489144325001</c:v>
                </c:pt>
                <c:pt idx="168">
                  <c:v>0.36821171641349998</c:v>
                </c:pt>
                <c:pt idx="169">
                  <c:v>0.38261699676513999</c:v>
                </c:pt>
                <c:pt idx="170">
                  <c:v>0.37883475422858998</c:v>
                </c:pt>
                <c:pt idx="171">
                  <c:v>0.35228836536406999</c:v>
                </c:pt>
                <c:pt idx="172">
                  <c:v>0.34822836518287997</c:v>
                </c:pt>
                <c:pt idx="173">
                  <c:v>0.35200065374374001</c:v>
                </c:pt>
                <c:pt idx="174">
                  <c:v>0.37795794010161998</c:v>
                </c:pt>
                <c:pt idx="175">
                  <c:v>0.38678681850433</c:v>
                </c:pt>
                <c:pt idx="176">
                  <c:v>0.40117838978767001</c:v>
                </c:pt>
                <c:pt idx="177">
                  <c:v>0.39606463909148998</c:v>
                </c:pt>
                <c:pt idx="178">
                  <c:v>0.36323136091232</c:v>
                </c:pt>
                <c:pt idx="179">
                  <c:v>0.37796780467032998</c:v>
                </c:pt>
                <c:pt idx="180">
                  <c:v>0.35061269998549999</c:v>
                </c:pt>
                <c:pt idx="181">
                  <c:v>0.39188867807388</c:v>
                </c:pt>
                <c:pt idx="182">
                  <c:v>0.36919048428535001</c:v>
                </c:pt>
                <c:pt idx="183">
                  <c:v>0.36281001567840998</c:v>
                </c:pt>
                <c:pt idx="184">
                  <c:v>0.36800384521483998</c:v>
                </c:pt>
                <c:pt idx="185">
                  <c:v>0.35933297872543002</c:v>
                </c:pt>
                <c:pt idx="186">
                  <c:v>0.38213080167770003</c:v>
                </c:pt>
                <c:pt idx="187">
                  <c:v>0.35812875628471003</c:v>
                </c:pt>
                <c:pt idx="188">
                  <c:v>0.36945152282714999</c:v>
                </c:pt>
                <c:pt idx="189">
                  <c:v>0.38012093305588002</c:v>
                </c:pt>
                <c:pt idx="190">
                  <c:v>0.38347548246384</c:v>
                </c:pt>
                <c:pt idx="191">
                  <c:v>0.37379384040833002</c:v>
                </c:pt>
                <c:pt idx="192">
                  <c:v>0.36038383841514998</c:v>
                </c:pt>
                <c:pt idx="193">
                  <c:v>0.36412671208382003</c:v>
                </c:pt>
                <c:pt idx="194">
                  <c:v>0.35666906833648998</c:v>
                </c:pt>
                <c:pt idx="195">
                  <c:v>0.35177466273308</c:v>
                </c:pt>
                <c:pt idx="196">
                  <c:v>0.36726513504982</c:v>
                </c:pt>
                <c:pt idx="197">
                  <c:v>0.36086165904999001</c:v>
                </c:pt>
                <c:pt idx="198">
                  <c:v>0.35350933670998003</c:v>
                </c:pt>
                <c:pt idx="199">
                  <c:v>0.36404064297675998</c:v>
                </c:pt>
                <c:pt idx="200">
                  <c:v>0.36102160811424</c:v>
                </c:pt>
                <c:pt idx="201">
                  <c:v>0.35717648267745999</c:v>
                </c:pt>
                <c:pt idx="202">
                  <c:v>0.35978597402572998</c:v>
                </c:pt>
                <c:pt idx="203">
                  <c:v>0.37446063756942999</c:v>
                </c:pt>
                <c:pt idx="204">
                  <c:v>0.37923642992973</c:v>
                </c:pt>
                <c:pt idx="205">
                  <c:v>0.38466328382491999</c:v>
                </c:pt>
                <c:pt idx="206">
                  <c:v>0.36544117331504999</c:v>
                </c:pt>
                <c:pt idx="207">
                  <c:v>0.36396902799606001</c:v>
                </c:pt>
                <c:pt idx="208">
                  <c:v>0.35106730461121</c:v>
                </c:pt>
                <c:pt idx="209">
                  <c:v>0.37974107265472001</c:v>
                </c:pt>
                <c:pt idx="210">
                  <c:v>0.36973482370376998</c:v>
                </c:pt>
                <c:pt idx="211">
                  <c:v>0.37460166215897001</c:v>
                </c:pt>
                <c:pt idx="212">
                  <c:v>0.38172778487205999</c:v>
                </c:pt>
                <c:pt idx="213">
                  <c:v>0.38689637184143</c:v>
                </c:pt>
                <c:pt idx="214">
                  <c:v>0.35937771201134</c:v>
                </c:pt>
                <c:pt idx="215">
                  <c:v>0.34396931529045</c:v>
                </c:pt>
                <c:pt idx="216">
                  <c:v>0.36632540822029003</c:v>
                </c:pt>
                <c:pt idx="217">
                  <c:v>0.37567394971848</c:v>
                </c:pt>
                <c:pt idx="218">
                  <c:v>0.37971624732018</c:v>
                </c:pt>
                <c:pt idx="219">
                  <c:v>0.35970440506934998</c:v>
                </c:pt>
                <c:pt idx="220">
                  <c:v>0.34822058677673001</c:v>
                </c:pt>
                <c:pt idx="221">
                  <c:v>0.36950972676277</c:v>
                </c:pt>
                <c:pt idx="222">
                  <c:v>0.34599077701568998</c:v>
                </c:pt>
                <c:pt idx="223">
                  <c:v>0.37959614396094998</c:v>
                </c:pt>
                <c:pt idx="224">
                  <c:v>0.36729049682616999</c:v>
                </c:pt>
                <c:pt idx="225">
                  <c:v>0.38040983676910001</c:v>
                </c:pt>
                <c:pt idx="226">
                  <c:v>0.36838281154633001</c:v>
                </c:pt>
                <c:pt idx="227">
                  <c:v>0.37213093042374001</c:v>
                </c:pt>
                <c:pt idx="228">
                  <c:v>0.34398663043976002</c:v>
                </c:pt>
                <c:pt idx="229">
                  <c:v>0.36223718523978998</c:v>
                </c:pt>
                <c:pt idx="230">
                  <c:v>0.42276027798652999</c:v>
                </c:pt>
                <c:pt idx="231">
                  <c:v>0.45196297764777998</c:v>
                </c:pt>
                <c:pt idx="232">
                  <c:v>0.47188672423362998</c:v>
                </c:pt>
                <c:pt idx="233">
                  <c:v>0.46445333957672003</c:v>
                </c:pt>
                <c:pt idx="234">
                  <c:v>0.47545382380486001</c:v>
                </c:pt>
                <c:pt idx="235">
                  <c:v>0.48928576707839999</c:v>
                </c:pt>
                <c:pt idx="236">
                  <c:v>0.45680838823317998</c:v>
                </c:pt>
                <c:pt idx="237">
                  <c:v>0.52778828144072998</c:v>
                </c:pt>
                <c:pt idx="238">
                  <c:v>0.57817745208740001</c:v>
                </c:pt>
                <c:pt idx="239">
                  <c:v>0.57885420322418002</c:v>
                </c:pt>
                <c:pt idx="240">
                  <c:v>0.57657337188721003</c:v>
                </c:pt>
                <c:pt idx="241">
                  <c:v>0.58695024251937999</c:v>
                </c:pt>
                <c:pt idx="242">
                  <c:v>0.57971781492232999</c:v>
                </c:pt>
                <c:pt idx="243">
                  <c:v>0.56940400600433005</c:v>
                </c:pt>
                <c:pt idx="244">
                  <c:v>0.61996740102768</c:v>
                </c:pt>
                <c:pt idx="245">
                  <c:v>0.65508610010146995</c:v>
                </c:pt>
                <c:pt idx="246">
                  <c:v>0.66561442613601995</c:v>
                </c:pt>
                <c:pt idx="247">
                  <c:v>0.66984826326369995</c:v>
                </c:pt>
                <c:pt idx="248">
                  <c:v>0.65330737829207997</c:v>
                </c:pt>
                <c:pt idx="249">
                  <c:v>0.63517719507216996</c:v>
                </c:pt>
                <c:pt idx="250">
                  <c:v>0.63385474681854004</c:v>
                </c:pt>
                <c:pt idx="251">
                  <c:v>0.67464262247086004</c:v>
                </c:pt>
                <c:pt idx="252">
                  <c:v>0.64936572313309004</c:v>
                </c:pt>
                <c:pt idx="253">
                  <c:v>0.66407835483551003</c:v>
                </c:pt>
                <c:pt idx="254">
                  <c:v>0.67016917467116999</c:v>
                </c:pt>
                <c:pt idx="255">
                  <c:v>0.65780830383301003</c:v>
                </c:pt>
                <c:pt idx="256">
                  <c:v>0.65795457363128995</c:v>
                </c:pt>
                <c:pt idx="257">
                  <c:v>0.65501618385314997</c:v>
                </c:pt>
                <c:pt idx="258">
                  <c:v>0.71473532915115001</c:v>
                </c:pt>
                <c:pt idx="259">
                  <c:v>0.71534097194671997</c:v>
                </c:pt>
                <c:pt idx="260">
                  <c:v>0.71835780143738004</c:v>
                </c:pt>
                <c:pt idx="261">
                  <c:v>0.71948218345642001</c:v>
                </c:pt>
                <c:pt idx="262">
                  <c:v>0.70332604646682995</c:v>
                </c:pt>
                <c:pt idx="263">
                  <c:v>0.71021711826323997</c:v>
                </c:pt>
                <c:pt idx="264">
                  <c:v>0.71905273199080999</c:v>
                </c:pt>
                <c:pt idx="265">
                  <c:v>0.72262364625930997</c:v>
                </c:pt>
                <c:pt idx="266">
                  <c:v>0.72362589836121005</c:v>
                </c:pt>
                <c:pt idx="267">
                  <c:v>0.74643844366073997</c:v>
                </c:pt>
                <c:pt idx="268">
                  <c:v>0.75481343269348</c:v>
                </c:pt>
                <c:pt idx="269">
                  <c:v>0.74957507848740001</c:v>
                </c:pt>
                <c:pt idx="270">
                  <c:v>0.72601282596588002</c:v>
                </c:pt>
                <c:pt idx="271">
                  <c:v>0.72332715988159002</c:v>
                </c:pt>
                <c:pt idx="272">
                  <c:v>0.80561435222625999</c:v>
                </c:pt>
                <c:pt idx="273">
                  <c:v>0.80667120218277</c:v>
                </c:pt>
                <c:pt idx="274">
                  <c:v>0.79199749231338001</c:v>
                </c:pt>
                <c:pt idx="275">
                  <c:v>0.82413500547409002</c:v>
                </c:pt>
                <c:pt idx="276">
                  <c:v>0.81683748960494995</c:v>
                </c:pt>
                <c:pt idx="277">
                  <c:v>0.80003368854523005</c:v>
                </c:pt>
                <c:pt idx="278">
                  <c:v>0.78943580389023005</c:v>
                </c:pt>
                <c:pt idx="279">
                  <c:v>0.93296104669571001</c:v>
                </c:pt>
                <c:pt idx="280">
                  <c:v>0.94363951683044001</c:v>
                </c:pt>
                <c:pt idx="281">
                  <c:v>0.96862417459488004</c:v>
                </c:pt>
                <c:pt idx="282">
                  <c:v>0.94693630933761996</c:v>
                </c:pt>
                <c:pt idx="283">
                  <c:v>0.94106894731521995</c:v>
                </c:pt>
                <c:pt idx="284">
                  <c:v>0.93963003158569003</c:v>
                </c:pt>
                <c:pt idx="285">
                  <c:v>0.92553555965423995</c:v>
                </c:pt>
                <c:pt idx="286">
                  <c:v>1.0492452383041</c:v>
                </c:pt>
                <c:pt idx="287">
                  <c:v>1.0817620754242001</c:v>
                </c:pt>
                <c:pt idx="288">
                  <c:v>1.0723465681076001</c:v>
                </c:pt>
                <c:pt idx="289">
                  <c:v>1.0632730722427</c:v>
                </c:pt>
                <c:pt idx="290">
                  <c:v>1.0800435543060001</c:v>
                </c:pt>
                <c:pt idx="291">
                  <c:v>1.0667154788971001</c:v>
                </c:pt>
                <c:pt idx="292">
                  <c:v>1.068532705307</c:v>
                </c:pt>
                <c:pt idx="293">
                  <c:v>1.2515150308609</c:v>
                </c:pt>
                <c:pt idx="294">
                  <c:v>1.2436752319336</c:v>
                </c:pt>
                <c:pt idx="295">
                  <c:v>1.2608681917191</c:v>
                </c:pt>
                <c:pt idx="296">
                  <c:v>1.2518529891968</c:v>
                </c:pt>
                <c:pt idx="297">
                  <c:v>1.2865860462189</c:v>
                </c:pt>
                <c:pt idx="298">
                  <c:v>1.2768534421921001</c:v>
                </c:pt>
                <c:pt idx="299">
                  <c:v>1.3341600894928001</c:v>
                </c:pt>
                <c:pt idx="300">
                  <c:v>1.4213780164719001</c:v>
                </c:pt>
                <c:pt idx="301">
                  <c:v>1.4262115955353001</c:v>
                </c:pt>
                <c:pt idx="302">
                  <c:v>1.4234561920166</c:v>
                </c:pt>
                <c:pt idx="303">
                  <c:v>1.4381536245346001</c:v>
                </c:pt>
                <c:pt idx="304">
                  <c:v>1.4444783926010001</c:v>
                </c:pt>
                <c:pt idx="305">
                  <c:v>1.4095436334610001</c:v>
                </c:pt>
                <c:pt idx="306">
                  <c:v>1.4094218015671001</c:v>
                </c:pt>
                <c:pt idx="307">
                  <c:v>1.5020834207535001</c:v>
                </c:pt>
                <c:pt idx="308">
                  <c:v>1.5060578584671001</c:v>
                </c:pt>
                <c:pt idx="309">
                  <c:v>1.4928358793259</c:v>
                </c:pt>
                <c:pt idx="310">
                  <c:v>1.5066921710968</c:v>
                </c:pt>
                <c:pt idx="311">
                  <c:v>1.5068879127502</c:v>
                </c:pt>
                <c:pt idx="312">
                  <c:v>1.4912252426146999</c:v>
                </c:pt>
                <c:pt idx="313">
                  <c:v>1.4905004501343</c:v>
                </c:pt>
                <c:pt idx="314">
                  <c:v>1.5679138898849001</c:v>
                </c:pt>
                <c:pt idx="315">
                  <c:v>1.5660874843596999</c:v>
                </c:pt>
                <c:pt idx="316">
                  <c:v>1.5826578140259</c:v>
                </c:pt>
                <c:pt idx="317">
                  <c:v>1.5957797765732</c:v>
                </c:pt>
                <c:pt idx="318">
                  <c:v>1.5952422618866</c:v>
                </c:pt>
                <c:pt idx="319">
                  <c:v>1.5938369035721001</c:v>
                </c:pt>
                <c:pt idx="320">
                  <c:v>1.6103490591048999</c:v>
                </c:pt>
                <c:pt idx="321">
                  <c:v>1.7190539836884</c:v>
                </c:pt>
                <c:pt idx="322">
                  <c:v>1.7316608428955</c:v>
                </c:pt>
                <c:pt idx="323">
                  <c:v>1.7330969572067001</c:v>
                </c:pt>
                <c:pt idx="324">
                  <c:v>1.7324733734130999</c:v>
                </c:pt>
                <c:pt idx="325">
                  <c:v>1.7204552888869999</c:v>
                </c:pt>
                <c:pt idx="326">
                  <c:v>1.7275140285492001</c:v>
                </c:pt>
                <c:pt idx="327">
                  <c:v>1.7270276546478001</c:v>
                </c:pt>
                <c:pt idx="328">
                  <c:v>1.7808433771133001</c:v>
                </c:pt>
                <c:pt idx="329">
                  <c:v>1.8164876699448</c:v>
                </c:pt>
                <c:pt idx="330">
                  <c:v>1.8283747434616</c:v>
                </c:pt>
                <c:pt idx="331">
                  <c:v>1.8383387327194001</c:v>
                </c:pt>
                <c:pt idx="332">
                  <c:v>1.8903139829636</c:v>
                </c:pt>
                <c:pt idx="333">
                  <c:v>1.8928843736648999</c:v>
                </c:pt>
                <c:pt idx="334">
                  <c:v>1.8756582736969001</c:v>
                </c:pt>
                <c:pt idx="335">
                  <c:v>1.9718611240387001</c:v>
                </c:pt>
                <c:pt idx="336">
                  <c:v>1.9720393419266</c:v>
                </c:pt>
                <c:pt idx="337">
                  <c:v>1.9870473146439001</c:v>
                </c:pt>
                <c:pt idx="338">
                  <c:v>2.0197923183440998</c:v>
                </c:pt>
                <c:pt idx="339">
                  <c:v>2.0411298274993999</c:v>
                </c:pt>
                <c:pt idx="340">
                  <c:v>2.0344166755675999</c:v>
                </c:pt>
                <c:pt idx="341">
                  <c:v>2.1928288936614999</c:v>
                </c:pt>
                <c:pt idx="342">
                  <c:v>2.2594716548920002</c:v>
                </c:pt>
                <c:pt idx="343">
                  <c:v>2.2777543067932</c:v>
                </c:pt>
                <c:pt idx="344">
                  <c:v>2.3002545833588002</c:v>
                </c:pt>
                <c:pt idx="345">
                  <c:v>2.3075292110443</c:v>
                </c:pt>
                <c:pt idx="346">
                  <c:v>2.3203182220459002</c:v>
                </c:pt>
                <c:pt idx="347">
                  <c:v>2.5629227161407</c:v>
                </c:pt>
                <c:pt idx="348">
                  <c:v>2.5819227695464999</c:v>
                </c:pt>
                <c:pt idx="349">
                  <c:v>2.6151337623596</c:v>
                </c:pt>
                <c:pt idx="350">
                  <c:v>2.6310882568359002</c:v>
                </c:pt>
                <c:pt idx="351">
                  <c:v>2.6276447772979998</c:v>
                </c:pt>
                <c:pt idx="352">
                  <c:v>2.6404519081115998</c:v>
                </c:pt>
                <c:pt idx="353">
                  <c:v>2.7920093536377002</c:v>
                </c:pt>
                <c:pt idx="354">
                  <c:v>2.7998962402343999</c:v>
                </c:pt>
                <c:pt idx="355">
                  <c:v>2.8523046970367001</c:v>
                </c:pt>
                <c:pt idx="356">
                  <c:v>2.8809924125671</c:v>
                </c:pt>
                <c:pt idx="357">
                  <c:v>2.8638830184936999</c:v>
                </c:pt>
                <c:pt idx="358">
                  <c:v>2.8834722042083998</c:v>
                </c:pt>
                <c:pt idx="359">
                  <c:v>3.0100071430206001</c:v>
                </c:pt>
                <c:pt idx="360">
                  <c:v>3.0495247840881001</c:v>
                </c:pt>
                <c:pt idx="361">
                  <c:v>3.0670609474182</c:v>
                </c:pt>
                <c:pt idx="362">
                  <c:v>3.0986120700836</c:v>
                </c:pt>
                <c:pt idx="363">
                  <c:v>3.0980024337768999</c:v>
                </c:pt>
                <c:pt idx="364">
                  <c:v>3.1121144294739</c:v>
                </c:pt>
                <c:pt idx="365">
                  <c:v>3.2179789543152002</c:v>
                </c:pt>
                <c:pt idx="366">
                  <c:v>3.2615003585814999</c:v>
                </c:pt>
                <c:pt idx="367">
                  <c:v>3.2690021991729998</c:v>
                </c:pt>
                <c:pt idx="368">
                  <c:v>3.3022239208221</c:v>
                </c:pt>
                <c:pt idx="369">
                  <c:v>3.3243992328643999</c:v>
                </c:pt>
                <c:pt idx="370">
                  <c:v>3.3174235820770002</c:v>
                </c:pt>
                <c:pt idx="371">
                  <c:v>3.3813259601593</c:v>
                </c:pt>
                <c:pt idx="372">
                  <c:v>3.3706462383270002</c:v>
                </c:pt>
                <c:pt idx="373">
                  <c:v>3.3707249164581001</c:v>
                </c:pt>
                <c:pt idx="374">
                  <c:v>3.3713243007660001</c:v>
                </c:pt>
                <c:pt idx="375">
                  <c:v>3.3502798080443998</c:v>
                </c:pt>
                <c:pt idx="376">
                  <c:v>3.3379819393157999</c:v>
                </c:pt>
                <c:pt idx="377">
                  <c:v>3.4003949165343998</c:v>
                </c:pt>
                <c:pt idx="378">
                  <c:v>3.38014960289</c:v>
                </c:pt>
                <c:pt idx="379">
                  <c:v>3.3909072875977002</c:v>
                </c:pt>
                <c:pt idx="380">
                  <c:v>3.3624413013457999</c:v>
                </c:pt>
                <c:pt idx="381">
                  <c:v>3.3687033653259002</c:v>
                </c:pt>
                <c:pt idx="382">
                  <c:v>3.3595373630524001</c:v>
                </c:pt>
                <c:pt idx="383">
                  <c:v>3.3931910991668999</c:v>
                </c:pt>
                <c:pt idx="384">
                  <c:v>3.4035015106200999</c:v>
                </c:pt>
                <c:pt idx="385">
                  <c:v>3.4146075248718</c:v>
                </c:pt>
                <c:pt idx="386">
                  <c:v>3.3946199417114</c:v>
                </c:pt>
                <c:pt idx="387">
                  <c:v>3.3875691890717001</c:v>
                </c:pt>
                <c:pt idx="388">
                  <c:v>3.3822557926178001</c:v>
                </c:pt>
                <c:pt idx="389">
                  <c:v>3.4654328823089999</c:v>
                </c:pt>
                <c:pt idx="390">
                  <c:v>3.487902879715</c:v>
                </c:pt>
                <c:pt idx="391">
                  <c:v>3.4957692623138001</c:v>
                </c:pt>
                <c:pt idx="392">
                  <c:v>3.5036110877990998</c:v>
                </c:pt>
                <c:pt idx="393">
                  <c:v>3.4933884143828999</c:v>
                </c:pt>
                <c:pt idx="394">
                  <c:v>3.4976747035979998</c:v>
                </c:pt>
                <c:pt idx="395">
                  <c:v>3.6627163887024001</c:v>
                </c:pt>
                <c:pt idx="396">
                  <c:v>3.7024977207184002</c:v>
                </c:pt>
                <c:pt idx="397">
                  <c:v>3.6961526870728001</c:v>
                </c:pt>
                <c:pt idx="398">
                  <c:v>3.6930427551270002</c:v>
                </c:pt>
                <c:pt idx="399">
                  <c:v>3.7178342342377002</c:v>
                </c:pt>
                <c:pt idx="400">
                  <c:v>3.6803791522979998</c:v>
                </c:pt>
                <c:pt idx="401">
                  <c:v>3.8193166255950999</c:v>
                </c:pt>
                <c:pt idx="402">
                  <c:v>3.8150184154510001</c:v>
                </c:pt>
                <c:pt idx="403">
                  <c:v>3.8084547519684002</c:v>
                </c:pt>
                <c:pt idx="404">
                  <c:v>3.8153204917907999</c:v>
                </c:pt>
                <c:pt idx="405">
                  <c:v>3.8386509418488002</c:v>
                </c:pt>
                <c:pt idx="406">
                  <c:v>3.8043012619018999</c:v>
                </c:pt>
                <c:pt idx="407">
                  <c:v>3.8907430171967001</c:v>
                </c:pt>
                <c:pt idx="408">
                  <c:v>3.8858103752136</c:v>
                </c:pt>
                <c:pt idx="409">
                  <c:v>3.8781092166900999</c:v>
                </c:pt>
                <c:pt idx="410">
                  <c:v>3.8727238178253001</c:v>
                </c:pt>
                <c:pt idx="411">
                  <c:v>3.8691599369049001</c:v>
                </c:pt>
                <c:pt idx="412">
                  <c:v>3.8582530021667001</c:v>
                </c:pt>
                <c:pt idx="413">
                  <c:v>3.9466354846953999</c:v>
                </c:pt>
                <c:pt idx="414">
                  <c:v>3.9379980564117001</c:v>
                </c:pt>
                <c:pt idx="415">
                  <c:v>3.9759390354156001</c:v>
                </c:pt>
                <c:pt idx="416">
                  <c:v>3.9619975090027002</c:v>
                </c:pt>
                <c:pt idx="417">
                  <c:v>3.9491009712218998</c:v>
                </c:pt>
                <c:pt idx="418">
                  <c:v>3.9320330619811998</c:v>
                </c:pt>
                <c:pt idx="419">
                  <c:v>4.0936374664306996</c:v>
                </c:pt>
                <c:pt idx="420">
                  <c:v>4.1027441024779998</c:v>
                </c:pt>
                <c:pt idx="421">
                  <c:v>4.1476168632506996</c:v>
                </c:pt>
                <c:pt idx="422">
                  <c:v>4.1472921371459996</c:v>
                </c:pt>
                <c:pt idx="423">
                  <c:v>4.1528463363646999</c:v>
                </c:pt>
                <c:pt idx="424">
                  <c:v>4.1230373382568004</c:v>
                </c:pt>
                <c:pt idx="425">
                  <c:v>4.3413462638854998</c:v>
                </c:pt>
                <c:pt idx="426">
                  <c:v>4.3276233673095996</c:v>
                </c:pt>
                <c:pt idx="427">
                  <c:v>4.3367238044739</c:v>
                </c:pt>
                <c:pt idx="428">
                  <c:v>4.3395390510559002</c:v>
                </c:pt>
                <c:pt idx="429">
                  <c:v>4.3494935035706002</c:v>
                </c:pt>
                <c:pt idx="430">
                  <c:v>4.3362751007079998</c:v>
                </c:pt>
                <c:pt idx="431">
                  <c:v>4.2923111915587997</c:v>
                </c:pt>
                <c:pt idx="432">
                  <c:v>4.5306067466736</c:v>
                </c:pt>
                <c:pt idx="433">
                  <c:v>4.5684542655945002</c:v>
                </c:pt>
                <c:pt idx="434">
                  <c:v>4.5553770065307999</c:v>
                </c:pt>
                <c:pt idx="435">
                  <c:v>4.5651025772095002</c:v>
                </c:pt>
                <c:pt idx="436">
                  <c:v>4.5792050361632999</c:v>
                </c:pt>
                <c:pt idx="437">
                  <c:v>4.5454902648926003</c:v>
                </c:pt>
                <c:pt idx="438">
                  <c:v>4.5329837799071999</c:v>
                </c:pt>
                <c:pt idx="439">
                  <c:v>4.7088565826415998</c:v>
                </c:pt>
                <c:pt idx="440">
                  <c:v>4.7263035774231001</c:v>
                </c:pt>
                <c:pt idx="441">
                  <c:v>4.7356452941895002</c:v>
                </c:pt>
                <c:pt idx="442">
                  <c:v>4.7096233367920002</c:v>
                </c:pt>
                <c:pt idx="443">
                  <c:v>4.7293138504028001</c:v>
                </c:pt>
                <c:pt idx="444">
                  <c:v>4.7101006507873997</c:v>
                </c:pt>
                <c:pt idx="445">
                  <c:v>4.6974372863770002</c:v>
                </c:pt>
                <c:pt idx="446">
                  <c:v>4.8270597457886</c:v>
                </c:pt>
                <c:pt idx="447">
                  <c:v>4.8428621292114</c:v>
                </c:pt>
                <c:pt idx="448">
                  <c:v>4.8389925956726003</c:v>
                </c:pt>
                <c:pt idx="449">
                  <c:v>4.8539285659790004</c:v>
                </c:pt>
                <c:pt idx="450">
                  <c:v>4.8410630226134996</c:v>
                </c:pt>
                <c:pt idx="451">
                  <c:v>4.8261189460754004</c:v>
                </c:pt>
                <c:pt idx="452">
                  <c:v>4.8053383827209002</c:v>
                </c:pt>
                <c:pt idx="453">
                  <c:v>5.0271339416504004</c:v>
                </c:pt>
                <c:pt idx="454">
                  <c:v>5.0407028198242001</c:v>
                </c:pt>
                <c:pt idx="455">
                  <c:v>5.0391497612</c:v>
                </c:pt>
                <c:pt idx="456">
                  <c:v>5.0290870666504004</c:v>
                </c:pt>
                <c:pt idx="457">
                  <c:v>5.0295076370239</c:v>
                </c:pt>
                <c:pt idx="458">
                  <c:v>5.0450668334961</c:v>
                </c:pt>
                <c:pt idx="459">
                  <c:v>5.0171871185303001</c:v>
                </c:pt>
                <c:pt idx="460">
                  <c:v>5.1774401664734002</c:v>
                </c:pt>
                <c:pt idx="461">
                  <c:v>5.1835680007934997</c:v>
                </c:pt>
                <c:pt idx="462">
                  <c:v>5.1899027824401998</c:v>
                </c:pt>
                <c:pt idx="463">
                  <c:v>5.1743779182434002</c:v>
                </c:pt>
                <c:pt idx="464">
                  <c:v>5.1769552230834996</c:v>
                </c:pt>
                <c:pt idx="465">
                  <c:v>5.1744513511657999</c:v>
                </c:pt>
                <c:pt idx="466">
                  <c:v>5.1603426933289001</c:v>
                </c:pt>
                <c:pt idx="467">
                  <c:v>5.3298764228820996</c:v>
                </c:pt>
                <c:pt idx="468">
                  <c:v>5.3207535743712997</c:v>
                </c:pt>
                <c:pt idx="469">
                  <c:v>5.3345637321471999</c:v>
                </c:pt>
                <c:pt idx="470">
                  <c:v>5.3364262580871999</c:v>
                </c:pt>
                <c:pt idx="471">
                  <c:v>5.3368520736693998</c:v>
                </c:pt>
                <c:pt idx="472">
                  <c:v>5.3384752273559997</c:v>
                </c:pt>
                <c:pt idx="473">
                  <c:v>5.3563551902770996</c:v>
                </c:pt>
                <c:pt idx="474">
                  <c:v>5.4514174461365004</c:v>
                </c:pt>
                <c:pt idx="475">
                  <c:v>5.4741377830504998</c:v>
                </c:pt>
                <c:pt idx="476">
                  <c:v>5.4612450599670002</c:v>
                </c:pt>
                <c:pt idx="477">
                  <c:v>5.4699840545654004</c:v>
                </c:pt>
                <c:pt idx="478">
                  <c:v>5.4928832054137997</c:v>
                </c:pt>
                <c:pt idx="479">
                  <c:v>5.4946112632751003</c:v>
                </c:pt>
                <c:pt idx="480">
                  <c:v>5.5226936340331996</c:v>
                </c:pt>
                <c:pt idx="481">
                  <c:v>5.6561164855956996</c:v>
                </c:pt>
                <c:pt idx="482">
                  <c:v>5.6746263504028001</c:v>
                </c:pt>
                <c:pt idx="483">
                  <c:v>5.6851015090942001</c:v>
                </c:pt>
                <c:pt idx="484">
                  <c:v>5.7199525833129998</c:v>
                </c:pt>
                <c:pt idx="485">
                  <c:v>5.7262887954712003</c:v>
                </c:pt>
                <c:pt idx="486">
                  <c:v>5.7325582504271999</c:v>
                </c:pt>
                <c:pt idx="487">
                  <c:v>5.7545218467712003</c:v>
                </c:pt>
                <c:pt idx="488">
                  <c:v>5.8413715362548997</c:v>
                </c:pt>
                <c:pt idx="489">
                  <c:v>5.8676018714904998</c:v>
                </c:pt>
                <c:pt idx="490">
                  <c:v>5.8566603660582999</c:v>
                </c:pt>
                <c:pt idx="491">
                  <c:v>5.87060546875</c:v>
                </c:pt>
                <c:pt idx="492">
                  <c:v>5.8575811386107999</c:v>
                </c:pt>
                <c:pt idx="493">
                  <c:v>5.8897566795348997</c:v>
                </c:pt>
                <c:pt idx="494">
                  <c:v>5.8769035339354998</c:v>
                </c:pt>
                <c:pt idx="495">
                  <c:v>6.0028786659240998</c:v>
                </c:pt>
                <c:pt idx="496">
                  <c:v>6.0165200233459002</c:v>
                </c:pt>
                <c:pt idx="497">
                  <c:v>6.0232462882995996</c:v>
                </c:pt>
                <c:pt idx="498">
                  <c:v>6.0475168228148997</c:v>
                </c:pt>
                <c:pt idx="499">
                  <c:v>6.0317640304565003</c:v>
                </c:pt>
                <c:pt idx="500">
                  <c:v>6.0836439132690003</c:v>
                </c:pt>
                <c:pt idx="501">
                  <c:v>6.0786695480346999</c:v>
                </c:pt>
                <c:pt idx="502">
                  <c:v>6.1855368614196999</c:v>
                </c:pt>
                <c:pt idx="503">
                  <c:v>6.2159719467162997</c:v>
                </c:pt>
                <c:pt idx="504">
                  <c:v>6.2670130729675</c:v>
                </c:pt>
                <c:pt idx="505">
                  <c:v>6.2634720802306996</c:v>
                </c:pt>
                <c:pt idx="506">
                  <c:v>6.279541015625</c:v>
                </c:pt>
                <c:pt idx="507">
                  <c:v>6.3233461380004998</c:v>
                </c:pt>
                <c:pt idx="508">
                  <c:v>6.3182287216187003</c:v>
                </c:pt>
                <c:pt idx="509">
                  <c:v>6.5096073150634997</c:v>
                </c:pt>
                <c:pt idx="510">
                  <c:v>6.4870424270629998</c:v>
                </c:pt>
                <c:pt idx="511">
                  <c:v>6.5020313262939</c:v>
                </c:pt>
                <c:pt idx="512">
                  <c:v>6.5129966735840004</c:v>
                </c:pt>
                <c:pt idx="513">
                  <c:v>6.5838279724120996</c:v>
                </c:pt>
                <c:pt idx="514">
                  <c:v>6.5634169578551997</c:v>
                </c:pt>
                <c:pt idx="515">
                  <c:v>6.5961918830871999</c:v>
                </c:pt>
                <c:pt idx="516">
                  <c:v>6.6919288635254004</c:v>
                </c:pt>
                <c:pt idx="517">
                  <c:v>6.6946420669556002</c:v>
                </c:pt>
                <c:pt idx="518">
                  <c:v>6.7065386772156002</c:v>
                </c:pt>
                <c:pt idx="519">
                  <c:v>6.6975693702698003</c:v>
                </c:pt>
                <c:pt idx="520">
                  <c:v>6.6740903854370002</c:v>
                </c:pt>
                <c:pt idx="521">
                  <c:v>6.6856780052184996</c:v>
                </c:pt>
                <c:pt idx="522">
                  <c:v>6.6670203208923002</c:v>
                </c:pt>
                <c:pt idx="523">
                  <c:v>6.7047786712645996</c:v>
                </c:pt>
                <c:pt idx="524">
                  <c:v>6.6961631774901997</c:v>
                </c:pt>
                <c:pt idx="525">
                  <c:v>6.7211894989014001</c:v>
                </c:pt>
                <c:pt idx="526">
                  <c:v>6.6948370933532999</c:v>
                </c:pt>
                <c:pt idx="527">
                  <c:v>6.6857972145081002</c:v>
                </c:pt>
                <c:pt idx="528">
                  <c:v>6.6905751228332999</c:v>
                </c:pt>
                <c:pt idx="529">
                  <c:v>6.6563463211059997</c:v>
                </c:pt>
                <c:pt idx="530">
                  <c:v>6.7963190078734996</c:v>
                </c:pt>
                <c:pt idx="531">
                  <c:v>6.7944769859314</c:v>
                </c:pt>
                <c:pt idx="532">
                  <c:v>6.7687015533446999</c:v>
                </c:pt>
                <c:pt idx="533">
                  <c:v>6.7988820075989</c:v>
                </c:pt>
                <c:pt idx="534">
                  <c:v>6.7791628837584996</c:v>
                </c:pt>
                <c:pt idx="535">
                  <c:v>6.7615709304809997</c:v>
                </c:pt>
                <c:pt idx="536">
                  <c:v>6.7447180747986</c:v>
                </c:pt>
                <c:pt idx="537">
                  <c:v>6.8113036155701003</c:v>
                </c:pt>
                <c:pt idx="538">
                  <c:v>6.785135269165</c:v>
                </c:pt>
                <c:pt idx="539">
                  <c:v>6.7934579849243004</c:v>
                </c:pt>
                <c:pt idx="540">
                  <c:v>6.7950105667114</c:v>
                </c:pt>
                <c:pt idx="541">
                  <c:v>6.7745065689087003</c:v>
                </c:pt>
                <c:pt idx="542">
                  <c:v>6.7612714767456001</c:v>
                </c:pt>
                <c:pt idx="543">
                  <c:v>6.7623009681701998</c:v>
                </c:pt>
                <c:pt idx="544">
                  <c:v>7.0580315589904998</c:v>
                </c:pt>
                <c:pt idx="545">
                  <c:v>7.0836267471312997</c:v>
                </c:pt>
                <c:pt idx="546">
                  <c:v>7.0942778587340998</c:v>
                </c:pt>
                <c:pt idx="547">
                  <c:v>7.0917534828186</c:v>
                </c:pt>
                <c:pt idx="548">
                  <c:v>7.0586018562317001</c:v>
                </c:pt>
                <c:pt idx="549">
                  <c:v>7.1041460037231001</c:v>
                </c:pt>
                <c:pt idx="550">
                  <c:v>7.0568609237670996</c:v>
                </c:pt>
                <c:pt idx="551">
                  <c:v>7.0782351493834996</c:v>
                </c:pt>
                <c:pt idx="552">
                  <c:v>7.0914669036865003</c:v>
                </c:pt>
                <c:pt idx="553">
                  <c:v>7.0933170318604004</c:v>
                </c:pt>
                <c:pt idx="554">
                  <c:v>7.0779476165770996</c:v>
                </c:pt>
                <c:pt idx="555">
                  <c:v>7.0853748321532999</c:v>
                </c:pt>
                <c:pt idx="556">
                  <c:v>7.0552787780762003</c:v>
                </c:pt>
                <c:pt idx="557">
                  <c:v>7.0743331909179998</c:v>
                </c:pt>
                <c:pt idx="558">
                  <c:v>7.1578989028931002</c:v>
                </c:pt>
                <c:pt idx="559">
                  <c:v>7.1778979301453001</c:v>
                </c:pt>
                <c:pt idx="560">
                  <c:v>7.1604294776917001</c:v>
                </c:pt>
                <c:pt idx="561">
                  <c:v>7.1852240562439</c:v>
                </c:pt>
                <c:pt idx="562">
                  <c:v>7.1410117149353001</c:v>
                </c:pt>
                <c:pt idx="563">
                  <c:v>7.1247248649596999</c:v>
                </c:pt>
                <c:pt idx="564">
                  <c:v>7.1343269348145002</c:v>
                </c:pt>
                <c:pt idx="565">
                  <c:v>7.1454677581787003</c:v>
                </c:pt>
                <c:pt idx="566">
                  <c:v>7.1392779350281002</c:v>
                </c:pt>
                <c:pt idx="567">
                  <c:v>7.1592311859131001</c:v>
                </c:pt>
                <c:pt idx="568">
                  <c:v>7.1761264801025</c:v>
                </c:pt>
                <c:pt idx="569">
                  <c:v>7.1615290641784997</c:v>
                </c:pt>
                <c:pt idx="570">
                  <c:v>7.1433124542235999</c:v>
                </c:pt>
                <c:pt idx="571">
                  <c:v>7.1314616203307999</c:v>
                </c:pt>
                <c:pt idx="572">
                  <c:v>7.2254400253295996</c:v>
                </c:pt>
                <c:pt idx="573">
                  <c:v>7.2230887413025</c:v>
                </c:pt>
                <c:pt idx="574">
                  <c:v>7.2382278442382999</c:v>
                </c:pt>
                <c:pt idx="575">
                  <c:v>7.2493438720703001</c:v>
                </c:pt>
                <c:pt idx="576">
                  <c:v>7.2520470619201998</c:v>
                </c:pt>
                <c:pt idx="577">
                  <c:v>7.2516965866089</c:v>
                </c:pt>
                <c:pt idx="578">
                  <c:v>7.2989068031311</c:v>
                </c:pt>
                <c:pt idx="579">
                  <c:v>7.3585591316223002</c:v>
                </c:pt>
                <c:pt idx="580">
                  <c:v>7.3700728416443004</c:v>
                </c:pt>
                <c:pt idx="581">
                  <c:v>7.3316388130187997</c:v>
                </c:pt>
                <c:pt idx="582">
                  <c:v>7.3293061256409002</c:v>
                </c:pt>
                <c:pt idx="583">
                  <c:v>7.3393754959106001</c:v>
                </c:pt>
                <c:pt idx="584">
                  <c:v>7.3144216537476003</c:v>
                </c:pt>
                <c:pt idx="585">
                  <c:v>7.3185029029845996</c:v>
                </c:pt>
                <c:pt idx="586">
                  <c:v>7.3391003608704004</c:v>
                </c:pt>
                <c:pt idx="587">
                  <c:v>7.3699727058411</c:v>
                </c:pt>
                <c:pt idx="588">
                  <c:v>7.353006362915</c:v>
                </c:pt>
                <c:pt idx="589">
                  <c:v>7.3281617164612003</c:v>
                </c:pt>
                <c:pt idx="590">
                  <c:v>7.3150577545165998</c:v>
                </c:pt>
                <c:pt idx="591">
                  <c:v>7.3186659812926997</c:v>
                </c:pt>
                <c:pt idx="592">
                  <c:v>7.3065524101256996</c:v>
                </c:pt>
                <c:pt idx="593">
                  <c:v>7.3300113677979004</c:v>
                </c:pt>
                <c:pt idx="594">
                  <c:v>7.3322687149048003</c:v>
                </c:pt>
                <c:pt idx="595">
                  <c:v>7.3418369293212997</c:v>
                </c:pt>
                <c:pt idx="596">
                  <c:v>7.3342719078064</c:v>
                </c:pt>
                <c:pt idx="597">
                  <c:v>7.3256373405456996</c:v>
                </c:pt>
                <c:pt idx="598">
                  <c:v>7.3012475967406996</c:v>
                </c:pt>
                <c:pt idx="599">
                  <c:v>7.2942900657654004</c:v>
                </c:pt>
                <c:pt idx="600">
                  <c:v>7.2965216636657999</c:v>
                </c:pt>
                <c:pt idx="601">
                  <c:v>7.3309483528137003</c:v>
                </c:pt>
                <c:pt idx="602">
                  <c:v>7.3458104133606001</c:v>
                </c:pt>
                <c:pt idx="603">
                  <c:v>7.3517074584961</c:v>
                </c:pt>
                <c:pt idx="604">
                  <c:v>7.3440561294556002</c:v>
                </c:pt>
                <c:pt idx="605">
                  <c:v>7.3366408348084002</c:v>
                </c:pt>
                <c:pt idx="606">
                  <c:v>7.3208246231079004</c:v>
                </c:pt>
                <c:pt idx="607">
                  <c:v>7.3513531684875</c:v>
                </c:pt>
                <c:pt idx="608">
                  <c:v>7.3451170921326003</c:v>
                </c:pt>
                <c:pt idx="609">
                  <c:v>7.3389081954956001</c:v>
                </c:pt>
                <c:pt idx="610">
                  <c:v>7.3408355712890998</c:v>
                </c:pt>
                <c:pt idx="611">
                  <c:v>7.3599495887756001</c:v>
                </c:pt>
                <c:pt idx="612">
                  <c:v>7.3141207695006996</c:v>
                </c:pt>
                <c:pt idx="613">
                  <c:v>7.32958984375</c:v>
                </c:pt>
                <c:pt idx="614">
                  <c:v>7.3483753204345996</c:v>
                </c:pt>
                <c:pt idx="615">
                  <c:v>7.3912882804870996</c:v>
                </c:pt>
                <c:pt idx="616">
                  <c:v>7.3752765655517996</c:v>
                </c:pt>
                <c:pt idx="617">
                  <c:v>7.4057178497314</c:v>
                </c:pt>
                <c:pt idx="618">
                  <c:v>7.4276685714721999</c:v>
                </c:pt>
                <c:pt idx="619">
                  <c:v>7.4277949333190998</c:v>
                </c:pt>
                <c:pt idx="620">
                  <c:v>7.4509944915770996</c:v>
                </c:pt>
                <c:pt idx="621">
                  <c:v>7.5757145881653001</c:v>
                </c:pt>
                <c:pt idx="622">
                  <c:v>7.5656700134276997</c:v>
                </c:pt>
                <c:pt idx="623">
                  <c:v>7.6057662963867001</c:v>
                </c:pt>
                <c:pt idx="624">
                  <c:v>7.5718412399292001</c:v>
                </c:pt>
                <c:pt idx="625">
                  <c:v>7.5616240501404004</c:v>
                </c:pt>
                <c:pt idx="626">
                  <c:v>7.5313010215759002</c:v>
                </c:pt>
                <c:pt idx="627">
                  <c:v>7.5121974945068004</c:v>
                </c:pt>
                <c:pt idx="628">
                  <c:v>7.6193947792053001</c:v>
                </c:pt>
                <c:pt idx="629">
                  <c:v>7.6235337257384996</c:v>
                </c:pt>
                <c:pt idx="630">
                  <c:v>7.6326117515564</c:v>
                </c:pt>
                <c:pt idx="631">
                  <c:v>7.6375923156737997</c:v>
                </c:pt>
                <c:pt idx="632">
                  <c:v>7.6075496673584002</c:v>
                </c:pt>
                <c:pt idx="633">
                  <c:v>7.6276884078979004</c:v>
                </c:pt>
                <c:pt idx="634">
                  <c:v>7.5982122421265004</c:v>
                </c:pt>
                <c:pt idx="635">
                  <c:v>7.7030858993529998</c:v>
                </c:pt>
                <c:pt idx="636">
                  <c:v>7.7076888084412003</c:v>
                </c:pt>
                <c:pt idx="637">
                  <c:v>7.7115149497986</c:v>
                </c:pt>
                <c:pt idx="638">
                  <c:v>7.7256507873534996</c:v>
                </c:pt>
                <c:pt idx="639">
                  <c:v>7.6988892555237003</c:v>
                </c:pt>
                <c:pt idx="640">
                  <c:v>7.7114753723145002</c:v>
                </c:pt>
                <c:pt idx="641">
                  <c:v>7.8239927291870002</c:v>
                </c:pt>
                <c:pt idx="642">
                  <c:v>7.8038105964661</c:v>
                </c:pt>
                <c:pt idx="643">
                  <c:v>7.8321509361267001</c:v>
                </c:pt>
                <c:pt idx="644">
                  <c:v>7.8193945884704998</c:v>
                </c:pt>
                <c:pt idx="645">
                  <c:v>7.8006391525268999</c:v>
                </c:pt>
                <c:pt idx="646">
                  <c:v>7.8168549537659002</c:v>
                </c:pt>
                <c:pt idx="647">
                  <c:v>7.8411221504210999</c:v>
                </c:pt>
                <c:pt idx="648">
                  <c:v>7.8487114906311</c:v>
                </c:pt>
                <c:pt idx="649">
                  <c:v>7.8357000350951997</c:v>
                </c:pt>
                <c:pt idx="650">
                  <c:v>7.8440537452698003</c:v>
                </c:pt>
                <c:pt idx="651">
                  <c:v>7.8356795310973997</c:v>
                </c:pt>
                <c:pt idx="652">
                  <c:v>7.78289270401</c:v>
                </c:pt>
                <c:pt idx="653">
                  <c:v>7.8435053825378001</c:v>
                </c:pt>
                <c:pt idx="654">
                  <c:v>7.8217377662659002</c:v>
                </c:pt>
                <c:pt idx="655">
                  <c:v>7.8421826362609997</c:v>
                </c:pt>
                <c:pt idx="656">
                  <c:v>7.8469939231873003</c:v>
                </c:pt>
                <c:pt idx="657">
                  <c:v>7.8265686035156001</c:v>
                </c:pt>
                <c:pt idx="658">
                  <c:v>7.8316717147826997</c:v>
                </c:pt>
                <c:pt idx="659">
                  <c:v>7.8239250183104998</c:v>
                </c:pt>
                <c:pt idx="660">
                  <c:v>7.8435888290404998</c:v>
                </c:pt>
                <c:pt idx="661">
                  <c:v>7.8505916595459002</c:v>
                </c:pt>
                <c:pt idx="662">
                  <c:v>7.8399739265442001</c:v>
                </c:pt>
                <c:pt idx="663">
                  <c:v>7.8196425437926997</c:v>
                </c:pt>
                <c:pt idx="664">
                  <c:v>7.8327136039734002</c:v>
                </c:pt>
                <c:pt idx="665">
                  <c:v>7.8532280921936</c:v>
                </c:pt>
                <c:pt idx="666">
                  <c:v>7.8600802421570002</c:v>
                </c:pt>
                <c:pt idx="667">
                  <c:v>7.8571238517761</c:v>
                </c:pt>
                <c:pt idx="668">
                  <c:v>7.8395814895629998</c:v>
                </c:pt>
                <c:pt idx="669">
                  <c:v>7.8267674446106001</c:v>
                </c:pt>
                <c:pt idx="670">
                  <c:v>7.8155999183654998</c:v>
                </c:pt>
                <c:pt idx="671">
                  <c:v>7.8365592956543004</c:v>
                </c:pt>
                <c:pt idx="672">
                  <c:v>7.8417763710021999</c:v>
                </c:pt>
                <c:pt idx="673">
                  <c:v>7.8611211776732999</c:v>
                </c:pt>
                <c:pt idx="674">
                  <c:v>7.8418445587157999</c:v>
                </c:pt>
                <c:pt idx="675">
                  <c:v>7.8362808227539</c:v>
                </c:pt>
                <c:pt idx="676">
                  <c:v>7.8193325996398997</c:v>
                </c:pt>
                <c:pt idx="677">
                  <c:v>7.8383541107178001</c:v>
                </c:pt>
                <c:pt idx="678">
                  <c:v>7.8360748291015998</c:v>
                </c:pt>
                <c:pt idx="679">
                  <c:v>7.8311891555786</c:v>
                </c:pt>
                <c:pt idx="680">
                  <c:v>7.8415093421936</c:v>
                </c:pt>
                <c:pt idx="681">
                  <c:v>7.8386850357056002</c:v>
                </c:pt>
                <c:pt idx="682">
                  <c:v>7.8131051063537997</c:v>
                </c:pt>
                <c:pt idx="683">
                  <c:v>7.8381109237670996</c:v>
                </c:pt>
                <c:pt idx="684">
                  <c:v>7.8649134635925</c:v>
                </c:pt>
                <c:pt idx="685">
                  <c:v>7.8197340965270996</c:v>
                </c:pt>
                <c:pt idx="686">
                  <c:v>7.8225951194762997</c:v>
                </c:pt>
                <c:pt idx="687">
                  <c:v>7.8247632980346999</c:v>
                </c:pt>
                <c:pt idx="688">
                  <c:v>7.7967042922973997</c:v>
                </c:pt>
                <c:pt idx="689">
                  <c:v>7.8425273895264001</c:v>
                </c:pt>
                <c:pt idx="690">
                  <c:v>7.8158020973206002</c:v>
                </c:pt>
                <c:pt idx="691">
                  <c:v>7.8657975196837997</c:v>
                </c:pt>
                <c:pt idx="692">
                  <c:v>7.8395528793334996</c:v>
                </c:pt>
                <c:pt idx="693">
                  <c:v>7.8385577201843004</c:v>
                </c:pt>
                <c:pt idx="694">
                  <c:v>7.8127889633179004</c:v>
                </c:pt>
                <c:pt idx="695">
                  <c:v>7.8249263763428001</c:v>
                </c:pt>
                <c:pt idx="696">
                  <c:v>7.8618173599243004</c:v>
                </c:pt>
                <c:pt idx="697">
                  <c:v>7.8517146110534997</c:v>
                </c:pt>
                <c:pt idx="698">
                  <c:v>7.8339638710021999</c:v>
                </c:pt>
                <c:pt idx="699">
                  <c:v>7.8204669952392996</c:v>
                </c:pt>
                <c:pt idx="700">
                  <c:v>7.8242902755737003</c:v>
                </c:pt>
                <c:pt idx="701">
                  <c:v>7.8397192955017001</c:v>
                </c:pt>
                <c:pt idx="702">
                  <c:v>7.8425788879395002</c:v>
                </c:pt>
                <c:pt idx="703">
                  <c:v>7.8207902908325</c:v>
                </c:pt>
                <c:pt idx="704">
                  <c:v>7.8577165603637997</c:v>
                </c:pt>
                <c:pt idx="705">
                  <c:v>7.8377666473389001</c:v>
                </c:pt>
                <c:pt idx="706">
                  <c:v>7.7891511917114</c:v>
                </c:pt>
                <c:pt idx="707">
                  <c:v>7.8330116271973003</c:v>
                </c:pt>
                <c:pt idx="708">
                  <c:v>7.8343701362609997</c:v>
                </c:pt>
                <c:pt idx="709">
                  <c:v>7.8502607345581001</c:v>
                </c:pt>
                <c:pt idx="710">
                  <c:v>7.8366236686706996</c:v>
                </c:pt>
                <c:pt idx="711">
                  <c:v>7.8291878700256001</c:v>
                </c:pt>
                <c:pt idx="712">
                  <c:v>7.8239579200745002</c:v>
                </c:pt>
                <c:pt idx="713">
                  <c:v>7.8020401000976998</c:v>
                </c:pt>
                <c:pt idx="714">
                  <c:v>7.8430070877075</c:v>
                </c:pt>
                <c:pt idx="715">
                  <c:v>7.8289160728454998</c:v>
                </c:pt>
                <c:pt idx="716">
                  <c:v>7.8255872726440003</c:v>
                </c:pt>
                <c:pt idx="717">
                  <c:v>7.8153548240662003</c:v>
                </c:pt>
                <c:pt idx="718">
                  <c:v>7.7875108718871999</c:v>
                </c:pt>
                <c:pt idx="719">
                  <c:v>7.7505569458007999</c:v>
                </c:pt>
                <c:pt idx="720">
                  <c:v>7.7428050041198997</c:v>
                </c:pt>
                <c:pt idx="721">
                  <c:v>7.75652551651</c:v>
                </c:pt>
                <c:pt idx="722">
                  <c:v>7.7640533447265998</c:v>
                </c:pt>
                <c:pt idx="723">
                  <c:v>7.7321829795837003</c:v>
                </c:pt>
                <c:pt idx="724">
                  <c:v>7.7039084434509002</c:v>
                </c:pt>
                <c:pt idx="725">
                  <c:v>7.4052958488464</c:v>
                </c:pt>
                <c:pt idx="726">
                  <c:v>7.3968133926392001</c:v>
                </c:pt>
                <c:pt idx="727">
                  <c:v>7.3831944465637003</c:v>
                </c:pt>
                <c:pt idx="728">
                  <c:v>7.3728199005126998</c:v>
                </c:pt>
                <c:pt idx="729">
                  <c:v>7.3389892578125</c:v>
                </c:pt>
                <c:pt idx="730">
                  <c:v>7.3427338600159002</c:v>
                </c:pt>
                <c:pt idx="731">
                  <c:v>7.3250894546509002</c:v>
                </c:pt>
                <c:pt idx="732">
                  <c:v>7.3250894546509002</c:v>
                </c:pt>
                <c:pt idx="733">
                  <c:v>7.3291668891906996</c:v>
                </c:pt>
                <c:pt idx="734">
                  <c:v>7.3197383880615003</c:v>
                </c:pt>
                <c:pt idx="735">
                  <c:v>7.3432846069336</c:v>
                </c:pt>
                <c:pt idx="736">
                  <c:v>7.3120923042296999</c:v>
                </c:pt>
                <c:pt idx="737">
                  <c:v>7.3133955001831001</c:v>
                </c:pt>
                <c:pt idx="738">
                  <c:v>7.2769079208373997</c:v>
                </c:pt>
                <c:pt idx="739">
                  <c:v>7.2615513801575</c:v>
                </c:pt>
                <c:pt idx="740">
                  <c:v>7.1092853546142996</c:v>
                </c:pt>
                <c:pt idx="741">
                  <c:v>7.0962862968445002</c:v>
                </c:pt>
                <c:pt idx="742">
                  <c:v>7.1352362632751003</c:v>
                </c:pt>
                <c:pt idx="743">
                  <c:v>7.1133646965026998</c:v>
                </c:pt>
                <c:pt idx="744">
                  <c:v>7.1244101524353001</c:v>
                </c:pt>
                <c:pt idx="745">
                  <c:v>7.0668845176696999</c:v>
                </c:pt>
                <c:pt idx="746">
                  <c:v>7.0679059028625</c:v>
                </c:pt>
                <c:pt idx="747">
                  <c:v>7.07879114151</c:v>
                </c:pt>
                <c:pt idx="748">
                  <c:v>7.0928916931151997</c:v>
                </c:pt>
                <c:pt idx="749">
                  <c:v>7.0332312583923002</c:v>
                </c:pt>
                <c:pt idx="750">
                  <c:v>6.9950232505798002</c:v>
                </c:pt>
                <c:pt idx="751">
                  <c:v>6.9932827949523997</c:v>
                </c:pt>
                <c:pt idx="752">
                  <c:v>6.9479622840881001</c:v>
                </c:pt>
                <c:pt idx="753">
                  <c:v>6.9014835357665998</c:v>
                </c:pt>
                <c:pt idx="754">
                  <c:v>6.8050823211670002</c:v>
                </c:pt>
                <c:pt idx="755">
                  <c:v>6.8198709487915004</c:v>
                </c:pt>
                <c:pt idx="756">
                  <c:v>6.7962870597839</c:v>
                </c:pt>
                <c:pt idx="757">
                  <c:v>6.7755427360534997</c:v>
                </c:pt>
                <c:pt idx="758">
                  <c:v>6.7550673484801997</c:v>
                </c:pt>
                <c:pt idx="759">
                  <c:v>6.7321105003356996</c:v>
                </c:pt>
                <c:pt idx="760">
                  <c:v>6.7011146545409996</c:v>
                </c:pt>
                <c:pt idx="761">
                  <c:v>6.6765718460082999</c:v>
                </c:pt>
                <c:pt idx="762">
                  <c:v>6.6753602027893004</c:v>
                </c:pt>
                <c:pt idx="763">
                  <c:v>6.6699800491332999</c:v>
                </c:pt>
                <c:pt idx="764">
                  <c:v>6.6897854804993004</c:v>
                </c:pt>
                <c:pt idx="765">
                  <c:v>6.6324386596679998</c:v>
                </c:pt>
                <c:pt idx="766">
                  <c:v>6.6160984039306996</c:v>
                </c:pt>
                <c:pt idx="767">
                  <c:v>6.606068611145</c:v>
                </c:pt>
                <c:pt idx="768">
                  <c:v>6.4858331680298003</c:v>
                </c:pt>
                <c:pt idx="769">
                  <c:v>6.4703125953673997</c:v>
                </c:pt>
                <c:pt idx="770">
                  <c:v>6.4873633384704998</c:v>
                </c:pt>
                <c:pt idx="771">
                  <c:v>6.4785614013671999</c:v>
                </c:pt>
                <c:pt idx="772">
                  <c:v>6.4719252586365004</c:v>
                </c:pt>
                <c:pt idx="773">
                  <c:v>6.4434590339661</c:v>
                </c:pt>
                <c:pt idx="774">
                  <c:v>6.4506807327270996</c:v>
                </c:pt>
                <c:pt idx="775">
                  <c:v>6.2835745811462003</c:v>
                </c:pt>
                <c:pt idx="776">
                  <c:v>6.3051352500915998</c:v>
                </c:pt>
                <c:pt idx="777">
                  <c:v>6.2850112915039</c:v>
                </c:pt>
                <c:pt idx="778">
                  <c:v>6.3025484085082999</c:v>
                </c:pt>
                <c:pt idx="779">
                  <c:v>6.2832193374634002</c:v>
                </c:pt>
                <c:pt idx="780">
                  <c:v>6.2491641044617001</c:v>
                </c:pt>
                <c:pt idx="781">
                  <c:v>6.2430539131165004</c:v>
                </c:pt>
                <c:pt idx="782">
                  <c:v>6.2725224494934002</c:v>
                </c:pt>
                <c:pt idx="783">
                  <c:v>6.2426013946532999</c:v>
                </c:pt>
                <c:pt idx="784">
                  <c:v>6.2678761482239</c:v>
                </c:pt>
                <c:pt idx="785">
                  <c:v>6.2401800155640004</c:v>
                </c:pt>
                <c:pt idx="786">
                  <c:v>6.2510437965393004</c:v>
                </c:pt>
                <c:pt idx="787">
                  <c:v>6.2419505119323997</c:v>
                </c:pt>
                <c:pt idx="788">
                  <c:v>6.2152471542357999</c:v>
                </c:pt>
                <c:pt idx="789">
                  <c:v>6.2272911071776997</c:v>
                </c:pt>
                <c:pt idx="790">
                  <c:v>6.1956453323364</c:v>
                </c:pt>
                <c:pt idx="791">
                  <c:v>6.2212834358215003</c:v>
                </c:pt>
                <c:pt idx="792">
                  <c:v>6.2149729728698997</c:v>
                </c:pt>
                <c:pt idx="793">
                  <c:v>6.186812877655</c:v>
                </c:pt>
                <c:pt idx="794">
                  <c:v>6.1661648750304998</c:v>
                </c:pt>
                <c:pt idx="795">
                  <c:v>6.1761031150818004</c:v>
                </c:pt>
                <c:pt idx="796">
                  <c:v>6.1793303489684996</c:v>
                </c:pt>
                <c:pt idx="797">
                  <c:v>6.1888890266418004</c:v>
                </c:pt>
                <c:pt idx="798">
                  <c:v>6.2096238136292001</c:v>
                </c:pt>
                <c:pt idx="799">
                  <c:v>6.1916360855103001</c:v>
                </c:pt>
                <c:pt idx="800">
                  <c:v>6.195469379425</c:v>
                </c:pt>
                <c:pt idx="801">
                  <c:v>6.1506967544556002</c:v>
                </c:pt>
                <c:pt idx="802">
                  <c:v>6.1493892669678001</c:v>
                </c:pt>
                <c:pt idx="803">
                  <c:v>6.1433916091918999</c:v>
                </c:pt>
                <c:pt idx="804">
                  <c:v>6.1581959724426003</c:v>
                </c:pt>
                <c:pt idx="805">
                  <c:v>6.1404910087584996</c:v>
                </c:pt>
                <c:pt idx="806">
                  <c:v>6.1567535400390998</c:v>
                </c:pt>
                <c:pt idx="807">
                  <c:v>6.1427140235901003</c:v>
                </c:pt>
                <c:pt idx="808">
                  <c:v>6.1207976341248003</c:v>
                </c:pt>
                <c:pt idx="809">
                  <c:v>6.1106638908386</c:v>
                </c:pt>
                <c:pt idx="810">
                  <c:v>6.1359834671020996</c:v>
                </c:pt>
                <c:pt idx="811">
                  <c:v>6.1215548515320002</c:v>
                </c:pt>
                <c:pt idx="812">
                  <c:v>6.126754283905</c:v>
                </c:pt>
                <c:pt idx="813">
                  <c:v>6.1188421249390004</c:v>
                </c:pt>
                <c:pt idx="814">
                  <c:v>6.1158452033996999</c:v>
                </c:pt>
                <c:pt idx="815">
                  <c:v>6.1011691093445002</c:v>
                </c:pt>
                <c:pt idx="816">
                  <c:v>6.097589969635</c:v>
                </c:pt>
                <c:pt idx="817">
                  <c:v>6.1343588829040998</c:v>
                </c:pt>
                <c:pt idx="818">
                  <c:v>6.1342487335204998</c:v>
                </c:pt>
                <c:pt idx="819">
                  <c:v>6.1295294761657999</c:v>
                </c:pt>
                <c:pt idx="820">
                  <c:v>6.1422629356384002</c:v>
                </c:pt>
                <c:pt idx="821">
                  <c:v>6.1082739830017001</c:v>
                </c:pt>
                <c:pt idx="822">
                  <c:v>6.11763048172</c:v>
                </c:pt>
                <c:pt idx="823">
                  <c:v>6.0879244804381996</c:v>
                </c:pt>
                <c:pt idx="824">
                  <c:v>6.12575340271</c:v>
                </c:pt>
                <c:pt idx="825">
                  <c:v>6.1330857276917001</c:v>
                </c:pt>
                <c:pt idx="826">
                  <c:v>6.1101322174071999</c:v>
                </c:pt>
                <c:pt idx="827">
                  <c:v>6.1064486503601003</c:v>
                </c:pt>
                <c:pt idx="828">
                  <c:v>6.108998298645</c:v>
                </c:pt>
                <c:pt idx="829">
                  <c:v>6.0734815597534002</c:v>
                </c:pt>
                <c:pt idx="830">
                  <c:v>6.0739641189575</c:v>
                </c:pt>
                <c:pt idx="831">
                  <c:v>6.1167259216309002</c:v>
                </c:pt>
                <c:pt idx="832">
                  <c:v>6.1191959381104004</c:v>
                </c:pt>
                <c:pt idx="833">
                  <c:v>6.1127352714539001</c:v>
                </c:pt>
                <c:pt idx="834">
                  <c:v>6.1301088333129998</c:v>
                </c:pt>
                <c:pt idx="835">
                  <c:v>6.0969834327698003</c:v>
                </c:pt>
                <c:pt idx="836">
                  <c:v>6.0708632469176997</c:v>
                </c:pt>
                <c:pt idx="837">
                  <c:v>6.0716090202331996</c:v>
                </c:pt>
                <c:pt idx="838">
                  <c:v>6.0370225906371999</c:v>
                </c:pt>
                <c:pt idx="839">
                  <c:v>6.0107445716857999</c:v>
                </c:pt>
                <c:pt idx="840">
                  <c:v>6.0583729743957999</c:v>
                </c:pt>
                <c:pt idx="841">
                  <c:v>6.0167708396912003</c:v>
                </c:pt>
                <c:pt idx="842">
                  <c:v>6.0173673629761</c:v>
                </c:pt>
                <c:pt idx="843">
                  <c:v>6.0124716758728001</c:v>
                </c:pt>
                <c:pt idx="844">
                  <c:v>5.9972314834595002</c:v>
                </c:pt>
                <c:pt idx="845">
                  <c:v>5.8974847793579004</c:v>
                </c:pt>
                <c:pt idx="846">
                  <c:v>5.8934388160706002</c:v>
                </c:pt>
                <c:pt idx="847">
                  <c:v>5.8575944900512997</c:v>
                </c:pt>
                <c:pt idx="848">
                  <c:v>5.8467831611632999</c:v>
                </c:pt>
                <c:pt idx="849">
                  <c:v>5.7964062690734997</c:v>
                </c:pt>
                <c:pt idx="850">
                  <c:v>5.7306227684020996</c:v>
                </c:pt>
                <c:pt idx="851">
                  <c:v>5.7158560752868999</c:v>
                </c:pt>
                <c:pt idx="852">
                  <c:v>5.5875511169434002</c:v>
                </c:pt>
                <c:pt idx="853">
                  <c:v>5.5716543197631996</c:v>
                </c:pt>
                <c:pt idx="854">
                  <c:v>5.5356965065001997</c:v>
                </c:pt>
                <c:pt idx="855">
                  <c:v>5.5045490264892996</c:v>
                </c:pt>
                <c:pt idx="856">
                  <c:v>5.4942297935486</c:v>
                </c:pt>
                <c:pt idx="857">
                  <c:v>5.4757823944092001</c:v>
                </c:pt>
                <c:pt idx="858">
                  <c:v>5.4424595832825</c:v>
                </c:pt>
                <c:pt idx="859">
                  <c:v>5.3031792640686</c:v>
                </c:pt>
                <c:pt idx="860">
                  <c:v>5.3374986648559997</c:v>
                </c:pt>
                <c:pt idx="861">
                  <c:v>5.2909641265868999</c:v>
                </c:pt>
                <c:pt idx="862">
                  <c:v>5.2721490859984996</c:v>
                </c:pt>
                <c:pt idx="863">
                  <c:v>5.2886433601379004</c:v>
                </c:pt>
                <c:pt idx="864">
                  <c:v>5.2550134658812997</c:v>
                </c:pt>
                <c:pt idx="865">
                  <c:v>5.2398777008056996</c:v>
                </c:pt>
                <c:pt idx="866">
                  <c:v>5.0845861434937003</c:v>
                </c:pt>
                <c:pt idx="867">
                  <c:v>5.0537796020507999</c:v>
                </c:pt>
                <c:pt idx="868">
                  <c:v>5.0529794692993004</c:v>
                </c:pt>
                <c:pt idx="869">
                  <c:v>5.0366015434265003</c:v>
                </c:pt>
                <c:pt idx="870">
                  <c:v>5.0424151420593004</c:v>
                </c:pt>
                <c:pt idx="871">
                  <c:v>5.0169386863707999</c:v>
                </c:pt>
                <c:pt idx="872">
                  <c:v>5.0039496421814</c:v>
                </c:pt>
                <c:pt idx="873">
                  <c:v>4.8051562309265003</c:v>
                </c:pt>
                <c:pt idx="874">
                  <c:v>4.7974853515625</c:v>
                </c:pt>
                <c:pt idx="875">
                  <c:v>4.7828783988953001</c:v>
                </c:pt>
                <c:pt idx="876">
                  <c:v>4.8043966293334996</c:v>
                </c:pt>
                <c:pt idx="877">
                  <c:v>4.7720098495482999</c:v>
                </c:pt>
                <c:pt idx="878">
                  <c:v>4.7154879570006996</c:v>
                </c:pt>
                <c:pt idx="879">
                  <c:v>4.7141370773315003</c:v>
                </c:pt>
                <c:pt idx="880">
                  <c:v>4.5139641761779998</c:v>
                </c:pt>
                <c:pt idx="881">
                  <c:v>4.5221328735351998</c:v>
                </c:pt>
                <c:pt idx="882">
                  <c:v>4.4949326515198003</c:v>
                </c:pt>
                <c:pt idx="883">
                  <c:v>4.4769229888915998</c:v>
                </c:pt>
                <c:pt idx="884">
                  <c:v>4.4252195358276003</c:v>
                </c:pt>
                <c:pt idx="885">
                  <c:v>4.3816728591918999</c:v>
                </c:pt>
                <c:pt idx="886">
                  <c:v>4.1800284385681001</c:v>
                </c:pt>
                <c:pt idx="887">
                  <c:v>4.1738934516906996</c:v>
                </c:pt>
                <c:pt idx="888">
                  <c:v>4.1630353927612003</c:v>
                </c:pt>
                <c:pt idx="889">
                  <c:v>4.1499724388123003</c:v>
                </c:pt>
                <c:pt idx="890">
                  <c:v>4.1336789131165004</c:v>
                </c:pt>
                <c:pt idx="891">
                  <c:v>4.1217532157898003</c:v>
                </c:pt>
                <c:pt idx="892">
                  <c:v>4.0645880699157999</c:v>
                </c:pt>
                <c:pt idx="893">
                  <c:v>3.7991440296172998</c:v>
                </c:pt>
                <c:pt idx="894">
                  <c:v>3.7888901233672998</c:v>
                </c:pt>
                <c:pt idx="895">
                  <c:v>3.7883408069611</c:v>
                </c:pt>
                <c:pt idx="896">
                  <c:v>3.7549798488617001</c:v>
                </c:pt>
                <c:pt idx="897">
                  <c:v>3.7460682392120002</c:v>
                </c:pt>
                <c:pt idx="898">
                  <c:v>3.7359101772307999</c:v>
                </c:pt>
                <c:pt idx="899">
                  <c:v>3.7047910690307999</c:v>
                </c:pt>
                <c:pt idx="900">
                  <c:v>3.6965508460999001</c:v>
                </c:pt>
                <c:pt idx="901">
                  <c:v>3.6663899421692001</c:v>
                </c:pt>
                <c:pt idx="902">
                  <c:v>3.6824269294739</c:v>
                </c:pt>
                <c:pt idx="903">
                  <c:v>3.6494412422179998</c:v>
                </c:pt>
                <c:pt idx="904">
                  <c:v>3.6169052124022998</c:v>
                </c:pt>
                <c:pt idx="905">
                  <c:v>3.5967192649841002</c:v>
                </c:pt>
                <c:pt idx="906">
                  <c:v>3.5689010620117001</c:v>
                </c:pt>
                <c:pt idx="907">
                  <c:v>3.4668505191803001</c:v>
                </c:pt>
                <c:pt idx="908">
                  <c:v>3.4054093360900999</c:v>
                </c:pt>
                <c:pt idx="909">
                  <c:v>3.4041061401367001</c:v>
                </c:pt>
                <c:pt idx="910">
                  <c:v>3.3695409297943</c:v>
                </c:pt>
                <c:pt idx="911">
                  <c:v>3.3211760520935001</c:v>
                </c:pt>
                <c:pt idx="912">
                  <c:v>3.2651393413543999</c:v>
                </c:pt>
                <c:pt idx="913">
                  <c:v>3.2308444976807</c:v>
                </c:pt>
                <c:pt idx="914">
                  <c:v>3.0487957000732</c:v>
                </c:pt>
                <c:pt idx="915">
                  <c:v>3.0487957000732</c:v>
                </c:pt>
                <c:pt idx="916">
                  <c:v>3.01544713974</c:v>
                </c:pt>
                <c:pt idx="917">
                  <c:v>3.01544713974</c:v>
                </c:pt>
                <c:pt idx="918">
                  <c:v>2.9778556823729998</c:v>
                </c:pt>
                <c:pt idx="919">
                  <c:v>2.9524822235107</c:v>
                </c:pt>
                <c:pt idx="920">
                  <c:v>2.9100825786590998</c:v>
                </c:pt>
                <c:pt idx="921">
                  <c:v>2.8075540065764999</c:v>
                </c:pt>
                <c:pt idx="922">
                  <c:v>2.8075540065764999</c:v>
                </c:pt>
                <c:pt idx="923">
                  <c:v>2.8048522472382</c:v>
                </c:pt>
                <c:pt idx="924">
                  <c:v>2.8158874511718999</c:v>
                </c:pt>
                <c:pt idx="925">
                  <c:v>2.7778077125549001</c:v>
                </c:pt>
                <c:pt idx="926">
                  <c:v>2.7907636165618999</c:v>
                </c:pt>
                <c:pt idx="927">
                  <c:v>2.7667801380157</c:v>
                </c:pt>
                <c:pt idx="928">
                  <c:v>2.7519969940186</c:v>
                </c:pt>
                <c:pt idx="929">
                  <c:v>2.7775716781616002</c:v>
                </c:pt>
                <c:pt idx="930">
                  <c:v>2.7762703895568999</c:v>
                </c:pt>
                <c:pt idx="931">
                  <c:v>2.7599937915802002</c:v>
                </c:pt>
                <c:pt idx="932">
                  <c:v>2.7599937915802002</c:v>
                </c:pt>
                <c:pt idx="933">
                  <c:v>2.7440521717071999</c:v>
                </c:pt>
                <c:pt idx="934">
                  <c:v>2.7206523418427002</c:v>
                </c:pt>
                <c:pt idx="935">
                  <c:v>2.7216305732727002</c:v>
                </c:pt>
                <c:pt idx="936">
                  <c:v>2.7298104763031001</c:v>
                </c:pt>
                <c:pt idx="937">
                  <c:v>2.7323682308196999</c:v>
                </c:pt>
                <c:pt idx="938">
                  <c:v>2.7282450199127002</c:v>
                </c:pt>
                <c:pt idx="939">
                  <c:v>2.7282450199127002</c:v>
                </c:pt>
                <c:pt idx="940">
                  <c:v>2.7162451744079998</c:v>
                </c:pt>
                <c:pt idx="941">
                  <c:v>2.6356933116913002</c:v>
                </c:pt>
                <c:pt idx="942">
                  <c:v>2.6356933116913002</c:v>
                </c:pt>
                <c:pt idx="943">
                  <c:v>2.6367752552032</c:v>
                </c:pt>
                <c:pt idx="944">
                  <c:v>2.6327314376831001</c:v>
                </c:pt>
                <c:pt idx="945">
                  <c:v>2.5975182056427002</c:v>
                </c:pt>
                <c:pt idx="946">
                  <c:v>2.5965354442596</c:v>
                </c:pt>
                <c:pt idx="947">
                  <c:v>2.6455919742584002</c:v>
                </c:pt>
                <c:pt idx="948">
                  <c:v>2.6308166980743</c:v>
                </c:pt>
                <c:pt idx="949">
                  <c:v>2.6291999816895002</c:v>
                </c:pt>
                <c:pt idx="950">
                  <c:v>2.6178934574127002</c:v>
                </c:pt>
                <c:pt idx="951">
                  <c:v>2.6401152610779</c:v>
                </c:pt>
                <c:pt idx="952">
                  <c:v>2.6044368743896</c:v>
                </c:pt>
                <c:pt idx="953">
                  <c:v>2.6211876869202002</c:v>
                </c:pt>
                <c:pt idx="954">
                  <c:v>2.6257181167603001</c:v>
                </c:pt>
                <c:pt idx="955">
                  <c:v>2.6257181167603001</c:v>
                </c:pt>
                <c:pt idx="956">
                  <c:v>2.6257305145264001</c:v>
                </c:pt>
                <c:pt idx="957">
                  <c:v>2.6125860214232999</c:v>
                </c:pt>
                <c:pt idx="958">
                  <c:v>2.5991957187653001</c:v>
                </c:pt>
                <c:pt idx="959">
                  <c:v>2.5077378749846999</c:v>
                </c:pt>
                <c:pt idx="960">
                  <c:v>2.5021834373474001</c:v>
                </c:pt>
                <c:pt idx="961">
                  <c:v>2.4869117736816002</c:v>
                </c:pt>
                <c:pt idx="962">
                  <c:v>2.4790675640106001</c:v>
                </c:pt>
                <c:pt idx="963">
                  <c:v>2.4790675640106001</c:v>
                </c:pt>
                <c:pt idx="964">
                  <c:v>2.4778892993927002</c:v>
                </c:pt>
                <c:pt idx="965">
                  <c:v>2.2197794914246001</c:v>
                </c:pt>
                <c:pt idx="966">
                  <c:v>2.2192809581757</c:v>
                </c:pt>
                <c:pt idx="967">
                  <c:v>2.1985580921172998</c:v>
                </c:pt>
                <c:pt idx="968">
                  <c:v>2.2061016559600999</c:v>
                </c:pt>
                <c:pt idx="969">
                  <c:v>2.1818182468414</c:v>
                </c:pt>
                <c:pt idx="970">
                  <c:v>2.1768388748168999</c:v>
                </c:pt>
                <c:pt idx="971">
                  <c:v>1.8502374887466</c:v>
                </c:pt>
                <c:pt idx="972">
                  <c:v>1.8660861253737999</c:v>
                </c:pt>
                <c:pt idx="973">
                  <c:v>1.856905579567</c:v>
                </c:pt>
                <c:pt idx="974">
                  <c:v>1.856905579567</c:v>
                </c:pt>
                <c:pt idx="975">
                  <c:v>1.8209357261657999</c:v>
                </c:pt>
                <c:pt idx="976">
                  <c:v>1.8143653869629</c:v>
                </c:pt>
                <c:pt idx="977">
                  <c:v>1.8301373720169001</c:v>
                </c:pt>
                <c:pt idx="978">
                  <c:v>1.8250857591628999</c:v>
                </c:pt>
                <c:pt idx="979">
                  <c:v>1.8440840244293</c:v>
                </c:pt>
                <c:pt idx="980">
                  <c:v>1.8195036649703999</c:v>
                </c:pt>
                <c:pt idx="981">
                  <c:v>1.8135120868682999</c:v>
                </c:pt>
                <c:pt idx="982">
                  <c:v>1.8135120868682999</c:v>
                </c:pt>
                <c:pt idx="983">
                  <c:v>1.8456867933273</c:v>
                </c:pt>
                <c:pt idx="984">
                  <c:v>1.8335313796996999</c:v>
                </c:pt>
                <c:pt idx="985">
                  <c:v>1.844700217247</c:v>
                </c:pt>
                <c:pt idx="986">
                  <c:v>1.8268098831177</c:v>
                </c:pt>
                <c:pt idx="987">
                  <c:v>1.8270020484924001</c:v>
                </c:pt>
                <c:pt idx="988">
                  <c:v>1.8420284986496001</c:v>
                </c:pt>
                <c:pt idx="989">
                  <c:v>1.824623465538</c:v>
                </c:pt>
                <c:pt idx="990">
                  <c:v>1.8371357917786</c:v>
                </c:pt>
                <c:pt idx="991">
                  <c:v>1.8254286050797</c:v>
                </c:pt>
                <c:pt idx="992">
                  <c:v>1.8181461095810001</c:v>
                </c:pt>
                <c:pt idx="993">
                  <c:v>1.7994092702866</c:v>
                </c:pt>
                <c:pt idx="994">
                  <c:v>1.8307011127471999</c:v>
                </c:pt>
                <c:pt idx="995">
                  <c:v>1.8356047868729</c:v>
                </c:pt>
                <c:pt idx="996">
                  <c:v>1.8325661420821999</c:v>
                </c:pt>
                <c:pt idx="997">
                  <c:v>1.8214718103409</c:v>
                </c:pt>
                <c:pt idx="998">
                  <c:v>1.8215775489807</c:v>
                </c:pt>
                <c:pt idx="999">
                  <c:v>1.8129179477691999</c:v>
                </c:pt>
                <c:pt idx="1000">
                  <c:v>1.8253458738327</c:v>
                </c:pt>
                <c:pt idx="1001">
                  <c:v>1.8169066905975</c:v>
                </c:pt>
                <c:pt idx="1002">
                  <c:v>1.8140726089478001</c:v>
                </c:pt>
                <c:pt idx="1003">
                  <c:v>1.7810752391814999</c:v>
                </c:pt>
                <c:pt idx="1004">
                  <c:v>1.7489160299301001</c:v>
                </c:pt>
                <c:pt idx="1005">
                  <c:v>1.6892497539519999</c:v>
                </c:pt>
                <c:pt idx="1006">
                  <c:v>1.2552374601364</c:v>
                </c:pt>
                <c:pt idx="1007">
                  <c:v>1.2306205034255999</c:v>
                </c:pt>
                <c:pt idx="1008">
                  <c:v>1.2164835929871001</c:v>
                </c:pt>
                <c:pt idx="1009">
                  <c:v>1.1565541028976001</c:v>
                </c:pt>
                <c:pt idx="1010">
                  <c:v>1.1222498416900999</c:v>
                </c:pt>
                <c:pt idx="1011">
                  <c:v>1.083763718605</c:v>
                </c:pt>
                <c:pt idx="1012">
                  <c:v>0.76210558414458995</c:v>
                </c:pt>
                <c:pt idx="1013">
                  <c:v>0.72386580705643</c:v>
                </c:pt>
                <c:pt idx="1014">
                  <c:v>0.68049484491348</c:v>
                </c:pt>
                <c:pt idx="1015">
                  <c:v>0.64174330234527999</c:v>
                </c:pt>
                <c:pt idx="1016">
                  <c:v>0.60677164793015004</c:v>
                </c:pt>
                <c:pt idx="1017">
                  <c:v>0.57641935348510998</c:v>
                </c:pt>
                <c:pt idx="1018">
                  <c:v>0.12924362719058999</c:v>
                </c:pt>
                <c:pt idx="1019">
                  <c:v>0.10308860987425</c:v>
                </c:pt>
                <c:pt idx="1020">
                  <c:v>8.0601431429389997E-2</c:v>
                </c:pt>
                <c:pt idx="1021">
                  <c:v>6.3300505280489999E-2</c:v>
                </c:pt>
                <c:pt idx="1022">
                  <c:v>3.3076275140050002E-2</c:v>
                </c:pt>
                <c:pt idx="1023">
                  <c:v>7.0851002819799997E-3</c:v>
                </c:pt>
                <c:pt idx="1024">
                  <c:v>9.5383236184700005E-3</c:v>
                </c:pt>
                <c:pt idx="1025">
                  <c:v>1.1156702414160001E-2</c:v>
                </c:pt>
                <c:pt idx="1026">
                  <c:v>-1.300773303956E-2</c:v>
                </c:pt>
                <c:pt idx="1027">
                  <c:v>-1.678801141679E-2</c:v>
                </c:pt>
                <c:pt idx="1028">
                  <c:v>-2.3245770484210001E-2</c:v>
                </c:pt>
                <c:pt idx="1029">
                  <c:v>-5.4113462567329997E-2</c:v>
                </c:pt>
                <c:pt idx="1030">
                  <c:v>-9.3626469373700005E-2</c:v>
                </c:pt>
                <c:pt idx="1031">
                  <c:v>-6.4596772193909996E-2</c:v>
                </c:pt>
                <c:pt idx="1032">
                  <c:v>-6.9093696773049995E-2</c:v>
                </c:pt>
                <c:pt idx="1033">
                  <c:v>-5.1760789006949998E-2</c:v>
                </c:pt>
                <c:pt idx="1034">
                  <c:v>-7.7398426830770001E-2</c:v>
                </c:pt>
                <c:pt idx="1035">
                  <c:v>-7.5443774461750004E-2</c:v>
                </c:pt>
                <c:pt idx="1036">
                  <c:v>-0.12335234880447001</c:v>
                </c:pt>
                <c:pt idx="1037">
                  <c:v>-0.14925572276115001</c:v>
                </c:pt>
                <c:pt idx="1038">
                  <c:v>-0.34132939577103</c:v>
                </c:pt>
                <c:pt idx="1039">
                  <c:v>-0.35148262977599998</c:v>
                </c:pt>
                <c:pt idx="1040">
                  <c:v>-0.34806808829308</c:v>
                </c:pt>
                <c:pt idx="1041">
                  <c:v>-0.34451800584793002</c:v>
                </c:pt>
                <c:pt idx="1042">
                  <c:v>-0.37288665771483998</c:v>
                </c:pt>
                <c:pt idx="1043">
                  <c:v>-0.36057764291763</c:v>
                </c:pt>
                <c:pt idx="1044">
                  <c:v>-0.39347541332245001</c:v>
                </c:pt>
                <c:pt idx="1045">
                  <c:v>-0.35129463672638001</c:v>
                </c:pt>
                <c:pt idx="1046">
                  <c:v>-0.34126654267311002</c:v>
                </c:pt>
                <c:pt idx="1047">
                  <c:v>-0.34216836094856001</c:v>
                </c:pt>
                <c:pt idx="1048">
                  <c:v>-0.35149630904197998</c:v>
                </c:pt>
                <c:pt idx="1049">
                  <c:v>-0.34173959493637002</c:v>
                </c:pt>
                <c:pt idx="1050">
                  <c:v>-0.37348350882530001</c:v>
                </c:pt>
                <c:pt idx="1051">
                  <c:v>-0.37794676423072998</c:v>
                </c:pt>
                <c:pt idx="1052">
                  <c:v>-0.35469946265220997</c:v>
                </c:pt>
                <c:pt idx="1053">
                  <c:v>-0.33117863535880998</c:v>
                </c:pt>
                <c:pt idx="1054">
                  <c:v>-0.36238667368888999</c:v>
                </c:pt>
                <c:pt idx="1055">
                  <c:v>-0.38702246546745001</c:v>
                </c:pt>
                <c:pt idx="1056">
                  <c:v>-0.41007086634635997</c:v>
                </c:pt>
                <c:pt idx="1057">
                  <c:v>-0.46691325306892001</c:v>
                </c:pt>
                <c:pt idx="1058">
                  <c:v>-0.48301306366919999</c:v>
                </c:pt>
                <c:pt idx="1059">
                  <c:v>-0.66746371984482</c:v>
                </c:pt>
                <c:pt idx="1060">
                  <c:v>-0.63350278139114002</c:v>
                </c:pt>
                <c:pt idx="1061">
                  <c:v>-0.65131866931914995</c:v>
                </c:pt>
                <c:pt idx="1062">
                  <c:v>-0.66467517614365001</c:v>
                </c:pt>
                <c:pt idx="1063">
                  <c:v>-0.66254431009293002</c:v>
                </c:pt>
                <c:pt idx="1064">
                  <c:v>-0.67434769868850997</c:v>
                </c:pt>
                <c:pt idx="1065">
                  <c:v>-0.69584530591964999</c:v>
                </c:pt>
                <c:pt idx="1066">
                  <c:v>-0.68085968494414995</c:v>
                </c:pt>
                <c:pt idx="1067">
                  <c:v>-0.66551381349563998</c:v>
                </c:pt>
                <c:pt idx="1068">
                  <c:v>-0.68245589733124001</c:v>
                </c:pt>
                <c:pt idx="1069">
                  <c:v>-0.72820323705672996</c:v>
                </c:pt>
                <c:pt idx="1070">
                  <c:v>-0.73557639122009</c:v>
                </c:pt>
                <c:pt idx="1071">
                  <c:v>-0.76154023408890004</c:v>
                </c:pt>
                <c:pt idx="1072">
                  <c:v>-0.82692438364028997</c:v>
                </c:pt>
                <c:pt idx="1073">
                  <c:v>-1.0740040540694999</c:v>
                </c:pt>
                <c:pt idx="1074">
                  <c:v>-1.0633723735809</c:v>
                </c:pt>
                <c:pt idx="1075">
                  <c:v>-1.0604300498962</c:v>
                </c:pt>
                <c:pt idx="1076">
                  <c:v>-1.0683231353760001</c:v>
                </c:pt>
                <c:pt idx="1077">
                  <c:v>-1.046602845192</c:v>
                </c:pt>
                <c:pt idx="1078">
                  <c:v>-1.0947830677032</c:v>
                </c:pt>
                <c:pt idx="1079">
                  <c:v>-1.1345952749252</c:v>
                </c:pt>
                <c:pt idx="1080">
                  <c:v>-1.4005311727523999</c:v>
                </c:pt>
                <c:pt idx="1081">
                  <c:v>-1.4054510593414</c:v>
                </c:pt>
                <c:pt idx="1082">
                  <c:v>-1.3821616172791</c:v>
                </c:pt>
                <c:pt idx="1083">
                  <c:v>-1.3951847553253001</c:v>
                </c:pt>
                <c:pt idx="1084">
                  <c:v>-1.4426892995834</c:v>
                </c:pt>
                <c:pt idx="1085">
                  <c:v>-1.4321333169937001</c:v>
                </c:pt>
                <c:pt idx="1086">
                  <c:v>-1.4617156982421999</c:v>
                </c:pt>
                <c:pt idx="1087">
                  <c:v>-1.7328653335571</c:v>
                </c:pt>
                <c:pt idx="1088">
                  <c:v>-1.6759324073791999</c:v>
                </c:pt>
                <c:pt idx="1089">
                  <c:v>-1.7220829725266</c:v>
                </c:pt>
                <c:pt idx="1090">
                  <c:v>-1.6942356824875</c:v>
                </c:pt>
                <c:pt idx="1091">
                  <c:v>-1.7357352972030999</c:v>
                </c:pt>
                <c:pt idx="1092">
                  <c:v>-1.7201306819916</c:v>
                </c:pt>
                <c:pt idx="1093">
                  <c:v>-1.7521753311157</c:v>
                </c:pt>
                <c:pt idx="1094">
                  <c:v>-1.9731187820435001</c:v>
                </c:pt>
                <c:pt idx="1095">
                  <c:v>-2.0069787502289</c:v>
                </c:pt>
                <c:pt idx="1096">
                  <c:v>-1.9901149272919001</c:v>
                </c:pt>
                <c:pt idx="1097">
                  <c:v>-1.9786094427109</c:v>
                </c:pt>
                <c:pt idx="1098">
                  <c:v>-1.9954218864441</c:v>
                </c:pt>
                <c:pt idx="1099">
                  <c:v>-1.9603743553162001</c:v>
                </c:pt>
                <c:pt idx="1100">
                  <c:v>-2.0410530567168998</c:v>
                </c:pt>
                <c:pt idx="1101">
                  <c:v>-2.0357260704040998</c:v>
                </c:pt>
                <c:pt idx="1102">
                  <c:v>-2.0507271289825</c:v>
                </c:pt>
                <c:pt idx="1103">
                  <c:v>-2.0478429794311999</c:v>
                </c:pt>
                <c:pt idx="1104">
                  <c:v>-2.0724318027496</c:v>
                </c:pt>
                <c:pt idx="1105">
                  <c:v>-2.1258170604706002</c:v>
                </c:pt>
                <c:pt idx="1106">
                  <c:v>-2.1653194427489999</c:v>
                </c:pt>
                <c:pt idx="1107">
                  <c:v>-2.1605639457703001</c:v>
                </c:pt>
                <c:pt idx="1108">
                  <c:v>-2.3014595508575</c:v>
                </c:pt>
                <c:pt idx="1109">
                  <c:v>-2.3265924453735001</c:v>
                </c:pt>
                <c:pt idx="1110">
                  <c:v>-2.3263137340546001</c:v>
                </c:pt>
                <c:pt idx="1111">
                  <c:v>-2.3102049827575999</c:v>
                </c:pt>
                <c:pt idx="1112">
                  <c:v>-2.3610811233521001</c:v>
                </c:pt>
                <c:pt idx="1113">
                  <c:v>-2.4026606082916002</c:v>
                </c:pt>
                <c:pt idx="1114">
                  <c:v>-2.4584441184997998</c:v>
                </c:pt>
                <c:pt idx="1115">
                  <c:v>-2.5554881095886</c:v>
                </c:pt>
                <c:pt idx="1116">
                  <c:v>-2.5609047412871999</c:v>
                </c:pt>
                <c:pt idx="1117">
                  <c:v>-2.5676944255829</c:v>
                </c:pt>
                <c:pt idx="1118">
                  <c:v>-2.5648944377899001</c:v>
                </c:pt>
                <c:pt idx="1119">
                  <c:v>-2.5144829750061</c:v>
                </c:pt>
                <c:pt idx="1120">
                  <c:v>-2.5801837444304998</c:v>
                </c:pt>
                <c:pt idx="1121">
                  <c:v>-2.5661652088164999</c:v>
                </c:pt>
                <c:pt idx="1122">
                  <c:v>-2.6179170608521001</c:v>
                </c:pt>
                <c:pt idx="1123">
                  <c:v>-2.6389057636261</c:v>
                </c:pt>
                <c:pt idx="1124">
                  <c:v>-2.6302912235260001</c:v>
                </c:pt>
                <c:pt idx="1125">
                  <c:v>-2.6424660682678001</c:v>
                </c:pt>
                <c:pt idx="1126">
                  <c:v>-2.6543276309967001</c:v>
                </c:pt>
                <c:pt idx="1127">
                  <c:v>-2.6497919559479</c:v>
                </c:pt>
                <c:pt idx="1128">
                  <c:v>-2.6340370178222998</c:v>
                </c:pt>
                <c:pt idx="1129">
                  <c:v>-2.7118160724639999</c:v>
                </c:pt>
                <c:pt idx="1130">
                  <c:v>-2.6756606101989999</c:v>
                </c:pt>
                <c:pt idx="1131">
                  <c:v>-2.7024831771850999</c:v>
                </c:pt>
                <c:pt idx="1132">
                  <c:v>-2.7323479652404998</c:v>
                </c:pt>
                <c:pt idx="1133">
                  <c:v>-2.7536520957946999</c:v>
                </c:pt>
                <c:pt idx="1134">
                  <c:v>-2.7592301368713001</c:v>
                </c:pt>
                <c:pt idx="1135">
                  <c:v>-2.7118434906006001</c:v>
                </c:pt>
                <c:pt idx="1136">
                  <c:v>-2.8412911891936998</c:v>
                </c:pt>
                <c:pt idx="1137">
                  <c:v>-2.8810770511627002</c:v>
                </c:pt>
                <c:pt idx="1138">
                  <c:v>-2.8483471870421999</c:v>
                </c:pt>
                <c:pt idx="1139">
                  <c:v>-2.9262831211089999</c:v>
                </c:pt>
                <c:pt idx="1140">
                  <c:v>-2.9578437805175999</c:v>
                </c:pt>
                <c:pt idx="1141">
                  <c:v>-2.9792726039885999</c:v>
                </c:pt>
                <c:pt idx="1142">
                  <c:v>-2.9891562461853001</c:v>
                </c:pt>
                <c:pt idx="1143">
                  <c:v>-2.9473445415496999</c:v>
                </c:pt>
                <c:pt idx="1144">
                  <c:v>-2.9610166549682999</c:v>
                </c:pt>
                <c:pt idx="1145">
                  <c:v>-2.9627702236175999</c:v>
                </c:pt>
                <c:pt idx="1146">
                  <c:v>-2.9325609207153001</c:v>
                </c:pt>
                <c:pt idx="1147">
                  <c:v>-2.9837844371796001</c:v>
                </c:pt>
                <c:pt idx="1148">
                  <c:v>-2.9839599132538002</c:v>
                </c:pt>
                <c:pt idx="1149">
                  <c:v>-2.9850804805756002</c:v>
                </c:pt>
                <c:pt idx="1150">
                  <c:v>-2.9710366725921999</c:v>
                </c:pt>
                <c:pt idx="1151">
                  <c:v>-2.9848229885100999</c:v>
                </c:pt>
                <c:pt idx="1152">
                  <c:v>-3.0023810863495002</c:v>
                </c:pt>
                <c:pt idx="1153">
                  <c:v>-3.0291035175322998</c:v>
                </c:pt>
                <c:pt idx="1154">
                  <c:v>-3.0099542140961</c:v>
                </c:pt>
                <c:pt idx="1155">
                  <c:v>-3.0347118377686</c:v>
                </c:pt>
                <c:pt idx="1156">
                  <c:v>-3.1364858150482</c:v>
                </c:pt>
                <c:pt idx="1157">
                  <c:v>-3.1687965393066002</c:v>
                </c:pt>
                <c:pt idx="1158">
                  <c:v>-3.1334190368652002</c:v>
                </c:pt>
                <c:pt idx="1159">
                  <c:v>-3.1365478038788002</c:v>
                </c:pt>
                <c:pt idx="1160">
                  <c:v>-3.1718883514403999</c:v>
                </c:pt>
                <c:pt idx="1161">
                  <c:v>-3.1727528572082999</c:v>
                </c:pt>
                <c:pt idx="1162">
                  <c:v>-3.1966586112975999</c:v>
                </c:pt>
                <c:pt idx="1163">
                  <c:v>-3.2145950794220002</c:v>
                </c:pt>
                <c:pt idx="1164">
                  <c:v>-3.1863849163054998</c:v>
                </c:pt>
                <c:pt idx="1165">
                  <c:v>-3.1890802383422998</c:v>
                </c:pt>
                <c:pt idx="1166">
                  <c:v>-3.1630892753600999</c:v>
                </c:pt>
                <c:pt idx="1167">
                  <c:v>-3.2042980194092001</c:v>
                </c:pt>
                <c:pt idx="1168">
                  <c:v>-3.2424683570861998</c:v>
                </c:pt>
                <c:pt idx="1169">
                  <c:v>-3.2187809944153001</c:v>
                </c:pt>
                <c:pt idx="1170">
                  <c:v>-3.2940905094146999</c:v>
                </c:pt>
                <c:pt idx="1171">
                  <c:v>-3.6627390384674001</c:v>
                </c:pt>
                <c:pt idx="1172">
                  <c:v>-3.7248060703278001</c:v>
                </c:pt>
                <c:pt idx="1173">
                  <c:v>-3.7415390014647998</c:v>
                </c:pt>
                <c:pt idx="1174">
                  <c:v>-3.7706344127654998</c:v>
                </c:pt>
                <c:pt idx="1175">
                  <c:v>-3.7415668964386</c:v>
                </c:pt>
                <c:pt idx="1176">
                  <c:v>-3.8112018108368</c:v>
                </c:pt>
                <c:pt idx="1177">
                  <c:v>-3.7899389266968</c:v>
                </c:pt>
                <c:pt idx="1178">
                  <c:v>-4.0060658454895002</c:v>
                </c:pt>
                <c:pt idx="1179">
                  <c:v>-4.0845584869384997</c:v>
                </c:pt>
                <c:pt idx="1180">
                  <c:v>-4.0832271575928001</c:v>
                </c:pt>
                <c:pt idx="1181">
                  <c:v>-4.1178703308104998</c:v>
                </c:pt>
                <c:pt idx="1182">
                  <c:v>-4.1070261001587003</c:v>
                </c:pt>
                <c:pt idx="1183">
                  <c:v>-4.1661577224731001</c:v>
                </c:pt>
                <c:pt idx="1184">
                  <c:v>-4.1609239578246999</c:v>
                </c:pt>
                <c:pt idx="1185">
                  <c:v>-4.3449845314026003</c:v>
                </c:pt>
                <c:pt idx="1186">
                  <c:v>-4.4013071060181002</c:v>
                </c:pt>
                <c:pt idx="1187">
                  <c:v>-4.4553918838501003</c:v>
                </c:pt>
                <c:pt idx="1188">
                  <c:v>-4.4930410385131996</c:v>
                </c:pt>
                <c:pt idx="1189">
                  <c:v>-4.5199232101440003</c:v>
                </c:pt>
                <c:pt idx="1190">
                  <c:v>-4.5597119331359997</c:v>
                </c:pt>
                <c:pt idx="1191">
                  <c:v>-4.5909285545348997</c:v>
                </c:pt>
                <c:pt idx="1192">
                  <c:v>-4.6464147567748997</c:v>
                </c:pt>
                <c:pt idx="1193">
                  <c:v>-4.6174330711365004</c:v>
                </c:pt>
                <c:pt idx="1194">
                  <c:v>-4.6652603149414</c:v>
                </c:pt>
                <c:pt idx="1195">
                  <c:v>-4.6891160011292001</c:v>
                </c:pt>
                <c:pt idx="1196">
                  <c:v>-4.7584633827209002</c:v>
                </c:pt>
                <c:pt idx="1197">
                  <c:v>-4.7790646553040004</c:v>
                </c:pt>
                <c:pt idx="1198">
                  <c:v>-4.7579808235168004</c:v>
                </c:pt>
                <c:pt idx="1199">
                  <c:v>-4.8494558334351003</c:v>
                </c:pt>
                <c:pt idx="1200">
                  <c:v>-4.827570438385</c:v>
                </c:pt>
                <c:pt idx="1201">
                  <c:v>-4.8906774520873997</c:v>
                </c:pt>
                <c:pt idx="1202">
                  <c:v>-4.8689904212951998</c:v>
                </c:pt>
                <c:pt idx="1203">
                  <c:v>-4.8973326683043998</c:v>
                </c:pt>
                <c:pt idx="1204">
                  <c:v>-4.9742355346679998</c:v>
                </c:pt>
                <c:pt idx="1205">
                  <c:v>-4.9697790145873997</c:v>
                </c:pt>
                <c:pt idx="1206">
                  <c:v>-4.9788413047790998</c:v>
                </c:pt>
                <c:pt idx="1207">
                  <c:v>-4.9797425270081002</c:v>
                </c:pt>
                <c:pt idx="1208">
                  <c:v>-4.9743390083312997</c:v>
                </c:pt>
                <c:pt idx="1209">
                  <c:v>-4.9548668861389</c:v>
                </c:pt>
                <c:pt idx="1210">
                  <c:v>-4.9791092872620002</c:v>
                </c:pt>
                <c:pt idx="1211">
                  <c:v>-5.0472683906554998</c:v>
                </c:pt>
                <c:pt idx="1212">
                  <c:v>-5.0860047340393004</c:v>
                </c:pt>
                <c:pt idx="1213">
                  <c:v>-5.0523657798767001</c:v>
                </c:pt>
                <c:pt idx="1214">
                  <c:v>-5.0610337257384996</c:v>
                </c:pt>
                <c:pt idx="1215">
                  <c:v>-5.1111745834351003</c:v>
                </c:pt>
                <c:pt idx="1216">
                  <c:v>-5.1297235488892001</c:v>
                </c:pt>
                <c:pt idx="1217">
                  <c:v>-5.1642327308654998</c:v>
                </c:pt>
                <c:pt idx="1218">
                  <c:v>-5.2139825820923003</c:v>
                </c:pt>
                <c:pt idx="1219">
                  <c:v>-5.2574625015259002</c:v>
                </c:pt>
                <c:pt idx="1220">
                  <c:v>-5.4599428176879998</c:v>
                </c:pt>
                <c:pt idx="1221">
                  <c:v>-5.4776692390442001</c:v>
                </c:pt>
                <c:pt idx="1222">
                  <c:v>-5.4319887161254998</c:v>
                </c:pt>
                <c:pt idx="1223">
                  <c:v>-5.4995169639587003</c:v>
                </c:pt>
                <c:pt idx="1224">
                  <c:v>-5.4659094810486</c:v>
                </c:pt>
                <c:pt idx="1225">
                  <c:v>-5.5425472259520996</c:v>
                </c:pt>
                <c:pt idx="1226">
                  <c:v>-5.5763053894043004</c:v>
                </c:pt>
                <c:pt idx="1227">
                  <c:v>-5.6254549026489</c:v>
                </c:pt>
                <c:pt idx="1228">
                  <c:v>-5.5883722305298003</c:v>
                </c:pt>
                <c:pt idx="1229">
                  <c:v>-5.6546740531920996</c:v>
                </c:pt>
                <c:pt idx="1230">
                  <c:v>-5.6833186149596999</c:v>
                </c:pt>
                <c:pt idx="1231">
                  <c:v>-5.6672434806823997</c:v>
                </c:pt>
                <c:pt idx="1232">
                  <c:v>-5.7183866500854004</c:v>
                </c:pt>
                <c:pt idx="1233">
                  <c:v>-5.7992706298828001</c:v>
                </c:pt>
                <c:pt idx="1234">
                  <c:v>-5.9325399398804004</c:v>
                </c:pt>
                <c:pt idx="1235">
                  <c:v>-5.9469060897826997</c:v>
                </c:pt>
                <c:pt idx="1236">
                  <c:v>-5.9363293647765998</c:v>
                </c:pt>
                <c:pt idx="1237">
                  <c:v>-5.9733791351318004</c:v>
                </c:pt>
                <c:pt idx="1238">
                  <c:v>-6.0220832824706996</c:v>
                </c:pt>
                <c:pt idx="1239">
                  <c:v>-6.0023388862609997</c:v>
                </c:pt>
                <c:pt idx="1240">
                  <c:v>-6.1071219444275</c:v>
                </c:pt>
                <c:pt idx="1241">
                  <c:v>-6.0699615478515998</c:v>
                </c:pt>
                <c:pt idx="1242">
                  <c:v>-6.1128745079040998</c:v>
                </c:pt>
                <c:pt idx="1243">
                  <c:v>-6.1453623771667001</c:v>
                </c:pt>
                <c:pt idx="1244">
                  <c:v>-6.1639151573181001</c:v>
                </c:pt>
                <c:pt idx="1245">
                  <c:v>-6.1986818313598997</c:v>
                </c:pt>
                <c:pt idx="1246">
                  <c:v>-6.1573567390442001</c:v>
                </c:pt>
                <c:pt idx="1247">
                  <c:v>-6.1705107688904004</c:v>
                </c:pt>
                <c:pt idx="1248">
                  <c:v>-6.1996102333068999</c:v>
                </c:pt>
                <c:pt idx="1249">
                  <c:v>-6.1946282386779998</c:v>
                </c:pt>
                <c:pt idx="1250">
                  <c:v>-6.2076945304870996</c:v>
                </c:pt>
                <c:pt idx="1251">
                  <c:v>-6.2592978477478001</c:v>
                </c:pt>
                <c:pt idx="1252">
                  <c:v>-6.2689061164856001</c:v>
                </c:pt>
                <c:pt idx="1253">
                  <c:v>-6.2800607681273997</c:v>
                </c:pt>
                <c:pt idx="1254">
                  <c:v>-6.3290009498595996</c:v>
                </c:pt>
                <c:pt idx="1255">
                  <c:v>-6.3592085838318004</c:v>
                </c:pt>
                <c:pt idx="1256">
                  <c:v>-6.3406414985656996</c:v>
                </c:pt>
                <c:pt idx="1257">
                  <c:v>-6.4329581260681001</c:v>
                </c:pt>
                <c:pt idx="1258">
                  <c:v>-6.4798674583434996</c:v>
                </c:pt>
                <c:pt idx="1259">
                  <c:v>-6.5119037628173997</c:v>
                </c:pt>
                <c:pt idx="1260">
                  <c:v>-6.5376896858215003</c:v>
                </c:pt>
                <c:pt idx="1261">
                  <c:v>-6.5607128143311</c:v>
                </c:pt>
                <c:pt idx="1262">
                  <c:v>-6.5992817878723002</c:v>
                </c:pt>
                <c:pt idx="1263">
                  <c:v>-6.5887684822082999</c:v>
                </c:pt>
                <c:pt idx="1264">
                  <c:v>-6.7702159881592001</c:v>
                </c:pt>
                <c:pt idx="1265">
                  <c:v>-6.7780113220215004</c:v>
                </c:pt>
                <c:pt idx="1266">
                  <c:v>-6.7893376350403001</c:v>
                </c:pt>
                <c:pt idx="1267">
                  <c:v>-6.8282456398009996</c:v>
                </c:pt>
                <c:pt idx="1268">
                  <c:v>-6.8819231987</c:v>
                </c:pt>
                <c:pt idx="1269">
                  <c:v>-6.8819932937621999</c:v>
                </c:pt>
                <c:pt idx="1270">
                  <c:v>-6.9686932563781996</c:v>
                </c:pt>
                <c:pt idx="1271">
                  <c:v>-6.9875955581665004</c:v>
                </c:pt>
                <c:pt idx="1272">
                  <c:v>-6.9705286026001003</c:v>
                </c:pt>
                <c:pt idx="1273">
                  <c:v>-6.9796051979065004</c:v>
                </c:pt>
                <c:pt idx="1274">
                  <c:v>-7.0388650894165004</c:v>
                </c:pt>
                <c:pt idx="1275">
                  <c:v>-7.0791177749634002</c:v>
                </c:pt>
                <c:pt idx="1276">
                  <c:v>-7.1622390747070002</c:v>
                </c:pt>
                <c:pt idx="1277">
                  <c:v>-7.1912536621093999</c:v>
                </c:pt>
                <c:pt idx="1278">
                  <c:v>-7.2205667495728001</c:v>
                </c:pt>
                <c:pt idx="1279">
                  <c:v>-7.2393860816956002</c:v>
                </c:pt>
                <c:pt idx="1280">
                  <c:v>-7.2786750793456996</c:v>
                </c:pt>
                <c:pt idx="1281">
                  <c:v>-7.3446688652039001</c:v>
                </c:pt>
                <c:pt idx="1282">
                  <c:v>-7.4494228363037003</c:v>
                </c:pt>
                <c:pt idx="1283">
                  <c:v>-7.4880294799804998</c:v>
                </c:pt>
                <c:pt idx="1284">
                  <c:v>-7.4653086662292001</c:v>
                </c:pt>
                <c:pt idx="1285">
                  <c:v>-7.4833059310912997</c:v>
                </c:pt>
                <c:pt idx="1286">
                  <c:v>-7.4767374992370996</c:v>
                </c:pt>
                <c:pt idx="1287">
                  <c:v>-7.5467462539673003</c:v>
                </c:pt>
                <c:pt idx="1288">
                  <c:v>-7.7380895614623997</c:v>
                </c:pt>
                <c:pt idx="1289">
                  <c:v>-7.7132120132445996</c:v>
                </c:pt>
                <c:pt idx="1290">
                  <c:v>-7.7061395645142001</c:v>
                </c:pt>
                <c:pt idx="1291">
                  <c:v>-7.7424616813659997</c:v>
                </c:pt>
                <c:pt idx="1292">
                  <c:v>-7.7542853355407999</c:v>
                </c:pt>
                <c:pt idx="1293">
                  <c:v>-7.7637467384337997</c:v>
                </c:pt>
                <c:pt idx="1294">
                  <c:v>-7.9162607192993004</c:v>
                </c:pt>
                <c:pt idx="1295">
                  <c:v>-7.8762769699096999</c:v>
                </c:pt>
                <c:pt idx="1296">
                  <c:v>-7.8951773643493999</c:v>
                </c:pt>
                <c:pt idx="1297">
                  <c:v>-7.9081377983093004</c:v>
                </c:pt>
                <c:pt idx="1298">
                  <c:v>-7.9078969955443998</c:v>
                </c:pt>
                <c:pt idx="1299">
                  <c:v>-7.9212365150451998</c:v>
                </c:pt>
                <c:pt idx="1300">
                  <c:v>-7.9246554374695002</c:v>
                </c:pt>
                <c:pt idx="1301">
                  <c:v>-7.9148035049437997</c:v>
                </c:pt>
                <c:pt idx="1302">
                  <c:v>-7.9001722335815003</c:v>
                </c:pt>
                <c:pt idx="1303">
                  <c:v>-7.9159536361693998</c:v>
                </c:pt>
                <c:pt idx="1304">
                  <c:v>-7.9212660789490004</c:v>
                </c:pt>
                <c:pt idx="1305">
                  <c:v>-7.9444952011107999</c:v>
                </c:pt>
                <c:pt idx="1306">
                  <c:v>-7.9642243385315004</c:v>
                </c:pt>
                <c:pt idx="1307">
                  <c:v>-7.9212026596068998</c:v>
                </c:pt>
                <c:pt idx="1308">
                  <c:v>-7.9118156433104998</c:v>
                </c:pt>
                <c:pt idx="1309">
                  <c:v>-7.9388880729675</c:v>
                </c:pt>
                <c:pt idx="1310">
                  <c:v>-7.9591131210326997</c:v>
                </c:pt>
                <c:pt idx="1311">
                  <c:v>-8.0081176757812003</c:v>
                </c:pt>
                <c:pt idx="1312">
                  <c:v>-8.1237630844115998</c:v>
                </c:pt>
                <c:pt idx="1313">
                  <c:v>-8.1081295013428001</c:v>
                </c:pt>
                <c:pt idx="1314">
                  <c:v>-8.1241865158081001</c:v>
                </c:pt>
                <c:pt idx="1315">
                  <c:v>-8.1317577362061009</c:v>
                </c:pt>
                <c:pt idx="1316">
                  <c:v>-8.1104440689087003</c:v>
                </c:pt>
                <c:pt idx="1317">
                  <c:v>-8.1438674926758008</c:v>
                </c:pt>
                <c:pt idx="1318">
                  <c:v>-8.1265611648559997</c:v>
                </c:pt>
                <c:pt idx="1319">
                  <c:v>-8.1474008560181002</c:v>
                </c:pt>
                <c:pt idx="1320">
                  <c:v>-8.1265659332275</c:v>
                </c:pt>
                <c:pt idx="1321">
                  <c:v>-8.1581497192383008</c:v>
                </c:pt>
                <c:pt idx="1322">
                  <c:v>-8.1692390441894993</c:v>
                </c:pt>
                <c:pt idx="1323">
                  <c:v>-8.1511182785034002</c:v>
                </c:pt>
                <c:pt idx="1324">
                  <c:v>-8.1353225708008008</c:v>
                </c:pt>
                <c:pt idx="1325">
                  <c:v>-8.1237611770630007</c:v>
                </c:pt>
                <c:pt idx="1326">
                  <c:v>-8.1681108474731001</c:v>
                </c:pt>
                <c:pt idx="1327">
                  <c:v>-8.1397733688353995</c:v>
                </c:pt>
                <c:pt idx="1328">
                  <c:v>-8.1608972549437997</c:v>
                </c:pt>
                <c:pt idx="1329">
                  <c:v>-8.1991605758666992</c:v>
                </c:pt>
                <c:pt idx="1330">
                  <c:v>-8.2051935195922994</c:v>
                </c:pt>
                <c:pt idx="1331">
                  <c:v>-8.1797275543212997</c:v>
                </c:pt>
                <c:pt idx="1332">
                  <c:v>-8.1420717239380007</c:v>
                </c:pt>
                <c:pt idx="1333">
                  <c:v>-8.1602439880371005</c:v>
                </c:pt>
                <c:pt idx="1334">
                  <c:v>-8.1385841369628995</c:v>
                </c:pt>
                <c:pt idx="1335">
                  <c:v>-8.1677074432372994</c:v>
                </c:pt>
                <c:pt idx="1336">
                  <c:v>-8.1742506027221999</c:v>
                </c:pt>
                <c:pt idx="1337">
                  <c:v>-8.1868534088134997</c:v>
                </c:pt>
                <c:pt idx="1338">
                  <c:v>-8.1315975189209002</c:v>
                </c:pt>
                <c:pt idx="1339">
                  <c:v>-8.1619758605956996</c:v>
                </c:pt>
                <c:pt idx="1340">
                  <c:v>-8.1680831909180007</c:v>
                </c:pt>
                <c:pt idx="1341">
                  <c:v>-8.1601743698119993</c:v>
                </c:pt>
                <c:pt idx="1342">
                  <c:v>-8.1800098419188991</c:v>
                </c:pt>
                <c:pt idx="1343">
                  <c:v>-8.1795034408568998</c:v>
                </c:pt>
                <c:pt idx="1344">
                  <c:v>-8.1851711273193004</c:v>
                </c:pt>
                <c:pt idx="1345">
                  <c:v>-8.1451206207275</c:v>
                </c:pt>
                <c:pt idx="1346">
                  <c:v>-8.1708974838256996</c:v>
                </c:pt>
                <c:pt idx="1347">
                  <c:v>-8.1672554016112997</c:v>
                </c:pt>
                <c:pt idx="1348">
                  <c:v>-8.1217880249022993</c:v>
                </c:pt>
                <c:pt idx="1349">
                  <c:v>-8.1398372650146005</c:v>
                </c:pt>
                <c:pt idx="1350">
                  <c:v>-8.1677942276000994</c:v>
                </c:pt>
                <c:pt idx="1351">
                  <c:v>-8.2052230834961009</c:v>
                </c:pt>
                <c:pt idx="1352">
                  <c:v>-8.1929550170897993</c:v>
                </c:pt>
                <c:pt idx="1353">
                  <c:v>-8.1687660217284996</c:v>
                </c:pt>
                <c:pt idx="1354">
                  <c:v>-8.1548614501953001</c:v>
                </c:pt>
                <c:pt idx="1355">
                  <c:v>-8.1911573410034002</c:v>
                </c:pt>
                <c:pt idx="1356">
                  <c:v>-8.1525211334228995</c:v>
                </c:pt>
                <c:pt idx="1357">
                  <c:v>-8.2133102416991992</c:v>
                </c:pt>
                <c:pt idx="1358">
                  <c:v>-8.1714630126953001</c:v>
                </c:pt>
                <c:pt idx="1359">
                  <c:v>-8.1719379425049006</c:v>
                </c:pt>
                <c:pt idx="1360">
                  <c:v>-8.1603851318359002</c:v>
                </c:pt>
                <c:pt idx="1361">
                  <c:v>-8.1710414886475</c:v>
                </c:pt>
                <c:pt idx="1362">
                  <c:v>-8.1496477127075</c:v>
                </c:pt>
                <c:pt idx="1363">
                  <c:v>-8.1598882675171005</c:v>
                </c:pt>
                <c:pt idx="1364">
                  <c:v>-8.1839456558228001</c:v>
                </c:pt>
                <c:pt idx="1365">
                  <c:v>-8.2039661407471005</c:v>
                </c:pt>
                <c:pt idx="1366">
                  <c:v>-8.1814022064209002</c:v>
                </c:pt>
                <c:pt idx="1367">
                  <c:v>-8.1726207733153995</c:v>
                </c:pt>
                <c:pt idx="1368">
                  <c:v>-8.1768083572387997</c:v>
                </c:pt>
                <c:pt idx="1369">
                  <c:v>-8.1904077529906996</c:v>
                </c:pt>
                <c:pt idx="1370">
                  <c:v>-8.1385784149169993</c:v>
                </c:pt>
                <c:pt idx="1371">
                  <c:v>-8.2131233215331996</c:v>
                </c:pt>
                <c:pt idx="1372">
                  <c:v>-8.2023258209228995</c:v>
                </c:pt>
                <c:pt idx="1373">
                  <c:v>-8.3371410369872994</c:v>
                </c:pt>
                <c:pt idx="1374">
                  <c:v>-8.3651628494262997</c:v>
                </c:pt>
                <c:pt idx="1375">
                  <c:v>-8.3886632919312003</c:v>
                </c:pt>
                <c:pt idx="1376">
                  <c:v>-8.4364480972290004</c:v>
                </c:pt>
                <c:pt idx="1377">
                  <c:v>-8.4517726898193004</c:v>
                </c:pt>
                <c:pt idx="1378">
                  <c:v>-8.4743185043334996</c:v>
                </c:pt>
                <c:pt idx="1379">
                  <c:v>-8.5115013122559002</c:v>
                </c:pt>
                <c:pt idx="1380">
                  <c:v>-8.5820341110228995</c:v>
                </c:pt>
                <c:pt idx="1381">
                  <c:v>-8.6024417877196999</c:v>
                </c:pt>
                <c:pt idx="1382">
                  <c:v>-8.6409893035888992</c:v>
                </c:pt>
                <c:pt idx="1383">
                  <c:v>-8.6681785583496005</c:v>
                </c:pt>
                <c:pt idx="1384">
                  <c:v>-8.6891975402831996</c:v>
                </c:pt>
                <c:pt idx="1385">
                  <c:v>-8.7481508255005007</c:v>
                </c:pt>
                <c:pt idx="1386">
                  <c:v>-8.7597789764403995</c:v>
                </c:pt>
                <c:pt idx="1387">
                  <c:v>-8.7742757797240998</c:v>
                </c:pt>
                <c:pt idx="1388">
                  <c:v>-8.7605810165405007</c:v>
                </c:pt>
                <c:pt idx="1389">
                  <c:v>-8.7568759918212997</c:v>
                </c:pt>
                <c:pt idx="1390">
                  <c:v>-8.76282787323</c:v>
                </c:pt>
                <c:pt idx="1391">
                  <c:v>-8.7342262268065998</c:v>
                </c:pt>
                <c:pt idx="1392">
                  <c:v>-8.7536792755127006</c:v>
                </c:pt>
                <c:pt idx="1393">
                  <c:v>-8.7967004776000994</c:v>
                </c:pt>
                <c:pt idx="1394">
                  <c:v>-8.7807693481444993</c:v>
                </c:pt>
                <c:pt idx="1395">
                  <c:v>-8.7412118911743004</c:v>
                </c:pt>
                <c:pt idx="1396">
                  <c:v>-8.7520790100097994</c:v>
                </c:pt>
                <c:pt idx="1397">
                  <c:v>-8.7508668899536008</c:v>
                </c:pt>
                <c:pt idx="1398">
                  <c:v>-8.7861928939818998</c:v>
                </c:pt>
                <c:pt idx="1399">
                  <c:v>-8.7999420166015998</c:v>
                </c:pt>
                <c:pt idx="1400">
                  <c:v>-8.8017253875731996</c:v>
                </c:pt>
                <c:pt idx="1401">
                  <c:v>-8.8017253875731996</c:v>
                </c:pt>
                <c:pt idx="1402">
                  <c:v>-8.7823553085327006</c:v>
                </c:pt>
                <c:pt idx="1403">
                  <c:v>-8.7566566467284996</c:v>
                </c:pt>
                <c:pt idx="1404">
                  <c:v>-8.7755832672118999</c:v>
                </c:pt>
                <c:pt idx="1405">
                  <c:v>-8.7675352096558008</c:v>
                </c:pt>
                <c:pt idx="1406">
                  <c:v>-8.7687082290649006</c:v>
                </c:pt>
                <c:pt idx="1407">
                  <c:v>-8.7816658020019993</c:v>
                </c:pt>
                <c:pt idx="1408">
                  <c:v>-8.7816658020019993</c:v>
                </c:pt>
                <c:pt idx="1409">
                  <c:v>-8.7430381774902006</c:v>
                </c:pt>
                <c:pt idx="1410">
                  <c:v>-8.7451696395874006</c:v>
                </c:pt>
                <c:pt idx="1411">
                  <c:v>-8.758768081665</c:v>
                </c:pt>
                <c:pt idx="1412">
                  <c:v>-8.7849359512328995</c:v>
                </c:pt>
                <c:pt idx="1413">
                  <c:v>-8.77308177948</c:v>
                </c:pt>
                <c:pt idx="1414">
                  <c:v>-8.8081874847412003</c:v>
                </c:pt>
                <c:pt idx="1415">
                  <c:v>-8.7541465759277006</c:v>
                </c:pt>
                <c:pt idx="1416">
                  <c:v>-8.7715625762938991</c:v>
                </c:pt>
                <c:pt idx="1417">
                  <c:v>-8.7532911300659002</c:v>
                </c:pt>
                <c:pt idx="1418">
                  <c:v>-8.7442378997803001</c:v>
                </c:pt>
                <c:pt idx="1419">
                  <c:v>-8.7709846496581996</c:v>
                </c:pt>
                <c:pt idx="1420">
                  <c:v>-8.7965068817138992</c:v>
                </c:pt>
                <c:pt idx="1421">
                  <c:v>-8.8006811141968004</c:v>
                </c:pt>
                <c:pt idx="1422">
                  <c:v>-8.7876892089843999</c:v>
                </c:pt>
                <c:pt idx="1423">
                  <c:v>-8.7797908782959002</c:v>
                </c:pt>
                <c:pt idx="1424">
                  <c:v>-8.7568960189818998</c:v>
                </c:pt>
                <c:pt idx="1425">
                  <c:v>-8.7646608352661008</c:v>
                </c:pt>
                <c:pt idx="1426">
                  <c:v>-8.7931156158446999</c:v>
                </c:pt>
                <c:pt idx="1427">
                  <c:v>-8.7658100128174006</c:v>
                </c:pt>
                <c:pt idx="1428">
                  <c:v>-8.8354673385619993</c:v>
                </c:pt>
                <c:pt idx="1429">
                  <c:v>-9.1960039138793999</c:v>
                </c:pt>
                <c:pt idx="1430">
                  <c:v>-9.1530408859253001</c:v>
                </c:pt>
                <c:pt idx="1431">
                  <c:v>-9.1619501113891992</c:v>
                </c:pt>
                <c:pt idx="1432">
                  <c:v>-9.1728086471558008</c:v>
                </c:pt>
                <c:pt idx="1433">
                  <c:v>-9.2020978927612003</c:v>
                </c:pt>
                <c:pt idx="1434">
                  <c:v>-9.2100648880005007</c:v>
                </c:pt>
                <c:pt idx="1435">
                  <c:v>-9.2017183303833008</c:v>
                </c:pt>
                <c:pt idx="1436">
                  <c:v>-9.2162857055663991</c:v>
                </c:pt>
                <c:pt idx="1437">
                  <c:v>-9.2049951553344993</c:v>
                </c:pt>
                <c:pt idx="1438">
                  <c:v>-9.1785411834716992</c:v>
                </c:pt>
                <c:pt idx="1439">
                  <c:v>-9.1572790145874006</c:v>
                </c:pt>
                <c:pt idx="1440">
                  <c:v>-9.1600141525268999</c:v>
                </c:pt>
                <c:pt idx="1441">
                  <c:v>-9.1603279113769993</c:v>
                </c:pt>
                <c:pt idx="1442">
                  <c:v>-9.1703691482543999</c:v>
                </c:pt>
                <c:pt idx="1443">
                  <c:v>-8.9718523025512997</c:v>
                </c:pt>
                <c:pt idx="1444">
                  <c:v>-8.9865951538086009</c:v>
                </c:pt>
                <c:pt idx="1445">
                  <c:v>-8.9644203186034996</c:v>
                </c:pt>
                <c:pt idx="1446">
                  <c:v>-8.9478340148925994</c:v>
                </c:pt>
                <c:pt idx="1447">
                  <c:v>-8.9534893035888992</c:v>
                </c:pt>
                <c:pt idx="1448">
                  <c:v>-8.9153070449828995</c:v>
                </c:pt>
                <c:pt idx="1449">
                  <c:v>-8.9186515808105007</c:v>
                </c:pt>
                <c:pt idx="1450">
                  <c:v>-8.8788375854491992</c:v>
                </c:pt>
                <c:pt idx="1451">
                  <c:v>-8.8697299957275</c:v>
                </c:pt>
                <c:pt idx="1452">
                  <c:v>-8.8890609741211009</c:v>
                </c:pt>
                <c:pt idx="1453">
                  <c:v>-8.9156274795531996</c:v>
                </c:pt>
                <c:pt idx="1454">
                  <c:v>-8.9081420898437003</c:v>
                </c:pt>
                <c:pt idx="1455">
                  <c:v>-8.9084377288818004</c:v>
                </c:pt>
                <c:pt idx="1456">
                  <c:v>-8.9397592544556002</c:v>
                </c:pt>
                <c:pt idx="1457">
                  <c:v>-8.9005651473999006</c:v>
                </c:pt>
                <c:pt idx="1458">
                  <c:v>-8.8498363494872994</c:v>
                </c:pt>
                <c:pt idx="1459">
                  <c:v>-8.8962917327881001</c:v>
                </c:pt>
                <c:pt idx="1460">
                  <c:v>-8.9008340835571005</c:v>
                </c:pt>
                <c:pt idx="1461">
                  <c:v>-8.8986759185790998</c:v>
                </c:pt>
                <c:pt idx="1462">
                  <c:v>-8.8875875473021999</c:v>
                </c:pt>
                <c:pt idx="1463">
                  <c:v>-8.9006652832031001</c:v>
                </c:pt>
                <c:pt idx="1464">
                  <c:v>-8.9192571640015004</c:v>
                </c:pt>
                <c:pt idx="1465">
                  <c:v>-8.8908138275146005</c:v>
                </c:pt>
                <c:pt idx="1466">
                  <c:v>-8.8583345413208008</c:v>
                </c:pt>
                <c:pt idx="1467">
                  <c:v>-8.8992538452147993</c:v>
                </c:pt>
                <c:pt idx="1468">
                  <c:v>-8.8831014633178995</c:v>
                </c:pt>
                <c:pt idx="1469">
                  <c:v>-8.8969192504883008</c:v>
                </c:pt>
                <c:pt idx="1470">
                  <c:v>-8.9325313568115003</c:v>
                </c:pt>
                <c:pt idx="1471">
                  <c:v>-8.8952579498290998</c:v>
                </c:pt>
                <c:pt idx="1472">
                  <c:v>-8.8925886154175</c:v>
                </c:pt>
                <c:pt idx="1473">
                  <c:v>-8.9024362564087003</c:v>
                </c:pt>
                <c:pt idx="1474">
                  <c:v>-8.8941612243652006</c:v>
                </c:pt>
                <c:pt idx="1475">
                  <c:v>-8.9103364944458008</c:v>
                </c:pt>
                <c:pt idx="1476">
                  <c:v>-8.8855333328246999</c:v>
                </c:pt>
                <c:pt idx="1477">
                  <c:v>-8.9274644851684997</c:v>
                </c:pt>
                <c:pt idx="1478">
                  <c:v>-8.8767967224121005</c:v>
                </c:pt>
                <c:pt idx="1479">
                  <c:v>-8.9131984710693004</c:v>
                </c:pt>
                <c:pt idx="1480">
                  <c:v>-8.8838968276978001</c:v>
                </c:pt>
                <c:pt idx="1481">
                  <c:v>-8.9294509887694993</c:v>
                </c:pt>
                <c:pt idx="1482">
                  <c:v>-8.9209051132202006</c:v>
                </c:pt>
                <c:pt idx="1483">
                  <c:v>-8.9361915588378995</c:v>
                </c:pt>
                <c:pt idx="1484">
                  <c:v>-8.9059305191040004</c:v>
                </c:pt>
                <c:pt idx="1485">
                  <c:v>-8.9031763076781996</c:v>
                </c:pt>
                <c:pt idx="1486">
                  <c:v>-8.9031429290771005</c:v>
                </c:pt>
                <c:pt idx="1487">
                  <c:v>-8.9103479385375994</c:v>
                </c:pt>
                <c:pt idx="1488">
                  <c:v>-8.9081344604491992</c:v>
                </c:pt>
                <c:pt idx="1489">
                  <c:v>-8.8889951705933008</c:v>
                </c:pt>
                <c:pt idx="1490">
                  <c:v>-8.9052848815918004</c:v>
                </c:pt>
                <c:pt idx="1491">
                  <c:v>-8.9464969635009997</c:v>
                </c:pt>
                <c:pt idx="1492">
                  <c:v>-8.9253759384155007</c:v>
                </c:pt>
                <c:pt idx="1493">
                  <c:v>-8.8942937850952006</c:v>
                </c:pt>
                <c:pt idx="1494">
                  <c:v>-8.9118900299071999</c:v>
                </c:pt>
                <c:pt idx="1495">
                  <c:v>-8.928243637085</c:v>
                </c:pt>
                <c:pt idx="1496">
                  <c:v>-8.9082164764403995</c:v>
                </c:pt>
                <c:pt idx="1497">
                  <c:v>-8.9456319808959996</c:v>
                </c:pt>
                <c:pt idx="1498">
                  <c:v>-8.9164371490478995</c:v>
                </c:pt>
                <c:pt idx="1499">
                  <c:v>-8.9402027130127006</c:v>
                </c:pt>
                <c:pt idx="1500">
                  <c:v>-8.9127941131591992</c:v>
                </c:pt>
                <c:pt idx="1501">
                  <c:v>-8.9208021163940003</c:v>
                </c:pt>
                <c:pt idx="1502">
                  <c:v>-8.8898935317993004</c:v>
                </c:pt>
                <c:pt idx="1503">
                  <c:v>-8.9142322540283008</c:v>
                </c:pt>
                <c:pt idx="1504">
                  <c:v>-8.9237480163574006</c:v>
                </c:pt>
                <c:pt idx="1505">
                  <c:v>-8.9368362426758008</c:v>
                </c:pt>
                <c:pt idx="1506">
                  <c:v>-8.8920631408690998</c:v>
                </c:pt>
                <c:pt idx="1507">
                  <c:v>-8.9065523147583008</c:v>
                </c:pt>
                <c:pt idx="1508">
                  <c:v>-8.8978300094603995</c:v>
                </c:pt>
                <c:pt idx="1509">
                  <c:v>-8.9149179458618004</c:v>
                </c:pt>
                <c:pt idx="1510">
                  <c:v>-8.8905792236328001</c:v>
                </c:pt>
                <c:pt idx="1511">
                  <c:v>-8.9174022674561009</c:v>
                </c:pt>
                <c:pt idx="1512">
                  <c:v>-8.9255008697509997</c:v>
                </c:pt>
                <c:pt idx="1513">
                  <c:v>-8.8828563690186009</c:v>
                </c:pt>
                <c:pt idx="1514">
                  <c:v>-8.9056463241577006</c:v>
                </c:pt>
                <c:pt idx="1515">
                  <c:v>-8.8966665267943998</c:v>
                </c:pt>
                <c:pt idx="1516">
                  <c:v>-8.9181528091431002</c:v>
                </c:pt>
                <c:pt idx="1517">
                  <c:v>-8.9197540283203001</c:v>
                </c:pt>
                <c:pt idx="1518">
                  <c:v>-8.9465665817261009</c:v>
                </c:pt>
                <c:pt idx="1519">
                  <c:v>-8.9484977722168004</c:v>
                </c:pt>
                <c:pt idx="1520">
                  <c:v>-8.9266920089721999</c:v>
                </c:pt>
                <c:pt idx="1521">
                  <c:v>-8.9137153625487997</c:v>
                </c:pt>
                <c:pt idx="1522">
                  <c:v>-8.8718452453612997</c:v>
                </c:pt>
                <c:pt idx="1523">
                  <c:v>-8.8779697418212997</c:v>
                </c:pt>
                <c:pt idx="1524">
                  <c:v>-8.9130210876465004</c:v>
                </c:pt>
                <c:pt idx="1525">
                  <c:v>-8.9044981002808008</c:v>
                </c:pt>
                <c:pt idx="1526">
                  <c:v>-8.9384479522705007</c:v>
                </c:pt>
                <c:pt idx="1527">
                  <c:v>-8.8940963745116992</c:v>
                </c:pt>
                <c:pt idx="1528">
                  <c:v>-8.8927087783812997</c:v>
                </c:pt>
                <c:pt idx="1529">
                  <c:v>-8.9077777862549006</c:v>
                </c:pt>
                <c:pt idx="1530">
                  <c:v>-8.9084796905518004</c:v>
                </c:pt>
                <c:pt idx="1531">
                  <c:v>-8.9017906188965004</c:v>
                </c:pt>
                <c:pt idx="1532">
                  <c:v>-8.9227151870728001</c:v>
                </c:pt>
                <c:pt idx="1533">
                  <c:v>-8.9093246459961009</c:v>
                </c:pt>
                <c:pt idx="1534">
                  <c:v>-8.9200143814087003</c:v>
                </c:pt>
                <c:pt idx="1535">
                  <c:v>-8.8922157287597994</c:v>
                </c:pt>
                <c:pt idx="1536">
                  <c:v>-8.8972434997559002</c:v>
                </c:pt>
                <c:pt idx="1537">
                  <c:v>-8.8926744461059997</c:v>
                </c:pt>
                <c:pt idx="1538">
                  <c:v>-8.8938541412353995</c:v>
                </c:pt>
                <c:pt idx="1539">
                  <c:v>-8.9203395843506001</c:v>
                </c:pt>
                <c:pt idx="1540">
                  <c:v>-8.8642253875731996</c:v>
                </c:pt>
                <c:pt idx="1541">
                  <c:v>-8.8651752471924006</c:v>
                </c:pt>
                <c:pt idx="1542">
                  <c:v>-8.8950204849243004</c:v>
                </c:pt>
                <c:pt idx="1543">
                  <c:v>-8.8965749740600994</c:v>
                </c:pt>
                <c:pt idx="1544">
                  <c:v>-8.8906116485596005</c:v>
                </c:pt>
                <c:pt idx="1545">
                  <c:v>-8.9025115966796999</c:v>
                </c:pt>
                <c:pt idx="1546">
                  <c:v>-8.8349781036377006</c:v>
                </c:pt>
                <c:pt idx="1547">
                  <c:v>-8.8619823455811009</c:v>
                </c:pt>
                <c:pt idx="1548">
                  <c:v>-8.8282051086425994</c:v>
                </c:pt>
                <c:pt idx="1549">
                  <c:v>-8.8719863891602007</c:v>
                </c:pt>
                <c:pt idx="1550">
                  <c:v>-8.8727836608887003</c:v>
                </c:pt>
                <c:pt idx="1551">
                  <c:v>-8.8908319473266992</c:v>
                </c:pt>
                <c:pt idx="1552">
                  <c:v>-8.8577184677124006</c:v>
                </c:pt>
                <c:pt idx="1553">
                  <c:v>-8.8505401611328001</c:v>
                </c:pt>
                <c:pt idx="1554">
                  <c:v>-8.853048324585</c:v>
                </c:pt>
                <c:pt idx="1555">
                  <c:v>-8.8527336120605007</c:v>
                </c:pt>
                <c:pt idx="1556">
                  <c:v>-8.8809471130371005</c:v>
                </c:pt>
                <c:pt idx="1557">
                  <c:v>-8.8701353073119993</c:v>
                </c:pt>
                <c:pt idx="1558">
                  <c:v>-8.8183097839355007</c:v>
                </c:pt>
                <c:pt idx="1559">
                  <c:v>-8.8323888778687003</c:v>
                </c:pt>
                <c:pt idx="1560">
                  <c:v>-8.8589048385619993</c:v>
                </c:pt>
                <c:pt idx="1561">
                  <c:v>-8.8532047271728995</c:v>
                </c:pt>
                <c:pt idx="1562">
                  <c:v>-8.8748235702515004</c:v>
                </c:pt>
                <c:pt idx="1563">
                  <c:v>-8.8666868209838992</c:v>
                </c:pt>
                <c:pt idx="1564">
                  <c:v>-8.8693952560425</c:v>
                </c:pt>
                <c:pt idx="1565">
                  <c:v>-8.8521766662597994</c:v>
                </c:pt>
                <c:pt idx="1566">
                  <c:v>-8.8500452041625994</c:v>
                </c:pt>
                <c:pt idx="1567">
                  <c:v>-8.8642024993896005</c:v>
                </c:pt>
                <c:pt idx="1568">
                  <c:v>-8.8688325881958008</c:v>
                </c:pt>
                <c:pt idx="1569">
                  <c:v>-8.9033622741699006</c:v>
                </c:pt>
                <c:pt idx="1570">
                  <c:v>-8.8529586791991992</c:v>
                </c:pt>
                <c:pt idx="1571">
                  <c:v>-8.8645143508911008</c:v>
                </c:pt>
                <c:pt idx="1572">
                  <c:v>-8.8508644104003995</c:v>
                </c:pt>
                <c:pt idx="1573">
                  <c:v>-8.8595552444458008</c:v>
                </c:pt>
                <c:pt idx="1574">
                  <c:v>-8.8746995925903001</c:v>
                </c:pt>
                <c:pt idx="1575">
                  <c:v>-8.8572473526000994</c:v>
                </c:pt>
                <c:pt idx="1576">
                  <c:v>-8.8639907836913991</c:v>
                </c:pt>
                <c:pt idx="1577">
                  <c:v>-8.8420972824096999</c:v>
                </c:pt>
                <c:pt idx="1578">
                  <c:v>-8.8503112792968999</c:v>
                </c:pt>
                <c:pt idx="1579">
                  <c:v>-8.8547782897949006</c:v>
                </c:pt>
                <c:pt idx="1580">
                  <c:v>-8.8563423156737997</c:v>
                </c:pt>
                <c:pt idx="1581">
                  <c:v>-8.8851327896118004</c:v>
                </c:pt>
                <c:pt idx="1582">
                  <c:v>-8.8724346160888992</c:v>
                </c:pt>
                <c:pt idx="1583">
                  <c:v>-8.8571710586547994</c:v>
                </c:pt>
                <c:pt idx="1584">
                  <c:v>-8.8170871734618999</c:v>
                </c:pt>
                <c:pt idx="1585">
                  <c:v>-8.8508205413818004</c:v>
                </c:pt>
                <c:pt idx="1586">
                  <c:v>-8.85182762146</c:v>
                </c:pt>
                <c:pt idx="1587">
                  <c:v>-8.8835029602050994</c:v>
                </c:pt>
                <c:pt idx="1588">
                  <c:v>-8.8474235534668004</c:v>
                </c:pt>
                <c:pt idx="1589">
                  <c:v>-8.8694753646850994</c:v>
                </c:pt>
                <c:pt idx="1590">
                  <c:v>-8.8104286193847994</c:v>
                </c:pt>
                <c:pt idx="1591">
                  <c:v>-8.8560810089111008</c:v>
                </c:pt>
                <c:pt idx="1592">
                  <c:v>-8.8355636596680007</c:v>
                </c:pt>
                <c:pt idx="1593">
                  <c:v>-8.8836755752562997</c:v>
                </c:pt>
                <c:pt idx="1594">
                  <c:v>-8.8272628784180007</c:v>
                </c:pt>
                <c:pt idx="1595">
                  <c:v>-8.8251514434813991</c:v>
                </c:pt>
                <c:pt idx="1596">
                  <c:v>-8.8179616928100994</c:v>
                </c:pt>
                <c:pt idx="1597">
                  <c:v>-8.8371448516846005</c:v>
                </c:pt>
                <c:pt idx="1598">
                  <c:v>-8.8388547897338992</c:v>
                </c:pt>
                <c:pt idx="1599">
                  <c:v>-8.8599729537963992</c:v>
                </c:pt>
                <c:pt idx="1600">
                  <c:v>-8.8384990692138992</c:v>
                </c:pt>
                <c:pt idx="1601">
                  <c:v>-8.7968044281006001</c:v>
                </c:pt>
                <c:pt idx="1602">
                  <c:v>-8.8052062988281001</c:v>
                </c:pt>
                <c:pt idx="1603">
                  <c:v>-8.8667974472046005</c:v>
                </c:pt>
                <c:pt idx="1604">
                  <c:v>-8.8356189727783008</c:v>
                </c:pt>
                <c:pt idx="1605">
                  <c:v>-8.8722743988037003</c:v>
                </c:pt>
                <c:pt idx="1606">
                  <c:v>-8.8521308898925994</c:v>
                </c:pt>
                <c:pt idx="1607">
                  <c:v>-8.8587322235106996</c:v>
                </c:pt>
                <c:pt idx="1608">
                  <c:v>-8.8066663742065003</c:v>
                </c:pt>
                <c:pt idx="1609">
                  <c:v>-8.8446884155272993</c:v>
                </c:pt>
                <c:pt idx="1610">
                  <c:v>-8.8331346511840998</c:v>
                </c:pt>
                <c:pt idx="1611">
                  <c:v>-8.8371429443359002</c:v>
                </c:pt>
                <c:pt idx="1612">
                  <c:v>-8.8034706115722994</c:v>
                </c:pt>
                <c:pt idx="1613">
                  <c:v>-8.8536386489868004</c:v>
                </c:pt>
                <c:pt idx="1614">
                  <c:v>-8.8166952133178995</c:v>
                </c:pt>
                <c:pt idx="1615">
                  <c:v>-8.8426370620728001</c:v>
                </c:pt>
                <c:pt idx="1616">
                  <c:v>-8.8466548919678001</c:v>
                </c:pt>
                <c:pt idx="1617">
                  <c:v>-8.8787755966187003</c:v>
                </c:pt>
                <c:pt idx="1618">
                  <c:v>-8.8379697799683008</c:v>
                </c:pt>
                <c:pt idx="1619">
                  <c:v>-8.8477926254271999</c:v>
                </c:pt>
                <c:pt idx="1620">
                  <c:v>-8.8131179809569993</c:v>
                </c:pt>
                <c:pt idx="1621">
                  <c:v>-8.8062973022461009</c:v>
                </c:pt>
                <c:pt idx="1622">
                  <c:v>-8.8292751312256001</c:v>
                </c:pt>
                <c:pt idx="1623">
                  <c:v>-8.8499526977538991</c:v>
                </c:pt>
                <c:pt idx="1624">
                  <c:v>-8.8130140304565003</c:v>
                </c:pt>
                <c:pt idx="1625">
                  <c:v>-8.8491373062134002</c:v>
                </c:pt>
                <c:pt idx="1626">
                  <c:v>-8.8276634216309002</c:v>
                </c:pt>
                <c:pt idx="1627">
                  <c:v>-8.8346519470215004</c:v>
                </c:pt>
                <c:pt idx="1628">
                  <c:v>-8.880350112915</c:v>
                </c:pt>
                <c:pt idx="1629">
                  <c:v>-8.8737592697143999</c:v>
                </c:pt>
                <c:pt idx="1630">
                  <c:v>-8.8755264282227007</c:v>
                </c:pt>
                <c:pt idx="1631">
                  <c:v>-8.8221921920775994</c:v>
                </c:pt>
                <c:pt idx="1632">
                  <c:v>-8.8188352584838992</c:v>
                </c:pt>
                <c:pt idx="1633">
                  <c:v>-8.8215942382812003</c:v>
                </c:pt>
                <c:pt idx="1634">
                  <c:v>-8.8349294662475994</c:v>
                </c:pt>
                <c:pt idx="1635">
                  <c:v>-8.84690284729</c:v>
                </c:pt>
                <c:pt idx="1636">
                  <c:v>-8.8313179016112997</c:v>
                </c:pt>
                <c:pt idx="1637">
                  <c:v>-8.8789978027343999</c:v>
                </c:pt>
                <c:pt idx="1638">
                  <c:v>-8.8618507385253995</c:v>
                </c:pt>
                <c:pt idx="1639">
                  <c:v>-8.8801574707031001</c:v>
                </c:pt>
                <c:pt idx="1640">
                  <c:v>-8.8670206069946005</c:v>
                </c:pt>
                <c:pt idx="1641">
                  <c:v>-8.8556413650512997</c:v>
                </c:pt>
                <c:pt idx="1642">
                  <c:v>-8.8478584289550994</c:v>
                </c:pt>
                <c:pt idx="1643">
                  <c:v>-8.8643474578856996</c:v>
                </c:pt>
                <c:pt idx="1644">
                  <c:v>-8.8937854766846005</c:v>
                </c:pt>
                <c:pt idx="1645">
                  <c:v>-8.8586015701293999</c:v>
                </c:pt>
                <c:pt idx="1646">
                  <c:v>-8.8168249130249006</c:v>
                </c:pt>
                <c:pt idx="1647">
                  <c:v>-8.8617753982543999</c:v>
                </c:pt>
                <c:pt idx="1648">
                  <c:v>-8.8197994232178001</c:v>
                </c:pt>
                <c:pt idx="1649">
                  <c:v>-8.8465347290038991</c:v>
                </c:pt>
                <c:pt idx="1650">
                  <c:v>-8.8293190002440998</c:v>
                </c:pt>
                <c:pt idx="1651">
                  <c:v>-8.8765859603881996</c:v>
                </c:pt>
                <c:pt idx="1652">
                  <c:v>-8.8414468765259002</c:v>
                </c:pt>
                <c:pt idx="1653">
                  <c:v>-8.8352098464965998</c:v>
                </c:pt>
                <c:pt idx="1654">
                  <c:v>-8.8193378448486008</c:v>
                </c:pt>
                <c:pt idx="1655">
                  <c:v>-8.8214530944824006</c:v>
                </c:pt>
                <c:pt idx="1656">
                  <c:v>-8.8120718002318998</c:v>
                </c:pt>
                <c:pt idx="1657">
                  <c:v>-8.8317804336547994</c:v>
                </c:pt>
                <c:pt idx="1658">
                  <c:v>-8.8522577285766992</c:v>
                </c:pt>
                <c:pt idx="1659">
                  <c:v>-8.8108825683593999</c:v>
                </c:pt>
                <c:pt idx="1660">
                  <c:v>-8.7683916091918999</c:v>
                </c:pt>
                <c:pt idx="1661">
                  <c:v>-8.8049621582031001</c:v>
                </c:pt>
                <c:pt idx="1662">
                  <c:v>-8.8178701400756996</c:v>
                </c:pt>
                <c:pt idx="1663">
                  <c:v>-8.7917985916137997</c:v>
                </c:pt>
                <c:pt idx="1664">
                  <c:v>-8.8435907363891992</c:v>
                </c:pt>
                <c:pt idx="1665">
                  <c:v>-8.8420848846436009</c:v>
                </c:pt>
                <c:pt idx="1666">
                  <c:v>-8.7892656326293999</c:v>
                </c:pt>
                <c:pt idx="1667">
                  <c:v>-8.7708787918090998</c:v>
                </c:pt>
                <c:pt idx="1668">
                  <c:v>-8.7833604812621999</c:v>
                </c:pt>
                <c:pt idx="1669">
                  <c:v>-8.7784023284912003</c:v>
                </c:pt>
                <c:pt idx="1670">
                  <c:v>-8.7507801055908008</c:v>
                </c:pt>
                <c:pt idx="1671">
                  <c:v>-8.7958641052246005</c:v>
                </c:pt>
                <c:pt idx="1672">
                  <c:v>-8.8036985397338992</c:v>
                </c:pt>
                <c:pt idx="1673">
                  <c:v>-8.8036985397338992</c:v>
                </c:pt>
                <c:pt idx="1674">
                  <c:v>-8.7153091430663991</c:v>
                </c:pt>
                <c:pt idx="1675">
                  <c:v>-8.7047929763793999</c:v>
                </c:pt>
                <c:pt idx="1676">
                  <c:v>-8.7183027267456001</c:v>
                </c:pt>
                <c:pt idx="1677">
                  <c:v>-8.7292633056640998</c:v>
                </c:pt>
                <c:pt idx="1678">
                  <c:v>-8.7714252471924006</c:v>
                </c:pt>
                <c:pt idx="1679">
                  <c:v>-8.7714252471924006</c:v>
                </c:pt>
                <c:pt idx="1680">
                  <c:v>-8.7367086410521999</c:v>
                </c:pt>
                <c:pt idx="1681">
                  <c:v>-8.7278690338134997</c:v>
                </c:pt>
                <c:pt idx="1682">
                  <c:v>-8.7243318557738991</c:v>
                </c:pt>
                <c:pt idx="1683">
                  <c:v>-8.7243318557738991</c:v>
                </c:pt>
                <c:pt idx="1684">
                  <c:v>-8.7073030471802007</c:v>
                </c:pt>
                <c:pt idx="1685">
                  <c:v>-8.6815004348755007</c:v>
                </c:pt>
                <c:pt idx="1686">
                  <c:v>-8.7104225158690998</c:v>
                </c:pt>
                <c:pt idx="1687">
                  <c:v>-8.7404603958130007</c:v>
                </c:pt>
                <c:pt idx="1688">
                  <c:v>-8.6587734222412003</c:v>
                </c:pt>
                <c:pt idx="1689">
                  <c:v>-8.6710901260375994</c:v>
                </c:pt>
                <c:pt idx="1690">
                  <c:v>-8.6414203643799006</c:v>
                </c:pt>
                <c:pt idx="1691">
                  <c:v>-8.6629266738891992</c:v>
                </c:pt>
                <c:pt idx="1692">
                  <c:v>-8.6838846206665004</c:v>
                </c:pt>
                <c:pt idx="1693">
                  <c:v>-8.6673450469971005</c:v>
                </c:pt>
                <c:pt idx="1694">
                  <c:v>-8.6659021377562997</c:v>
                </c:pt>
                <c:pt idx="1695">
                  <c:v>-8.6814746856688991</c:v>
                </c:pt>
                <c:pt idx="1696">
                  <c:v>-8.6211910247803001</c:v>
                </c:pt>
                <c:pt idx="1697">
                  <c:v>-8.6542835235596005</c:v>
                </c:pt>
                <c:pt idx="1698">
                  <c:v>-8.6083440780640004</c:v>
                </c:pt>
                <c:pt idx="1699">
                  <c:v>-8.6527242660521999</c:v>
                </c:pt>
                <c:pt idx="1700">
                  <c:v>-8.6714544296265004</c:v>
                </c:pt>
                <c:pt idx="1701">
                  <c:v>-8.6710891723633008</c:v>
                </c:pt>
                <c:pt idx="1702">
                  <c:v>-8.6234359741211009</c:v>
                </c:pt>
                <c:pt idx="1703">
                  <c:v>-8.6100244522094993</c:v>
                </c:pt>
                <c:pt idx="1704">
                  <c:v>-8.5940389633178995</c:v>
                </c:pt>
                <c:pt idx="1705">
                  <c:v>-8.6146764755249006</c:v>
                </c:pt>
                <c:pt idx="1706">
                  <c:v>-8.5716190338134997</c:v>
                </c:pt>
                <c:pt idx="1707">
                  <c:v>-8.5887126922606996</c:v>
                </c:pt>
                <c:pt idx="1708">
                  <c:v>-8.6195211410521999</c:v>
                </c:pt>
                <c:pt idx="1709">
                  <c:v>-8.6268901824950994</c:v>
                </c:pt>
                <c:pt idx="1710">
                  <c:v>-8.6125850677490003</c:v>
                </c:pt>
                <c:pt idx="1711">
                  <c:v>-8.5950784683228001</c:v>
                </c:pt>
                <c:pt idx="1712">
                  <c:v>-8.5865964889525994</c:v>
                </c:pt>
                <c:pt idx="1713">
                  <c:v>-8.5949687957763992</c:v>
                </c:pt>
                <c:pt idx="1714">
                  <c:v>-8.5897006988525</c:v>
                </c:pt>
                <c:pt idx="1715">
                  <c:v>-8.6479520797728995</c:v>
                </c:pt>
                <c:pt idx="1716">
                  <c:v>-8.5276222229003995</c:v>
                </c:pt>
                <c:pt idx="1717">
                  <c:v>-8.5640316009521005</c:v>
                </c:pt>
                <c:pt idx="1718">
                  <c:v>-8.5811643600463992</c:v>
                </c:pt>
                <c:pt idx="1719">
                  <c:v>-8.5276403427124006</c:v>
                </c:pt>
                <c:pt idx="1720">
                  <c:v>-8.5900650024413991</c:v>
                </c:pt>
                <c:pt idx="1721">
                  <c:v>-8.5788936614990003</c:v>
                </c:pt>
                <c:pt idx="1722">
                  <c:v>-8.5985527038574006</c:v>
                </c:pt>
                <c:pt idx="1723">
                  <c:v>-8.5985527038574006</c:v>
                </c:pt>
                <c:pt idx="1724">
                  <c:v>-8.5263147354125994</c:v>
                </c:pt>
                <c:pt idx="1725">
                  <c:v>-8.4702091217040998</c:v>
                </c:pt>
                <c:pt idx="1726">
                  <c:v>-8.4844570159912003</c:v>
                </c:pt>
                <c:pt idx="1727">
                  <c:v>-8.5036125183105007</c:v>
                </c:pt>
                <c:pt idx="1728">
                  <c:v>-8.5250167846680007</c:v>
                </c:pt>
                <c:pt idx="1729">
                  <c:v>-8.5508947372437003</c:v>
                </c:pt>
                <c:pt idx="1730">
                  <c:v>-8.4593925476074006</c:v>
                </c:pt>
                <c:pt idx="1731">
                  <c:v>-8.4682140350341992</c:v>
                </c:pt>
                <c:pt idx="1732">
                  <c:v>-8.4734258651733008</c:v>
                </c:pt>
                <c:pt idx="1733">
                  <c:v>-8.4800138473511009</c:v>
                </c:pt>
                <c:pt idx="1734">
                  <c:v>-8.4823923110962003</c:v>
                </c:pt>
                <c:pt idx="1735">
                  <c:v>-8.4489116668700994</c:v>
                </c:pt>
                <c:pt idx="1736">
                  <c:v>-8.4688835144043004</c:v>
                </c:pt>
                <c:pt idx="1737">
                  <c:v>-8.4810199737549006</c:v>
                </c:pt>
                <c:pt idx="1738">
                  <c:v>-8.4510450363159002</c:v>
                </c:pt>
                <c:pt idx="1739">
                  <c:v>-8.4441976547240998</c:v>
                </c:pt>
                <c:pt idx="1740">
                  <c:v>-8.4559259414672994</c:v>
                </c:pt>
                <c:pt idx="1741">
                  <c:v>-8.4605293273925994</c:v>
                </c:pt>
                <c:pt idx="1742">
                  <c:v>-8.4671125411987003</c:v>
                </c:pt>
                <c:pt idx="1743">
                  <c:v>-8.4621438980103001</c:v>
                </c:pt>
                <c:pt idx="1744">
                  <c:v>-8.379903793335</c:v>
                </c:pt>
                <c:pt idx="1745">
                  <c:v>-8.3665752410888992</c:v>
                </c:pt>
                <c:pt idx="1746">
                  <c:v>-8.39515209198</c:v>
                </c:pt>
                <c:pt idx="1747">
                  <c:v>-8.3734331130981001</c:v>
                </c:pt>
                <c:pt idx="1748">
                  <c:v>-8.3808250427246005</c:v>
                </c:pt>
                <c:pt idx="1749">
                  <c:v>-8.4214735031128001</c:v>
                </c:pt>
                <c:pt idx="1750">
                  <c:v>-8.4345855712890998</c:v>
                </c:pt>
                <c:pt idx="1751">
                  <c:v>-8.3817777633666992</c:v>
                </c:pt>
                <c:pt idx="1752">
                  <c:v>-8.3166580200194993</c:v>
                </c:pt>
                <c:pt idx="1753">
                  <c:v>-8.3451375961303995</c:v>
                </c:pt>
                <c:pt idx="1754">
                  <c:v>-8.3506011962890998</c:v>
                </c:pt>
                <c:pt idx="1755">
                  <c:v>-8.3030319213866992</c:v>
                </c:pt>
                <c:pt idx="1756">
                  <c:v>-8.3224010467528995</c:v>
                </c:pt>
                <c:pt idx="1757">
                  <c:v>-8.3561468124390004</c:v>
                </c:pt>
                <c:pt idx="1758">
                  <c:v>-8.2932901382446005</c:v>
                </c:pt>
                <c:pt idx="1759">
                  <c:v>-8.2864856719971005</c:v>
                </c:pt>
                <c:pt idx="1760">
                  <c:v>-8.2771224975586009</c:v>
                </c:pt>
                <c:pt idx="1761">
                  <c:v>-8.2828464508056996</c:v>
                </c:pt>
                <c:pt idx="1762">
                  <c:v>-8.2947397232056002</c:v>
                </c:pt>
                <c:pt idx="1763">
                  <c:v>-8.2952051162719993</c:v>
                </c:pt>
                <c:pt idx="1764">
                  <c:v>-8.2913475036621005</c:v>
                </c:pt>
                <c:pt idx="1765">
                  <c:v>-8.2656717300415004</c:v>
                </c:pt>
                <c:pt idx="1766">
                  <c:v>-8.2184219360352007</c:v>
                </c:pt>
                <c:pt idx="1767">
                  <c:v>-8.2254571914672994</c:v>
                </c:pt>
                <c:pt idx="1768">
                  <c:v>-8.2158346176146999</c:v>
                </c:pt>
                <c:pt idx="1769">
                  <c:v>-8.2566328048706001</c:v>
                </c:pt>
                <c:pt idx="1770">
                  <c:v>-8.2646102905272993</c:v>
                </c:pt>
                <c:pt idx="1771">
                  <c:v>-8.2569694519043004</c:v>
                </c:pt>
                <c:pt idx="1772">
                  <c:v>-8.1969490051269993</c:v>
                </c:pt>
                <c:pt idx="1773">
                  <c:v>-8.1828479766846005</c:v>
                </c:pt>
                <c:pt idx="1774">
                  <c:v>-8.1769714355468999</c:v>
                </c:pt>
                <c:pt idx="1775">
                  <c:v>-8.1785774230956996</c:v>
                </c:pt>
                <c:pt idx="1776">
                  <c:v>-8.1815166473388992</c:v>
                </c:pt>
                <c:pt idx="1777">
                  <c:v>-8.2073574066162003</c:v>
                </c:pt>
                <c:pt idx="1778">
                  <c:v>-8.2047872543334996</c:v>
                </c:pt>
                <c:pt idx="1779">
                  <c:v>-8.1655187606812003</c:v>
                </c:pt>
                <c:pt idx="1780">
                  <c:v>-8.1563796997069993</c:v>
                </c:pt>
                <c:pt idx="1781">
                  <c:v>-8.1312675476074006</c:v>
                </c:pt>
                <c:pt idx="1782">
                  <c:v>-8.1737413406371999</c:v>
                </c:pt>
                <c:pt idx="1783">
                  <c:v>-8.1819763183593999</c:v>
                </c:pt>
                <c:pt idx="1784">
                  <c:v>-8.1798353195190003</c:v>
                </c:pt>
                <c:pt idx="1785">
                  <c:v>-8.1873350143433008</c:v>
                </c:pt>
                <c:pt idx="1786">
                  <c:v>-8.1010551452637003</c:v>
                </c:pt>
                <c:pt idx="1787">
                  <c:v>-8.1083650588988991</c:v>
                </c:pt>
                <c:pt idx="1788">
                  <c:v>-8.0995540618896005</c:v>
                </c:pt>
                <c:pt idx="1789">
                  <c:v>-8.1158723831177007</c:v>
                </c:pt>
                <c:pt idx="1790">
                  <c:v>-8.0761747360228995</c:v>
                </c:pt>
                <c:pt idx="1791">
                  <c:v>-8.1464624404906996</c:v>
                </c:pt>
                <c:pt idx="1792">
                  <c:v>-8.1348905563353995</c:v>
                </c:pt>
                <c:pt idx="1793">
                  <c:v>-8.0029458999634002</c:v>
                </c:pt>
                <c:pt idx="1794">
                  <c:v>-8.0157499313353995</c:v>
                </c:pt>
                <c:pt idx="1795">
                  <c:v>-8.0152044296265004</c:v>
                </c:pt>
                <c:pt idx="1796">
                  <c:v>-8.0034637451171999</c:v>
                </c:pt>
                <c:pt idx="1797">
                  <c:v>-8.0509109497069993</c:v>
                </c:pt>
                <c:pt idx="1798">
                  <c:v>-8.0589246749878001</c:v>
                </c:pt>
                <c:pt idx="1799">
                  <c:v>-8.0260171890259002</c:v>
                </c:pt>
                <c:pt idx="1800">
                  <c:v>-7.9755029678345002</c:v>
                </c:pt>
                <c:pt idx="1801">
                  <c:v>-7.9584493637084996</c:v>
                </c:pt>
                <c:pt idx="1802">
                  <c:v>-7.9638781547545996</c:v>
                </c:pt>
                <c:pt idx="1803">
                  <c:v>-7.9811244010925</c:v>
                </c:pt>
                <c:pt idx="1804">
                  <c:v>-7.9807391166687003</c:v>
                </c:pt>
                <c:pt idx="1805">
                  <c:v>-7.9919285774231001</c:v>
                </c:pt>
                <c:pt idx="1806">
                  <c:v>-7.9985232353209996</c:v>
                </c:pt>
                <c:pt idx="1807">
                  <c:v>-7.9457159042357999</c:v>
                </c:pt>
                <c:pt idx="1808">
                  <c:v>-7.9382920265198003</c:v>
                </c:pt>
                <c:pt idx="1809">
                  <c:v>-7.8781800270081002</c:v>
                </c:pt>
                <c:pt idx="1810">
                  <c:v>-7.8912796974181996</c:v>
                </c:pt>
                <c:pt idx="1811">
                  <c:v>-7.9259028434753001</c:v>
                </c:pt>
                <c:pt idx="1812">
                  <c:v>-7.9136605262756001</c:v>
                </c:pt>
                <c:pt idx="1813">
                  <c:v>-7.9375200271606001</c:v>
                </c:pt>
                <c:pt idx="1814">
                  <c:v>-7.8806066513062003</c:v>
                </c:pt>
                <c:pt idx="1815">
                  <c:v>-7.8397006988525</c:v>
                </c:pt>
                <c:pt idx="1816">
                  <c:v>-7.8423557281493999</c:v>
                </c:pt>
                <c:pt idx="1817">
                  <c:v>-7.8035244941710999</c:v>
                </c:pt>
                <c:pt idx="1818">
                  <c:v>-7.8468947410584002</c:v>
                </c:pt>
                <c:pt idx="1819">
                  <c:v>-7.8481001853943004</c:v>
                </c:pt>
                <c:pt idx="1820">
                  <c:v>-7.8677077293395996</c:v>
                </c:pt>
                <c:pt idx="1821">
                  <c:v>-7.7766866683959996</c:v>
                </c:pt>
                <c:pt idx="1822">
                  <c:v>-7.7844915390015004</c:v>
                </c:pt>
                <c:pt idx="1823">
                  <c:v>-7.7889976501465004</c:v>
                </c:pt>
                <c:pt idx="1824">
                  <c:v>-7.7390542030334002</c:v>
                </c:pt>
                <c:pt idx="1825">
                  <c:v>-7.7426815032959002</c:v>
                </c:pt>
                <c:pt idx="1826">
                  <c:v>-7.7688050270081002</c:v>
                </c:pt>
                <c:pt idx="1827">
                  <c:v>-7.7884874343871999</c:v>
                </c:pt>
                <c:pt idx="1828">
                  <c:v>-7.7204456329345996</c:v>
                </c:pt>
                <c:pt idx="1829">
                  <c:v>-7.7030878067017001</c:v>
                </c:pt>
                <c:pt idx="1830">
                  <c:v>-7.6908831596375</c:v>
                </c:pt>
                <c:pt idx="1831">
                  <c:v>-7.6885919570923003</c:v>
                </c:pt>
                <c:pt idx="1832">
                  <c:v>-7.7016878128051998</c:v>
                </c:pt>
                <c:pt idx="1833">
                  <c:v>-7.638162612915</c:v>
                </c:pt>
                <c:pt idx="1834">
                  <c:v>-7.6509890556334996</c:v>
                </c:pt>
                <c:pt idx="1835">
                  <c:v>-7.3572726249695002</c:v>
                </c:pt>
                <c:pt idx="1836">
                  <c:v>-7.3546581268311</c:v>
                </c:pt>
                <c:pt idx="1837">
                  <c:v>-7.3559260368346999</c:v>
                </c:pt>
                <c:pt idx="1838">
                  <c:v>-7.3394694328307999</c:v>
                </c:pt>
                <c:pt idx="1839">
                  <c:v>-7.3648066520690998</c:v>
                </c:pt>
                <c:pt idx="1840">
                  <c:v>-7.3272542953490998</c:v>
                </c:pt>
                <c:pt idx="1841">
                  <c:v>-7.1105542182921999</c:v>
                </c:pt>
                <c:pt idx="1842">
                  <c:v>-7.1001543998718004</c:v>
                </c:pt>
                <c:pt idx="1843">
                  <c:v>-7.0858149528503001</c:v>
                </c:pt>
                <c:pt idx="1844">
                  <c:v>-7.0854382514954004</c:v>
                </c:pt>
                <c:pt idx="1845">
                  <c:v>-7.1162157058715998</c:v>
                </c:pt>
                <c:pt idx="1846">
                  <c:v>-7.0715398788451997</c:v>
                </c:pt>
                <c:pt idx="1847">
                  <c:v>-6.9775085449218999</c:v>
                </c:pt>
                <c:pt idx="1848">
                  <c:v>-6.8979835510254004</c:v>
                </c:pt>
                <c:pt idx="1849">
                  <c:v>-6.8700175285339</c:v>
                </c:pt>
                <c:pt idx="1850">
                  <c:v>-6.9170894622803001</c:v>
                </c:pt>
                <c:pt idx="1851">
                  <c:v>-6.9136037826537997</c:v>
                </c:pt>
                <c:pt idx="1852">
                  <c:v>-6.9298076629639001</c:v>
                </c:pt>
                <c:pt idx="1853">
                  <c:v>-6.8111734390259002</c:v>
                </c:pt>
                <c:pt idx="1854">
                  <c:v>-6.8030142784118999</c:v>
                </c:pt>
                <c:pt idx="1855">
                  <c:v>-6.7807083129882999</c:v>
                </c:pt>
                <c:pt idx="1856">
                  <c:v>-6.6964106559753001</c:v>
                </c:pt>
                <c:pt idx="1857">
                  <c:v>-6.7106380462645996</c:v>
                </c:pt>
                <c:pt idx="1858">
                  <c:v>-6.7150688171387003</c:v>
                </c:pt>
                <c:pt idx="1859">
                  <c:v>-6.6128540039062003</c:v>
                </c:pt>
                <c:pt idx="1860">
                  <c:v>-6.5860743522643999</c:v>
                </c:pt>
                <c:pt idx="1861">
                  <c:v>-6.5127925872803001</c:v>
                </c:pt>
                <c:pt idx="1862">
                  <c:v>-6.4894909858704004</c:v>
                </c:pt>
                <c:pt idx="1863">
                  <c:v>-6.4929647445679004</c:v>
                </c:pt>
                <c:pt idx="1864">
                  <c:v>-6.4813961982726997</c:v>
                </c:pt>
                <c:pt idx="1865">
                  <c:v>-6.3158583641051997</c:v>
                </c:pt>
                <c:pt idx="1866">
                  <c:v>-6.3120341300964</c:v>
                </c:pt>
                <c:pt idx="1867">
                  <c:v>-6.2760186195373997</c:v>
                </c:pt>
                <c:pt idx="1868">
                  <c:v>-6.3017473220825</c:v>
                </c:pt>
                <c:pt idx="1869">
                  <c:v>-6.2431077957153001</c:v>
                </c:pt>
                <c:pt idx="1870">
                  <c:v>-6.2668328285217001</c:v>
                </c:pt>
                <c:pt idx="1871">
                  <c:v>-6.0197844505309996</c:v>
                </c:pt>
                <c:pt idx="1872">
                  <c:v>-6.0072250366211</c:v>
                </c:pt>
                <c:pt idx="1873">
                  <c:v>-6.0123872756957999</c:v>
                </c:pt>
                <c:pt idx="1874">
                  <c:v>-6.0147438049315998</c:v>
                </c:pt>
                <c:pt idx="1875">
                  <c:v>-6.0218834877014</c:v>
                </c:pt>
                <c:pt idx="1876">
                  <c:v>-5.9714775085448997</c:v>
                </c:pt>
                <c:pt idx="1877">
                  <c:v>-5.8516645431518999</c:v>
                </c:pt>
                <c:pt idx="1878">
                  <c:v>-5.8309326171875</c:v>
                </c:pt>
                <c:pt idx="1879">
                  <c:v>-5.8354296684265003</c:v>
                </c:pt>
                <c:pt idx="1880">
                  <c:v>-5.8571605682373002</c:v>
                </c:pt>
                <c:pt idx="1881">
                  <c:v>-5.8728137016295996</c:v>
                </c:pt>
                <c:pt idx="1882">
                  <c:v>-5.8442449569701997</c:v>
                </c:pt>
                <c:pt idx="1883">
                  <c:v>-5.7570614814757999</c:v>
                </c:pt>
                <c:pt idx="1884">
                  <c:v>-5.7287645339965998</c:v>
                </c:pt>
                <c:pt idx="1885">
                  <c:v>-5.6633110046387003</c:v>
                </c:pt>
                <c:pt idx="1886">
                  <c:v>-5.6468758583068999</c:v>
                </c:pt>
                <c:pt idx="1887">
                  <c:v>-5.6552562713623002</c:v>
                </c:pt>
                <c:pt idx="1888">
                  <c:v>-5.7048587799071999</c:v>
                </c:pt>
                <c:pt idx="1889">
                  <c:v>-5.5898432731628001</c:v>
                </c:pt>
                <c:pt idx="1890">
                  <c:v>-5.5492200851440003</c:v>
                </c:pt>
                <c:pt idx="1891">
                  <c:v>-5.5391335487365998</c:v>
                </c:pt>
                <c:pt idx="1892">
                  <c:v>-5.5188760757445996</c:v>
                </c:pt>
                <c:pt idx="1893">
                  <c:v>-5.5219407081604004</c:v>
                </c:pt>
                <c:pt idx="1894">
                  <c:v>-5.4156603813170996</c:v>
                </c:pt>
                <c:pt idx="1895">
                  <c:v>-5.4439706802368004</c:v>
                </c:pt>
                <c:pt idx="1896">
                  <c:v>-5.4387159347534002</c:v>
                </c:pt>
                <c:pt idx="1897">
                  <c:v>-5.4761481285095002</c:v>
                </c:pt>
                <c:pt idx="1898">
                  <c:v>-5.4741387367248997</c:v>
                </c:pt>
                <c:pt idx="1899">
                  <c:v>-5.4375805854796999</c:v>
                </c:pt>
                <c:pt idx="1900">
                  <c:v>-5.4465007781982004</c:v>
                </c:pt>
                <c:pt idx="1901">
                  <c:v>-5.3862709999084002</c:v>
                </c:pt>
                <c:pt idx="1902">
                  <c:v>-5.4072370529175</c:v>
                </c:pt>
                <c:pt idx="1903">
                  <c:v>-5.4256939888</c:v>
                </c:pt>
                <c:pt idx="1904">
                  <c:v>-5.4288072586059997</c:v>
                </c:pt>
                <c:pt idx="1905">
                  <c:v>-5.4563059806823997</c:v>
                </c:pt>
                <c:pt idx="1906">
                  <c:v>-5.3937635421753001</c:v>
                </c:pt>
                <c:pt idx="1907">
                  <c:v>-5.3474364280701003</c:v>
                </c:pt>
                <c:pt idx="1908">
                  <c:v>-5.388870716095</c:v>
                </c:pt>
                <c:pt idx="1909">
                  <c:v>-5.3627071380615003</c:v>
                </c:pt>
                <c:pt idx="1910">
                  <c:v>-5.3819899559020996</c:v>
                </c:pt>
                <c:pt idx="1911">
                  <c:v>-5.3993697166443004</c:v>
                </c:pt>
                <c:pt idx="1912">
                  <c:v>-5.3422079086304004</c:v>
                </c:pt>
                <c:pt idx="1913">
                  <c:v>-5.2797775268554998</c:v>
                </c:pt>
                <c:pt idx="1914">
                  <c:v>-5.3052506446837997</c:v>
                </c:pt>
                <c:pt idx="1915">
                  <c:v>-5.3215866088867001</c:v>
                </c:pt>
                <c:pt idx="1916">
                  <c:v>-5.3312230110168004</c:v>
                </c:pt>
                <c:pt idx="1917">
                  <c:v>-5.3348884582520002</c:v>
                </c:pt>
                <c:pt idx="1918">
                  <c:v>-5.2297644615173002</c:v>
                </c:pt>
                <c:pt idx="1919">
                  <c:v>-5.2410211563109996</c:v>
                </c:pt>
                <c:pt idx="1920">
                  <c:v>-5.2387285232543999</c:v>
                </c:pt>
                <c:pt idx="1921">
                  <c:v>-5.2656726837157999</c:v>
                </c:pt>
                <c:pt idx="1922">
                  <c:v>-5.2554645538329998</c:v>
                </c:pt>
                <c:pt idx="1923">
                  <c:v>-5.2931184768676998</c:v>
                </c:pt>
                <c:pt idx="1924">
                  <c:v>-5.1927223205565998</c:v>
                </c:pt>
                <c:pt idx="1925">
                  <c:v>-5.1719942092895996</c:v>
                </c:pt>
                <c:pt idx="1926">
                  <c:v>-5.1676616668701003</c:v>
                </c:pt>
                <c:pt idx="1927">
                  <c:v>-5.1873393058776998</c:v>
                </c:pt>
                <c:pt idx="1928">
                  <c:v>-5.2066373825073002</c:v>
                </c:pt>
                <c:pt idx="1929">
                  <c:v>-5.2062950134276997</c:v>
                </c:pt>
                <c:pt idx="1930">
                  <c:v>-5.1937913894653001</c:v>
                </c:pt>
                <c:pt idx="1931">
                  <c:v>-5.1718473434448002</c:v>
                </c:pt>
                <c:pt idx="1932">
                  <c:v>-5.1439013481140003</c:v>
                </c:pt>
                <c:pt idx="1933">
                  <c:v>-5.0913515090942001</c:v>
                </c:pt>
                <c:pt idx="1934">
                  <c:v>-5.0937466621398997</c:v>
                </c:pt>
                <c:pt idx="1935">
                  <c:v>-5.1168794631957999</c:v>
                </c:pt>
                <c:pt idx="1936">
                  <c:v>-5.1475701332092001</c:v>
                </c:pt>
                <c:pt idx="1937">
                  <c:v>-5.1618771553040004</c:v>
                </c:pt>
                <c:pt idx="1938">
                  <c:v>-5.0985412597656001</c:v>
                </c:pt>
                <c:pt idx="1939">
                  <c:v>-5.0985836982726997</c:v>
                </c:pt>
                <c:pt idx="1940">
                  <c:v>-5.0353484153748003</c:v>
                </c:pt>
                <c:pt idx="1941">
                  <c:v>-5.0607180595398003</c:v>
                </c:pt>
                <c:pt idx="1942">
                  <c:v>-5.0540714263915998</c:v>
                </c:pt>
                <c:pt idx="1943">
                  <c:v>-5.0965399742126003</c:v>
                </c:pt>
                <c:pt idx="1944">
                  <c:v>-5.0543241500854004</c:v>
                </c:pt>
                <c:pt idx="1945">
                  <c:v>-5.0346589088440004</c:v>
                </c:pt>
                <c:pt idx="1946">
                  <c:v>-5.0012106895446999</c:v>
                </c:pt>
                <c:pt idx="1947">
                  <c:v>-5.0062532424926998</c:v>
                </c:pt>
                <c:pt idx="1948">
                  <c:v>-4.9840865135193004</c:v>
                </c:pt>
                <c:pt idx="1949">
                  <c:v>-4.9960093498229998</c:v>
                </c:pt>
                <c:pt idx="1950">
                  <c:v>-5.0215840339661</c:v>
                </c:pt>
                <c:pt idx="1951">
                  <c:v>-5.0227184295654004</c:v>
                </c:pt>
                <c:pt idx="1952">
                  <c:v>-4.9455943107604998</c:v>
                </c:pt>
                <c:pt idx="1953">
                  <c:v>-4.9539146423340004</c:v>
                </c:pt>
                <c:pt idx="1954">
                  <c:v>-4.9229006767273003</c:v>
                </c:pt>
                <c:pt idx="1955">
                  <c:v>-4.9368586540221999</c:v>
                </c:pt>
                <c:pt idx="1956">
                  <c:v>-4.9335460662842001</c:v>
                </c:pt>
                <c:pt idx="1957">
                  <c:v>-4.9438529014587003</c:v>
                </c:pt>
                <c:pt idx="1958">
                  <c:v>-4.9535937309265003</c:v>
                </c:pt>
                <c:pt idx="1959">
                  <c:v>-4.8427042961120996</c:v>
                </c:pt>
                <c:pt idx="1960">
                  <c:v>-4.8303313255309996</c:v>
                </c:pt>
                <c:pt idx="1961">
                  <c:v>-4.8824424743651997</c:v>
                </c:pt>
                <c:pt idx="1962">
                  <c:v>-4.8493404388428001</c:v>
                </c:pt>
                <c:pt idx="1963">
                  <c:v>-4.8671550750732004</c:v>
                </c:pt>
                <c:pt idx="1964">
                  <c:v>-4.8680448532104004</c:v>
                </c:pt>
                <c:pt idx="1965">
                  <c:v>-4.8938078880309996</c:v>
                </c:pt>
                <c:pt idx="1966">
                  <c:v>-4.8164668083190998</c:v>
                </c:pt>
                <c:pt idx="1967">
                  <c:v>-4.8057212829590004</c:v>
                </c:pt>
                <c:pt idx="1968">
                  <c:v>-4.8144230842590003</c:v>
                </c:pt>
                <c:pt idx="1969">
                  <c:v>-4.7825880050659002</c:v>
                </c:pt>
                <c:pt idx="1970">
                  <c:v>-4.7934751510620002</c:v>
                </c:pt>
                <c:pt idx="1971">
                  <c:v>-4.8174834251404004</c:v>
                </c:pt>
                <c:pt idx="1972">
                  <c:v>-4.827880859375</c:v>
                </c:pt>
                <c:pt idx="1973">
                  <c:v>-4.7704496383667001</c:v>
                </c:pt>
                <c:pt idx="1974">
                  <c:v>-4.6985778808593999</c:v>
                </c:pt>
                <c:pt idx="1975">
                  <c:v>-4.7401294708251998</c:v>
                </c:pt>
                <c:pt idx="1976">
                  <c:v>-4.7042322158812997</c:v>
                </c:pt>
                <c:pt idx="1977">
                  <c:v>-4.7291121482848997</c:v>
                </c:pt>
                <c:pt idx="1978">
                  <c:v>-4.7383823394775</c:v>
                </c:pt>
                <c:pt idx="1979">
                  <c:v>-4.7725000381470002</c:v>
                </c:pt>
                <c:pt idx="1980">
                  <c:v>-4.6788926124573003</c:v>
                </c:pt>
                <c:pt idx="1981">
                  <c:v>-4.6222901344298997</c:v>
                </c:pt>
                <c:pt idx="1982">
                  <c:v>-4.6630496978759997</c:v>
                </c:pt>
                <c:pt idx="1983">
                  <c:v>-4.6508440971375</c:v>
                </c:pt>
                <c:pt idx="1984">
                  <c:v>-4.6754765510559002</c:v>
                </c:pt>
                <c:pt idx="1985">
                  <c:v>-4.6499991416931001</c:v>
                </c:pt>
                <c:pt idx="1986">
                  <c:v>-4.6649088859557999</c:v>
                </c:pt>
                <c:pt idx="1987">
                  <c:v>-4.5591459274292001</c:v>
                </c:pt>
                <c:pt idx="1988">
                  <c:v>-4.5921664237976003</c:v>
                </c:pt>
                <c:pt idx="1989">
                  <c:v>-4.5514822006226003</c:v>
                </c:pt>
                <c:pt idx="1990">
                  <c:v>-4.5690894126892001</c:v>
                </c:pt>
                <c:pt idx="1991">
                  <c:v>-4.5885548591614</c:v>
                </c:pt>
                <c:pt idx="1992">
                  <c:v>-4.6037912368773997</c:v>
                </c:pt>
                <c:pt idx="1993">
                  <c:v>-4.6280837059020996</c:v>
                </c:pt>
                <c:pt idx="1994">
                  <c:v>-4.5390100479126003</c:v>
                </c:pt>
                <c:pt idx="1995">
                  <c:v>-4.4846053123473997</c:v>
                </c:pt>
                <c:pt idx="1996">
                  <c:v>-4.4969620704651003</c:v>
                </c:pt>
                <c:pt idx="1997">
                  <c:v>-4.5138082504271999</c:v>
                </c:pt>
                <c:pt idx="1998">
                  <c:v>-4.5098242759704998</c:v>
                </c:pt>
                <c:pt idx="1999">
                  <c:v>-4.5368461608887003</c:v>
                </c:pt>
                <c:pt idx="2000">
                  <c:v>-4.5191569328307999</c:v>
                </c:pt>
                <c:pt idx="2001">
                  <c:v>-4.4723863601684997</c:v>
                </c:pt>
                <c:pt idx="2002">
                  <c:v>-4.4116339683532999</c:v>
                </c:pt>
                <c:pt idx="2003">
                  <c:v>-4.4577832221984997</c:v>
                </c:pt>
                <c:pt idx="2004">
                  <c:v>-4.4341044425964</c:v>
                </c:pt>
                <c:pt idx="2005">
                  <c:v>-4.4504480361937997</c:v>
                </c:pt>
                <c:pt idx="2006">
                  <c:v>-4.4658045768737997</c:v>
                </c:pt>
                <c:pt idx="2007">
                  <c:v>-4.4798226356506001</c:v>
                </c:pt>
                <c:pt idx="2008">
                  <c:v>-4.3938298225403001</c:v>
                </c:pt>
                <c:pt idx="2009">
                  <c:v>-4.3452310562134002</c:v>
                </c:pt>
                <c:pt idx="2010">
                  <c:v>-4.3581337928771999</c:v>
                </c:pt>
                <c:pt idx="2011">
                  <c:v>-4.3599457740784002</c:v>
                </c:pt>
                <c:pt idx="2012">
                  <c:v>-4.3831758499145996</c:v>
                </c:pt>
                <c:pt idx="2013">
                  <c:v>-4.4025802612304998</c:v>
                </c:pt>
                <c:pt idx="2014">
                  <c:v>-4.3528332710265998</c:v>
                </c:pt>
                <c:pt idx="2015">
                  <c:v>-4.2846264839171999</c:v>
                </c:pt>
                <c:pt idx="2016">
                  <c:v>-4.2972083091736</c:v>
                </c:pt>
                <c:pt idx="2017">
                  <c:v>-4.3058314323425</c:v>
                </c:pt>
                <c:pt idx="2018">
                  <c:v>-4.3077363967895996</c:v>
                </c:pt>
                <c:pt idx="2019">
                  <c:v>-4.3207144737243999</c:v>
                </c:pt>
                <c:pt idx="2020">
                  <c:v>-4.2704195976256996</c:v>
                </c:pt>
                <c:pt idx="2021">
                  <c:v>-4.3333377838134997</c:v>
                </c:pt>
                <c:pt idx="2022">
                  <c:v>-4.2758412361145002</c:v>
                </c:pt>
                <c:pt idx="2023">
                  <c:v>-4.2640733718871999</c:v>
                </c:pt>
                <c:pt idx="2024">
                  <c:v>-4.2431836128234997</c:v>
                </c:pt>
                <c:pt idx="2025">
                  <c:v>-4.2393856048584002</c:v>
                </c:pt>
                <c:pt idx="2026">
                  <c:v>-4.2588620185851997</c:v>
                </c:pt>
                <c:pt idx="2027">
                  <c:v>-4.2144145965576003</c:v>
                </c:pt>
                <c:pt idx="2028">
                  <c:v>-4.2047786712645996</c:v>
                </c:pt>
                <c:pt idx="2029">
                  <c:v>-4.2045459747314</c:v>
                </c:pt>
                <c:pt idx="2030">
                  <c:v>-4.1653370857239</c:v>
                </c:pt>
                <c:pt idx="2031">
                  <c:v>-4.1840028762817001</c:v>
                </c:pt>
                <c:pt idx="2032">
                  <c:v>-4.1874418258667001</c:v>
                </c:pt>
                <c:pt idx="2033">
                  <c:v>-4.1962366104126003</c:v>
                </c:pt>
                <c:pt idx="2034">
                  <c:v>-4.1522994041443004</c:v>
                </c:pt>
                <c:pt idx="2035">
                  <c:v>-4.2182140350342001</c:v>
                </c:pt>
                <c:pt idx="2036">
                  <c:v>-4.1216101646423002</c:v>
                </c:pt>
                <c:pt idx="2037">
                  <c:v>-4.1151919364929004</c:v>
                </c:pt>
                <c:pt idx="2038">
                  <c:v>-4.1164736747742001</c:v>
                </c:pt>
                <c:pt idx="2039">
                  <c:v>-4.1163792610168004</c:v>
                </c:pt>
                <c:pt idx="2040">
                  <c:v>-4.149612903595</c:v>
                </c:pt>
                <c:pt idx="2041">
                  <c:v>-4.0782976150512997</c:v>
                </c:pt>
                <c:pt idx="2042">
                  <c:v>-4.1426539421081996</c:v>
                </c:pt>
                <c:pt idx="2043">
                  <c:v>-4.0491209030151003</c:v>
                </c:pt>
                <c:pt idx="2044">
                  <c:v>-4.0492830276489</c:v>
                </c:pt>
                <c:pt idx="2045">
                  <c:v>-3.9961762428283998</c:v>
                </c:pt>
                <c:pt idx="2046">
                  <c:v>-4.0511217117309997</c:v>
                </c:pt>
                <c:pt idx="2047">
                  <c:v>-4.0092239379882999</c:v>
                </c:pt>
                <c:pt idx="2048">
                  <c:v>-4.0611214637756001</c:v>
                </c:pt>
                <c:pt idx="2049">
                  <c:v>-4.0492982864379998</c:v>
                </c:pt>
                <c:pt idx="2050">
                  <c:v>-4.0016283988953001</c:v>
                </c:pt>
                <c:pt idx="2051">
                  <c:v>-3.9771599769592001</c:v>
                </c:pt>
                <c:pt idx="2052">
                  <c:v>-3.9243640899657999</c:v>
                </c:pt>
                <c:pt idx="2053">
                  <c:v>-3.9235119819640998</c:v>
                </c:pt>
                <c:pt idx="2054">
                  <c:v>-3.9291846752167001</c:v>
                </c:pt>
                <c:pt idx="2055">
                  <c:v>-3.9801969528197998</c:v>
                </c:pt>
                <c:pt idx="2056">
                  <c:v>-3.9751300811768</c:v>
                </c:pt>
                <c:pt idx="2057">
                  <c:v>-3.9216394424438001</c:v>
                </c:pt>
                <c:pt idx="2058">
                  <c:v>-3.9153757095336998</c:v>
                </c:pt>
                <c:pt idx="2059">
                  <c:v>-3.9162766933440998</c:v>
                </c:pt>
                <c:pt idx="2060">
                  <c:v>-3.8680744171143</c:v>
                </c:pt>
                <c:pt idx="2061">
                  <c:v>-3.8863456249236998</c:v>
                </c:pt>
                <c:pt idx="2062">
                  <c:v>-3.9032056331635001</c:v>
                </c:pt>
                <c:pt idx="2063">
                  <c:v>-3.9238603115082</c:v>
                </c:pt>
                <c:pt idx="2064">
                  <c:v>-3.8504998683928999</c:v>
                </c:pt>
                <c:pt idx="2065">
                  <c:v>-3.8690392971039</c:v>
                </c:pt>
                <c:pt idx="2066">
                  <c:v>-3.8083114624022998</c:v>
                </c:pt>
                <c:pt idx="2067">
                  <c:v>-3.8423671722411998</c:v>
                </c:pt>
                <c:pt idx="2068">
                  <c:v>-3.8454771041870002</c:v>
                </c:pt>
                <c:pt idx="2069">
                  <c:v>-3.8563201427460001</c:v>
                </c:pt>
                <c:pt idx="2070">
                  <c:v>-3.8509016036986998</c:v>
                </c:pt>
                <c:pt idx="2071">
                  <c:v>-3.7844684123993</c:v>
                </c:pt>
                <c:pt idx="2072">
                  <c:v>-3.7761075496674001</c:v>
                </c:pt>
                <c:pt idx="2073">
                  <c:v>-3.7881548404693999</c:v>
                </c:pt>
                <c:pt idx="2074">
                  <c:v>-3.7515354156493999</c:v>
                </c:pt>
                <c:pt idx="2075">
                  <c:v>-3.8022217750549001</c:v>
                </c:pt>
                <c:pt idx="2076">
                  <c:v>-3.7904756069182999</c:v>
                </c:pt>
                <c:pt idx="2077">
                  <c:v>-3.7470397949218999</c:v>
                </c:pt>
                <c:pt idx="2078">
                  <c:v>-3.6704864501953001</c:v>
                </c:pt>
                <c:pt idx="2079">
                  <c:v>-3.6565065383911</c:v>
                </c:pt>
                <c:pt idx="2080">
                  <c:v>-3.6937544345856002</c:v>
                </c:pt>
                <c:pt idx="2081">
                  <c:v>-3.6889741420746001</c:v>
                </c:pt>
                <c:pt idx="2082">
                  <c:v>-3.6982076168060001</c:v>
                </c:pt>
                <c:pt idx="2083">
                  <c:v>-3.6902122497558998</c:v>
                </c:pt>
                <c:pt idx="2084">
                  <c:v>-3.6686246395111</c:v>
                </c:pt>
                <c:pt idx="2085">
                  <c:v>-3.6100940704346001</c:v>
                </c:pt>
                <c:pt idx="2086">
                  <c:v>-3.6440672874450999</c:v>
                </c:pt>
                <c:pt idx="2087">
                  <c:v>-3.6121201515197998</c:v>
                </c:pt>
                <c:pt idx="2088">
                  <c:v>-3.6203653812407999</c:v>
                </c:pt>
                <c:pt idx="2089">
                  <c:v>-3.5783436298370002</c:v>
                </c:pt>
                <c:pt idx="2090">
                  <c:v>-3.6282074451446999</c:v>
                </c:pt>
                <c:pt idx="2091">
                  <c:v>-3.6146080493927002</c:v>
                </c:pt>
                <c:pt idx="2092">
                  <c:v>-3.5464148521422998</c:v>
                </c:pt>
                <c:pt idx="2093">
                  <c:v>-3.5486183166504</c:v>
                </c:pt>
                <c:pt idx="2094">
                  <c:v>-3.5426428318024001</c:v>
                </c:pt>
                <c:pt idx="2095">
                  <c:v>-3.5695528984070002</c:v>
                </c:pt>
                <c:pt idx="2096">
                  <c:v>-3.5726244449614999</c:v>
                </c:pt>
                <c:pt idx="2097">
                  <c:v>-3.5803394317627002</c:v>
                </c:pt>
                <c:pt idx="2098">
                  <c:v>-3.5732522010803001</c:v>
                </c:pt>
                <c:pt idx="2099">
                  <c:v>-3.49622797966</c:v>
                </c:pt>
                <c:pt idx="2100">
                  <c:v>-3.4510185718535999</c:v>
                </c:pt>
                <c:pt idx="2101">
                  <c:v>-3.4841513633728001</c:v>
                </c:pt>
                <c:pt idx="2102">
                  <c:v>-3.4523346424103001</c:v>
                </c:pt>
                <c:pt idx="2103">
                  <c:v>-3.4881212711334002</c:v>
                </c:pt>
                <c:pt idx="2104">
                  <c:v>-3.4604794979095002</c:v>
                </c:pt>
                <c:pt idx="2105">
                  <c:v>-3.4977047443389999</c:v>
                </c:pt>
                <c:pt idx="2106">
                  <c:v>-3.4403333663939999</c:v>
                </c:pt>
                <c:pt idx="2107">
                  <c:v>-3.4312636852264</c:v>
                </c:pt>
                <c:pt idx="2108">
                  <c:v>-3.3836109638214</c:v>
                </c:pt>
                <c:pt idx="2109">
                  <c:v>-3.3859391212463001</c:v>
                </c:pt>
                <c:pt idx="2110">
                  <c:v>-3.4017677307129</c:v>
                </c:pt>
                <c:pt idx="2111">
                  <c:v>-3.4211537837982</c:v>
                </c:pt>
                <c:pt idx="2112">
                  <c:v>-3.4525136947632</c:v>
                </c:pt>
                <c:pt idx="2113">
                  <c:v>-3.3670208454132</c:v>
                </c:pt>
                <c:pt idx="2114">
                  <c:v>-3.3567571640014999</c:v>
                </c:pt>
                <c:pt idx="2115">
                  <c:v>-3.3523695468903001</c:v>
                </c:pt>
                <c:pt idx="2116">
                  <c:v>-3.3529713153839</c:v>
                </c:pt>
                <c:pt idx="2117">
                  <c:v>-3.3929927349090998</c:v>
                </c:pt>
                <c:pt idx="2118">
                  <c:v>-3.3701102733611998</c:v>
                </c:pt>
                <c:pt idx="2119">
                  <c:v>-3.3696892261504998</c:v>
                </c:pt>
                <c:pt idx="2120">
                  <c:v>-3.3086781501770002</c:v>
                </c:pt>
                <c:pt idx="2121">
                  <c:v>-3.2886917591095002</c:v>
                </c:pt>
                <c:pt idx="2122">
                  <c:v>-3.2611904144286998</c:v>
                </c:pt>
                <c:pt idx="2123">
                  <c:v>-3.2970716953278001</c:v>
                </c:pt>
                <c:pt idx="2124">
                  <c:v>-3.2660670280457</c:v>
                </c:pt>
                <c:pt idx="2125">
                  <c:v>-3.3069396018982</c:v>
                </c:pt>
                <c:pt idx="2126">
                  <c:v>-3.2680025100707999</c:v>
                </c:pt>
                <c:pt idx="2127">
                  <c:v>-3.2137389183043998</c:v>
                </c:pt>
                <c:pt idx="2128">
                  <c:v>-3.2163703441620002</c:v>
                </c:pt>
                <c:pt idx="2129">
                  <c:v>-3.1806676387786998</c:v>
                </c:pt>
                <c:pt idx="2130">
                  <c:v>-3.1924192905425999</c:v>
                </c:pt>
                <c:pt idx="2131">
                  <c:v>-3.2013499736786</c:v>
                </c:pt>
                <c:pt idx="2132">
                  <c:v>-3.2451179027557</c:v>
                </c:pt>
                <c:pt idx="2133">
                  <c:v>-3.2474400997161998</c:v>
                </c:pt>
                <c:pt idx="2134">
                  <c:v>-3.1188733577728001</c:v>
                </c:pt>
                <c:pt idx="2135">
                  <c:v>-3.1069862842560001</c:v>
                </c:pt>
                <c:pt idx="2136">
                  <c:v>-3.1422564983368</c:v>
                </c:pt>
                <c:pt idx="2137">
                  <c:v>-3.1300413608550999</c:v>
                </c:pt>
                <c:pt idx="2138">
                  <c:v>-3.1511819362639999</c:v>
                </c:pt>
                <c:pt idx="2139">
                  <c:v>-3.1531279087067001</c:v>
                </c:pt>
                <c:pt idx="2140">
                  <c:v>-3.0813043117522998</c:v>
                </c:pt>
                <c:pt idx="2141">
                  <c:v>-3.0266675949096999</c:v>
                </c:pt>
                <c:pt idx="2142">
                  <c:v>-3.0152812004089</c:v>
                </c:pt>
                <c:pt idx="2143">
                  <c:v>-3.0597524642943998</c:v>
                </c:pt>
                <c:pt idx="2144">
                  <c:v>-3.0836858749389999</c:v>
                </c:pt>
                <c:pt idx="2145">
                  <c:v>-3.0394334793090998</c:v>
                </c:pt>
                <c:pt idx="2146">
                  <c:v>-2.9818203449249001</c:v>
                </c:pt>
                <c:pt idx="2147">
                  <c:v>-2.9867103099822998</c:v>
                </c:pt>
                <c:pt idx="2148">
                  <c:v>-3.0182123184203999</c:v>
                </c:pt>
                <c:pt idx="2149">
                  <c:v>-2.9462306499481001</c:v>
                </c:pt>
                <c:pt idx="2150">
                  <c:v>-2.9774572849274001</c:v>
                </c:pt>
                <c:pt idx="2151">
                  <c:v>-2.9951968193053999</c:v>
                </c:pt>
                <c:pt idx="2152">
                  <c:v>-2.9427285194396999</c:v>
                </c:pt>
                <c:pt idx="2153">
                  <c:v>-2.8682682514190998</c:v>
                </c:pt>
                <c:pt idx="2154">
                  <c:v>-2.9195017814636</c:v>
                </c:pt>
                <c:pt idx="2155">
                  <c:v>-2.9230432510375999</c:v>
                </c:pt>
                <c:pt idx="2156">
                  <c:v>-2.943870306015</c:v>
                </c:pt>
                <c:pt idx="2157">
                  <c:v>-2.9389307498932</c:v>
                </c:pt>
                <c:pt idx="2158">
                  <c:v>-2.8364307880402002</c:v>
                </c:pt>
                <c:pt idx="2159">
                  <c:v>-2.8465042114257999</c:v>
                </c:pt>
                <c:pt idx="2160">
                  <c:v>-2.8553645610809002</c:v>
                </c:pt>
                <c:pt idx="2161">
                  <c:v>-2.8126630783081001</c:v>
                </c:pt>
                <c:pt idx="2162">
                  <c:v>-2.8749177455902002</c:v>
                </c:pt>
                <c:pt idx="2163">
                  <c:v>-2.8670086860657</c:v>
                </c:pt>
                <c:pt idx="2164">
                  <c:v>-2.8107290267943998</c:v>
                </c:pt>
                <c:pt idx="2165">
                  <c:v>-2.7848904132843</c:v>
                </c:pt>
                <c:pt idx="2166">
                  <c:v>-2.7531101703643999</c:v>
                </c:pt>
                <c:pt idx="2167">
                  <c:v>-2.8016178607940998</c:v>
                </c:pt>
                <c:pt idx="2168">
                  <c:v>-2.7998788356781001</c:v>
                </c:pt>
                <c:pt idx="2169">
                  <c:v>-2.8002800941467001</c:v>
                </c:pt>
                <c:pt idx="2170">
                  <c:v>-2.7296977043152002</c:v>
                </c:pt>
                <c:pt idx="2171">
                  <c:v>-2.6939160823821999</c:v>
                </c:pt>
                <c:pt idx="2172">
                  <c:v>-2.7261054515839001</c:v>
                </c:pt>
                <c:pt idx="2173">
                  <c:v>-2.7456874847411998</c:v>
                </c:pt>
                <c:pt idx="2174">
                  <c:v>-2.7336137294768998</c:v>
                </c:pt>
                <c:pt idx="2175">
                  <c:v>-2.7415385246277002</c:v>
                </c:pt>
                <c:pt idx="2176">
                  <c:v>-2.6567513942718999</c:v>
                </c:pt>
                <c:pt idx="2177">
                  <c:v>-2.6827163696289</c:v>
                </c:pt>
                <c:pt idx="2178">
                  <c:v>-2.6723575592040998</c:v>
                </c:pt>
                <c:pt idx="2179">
                  <c:v>-2.6752264499664</c:v>
                </c:pt>
                <c:pt idx="2180">
                  <c:v>-2.6900522708893</c:v>
                </c:pt>
                <c:pt idx="2181">
                  <c:v>-2.6336843967438002</c:v>
                </c:pt>
                <c:pt idx="2182">
                  <c:v>-2.590087890625</c:v>
                </c:pt>
                <c:pt idx="2183">
                  <c:v>-2.6234853267670002</c:v>
                </c:pt>
                <c:pt idx="2184">
                  <c:v>-2.5505168437957999</c:v>
                </c:pt>
                <c:pt idx="2185">
                  <c:v>-2.5586328506470002</c:v>
                </c:pt>
                <c:pt idx="2186">
                  <c:v>-2.6121251583099001</c:v>
                </c:pt>
                <c:pt idx="2187">
                  <c:v>-2.6182126998900999</c:v>
                </c:pt>
                <c:pt idx="2188">
                  <c:v>-2.5488970279693999</c:v>
                </c:pt>
                <c:pt idx="2189">
                  <c:v>-2.5371510982513001</c:v>
                </c:pt>
                <c:pt idx="2190">
                  <c:v>-2.5093851089478001</c:v>
                </c:pt>
                <c:pt idx="2191">
                  <c:v>-2.5248076915740998</c:v>
                </c:pt>
                <c:pt idx="2192">
                  <c:v>-2.5245459079742001</c:v>
                </c:pt>
                <c:pt idx="2193">
                  <c:v>-2.5298526287079</c:v>
                </c:pt>
                <c:pt idx="2194">
                  <c:v>-2.4524083137511998</c:v>
                </c:pt>
                <c:pt idx="2195">
                  <c:v>-2.4687688350677002</c:v>
                </c:pt>
                <c:pt idx="2196">
                  <c:v>-2.4413723945618</c:v>
                </c:pt>
                <c:pt idx="2197">
                  <c:v>-2.4491326808928999</c:v>
                </c:pt>
                <c:pt idx="2198">
                  <c:v>-2.4165725708007999</c:v>
                </c:pt>
                <c:pt idx="2199">
                  <c:v>-2.4665596485138002</c:v>
                </c:pt>
                <c:pt idx="2200">
                  <c:v>-2.3560683727264</c:v>
                </c:pt>
                <c:pt idx="2201">
                  <c:v>-2.3612532615661999</c:v>
                </c:pt>
                <c:pt idx="2202">
                  <c:v>-2.3243253231049001</c:v>
                </c:pt>
                <c:pt idx="2203">
                  <c:v>-2.3261878490447998</c:v>
                </c:pt>
                <c:pt idx="2204">
                  <c:v>-2.3897762298584002</c:v>
                </c:pt>
                <c:pt idx="2205">
                  <c:v>-2.3920199871063001</c:v>
                </c:pt>
                <c:pt idx="2206">
                  <c:v>-2.2890968322754</c:v>
                </c:pt>
                <c:pt idx="2207">
                  <c:v>-2.3142812252045002</c:v>
                </c:pt>
                <c:pt idx="2208">
                  <c:v>-2.2969465255736998</c:v>
                </c:pt>
                <c:pt idx="2209">
                  <c:v>-2.3060278892517001</c:v>
                </c:pt>
                <c:pt idx="2210">
                  <c:v>-2.3096449375153001</c:v>
                </c:pt>
                <c:pt idx="2211">
                  <c:v>-2.3263454437256001</c:v>
                </c:pt>
                <c:pt idx="2212">
                  <c:v>-2.2344479560852002</c:v>
                </c:pt>
                <c:pt idx="2213">
                  <c:v>-2.2065300941467001</c:v>
                </c:pt>
                <c:pt idx="2214">
                  <c:v>-2.2490959167479998</c:v>
                </c:pt>
                <c:pt idx="2215">
                  <c:v>-2.241278886795</c:v>
                </c:pt>
                <c:pt idx="2216">
                  <c:v>-2.2357745170593</c:v>
                </c:pt>
                <c:pt idx="2217">
                  <c:v>-2.2387659549713002</c:v>
                </c:pt>
                <c:pt idx="2218">
                  <c:v>-2.1898424625396999</c:v>
                </c:pt>
                <c:pt idx="2219">
                  <c:v>-2.1369707584381001</c:v>
                </c:pt>
                <c:pt idx="2220">
                  <c:v>-2.1549921035767001</c:v>
                </c:pt>
                <c:pt idx="2221">
                  <c:v>-2.1672267913818</c:v>
                </c:pt>
                <c:pt idx="2222">
                  <c:v>-2.1446993350982999</c:v>
                </c:pt>
                <c:pt idx="2223">
                  <c:v>-2.1282339096068998</c:v>
                </c:pt>
                <c:pt idx="2224">
                  <c:v>-2.0800604820250999</c:v>
                </c:pt>
                <c:pt idx="2225">
                  <c:v>-2.1040816307068</c:v>
                </c:pt>
                <c:pt idx="2226">
                  <c:v>-2.1012041568756001</c:v>
                </c:pt>
                <c:pt idx="2227">
                  <c:v>-2.0904405117035001</c:v>
                </c:pt>
                <c:pt idx="2228">
                  <c:v>-2.0678312778472998</c:v>
                </c:pt>
                <c:pt idx="2229">
                  <c:v>-2.0897407531738001</c:v>
                </c:pt>
                <c:pt idx="2230">
                  <c:v>-2.1041672229767001</c:v>
                </c:pt>
                <c:pt idx="2231">
                  <c:v>-2.0554988384246999</c:v>
                </c:pt>
                <c:pt idx="2232">
                  <c:v>-2.0418639183043998</c:v>
                </c:pt>
                <c:pt idx="2233">
                  <c:v>-2.0204265117645002</c:v>
                </c:pt>
                <c:pt idx="2234">
                  <c:v>-2.0179383754729998</c:v>
                </c:pt>
                <c:pt idx="2235">
                  <c:v>-2.0436756610870002</c:v>
                </c:pt>
                <c:pt idx="2236">
                  <c:v>-2.0176246166228999</c:v>
                </c:pt>
                <c:pt idx="2237">
                  <c:v>-2.0489373207092001</c:v>
                </c:pt>
                <c:pt idx="2238">
                  <c:v>-1.9754874706268</c:v>
                </c:pt>
                <c:pt idx="2239">
                  <c:v>-1.9745850563049001</c:v>
                </c:pt>
                <c:pt idx="2240">
                  <c:v>-1.9584293365479</c:v>
                </c:pt>
                <c:pt idx="2241">
                  <c:v>-1.9660089015961</c:v>
                </c:pt>
                <c:pt idx="2242">
                  <c:v>-1.9688656330109</c:v>
                </c:pt>
                <c:pt idx="2243">
                  <c:v>-1.9728269577026001</c:v>
                </c:pt>
                <c:pt idx="2244">
                  <c:v>-1.9770269393921001</c:v>
                </c:pt>
                <c:pt idx="2245">
                  <c:v>-1.9119095802307</c:v>
                </c:pt>
                <c:pt idx="2246">
                  <c:v>-1.890607714653</c:v>
                </c:pt>
                <c:pt idx="2247">
                  <c:v>-1.8914941549301001</c:v>
                </c:pt>
                <c:pt idx="2248">
                  <c:v>-1.8774037361145</c:v>
                </c:pt>
                <c:pt idx="2249">
                  <c:v>-1.8790538311005001</c:v>
                </c:pt>
                <c:pt idx="2250">
                  <c:v>-1.9162316322327</c:v>
                </c:pt>
                <c:pt idx="2251">
                  <c:v>-1.8968876600266</c:v>
                </c:pt>
                <c:pt idx="2252">
                  <c:v>-1.8185945749282999</c:v>
                </c:pt>
                <c:pt idx="2253">
                  <c:v>-1.824991106987</c:v>
                </c:pt>
                <c:pt idx="2254">
                  <c:v>-1.7722768783569001</c:v>
                </c:pt>
                <c:pt idx="2255">
                  <c:v>-1.75319647789</c:v>
                </c:pt>
                <c:pt idx="2256">
                  <c:v>-1.8045716285705999</c:v>
                </c:pt>
                <c:pt idx="2257">
                  <c:v>-1.8068180084229</c:v>
                </c:pt>
                <c:pt idx="2258">
                  <c:v>-1.7908415794373</c:v>
                </c:pt>
                <c:pt idx="2259">
                  <c:v>-1.7356721162796001</c:v>
                </c:pt>
                <c:pt idx="2260">
                  <c:v>-1.7317185401916999</c:v>
                </c:pt>
                <c:pt idx="2261">
                  <c:v>-1.6972538232803001</c:v>
                </c:pt>
                <c:pt idx="2262">
                  <c:v>-1.6765294075012001</c:v>
                </c:pt>
                <c:pt idx="2263">
                  <c:v>-1.7186528444289999</c:v>
                </c:pt>
                <c:pt idx="2264">
                  <c:v>-1.7423969507217001</c:v>
                </c:pt>
                <c:pt idx="2265">
                  <c:v>-1.7443813085555999</c:v>
                </c:pt>
                <c:pt idx="2266">
                  <c:v>-1.6541224718094001</c:v>
                </c:pt>
                <c:pt idx="2267">
                  <c:v>-1.6269460916519001</c:v>
                </c:pt>
                <c:pt idx="2268">
                  <c:v>-1.6162647008896001</c:v>
                </c:pt>
                <c:pt idx="2269">
                  <c:v>-1.6431212425232</c:v>
                </c:pt>
                <c:pt idx="2270">
                  <c:v>-1.6496073007584</c:v>
                </c:pt>
                <c:pt idx="2271">
                  <c:v>-1.6141808032989999</c:v>
                </c:pt>
                <c:pt idx="2272">
                  <c:v>-1.6227984428405999</c:v>
                </c:pt>
                <c:pt idx="2273">
                  <c:v>-1.6227984428405999</c:v>
                </c:pt>
                <c:pt idx="2274">
                  <c:v>-1.5699046850203999</c:v>
                </c:pt>
                <c:pt idx="2275">
                  <c:v>-1.5837349891663</c:v>
                </c:pt>
                <c:pt idx="2276">
                  <c:v>-1.5397226810455</c:v>
                </c:pt>
                <c:pt idx="2277">
                  <c:v>-1.5826810598373</c:v>
                </c:pt>
                <c:pt idx="2278">
                  <c:v>-1.5987875461578001</c:v>
                </c:pt>
                <c:pt idx="2279">
                  <c:v>-1.5987875461578001</c:v>
                </c:pt>
                <c:pt idx="2280">
                  <c:v>-1.5759484767914</c:v>
                </c:pt>
                <c:pt idx="2281">
                  <c:v>-1.4901254177094001</c:v>
                </c:pt>
                <c:pt idx="2282">
                  <c:v>-1.5090975761414001</c:v>
                </c:pt>
                <c:pt idx="2283">
                  <c:v>-1.4890303611755</c:v>
                </c:pt>
                <c:pt idx="2284">
                  <c:v>-1.5319889783859</c:v>
                </c:pt>
                <c:pt idx="2285">
                  <c:v>-1.5319889783859</c:v>
                </c:pt>
                <c:pt idx="2286">
                  <c:v>-1.4829066991805999</c:v>
                </c:pt>
                <c:pt idx="2287">
                  <c:v>-1.4780198335648</c:v>
                </c:pt>
                <c:pt idx="2288">
                  <c:v>-1.449368596077</c:v>
                </c:pt>
                <c:pt idx="2289">
                  <c:v>-1.449368596077</c:v>
                </c:pt>
                <c:pt idx="2290">
                  <c:v>-1.4521099328995</c:v>
                </c:pt>
                <c:pt idx="2291">
                  <c:v>-1.4521099328995</c:v>
                </c:pt>
                <c:pt idx="2292">
                  <c:v>-1.4399954080582</c:v>
                </c:pt>
                <c:pt idx="2293">
                  <c:v>-1.4498536586760999</c:v>
                </c:pt>
                <c:pt idx="2294">
                  <c:v>-1.457923412323</c:v>
                </c:pt>
                <c:pt idx="2295">
                  <c:v>-1.3646792173386</c:v>
                </c:pt>
                <c:pt idx="2296">
                  <c:v>-1.3503319025039999</c:v>
                </c:pt>
                <c:pt idx="2297">
                  <c:v>-1.3543834686278999</c:v>
                </c:pt>
                <c:pt idx="2298">
                  <c:v>-1.3800106048584</c:v>
                </c:pt>
                <c:pt idx="2299">
                  <c:v>-1.3764400482178001</c:v>
                </c:pt>
                <c:pt idx="2300">
                  <c:v>-1.3447448015212999</c:v>
                </c:pt>
                <c:pt idx="2301">
                  <c:v>-1.4094146490096999</c:v>
                </c:pt>
                <c:pt idx="2302">
                  <c:v>-1.3184795379639001</c:v>
                </c:pt>
                <c:pt idx="2303">
                  <c:v>-1.2775266170502</c:v>
                </c:pt>
                <c:pt idx="2304">
                  <c:v>-1.3067009449005</c:v>
                </c:pt>
                <c:pt idx="2305">
                  <c:v>-1.2601894140244001</c:v>
                </c:pt>
                <c:pt idx="2306">
                  <c:v>-1.3076503276825</c:v>
                </c:pt>
                <c:pt idx="2307">
                  <c:v>-1.3237940073012999</c:v>
                </c:pt>
                <c:pt idx="2308">
                  <c:v>-1.3175897598266999</c:v>
                </c:pt>
                <c:pt idx="2309">
                  <c:v>-1.2323673963546999</c:v>
                </c:pt>
                <c:pt idx="2310">
                  <c:v>-1.2474106550216999</c:v>
                </c:pt>
                <c:pt idx="2311">
                  <c:v>-1.1884120702744001</c:v>
                </c:pt>
                <c:pt idx="2312">
                  <c:v>-1.2031221389771001</c:v>
                </c:pt>
                <c:pt idx="2313">
                  <c:v>-1.2375326156616</c:v>
                </c:pt>
                <c:pt idx="2314">
                  <c:v>-1.234265089035</c:v>
                </c:pt>
                <c:pt idx="2315">
                  <c:v>-1.2502677440643</c:v>
                </c:pt>
                <c:pt idx="2316">
                  <c:v>-1.1456104516982999</c:v>
                </c:pt>
                <c:pt idx="2317">
                  <c:v>-1.1190851926804</c:v>
                </c:pt>
                <c:pt idx="2318">
                  <c:v>-1.1557416915894001</c:v>
                </c:pt>
                <c:pt idx="2319">
                  <c:v>-1.1501642465591</c:v>
                </c:pt>
                <c:pt idx="2320">
                  <c:v>-1.1422244310378999</c:v>
                </c:pt>
                <c:pt idx="2321">
                  <c:v>-1.1373471021652</c:v>
                </c:pt>
                <c:pt idx="2322">
                  <c:v>-1.1706548929214</c:v>
                </c:pt>
                <c:pt idx="2323">
                  <c:v>-1.0976403951645</c:v>
                </c:pt>
                <c:pt idx="2324">
                  <c:v>-1.0838515758514</c:v>
                </c:pt>
                <c:pt idx="2325">
                  <c:v>-1.0401612520218</c:v>
                </c:pt>
                <c:pt idx="2326">
                  <c:v>-1.0832816362380999</c:v>
                </c:pt>
                <c:pt idx="2327">
                  <c:v>-1.0892373323441</c:v>
                </c:pt>
                <c:pt idx="2328">
                  <c:v>-1.0788377523421999</c:v>
                </c:pt>
                <c:pt idx="2329">
                  <c:v>-1.0975524187087999</c:v>
                </c:pt>
                <c:pt idx="2330">
                  <c:v>-1.0290017127991</c:v>
                </c:pt>
                <c:pt idx="2331">
                  <c:v>-1.0012270212173</c:v>
                </c:pt>
                <c:pt idx="2332">
                  <c:v>-0.99339836835860995</c:v>
                </c:pt>
                <c:pt idx="2333">
                  <c:v>-1.0149354934692001</c:v>
                </c:pt>
                <c:pt idx="2334">
                  <c:v>-0.97467172145844005</c:v>
                </c:pt>
                <c:pt idx="2335">
                  <c:v>-1.0026186704636</c:v>
                </c:pt>
                <c:pt idx="2336">
                  <c:v>-1.0156594514846999</c:v>
                </c:pt>
                <c:pt idx="2337">
                  <c:v>-0.93854606151580999</c:v>
                </c:pt>
                <c:pt idx="2338">
                  <c:v>-0.92293989658356002</c:v>
                </c:pt>
                <c:pt idx="2339">
                  <c:v>-0.89706206321715998</c:v>
                </c:pt>
                <c:pt idx="2340">
                  <c:v>-0.90497702360152998</c:v>
                </c:pt>
                <c:pt idx="2341">
                  <c:v>-0.92502570152283004</c:v>
                </c:pt>
                <c:pt idx="2342">
                  <c:v>-0.91776460409163996</c:v>
                </c:pt>
                <c:pt idx="2343">
                  <c:v>-0.90173745155333995</c:v>
                </c:pt>
                <c:pt idx="2344">
                  <c:v>-0.84878474473953003</c:v>
                </c:pt>
                <c:pt idx="2345">
                  <c:v>-0.84093481302260997</c:v>
                </c:pt>
                <c:pt idx="2346">
                  <c:v>-0.84802031517028997</c:v>
                </c:pt>
                <c:pt idx="2347">
                  <c:v>-0.85034877061844005</c:v>
                </c:pt>
                <c:pt idx="2348">
                  <c:v>-0.84930449724196999</c:v>
                </c:pt>
                <c:pt idx="2349">
                  <c:v>-0.87093460559845004</c:v>
                </c:pt>
                <c:pt idx="2350">
                  <c:v>-0.88218700885773005</c:v>
                </c:pt>
                <c:pt idx="2351">
                  <c:v>-0.78298515081405995</c:v>
                </c:pt>
                <c:pt idx="2352">
                  <c:v>-0.78163754940033003</c:v>
                </c:pt>
                <c:pt idx="2353">
                  <c:v>-0.77514135837554998</c:v>
                </c:pt>
                <c:pt idx="2354">
                  <c:v>-0.74106150865554998</c:v>
                </c:pt>
                <c:pt idx="2355">
                  <c:v>-0.77955520153045998</c:v>
                </c:pt>
                <c:pt idx="2356">
                  <c:v>-0.80493038892746005</c:v>
                </c:pt>
                <c:pt idx="2357">
                  <c:v>-0.79132795333862005</c:v>
                </c:pt>
                <c:pt idx="2358">
                  <c:v>-0.70937854051589999</c:v>
                </c:pt>
                <c:pt idx="2359">
                  <c:v>-0.67319524288177002</c:v>
                </c:pt>
                <c:pt idx="2360">
                  <c:v>-0.69367974996566995</c:v>
                </c:pt>
                <c:pt idx="2361">
                  <c:v>-0.70197677612304998</c:v>
                </c:pt>
                <c:pt idx="2362">
                  <c:v>-0.65100806951523005</c:v>
                </c:pt>
                <c:pt idx="2363">
                  <c:v>-0.66937482357025002</c:v>
                </c:pt>
                <c:pt idx="2364">
                  <c:v>-0.71085256338119995</c:v>
                </c:pt>
                <c:pt idx="2365">
                  <c:v>-0.61601799726485995</c:v>
                </c:pt>
                <c:pt idx="2366">
                  <c:v>-0.63675558567046997</c:v>
                </c:pt>
                <c:pt idx="2367">
                  <c:v>-0.59525644779205</c:v>
                </c:pt>
                <c:pt idx="2368">
                  <c:v>-0.62007969617844005</c:v>
                </c:pt>
                <c:pt idx="2369">
                  <c:v>-0.61385685205460006</c:v>
                </c:pt>
                <c:pt idx="2370">
                  <c:v>-0.62487822771071999</c:v>
                </c:pt>
                <c:pt idx="2371">
                  <c:v>-0.65452712774277</c:v>
                </c:pt>
                <c:pt idx="2372">
                  <c:v>-0.56426495313643998</c:v>
                </c:pt>
                <c:pt idx="2373">
                  <c:v>-0.53337651491164995</c:v>
                </c:pt>
                <c:pt idx="2374">
                  <c:v>-0.53386211395264005</c:v>
                </c:pt>
                <c:pt idx="2375">
                  <c:v>-0.5260009765625</c:v>
                </c:pt>
                <c:pt idx="2376">
                  <c:v>-0.51462119817733998</c:v>
                </c:pt>
                <c:pt idx="2377">
                  <c:v>-0.5556281208992</c:v>
                </c:pt>
                <c:pt idx="2378">
                  <c:v>-0.52393716573714999</c:v>
                </c:pt>
                <c:pt idx="2379">
                  <c:v>-0.47871598601340998</c:v>
                </c:pt>
                <c:pt idx="2380">
                  <c:v>-0.45773708820343001</c:v>
                </c:pt>
                <c:pt idx="2381">
                  <c:v>-0.45914953947067</c:v>
                </c:pt>
                <c:pt idx="2382">
                  <c:v>-0.43714740872383001</c:v>
                </c:pt>
                <c:pt idx="2383">
                  <c:v>-0.45042628049849998</c:v>
                </c:pt>
                <c:pt idx="2384">
                  <c:v>-0.46003380417824002</c:v>
                </c:pt>
                <c:pt idx="2385">
                  <c:v>-0.45314025878906</c:v>
                </c:pt>
                <c:pt idx="2386">
                  <c:v>-0.39529523253441001</c:v>
                </c:pt>
                <c:pt idx="2387">
                  <c:v>-0.37758702039719</c:v>
                </c:pt>
                <c:pt idx="2388">
                  <c:v>-0.39348226785660001</c:v>
                </c:pt>
                <c:pt idx="2389">
                  <c:v>-0.36312189698219</c:v>
                </c:pt>
                <c:pt idx="2390">
                  <c:v>-0.39054405689239002</c:v>
                </c:pt>
                <c:pt idx="2391">
                  <c:v>-0.36134988069534002</c:v>
                </c:pt>
                <c:pt idx="2392">
                  <c:v>-0.40424984693527</c:v>
                </c:pt>
                <c:pt idx="2393">
                  <c:v>-0.31968629360199002</c:v>
                </c:pt>
                <c:pt idx="2394">
                  <c:v>-0.29803702235222002</c:v>
                </c:pt>
                <c:pt idx="2395">
                  <c:v>-0.28696072101593001</c:v>
                </c:pt>
                <c:pt idx="2396">
                  <c:v>-0.29872387647629001</c:v>
                </c:pt>
                <c:pt idx="2397">
                  <c:v>-0.29732093214989003</c:v>
                </c:pt>
                <c:pt idx="2398">
                  <c:v>-0.33063596487044999</c:v>
                </c:pt>
                <c:pt idx="2399">
                  <c:v>-0.34044143557549</c:v>
                </c:pt>
                <c:pt idx="2400">
                  <c:v>-0.23291492462158001</c:v>
                </c:pt>
                <c:pt idx="2401">
                  <c:v>-0.24089321494102001</c:v>
                </c:pt>
                <c:pt idx="2402">
                  <c:v>-0.22108812630176999</c:v>
                </c:pt>
                <c:pt idx="2403">
                  <c:v>-0.20061568915844</c:v>
                </c:pt>
                <c:pt idx="2404">
                  <c:v>-0.21607172489165999</c:v>
                </c:pt>
                <c:pt idx="2405">
                  <c:v>-0.23266308009624001</c:v>
                </c:pt>
                <c:pt idx="2406">
                  <c:v>-0.24004024267196999</c:v>
                </c:pt>
                <c:pt idx="2407">
                  <c:v>-0.17770980298519001</c:v>
                </c:pt>
                <c:pt idx="2408">
                  <c:v>-0.13423347473145</c:v>
                </c:pt>
                <c:pt idx="2409">
                  <c:v>-0.13397715985774999</c:v>
                </c:pt>
                <c:pt idx="2410">
                  <c:v>-0.13980008661747001</c:v>
                </c:pt>
                <c:pt idx="2411">
                  <c:v>-0.15557083487511</c:v>
                </c:pt>
                <c:pt idx="2412">
                  <c:v>-0.16328890621662001</c:v>
                </c:pt>
                <c:pt idx="2413">
                  <c:v>-0.15109649300575001</c:v>
                </c:pt>
                <c:pt idx="2414">
                  <c:v>-9.9221274256709999E-2</c:v>
                </c:pt>
                <c:pt idx="2415">
                  <c:v>-9.0893670916560004E-2</c:v>
                </c:pt>
                <c:pt idx="2416">
                  <c:v>-6.1087213456629999E-2</c:v>
                </c:pt>
                <c:pt idx="2417">
                  <c:v>-7.7980838716029996E-2</c:v>
                </c:pt>
                <c:pt idx="2418">
                  <c:v>-9.2556327581409997E-2</c:v>
                </c:pt>
                <c:pt idx="2419">
                  <c:v>-0.11298102140426999</c:v>
                </c:pt>
                <c:pt idx="2420">
                  <c:v>-0.1082578599453</c:v>
                </c:pt>
                <c:pt idx="2421">
                  <c:v>-1.1660776101049999E-2</c:v>
                </c:pt>
                <c:pt idx="2422">
                  <c:v>3.9189481176400004E-3</c:v>
                </c:pt>
                <c:pt idx="2423">
                  <c:v>1.1383553035560001E-2</c:v>
                </c:pt>
                <c:pt idx="2424">
                  <c:v>-2.2675512358550001E-2</c:v>
                </c:pt>
                <c:pt idx="2425">
                  <c:v>-1.285147853196E-2</c:v>
                </c:pt>
                <c:pt idx="2426">
                  <c:v>-1.839694008231E-2</c:v>
                </c:pt>
                <c:pt idx="2427">
                  <c:v>-1.7479980364440002E-2</c:v>
                </c:pt>
                <c:pt idx="2428">
                  <c:v>4.79464866221E-2</c:v>
                </c:pt>
                <c:pt idx="2429">
                  <c:v>5.6796792894599997E-2</c:v>
                </c:pt>
                <c:pt idx="2430">
                  <c:v>6.7674331367020002E-2</c:v>
                </c:pt>
                <c:pt idx="2431">
                  <c:v>6.6067412495610003E-2</c:v>
                </c:pt>
                <c:pt idx="2432">
                  <c:v>6.9891825318339998E-2</c:v>
                </c:pt>
                <c:pt idx="2433">
                  <c:v>4.2556546628479998E-2</c:v>
                </c:pt>
                <c:pt idx="2434">
                  <c:v>4.9444869160650003E-2</c:v>
                </c:pt>
                <c:pt idx="2435">
                  <c:v>0.10524030774831999</c:v>
                </c:pt>
                <c:pt idx="2436">
                  <c:v>0.13331030309200001</c:v>
                </c:pt>
                <c:pt idx="2437">
                  <c:v>0.14748407900332999</c:v>
                </c:pt>
                <c:pt idx="2438">
                  <c:v>0.13791291415691001</c:v>
                </c:pt>
                <c:pt idx="2439">
                  <c:v>0.14422307908535001</c:v>
                </c:pt>
                <c:pt idx="2440">
                  <c:v>0.11550740897655</c:v>
                </c:pt>
                <c:pt idx="2441">
                  <c:v>0.18913580477238001</c:v>
                </c:pt>
                <c:pt idx="2442">
                  <c:v>0.20576794445515001</c:v>
                </c:pt>
                <c:pt idx="2443">
                  <c:v>0.22144699096680001</c:v>
                </c:pt>
                <c:pt idx="2444">
                  <c:v>0.20578566193580999</c:v>
                </c:pt>
                <c:pt idx="2445">
                  <c:v>0.20642542839049999</c:v>
                </c:pt>
                <c:pt idx="2446">
                  <c:v>0.21710698306560999</c:v>
                </c:pt>
                <c:pt idx="2447">
                  <c:v>0.28473493456840998</c:v>
                </c:pt>
                <c:pt idx="2448">
                  <c:v>0.29671409726143</c:v>
                </c:pt>
                <c:pt idx="2449">
                  <c:v>0.30578866600990001</c:v>
                </c:pt>
                <c:pt idx="2450">
                  <c:v>0.30654886364937001</c:v>
                </c:pt>
                <c:pt idx="2451">
                  <c:v>0.29023936390876998</c:v>
                </c:pt>
                <c:pt idx="2452">
                  <c:v>0.27937978506088001</c:v>
                </c:pt>
                <c:pt idx="2453">
                  <c:v>0.37266534566879</c:v>
                </c:pt>
                <c:pt idx="2454">
                  <c:v>0.36032342910767001</c:v>
                </c:pt>
                <c:pt idx="2455">
                  <c:v>0.36160448193549999</c:v>
                </c:pt>
                <c:pt idx="2456">
                  <c:v>0.36223906278610002</c:v>
                </c:pt>
                <c:pt idx="2457">
                  <c:v>0.35293534398079002</c:v>
                </c:pt>
                <c:pt idx="2458">
                  <c:v>0.33666512370110002</c:v>
                </c:pt>
                <c:pt idx="2459">
                  <c:v>0.43301352858543002</c:v>
                </c:pt>
                <c:pt idx="2460">
                  <c:v>0.44989818334579001</c:v>
                </c:pt>
                <c:pt idx="2461">
                  <c:v>0.42336690425873003</c:v>
                </c:pt>
                <c:pt idx="2462">
                  <c:v>0.42485174536705</c:v>
                </c:pt>
                <c:pt idx="2463">
                  <c:v>0.44737663865089</c:v>
                </c:pt>
                <c:pt idx="2464">
                  <c:v>0.41193637251853998</c:v>
                </c:pt>
                <c:pt idx="2465">
                  <c:v>0.49642306566237998</c:v>
                </c:pt>
                <c:pt idx="2466">
                  <c:v>0.49110093712807001</c:v>
                </c:pt>
                <c:pt idx="2467">
                  <c:v>0.52980273962020996</c:v>
                </c:pt>
                <c:pt idx="2468">
                  <c:v>0.49813431501388999</c:v>
                </c:pt>
                <c:pt idx="2469">
                  <c:v>0.51098555326462003</c:v>
                </c:pt>
                <c:pt idx="2470">
                  <c:v>0.48349672555923001</c:v>
                </c:pt>
                <c:pt idx="2471">
                  <c:v>0.54667598009108997</c:v>
                </c:pt>
                <c:pt idx="2472">
                  <c:v>0.53041964769363004</c:v>
                </c:pt>
                <c:pt idx="2473">
                  <c:v>0.55082178115845004</c:v>
                </c:pt>
                <c:pt idx="2474">
                  <c:v>0.55577605962752996</c:v>
                </c:pt>
                <c:pt idx="2475">
                  <c:v>0.52750074863434004</c:v>
                </c:pt>
                <c:pt idx="2476">
                  <c:v>0.50703984498978005</c:v>
                </c:pt>
                <c:pt idx="2477">
                  <c:v>0.56734740734099998</c:v>
                </c:pt>
                <c:pt idx="2478">
                  <c:v>0.53506708145142001</c:v>
                </c:pt>
                <c:pt idx="2479">
                  <c:v>0.55899518728256004</c:v>
                </c:pt>
                <c:pt idx="2480">
                  <c:v>0.53043276071547996</c:v>
                </c:pt>
                <c:pt idx="2481">
                  <c:v>0.54403853416443004</c:v>
                </c:pt>
                <c:pt idx="2482">
                  <c:v>0.52676391601562</c:v>
                </c:pt>
                <c:pt idx="2483">
                  <c:v>0.54342263936996005</c:v>
                </c:pt>
                <c:pt idx="2484">
                  <c:v>0.56924921274185003</c:v>
                </c:pt>
                <c:pt idx="2485">
                  <c:v>0.524369597435</c:v>
                </c:pt>
                <c:pt idx="2486">
                  <c:v>0.54998207092285001</c:v>
                </c:pt>
                <c:pt idx="2487">
                  <c:v>0.52005034685134999</c:v>
                </c:pt>
                <c:pt idx="2488">
                  <c:v>0.51636320352553999</c:v>
                </c:pt>
                <c:pt idx="2489">
                  <c:v>0.53771400451660001</c:v>
                </c:pt>
                <c:pt idx="2490">
                  <c:v>0.56335699558258001</c:v>
                </c:pt>
                <c:pt idx="2491">
                  <c:v>0.54058116674422996</c:v>
                </c:pt>
                <c:pt idx="2492">
                  <c:v>0.53706175088882002</c:v>
                </c:pt>
                <c:pt idx="2493">
                  <c:v>0.51933127641678001</c:v>
                </c:pt>
                <c:pt idx="2494">
                  <c:v>0.52131098508835005</c:v>
                </c:pt>
                <c:pt idx="2495">
                  <c:v>0.53292721509933005</c:v>
                </c:pt>
                <c:pt idx="2496">
                  <c:v>0.554143846035</c:v>
                </c:pt>
                <c:pt idx="2497">
                  <c:v>0.54971635341643998</c:v>
                </c:pt>
                <c:pt idx="2498">
                  <c:v>0.53218924999237005</c:v>
                </c:pt>
                <c:pt idx="2499">
                  <c:v>0.51685005426407005</c:v>
                </c:pt>
                <c:pt idx="2500">
                  <c:v>0.51140111684798994</c:v>
                </c:pt>
                <c:pt idx="2501">
                  <c:v>0.55983966588973999</c:v>
                </c:pt>
                <c:pt idx="2502">
                  <c:v>0.54846006631850996</c:v>
                </c:pt>
                <c:pt idx="2503">
                  <c:v>0.56633812189101995</c:v>
                </c:pt>
                <c:pt idx="2504">
                  <c:v>0.54504835605621005</c:v>
                </c:pt>
                <c:pt idx="2505">
                  <c:v>0.52374857664107999</c:v>
                </c:pt>
                <c:pt idx="2506">
                  <c:v>0.53803008794785001</c:v>
                </c:pt>
                <c:pt idx="2507">
                  <c:v>0.57800054550170998</c:v>
                </c:pt>
                <c:pt idx="2508">
                  <c:v>0.56241101026535001</c:v>
                </c:pt>
                <c:pt idx="2509">
                  <c:v>0.60446429252625</c:v>
                </c:pt>
                <c:pt idx="2510">
                  <c:v>0.56022995710373003</c:v>
                </c:pt>
                <c:pt idx="2511">
                  <c:v>0.56431585550308005</c:v>
                </c:pt>
                <c:pt idx="2512">
                  <c:v>0.57196491956711004</c:v>
                </c:pt>
                <c:pt idx="2513">
                  <c:v>0.66483253240585005</c:v>
                </c:pt>
                <c:pt idx="2514">
                  <c:v>0.67570596933365001</c:v>
                </c:pt>
                <c:pt idx="2515">
                  <c:v>0.67824411392212003</c:v>
                </c:pt>
                <c:pt idx="2516">
                  <c:v>0.66360729932785001</c:v>
                </c:pt>
                <c:pt idx="2517">
                  <c:v>0.65262448787688998</c:v>
                </c:pt>
                <c:pt idx="2518">
                  <c:v>0.66311752796172996</c:v>
                </c:pt>
                <c:pt idx="2519">
                  <c:v>0.74136584997177002</c:v>
                </c:pt>
                <c:pt idx="2520">
                  <c:v>0.74934440851212003</c:v>
                </c:pt>
                <c:pt idx="2521">
                  <c:v>0.75971174240112005</c:v>
                </c:pt>
                <c:pt idx="2522">
                  <c:v>0.75134325027465998</c:v>
                </c:pt>
                <c:pt idx="2523">
                  <c:v>0.72242146730422996</c:v>
                </c:pt>
                <c:pt idx="2524">
                  <c:v>0.73755300045012995</c:v>
                </c:pt>
                <c:pt idx="2525">
                  <c:v>0.78980863094330001</c:v>
                </c:pt>
                <c:pt idx="2526">
                  <c:v>0.79190027713776001</c:v>
                </c:pt>
                <c:pt idx="2527">
                  <c:v>0.80602526664733998</c:v>
                </c:pt>
                <c:pt idx="2528">
                  <c:v>0.82014673948287997</c:v>
                </c:pt>
                <c:pt idx="2529">
                  <c:v>0.81012934446335005</c:v>
                </c:pt>
                <c:pt idx="2530">
                  <c:v>0.78895622491837003</c:v>
                </c:pt>
                <c:pt idx="2531">
                  <c:v>0.79171091318130005</c:v>
                </c:pt>
                <c:pt idx="2532">
                  <c:v>0.87873715162277</c:v>
                </c:pt>
                <c:pt idx="2533">
                  <c:v>0.87781250476837003</c:v>
                </c:pt>
                <c:pt idx="2534">
                  <c:v>0.89650195837020996</c:v>
                </c:pt>
                <c:pt idx="2535">
                  <c:v>0.88638585805893</c:v>
                </c:pt>
                <c:pt idx="2536">
                  <c:v>0.87394118309020996</c:v>
                </c:pt>
                <c:pt idx="2537">
                  <c:v>0.86670351028442005</c:v>
                </c:pt>
                <c:pt idx="2538">
                  <c:v>0.85260862112044999</c:v>
                </c:pt>
                <c:pt idx="2539">
                  <c:v>0.96789401769637995</c:v>
                </c:pt>
                <c:pt idx="2540">
                  <c:v>0.97646236419678001</c:v>
                </c:pt>
                <c:pt idx="2541">
                  <c:v>0.99312162399292003</c:v>
                </c:pt>
                <c:pt idx="2542">
                  <c:v>0.96745330095291004</c:v>
                </c:pt>
                <c:pt idx="2543">
                  <c:v>0.96436166763305997</c:v>
                </c:pt>
                <c:pt idx="2544">
                  <c:v>0.97120106220244995</c:v>
                </c:pt>
                <c:pt idx="2545">
                  <c:v>0.95655328035355003</c:v>
                </c:pt>
                <c:pt idx="2546">
                  <c:v>1.0615464448929</c:v>
                </c:pt>
                <c:pt idx="2547">
                  <c:v>1.0654817819594999</c:v>
                </c:pt>
                <c:pt idx="2548">
                  <c:v>1.0656201839446999</c:v>
                </c:pt>
                <c:pt idx="2549">
                  <c:v>1.0471438169478999</c:v>
                </c:pt>
                <c:pt idx="2550">
                  <c:v>1.0488651990891</c:v>
                </c:pt>
                <c:pt idx="2551">
                  <c:v>1.0464838743210001</c:v>
                </c:pt>
                <c:pt idx="2552">
                  <c:v>1.1146198511123999</c:v>
                </c:pt>
                <c:pt idx="2553">
                  <c:v>1.1195772886276001</c:v>
                </c:pt>
                <c:pt idx="2554">
                  <c:v>1.1246070861816</c:v>
                </c:pt>
                <c:pt idx="2555">
                  <c:v>1.1248500347137</c:v>
                </c:pt>
                <c:pt idx="2556">
                  <c:v>1.1543512344360001</c:v>
                </c:pt>
                <c:pt idx="2557">
                  <c:v>1.1172331571578999</c:v>
                </c:pt>
                <c:pt idx="2558">
                  <c:v>1.1033726930618</c:v>
                </c:pt>
                <c:pt idx="2559">
                  <c:v>1.1743650436401001</c:v>
                </c:pt>
                <c:pt idx="2560">
                  <c:v>1.1946465969086</c:v>
                </c:pt>
                <c:pt idx="2561">
                  <c:v>1.2060788869857999</c:v>
                </c:pt>
                <c:pt idx="2562">
                  <c:v>1.1934078931808001</c:v>
                </c:pt>
                <c:pt idx="2563">
                  <c:v>1.2030303478241</c:v>
                </c:pt>
                <c:pt idx="2564">
                  <c:v>1.1776689291</c:v>
                </c:pt>
                <c:pt idx="2565">
                  <c:v>1.1882618665694999</c:v>
                </c:pt>
                <c:pt idx="2566">
                  <c:v>1.2775052785873</c:v>
                </c:pt>
                <c:pt idx="2567">
                  <c:v>1.2939007282257</c:v>
                </c:pt>
                <c:pt idx="2568">
                  <c:v>1.2706415653229</c:v>
                </c:pt>
                <c:pt idx="2569">
                  <c:v>1.2651587724686</c:v>
                </c:pt>
                <c:pt idx="2570">
                  <c:v>1.2604057788848999</c:v>
                </c:pt>
                <c:pt idx="2571">
                  <c:v>1.2671837806702</c:v>
                </c:pt>
                <c:pt idx="2572">
                  <c:v>1.2724233865737999</c:v>
                </c:pt>
                <c:pt idx="2573">
                  <c:v>1.3651092052460001</c:v>
                </c:pt>
                <c:pt idx="2574">
                  <c:v>1.3651092052460001</c:v>
                </c:pt>
                <c:pt idx="2575">
                  <c:v>1.3594766855239999</c:v>
                </c:pt>
                <c:pt idx="2576">
                  <c:v>1.3379976749419999</c:v>
                </c:pt>
                <c:pt idx="2577">
                  <c:v>1.3499699831009</c:v>
                </c:pt>
                <c:pt idx="2578">
                  <c:v>1.3652089834212999</c:v>
                </c:pt>
                <c:pt idx="2579">
                  <c:v>1.3389620780945</c:v>
                </c:pt>
                <c:pt idx="2580">
                  <c:v>1.4242717027664</c:v>
                </c:pt>
                <c:pt idx="2581">
                  <c:v>1.4363958835602</c:v>
                </c:pt>
                <c:pt idx="2582">
                  <c:v>1.4363958835602</c:v>
                </c:pt>
                <c:pt idx="2583">
                  <c:v>1.4357707500457999</c:v>
                </c:pt>
                <c:pt idx="2584">
                  <c:v>1.4327685832977</c:v>
                </c:pt>
                <c:pt idx="2585">
                  <c:v>1.4208899736403999</c:v>
                </c:pt>
                <c:pt idx="2586">
                  <c:v>1.4199969768523999</c:v>
                </c:pt>
                <c:pt idx="2587">
                  <c:v>1.5260499715805</c:v>
                </c:pt>
                <c:pt idx="2588">
                  <c:v>1.5253365039825</c:v>
                </c:pt>
                <c:pt idx="2589">
                  <c:v>1.5111429691314999</c:v>
                </c:pt>
                <c:pt idx="2590">
                  <c:v>1.5160349607468</c:v>
                </c:pt>
                <c:pt idx="2591">
                  <c:v>1.5051326751709</c:v>
                </c:pt>
                <c:pt idx="2592">
                  <c:v>1.5051326751709</c:v>
                </c:pt>
                <c:pt idx="2593">
                  <c:v>1.5811823606491</c:v>
                </c:pt>
                <c:pt idx="2594">
                  <c:v>1.5806027650833001</c:v>
                </c:pt>
                <c:pt idx="2595">
                  <c:v>1.5878272056580001</c:v>
                </c:pt>
                <c:pt idx="2596">
                  <c:v>1.5706423521041999</c:v>
                </c:pt>
                <c:pt idx="2597">
                  <c:v>1.5690206289291</c:v>
                </c:pt>
                <c:pt idx="2598">
                  <c:v>1.5683411359787001</c:v>
                </c:pt>
                <c:pt idx="2599">
                  <c:v>1.5776238441467001</c:v>
                </c:pt>
                <c:pt idx="2600">
                  <c:v>1.6455600261687999</c:v>
                </c:pt>
                <c:pt idx="2601">
                  <c:v>1.6632090806961</c:v>
                </c:pt>
                <c:pt idx="2602">
                  <c:v>1.6966260671616</c:v>
                </c:pt>
                <c:pt idx="2603">
                  <c:v>1.6647065877914</c:v>
                </c:pt>
                <c:pt idx="2604">
                  <c:v>1.6561553478241</c:v>
                </c:pt>
                <c:pt idx="2605">
                  <c:v>1.6479389667511</c:v>
                </c:pt>
                <c:pt idx="2606">
                  <c:v>1.6434583663939999</c:v>
                </c:pt>
                <c:pt idx="2607">
                  <c:v>1.7211002111435001</c:v>
                </c:pt>
                <c:pt idx="2608">
                  <c:v>1.7385098934173999</c:v>
                </c:pt>
                <c:pt idx="2609">
                  <c:v>1.7331047058105</c:v>
                </c:pt>
                <c:pt idx="2610">
                  <c:v>1.7363247871398999</c:v>
                </c:pt>
                <c:pt idx="2611">
                  <c:v>1.7278250455855999</c:v>
                </c:pt>
                <c:pt idx="2612">
                  <c:v>1.7343530654907</c:v>
                </c:pt>
                <c:pt idx="2613">
                  <c:v>1.6970099210739</c:v>
                </c:pt>
                <c:pt idx="2614">
                  <c:v>1.7801358699798999</c:v>
                </c:pt>
                <c:pt idx="2615">
                  <c:v>1.7802191972732999</c:v>
                </c:pt>
                <c:pt idx="2616">
                  <c:v>1.8064749240875</c:v>
                </c:pt>
                <c:pt idx="2617">
                  <c:v>1.7873547077178999</c:v>
                </c:pt>
                <c:pt idx="2618">
                  <c:v>1.7853932380676001</c:v>
                </c:pt>
                <c:pt idx="2619">
                  <c:v>1.7951774597168</c:v>
                </c:pt>
                <c:pt idx="2620">
                  <c:v>1.7777667045593</c:v>
                </c:pt>
                <c:pt idx="2621">
                  <c:v>1.8687120676041</c:v>
                </c:pt>
                <c:pt idx="2622">
                  <c:v>1.8613568544387999</c:v>
                </c:pt>
                <c:pt idx="2623">
                  <c:v>1.8597646951675</c:v>
                </c:pt>
                <c:pt idx="2624">
                  <c:v>1.8640342950821001</c:v>
                </c:pt>
                <c:pt idx="2625">
                  <c:v>1.8470216989517001</c:v>
                </c:pt>
                <c:pt idx="2626">
                  <c:v>1.8430781364441</c:v>
                </c:pt>
                <c:pt idx="2627">
                  <c:v>1.8487093448639</c:v>
                </c:pt>
                <c:pt idx="2628">
                  <c:v>1.9234292507171999</c:v>
                </c:pt>
                <c:pt idx="2629">
                  <c:v>1.9272745847702</c:v>
                </c:pt>
                <c:pt idx="2630">
                  <c:v>1.9312453269958001</c:v>
                </c:pt>
                <c:pt idx="2631">
                  <c:v>1.9390729665755999</c:v>
                </c:pt>
                <c:pt idx="2632">
                  <c:v>1.9436947107314999</c:v>
                </c:pt>
                <c:pt idx="2633">
                  <c:v>1.9167033433914</c:v>
                </c:pt>
                <c:pt idx="2634">
                  <c:v>1.9225298166275</c:v>
                </c:pt>
                <c:pt idx="2635">
                  <c:v>1.9860119819641</c:v>
                </c:pt>
                <c:pt idx="2636">
                  <c:v>1.9967570304871001</c:v>
                </c:pt>
                <c:pt idx="2637">
                  <c:v>2.0073735713958998</c:v>
                </c:pt>
                <c:pt idx="2638">
                  <c:v>2.0170383453368999</c:v>
                </c:pt>
                <c:pt idx="2639">
                  <c:v>2.0030570030211998</c:v>
                </c:pt>
                <c:pt idx="2640">
                  <c:v>1.9942086935043</c:v>
                </c:pt>
                <c:pt idx="2641">
                  <c:v>1.9999080896378001</c:v>
                </c:pt>
                <c:pt idx="2642">
                  <c:v>2.0532195568085001</c:v>
                </c:pt>
                <c:pt idx="2643">
                  <c:v>2.0738792419433998</c:v>
                </c:pt>
                <c:pt idx="2644">
                  <c:v>2.0779585838318</c:v>
                </c:pt>
                <c:pt idx="2645">
                  <c:v>2.0824406147003001</c:v>
                </c:pt>
                <c:pt idx="2646">
                  <c:v>2.0669765472411998</c:v>
                </c:pt>
                <c:pt idx="2647">
                  <c:v>2.0778694152832</c:v>
                </c:pt>
                <c:pt idx="2648">
                  <c:v>2.0566375255585001</c:v>
                </c:pt>
                <c:pt idx="2649">
                  <c:v>2.1322965621947998</c:v>
                </c:pt>
                <c:pt idx="2650">
                  <c:v>2.1359269618988002</c:v>
                </c:pt>
                <c:pt idx="2651">
                  <c:v>2.1518599987029998</c:v>
                </c:pt>
                <c:pt idx="2652">
                  <c:v>2.1391119956970002</c:v>
                </c:pt>
                <c:pt idx="2653">
                  <c:v>2.1430907249450999</c:v>
                </c:pt>
                <c:pt idx="2654">
                  <c:v>2.1413521766663002</c:v>
                </c:pt>
                <c:pt idx="2655">
                  <c:v>2.1257050037384002</c:v>
                </c:pt>
                <c:pt idx="2656">
                  <c:v>2.1987454891204998</c:v>
                </c:pt>
                <c:pt idx="2657">
                  <c:v>2.2221703529357999</c:v>
                </c:pt>
                <c:pt idx="2658">
                  <c:v>2.2342221736907999</c:v>
                </c:pt>
                <c:pt idx="2659">
                  <c:v>2.2202701568604</c:v>
                </c:pt>
                <c:pt idx="2660">
                  <c:v>2.2509422302246</c:v>
                </c:pt>
                <c:pt idx="2661">
                  <c:v>2.2189903259277002</c:v>
                </c:pt>
                <c:pt idx="2662">
                  <c:v>2.2162408828735001</c:v>
                </c:pt>
                <c:pt idx="2663">
                  <c:v>2.3126556873321999</c:v>
                </c:pt>
                <c:pt idx="2664">
                  <c:v>2.3095085620879998</c:v>
                </c:pt>
                <c:pt idx="2665">
                  <c:v>2.3127715587615998</c:v>
                </c:pt>
                <c:pt idx="2666">
                  <c:v>2.3310663700104</c:v>
                </c:pt>
                <c:pt idx="2667">
                  <c:v>2.3103597164153999</c:v>
                </c:pt>
                <c:pt idx="2668">
                  <c:v>2.2929894924164</c:v>
                </c:pt>
                <c:pt idx="2669">
                  <c:v>2.3055765628814999</c:v>
                </c:pt>
                <c:pt idx="2670">
                  <c:v>2.3666589260100999</c:v>
                </c:pt>
                <c:pt idx="2671">
                  <c:v>2.3922982215881001</c:v>
                </c:pt>
                <c:pt idx="2672">
                  <c:v>2.3867368698120002</c:v>
                </c:pt>
                <c:pt idx="2673">
                  <c:v>2.3904368877411</c:v>
                </c:pt>
                <c:pt idx="2674">
                  <c:v>2.3960144519806001</c:v>
                </c:pt>
                <c:pt idx="2675">
                  <c:v>2.3835566043854</c:v>
                </c:pt>
                <c:pt idx="2676">
                  <c:v>2.3768093585968</c:v>
                </c:pt>
                <c:pt idx="2677">
                  <c:v>2.4522051811218</c:v>
                </c:pt>
                <c:pt idx="2678">
                  <c:v>2.4917025566100999</c:v>
                </c:pt>
                <c:pt idx="2679">
                  <c:v>2.4868929386139</c:v>
                </c:pt>
                <c:pt idx="2680">
                  <c:v>2.4735867977142001</c:v>
                </c:pt>
                <c:pt idx="2681">
                  <c:v>2.4711413383484002</c:v>
                </c:pt>
                <c:pt idx="2682">
                  <c:v>2.4636313915253001</c:v>
                </c:pt>
                <c:pt idx="2683">
                  <c:v>2.4727041721343999</c:v>
                </c:pt>
                <c:pt idx="2684">
                  <c:v>2.5420351028442001</c:v>
                </c:pt>
                <c:pt idx="2685">
                  <c:v>2.5479774475097998</c:v>
                </c:pt>
                <c:pt idx="2686">
                  <c:v>2.5550143718718998</c:v>
                </c:pt>
                <c:pt idx="2687">
                  <c:v>2.5761260986328001</c:v>
                </c:pt>
                <c:pt idx="2688">
                  <c:v>2.5475988388061999</c:v>
                </c:pt>
                <c:pt idx="2689">
                  <c:v>2.5307228565215998</c:v>
                </c:pt>
                <c:pt idx="2690">
                  <c:v>2.5211918354034002</c:v>
                </c:pt>
                <c:pt idx="2691">
                  <c:v>2.6349270343781002</c:v>
                </c:pt>
                <c:pt idx="2692">
                  <c:v>2.6205875873565998</c:v>
                </c:pt>
                <c:pt idx="2693">
                  <c:v>2.6488866806029998</c:v>
                </c:pt>
                <c:pt idx="2694">
                  <c:v>2.6365885734557999</c:v>
                </c:pt>
                <c:pt idx="2695">
                  <c:v>2.6415238380432</c:v>
                </c:pt>
                <c:pt idx="2696">
                  <c:v>2.6591129302979</c:v>
                </c:pt>
                <c:pt idx="2697">
                  <c:v>2.6207060813904</c:v>
                </c:pt>
                <c:pt idx="2698">
                  <c:v>2.7178034782410001</c:v>
                </c:pt>
                <c:pt idx="2699">
                  <c:v>2.7240505218506001</c:v>
                </c:pt>
                <c:pt idx="2700">
                  <c:v>2.7338914871215998</c:v>
                </c:pt>
                <c:pt idx="2701">
                  <c:v>2.7539229393004998</c:v>
                </c:pt>
                <c:pt idx="2702">
                  <c:v>2.7380652427672998</c:v>
                </c:pt>
                <c:pt idx="2703">
                  <c:v>2.7174224853515998</c:v>
                </c:pt>
                <c:pt idx="2704">
                  <c:v>2.7207465171814</c:v>
                </c:pt>
                <c:pt idx="2705">
                  <c:v>2.7875680923461998</c:v>
                </c:pt>
                <c:pt idx="2706">
                  <c:v>2.8118040561675999</c:v>
                </c:pt>
                <c:pt idx="2707">
                  <c:v>2.8076267242432</c:v>
                </c:pt>
                <c:pt idx="2708">
                  <c:v>2.8152775764464999</c:v>
                </c:pt>
                <c:pt idx="2709">
                  <c:v>2.8092246055603001</c:v>
                </c:pt>
                <c:pt idx="2710">
                  <c:v>2.7985398769379</c:v>
                </c:pt>
                <c:pt idx="2711">
                  <c:v>2.8038852214813001</c:v>
                </c:pt>
                <c:pt idx="2712">
                  <c:v>2.8953812122345002</c:v>
                </c:pt>
                <c:pt idx="2713">
                  <c:v>2.8849039077758998</c:v>
                </c:pt>
                <c:pt idx="2714">
                  <c:v>2.8921799659728999</c:v>
                </c:pt>
                <c:pt idx="2715">
                  <c:v>2.9026937484741002</c:v>
                </c:pt>
                <c:pt idx="2716">
                  <c:v>2.8617665767670002</c:v>
                </c:pt>
                <c:pt idx="2717">
                  <c:v>2.8894538879395002</c:v>
                </c:pt>
                <c:pt idx="2718">
                  <c:v>2.8832030296325999</c:v>
                </c:pt>
                <c:pt idx="2719">
                  <c:v>2.9670553207396999</c:v>
                </c:pt>
                <c:pt idx="2720">
                  <c:v>2.9565422534943</c:v>
                </c:pt>
                <c:pt idx="2721">
                  <c:v>2.9791049957275</c:v>
                </c:pt>
                <c:pt idx="2722">
                  <c:v>2.9933397769928001</c:v>
                </c:pt>
                <c:pt idx="2723">
                  <c:v>2.9687209129332999</c:v>
                </c:pt>
                <c:pt idx="2724">
                  <c:v>2.9766676425934002</c:v>
                </c:pt>
                <c:pt idx="2725">
                  <c:v>2.9740233421325999</c:v>
                </c:pt>
                <c:pt idx="2726">
                  <c:v>3.0413541793822998</c:v>
                </c:pt>
                <c:pt idx="2727">
                  <c:v>3.0585327148438002</c:v>
                </c:pt>
                <c:pt idx="2728">
                  <c:v>3.0518743991852002</c:v>
                </c:pt>
                <c:pt idx="2729">
                  <c:v>3.0751757621764999</c:v>
                </c:pt>
                <c:pt idx="2730">
                  <c:v>3.0599422454834002</c:v>
                </c:pt>
                <c:pt idx="2731">
                  <c:v>3.0651743412018</c:v>
                </c:pt>
                <c:pt idx="2732">
                  <c:v>3.0351715087890998</c:v>
                </c:pt>
                <c:pt idx="2733">
                  <c:v>3.1435704231261998</c:v>
                </c:pt>
                <c:pt idx="2734">
                  <c:v>3.1523897647857999</c:v>
                </c:pt>
                <c:pt idx="2735">
                  <c:v>3.1446359157561998</c:v>
                </c:pt>
                <c:pt idx="2736">
                  <c:v>3.1400451660156001</c:v>
                </c:pt>
                <c:pt idx="2737">
                  <c:v>3.1369338035582999</c:v>
                </c:pt>
                <c:pt idx="2738">
                  <c:v>3.1550595760345002</c:v>
                </c:pt>
                <c:pt idx="2739">
                  <c:v>3.2347342967986998</c:v>
                </c:pt>
                <c:pt idx="2740">
                  <c:v>3.2273647785186999</c:v>
                </c:pt>
                <c:pt idx="2741">
                  <c:v>3.2645184993743999</c:v>
                </c:pt>
                <c:pt idx="2742">
                  <c:v>3.2586808204650999</c:v>
                </c:pt>
                <c:pt idx="2743">
                  <c:v>3.2412345409393</c:v>
                </c:pt>
                <c:pt idx="2744">
                  <c:v>3.2223517894745002</c:v>
                </c:pt>
                <c:pt idx="2745">
                  <c:v>3.3033208847046001</c:v>
                </c:pt>
                <c:pt idx="2746">
                  <c:v>3.3262801170349001</c:v>
                </c:pt>
                <c:pt idx="2747">
                  <c:v>3.3443095684052002</c:v>
                </c:pt>
                <c:pt idx="2748">
                  <c:v>3.3406550884246999</c:v>
                </c:pt>
                <c:pt idx="2749">
                  <c:v>3.3324060440063001</c:v>
                </c:pt>
                <c:pt idx="2750">
                  <c:v>3.3134541511536</c:v>
                </c:pt>
                <c:pt idx="2751">
                  <c:v>3.3974697589874001</c:v>
                </c:pt>
                <c:pt idx="2752">
                  <c:v>3.4171960353850999</c:v>
                </c:pt>
                <c:pt idx="2753">
                  <c:v>3.4351036548614</c:v>
                </c:pt>
                <c:pt idx="2754">
                  <c:v>3.4000782966614</c:v>
                </c:pt>
                <c:pt idx="2755">
                  <c:v>3.4182598590850999</c:v>
                </c:pt>
                <c:pt idx="2756">
                  <c:v>3.4071416854857999</c:v>
                </c:pt>
                <c:pt idx="2757">
                  <c:v>3.4859137535095002</c:v>
                </c:pt>
                <c:pt idx="2758">
                  <c:v>3.5141005516052002</c:v>
                </c:pt>
                <c:pt idx="2759">
                  <c:v>3.5147869586945002</c:v>
                </c:pt>
                <c:pt idx="2760">
                  <c:v>3.5201086997986</c:v>
                </c:pt>
                <c:pt idx="2761">
                  <c:v>3.4794731140136999</c:v>
                </c:pt>
                <c:pt idx="2762">
                  <c:v>3.4617123603821001</c:v>
                </c:pt>
                <c:pt idx="2763">
                  <c:v>3.5776984691620002</c:v>
                </c:pt>
                <c:pt idx="2764">
                  <c:v>3.5782413482665998</c:v>
                </c:pt>
                <c:pt idx="2765">
                  <c:v>3.5717489719390998</c:v>
                </c:pt>
                <c:pt idx="2766">
                  <c:v>3.5688362121582</c:v>
                </c:pt>
                <c:pt idx="2767">
                  <c:v>3.5802733898163002</c:v>
                </c:pt>
                <c:pt idx="2768">
                  <c:v>3.5867645740509002</c:v>
                </c:pt>
                <c:pt idx="2769">
                  <c:v>3.6692502498627002</c:v>
                </c:pt>
                <c:pt idx="2770">
                  <c:v>3.6666655540466002</c:v>
                </c:pt>
                <c:pt idx="2771">
                  <c:v>3.6607921123504998</c:v>
                </c:pt>
                <c:pt idx="2772">
                  <c:v>3.6888811588286998</c:v>
                </c:pt>
                <c:pt idx="2773">
                  <c:v>3.6682159900664999</c:v>
                </c:pt>
                <c:pt idx="2774">
                  <c:v>3.6730823516846001</c:v>
                </c:pt>
                <c:pt idx="2775">
                  <c:v>3.7568008899689</c:v>
                </c:pt>
                <c:pt idx="2776">
                  <c:v>3.7454121112822998</c:v>
                </c:pt>
                <c:pt idx="2777">
                  <c:v>3.7467110157013002</c:v>
                </c:pt>
                <c:pt idx="2778">
                  <c:v>3.7650299072265998</c:v>
                </c:pt>
                <c:pt idx="2779">
                  <c:v>3.7681677341461</c:v>
                </c:pt>
                <c:pt idx="2780">
                  <c:v>3.7541360855103001</c:v>
                </c:pt>
                <c:pt idx="2781">
                  <c:v>3.8405623435974001</c:v>
                </c:pt>
                <c:pt idx="2782">
                  <c:v>3.8394978046417001</c:v>
                </c:pt>
                <c:pt idx="2783">
                  <c:v>3.8520674705504998</c:v>
                </c:pt>
                <c:pt idx="2784">
                  <c:v>3.8757615089417001</c:v>
                </c:pt>
                <c:pt idx="2785">
                  <c:v>3.8365883827209002</c:v>
                </c:pt>
                <c:pt idx="2786">
                  <c:v>3.8291597366332999</c:v>
                </c:pt>
                <c:pt idx="2787">
                  <c:v>3.9302699565886998</c:v>
                </c:pt>
                <c:pt idx="2788">
                  <c:v>3.9309065341949001</c:v>
                </c:pt>
                <c:pt idx="2789">
                  <c:v>3.9482555389403999</c:v>
                </c:pt>
                <c:pt idx="2790">
                  <c:v>3.9533226490021001</c:v>
                </c:pt>
                <c:pt idx="2791">
                  <c:v>3.9391694068908998</c:v>
                </c:pt>
                <c:pt idx="2792">
                  <c:v>3.9236557483672998</c:v>
                </c:pt>
                <c:pt idx="2793">
                  <c:v>4.0113754272461</c:v>
                </c:pt>
                <c:pt idx="2794">
                  <c:v>4.0166110992431996</c:v>
                </c:pt>
                <c:pt idx="2795">
                  <c:v>4.0332508087157999</c:v>
                </c:pt>
                <c:pt idx="2796">
                  <c:v>4.0086956024170002</c:v>
                </c:pt>
                <c:pt idx="2797">
                  <c:v>4.0161471366881996</c:v>
                </c:pt>
                <c:pt idx="2798">
                  <c:v>4.0124669075012003</c:v>
                </c:pt>
                <c:pt idx="2799">
                  <c:v>4.0908808708190998</c:v>
                </c:pt>
                <c:pt idx="2800">
                  <c:v>4.1054267883301003</c:v>
                </c:pt>
                <c:pt idx="2801">
                  <c:v>4.0913991928101003</c:v>
                </c:pt>
                <c:pt idx="2802">
                  <c:v>4.0869016647339</c:v>
                </c:pt>
                <c:pt idx="2803">
                  <c:v>4.0848722457886</c:v>
                </c:pt>
                <c:pt idx="2804">
                  <c:v>4.0905737876892001</c:v>
                </c:pt>
                <c:pt idx="2805">
                  <c:v>4.1766467094420996</c:v>
                </c:pt>
                <c:pt idx="2806">
                  <c:v>4.1693139076232999</c:v>
                </c:pt>
                <c:pt idx="2807">
                  <c:v>4.1722626686095996</c:v>
                </c:pt>
                <c:pt idx="2808">
                  <c:v>4.1864228248595996</c:v>
                </c:pt>
                <c:pt idx="2809">
                  <c:v>4.1670002937317001</c:v>
                </c:pt>
                <c:pt idx="2810">
                  <c:v>4.1707139015198003</c:v>
                </c:pt>
                <c:pt idx="2811">
                  <c:v>4.2478723526001003</c:v>
                </c:pt>
                <c:pt idx="2812">
                  <c:v>4.2647814750670996</c:v>
                </c:pt>
                <c:pt idx="2813">
                  <c:v>4.2536268234253001</c:v>
                </c:pt>
                <c:pt idx="2814">
                  <c:v>4.2539415359496999</c:v>
                </c:pt>
                <c:pt idx="2815">
                  <c:v>4.2566652297973997</c:v>
                </c:pt>
                <c:pt idx="2816">
                  <c:v>4.2256240844726998</c:v>
                </c:pt>
                <c:pt idx="2817">
                  <c:v>4.3471441268920996</c:v>
                </c:pt>
                <c:pt idx="2818">
                  <c:v>4.3263978958129998</c:v>
                </c:pt>
                <c:pt idx="2819">
                  <c:v>4.3470039367676003</c:v>
                </c:pt>
                <c:pt idx="2820">
                  <c:v>4.3209023475646999</c:v>
                </c:pt>
                <c:pt idx="2821">
                  <c:v>4.3428139686584002</c:v>
                </c:pt>
                <c:pt idx="2822">
                  <c:v>4.3159928321837997</c:v>
                </c:pt>
                <c:pt idx="2823">
                  <c:v>4.4062056541443004</c:v>
                </c:pt>
                <c:pt idx="2824">
                  <c:v>4.4188733100890998</c:v>
                </c:pt>
                <c:pt idx="2825">
                  <c:v>4.4287071228026997</c:v>
                </c:pt>
                <c:pt idx="2826">
                  <c:v>4.4290590286254998</c:v>
                </c:pt>
                <c:pt idx="2827">
                  <c:v>4.4057688713073997</c:v>
                </c:pt>
                <c:pt idx="2828">
                  <c:v>4.4088554382323997</c:v>
                </c:pt>
                <c:pt idx="2829">
                  <c:v>4.3942837715148997</c:v>
                </c:pt>
                <c:pt idx="2830">
                  <c:v>4.4715604782104004</c:v>
                </c:pt>
                <c:pt idx="2831">
                  <c:v>4.4894094467162997</c:v>
                </c:pt>
                <c:pt idx="2832">
                  <c:v>4.4919490814209002</c:v>
                </c:pt>
                <c:pt idx="2833">
                  <c:v>4.4806098937987997</c:v>
                </c:pt>
                <c:pt idx="2834">
                  <c:v>4.4926381111145002</c:v>
                </c:pt>
                <c:pt idx="2835">
                  <c:v>4.4923739433289001</c:v>
                </c:pt>
                <c:pt idx="2836">
                  <c:v>4.4708604812621999</c:v>
                </c:pt>
                <c:pt idx="2837">
                  <c:v>4.5642151832581002</c:v>
                </c:pt>
                <c:pt idx="2838">
                  <c:v>4.5611867904662997</c:v>
                </c:pt>
                <c:pt idx="2839">
                  <c:v>4.6060252189636</c:v>
                </c:pt>
                <c:pt idx="2840">
                  <c:v>4.5726294517517001</c:v>
                </c:pt>
                <c:pt idx="2841">
                  <c:v>4.5712394714354998</c:v>
                </c:pt>
                <c:pt idx="2842">
                  <c:v>4.5482873916626003</c:v>
                </c:pt>
                <c:pt idx="2843">
                  <c:v>4.5419411659240998</c:v>
                </c:pt>
                <c:pt idx="2844">
                  <c:v>4.6389918327331996</c:v>
                </c:pt>
                <c:pt idx="2845">
                  <c:v>4.6670770645142001</c:v>
                </c:pt>
                <c:pt idx="2846">
                  <c:v>4.6444678306579998</c:v>
                </c:pt>
                <c:pt idx="2847">
                  <c:v>4.6556477546692001</c:v>
                </c:pt>
                <c:pt idx="2848">
                  <c:v>4.6539978981018004</c:v>
                </c:pt>
                <c:pt idx="2849">
                  <c:v>4.6590313911437997</c:v>
                </c:pt>
                <c:pt idx="2850">
                  <c:v>4.6198658943176003</c:v>
                </c:pt>
                <c:pt idx="2851">
                  <c:v>4.7186446189879998</c:v>
                </c:pt>
                <c:pt idx="2852">
                  <c:v>4.7106766700745002</c:v>
                </c:pt>
                <c:pt idx="2853">
                  <c:v>4.7292413711548003</c:v>
                </c:pt>
                <c:pt idx="2854">
                  <c:v>4.7334365844726998</c:v>
                </c:pt>
                <c:pt idx="2855">
                  <c:v>4.7284483909606996</c:v>
                </c:pt>
                <c:pt idx="2856">
                  <c:v>4.7074508666992001</c:v>
                </c:pt>
                <c:pt idx="2857">
                  <c:v>4.7198424339293998</c:v>
                </c:pt>
                <c:pt idx="2858">
                  <c:v>4.7878651618957999</c:v>
                </c:pt>
                <c:pt idx="2859">
                  <c:v>4.7972154617309997</c:v>
                </c:pt>
                <c:pt idx="2860">
                  <c:v>4.8192014694214</c:v>
                </c:pt>
                <c:pt idx="2861">
                  <c:v>4.8024854660034002</c:v>
                </c:pt>
                <c:pt idx="2862">
                  <c:v>4.8149375915526997</c:v>
                </c:pt>
                <c:pt idx="2863">
                  <c:v>4.8033194541931001</c:v>
                </c:pt>
                <c:pt idx="2864">
                  <c:v>4.7818055152893004</c:v>
                </c:pt>
                <c:pt idx="2865">
                  <c:v>4.8978281021118004</c:v>
                </c:pt>
                <c:pt idx="2866">
                  <c:v>4.8756976127625</c:v>
                </c:pt>
                <c:pt idx="2867">
                  <c:v>4.9011716842651003</c:v>
                </c:pt>
                <c:pt idx="2868">
                  <c:v>4.9061722755431996</c:v>
                </c:pt>
                <c:pt idx="2869">
                  <c:v>4.8804888725281002</c:v>
                </c:pt>
                <c:pt idx="2870">
                  <c:v>4.8648099899292001</c:v>
                </c:pt>
                <c:pt idx="2871">
                  <c:v>4.8604927062987997</c:v>
                </c:pt>
                <c:pt idx="2872">
                  <c:v>4.9538450241089</c:v>
                </c:pt>
                <c:pt idx="2873">
                  <c:v>4.9866638183593999</c:v>
                </c:pt>
                <c:pt idx="2874">
                  <c:v>4.9707970619201998</c:v>
                </c:pt>
                <c:pt idx="2875">
                  <c:v>4.9884939193726003</c:v>
                </c:pt>
                <c:pt idx="2876">
                  <c:v>4.9901728630065998</c:v>
                </c:pt>
                <c:pt idx="2877">
                  <c:v>4.9664468765259002</c:v>
                </c:pt>
                <c:pt idx="2878">
                  <c:v>4.9692296981812003</c:v>
                </c:pt>
                <c:pt idx="2879">
                  <c:v>5.0580706596375</c:v>
                </c:pt>
                <c:pt idx="2880">
                  <c:v>5.0790448188781996</c:v>
                </c:pt>
                <c:pt idx="2881">
                  <c:v>5.0939807891845996</c:v>
                </c:pt>
                <c:pt idx="2882">
                  <c:v>5.0674800872803001</c:v>
                </c:pt>
                <c:pt idx="2883">
                  <c:v>5.0611643791198997</c:v>
                </c:pt>
                <c:pt idx="2884">
                  <c:v>5.0650944709778001</c:v>
                </c:pt>
                <c:pt idx="2885">
                  <c:v>5.0508937835693004</c:v>
                </c:pt>
                <c:pt idx="2886">
                  <c:v>5.1184420585631996</c:v>
                </c:pt>
                <c:pt idx="2887">
                  <c:v>5.1566953659057999</c:v>
                </c:pt>
                <c:pt idx="2888">
                  <c:v>5.1375679969787997</c:v>
                </c:pt>
                <c:pt idx="2889">
                  <c:v>5.1413664817809996</c:v>
                </c:pt>
                <c:pt idx="2890">
                  <c:v>5.1325693130493004</c:v>
                </c:pt>
                <c:pt idx="2891">
                  <c:v>5.1178188323975</c:v>
                </c:pt>
                <c:pt idx="2892">
                  <c:v>5.1273431777954004</c:v>
                </c:pt>
                <c:pt idx="2893">
                  <c:v>5.1938753128051998</c:v>
                </c:pt>
                <c:pt idx="2894">
                  <c:v>5.2143716812134002</c:v>
                </c:pt>
                <c:pt idx="2895">
                  <c:v>5.2239503860473997</c:v>
                </c:pt>
                <c:pt idx="2896">
                  <c:v>5.2381987571715998</c:v>
                </c:pt>
                <c:pt idx="2897">
                  <c:v>5.2136201858520996</c:v>
                </c:pt>
                <c:pt idx="2898">
                  <c:v>5.1956186294556002</c:v>
                </c:pt>
                <c:pt idx="2899">
                  <c:v>5.2047300338745002</c:v>
                </c:pt>
                <c:pt idx="2900">
                  <c:v>5.2882771492004004</c:v>
                </c:pt>
                <c:pt idx="2901">
                  <c:v>5.2912087440490998</c:v>
                </c:pt>
                <c:pt idx="2902">
                  <c:v>5.2967653274536</c:v>
                </c:pt>
                <c:pt idx="2903">
                  <c:v>5.2961182594298997</c:v>
                </c:pt>
                <c:pt idx="2904">
                  <c:v>5.2874226570129004</c:v>
                </c:pt>
                <c:pt idx="2905">
                  <c:v>5.2858324050903001</c:v>
                </c:pt>
                <c:pt idx="2906">
                  <c:v>5.2541155815125</c:v>
                </c:pt>
                <c:pt idx="2907">
                  <c:v>5.3466510772704998</c:v>
                </c:pt>
                <c:pt idx="2908">
                  <c:v>5.3551578521729004</c:v>
                </c:pt>
                <c:pt idx="2909">
                  <c:v>5.3566236495971999</c:v>
                </c:pt>
                <c:pt idx="2910">
                  <c:v>5.3673214912415004</c:v>
                </c:pt>
                <c:pt idx="2911">
                  <c:v>5.3591642379761</c:v>
                </c:pt>
                <c:pt idx="2912">
                  <c:v>5.3276224136353001</c:v>
                </c:pt>
                <c:pt idx="2913">
                  <c:v>5.33198595047</c:v>
                </c:pt>
                <c:pt idx="2914">
                  <c:v>5.4107918739318999</c:v>
                </c:pt>
                <c:pt idx="2915">
                  <c:v>5.4444656372070002</c:v>
                </c:pt>
                <c:pt idx="2916">
                  <c:v>5.4313602447509997</c:v>
                </c:pt>
                <c:pt idx="2917">
                  <c:v>5.4431920051575</c:v>
                </c:pt>
                <c:pt idx="2918">
                  <c:v>5.4425926208495996</c:v>
                </c:pt>
                <c:pt idx="2919">
                  <c:v>5.4535155296326003</c:v>
                </c:pt>
                <c:pt idx="2920">
                  <c:v>5.4375553131104004</c:v>
                </c:pt>
                <c:pt idx="2921">
                  <c:v>5.5329151153564</c:v>
                </c:pt>
                <c:pt idx="2922">
                  <c:v>5.5094294548034997</c:v>
                </c:pt>
                <c:pt idx="2923">
                  <c:v>5.5166101455687997</c:v>
                </c:pt>
                <c:pt idx="2924">
                  <c:v>5.5167355537415004</c:v>
                </c:pt>
                <c:pt idx="2925">
                  <c:v>5.5101547241211</c:v>
                </c:pt>
                <c:pt idx="2926">
                  <c:v>5.4889340400695996</c:v>
                </c:pt>
                <c:pt idx="2927">
                  <c:v>5.481288433075</c:v>
                </c:pt>
                <c:pt idx="2928">
                  <c:v>5.5664663314818998</c:v>
                </c:pt>
                <c:pt idx="2929">
                  <c:v>5.5871319770812997</c:v>
                </c:pt>
                <c:pt idx="2930">
                  <c:v>5.6116614341736</c:v>
                </c:pt>
                <c:pt idx="2931">
                  <c:v>5.5867948532104004</c:v>
                </c:pt>
                <c:pt idx="2932">
                  <c:v>5.6030569076537997</c:v>
                </c:pt>
                <c:pt idx="2933">
                  <c:v>5.6070780754089</c:v>
                </c:pt>
                <c:pt idx="2934">
                  <c:v>5.6000089645386</c:v>
                </c:pt>
                <c:pt idx="2935">
                  <c:v>5.6831555366515998</c:v>
                </c:pt>
                <c:pt idx="2936">
                  <c:v>5.6633729934692001</c:v>
                </c:pt>
                <c:pt idx="2937">
                  <c:v>5.6721115112304998</c:v>
                </c:pt>
                <c:pt idx="2938">
                  <c:v>5.6848735809326003</c:v>
                </c:pt>
                <c:pt idx="2939">
                  <c:v>5.6714215278625</c:v>
                </c:pt>
                <c:pt idx="2940">
                  <c:v>5.6649198532104004</c:v>
                </c:pt>
                <c:pt idx="2941">
                  <c:v>5.6515159606934002</c:v>
                </c:pt>
                <c:pt idx="2942">
                  <c:v>5.7546772956848002</c:v>
                </c:pt>
                <c:pt idx="2943">
                  <c:v>5.7565064430237003</c:v>
                </c:pt>
                <c:pt idx="2944">
                  <c:v>5.7706990242004004</c:v>
                </c:pt>
                <c:pt idx="2945">
                  <c:v>5.7692947387695002</c:v>
                </c:pt>
                <c:pt idx="2946">
                  <c:v>5.7666368484496999</c:v>
                </c:pt>
                <c:pt idx="2947">
                  <c:v>5.7481689453125</c:v>
                </c:pt>
                <c:pt idx="2948">
                  <c:v>5.7483325004578001</c:v>
                </c:pt>
                <c:pt idx="2949">
                  <c:v>5.8276042938232004</c:v>
                </c:pt>
                <c:pt idx="2950">
                  <c:v>5.8600049018859997</c:v>
                </c:pt>
                <c:pt idx="2951">
                  <c:v>5.8601851463318004</c:v>
                </c:pt>
                <c:pt idx="2952">
                  <c:v>5.8637638092040998</c:v>
                </c:pt>
                <c:pt idx="2953">
                  <c:v>5.8552470207214</c:v>
                </c:pt>
                <c:pt idx="2954">
                  <c:v>5.8416833877562997</c:v>
                </c:pt>
                <c:pt idx="2955">
                  <c:v>5.8335771560668999</c:v>
                </c:pt>
                <c:pt idx="2956">
                  <c:v>5.9345326423645002</c:v>
                </c:pt>
                <c:pt idx="2957">
                  <c:v>5.9411892890929998</c:v>
                </c:pt>
                <c:pt idx="2958">
                  <c:v>5.9475870132445996</c:v>
                </c:pt>
                <c:pt idx="2959">
                  <c:v>5.9236421585082999</c:v>
                </c:pt>
                <c:pt idx="2960">
                  <c:v>5.9077391624451003</c:v>
                </c:pt>
                <c:pt idx="2961">
                  <c:v>5.8957457542418998</c:v>
                </c:pt>
                <c:pt idx="2962">
                  <c:v>5.8859748840331996</c:v>
                </c:pt>
                <c:pt idx="2963">
                  <c:v>5.9995012283325</c:v>
                </c:pt>
                <c:pt idx="2964">
                  <c:v>5.9826631546020996</c:v>
                </c:pt>
                <c:pt idx="2965">
                  <c:v>6.001886844635</c:v>
                </c:pt>
                <c:pt idx="2966">
                  <c:v>5.9999346733093004</c:v>
                </c:pt>
                <c:pt idx="2967">
                  <c:v>5.9970455169678001</c:v>
                </c:pt>
                <c:pt idx="2968">
                  <c:v>6.0060358047484996</c:v>
                </c:pt>
                <c:pt idx="2969">
                  <c:v>5.9682040214539001</c:v>
                </c:pt>
                <c:pt idx="2970">
                  <c:v>5.9682040214539001</c:v>
                </c:pt>
                <c:pt idx="2971">
                  <c:v>6.0786457061767996</c:v>
                </c:pt>
                <c:pt idx="2972">
                  <c:v>6.0786457061767996</c:v>
                </c:pt>
                <c:pt idx="2973">
                  <c:v>6.0809788703918004</c:v>
                </c:pt>
                <c:pt idx="2974">
                  <c:v>6.0764846801757999</c:v>
                </c:pt>
                <c:pt idx="2975">
                  <c:v>6.0698723793029998</c:v>
                </c:pt>
                <c:pt idx="2976">
                  <c:v>6.0529260635376003</c:v>
                </c:pt>
                <c:pt idx="2977">
                  <c:v>6.0618705749512003</c:v>
                </c:pt>
                <c:pt idx="2978">
                  <c:v>6.1505594253540004</c:v>
                </c:pt>
                <c:pt idx="2979">
                  <c:v>6.1663732528687003</c:v>
                </c:pt>
                <c:pt idx="2980">
                  <c:v>6.1690573692321999</c:v>
                </c:pt>
                <c:pt idx="2981">
                  <c:v>6.1608681678771999</c:v>
                </c:pt>
                <c:pt idx="2982">
                  <c:v>6.1415228843689</c:v>
                </c:pt>
                <c:pt idx="2983">
                  <c:v>6.1405038833618004</c:v>
                </c:pt>
                <c:pt idx="2984">
                  <c:v>6.1487870216370002</c:v>
                </c:pt>
                <c:pt idx="2985">
                  <c:v>6.2194252014159996</c:v>
                </c:pt>
                <c:pt idx="2986">
                  <c:v>6.2285027503967001</c:v>
                </c:pt>
                <c:pt idx="2987">
                  <c:v>6.2439985275268999</c:v>
                </c:pt>
                <c:pt idx="2988">
                  <c:v>6.2267422676085999</c:v>
                </c:pt>
                <c:pt idx="2989">
                  <c:v>6.2240281105042001</c:v>
                </c:pt>
                <c:pt idx="2990">
                  <c:v>6.1834683418273997</c:v>
                </c:pt>
                <c:pt idx="2991">
                  <c:v>6.2165145874023002</c:v>
                </c:pt>
                <c:pt idx="2992">
                  <c:v>6.2994384765625</c:v>
                </c:pt>
                <c:pt idx="2993">
                  <c:v>6.2966418266295996</c:v>
                </c:pt>
                <c:pt idx="2994">
                  <c:v>6.3304142951965003</c:v>
                </c:pt>
                <c:pt idx="2995">
                  <c:v>6.2770066261292001</c:v>
                </c:pt>
                <c:pt idx="2996">
                  <c:v>6.2894463539123997</c:v>
                </c:pt>
                <c:pt idx="2997">
                  <c:v>6.2801933288573997</c:v>
                </c:pt>
                <c:pt idx="2998">
                  <c:v>6.2735548019409002</c:v>
                </c:pt>
                <c:pt idx="2999">
                  <c:v>6.3682317733765004</c:v>
                </c:pt>
                <c:pt idx="3000">
                  <c:v>6.3638520240784002</c:v>
                </c:pt>
                <c:pt idx="3001">
                  <c:v>6.3762469291687003</c:v>
                </c:pt>
                <c:pt idx="3002">
                  <c:v>6.3679718971251997</c:v>
                </c:pt>
                <c:pt idx="3003">
                  <c:v>6.3882479667664001</c:v>
                </c:pt>
                <c:pt idx="3004">
                  <c:v>6.3593015670776003</c:v>
                </c:pt>
                <c:pt idx="3005">
                  <c:v>6.3789939880370996</c:v>
                </c:pt>
                <c:pt idx="3006">
                  <c:v>6.4581966400145996</c:v>
                </c:pt>
                <c:pt idx="3007">
                  <c:v>6.4656562805176003</c:v>
                </c:pt>
                <c:pt idx="3008">
                  <c:v>6.4682178497314</c:v>
                </c:pt>
                <c:pt idx="3009">
                  <c:v>6.4908556938170996</c:v>
                </c:pt>
                <c:pt idx="3010">
                  <c:v>6.4421591758728001</c:v>
                </c:pt>
                <c:pt idx="3011">
                  <c:v>6.4718251228332999</c:v>
                </c:pt>
                <c:pt idx="3012">
                  <c:v>6.4439234733581996</c:v>
                </c:pt>
                <c:pt idx="3013">
                  <c:v>6.5385231971740998</c:v>
                </c:pt>
                <c:pt idx="3014">
                  <c:v>6.5649733543395996</c:v>
                </c:pt>
                <c:pt idx="3015">
                  <c:v>6.5671162605286</c:v>
                </c:pt>
                <c:pt idx="3016">
                  <c:v>6.5309042930603001</c:v>
                </c:pt>
                <c:pt idx="3017">
                  <c:v>6.5640478134154998</c:v>
                </c:pt>
                <c:pt idx="3018">
                  <c:v>6.5397419929504004</c:v>
                </c:pt>
                <c:pt idx="3019">
                  <c:v>6.5309929847717001</c:v>
                </c:pt>
                <c:pt idx="3020">
                  <c:v>6.6312236785889001</c:v>
                </c:pt>
                <c:pt idx="3021">
                  <c:v>6.6061878204345996</c:v>
                </c:pt>
                <c:pt idx="3022">
                  <c:v>6.6211352348328001</c:v>
                </c:pt>
                <c:pt idx="3023">
                  <c:v>6.6387152671814</c:v>
                </c:pt>
                <c:pt idx="3024">
                  <c:v>6.626088142395</c:v>
                </c:pt>
                <c:pt idx="3025">
                  <c:v>6.6153650283812997</c:v>
                </c:pt>
                <c:pt idx="3026">
                  <c:v>6.6078100204468004</c:v>
                </c:pt>
                <c:pt idx="3027">
                  <c:v>6.6849722862243999</c:v>
                </c:pt>
                <c:pt idx="3028">
                  <c:v>6.7004528045654004</c:v>
                </c:pt>
                <c:pt idx="3029">
                  <c:v>6.6821880340576003</c:v>
                </c:pt>
                <c:pt idx="3030">
                  <c:v>6.7007431983948003</c:v>
                </c:pt>
                <c:pt idx="3031">
                  <c:v>6.7079386711120996</c:v>
                </c:pt>
                <c:pt idx="3032">
                  <c:v>6.6816678047179998</c:v>
                </c:pt>
                <c:pt idx="3033">
                  <c:v>6.6532764434814</c:v>
                </c:pt>
                <c:pt idx="3034">
                  <c:v>6.7711763381957999</c:v>
                </c:pt>
                <c:pt idx="3035">
                  <c:v>6.7594199180603001</c:v>
                </c:pt>
                <c:pt idx="3036">
                  <c:v>6.7871150970459002</c:v>
                </c:pt>
                <c:pt idx="3037">
                  <c:v>6.7612690925598002</c:v>
                </c:pt>
                <c:pt idx="3038">
                  <c:v>6.7669377326965003</c:v>
                </c:pt>
                <c:pt idx="3039">
                  <c:v>6.7644715309143004</c:v>
                </c:pt>
                <c:pt idx="3040">
                  <c:v>6.8405523300170996</c:v>
                </c:pt>
                <c:pt idx="3041">
                  <c:v>6.8748140335082999</c:v>
                </c:pt>
                <c:pt idx="3042">
                  <c:v>6.8743209838867001</c:v>
                </c:pt>
                <c:pt idx="3043">
                  <c:v>6.8468818664551003</c:v>
                </c:pt>
                <c:pt idx="3044">
                  <c:v>6.8477044105529998</c:v>
                </c:pt>
                <c:pt idx="3045">
                  <c:v>6.8231768608093004</c:v>
                </c:pt>
                <c:pt idx="3046">
                  <c:v>6.9358854293823002</c:v>
                </c:pt>
                <c:pt idx="3047">
                  <c:v>6.9307250976562003</c:v>
                </c:pt>
                <c:pt idx="3048">
                  <c:v>6.9326467514037997</c:v>
                </c:pt>
                <c:pt idx="3049">
                  <c:v>6.9189043045043999</c:v>
                </c:pt>
                <c:pt idx="3050">
                  <c:v>6.9284777641295996</c:v>
                </c:pt>
                <c:pt idx="3051">
                  <c:v>6.9203982353209996</c:v>
                </c:pt>
                <c:pt idx="3052">
                  <c:v>6.9836554527282999</c:v>
                </c:pt>
                <c:pt idx="3053">
                  <c:v>6.9712433815001997</c:v>
                </c:pt>
                <c:pt idx="3054">
                  <c:v>6.9717059135437003</c:v>
                </c:pt>
                <c:pt idx="3055">
                  <c:v>6.9717059135437003</c:v>
                </c:pt>
                <c:pt idx="3056">
                  <c:v>6.9679932594298997</c:v>
                </c:pt>
                <c:pt idx="3057">
                  <c:v>6.9798917770386</c:v>
                </c:pt>
                <c:pt idx="3058">
                  <c:v>7.0525116920470996</c:v>
                </c:pt>
                <c:pt idx="3059">
                  <c:v>7.0300025939940998</c:v>
                </c:pt>
                <c:pt idx="3060">
                  <c:v>7.0611557960509996</c:v>
                </c:pt>
                <c:pt idx="3061">
                  <c:v>7.0339870452881001</c:v>
                </c:pt>
                <c:pt idx="3062">
                  <c:v>7.0326170921326003</c:v>
                </c:pt>
                <c:pt idx="3063">
                  <c:v>7.0998420715331996</c:v>
                </c:pt>
                <c:pt idx="3064">
                  <c:v>7.1181817054748997</c:v>
                </c:pt>
                <c:pt idx="3065">
                  <c:v>7.1320266723632999</c:v>
                </c:pt>
                <c:pt idx="3066">
                  <c:v>7.1412477493286</c:v>
                </c:pt>
                <c:pt idx="3067">
                  <c:v>7.1018714904784996</c:v>
                </c:pt>
                <c:pt idx="3068">
                  <c:v>7.0940365791320996</c:v>
                </c:pt>
                <c:pt idx="3069">
                  <c:v>7.1328759193420002</c:v>
                </c:pt>
                <c:pt idx="3070">
                  <c:v>7.1381731033325</c:v>
                </c:pt>
                <c:pt idx="3071">
                  <c:v>7.1626663208007999</c:v>
                </c:pt>
                <c:pt idx="3072">
                  <c:v>7.146550655365</c:v>
                </c:pt>
                <c:pt idx="3073">
                  <c:v>7.1271805763245002</c:v>
                </c:pt>
                <c:pt idx="3074">
                  <c:v>7.0974950790404998</c:v>
                </c:pt>
                <c:pt idx="3075">
                  <c:v>7.2226915359496999</c:v>
                </c:pt>
                <c:pt idx="3076">
                  <c:v>7.2423667907715004</c:v>
                </c:pt>
                <c:pt idx="3077">
                  <c:v>7.2086815834045002</c:v>
                </c:pt>
                <c:pt idx="3078">
                  <c:v>7.2322177886962997</c:v>
                </c:pt>
                <c:pt idx="3079">
                  <c:v>7.2356286048889</c:v>
                </c:pt>
                <c:pt idx="3080">
                  <c:v>7.1895885467529004</c:v>
                </c:pt>
                <c:pt idx="3081">
                  <c:v>7.2113833427429004</c:v>
                </c:pt>
                <c:pt idx="3082">
                  <c:v>7.2214493751526003</c:v>
                </c:pt>
                <c:pt idx="3083">
                  <c:v>7.2378692626953001</c:v>
                </c:pt>
                <c:pt idx="3084">
                  <c:v>7.2199358940125</c:v>
                </c:pt>
                <c:pt idx="3085">
                  <c:v>7.1932010650634997</c:v>
                </c:pt>
                <c:pt idx="3086">
                  <c:v>7.2019510269165004</c:v>
                </c:pt>
                <c:pt idx="3087">
                  <c:v>7.2465763092040998</c:v>
                </c:pt>
                <c:pt idx="3088">
                  <c:v>7.2369909286498997</c:v>
                </c:pt>
                <c:pt idx="3089">
                  <c:v>7.2434811592101997</c:v>
                </c:pt>
                <c:pt idx="3090">
                  <c:v>7.2185573577881001</c:v>
                </c:pt>
                <c:pt idx="3091">
                  <c:v>7.2306184768676998</c:v>
                </c:pt>
                <c:pt idx="3092">
                  <c:v>7.2244019508362003</c:v>
                </c:pt>
                <c:pt idx="3093">
                  <c:v>7.3255686759948997</c:v>
                </c:pt>
                <c:pt idx="3094">
                  <c:v>7.3420677185059002</c:v>
                </c:pt>
                <c:pt idx="3095">
                  <c:v>7.3388915061951003</c:v>
                </c:pt>
                <c:pt idx="3096">
                  <c:v>7.3463850021362003</c:v>
                </c:pt>
                <c:pt idx="3097">
                  <c:v>7.3506960868834996</c:v>
                </c:pt>
                <c:pt idx="3098">
                  <c:v>7.3117814064026003</c:v>
                </c:pt>
                <c:pt idx="3099">
                  <c:v>7.4378156661987003</c:v>
                </c:pt>
                <c:pt idx="3100">
                  <c:v>7.4133644104004004</c:v>
                </c:pt>
                <c:pt idx="3101">
                  <c:v>7.4472169876098997</c:v>
                </c:pt>
                <c:pt idx="3102">
                  <c:v>7.4261388778687003</c:v>
                </c:pt>
                <c:pt idx="3103">
                  <c:v>7.4008045196532999</c:v>
                </c:pt>
                <c:pt idx="3104">
                  <c:v>7.4113678932190004</c:v>
                </c:pt>
                <c:pt idx="3105">
                  <c:v>7.51811170578</c:v>
                </c:pt>
                <c:pt idx="3106">
                  <c:v>7.5092487335204998</c:v>
                </c:pt>
                <c:pt idx="3107">
                  <c:v>7.5307912826537997</c:v>
                </c:pt>
                <c:pt idx="3108">
                  <c:v>7.5213088989257999</c:v>
                </c:pt>
                <c:pt idx="3109">
                  <c:v>7.4831304550170996</c:v>
                </c:pt>
                <c:pt idx="3110">
                  <c:v>7.5087118148804004</c:v>
                </c:pt>
                <c:pt idx="3111">
                  <c:v>7.5587625503540004</c:v>
                </c:pt>
                <c:pt idx="3112">
                  <c:v>7.5540189743042001</c:v>
                </c:pt>
                <c:pt idx="3113">
                  <c:v>7.5383176803589</c:v>
                </c:pt>
                <c:pt idx="3114">
                  <c:v>7.5125584602356001</c:v>
                </c:pt>
                <c:pt idx="3115">
                  <c:v>7.5443835258484002</c:v>
                </c:pt>
                <c:pt idx="3116">
                  <c:v>7.4771895408629998</c:v>
                </c:pt>
                <c:pt idx="3117">
                  <c:v>7.3002166748046999</c:v>
                </c:pt>
                <c:pt idx="3118">
                  <c:v>7.3133354187012003</c:v>
                </c:pt>
                <c:pt idx="3119">
                  <c:v>7.3053312301636</c:v>
                </c:pt>
                <c:pt idx="3120">
                  <c:v>7.3085865974426003</c:v>
                </c:pt>
                <c:pt idx="3121">
                  <c:v>7.2782526016234996</c:v>
                </c:pt>
                <c:pt idx="3122">
                  <c:v>7.2853908538818004</c:v>
                </c:pt>
                <c:pt idx="3123">
                  <c:v>7.1235146522521999</c:v>
                </c:pt>
                <c:pt idx="3124">
                  <c:v>7.1153798103332999</c:v>
                </c:pt>
                <c:pt idx="3125">
                  <c:v>7.0959687232970996</c:v>
                </c:pt>
                <c:pt idx="3126">
                  <c:v>7.0654144287109002</c:v>
                </c:pt>
                <c:pt idx="3127">
                  <c:v>7.0595455169678001</c:v>
                </c:pt>
                <c:pt idx="3128">
                  <c:v>7.0104064941406001</c:v>
                </c:pt>
                <c:pt idx="3129">
                  <c:v>6.9938921928406002</c:v>
                </c:pt>
                <c:pt idx="3130">
                  <c:v>6.7753763198853001</c:v>
                </c:pt>
                <c:pt idx="3131">
                  <c:v>6.7629265785217001</c:v>
                </c:pt>
                <c:pt idx="3132">
                  <c:v>6.7455606460570996</c:v>
                </c:pt>
                <c:pt idx="3133">
                  <c:v>6.7398858070373997</c:v>
                </c:pt>
                <c:pt idx="3134">
                  <c:v>6.7348041534423997</c:v>
                </c:pt>
                <c:pt idx="3135">
                  <c:v>6.6981735229492001</c:v>
                </c:pt>
                <c:pt idx="3136">
                  <c:v>6.6752381324768004</c:v>
                </c:pt>
                <c:pt idx="3137">
                  <c:v>6.4557542800903001</c:v>
                </c:pt>
                <c:pt idx="3138">
                  <c:v>6.4329285621643004</c:v>
                </c:pt>
                <c:pt idx="3139">
                  <c:v>6.4455528259276997</c:v>
                </c:pt>
                <c:pt idx="3140">
                  <c:v>6.4284653663634996</c:v>
                </c:pt>
                <c:pt idx="3141">
                  <c:v>6.4294571876526003</c:v>
                </c:pt>
                <c:pt idx="3142">
                  <c:v>6.4198327064514</c:v>
                </c:pt>
                <c:pt idx="3143">
                  <c:v>6.3974757194518999</c:v>
                </c:pt>
                <c:pt idx="3144">
                  <c:v>6.2191801071167001</c:v>
                </c:pt>
                <c:pt idx="3145">
                  <c:v>6.2365436553954998</c:v>
                </c:pt>
                <c:pt idx="3146">
                  <c:v>6.2401566505431996</c:v>
                </c:pt>
                <c:pt idx="3147">
                  <c:v>6.2328658103943004</c:v>
                </c:pt>
                <c:pt idx="3148">
                  <c:v>6.1967968940734997</c:v>
                </c:pt>
                <c:pt idx="3149">
                  <c:v>6.1859817504882999</c:v>
                </c:pt>
                <c:pt idx="3150">
                  <c:v>6.1580829620360999</c:v>
                </c:pt>
                <c:pt idx="3151">
                  <c:v>6.0125789642334002</c:v>
                </c:pt>
                <c:pt idx="3152">
                  <c:v>6.0196356773376003</c:v>
                </c:pt>
                <c:pt idx="3153">
                  <c:v>6.0260343551636</c:v>
                </c:pt>
                <c:pt idx="3154">
                  <c:v>6.0224432945251003</c:v>
                </c:pt>
                <c:pt idx="3155">
                  <c:v>5.9816718101501003</c:v>
                </c:pt>
                <c:pt idx="3156">
                  <c:v>5.9488482475281002</c:v>
                </c:pt>
                <c:pt idx="3157">
                  <c:v>5.9043784141540998</c:v>
                </c:pt>
                <c:pt idx="3158">
                  <c:v>5.7861375808715998</c:v>
                </c:pt>
                <c:pt idx="3159">
                  <c:v>5.8091478347778001</c:v>
                </c:pt>
                <c:pt idx="3160">
                  <c:v>5.7682051658629998</c:v>
                </c:pt>
                <c:pt idx="3161">
                  <c:v>5.7528219223021999</c:v>
                </c:pt>
                <c:pt idx="3162">
                  <c:v>5.7203583717345996</c:v>
                </c:pt>
                <c:pt idx="3163">
                  <c:v>5.6982774734496999</c:v>
                </c:pt>
                <c:pt idx="3164">
                  <c:v>5.6738324165343998</c:v>
                </c:pt>
                <c:pt idx="3165">
                  <c:v>5.6174592971801998</c:v>
                </c:pt>
                <c:pt idx="3166">
                  <c:v>5.6129465103148997</c:v>
                </c:pt>
                <c:pt idx="3167">
                  <c:v>5.6061091423034997</c:v>
                </c:pt>
                <c:pt idx="3168">
                  <c:v>5.593593120575</c:v>
                </c:pt>
                <c:pt idx="3169">
                  <c:v>5.5734300613403001</c:v>
                </c:pt>
                <c:pt idx="3170">
                  <c:v>5.5700340270995996</c:v>
                </c:pt>
                <c:pt idx="3171">
                  <c:v>5.5626273155212003</c:v>
                </c:pt>
                <c:pt idx="3172">
                  <c:v>5.3689851760864</c:v>
                </c:pt>
                <c:pt idx="3173">
                  <c:v>5.3751430511475</c:v>
                </c:pt>
                <c:pt idx="3174">
                  <c:v>5.3644471168518004</c:v>
                </c:pt>
                <c:pt idx="3175">
                  <c:v>5.3409357070923003</c:v>
                </c:pt>
                <c:pt idx="3176">
                  <c:v>5.3416709899901997</c:v>
                </c:pt>
                <c:pt idx="3177">
                  <c:v>5.3206925392151003</c:v>
                </c:pt>
                <c:pt idx="3178">
                  <c:v>5.2910890579223997</c:v>
                </c:pt>
                <c:pt idx="3179">
                  <c:v>5.1281175613403001</c:v>
                </c:pt>
                <c:pt idx="3180">
                  <c:v>5.1313886642456001</c:v>
                </c:pt>
                <c:pt idx="3181">
                  <c:v>5.1170773506165004</c:v>
                </c:pt>
                <c:pt idx="3182">
                  <c:v>5.1238250732421999</c:v>
                </c:pt>
                <c:pt idx="3183">
                  <c:v>5.1027827262878001</c:v>
                </c:pt>
                <c:pt idx="3184">
                  <c:v>5.0969724655151003</c:v>
                </c:pt>
                <c:pt idx="3185">
                  <c:v>5.0874443054198997</c:v>
                </c:pt>
                <c:pt idx="3186">
                  <c:v>4.9056520462036</c:v>
                </c:pt>
                <c:pt idx="3187">
                  <c:v>4.9179120063781996</c:v>
                </c:pt>
                <c:pt idx="3188">
                  <c:v>4.9356713294982999</c:v>
                </c:pt>
                <c:pt idx="3189">
                  <c:v>4.9173746109009002</c:v>
                </c:pt>
                <c:pt idx="3190">
                  <c:v>4.8961391448975</c:v>
                </c:pt>
                <c:pt idx="3191">
                  <c:v>4.8874802589417001</c:v>
                </c:pt>
                <c:pt idx="3192">
                  <c:v>4.8926525115967001</c:v>
                </c:pt>
                <c:pt idx="3193">
                  <c:v>4.7700948715209996</c:v>
                </c:pt>
                <c:pt idx="3194">
                  <c:v>4.7811064720154004</c:v>
                </c:pt>
                <c:pt idx="3195">
                  <c:v>4.7693076133728001</c:v>
                </c:pt>
                <c:pt idx="3196">
                  <c:v>4.7290544509887997</c:v>
                </c:pt>
                <c:pt idx="3197">
                  <c:v>4.7011151313781996</c:v>
                </c:pt>
                <c:pt idx="3198">
                  <c:v>4.661777973175</c:v>
                </c:pt>
                <c:pt idx="3199">
                  <c:v>4.6527342796326003</c:v>
                </c:pt>
                <c:pt idx="3200">
                  <c:v>4.5682811737061</c:v>
                </c:pt>
                <c:pt idx="3201">
                  <c:v>4.5522117614745996</c:v>
                </c:pt>
                <c:pt idx="3202">
                  <c:v>4.5220217704773003</c:v>
                </c:pt>
                <c:pt idx="3203">
                  <c:v>4.4996213912964</c:v>
                </c:pt>
                <c:pt idx="3204">
                  <c:v>4.4744658470154004</c:v>
                </c:pt>
                <c:pt idx="3205">
                  <c:v>4.5062923431395996</c:v>
                </c:pt>
                <c:pt idx="3206">
                  <c:v>4.4161405563354004</c:v>
                </c:pt>
                <c:pt idx="3207">
                  <c:v>4.3092036247253001</c:v>
                </c:pt>
                <c:pt idx="3208">
                  <c:v>4.2881693840026998</c:v>
                </c:pt>
                <c:pt idx="3209">
                  <c:v>4.2749609947204998</c:v>
                </c:pt>
                <c:pt idx="3210">
                  <c:v>4.2345232963562003</c:v>
                </c:pt>
                <c:pt idx="3211">
                  <c:v>4.2124810218811</c:v>
                </c:pt>
                <c:pt idx="3212">
                  <c:v>4.1977419853209996</c:v>
                </c:pt>
                <c:pt idx="3213">
                  <c:v>4.1903934478759997</c:v>
                </c:pt>
                <c:pt idx="3214">
                  <c:v>3.9993715286254998</c:v>
                </c:pt>
                <c:pt idx="3215">
                  <c:v>3.9987409114838002</c:v>
                </c:pt>
                <c:pt idx="3216">
                  <c:v>3.9947037696838001</c:v>
                </c:pt>
                <c:pt idx="3217">
                  <c:v>3.9811322689056001</c:v>
                </c:pt>
                <c:pt idx="3218">
                  <c:v>3.9558246135711999</c:v>
                </c:pt>
                <c:pt idx="3219">
                  <c:v>3.9476189613342001</c:v>
                </c:pt>
                <c:pt idx="3220">
                  <c:v>3.9249427318572998</c:v>
                </c:pt>
                <c:pt idx="3221">
                  <c:v>3.7424085140228001</c:v>
                </c:pt>
                <c:pt idx="3222">
                  <c:v>3.7380306720733998</c:v>
                </c:pt>
                <c:pt idx="3223">
                  <c:v>3.7306618690490998</c:v>
                </c:pt>
                <c:pt idx="3224">
                  <c:v>3.7101426124572998</c:v>
                </c:pt>
                <c:pt idx="3225">
                  <c:v>3.6999857425689999</c:v>
                </c:pt>
                <c:pt idx="3226">
                  <c:v>3.6809961795807</c:v>
                </c:pt>
                <c:pt idx="3227">
                  <c:v>3.6717102527618</c:v>
                </c:pt>
                <c:pt idx="3228">
                  <c:v>3.4904983043671001</c:v>
                </c:pt>
                <c:pt idx="3229">
                  <c:v>3.4718546867371001</c:v>
                </c:pt>
                <c:pt idx="3230">
                  <c:v>3.4731888771057</c:v>
                </c:pt>
                <c:pt idx="3231">
                  <c:v>3.4655351638793999</c:v>
                </c:pt>
                <c:pt idx="3232">
                  <c:v>3.4586098194121999</c:v>
                </c:pt>
                <c:pt idx="3233">
                  <c:v>3.4545018672943</c:v>
                </c:pt>
                <c:pt idx="3234">
                  <c:v>3.4171290397643999</c:v>
                </c:pt>
                <c:pt idx="3235">
                  <c:v>3.3926999568939</c:v>
                </c:pt>
                <c:pt idx="3236">
                  <c:v>3.3809907436371001</c:v>
                </c:pt>
                <c:pt idx="3237">
                  <c:v>3.3745131492614999</c:v>
                </c:pt>
                <c:pt idx="3238">
                  <c:v>3.3475308418274001</c:v>
                </c:pt>
                <c:pt idx="3239">
                  <c:v>3.3278551101685001</c:v>
                </c:pt>
                <c:pt idx="3240">
                  <c:v>3.3392324447632</c:v>
                </c:pt>
                <c:pt idx="3241">
                  <c:v>3.2975566387177002</c:v>
                </c:pt>
                <c:pt idx="3242">
                  <c:v>3.2041301727295002</c:v>
                </c:pt>
                <c:pt idx="3243">
                  <c:v>3.1987233161925999</c:v>
                </c:pt>
                <c:pt idx="3244">
                  <c:v>3.1938321590424001</c:v>
                </c:pt>
                <c:pt idx="3245">
                  <c:v>3.1785356998443999</c:v>
                </c:pt>
                <c:pt idx="3246">
                  <c:v>3.1679112911224001</c:v>
                </c:pt>
                <c:pt idx="3247">
                  <c:v>3.1771693229675</c:v>
                </c:pt>
                <c:pt idx="3248">
                  <c:v>3.1394274234771999</c:v>
                </c:pt>
                <c:pt idx="3249">
                  <c:v>2.9915716648102002</c:v>
                </c:pt>
                <c:pt idx="3250">
                  <c:v>3.0157809257507</c:v>
                </c:pt>
                <c:pt idx="3251">
                  <c:v>3.0050289630889999</c:v>
                </c:pt>
                <c:pt idx="3252">
                  <c:v>2.9834904670714999</c:v>
                </c:pt>
                <c:pt idx="3253">
                  <c:v>2.9805314540863002</c:v>
                </c:pt>
                <c:pt idx="3254">
                  <c:v>2.9730610847472998</c:v>
                </c:pt>
                <c:pt idx="3255">
                  <c:v>2.9688606262207</c:v>
                </c:pt>
                <c:pt idx="3256">
                  <c:v>2.7873454093932999</c:v>
                </c:pt>
                <c:pt idx="3257">
                  <c:v>2.7877008914947998</c:v>
                </c:pt>
                <c:pt idx="3258">
                  <c:v>2.7865371704102002</c:v>
                </c:pt>
                <c:pt idx="3259">
                  <c:v>2.7644886970520002</c:v>
                </c:pt>
                <c:pt idx="3260">
                  <c:v>2.7540318965911998</c:v>
                </c:pt>
                <c:pt idx="3261">
                  <c:v>2.7242662906646999</c:v>
                </c:pt>
                <c:pt idx="3262">
                  <c:v>2.7141957283020002</c:v>
                </c:pt>
                <c:pt idx="3263">
                  <c:v>2.5465121269225999</c:v>
                </c:pt>
                <c:pt idx="3264">
                  <c:v>2.5442793369293</c:v>
                </c:pt>
                <c:pt idx="3265">
                  <c:v>2.5522649288177002</c:v>
                </c:pt>
                <c:pt idx="3266">
                  <c:v>2.5292539596557999</c:v>
                </c:pt>
                <c:pt idx="3267">
                  <c:v>2.5137424468993999</c:v>
                </c:pt>
                <c:pt idx="3268">
                  <c:v>2.5271859169006001</c:v>
                </c:pt>
                <c:pt idx="3269">
                  <c:v>2.5354776382446</c:v>
                </c:pt>
                <c:pt idx="3270">
                  <c:v>2.3718645572661998</c:v>
                </c:pt>
                <c:pt idx="3271">
                  <c:v>2.3681032657622998</c:v>
                </c:pt>
                <c:pt idx="3272">
                  <c:v>2.3688635826111</c:v>
                </c:pt>
                <c:pt idx="3273">
                  <c:v>2.3460879325867001</c:v>
                </c:pt>
                <c:pt idx="3274">
                  <c:v>2.3519859313964999</c:v>
                </c:pt>
                <c:pt idx="3275">
                  <c:v>2.3145449161529998</c:v>
                </c:pt>
                <c:pt idx="3276">
                  <c:v>2.2771413326263001</c:v>
                </c:pt>
                <c:pt idx="3277">
                  <c:v>2.1541001796721999</c:v>
                </c:pt>
                <c:pt idx="3278">
                  <c:v>2.1577501296996999</c:v>
                </c:pt>
                <c:pt idx="3279">
                  <c:v>2.1774957180022998</c:v>
                </c:pt>
                <c:pt idx="3280">
                  <c:v>2.1540186405182</c:v>
                </c:pt>
                <c:pt idx="3281">
                  <c:v>2.1289477348328001</c:v>
                </c:pt>
                <c:pt idx="3282">
                  <c:v>2.0989704132079998</c:v>
                </c:pt>
                <c:pt idx="3283">
                  <c:v>2.073618888855</c:v>
                </c:pt>
                <c:pt idx="3284">
                  <c:v>1.9846239089966</c:v>
                </c:pt>
                <c:pt idx="3285">
                  <c:v>1.9885994195937999</c:v>
                </c:pt>
                <c:pt idx="3286">
                  <c:v>1.9947297573089999</c:v>
                </c:pt>
                <c:pt idx="3287">
                  <c:v>1.9991419315337999</c:v>
                </c:pt>
                <c:pt idx="3288">
                  <c:v>1.9786875247955</c:v>
                </c:pt>
                <c:pt idx="3289">
                  <c:v>1.9692656993866</c:v>
                </c:pt>
                <c:pt idx="3290">
                  <c:v>1.954585313797</c:v>
                </c:pt>
                <c:pt idx="3291">
                  <c:v>1.9007363319396999</c:v>
                </c:pt>
                <c:pt idx="3292">
                  <c:v>1.8883256912230999</c:v>
                </c:pt>
                <c:pt idx="3293">
                  <c:v>1.8788635730743</c:v>
                </c:pt>
                <c:pt idx="3294">
                  <c:v>1.8520072698593</c:v>
                </c:pt>
                <c:pt idx="3295">
                  <c:v>1.8464372158050999</c:v>
                </c:pt>
                <c:pt idx="3296">
                  <c:v>1.8145385980605999</c:v>
                </c:pt>
                <c:pt idx="3297">
                  <c:v>1.8195770978928001</c:v>
                </c:pt>
                <c:pt idx="3298">
                  <c:v>1.7433904409409</c:v>
                </c:pt>
                <c:pt idx="3299">
                  <c:v>1.7630259990692001</c:v>
                </c:pt>
                <c:pt idx="3300">
                  <c:v>1.7743279933928999</c:v>
                </c:pt>
                <c:pt idx="3301">
                  <c:v>1.7505272626877</c:v>
                </c:pt>
                <c:pt idx="3302">
                  <c:v>1.7306399345398</c:v>
                </c:pt>
                <c:pt idx="3303">
                  <c:v>1.7080565690994001</c:v>
                </c:pt>
                <c:pt idx="3304">
                  <c:v>1.7177631855011</c:v>
                </c:pt>
                <c:pt idx="3305">
                  <c:v>1.6386908292769999</c:v>
                </c:pt>
                <c:pt idx="3306">
                  <c:v>1.6273956298828001</c:v>
                </c:pt>
                <c:pt idx="3307">
                  <c:v>1.6365875005721999</c:v>
                </c:pt>
                <c:pt idx="3308">
                  <c:v>1.6366829872130999</c:v>
                </c:pt>
                <c:pt idx="3309">
                  <c:v>1.6079283952712999</c:v>
                </c:pt>
                <c:pt idx="3310">
                  <c:v>1.5933200120926001</c:v>
                </c:pt>
                <c:pt idx="3311">
                  <c:v>1.5891147851944001</c:v>
                </c:pt>
                <c:pt idx="3312">
                  <c:v>1.5219341516495</c:v>
                </c:pt>
                <c:pt idx="3313">
                  <c:v>1.5301729440689</c:v>
                </c:pt>
                <c:pt idx="3314">
                  <c:v>1.512223482132</c:v>
                </c:pt>
                <c:pt idx="3315">
                  <c:v>1.5136970281601001</c:v>
                </c:pt>
                <c:pt idx="3316">
                  <c:v>1.5036047697067001</c:v>
                </c:pt>
                <c:pt idx="3317">
                  <c:v>1.4769599437714001</c:v>
                </c:pt>
                <c:pt idx="3318">
                  <c:v>1.4560309648514</c:v>
                </c:pt>
                <c:pt idx="3319">
                  <c:v>1.4372440576553001</c:v>
                </c:pt>
                <c:pt idx="3320">
                  <c:v>1.4236255884171001</c:v>
                </c:pt>
                <c:pt idx="3321">
                  <c:v>1.4272574186325</c:v>
                </c:pt>
                <c:pt idx="3322">
                  <c:v>1.417230963707</c:v>
                </c:pt>
                <c:pt idx="3323">
                  <c:v>1.3891280889511</c:v>
                </c:pt>
                <c:pt idx="3324">
                  <c:v>1.3775782585144001</c:v>
                </c:pt>
                <c:pt idx="3325">
                  <c:v>1.3643438816071001</c:v>
                </c:pt>
                <c:pt idx="3326">
                  <c:v>1.329750418663</c:v>
                </c:pt>
                <c:pt idx="3327">
                  <c:v>1.3200063705444001</c:v>
                </c:pt>
                <c:pt idx="3328">
                  <c:v>1.3295385837555</c:v>
                </c:pt>
                <c:pt idx="3329">
                  <c:v>1.3425376415253001</c:v>
                </c:pt>
                <c:pt idx="3330">
                  <c:v>1.2873014211655001</c:v>
                </c:pt>
                <c:pt idx="3331">
                  <c:v>1.2860909700394001</c:v>
                </c:pt>
                <c:pt idx="3332">
                  <c:v>1.2869520187378001</c:v>
                </c:pt>
                <c:pt idx="3333">
                  <c:v>1.2624006271362</c:v>
                </c:pt>
                <c:pt idx="3334">
                  <c:v>1.2436995506287001</c:v>
                </c:pt>
                <c:pt idx="3335">
                  <c:v>1.2432904243469001</c:v>
                </c:pt>
                <c:pt idx="3336">
                  <c:v>1.2322727441788</c:v>
                </c:pt>
                <c:pt idx="3337">
                  <c:v>1.2305219173430999</c:v>
                </c:pt>
                <c:pt idx="3338">
                  <c:v>1.2240335941314999</c:v>
                </c:pt>
                <c:pt idx="3339">
                  <c:v>1.1746430397034</c:v>
                </c:pt>
                <c:pt idx="3340">
                  <c:v>1.1552206277846999</c:v>
                </c:pt>
                <c:pt idx="3341">
                  <c:v>1.1649383306503001</c:v>
                </c:pt>
                <c:pt idx="3342">
                  <c:v>1.1492707729339999</c:v>
                </c:pt>
                <c:pt idx="3343">
                  <c:v>1.1460162401199001</c:v>
                </c:pt>
                <c:pt idx="3344">
                  <c:v>1.1301138401030999</c:v>
                </c:pt>
                <c:pt idx="3345">
                  <c:v>1.0731536149979</c:v>
                </c:pt>
                <c:pt idx="3346">
                  <c:v>1.0846663713455</c:v>
                </c:pt>
                <c:pt idx="3347">
                  <c:v>1.0844564437866</c:v>
                </c:pt>
                <c:pt idx="3348">
                  <c:v>1.080760717392</c:v>
                </c:pt>
                <c:pt idx="3349">
                  <c:v>1.0691328048705999</c:v>
                </c:pt>
                <c:pt idx="3350">
                  <c:v>1.0541124343871999</c:v>
                </c:pt>
                <c:pt idx="3351">
                  <c:v>1.0059711933136</c:v>
                </c:pt>
                <c:pt idx="3352">
                  <c:v>1.0033096075057999</c:v>
                </c:pt>
                <c:pt idx="3353">
                  <c:v>0.99076539278029996</c:v>
                </c:pt>
                <c:pt idx="3354">
                  <c:v>0.98319178819655995</c:v>
                </c:pt>
                <c:pt idx="3355">
                  <c:v>0.98617982864380005</c:v>
                </c:pt>
                <c:pt idx="3356">
                  <c:v>0.97061014175414995</c:v>
                </c:pt>
                <c:pt idx="3357">
                  <c:v>0.92026650905608998</c:v>
                </c:pt>
                <c:pt idx="3358">
                  <c:v>0.91369855403900002</c:v>
                </c:pt>
                <c:pt idx="3359">
                  <c:v>0.93066763877868997</c:v>
                </c:pt>
                <c:pt idx="3360">
                  <c:v>0.91410160064696999</c:v>
                </c:pt>
                <c:pt idx="3361">
                  <c:v>0.89020580053329001</c:v>
                </c:pt>
                <c:pt idx="3362">
                  <c:v>0.88514184951782005</c:v>
                </c:pt>
                <c:pt idx="3363">
                  <c:v>0.86202102899551003</c:v>
                </c:pt>
                <c:pt idx="3364">
                  <c:v>0.86900502443313998</c:v>
                </c:pt>
                <c:pt idx="3365">
                  <c:v>0.85566776990891003</c:v>
                </c:pt>
                <c:pt idx="3366">
                  <c:v>0.84694421291350996</c:v>
                </c:pt>
                <c:pt idx="3367">
                  <c:v>0.81178915500641002</c:v>
                </c:pt>
                <c:pt idx="3368">
                  <c:v>0.80876445770264005</c:v>
                </c:pt>
                <c:pt idx="3369">
                  <c:v>0.77617275714874001</c:v>
                </c:pt>
                <c:pt idx="3370">
                  <c:v>0.75829756259918002</c:v>
                </c:pt>
                <c:pt idx="3371">
                  <c:v>0.76313942670821999</c:v>
                </c:pt>
                <c:pt idx="3372">
                  <c:v>0.76170110702515004</c:v>
                </c:pt>
                <c:pt idx="3373">
                  <c:v>0.74875301122664994</c:v>
                </c:pt>
                <c:pt idx="3374">
                  <c:v>0.71398055553436002</c:v>
                </c:pt>
                <c:pt idx="3375">
                  <c:v>0.68798828125</c:v>
                </c:pt>
                <c:pt idx="3376">
                  <c:v>0.67670118808746005</c:v>
                </c:pt>
                <c:pt idx="3377">
                  <c:v>0.66768610477447998</c:v>
                </c:pt>
                <c:pt idx="3378">
                  <c:v>0.65278083086014005</c:v>
                </c:pt>
                <c:pt idx="3379">
                  <c:v>0.65003949403762995</c:v>
                </c:pt>
                <c:pt idx="3380">
                  <c:v>0.63879805803298995</c:v>
                </c:pt>
                <c:pt idx="3381">
                  <c:v>0.61025488376616999</c:v>
                </c:pt>
                <c:pt idx="3382">
                  <c:v>0.60130655765533003</c:v>
                </c:pt>
                <c:pt idx="3383">
                  <c:v>0.60624688863753995</c:v>
                </c:pt>
                <c:pt idx="3384">
                  <c:v>0.62720412015914995</c:v>
                </c:pt>
                <c:pt idx="3385">
                  <c:v>0.60127168893813998</c:v>
                </c:pt>
                <c:pt idx="3386">
                  <c:v>0.58249527215957997</c:v>
                </c:pt>
                <c:pt idx="3387">
                  <c:v>0.58504313230515004</c:v>
                </c:pt>
                <c:pt idx="3388">
                  <c:v>0.58239179849625</c:v>
                </c:pt>
                <c:pt idx="3389">
                  <c:v>0.58152180910109996</c:v>
                </c:pt>
                <c:pt idx="3390">
                  <c:v>0.56814080476760997</c:v>
                </c:pt>
                <c:pt idx="3391">
                  <c:v>0.55801135301589999</c:v>
                </c:pt>
                <c:pt idx="3392">
                  <c:v>0.53657394647598</c:v>
                </c:pt>
                <c:pt idx="3393">
                  <c:v>0.50989204645157005</c:v>
                </c:pt>
                <c:pt idx="3394">
                  <c:v>0.52411580085753995</c:v>
                </c:pt>
                <c:pt idx="3395">
                  <c:v>0.50762128829955999</c:v>
                </c:pt>
                <c:pt idx="3396">
                  <c:v>0.50640106201171997</c:v>
                </c:pt>
                <c:pt idx="3397">
                  <c:v>0.50425738096237005</c:v>
                </c:pt>
                <c:pt idx="3398">
                  <c:v>0.49541515111923001</c:v>
                </c:pt>
                <c:pt idx="3399">
                  <c:v>0.47210416197777</c:v>
                </c:pt>
                <c:pt idx="3400">
                  <c:v>0.46960535645485002</c:v>
                </c:pt>
                <c:pt idx="3401">
                  <c:v>0.47670492529869002</c:v>
                </c:pt>
                <c:pt idx="3402">
                  <c:v>0.45617705583571999</c:v>
                </c:pt>
                <c:pt idx="3403">
                  <c:v>0.45367512106895003</c:v>
                </c:pt>
                <c:pt idx="3404">
                  <c:v>0.42388445138931002</c:v>
                </c:pt>
                <c:pt idx="3405">
                  <c:v>0.40800258517264998</c:v>
                </c:pt>
                <c:pt idx="3406">
                  <c:v>0.40668451786040999</c:v>
                </c:pt>
                <c:pt idx="3407">
                  <c:v>0.42119964957236999</c:v>
                </c:pt>
                <c:pt idx="3408">
                  <c:v>0.41432359814643999</c:v>
                </c:pt>
                <c:pt idx="3409">
                  <c:v>0.43222644925116999</c:v>
                </c:pt>
                <c:pt idx="3410">
                  <c:v>0.39287343621254001</c:v>
                </c:pt>
                <c:pt idx="3411">
                  <c:v>0.42291161417960998</c:v>
                </c:pt>
                <c:pt idx="3412">
                  <c:v>0.43456301093101002</c:v>
                </c:pt>
                <c:pt idx="3413">
                  <c:v>0.42037937045097001</c:v>
                </c:pt>
                <c:pt idx="3414">
                  <c:v>0.41729417443275002</c:v>
                </c:pt>
                <c:pt idx="3415">
                  <c:v>0.39115825295447998</c:v>
                </c:pt>
                <c:pt idx="3416">
                  <c:v>0.38782745599746998</c:v>
                </c:pt>
                <c:pt idx="3417">
                  <c:v>0.40349417924880998</c:v>
                </c:pt>
                <c:pt idx="3418">
                  <c:v>0.40508738160133001</c:v>
                </c:pt>
                <c:pt idx="3419">
                  <c:v>0.40143516659737</c:v>
                </c:pt>
                <c:pt idx="3420">
                  <c:v>0.41291460394858998</c:v>
                </c:pt>
                <c:pt idx="3421">
                  <c:v>0.39743083715438998</c:v>
                </c:pt>
                <c:pt idx="3422">
                  <c:v>0.37532961368561002</c:v>
                </c:pt>
                <c:pt idx="3423">
                  <c:v>0.39867770671843999</c:v>
                </c:pt>
                <c:pt idx="3424">
                  <c:v>0.40218800306320002</c:v>
                </c:pt>
                <c:pt idx="3425">
                  <c:v>0.39710366725921997</c:v>
                </c:pt>
                <c:pt idx="3426">
                  <c:v>0.38886085152625999</c:v>
                </c:pt>
                <c:pt idx="3427">
                  <c:v>0.39302662014960998</c:v>
                </c:pt>
                <c:pt idx="3428">
                  <c:v>0.37257230281830001</c:v>
                </c:pt>
                <c:pt idx="3429">
                  <c:v>0.35905706882477001</c:v>
                </c:pt>
                <c:pt idx="3430">
                  <c:v>0.38467660546303001</c:v>
                </c:pt>
                <c:pt idx="3431">
                  <c:v>0.38281077146530001</c:v>
                </c:pt>
                <c:pt idx="3432">
                  <c:v>0.38376879692077998</c:v>
                </c:pt>
                <c:pt idx="3433">
                  <c:v>0.37091183662415</c:v>
                </c:pt>
                <c:pt idx="3434">
                  <c:v>0.37568014860152998</c:v>
                </c:pt>
                <c:pt idx="3435">
                  <c:v>0.35898542404174999</c:v>
                </c:pt>
                <c:pt idx="3436">
                  <c:v>0.35351234674454002</c:v>
                </c:pt>
                <c:pt idx="3437">
                  <c:v>0.37541425228119002</c:v>
                </c:pt>
                <c:pt idx="3438">
                  <c:v>0.4026295542717</c:v>
                </c:pt>
                <c:pt idx="3439">
                  <c:v>0.39084309339522999</c:v>
                </c:pt>
                <c:pt idx="3440">
                  <c:v>0.37017250061035001</c:v>
                </c:pt>
                <c:pt idx="3441">
                  <c:v>0.36960819363594</c:v>
                </c:pt>
                <c:pt idx="3442">
                  <c:v>0.35104441642760997</c:v>
                </c:pt>
                <c:pt idx="3443">
                  <c:v>0.36829662322998002</c:v>
                </c:pt>
                <c:pt idx="3444">
                  <c:v>0.3739375770092</c:v>
                </c:pt>
                <c:pt idx="3445">
                  <c:v>0.38061553239821999</c:v>
                </c:pt>
                <c:pt idx="3446">
                  <c:v>0.36409085988998002</c:v>
                </c:pt>
                <c:pt idx="3447">
                  <c:v>0.3743451833725</c:v>
                </c:pt>
                <c:pt idx="3448">
                  <c:v>0.38127973675728</c:v>
                </c:pt>
                <c:pt idx="3449">
                  <c:v>0.34981569647789001</c:v>
                </c:pt>
                <c:pt idx="3450">
                  <c:v>0.3562745153904</c:v>
                </c:pt>
                <c:pt idx="3451">
                  <c:v>0.38777494430541998</c:v>
                </c:pt>
                <c:pt idx="3452">
                  <c:v>0.37868514657021002</c:v>
                </c:pt>
                <c:pt idx="3453">
                  <c:v>0.38489767909049999</c:v>
                </c:pt>
                <c:pt idx="3454">
                  <c:v>0.38755276799201999</c:v>
                </c:pt>
                <c:pt idx="3455">
                  <c:v>0.37357828021049</c:v>
                </c:pt>
                <c:pt idx="3456">
                  <c:v>0.37048396468162997</c:v>
                </c:pt>
                <c:pt idx="3457">
                  <c:v>0.36341023445129</c:v>
                </c:pt>
                <c:pt idx="3458">
                  <c:v>0.38051101565361001</c:v>
                </c:pt>
                <c:pt idx="3459">
                  <c:v>0.40471971035004001</c:v>
                </c:pt>
                <c:pt idx="3460">
                  <c:v>0.40900790691375999</c:v>
                </c:pt>
                <c:pt idx="3461">
                  <c:v>0.39454734325409002</c:v>
                </c:pt>
                <c:pt idx="3462">
                  <c:v>0.39500752091407998</c:v>
                </c:pt>
                <c:pt idx="3463">
                  <c:v>0.37648886442183999</c:v>
                </c:pt>
                <c:pt idx="3464">
                  <c:v>0.35903611779213002</c:v>
                </c:pt>
                <c:pt idx="3465">
                  <c:v>0.37519323825835998</c:v>
                </c:pt>
                <c:pt idx="3466">
                  <c:v>0.39564105868339999</c:v>
                </c:pt>
                <c:pt idx="3467">
                  <c:v>0.39857640862464999</c:v>
                </c:pt>
                <c:pt idx="3468">
                  <c:v>0.41787549853325001</c:v>
                </c:pt>
                <c:pt idx="3469">
                  <c:v>0.37055903673172003</c:v>
                </c:pt>
                <c:pt idx="3470">
                  <c:v>0.37417677044867997</c:v>
                </c:pt>
                <c:pt idx="3471">
                  <c:v>0.36247462034224998</c:v>
                </c:pt>
                <c:pt idx="3472">
                  <c:v>0.39066320657730003</c:v>
                </c:pt>
                <c:pt idx="3473">
                  <c:v>0.38205486536026001</c:v>
                </c:pt>
                <c:pt idx="3474">
                  <c:v>0.39505678415298001</c:v>
                </c:pt>
                <c:pt idx="3475">
                  <c:v>0.39706125855446001</c:v>
                </c:pt>
                <c:pt idx="3476">
                  <c:v>0.39763060212134999</c:v>
                </c:pt>
                <c:pt idx="3477">
                  <c:v>0.38453596830367998</c:v>
                </c:pt>
                <c:pt idx="3478">
                  <c:v>0.36005991697311002</c:v>
                </c:pt>
                <c:pt idx="3479">
                  <c:v>0.36005991697311002</c:v>
                </c:pt>
                <c:pt idx="3480">
                  <c:v>0.40249353647232</c:v>
                </c:pt>
                <c:pt idx="3481">
                  <c:v>0.41692420840263</c:v>
                </c:pt>
                <c:pt idx="3482">
                  <c:v>0.41045084595679998</c:v>
                </c:pt>
                <c:pt idx="3483">
                  <c:v>0.41045084595679998</c:v>
                </c:pt>
                <c:pt idx="3484">
                  <c:v>0.40067493915558</c:v>
                </c:pt>
                <c:pt idx="3485">
                  <c:v>0.37630435824393998</c:v>
                </c:pt>
                <c:pt idx="3486">
                  <c:v>0.38541129231452997</c:v>
                </c:pt>
                <c:pt idx="3487">
                  <c:v>0.37616434693335998</c:v>
                </c:pt>
                <c:pt idx="3488">
                  <c:v>0.39148285984992998</c:v>
                </c:pt>
                <c:pt idx="3489">
                  <c:v>0.40671813488007003</c:v>
                </c:pt>
                <c:pt idx="3490">
                  <c:v>0.40037921071053001</c:v>
                </c:pt>
                <c:pt idx="3491">
                  <c:v>0.39224609732628002</c:v>
                </c:pt>
                <c:pt idx="3492">
                  <c:v>0.37299826741219</c:v>
                </c:pt>
                <c:pt idx="3493">
                  <c:v>0.36181220412254</c:v>
                </c:pt>
                <c:pt idx="3494">
                  <c:v>0.38890671730041998</c:v>
                </c:pt>
                <c:pt idx="3495">
                  <c:v>0.39938613772392001</c:v>
                </c:pt>
                <c:pt idx="3496">
                  <c:v>0.41167017817496998</c:v>
                </c:pt>
                <c:pt idx="3497">
                  <c:v>0.40360748767853</c:v>
                </c:pt>
                <c:pt idx="3498">
                  <c:v>0.40445506572723</c:v>
                </c:pt>
                <c:pt idx="3499">
                  <c:v>0.37979120016098</c:v>
                </c:pt>
                <c:pt idx="3500">
                  <c:v>0.38022491335869002</c:v>
                </c:pt>
                <c:pt idx="3501">
                  <c:v>0.38825824856758001</c:v>
                </c:pt>
                <c:pt idx="3502">
                  <c:v>0.39198121428490001</c:v>
                </c:pt>
                <c:pt idx="3503">
                  <c:v>0.39793992042541998</c:v>
                </c:pt>
                <c:pt idx="3504">
                  <c:v>0.41425600647925997</c:v>
                </c:pt>
                <c:pt idx="3505">
                  <c:v>0.40338101983070002</c:v>
                </c:pt>
                <c:pt idx="3506">
                  <c:v>0.39448887109755998</c:v>
                </c:pt>
                <c:pt idx="3507">
                  <c:v>0.37119573354721003</c:v>
                </c:pt>
                <c:pt idx="3508">
                  <c:v>0.38028997182846003</c:v>
                </c:pt>
                <c:pt idx="3509">
                  <c:v>0.40639308094977999</c:v>
                </c:pt>
                <c:pt idx="3510">
                  <c:v>0.41154798865317999</c:v>
                </c:pt>
                <c:pt idx="3511">
                  <c:v>0.41201859712601002</c:v>
                </c:pt>
                <c:pt idx="3512">
                  <c:v>0.41346156597137002</c:v>
                </c:pt>
                <c:pt idx="3513">
                  <c:v>0.40389001369476002</c:v>
                </c:pt>
                <c:pt idx="3514">
                  <c:v>0.39100176095963002</c:v>
                </c:pt>
                <c:pt idx="3515">
                  <c:v>0.40322777628898998</c:v>
                </c:pt>
                <c:pt idx="3516">
                  <c:v>0.41736674308777</c:v>
                </c:pt>
                <c:pt idx="3517">
                  <c:v>0.41511520743370001</c:v>
                </c:pt>
                <c:pt idx="3518">
                  <c:v>0.40800806879996998</c:v>
                </c:pt>
                <c:pt idx="3519">
                  <c:v>0.40546342730522</c:v>
                </c:pt>
                <c:pt idx="3520">
                  <c:v>0.39200523495674</c:v>
                </c:pt>
                <c:pt idx="3521">
                  <c:v>0.38062009215355003</c:v>
                </c:pt>
                <c:pt idx="3522">
                  <c:v>0.41832140088080999</c:v>
                </c:pt>
                <c:pt idx="3523">
                  <c:v>0.42639285326004001</c:v>
                </c:pt>
                <c:pt idx="3524">
                  <c:v>0.41290596127509999</c:v>
                </c:pt>
                <c:pt idx="3525">
                  <c:v>0.40888208150864003</c:v>
                </c:pt>
                <c:pt idx="3526">
                  <c:v>0.40312978625298002</c:v>
                </c:pt>
                <c:pt idx="3527">
                  <c:v>0.38200011849402998</c:v>
                </c:pt>
                <c:pt idx="3528">
                  <c:v>0.39553812146187001</c:v>
                </c:pt>
                <c:pt idx="3529">
                  <c:v>0.41848906874656999</c:v>
                </c:pt>
                <c:pt idx="3530">
                  <c:v>0.39801138639450001</c:v>
                </c:pt>
                <c:pt idx="3531">
                  <c:v>0.41611552238464</c:v>
                </c:pt>
                <c:pt idx="3532">
                  <c:v>0.41457343101500999</c:v>
                </c:pt>
                <c:pt idx="3533">
                  <c:v>0.41293665766715998</c:v>
                </c:pt>
                <c:pt idx="3534">
                  <c:v>0.40501534938812001</c:v>
                </c:pt>
                <c:pt idx="3535">
                  <c:v>0.38343313336371998</c:v>
                </c:pt>
                <c:pt idx="3536">
                  <c:v>0.42863023281097001</c:v>
                </c:pt>
                <c:pt idx="3537">
                  <c:v>0.42656418681144997</c:v>
                </c:pt>
                <c:pt idx="3538">
                  <c:v>0.40518435835838001</c:v>
                </c:pt>
                <c:pt idx="3539">
                  <c:v>0.39283666014670998</c:v>
                </c:pt>
                <c:pt idx="3540">
                  <c:v>0.40787747502326999</c:v>
                </c:pt>
                <c:pt idx="3541">
                  <c:v>0.38645684719085999</c:v>
                </c:pt>
                <c:pt idx="3542">
                  <c:v>0.36904489994049</c:v>
                </c:pt>
                <c:pt idx="3543">
                  <c:v>0.42652288079262002</c:v>
                </c:pt>
                <c:pt idx="3544">
                  <c:v>0.39914685487746998</c:v>
                </c:pt>
                <c:pt idx="3545">
                  <c:v>0.40683996677398998</c:v>
                </c:pt>
                <c:pt idx="3546">
                  <c:v>0.42692568898201</c:v>
                </c:pt>
                <c:pt idx="3547">
                  <c:v>0.40626302361487998</c:v>
                </c:pt>
                <c:pt idx="3548">
                  <c:v>0.38254207372665</c:v>
                </c:pt>
                <c:pt idx="3549">
                  <c:v>0.36056944727897999</c:v>
                </c:pt>
                <c:pt idx="3550">
                  <c:v>0.39553770422934997</c:v>
                </c:pt>
                <c:pt idx="3551">
                  <c:v>0.40796741843223999</c:v>
                </c:pt>
                <c:pt idx="3552">
                  <c:v>0.40198218822478998</c:v>
                </c:pt>
                <c:pt idx="3553">
                  <c:v>0.39124912023544001</c:v>
                </c:pt>
                <c:pt idx="3554">
                  <c:v>0.40716320276259999</c:v>
                </c:pt>
                <c:pt idx="3555">
                  <c:v>0.38971719145775002</c:v>
                </c:pt>
                <c:pt idx="3556">
                  <c:v>0.36921903491019997</c:v>
                </c:pt>
                <c:pt idx="3557">
                  <c:v>0.39473220705986001</c:v>
                </c:pt>
                <c:pt idx="3558">
                  <c:v>0.40948614478111001</c:v>
                </c:pt>
                <c:pt idx="3559">
                  <c:v>0.42271807789803001</c:v>
                </c:pt>
                <c:pt idx="3560">
                  <c:v>0.39906743168830999</c:v>
                </c:pt>
                <c:pt idx="3561">
                  <c:v>0.39840114116669001</c:v>
                </c:pt>
                <c:pt idx="3562">
                  <c:v>0.38469710946083002</c:v>
                </c:pt>
                <c:pt idx="3563">
                  <c:v>0.38311424851418002</c:v>
                </c:pt>
                <c:pt idx="3564">
                  <c:v>0.40568378567696001</c:v>
                </c:pt>
                <c:pt idx="3565">
                  <c:v>0.40516808629036</c:v>
                </c:pt>
                <c:pt idx="3566">
                  <c:v>0.39353358745575001</c:v>
                </c:pt>
                <c:pt idx="3567">
                  <c:v>0.42269822955132003</c:v>
                </c:pt>
                <c:pt idx="3568">
                  <c:v>0.39704152941704002</c:v>
                </c:pt>
                <c:pt idx="3569">
                  <c:v>0.38430073857307001</c:v>
                </c:pt>
                <c:pt idx="3570">
                  <c:v>0.38603851199150002</c:v>
                </c:pt>
                <c:pt idx="3571">
                  <c:v>0.39757207036018</c:v>
                </c:pt>
                <c:pt idx="3572">
                  <c:v>0.40107849240303001</c:v>
                </c:pt>
                <c:pt idx="3573">
                  <c:v>0.40055432915688</c:v>
                </c:pt>
                <c:pt idx="3574">
                  <c:v>0.41175284981728</c:v>
                </c:pt>
                <c:pt idx="3575">
                  <c:v>0.40079244971275002</c:v>
                </c:pt>
                <c:pt idx="3576">
                  <c:v>0.38247078657150002</c:v>
                </c:pt>
                <c:pt idx="3577">
                  <c:v>0.38493344187737</c:v>
                </c:pt>
                <c:pt idx="3578">
                  <c:v>0.40852424502373003</c:v>
                </c:pt>
                <c:pt idx="3579">
                  <c:v>0.40880653262138</c:v>
                </c:pt>
                <c:pt idx="3580">
                  <c:v>0.40592470765114003</c:v>
                </c:pt>
                <c:pt idx="3581">
                  <c:v>0.40601903200150002</c:v>
                </c:pt>
                <c:pt idx="3582">
                  <c:v>0.41020309925079002</c:v>
                </c:pt>
                <c:pt idx="3583">
                  <c:v>0.38540402054786999</c:v>
                </c:pt>
                <c:pt idx="3584">
                  <c:v>0.39551708102226002</c:v>
                </c:pt>
                <c:pt idx="3585">
                  <c:v>0.42055484652518998</c:v>
                </c:pt>
                <c:pt idx="3586">
                  <c:v>0.39551717042923001</c:v>
                </c:pt>
                <c:pt idx="3587">
                  <c:v>0.40987771749495999</c:v>
                </c:pt>
                <c:pt idx="3588">
                  <c:v>0.42172977328299999</c:v>
                </c:pt>
                <c:pt idx="3589">
                  <c:v>0.38773238658905002</c:v>
                </c:pt>
                <c:pt idx="3590">
                  <c:v>0.37994652986526001</c:v>
                </c:pt>
                <c:pt idx="3591">
                  <c:v>0.37212145328522001</c:v>
                </c:pt>
                <c:pt idx="3592">
                  <c:v>0.41925841569901001</c:v>
                </c:pt>
                <c:pt idx="3593">
                  <c:v>0.38778313994407998</c:v>
                </c:pt>
                <c:pt idx="3594">
                  <c:v>0.40935370326041998</c:v>
                </c:pt>
                <c:pt idx="3595">
                  <c:v>0.39444696903228998</c:v>
                </c:pt>
                <c:pt idx="3596">
                  <c:v>0.41178742051125</c:v>
                </c:pt>
                <c:pt idx="3597">
                  <c:v>0.37838000059128002</c:v>
                </c:pt>
                <c:pt idx="3598">
                  <c:v>0.37299954891205001</c:v>
                </c:pt>
                <c:pt idx="3599">
                  <c:v>0.37299954891205001</c:v>
                </c:pt>
                <c:pt idx="3600">
                  <c:v>0.39859682321548001</c:v>
                </c:pt>
                <c:pt idx="3601">
                  <c:v>0.40421652793884</c:v>
                </c:pt>
                <c:pt idx="3602">
                  <c:v>0.41079244017601002</c:v>
                </c:pt>
                <c:pt idx="3603">
                  <c:v>0.39168158173561002</c:v>
                </c:pt>
                <c:pt idx="3604">
                  <c:v>0.40005087852478</c:v>
                </c:pt>
                <c:pt idx="3605">
                  <c:v>0.36717993021010997</c:v>
                </c:pt>
                <c:pt idx="3606">
                  <c:v>0.39518573880196001</c:v>
                </c:pt>
                <c:pt idx="3607">
                  <c:v>0.40300339460373003</c:v>
                </c:pt>
                <c:pt idx="3608">
                  <c:v>0.40675050020218001</c:v>
                </c:pt>
                <c:pt idx="3609">
                  <c:v>0.42912539839745001</c:v>
                </c:pt>
                <c:pt idx="3610">
                  <c:v>0.40581583976746</c:v>
                </c:pt>
                <c:pt idx="3611">
                  <c:v>0.38515031337737998</c:v>
                </c:pt>
                <c:pt idx="3612">
                  <c:v>0.40740984678268</c:v>
                </c:pt>
                <c:pt idx="3613">
                  <c:v>0.41218826174736001</c:v>
                </c:pt>
                <c:pt idx="3614">
                  <c:v>0.41172617673874001</c:v>
                </c:pt>
                <c:pt idx="3615">
                  <c:v>0.42745780944824002</c:v>
                </c:pt>
                <c:pt idx="3616">
                  <c:v>0.43163201212883001</c:v>
                </c:pt>
                <c:pt idx="3617">
                  <c:v>0.39930817484856002</c:v>
                </c:pt>
                <c:pt idx="3618">
                  <c:v>0.37172788381576999</c:v>
                </c:pt>
                <c:pt idx="3619">
                  <c:v>0.36417141556740001</c:v>
                </c:pt>
                <c:pt idx="3620">
                  <c:v>0.43640008568763999</c:v>
                </c:pt>
                <c:pt idx="3621">
                  <c:v>0.41386741399764998</c:v>
                </c:pt>
                <c:pt idx="3622">
                  <c:v>0.40713611245155001</c:v>
                </c:pt>
                <c:pt idx="3623">
                  <c:v>0.39739865064620999</c:v>
                </c:pt>
                <c:pt idx="3624">
                  <c:v>0.39802154898643</c:v>
                </c:pt>
                <c:pt idx="3625">
                  <c:v>0.39080029726027998</c:v>
                </c:pt>
                <c:pt idx="3626">
                  <c:v>0.38182792067527999</c:v>
                </c:pt>
                <c:pt idx="3627">
                  <c:v>0.40138736367226002</c:v>
                </c:pt>
                <c:pt idx="3628">
                  <c:v>0.41164195537567</c:v>
                </c:pt>
                <c:pt idx="3629">
                  <c:v>0.42206361889839</c:v>
                </c:pt>
                <c:pt idx="3630">
                  <c:v>0.38991433382034002</c:v>
                </c:pt>
                <c:pt idx="3631">
                  <c:v>0.38806530833244002</c:v>
                </c:pt>
                <c:pt idx="3632">
                  <c:v>0.39622116088866999</c:v>
                </c:pt>
                <c:pt idx="3633">
                  <c:v>0.36514991521835</c:v>
                </c:pt>
                <c:pt idx="3634">
                  <c:v>0.38711237907410001</c:v>
                </c:pt>
                <c:pt idx="3635">
                  <c:v>0.43068012595177002</c:v>
                </c:pt>
                <c:pt idx="3636">
                  <c:v>0.40621107816696</c:v>
                </c:pt>
                <c:pt idx="3637">
                  <c:v>0.40452697873116</c:v>
                </c:pt>
                <c:pt idx="3638">
                  <c:v>0.39200502634048001</c:v>
                </c:pt>
                <c:pt idx="3639">
                  <c:v>0.36206525564193998</c:v>
                </c:pt>
                <c:pt idx="3640">
                  <c:v>0.41269639134406999</c:v>
                </c:pt>
                <c:pt idx="3641">
                  <c:v>0.42990279197692999</c:v>
                </c:pt>
                <c:pt idx="3642">
                  <c:v>0.42028272151946999</c:v>
                </c:pt>
                <c:pt idx="3643">
                  <c:v>0.41719526052474998</c:v>
                </c:pt>
                <c:pt idx="3644">
                  <c:v>0.41061484813690002</c:v>
                </c:pt>
                <c:pt idx="3645">
                  <c:v>0.38483297824860002</c:v>
                </c:pt>
                <c:pt idx="3646">
                  <c:v>0.41779977083205999</c:v>
                </c:pt>
                <c:pt idx="3647">
                  <c:v>0.41745182871818998</c:v>
                </c:pt>
                <c:pt idx="3648">
                  <c:v>0.40247327089309998</c:v>
                </c:pt>
                <c:pt idx="3649">
                  <c:v>0.43692842125893</c:v>
                </c:pt>
                <c:pt idx="3650">
                  <c:v>0.41238632798195002</c:v>
                </c:pt>
                <c:pt idx="3651">
                  <c:v>0.39638650417327997</c:v>
                </c:pt>
                <c:pt idx="3652">
                  <c:v>0.40287637710571</c:v>
                </c:pt>
                <c:pt idx="3653">
                  <c:v>0.42189371585845997</c:v>
                </c:pt>
                <c:pt idx="3654">
                  <c:v>0.40398609638214</c:v>
                </c:pt>
                <c:pt idx="3655">
                  <c:v>0.39763465523719999</c:v>
                </c:pt>
                <c:pt idx="3656">
                  <c:v>0.41466498374938998</c:v>
                </c:pt>
                <c:pt idx="3657">
                  <c:v>0.39775216579437001</c:v>
                </c:pt>
                <c:pt idx="3658">
                  <c:v>0.40826588869094999</c:v>
                </c:pt>
                <c:pt idx="3659">
                  <c:v>0.42451056838036</c:v>
                </c:pt>
                <c:pt idx="3660">
                  <c:v>0.40738669037818998</c:v>
                </c:pt>
                <c:pt idx="3661">
                  <c:v>0.41416057944298001</c:v>
                </c:pt>
                <c:pt idx="3662">
                  <c:v>0.40720802545547002</c:v>
                </c:pt>
                <c:pt idx="3663">
                  <c:v>0.40905028581619002</c:v>
                </c:pt>
                <c:pt idx="3664">
                  <c:v>0.42251706123352001</c:v>
                </c:pt>
                <c:pt idx="3665">
                  <c:v>0.41902917623519997</c:v>
                </c:pt>
                <c:pt idx="3666">
                  <c:v>0.41633468866348</c:v>
                </c:pt>
                <c:pt idx="3667">
                  <c:v>0.41352012753487</c:v>
                </c:pt>
                <c:pt idx="3668">
                  <c:v>0.40911379456519997</c:v>
                </c:pt>
                <c:pt idx="3669">
                  <c:v>0.38027918338776001</c:v>
                </c:pt>
                <c:pt idx="3670">
                  <c:v>0.42099359631538003</c:v>
                </c:pt>
                <c:pt idx="3671">
                  <c:v>0.41033676266669999</c:v>
                </c:pt>
                <c:pt idx="3672">
                  <c:v>0.42841392755508001</c:v>
                </c:pt>
                <c:pt idx="3673">
                  <c:v>0.42269560694695002</c:v>
                </c:pt>
                <c:pt idx="3674">
                  <c:v>0.40887969732285001</c:v>
                </c:pt>
                <c:pt idx="3675">
                  <c:v>0.37789243459701999</c:v>
                </c:pt>
                <c:pt idx="3676">
                  <c:v>0.43275696039200001</c:v>
                </c:pt>
                <c:pt idx="3677">
                  <c:v>0.42904812097549</c:v>
                </c:pt>
                <c:pt idx="3678">
                  <c:v>0.42735812067986001</c:v>
                </c:pt>
                <c:pt idx="3679">
                  <c:v>0.42029747366905001</c:v>
                </c:pt>
                <c:pt idx="3680">
                  <c:v>0.40311446785927002</c:v>
                </c:pt>
                <c:pt idx="3681">
                  <c:v>0.40190201997757002</c:v>
                </c:pt>
                <c:pt idx="3682">
                  <c:v>0.39905941486358998</c:v>
                </c:pt>
                <c:pt idx="3683">
                  <c:v>0.41370171308517001</c:v>
                </c:pt>
                <c:pt idx="3684">
                  <c:v>0.42402380704879999</c:v>
                </c:pt>
                <c:pt idx="3685">
                  <c:v>0.40770560503005998</c:v>
                </c:pt>
                <c:pt idx="3686">
                  <c:v>0.40871870517731002</c:v>
                </c:pt>
                <c:pt idx="3687">
                  <c:v>0.38844549655914001</c:v>
                </c:pt>
                <c:pt idx="3688">
                  <c:v>0.41074118018150002</c:v>
                </c:pt>
                <c:pt idx="3689">
                  <c:v>0.41855037212371998</c:v>
                </c:pt>
                <c:pt idx="3690">
                  <c:v>0.43700203299522</c:v>
                </c:pt>
                <c:pt idx="3691">
                  <c:v>0.41242292523384</c:v>
                </c:pt>
                <c:pt idx="3692">
                  <c:v>0.40819400548934998</c:v>
                </c:pt>
                <c:pt idx="3693">
                  <c:v>0.39485216140746998</c:v>
                </c:pt>
                <c:pt idx="3694">
                  <c:v>0.40587997436522999</c:v>
                </c:pt>
                <c:pt idx="3695">
                  <c:v>0.40686044096946999</c:v>
                </c:pt>
                <c:pt idx="3696">
                  <c:v>0.42962983250617998</c:v>
                </c:pt>
                <c:pt idx="3697">
                  <c:v>0.40873599052428999</c:v>
                </c:pt>
                <c:pt idx="3698">
                  <c:v>0.41650357842445002</c:v>
                </c:pt>
                <c:pt idx="3699">
                  <c:v>0.40186935663223</c:v>
                </c:pt>
                <c:pt idx="3700">
                  <c:v>0.40767359733581998</c:v>
                </c:pt>
                <c:pt idx="3701">
                  <c:v>0.41032028198241999</c:v>
                </c:pt>
                <c:pt idx="3702">
                  <c:v>0.40002447366714</c:v>
                </c:pt>
                <c:pt idx="3703">
                  <c:v>0.41447839140892001</c:v>
                </c:pt>
                <c:pt idx="3704">
                  <c:v>0.40199527144432001</c:v>
                </c:pt>
                <c:pt idx="3705">
                  <c:v>0.39402696490287997</c:v>
                </c:pt>
                <c:pt idx="3706">
                  <c:v>0.40908837318419999</c:v>
                </c:pt>
                <c:pt idx="3707">
                  <c:v>0.4108581840992</c:v>
                </c:pt>
                <c:pt idx="3708">
                  <c:v>0.41230568289757002</c:v>
                </c:pt>
                <c:pt idx="3709">
                  <c:v>0.41439196467400002</c:v>
                </c:pt>
                <c:pt idx="3710">
                  <c:v>0.40525028109549999</c:v>
                </c:pt>
                <c:pt idx="3711">
                  <c:v>0.38235175609589001</c:v>
                </c:pt>
                <c:pt idx="3712">
                  <c:v>0.39423131942749001</c:v>
                </c:pt>
                <c:pt idx="3713">
                  <c:v>0.41692316532134999</c:v>
                </c:pt>
                <c:pt idx="3714">
                  <c:v>0.42267927527428001</c:v>
                </c:pt>
                <c:pt idx="3715">
                  <c:v>0.41344770789146001</c:v>
                </c:pt>
                <c:pt idx="3716">
                  <c:v>0.39881834387779003</c:v>
                </c:pt>
                <c:pt idx="3717">
                  <c:v>0.37991380691527998</c:v>
                </c:pt>
                <c:pt idx="3718">
                  <c:v>0.40857321023941001</c:v>
                </c:pt>
                <c:pt idx="3719">
                  <c:v>0.42099165916442999</c:v>
                </c:pt>
                <c:pt idx="3720">
                  <c:v>0.42450675368308999</c:v>
                </c:pt>
                <c:pt idx="3721">
                  <c:v>0.40049183368683</c:v>
                </c:pt>
                <c:pt idx="3722">
                  <c:v>0.40092754364013999</c:v>
                </c:pt>
                <c:pt idx="3723">
                  <c:v>0.41856881976128002</c:v>
                </c:pt>
                <c:pt idx="3724">
                  <c:v>0.40944328904152</c:v>
                </c:pt>
                <c:pt idx="3725">
                  <c:v>0.41036850214005</c:v>
                </c:pt>
                <c:pt idx="3726">
                  <c:v>0.43375787138938998</c:v>
                </c:pt>
                <c:pt idx="3727">
                  <c:v>0.40107825398445002</c:v>
                </c:pt>
                <c:pt idx="3728">
                  <c:v>0.43114662170410001</c:v>
                </c:pt>
                <c:pt idx="3729">
                  <c:v>0.39263671636580999</c:v>
                </c:pt>
                <c:pt idx="3730">
                  <c:v>0.37391024827956998</c:v>
                </c:pt>
                <c:pt idx="3731">
                  <c:v>0.38707551360129999</c:v>
                </c:pt>
                <c:pt idx="3732">
                  <c:v>0.41800835728645003</c:v>
                </c:pt>
                <c:pt idx="3733">
                  <c:v>0.41000559926032998</c:v>
                </c:pt>
                <c:pt idx="3734">
                  <c:v>0.41694232821464999</c:v>
                </c:pt>
                <c:pt idx="3735">
                  <c:v>0.39420419931411999</c:v>
                </c:pt>
                <c:pt idx="3736">
                  <c:v>0.37941968441009999</c:v>
                </c:pt>
                <c:pt idx="3737">
                  <c:v>0.40469899773598</c:v>
                </c:pt>
                <c:pt idx="3738">
                  <c:v>0.41123846173285999</c:v>
                </c:pt>
                <c:pt idx="3739">
                  <c:v>0.39741146564483998</c:v>
                </c:pt>
                <c:pt idx="3740">
                  <c:v>0.41936379671097002</c:v>
                </c:pt>
                <c:pt idx="3741">
                  <c:v>0.39674443006516003</c:v>
                </c:pt>
                <c:pt idx="3742">
                  <c:v>0.38959398865700001</c:v>
                </c:pt>
                <c:pt idx="3743">
                  <c:v>0.37841296195983998</c:v>
                </c:pt>
                <c:pt idx="3744">
                  <c:v>0.37452560663223</c:v>
                </c:pt>
                <c:pt idx="3745">
                  <c:v>0.40689483284950001</c:v>
                </c:pt>
                <c:pt idx="3746">
                  <c:v>0.40320199728012002</c:v>
                </c:pt>
                <c:pt idx="3747">
                  <c:v>0.42320591211318997</c:v>
                </c:pt>
                <c:pt idx="3748">
                  <c:v>0.41558513045311002</c:v>
                </c:pt>
                <c:pt idx="3749">
                  <c:v>0.40343996882438998</c:v>
                </c:pt>
                <c:pt idx="3750">
                  <c:v>0.39036616683005998</c:v>
                </c:pt>
                <c:pt idx="3751">
                  <c:v>0.37852472066879</c:v>
                </c:pt>
                <c:pt idx="3752">
                  <c:v>0.41761144995688998</c:v>
                </c:pt>
                <c:pt idx="3753">
                  <c:v>0.40064278244972001</c:v>
                </c:pt>
                <c:pt idx="3754">
                  <c:v>0.40379515290259999</c:v>
                </c:pt>
                <c:pt idx="3755">
                  <c:v>0.40172529220580999</c:v>
                </c:pt>
                <c:pt idx="3756">
                  <c:v>0.39898735284804998</c:v>
                </c:pt>
                <c:pt idx="3757">
                  <c:v>0.38441929221152998</c:v>
                </c:pt>
                <c:pt idx="3758">
                  <c:v>0.37627807259559998</c:v>
                </c:pt>
                <c:pt idx="3759">
                  <c:v>0.39501583576201998</c:v>
                </c:pt>
                <c:pt idx="3760">
                  <c:v>0.40186774730682001</c:v>
                </c:pt>
                <c:pt idx="3761">
                  <c:v>0.42142629623413003</c:v>
                </c:pt>
                <c:pt idx="3762">
                  <c:v>0.40581026673317</c:v>
                </c:pt>
                <c:pt idx="3763">
                  <c:v>0.40058580040932001</c:v>
                </c:pt>
                <c:pt idx="3764">
                  <c:v>0.40094956755638</c:v>
                </c:pt>
                <c:pt idx="3765">
                  <c:v>0.39460799098014998</c:v>
                </c:pt>
                <c:pt idx="3766">
                  <c:v>0.40530109405518</c:v>
                </c:pt>
                <c:pt idx="3767">
                  <c:v>0.41798719763755998</c:v>
                </c:pt>
                <c:pt idx="3768">
                  <c:v>0.41048726439476002</c:v>
                </c:pt>
                <c:pt idx="3769">
                  <c:v>0.40460103750228998</c:v>
                </c:pt>
                <c:pt idx="3770">
                  <c:v>0.38297504186629999</c:v>
                </c:pt>
                <c:pt idx="3771">
                  <c:v>0.38166284561156999</c:v>
                </c:pt>
                <c:pt idx="3772">
                  <c:v>0.38296335935593001</c:v>
                </c:pt>
                <c:pt idx="3773">
                  <c:v>0.42106381058692999</c:v>
                </c:pt>
                <c:pt idx="3774">
                  <c:v>0.41376107931137002</c:v>
                </c:pt>
                <c:pt idx="3775">
                  <c:v>0.40308895707129999</c:v>
                </c:pt>
                <c:pt idx="3776">
                  <c:v>0.42014405131339999</c:v>
                </c:pt>
                <c:pt idx="3777">
                  <c:v>0.39750707149505998</c:v>
                </c:pt>
                <c:pt idx="3778">
                  <c:v>0.38763752579688998</c:v>
                </c:pt>
                <c:pt idx="3779">
                  <c:v>0.37774509191513</c:v>
                </c:pt>
                <c:pt idx="3780">
                  <c:v>0.40856057405472002</c:v>
                </c:pt>
                <c:pt idx="3781">
                  <c:v>0.40254333615303001</c:v>
                </c:pt>
                <c:pt idx="3782">
                  <c:v>0.41816782951355003</c:v>
                </c:pt>
                <c:pt idx="3783">
                  <c:v>0.39379262924193997</c:v>
                </c:pt>
                <c:pt idx="3784">
                  <c:v>0.38696035742759999</c:v>
                </c:pt>
                <c:pt idx="3785">
                  <c:v>0.38352108001709001</c:v>
                </c:pt>
                <c:pt idx="3786">
                  <c:v>0.37292850017548002</c:v>
                </c:pt>
                <c:pt idx="3787">
                  <c:v>0.40150436758995001</c:v>
                </c:pt>
                <c:pt idx="3788">
                  <c:v>0.40098565816879</c:v>
                </c:pt>
                <c:pt idx="3789">
                  <c:v>0.40027952194214</c:v>
                </c:pt>
                <c:pt idx="3790">
                  <c:v>0.39516288042067998</c:v>
                </c:pt>
                <c:pt idx="3791">
                  <c:v>0.38028532266616999</c:v>
                </c:pt>
                <c:pt idx="3792">
                  <c:v>0.36886414885521002</c:v>
                </c:pt>
                <c:pt idx="3793">
                  <c:v>0.36391127109527999</c:v>
                </c:pt>
                <c:pt idx="3794">
                  <c:v>0.37977078557013999</c:v>
                </c:pt>
                <c:pt idx="3795">
                  <c:v>0.36892604827880998</c:v>
                </c:pt>
                <c:pt idx="3796">
                  <c:v>0.42157876491546997</c:v>
                </c:pt>
                <c:pt idx="3797">
                  <c:v>0.39591944217682001</c:v>
                </c:pt>
                <c:pt idx="3798">
                  <c:v>0.39361190795897999</c:v>
                </c:pt>
                <c:pt idx="3799">
                  <c:v>0.38594660162925998</c:v>
                </c:pt>
                <c:pt idx="3800">
                  <c:v>0.35489171743393</c:v>
                </c:pt>
                <c:pt idx="3801">
                  <c:v>0.39285588264464999</c:v>
                </c:pt>
                <c:pt idx="3802">
                  <c:v>0.42879983782768</c:v>
                </c:pt>
                <c:pt idx="3803">
                  <c:v>0.39337337017058999</c:v>
                </c:pt>
                <c:pt idx="3804">
                  <c:v>0.38726359605789001</c:v>
                </c:pt>
                <c:pt idx="3805">
                  <c:v>0.39409750699996998</c:v>
                </c:pt>
                <c:pt idx="3806">
                  <c:v>0.38694044947624001</c:v>
                </c:pt>
                <c:pt idx="3807">
                  <c:v>0.35864999890326998</c:v>
                </c:pt>
                <c:pt idx="3808">
                  <c:v>0.39511084556580001</c:v>
                </c:pt>
                <c:pt idx="3809">
                  <c:v>0.40587177872657998</c:v>
                </c:pt>
                <c:pt idx="3810">
                  <c:v>0.40191450715065002</c:v>
                </c:pt>
                <c:pt idx="3811">
                  <c:v>0.37698411941527998</c:v>
                </c:pt>
                <c:pt idx="3812">
                  <c:v>0.37448120117187</c:v>
                </c:pt>
                <c:pt idx="3813">
                  <c:v>0.37781006097794001</c:v>
                </c:pt>
                <c:pt idx="3814">
                  <c:v>0.37443560361861999</c:v>
                </c:pt>
                <c:pt idx="3815">
                  <c:v>0.37627664208411998</c:v>
                </c:pt>
                <c:pt idx="3816">
                  <c:v>0.38827469944954002</c:v>
                </c:pt>
                <c:pt idx="3817">
                  <c:v>0.40690359473227999</c:v>
                </c:pt>
                <c:pt idx="3818">
                  <c:v>0.38470467925071999</c:v>
                </c:pt>
                <c:pt idx="3819">
                  <c:v>0.41246256232262002</c:v>
                </c:pt>
                <c:pt idx="3820">
                  <c:v>0.39939299225807001</c:v>
                </c:pt>
                <c:pt idx="3821">
                  <c:v>0.36521726846695002</c:v>
                </c:pt>
                <c:pt idx="3822">
                  <c:v>0.38041839003562999</c:v>
                </c:pt>
                <c:pt idx="3823">
                  <c:v>0.41809564828873003</c:v>
                </c:pt>
                <c:pt idx="3824">
                  <c:v>0.40320664644241</c:v>
                </c:pt>
                <c:pt idx="3825">
                  <c:v>0.39558574557303999</c:v>
                </c:pt>
                <c:pt idx="3826">
                  <c:v>0.37199118733406</c:v>
                </c:pt>
                <c:pt idx="3827">
                  <c:v>0.36210256814956998</c:v>
                </c:pt>
                <c:pt idx="3828">
                  <c:v>0.36386978626250999</c:v>
                </c:pt>
                <c:pt idx="3829">
                  <c:v>0.40023410320281999</c:v>
                </c:pt>
                <c:pt idx="3830">
                  <c:v>0.39709424972534002</c:v>
                </c:pt>
                <c:pt idx="3831">
                  <c:v>0.40748950839043002</c:v>
                </c:pt>
                <c:pt idx="3832">
                  <c:v>0.40907639265059997</c:v>
                </c:pt>
                <c:pt idx="3833">
                  <c:v>0.40799686312674999</c:v>
                </c:pt>
                <c:pt idx="3834">
                  <c:v>0.37913084030151001</c:v>
                </c:pt>
                <c:pt idx="3835">
                  <c:v>0.36542385816574002</c:v>
                </c:pt>
                <c:pt idx="3836">
                  <c:v>0.40705353021621998</c:v>
                </c:pt>
                <c:pt idx="3837">
                  <c:v>0.40914934873580999</c:v>
                </c:pt>
                <c:pt idx="3838">
                  <c:v>0.40417036414146001</c:v>
                </c:pt>
                <c:pt idx="3839">
                  <c:v>0.38281592726706998</c:v>
                </c:pt>
                <c:pt idx="3840">
                  <c:v>0.38341790437697998</c:v>
                </c:pt>
                <c:pt idx="3841">
                  <c:v>0.38136592507361999</c:v>
                </c:pt>
                <c:pt idx="3842">
                  <c:v>0.36267852783202997</c:v>
                </c:pt>
                <c:pt idx="3843">
                  <c:v>0.37832194566727001</c:v>
                </c:pt>
                <c:pt idx="3844">
                  <c:v>0.41013506054878002</c:v>
                </c:pt>
                <c:pt idx="3845">
                  <c:v>0.40624317526817</c:v>
                </c:pt>
                <c:pt idx="3846">
                  <c:v>0.37004521489143</c:v>
                </c:pt>
                <c:pt idx="3847">
                  <c:v>0.38675320148468001</c:v>
                </c:pt>
                <c:pt idx="3848">
                  <c:v>0.36131951212883001</c:v>
                </c:pt>
                <c:pt idx="3849">
                  <c:v>0.36562058329581998</c:v>
                </c:pt>
                <c:pt idx="3850">
                  <c:v>0.39186960458754999</c:v>
                </c:pt>
                <c:pt idx="3851">
                  <c:v>0.39496511220932001</c:v>
                </c:pt>
                <c:pt idx="3852">
                  <c:v>0.39785933494567999</c:v>
                </c:pt>
                <c:pt idx="3853">
                  <c:v>0.39434865117072998</c:v>
                </c:pt>
                <c:pt idx="3854">
                  <c:v>0.39285305142402999</c:v>
                </c:pt>
                <c:pt idx="3855">
                  <c:v>0.37541940808295998</c:v>
                </c:pt>
                <c:pt idx="3856">
                  <c:v>0.36717665195464999</c:v>
                </c:pt>
                <c:pt idx="3857">
                  <c:v>0.37599286437035001</c:v>
                </c:pt>
                <c:pt idx="3858">
                  <c:v>0.39741167426108998</c:v>
                </c:pt>
                <c:pt idx="3859">
                  <c:v>0.38715136051178001</c:v>
                </c:pt>
                <c:pt idx="3860">
                  <c:v>0.38519588112830999</c:v>
                </c:pt>
                <c:pt idx="3861">
                  <c:v>0.38060232996941001</c:v>
                </c:pt>
                <c:pt idx="3862">
                  <c:v>0.36703589558601002</c:v>
                </c:pt>
                <c:pt idx="3863">
                  <c:v>0.36368209123611001</c:v>
                </c:pt>
                <c:pt idx="3864">
                  <c:v>0.40135493874549999</c:v>
                </c:pt>
                <c:pt idx="3865">
                  <c:v>0.40135493874549999</c:v>
                </c:pt>
                <c:pt idx="3866">
                  <c:v>0.38198161125183</c:v>
                </c:pt>
                <c:pt idx="3867">
                  <c:v>0.38198161125183</c:v>
                </c:pt>
                <c:pt idx="3868">
                  <c:v>0.40594017505646002</c:v>
                </c:pt>
                <c:pt idx="3869">
                  <c:v>0.37324529886246</c:v>
                </c:pt>
                <c:pt idx="3870">
                  <c:v>0.3825141787529</c:v>
                </c:pt>
                <c:pt idx="3871">
                  <c:v>0.40258440375327997</c:v>
                </c:pt>
                <c:pt idx="3872">
                  <c:v>0.40738540887833002</c:v>
                </c:pt>
                <c:pt idx="3873">
                  <c:v>0.39502823352813998</c:v>
                </c:pt>
                <c:pt idx="3874">
                  <c:v>0.38993209600449003</c:v>
                </c:pt>
                <c:pt idx="3875">
                  <c:v>0.36939743161201</c:v>
                </c:pt>
                <c:pt idx="3876">
                  <c:v>0.35987216234206998</c:v>
                </c:pt>
                <c:pt idx="3877">
                  <c:v>0.39645215868950001</c:v>
                </c:pt>
                <c:pt idx="3878">
                  <c:v>0.40073856711388001</c:v>
                </c:pt>
                <c:pt idx="3879">
                  <c:v>0.39125719666481001</c:v>
                </c:pt>
                <c:pt idx="3880">
                  <c:v>0.40557962656021002</c:v>
                </c:pt>
                <c:pt idx="3881">
                  <c:v>0.39751079678535001</c:v>
                </c:pt>
                <c:pt idx="3882">
                  <c:v>0.37068423628807001</c:v>
                </c:pt>
                <c:pt idx="3883">
                  <c:v>0.36654824018477999</c:v>
                </c:pt>
                <c:pt idx="3884">
                  <c:v>0.38222980499268</c:v>
                </c:pt>
                <c:pt idx="3885">
                  <c:v>0.38968303799629</c:v>
                </c:pt>
                <c:pt idx="3886">
                  <c:v>0.38443222641945002</c:v>
                </c:pt>
                <c:pt idx="3887">
                  <c:v>0.38709777593612998</c:v>
                </c:pt>
                <c:pt idx="3888">
                  <c:v>0.38473570346831998</c:v>
                </c:pt>
                <c:pt idx="3889">
                  <c:v>0.35497310757637002</c:v>
                </c:pt>
                <c:pt idx="3890">
                  <c:v>0.36834761500358998</c:v>
                </c:pt>
                <c:pt idx="3891">
                  <c:v>0.37461325526236999</c:v>
                </c:pt>
                <c:pt idx="3892">
                  <c:v>0.39696246385574002</c:v>
                </c:pt>
                <c:pt idx="3893">
                  <c:v>0.37089875340461997</c:v>
                </c:pt>
                <c:pt idx="3894">
                  <c:v>0.36899268627166998</c:v>
                </c:pt>
                <c:pt idx="3895">
                  <c:v>0.35781908035277998</c:v>
                </c:pt>
                <c:pt idx="3896">
                  <c:v>0.33896139264107</c:v>
                </c:pt>
                <c:pt idx="3897">
                  <c:v>0.34876281023026001</c:v>
                </c:pt>
                <c:pt idx="3898">
                  <c:v>0.3828971683979</c:v>
                </c:pt>
                <c:pt idx="3899">
                  <c:v>0.38895118236541998</c:v>
                </c:pt>
                <c:pt idx="3900">
                  <c:v>0.37864398956299</c:v>
                </c:pt>
                <c:pt idx="3901">
                  <c:v>0.38614997267723</c:v>
                </c:pt>
                <c:pt idx="3902">
                  <c:v>0.36356228590012002</c:v>
                </c:pt>
                <c:pt idx="3903">
                  <c:v>0.34885594248772001</c:v>
                </c:pt>
                <c:pt idx="3904">
                  <c:v>0.34182098507880998</c:v>
                </c:pt>
                <c:pt idx="3905">
                  <c:v>0.39176493883133001</c:v>
                </c:pt>
                <c:pt idx="3906">
                  <c:v>0.38650313019751997</c:v>
                </c:pt>
                <c:pt idx="3907">
                  <c:v>0.38009253144263999</c:v>
                </c:pt>
                <c:pt idx="3908">
                  <c:v>0.39988267421722001</c:v>
                </c:pt>
                <c:pt idx="3909">
                  <c:v>0.36301618814468001</c:v>
                </c:pt>
                <c:pt idx="3910">
                  <c:v>0.34613946080208002</c:v>
                </c:pt>
                <c:pt idx="3911">
                  <c:v>0.36206388473510998</c:v>
                </c:pt>
                <c:pt idx="3912">
                  <c:v>0.40366321802138999</c:v>
                </c:pt>
                <c:pt idx="3913">
                  <c:v>0.39322206377982999</c:v>
                </c:pt>
                <c:pt idx="3914">
                  <c:v>0.38943374156951999</c:v>
                </c:pt>
                <c:pt idx="3915">
                  <c:v>0.38713800907134999</c:v>
                </c:pt>
                <c:pt idx="3916">
                  <c:v>0.37070661783218001</c:v>
                </c:pt>
                <c:pt idx="3917">
                  <c:v>0.37815856933594</c:v>
                </c:pt>
                <c:pt idx="3918">
                  <c:v>0.36311143636703003</c:v>
                </c:pt>
                <c:pt idx="3919">
                  <c:v>0.37164735794067</c:v>
                </c:pt>
                <c:pt idx="3920">
                  <c:v>0.38747084140777999</c:v>
                </c:pt>
                <c:pt idx="3921">
                  <c:v>0.40420204401016002</c:v>
                </c:pt>
                <c:pt idx="3922">
                  <c:v>0.40502622723579002</c:v>
                </c:pt>
                <c:pt idx="3923">
                  <c:v>0.37409460544585998</c:v>
                </c:pt>
                <c:pt idx="3924">
                  <c:v>0.36416035890579002</c:v>
                </c:pt>
                <c:pt idx="3925">
                  <c:v>0.37262925505638</c:v>
                </c:pt>
                <c:pt idx="3926">
                  <c:v>0.37329348921776001</c:v>
                </c:pt>
                <c:pt idx="3927">
                  <c:v>0.39143437147141003</c:v>
                </c:pt>
                <c:pt idx="3928">
                  <c:v>0.38021653890610002</c:v>
                </c:pt>
                <c:pt idx="3929">
                  <c:v>0.36768811941147</c:v>
                </c:pt>
                <c:pt idx="3930">
                  <c:v>0.35984694957732999</c:v>
                </c:pt>
                <c:pt idx="3931">
                  <c:v>0.33769124746322998</c:v>
                </c:pt>
                <c:pt idx="3932">
                  <c:v>0.29078397154808</c:v>
                </c:pt>
                <c:pt idx="3933">
                  <c:v>-6.4147338271139998E-2</c:v>
                </c:pt>
                <c:pt idx="3934">
                  <c:v>-9.2296764254569993E-2</c:v>
                </c:pt>
                <c:pt idx="3935">
                  <c:v>-0.14212602376937999</c:v>
                </c:pt>
                <c:pt idx="3936">
                  <c:v>-0.18299475312232999</c:v>
                </c:pt>
                <c:pt idx="3937">
                  <c:v>-0.19329571723937999</c:v>
                </c:pt>
                <c:pt idx="3938">
                  <c:v>-0.23542021214962</c:v>
                </c:pt>
                <c:pt idx="3939">
                  <c:v>-0.51778233051300004</c:v>
                </c:pt>
                <c:pt idx="3940">
                  <c:v>-0.51688903570175004</c:v>
                </c:pt>
                <c:pt idx="3941">
                  <c:v>-0.53362864255904996</c:v>
                </c:pt>
                <c:pt idx="3942">
                  <c:v>-0.54893201589583995</c:v>
                </c:pt>
                <c:pt idx="3943">
                  <c:v>-0.54673761129378995</c:v>
                </c:pt>
                <c:pt idx="3944">
                  <c:v>-0.57173281908035001</c:v>
                </c:pt>
                <c:pt idx="3945">
                  <c:v>-0.97310173511505005</c:v>
                </c:pt>
                <c:pt idx="3946">
                  <c:v>-0.99181711673737005</c:v>
                </c:pt>
                <c:pt idx="3947">
                  <c:v>-0.96676820516586004</c:v>
                </c:pt>
                <c:pt idx="3948">
                  <c:v>-1.0029724836349001</c:v>
                </c:pt>
                <c:pt idx="3949">
                  <c:v>-0.99596571922302002</c:v>
                </c:pt>
                <c:pt idx="3950">
                  <c:v>-1.0297394990921001</c:v>
                </c:pt>
                <c:pt idx="3951">
                  <c:v>-1.3334003686905</c:v>
                </c:pt>
                <c:pt idx="3952">
                  <c:v>-1.3369783163071001</c:v>
                </c:pt>
                <c:pt idx="3953">
                  <c:v>-1.2884401082993</c:v>
                </c:pt>
                <c:pt idx="3954">
                  <c:v>-1.33034324646</c:v>
                </c:pt>
                <c:pt idx="3955">
                  <c:v>-1.3438587188721001</c:v>
                </c:pt>
                <c:pt idx="3956">
                  <c:v>-1.3592894077301001</c:v>
                </c:pt>
                <c:pt idx="3957">
                  <c:v>-1.6716824769973999</c:v>
                </c:pt>
                <c:pt idx="3958">
                  <c:v>-1.7304329872130999</c:v>
                </c:pt>
                <c:pt idx="3959">
                  <c:v>-1.7555954456328999</c:v>
                </c:pt>
                <c:pt idx="3960">
                  <c:v>-1.7628397941589</c:v>
                </c:pt>
                <c:pt idx="3961">
                  <c:v>-1.8298192024230999</c:v>
                </c:pt>
                <c:pt idx="3962">
                  <c:v>-1.8459280729294001</c:v>
                </c:pt>
                <c:pt idx="3963">
                  <c:v>-2.2832243442535001</c:v>
                </c:pt>
                <c:pt idx="3964">
                  <c:v>-2.3418998718261999</c:v>
                </c:pt>
                <c:pt idx="3965">
                  <c:v>-2.3669447898864999</c:v>
                </c:pt>
                <c:pt idx="3966">
                  <c:v>-2.3816587924957</c:v>
                </c:pt>
                <c:pt idx="3967">
                  <c:v>-2.4711160659789999</c:v>
                </c:pt>
                <c:pt idx="3968">
                  <c:v>-2.4980080127715998</c:v>
                </c:pt>
                <c:pt idx="3969">
                  <c:v>-2.7841224670410001</c:v>
                </c:pt>
                <c:pt idx="3970">
                  <c:v>-2.8311522006989001</c:v>
                </c:pt>
                <c:pt idx="3971">
                  <c:v>-2.7987077236175999</c:v>
                </c:pt>
                <c:pt idx="3972">
                  <c:v>-2.7967786788939999</c:v>
                </c:pt>
                <c:pt idx="3973">
                  <c:v>-2.8740472793578999</c:v>
                </c:pt>
                <c:pt idx="3974">
                  <c:v>-2.8545083999633998</c:v>
                </c:pt>
                <c:pt idx="3975">
                  <c:v>-3.3468756675720002</c:v>
                </c:pt>
                <c:pt idx="3976">
                  <c:v>-3.3418536186218</c:v>
                </c:pt>
                <c:pt idx="3977">
                  <c:v>-3.4108498096465998</c:v>
                </c:pt>
                <c:pt idx="3978">
                  <c:v>-3.4426009654999001</c:v>
                </c:pt>
                <c:pt idx="3979">
                  <c:v>-3.4884603023528999</c:v>
                </c:pt>
                <c:pt idx="3980">
                  <c:v>-3.5491926670074001</c:v>
                </c:pt>
                <c:pt idx="3981">
                  <c:v>-3.7267248630524001</c:v>
                </c:pt>
                <c:pt idx="3982">
                  <c:v>-3.6903209686278999</c:v>
                </c:pt>
                <c:pt idx="3983">
                  <c:v>-3.714024066925</c:v>
                </c:pt>
                <c:pt idx="3984">
                  <c:v>-3.7659559249878001</c:v>
                </c:pt>
                <c:pt idx="3985">
                  <c:v>-3.8147211074828999</c:v>
                </c:pt>
                <c:pt idx="3986">
                  <c:v>-3.8455398082732999</c:v>
                </c:pt>
                <c:pt idx="3987">
                  <c:v>-4.3136715888976997</c:v>
                </c:pt>
                <c:pt idx="3988">
                  <c:v>-4.3034677505493004</c:v>
                </c:pt>
                <c:pt idx="3989">
                  <c:v>-4.3164057731628001</c:v>
                </c:pt>
                <c:pt idx="3990">
                  <c:v>-4.2892990112304998</c:v>
                </c:pt>
                <c:pt idx="3991">
                  <c:v>-4.3488202095031996</c:v>
                </c:pt>
                <c:pt idx="3992">
                  <c:v>-4.4097251892090004</c:v>
                </c:pt>
                <c:pt idx="3993">
                  <c:v>-4.3832335472106996</c:v>
                </c:pt>
                <c:pt idx="3994">
                  <c:v>-4.3473262786865003</c:v>
                </c:pt>
                <c:pt idx="3995">
                  <c:v>-4.3846693038940003</c:v>
                </c:pt>
                <c:pt idx="3996">
                  <c:v>-4.4109172821045002</c:v>
                </c:pt>
                <c:pt idx="3997">
                  <c:v>-4.4281435012817001</c:v>
                </c:pt>
                <c:pt idx="3998">
                  <c:v>-4.4777083396912003</c:v>
                </c:pt>
                <c:pt idx="3999">
                  <c:v>-4.4491152763367001</c:v>
                </c:pt>
                <c:pt idx="4000">
                  <c:v>-4.4832744598389001</c:v>
                </c:pt>
                <c:pt idx="4001">
                  <c:v>-4.5387167930603001</c:v>
                </c:pt>
                <c:pt idx="4002">
                  <c:v>-4.5686225891112997</c:v>
                </c:pt>
                <c:pt idx="4003">
                  <c:v>-4.5428481101990004</c:v>
                </c:pt>
                <c:pt idx="4004">
                  <c:v>-4.6322550773620996</c:v>
                </c:pt>
                <c:pt idx="4005">
                  <c:v>-4.6950712203979004</c:v>
                </c:pt>
                <c:pt idx="4006">
                  <c:v>-4.7352142333984002</c:v>
                </c:pt>
                <c:pt idx="4007">
                  <c:v>-4.6955304145812997</c:v>
                </c:pt>
                <c:pt idx="4008">
                  <c:v>-4.7186708450317001</c:v>
                </c:pt>
                <c:pt idx="4009">
                  <c:v>-4.7453188896179004</c:v>
                </c:pt>
                <c:pt idx="4010">
                  <c:v>-4.7144885063170996</c:v>
                </c:pt>
                <c:pt idx="4011">
                  <c:v>-4.7237353324890003</c:v>
                </c:pt>
                <c:pt idx="4012">
                  <c:v>-4.7344121932982999</c:v>
                </c:pt>
                <c:pt idx="4013">
                  <c:v>-4.7237515449523997</c:v>
                </c:pt>
                <c:pt idx="4014">
                  <c:v>-4.7234125137329004</c:v>
                </c:pt>
                <c:pt idx="4015">
                  <c:v>-4.7519302368164</c:v>
                </c:pt>
                <c:pt idx="4016">
                  <c:v>-4.7309441566467001</c:v>
                </c:pt>
                <c:pt idx="4017">
                  <c:v>-4.7335834503173997</c:v>
                </c:pt>
                <c:pt idx="4018">
                  <c:v>-4.7335629463195996</c:v>
                </c:pt>
                <c:pt idx="4019">
                  <c:v>-4.7244262695312003</c:v>
                </c:pt>
                <c:pt idx="4020">
                  <c:v>-4.6892075538634996</c:v>
                </c:pt>
                <c:pt idx="4021">
                  <c:v>-4.7425513267517001</c:v>
                </c:pt>
                <c:pt idx="4022">
                  <c:v>-4.7434706687926997</c:v>
                </c:pt>
                <c:pt idx="4023">
                  <c:v>-4.7297320365906002</c:v>
                </c:pt>
                <c:pt idx="4024">
                  <c:v>-4.7707624435425</c:v>
                </c:pt>
                <c:pt idx="4025">
                  <c:v>-4.7748513221740998</c:v>
                </c:pt>
                <c:pt idx="4026">
                  <c:v>-4.7699675559998003</c:v>
                </c:pt>
                <c:pt idx="4027">
                  <c:v>-4.8501629829406996</c:v>
                </c:pt>
                <c:pt idx="4028">
                  <c:v>-4.8859529495239</c:v>
                </c:pt>
                <c:pt idx="4029">
                  <c:v>-4.9404788017273003</c:v>
                </c:pt>
                <c:pt idx="4030">
                  <c:v>-5.1994018554687997</c:v>
                </c:pt>
                <c:pt idx="4031">
                  <c:v>-5.1865820884704998</c:v>
                </c:pt>
                <c:pt idx="4032">
                  <c:v>-5.1774892807006996</c:v>
                </c:pt>
                <c:pt idx="4033">
                  <c:v>-5.1879224777221999</c:v>
                </c:pt>
                <c:pt idx="4034">
                  <c:v>-5.1623225212096999</c:v>
                </c:pt>
                <c:pt idx="4035">
                  <c:v>-5.2041950225829998</c:v>
                </c:pt>
                <c:pt idx="4036">
                  <c:v>-5.1788783073425</c:v>
                </c:pt>
                <c:pt idx="4037">
                  <c:v>-5.1624269485473997</c:v>
                </c:pt>
                <c:pt idx="4038">
                  <c:v>-5.2046380043029998</c:v>
                </c:pt>
                <c:pt idx="4039">
                  <c:v>-5.1821975708007999</c:v>
                </c:pt>
                <c:pt idx="4040">
                  <c:v>-5.1993269920348997</c:v>
                </c:pt>
                <c:pt idx="4041">
                  <c:v>-5.2197551727295002</c:v>
                </c:pt>
                <c:pt idx="4042">
                  <c:v>-5.1772747039795002</c:v>
                </c:pt>
                <c:pt idx="4043">
                  <c:v>-5.2129282951354998</c:v>
                </c:pt>
                <c:pt idx="4044">
                  <c:v>-5.3735136985779004</c:v>
                </c:pt>
                <c:pt idx="4045">
                  <c:v>-5.3731470108031996</c:v>
                </c:pt>
                <c:pt idx="4046">
                  <c:v>-5.3580284118651997</c:v>
                </c:pt>
                <c:pt idx="4047">
                  <c:v>-5.3556923866271999</c:v>
                </c:pt>
                <c:pt idx="4048">
                  <c:v>-5.3737416267395002</c:v>
                </c:pt>
                <c:pt idx="4049">
                  <c:v>-5.38481092453</c:v>
                </c:pt>
                <c:pt idx="4050">
                  <c:v>-5.3906259536743004</c:v>
                </c:pt>
                <c:pt idx="4051">
                  <c:v>-5.3815598487854004</c:v>
                </c:pt>
                <c:pt idx="4052">
                  <c:v>-5.3401069641112997</c:v>
                </c:pt>
                <c:pt idx="4053">
                  <c:v>-5.3315505981445002</c:v>
                </c:pt>
                <c:pt idx="4054">
                  <c:v>-5.3314046859740998</c:v>
                </c:pt>
                <c:pt idx="4055">
                  <c:v>-5.3468151092529004</c:v>
                </c:pt>
                <c:pt idx="4056">
                  <c:v>-5.3740100860595996</c:v>
                </c:pt>
                <c:pt idx="4057">
                  <c:v>-5.3930668830871999</c:v>
                </c:pt>
                <c:pt idx="4058">
                  <c:v>-5.3965439796448003</c:v>
                </c:pt>
                <c:pt idx="4059">
                  <c:v>-5.3574471473693999</c:v>
                </c:pt>
                <c:pt idx="4060">
                  <c:v>-5.3886690139770996</c:v>
                </c:pt>
                <c:pt idx="4061">
                  <c:v>-5.3920102119445996</c:v>
                </c:pt>
                <c:pt idx="4062">
                  <c:v>-5.3919272422790998</c:v>
                </c:pt>
                <c:pt idx="4063">
                  <c:v>-5.4722738265990998</c:v>
                </c:pt>
                <c:pt idx="4064">
                  <c:v>-5.4787869453429998</c:v>
                </c:pt>
                <c:pt idx="4065">
                  <c:v>-5.5692605972290004</c:v>
                </c:pt>
                <c:pt idx="4066">
                  <c:v>-5.5739135742187003</c:v>
                </c:pt>
                <c:pt idx="4067">
                  <c:v>-5.5874767303467001</c:v>
                </c:pt>
                <c:pt idx="4068">
                  <c:v>-5.5386285781859996</c:v>
                </c:pt>
                <c:pt idx="4069">
                  <c:v>-5.5587811470031996</c:v>
                </c:pt>
                <c:pt idx="4070">
                  <c:v>-5.5850553512573002</c:v>
                </c:pt>
                <c:pt idx="4071">
                  <c:v>-5.6045656204223997</c:v>
                </c:pt>
                <c:pt idx="4072">
                  <c:v>-5.5795531272887997</c:v>
                </c:pt>
                <c:pt idx="4073">
                  <c:v>-5.5471177101134996</c:v>
                </c:pt>
                <c:pt idx="4074">
                  <c:v>-5.5645513534545996</c:v>
                </c:pt>
                <c:pt idx="4075">
                  <c:v>-5.5748567581176998</c:v>
                </c:pt>
                <c:pt idx="4076">
                  <c:v>-5.5425319671631001</c:v>
                </c:pt>
                <c:pt idx="4077">
                  <c:v>-5.6042227745056001</c:v>
                </c:pt>
                <c:pt idx="4078">
                  <c:v>-5.6070995330811</c:v>
                </c:pt>
                <c:pt idx="4079">
                  <c:v>-5.5826897621154998</c:v>
                </c:pt>
                <c:pt idx="4080">
                  <c:v>-5.5648698806762997</c:v>
                </c:pt>
                <c:pt idx="4081">
                  <c:v>-5.578592300415</c:v>
                </c:pt>
                <c:pt idx="4082">
                  <c:v>-5.5687589645386</c:v>
                </c:pt>
                <c:pt idx="4083">
                  <c:v>-5.5708975791931001</c:v>
                </c:pt>
                <c:pt idx="4084">
                  <c:v>-5.6174254417418998</c:v>
                </c:pt>
                <c:pt idx="4085">
                  <c:v>-5.5682349205017001</c:v>
                </c:pt>
                <c:pt idx="4086">
                  <c:v>-5.6015219688415998</c:v>
                </c:pt>
                <c:pt idx="4087">
                  <c:v>-5.5738487243651997</c:v>
                </c:pt>
                <c:pt idx="4088">
                  <c:v>-5.5844168663025</c:v>
                </c:pt>
                <c:pt idx="4089">
                  <c:v>-5.5787200927734002</c:v>
                </c:pt>
                <c:pt idx="4090">
                  <c:v>-5.5850896835326997</c:v>
                </c:pt>
                <c:pt idx="4091">
                  <c:v>-5.6162452697754004</c:v>
                </c:pt>
                <c:pt idx="4092">
                  <c:v>-5.5672225952148002</c:v>
                </c:pt>
                <c:pt idx="4093">
                  <c:v>-5.5672225952148002</c:v>
                </c:pt>
                <c:pt idx="4094">
                  <c:v>-5.5490632057190004</c:v>
                </c:pt>
                <c:pt idx="4095">
                  <c:v>-5.5847964286804004</c:v>
                </c:pt>
                <c:pt idx="4096">
                  <c:v>-5.5676660537720002</c:v>
                </c:pt>
                <c:pt idx="4097">
                  <c:v>-5.5676660537720002</c:v>
                </c:pt>
                <c:pt idx="4098">
                  <c:v>-5.5866045951843004</c:v>
                </c:pt>
                <c:pt idx="4099">
                  <c:v>-5.6044583320618004</c:v>
                </c:pt>
                <c:pt idx="4100">
                  <c:v>-5.5782723426818999</c:v>
                </c:pt>
                <c:pt idx="4101">
                  <c:v>-5.5720958709717001</c:v>
                </c:pt>
                <c:pt idx="4102">
                  <c:v>-5.5774741172790998</c:v>
                </c:pt>
                <c:pt idx="4103">
                  <c:v>-5.5611248016357004</c:v>
                </c:pt>
                <c:pt idx="4104">
                  <c:v>-5.5640892982482999</c:v>
                </c:pt>
                <c:pt idx="4105">
                  <c:v>-5.601140499115</c:v>
                </c:pt>
                <c:pt idx="4106">
                  <c:v>-5.6079273223876998</c:v>
                </c:pt>
                <c:pt idx="4107">
                  <c:v>-5.5749917030334002</c:v>
                </c:pt>
                <c:pt idx="4108">
                  <c:v>-5.5373697280884002</c:v>
                </c:pt>
                <c:pt idx="4109">
                  <c:v>-5.5754556655884002</c:v>
                </c:pt>
                <c:pt idx="4110">
                  <c:v>-5.5184154510498002</c:v>
                </c:pt>
                <c:pt idx="4111">
                  <c:v>-5.5674986839293998</c:v>
                </c:pt>
                <c:pt idx="4112">
                  <c:v>-5.5896196365356001</c:v>
                </c:pt>
                <c:pt idx="4113">
                  <c:v>-5.6001577377318998</c:v>
                </c:pt>
                <c:pt idx="4114">
                  <c:v>-5.5641798973084002</c:v>
                </c:pt>
                <c:pt idx="4115">
                  <c:v>-5.5918545722960999</c:v>
                </c:pt>
                <c:pt idx="4116">
                  <c:v>-5.5663051605225</c:v>
                </c:pt>
                <c:pt idx="4117">
                  <c:v>-5.5747036933898997</c:v>
                </c:pt>
                <c:pt idx="4118">
                  <c:v>-5.5590867996215998</c:v>
                </c:pt>
                <c:pt idx="4119">
                  <c:v>-5.5714211463928001</c:v>
                </c:pt>
                <c:pt idx="4120">
                  <c:v>-5.6034226417542001</c:v>
                </c:pt>
                <c:pt idx="4121">
                  <c:v>-5.6004886627196999</c:v>
                </c:pt>
                <c:pt idx="4122">
                  <c:v>-5.6217651367187997</c:v>
                </c:pt>
                <c:pt idx="4123">
                  <c:v>-5.6341347694396999</c:v>
                </c:pt>
                <c:pt idx="4124">
                  <c:v>-5.6150946617126003</c:v>
                </c:pt>
                <c:pt idx="4125">
                  <c:v>-5.6987962722778001</c:v>
                </c:pt>
                <c:pt idx="4126">
                  <c:v>-5.7484436035156001</c:v>
                </c:pt>
                <c:pt idx="4127">
                  <c:v>-5.7778725624084002</c:v>
                </c:pt>
                <c:pt idx="4128">
                  <c:v>-5.8268470764159996</c:v>
                </c:pt>
                <c:pt idx="4129">
                  <c:v>-6.0575485229492001</c:v>
                </c:pt>
                <c:pt idx="4130">
                  <c:v>-6.0400743484496999</c:v>
                </c:pt>
                <c:pt idx="4131">
                  <c:v>-6.0877022743225</c:v>
                </c:pt>
                <c:pt idx="4132">
                  <c:v>-6.0940294265746999</c:v>
                </c:pt>
                <c:pt idx="4133">
                  <c:v>-6.0562109947204998</c:v>
                </c:pt>
                <c:pt idx="4134">
                  <c:v>-6.115523815155</c:v>
                </c:pt>
                <c:pt idx="4135">
                  <c:v>-6.1472554206848002</c:v>
                </c:pt>
                <c:pt idx="4136">
                  <c:v>-6.1083016395568999</c:v>
                </c:pt>
                <c:pt idx="4137">
                  <c:v>-6.0902137756348003</c:v>
                </c:pt>
                <c:pt idx="4138">
                  <c:v>-6.0931243896484002</c:v>
                </c:pt>
                <c:pt idx="4139">
                  <c:v>-6.1075611114501998</c:v>
                </c:pt>
                <c:pt idx="4140">
                  <c:v>-6.1134147644043004</c:v>
                </c:pt>
                <c:pt idx="4141">
                  <c:v>-6.1290831565856996</c:v>
                </c:pt>
                <c:pt idx="4142">
                  <c:v>-6.1411528587340998</c:v>
                </c:pt>
                <c:pt idx="4143">
                  <c:v>-6.0836110115051003</c:v>
                </c:pt>
                <c:pt idx="4144">
                  <c:v>-6.1020069122314</c:v>
                </c:pt>
                <c:pt idx="4145">
                  <c:v>-6.0546979904175</c:v>
                </c:pt>
                <c:pt idx="4146">
                  <c:v>-6.0675272941589</c:v>
                </c:pt>
                <c:pt idx="4147">
                  <c:v>-6.0675272941589</c:v>
                </c:pt>
                <c:pt idx="4148">
                  <c:v>-6.1083984375</c:v>
                </c:pt>
                <c:pt idx="4149">
                  <c:v>-6.1438045501709002</c:v>
                </c:pt>
                <c:pt idx="4150">
                  <c:v>-6.0925440788268999</c:v>
                </c:pt>
                <c:pt idx="4151">
                  <c:v>-6.1104917526245002</c:v>
                </c:pt>
                <c:pt idx="4152">
                  <c:v>-6.1197843551636</c:v>
                </c:pt>
                <c:pt idx="4153">
                  <c:v>-6.1170601844787997</c:v>
                </c:pt>
                <c:pt idx="4154">
                  <c:v>-6.1847429275512997</c:v>
                </c:pt>
                <c:pt idx="4155">
                  <c:v>-6.2134094238281001</c:v>
                </c:pt>
                <c:pt idx="4156">
                  <c:v>-6.6417231559753001</c:v>
                </c:pt>
                <c:pt idx="4157">
                  <c:v>-6.6671638488770002</c:v>
                </c:pt>
                <c:pt idx="4158">
                  <c:v>-6.6743803024292001</c:v>
                </c:pt>
                <c:pt idx="4159">
                  <c:v>-6.7289690971375</c:v>
                </c:pt>
                <c:pt idx="4160">
                  <c:v>-6.7998194694518999</c:v>
                </c:pt>
                <c:pt idx="4161">
                  <c:v>-6.8157711029053001</c:v>
                </c:pt>
                <c:pt idx="4162">
                  <c:v>-6.8164834976195996</c:v>
                </c:pt>
                <c:pt idx="4163">
                  <c:v>-6.8609604835509996</c:v>
                </c:pt>
                <c:pt idx="4164">
                  <c:v>-6.8798851966857999</c:v>
                </c:pt>
                <c:pt idx="4165">
                  <c:v>-6.8610186576843004</c:v>
                </c:pt>
                <c:pt idx="4166">
                  <c:v>-6.8680300712584996</c:v>
                </c:pt>
                <c:pt idx="4167">
                  <c:v>-6.8766260147095002</c:v>
                </c:pt>
                <c:pt idx="4168">
                  <c:v>-6.8553247451781996</c:v>
                </c:pt>
                <c:pt idx="4169">
                  <c:v>-6.9093255996704004</c:v>
                </c:pt>
                <c:pt idx="4170">
                  <c:v>-6.8761696815490998</c:v>
                </c:pt>
                <c:pt idx="4171">
                  <c:v>-6.8621382713318004</c:v>
                </c:pt>
                <c:pt idx="4172">
                  <c:v>-6.8770136833190998</c:v>
                </c:pt>
                <c:pt idx="4173">
                  <c:v>-6.8318495750426997</c:v>
                </c:pt>
                <c:pt idx="4174">
                  <c:v>-6.8663306236267001</c:v>
                </c:pt>
                <c:pt idx="4175">
                  <c:v>-6.8876018524170002</c:v>
                </c:pt>
                <c:pt idx="4176">
                  <c:v>-6.8717150688170996</c:v>
                </c:pt>
                <c:pt idx="4177">
                  <c:v>-6.8515663146973003</c:v>
                </c:pt>
                <c:pt idx="4178">
                  <c:v>-6.8741359710693004</c:v>
                </c:pt>
                <c:pt idx="4179">
                  <c:v>-6.8593525886536</c:v>
                </c:pt>
                <c:pt idx="4180">
                  <c:v>-6.8449363708495996</c:v>
                </c:pt>
                <c:pt idx="4181">
                  <c:v>-6.8551311492920002</c:v>
                </c:pt>
                <c:pt idx="4182">
                  <c:v>-6.8923125267029004</c:v>
                </c:pt>
                <c:pt idx="4183">
                  <c:v>-6.9154505729675</c:v>
                </c:pt>
                <c:pt idx="4184">
                  <c:v>-6.8894762992859002</c:v>
                </c:pt>
                <c:pt idx="4185">
                  <c:v>-6.8459973335265998</c:v>
                </c:pt>
                <c:pt idx="4186">
                  <c:v>-6.8824625015259002</c:v>
                </c:pt>
                <c:pt idx="4187">
                  <c:v>-6.8624048233031996</c:v>
                </c:pt>
                <c:pt idx="4188">
                  <c:v>-6.8642506599426003</c:v>
                </c:pt>
                <c:pt idx="4189">
                  <c:v>-6.8478088378906001</c:v>
                </c:pt>
                <c:pt idx="4190">
                  <c:v>-6.9034724235534997</c:v>
                </c:pt>
                <c:pt idx="4191">
                  <c:v>-7.0821151733398002</c:v>
                </c:pt>
                <c:pt idx="4192">
                  <c:v>-7.0501241683959996</c:v>
                </c:pt>
                <c:pt idx="4193">
                  <c:v>-7.1058735847473002</c:v>
                </c:pt>
                <c:pt idx="4194">
                  <c:v>-7.1107673645020002</c:v>
                </c:pt>
                <c:pt idx="4195">
                  <c:v>-7.0831265449523997</c:v>
                </c:pt>
                <c:pt idx="4196">
                  <c:v>-7.0993151664734002</c:v>
                </c:pt>
                <c:pt idx="4197">
                  <c:v>-7.1038632392882999</c:v>
                </c:pt>
                <c:pt idx="4198">
                  <c:v>-7.0828685760498002</c:v>
                </c:pt>
                <c:pt idx="4199">
                  <c:v>-7.1028985977173003</c:v>
                </c:pt>
                <c:pt idx="4200">
                  <c:v>-7.100474357605</c:v>
                </c:pt>
                <c:pt idx="4201">
                  <c:v>-7.0519213676453001</c:v>
                </c:pt>
                <c:pt idx="4202">
                  <c:v>-7.0931015014648002</c:v>
                </c:pt>
                <c:pt idx="4203">
                  <c:v>-7.1006579399109002</c:v>
                </c:pt>
                <c:pt idx="4204">
                  <c:v>-7.1024460792542001</c:v>
                </c:pt>
                <c:pt idx="4205">
                  <c:v>-7.07195520401</c:v>
                </c:pt>
                <c:pt idx="4206">
                  <c:v>-7.0945467948914001</c:v>
                </c:pt>
                <c:pt idx="4207">
                  <c:v>-7.0954513549804998</c:v>
                </c:pt>
                <c:pt idx="4208">
                  <c:v>-7.0953903198242001</c:v>
                </c:pt>
                <c:pt idx="4209">
                  <c:v>-7.0736532211304004</c:v>
                </c:pt>
                <c:pt idx="4210">
                  <c:v>-7.1396613121032999</c:v>
                </c:pt>
                <c:pt idx="4211">
                  <c:v>-7.1463623046875</c:v>
                </c:pt>
                <c:pt idx="4212">
                  <c:v>-7.1157336235045996</c:v>
                </c:pt>
                <c:pt idx="4213">
                  <c:v>-7.0674476623534996</c:v>
                </c:pt>
                <c:pt idx="4214">
                  <c:v>-7.0658802986145002</c:v>
                </c:pt>
                <c:pt idx="4215">
                  <c:v>-7.1021533012390003</c:v>
                </c:pt>
                <c:pt idx="4216">
                  <c:v>-7.1041526794434002</c:v>
                </c:pt>
                <c:pt idx="4217">
                  <c:v>-7.0778670310973997</c:v>
                </c:pt>
                <c:pt idx="4218">
                  <c:v>-7.1370120048523003</c:v>
                </c:pt>
                <c:pt idx="4219">
                  <c:v>-7.3259763717651003</c:v>
                </c:pt>
                <c:pt idx="4220">
                  <c:v>-7.3805675506592001</c:v>
                </c:pt>
                <c:pt idx="4221">
                  <c:v>-7.4032998085021999</c:v>
                </c:pt>
                <c:pt idx="4222">
                  <c:v>-7.3860049247742001</c:v>
                </c:pt>
                <c:pt idx="4223">
                  <c:v>-7.4371938705443998</c:v>
                </c:pt>
                <c:pt idx="4224">
                  <c:v>-7.4689216613770002</c:v>
                </c:pt>
                <c:pt idx="4225">
                  <c:v>-7.4856057167053001</c:v>
                </c:pt>
                <c:pt idx="4226">
                  <c:v>-7.4240188598632999</c:v>
                </c:pt>
                <c:pt idx="4227">
                  <c:v>-7.4420595169067001</c:v>
                </c:pt>
                <c:pt idx="4228">
                  <c:v>-7.4491167068481001</c:v>
                </c:pt>
                <c:pt idx="4229">
                  <c:v>-7.4157743453979004</c:v>
                </c:pt>
                <c:pt idx="4230">
                  <c:v>-7.4412083625793004</c:v>
                </c:pt>
                <c:pt idx="4231">
                  <c:v>-7.4691228866576997</c:v>
                </c:pt>
                <c:pt idx="4232">
                  <c:v>-7.4722614288329998</c:v>
                </c:pt>
                <c:pt idx="4233">
                  <c:v>-7.4757328033446999</c:v>
                </c:pt>
                <c:pt idx="4234">
                  <c:v>-7.4088635444640998</c:v>
                </c:pt>
                <c:pt idx="4235">
                  <c:v>-7.4590487480164001</c:v>
                </c:pt>
                <c:pt idx="4236">
                  <c:v>-7.4287595748901003</c:v>
                </c:pt>
                <c:pt idx="4237">
                  <c:v>-7.4248523712157999</c:v>
                </c:pt>
                <c:pt idx="4238">
                  <c:v>-7.4712991714478001</c:v>
                </c:pt>
                <c:pt idx="4239">
                  <c:v>-7.4521603584290004</c:v>
                </c:pt>
                <c:pt idx="4240">
                  <c:v>-7.4368848800659002</c:v>
                </c:pt>
                <c:pt idx="4241">
                  <c:v>-7.4439926147461</c:v>
                </c:pt>
                <c:pt idx="4242">
                  <c:v>-7.4505543708801003</c:v>
                </c:pt>
                <c:pt idx="4243">
                  <c:v>-7.4156556129456002</c:v>
                </c:pt>
                <c:pt idx="4244">
                  <c:v>-7.4283814430237003</c:v>
                </c:pt>
                <c:pt idx="4245">
                  <c:v>-7.4460000991820996</c:v>
                </c:pt>
                <c:pt idx="4246">
                  <c:v>-7.4513192176818999</c:v>
                </c:pt>
                <c:pt idx="4247">
                  <c:v>-7.4421906471251997</c:v>
                </c:pt>
                <c:pt idx="4248">
                  <c:v>-7.4152808189392001</c:v>
                </c:pt>
                <c:pt idx="4249">
                  <c:v>-7.4546575546265004</c:v>
                </c:pt>
                <c:pt idx="4250">
                  <c:v>-7.4753155708312997</c:v>
                </c:pt>
                <c:pt idx="4251">
                  <c:v>-7.4246892929076997</c:v>
                </c:pt>
                <c:pt idx="4252">
                  <c:v>-7.4367203712462997</c:v>
                </c:pt>
                <c:pt idx="4253">
                  <c:v>-7.4501986503601003</c:v>
                </c:pt>
                <c:pt idx="4254">
                  <c:v>-7.4196219444275</c:v>
                </c:pt>
                <c:pt idx="4255">
                  <c:v>-7.4439511299132999</c:v>
                </c:pt>
                <c:pt idx="4256">
                  <c:v>-7.4816732406615998</c:v>
                </c:pt>
                <c:pt idx="4257">
                  <c:v>-7.4155440330504998</c:v>
                </c:pt>
                <c:pt idx="4258">
                  <c:v>-7.4407930374145996</c:v>
                </c:pt>
                <c:pt idx="4259">
                  <c:v>-7.3879861831665004</c:v>
                </c:pt>
                <c:pt idx="4260">
                  <c:v>-7.4021482467651003</c:v>
                </c:pt>
                <c:pt idx="4261">
                  <c:v>-7.4640569686890004</c:v>
                </c:pt>
                <c:pt idx="4262">
                  <c:v>-7.4445571899414</c:v>
                </c:pt>
                <c:pt idx="4263">
                  <c:v>-7.4663758277893004</c:v>
                </c:pt>
                <c:pt idx="4264">
                  <c:v>-7.4085922241211</c:v>
                </c:pt>
                <c:pt idx="4265">
                  <c:v>-7.4503717422484996</c:v>
                </c:pt>
                <c:pt idx="4266">
                  <c:v>-7.4666047096251997</c:v>
                </c:pt>
                <c:pt idx="4267">
                  <c:v>-7.4704184532165998</c:v>
                </c:pt>
                <c:pt idx="4268">
                  <c:v>-7.4708738327026003</c:v>
                </c:pt>
                <c:pt idx="4269">
                  <c:v>-7.6555266380309996</c:v>
                </c:pt>
                <c:pt idx="4270">
                  <c:v>-7.6913809776306001</c:v>
                </c:pt>
                <c:pt idx="4271">
                  <c:v>-7.6609616279601997</c:v>
                </c:pt>
                <c:pt idx="4272">
                  <c:v>-7.7448744773865004</c:v>
                </c:pt>
                <c:pt idx="4273">
                  <c:v>-7.7839083671570002</c:v>
                </c:pt>
                <c:pt idx="4274">
                  <c:v>-7.7944865226745996</c:v>
                </c:pt>
                <c:pt idx="4275">
                  <c:v>-7.8237247467040998</c:v>
                </c:pt>
                <c:pt idx="4276">
                  <c:v>-7.8014860153198002</c:v>
                </c:pt>
                <c:pt idx="4277">
                  <c:v>-7.8126182556151997</c:v>
                </c:pt>
                <c:pt idx="4278">
                  <c:v>-7.7742686271667001</c:v>
                </c:pt>
                <c:pt idx="4279">
                  <c:v>-7.7968816757201997</c:v>
                </c:pt>
                <c:pt idx="4280">
                  <c:v>-7.8375988006592001</c:v>
                </c:pt>
                <c:pt idx="4281">
                  <c:v>-7.8057126998901003</c:v>
                </c:pt>
                <c:pt idx="4282">
                  <c:v>-7.7594513893126997</c:v>
                </c:pt>
                <c:pt idx="4283">
                  <c:v>-7.7920317649840998</c:v>
                </c:pt>
                <c:pt idx="4284">
                  <c:v>-7.7853860855103001</c:v>
                </c:pt>
                <c:pt idx="4285">
                  <c:v>-7.8124408721923997</c:v>
                </c:pt>
                <c:pt idx="4286">
                  <c:v>-7.8137264251709002</c:v>
                </c:pt>
                <c:pt idx="4287">
                  <c:v>-7.7711057662964</c:v>
                </c:pt>
                <c:pt idx="4288">
                  <c:v>-7.7751932144165004</c:v>
                </c:pt>
                <c:pt idx="4289">
                  <c:v>-7.759877204895</c:v>
                </c:pt>
                <c:pt idx="4290">
                  <c:v>-7.7951421737670996</c:v>
                </c:pt>
                <c:pt idx="4291">
                  <c:v>-7.7644395828246999</c:v>
                </c:pt>
                <c:pt idx="4292">
                  <c:v>-7.7861304283142001</c:v>
                </c:pt>
                <c:pt idx="4293">
                  <c:v>-7.8075428009032999</c:v>
                </c:pt>
                <c:pt idx="4294">
                  <c:v>-7.8148188591003001</c:v>
                </c:pt>
                <c:pt idx="4295">
                  <c:v>-7.7859606742859002</c:v>
                </c:pt>
                <c:pt idx="4296">
                  <c:v>-7.7908978462218998</c:v>
                </c:pt>
                <c:pt idx="4297">
                  <c:v>-7.7991409301757999</c:v>
                </c:pt>
                <c:pt idx="4298">
                  <c:v>-7.7949633598328001</c:v>
                </c:pt>
                <c:pt idx="4299">
                  <c:v>-7.8006873130798002</c:v>
                </c:pt>
                <c:pt idx="4300">
                  <c:v>-7.7642197608948003</c:v>
                </c:pt>
                <c:pt idx="4301">
                  <c:v>-7.7753305435181002</c:v>
                </c:pt>
                <c:pt idx="4302">
                  <c:v>-7.7814517021179004</c:v>
                </c:pt>
                <c:pt idx="4303">
                  <c:v>-7.8162174224854004</c:v>
                </c:pt>
                <c:pt idx="4304">
                  <c:v>-7.7745518684387003</c:v>
                </c:pt>
                <c:pt idx="4305">
                  <c:v>-7.7779002189636</c:v>
                </c:pt>
                <c:pt idx="4306">
                  <c:v>-7.767110824585</c:v>
                </c:pt>
                <c:pt idx="4307">
                  <c:v>-7.7991285324096999</c:v>
                </c:pt>
                <c:pt idx="4308">
                  <c:v>-7.7688460350037003</c:v>
                </c:pt>
                <c:pt idx="4309">
                  <c:v>-7.7895245552062997</c:v>
                </c:pt>
                <c:pt idx="4310">
                  <c:v>-7.7762570381165004</c:v>
                </c:pt>
                <c:pt idx="4311">
                  <c:v>-7.7924165725707999</c:v>
                </c:pt>
                <c:pt idx="4312">
                  <c:v>-7.8021492958068999</c:v>
                </c:pt>
                <c:pt idx="4313">
                  <c:v>-7.7402157783507999</c:v>
                </c:pt>
                <c:pt idx="4314">
                  <c:v>-7.7828016281128001</c:v>
                </c:pt>
                <c:pt idx="4315">
                  <c:v>-7.7881050109862997</c:v>
                </c:pt>
                <c:pt idx="4316">
                  <c:v>-7.8237595558167001</c:v>
                </c:pt>
                <c:pt idx="4317">
                  <c:v>-7.7967991828918004</c:v>
                </c:pt>
                <c:pt idx="4318">
                  <c:v>-7.76611328125</c:v>
                </c:pt>
                <c:pt idx="4319">
                  <c:v>-7.8024892807006996</c:v>
                </c:pt>
                <c:pt idx="4320">
                  <c:v>-7.7804641723632999</c:v>
                </c:pt>
                <c:pt idx="4321">
                  <c:v>-7.8037810325623003</c:v>
                </c:pt>
                <c:pt idx="4322">
                  <c:v>-7.7907800674437997</c:v>
                </c:pt>
                <c:pt idx="4323">
                  <c:v>-7.7558679580687997</c:v>
                </c:pt>
                <c:pt idx="4324">
                  <c:v>-7.7560129165648997</c:v>
                </c:pt>
                <c:pt idx="4325">
                  <c:v>-7.7839269638062003</c:v>
                </c:pt>
                <c:pt idx="4326">
                  <c:v>-7.8033876419067001</c:v>
                </c:pt>
                <c:pt idx="4327">
                  <c:v>-7.8019585609436</c:v>
                </c:pt>
                <c:pt idx="4328">
                  <c:v>-7.8358864784240998</c:v>
                </c:pt>
                <c:pt idx="4329">
                  <c:v>-7.8249959945679004</c:v>
                </c:pt>
                <c:pt idx="4330">
                  <c:v>-7.7833905220031996</c:v>
                </c:pt>
                <c:pt idx="4331">
                  <c:v>-7.7512907981873003</c:v>
                </c:pt>
                <c:pt idx="4332">
                  <c:v>-7.7891058921814</c:v>
                </c:pt>
                <c:pt idx="4333">
                  <c:v>-7.817316532135</c:v>
                </c:pt>
                <c:pt idx="4334">
                  <c:v>-7.8239760398865004</c:v>
                </c:pt>
                <c:pt idx="4335">
                  <c:v>-7.8099718093871999</c:v>
                </c:pt>
                <c:pt idx="4336">
                  <c:v>-7.7838506698607999</c:v>
                </c:pt>
                <c:pt idx="4337">
                  <c:v>-7.8178548812865998</c:v>
                </c:pt>
                <c:pt idx="4338">
                  <c:v>-7.7593221664429004</c:v>
                </c:pt>
                <c:pt idx="4339">
                  <c:v>-7.8142676353454998</c:v>
                </c:pt>
                <c:pt idx="4340">
                  <c:v>-7.7839879989623997</c:v>
                </c:pt>
                <c:pt idx="4341">
                  <c:v>-7.7824978828429998</c:v>
                </c:pt>
                <c:pt idx="4342">
                  <c:v>-7.8241949081420996</c:v>
                </c:pt>
                <c:pt idx="4343">
                  <c:v>-7.8048725128173997</c:v>
                </c:pt>
                <c:pt idx="4344">
                  <c:v>-7.8203239440918004</c:v>
                </c:pt>
                <c:pt idx="4345">
                  <c:v>-7.790904045105</c:v>
                </c:pt>
                <c:pt idx="4346">
                  <c:v>-7.7823505401610999</c:v>
                </c:pt>
                <c:pt idx="4347">
                  <c:v>-7.8069372177123997</c:v>
                </c:pt>
                <c:pt idx="4348">
                  <c:v>-7.8155727386475</c:v>
                </c:pt>
                <c:pt idx="4349">
                  <c:v>-7.8277020454406996</c:v>
                </c:pt>
                <c:pt idx="4350">
                  <c:v>-7.8423814773559997</c:v>
                </c:pt>
                <c:pt idx="4351">
                  <c:v>-7.7728066444396999</c:v>
                </c:pt>
                <c:pt idx="4352">
                  <c:v>-7.7585320472717001</c:v>
                </c:pt>
                <c:pt idx="4353">
                  <c:v>-7.7632675170898002</c:v>
                </c:pt>
                <c:pt idx="4354">
                  <c:v>-7.77663230896</c:v>
                </c:pt>
                <c:pt idx="4355">
                  <c:v>-7.7543473243712997</c:v>
                </c:pt>
                <c:pt idx="4356">
                  <c:v>-7.8079557418823002</c:v>
                </c:pt>
                <c:pt idx="4357">
                  <c:v>-7.7923851013184002</c:v>
                </c:pt>
                <c:pt idx="4358">
                  <c:v>-7.8273110389709002</c:v>
                </c:pt>
                <c:pt idx="4359">
                  <c:v>-7.7625083923340004</c:v>
                </c:pt>
                <c:pt idx="4360">
                  <c:v>-7.8087458610534997</c:v>
                </c:pt>
                <c:pt idx="4361">
                  <c:v>-7.7826375961304004</c:v>
                </c:pt>
                <c:pt idx="4362">
                  <c:v>-7.8226056098937997</c:v>
                </c:pt>
                <c:pt idx="4363">
                  <c:v>-7.8065919876098997</c:v>
                </c:pt>
                <c:pt idx="4364">
                  <c:v>-7.8369054794312003</c:v>
                </c:pt>
                <c:pt idx="4365">
                  <c:v>-7.8019905090331996</c:v>
                </c:pt>
                <c:pt idx="4366">
                  <c:v>-7.7957077026367001</c:v>
                </c:pt>
                <c:pt idx="4367">
                  <c:v>-7.7874150276184002</c:v>
                </c:pt>
                <c:pt idx="4368">
                  <c:v>-7.7767052650451998</c:v>
                </c:pt>
                <c:pt idx="4369">
                  <c:v>-7.7786378860473997</c:v>
                </c:pt>
                <c:pt idx="4370">
                  <c:v>-7.8283352851868004</c:v>
                </c:pt>
                <c:pt idx="4371">
                  <c:v>-7.8374018669128001</c:v>
                </c:pt>
                <c:pt idx="4372">
                  <c:v>-7.7581257820129004</c:v>
                </c:pt>
                <c:pt idx="4373">
                  <c:v>-7.7896862030029004</c:v>
                </c:pt>
                <c:pt idx="4374">
                  <c:v>-7.7939720153809002</c:v>
                </c:pt>
                <c:pt idx="4375">
                  <c:v>-7.7742948532104004</c:v>
                </c:pt>
                <c:pt idx="4376">
                  <c:v>-7.7844219207764001</c:v>
                </c:pt>
                <c:pt idx="4377">
                  <c:v>-7.7955760955811</c:v>
                </c:pt>
                <c:pt idx="4378">
                  <c:v>-7.8243336677551003</c:v>
                </c:pt>
                <c:pt idx="4379">
                  <c:v>-7.7990450859070002</c:v>
                </c:pt>
                <c:pt idx="4380">
                  <c:v>-7.7658991813659997</c:v>
                </c:pt>
                <c:pt idx="4381">
                  <c:v>-7.7843565940856996</c:v>
                </c:pt>
                <c:pt idx="4382">
                  <c:v>-7.7958078384398997</c:v>
                </c:pt>
                <c:pt idx="4383">
                  <c:v>-7.8075366020203001</c:v>
                </c:pt>
                <c:pt idx="4384">
                  <c:v>-7.7872500419617001</c:v>
                </c:pt>
                <c:pt idx="4385">
                  <c:v>-7.8006405830382999</c:v>
                </c:pt>
                <c:pt idx="4386">
                  <c:v>-7.7843008041381996</c:v>
                </c:pt>
                <c:pt idx="4387">
                  <c:v>-7.8079705238342001</c:v>
                </c:pt>
                <c:pt idx="4388">
                  <c:v>-7.7699651718140004</c:v>
                </c:pt>
                <c:pt idx="4389">
                  <c:v>-7.7821230888367001</c:v>
                </c:pt>
                <c:pt idx="4390">
                  <c:v>-7.8132276535034002</c:v>
                </c:pt>
                <c:pt idx="4391">
                  <c:v>-7.8061509132384996</c:v>
                </c:pt>
                <c:pt idx="4392">
                  <c:v>-7.7943572998046999</c:v>
                </c:pt>
                <c:pt idx="4393">
                  <c:v>-7.7923417091370002</c:v>
                </c:pt>
                <c:pt idx="4394">
                  <c:v>-7.7743639945984002</c:v>
                </c:pt>
                <c:pt idx="4395">
                  <c:v>-7.7589659690856996</c:v>
                </c:pt>
                <c:pt idx="4396">
                  <c:v>-7.7852149009704998</c:v>
                </c:pt>
                <c:pt idx="4397">
                  <c:v>-7.7766847610473997</c:v>
                </c:pt>
                <c:pt idx="4398">
                  <c:v>-7.8127908706665004</c:v>
                </c:pt>
                <c:pt idx="4399">
                  <c:v>-7.8336625099181996</c:v>
                </c:pt>
                <c:pt idx="4400">
                  <c:v>-7.7982711791992001</c:v>
                </c:pt>
                <c:pt idx="4401">
                  <c:v>-7.7572631835937003</c:v>
                </c:pt>
                <c:pt idx="4402">
                  <c:v>-7.7900781631470002</c:v>
                </c:pt>
                <c:pt idx="4403">
                  <c:v>-7.8003911972045996</c:v>
                </c:pt>
                <c:pt idx="4404">
                  <c:v>-7.802225112915</c:v>
                </c:pt>
                <c:pt idx="4405">
                  <c:v>-7.7842197418212997</c:v>
                </c:pt>
                <c:pt idx="4406">
                  <c:v>-7.8041272163390998</c:v>
                </c:pt>
                <c:pt idx="4407">
                  <c:v>-7.8238887786865003</c:v>
                </c:pt>
                <c:pt idx="4408">
                  <c:v>-7.8098931312561</c:v>
                </c:pt>
                <c:pt idx="4409">
                  <c:v>-7.7533926963806001</c:v>
                </c:pt>
                <c:pt idx="4410">
                  <c:v>-7.7885494232178001</c:v>
                </c:pt>
                <c:pt idx="4411">
                  <c:v>-7.7994413375854004</c:v>
                </c:pt>
                <c:pt idx="4412">
                  <c:v>-7.7750911712645996</c:v>
                </c:pt>
                <c:pt idx="4413">
                  <c:v>-7.7796378135681001</c:v>
                </c:pt>
                <c:pt idx="4414">
                  <c:v>-7.7895703315734997</c:v>
                </c:pt>
                <c:pt idx="4415">
                  <c:v>-7.7592349052429004</c:v>
                </c:pt>
                <c:pt idx="4416">
                  <c:v>-7.7638502120971999</c:v>
                </c:pt>
                <c:pt idx="4417">
                  <c:v>-7.7903690338134997</c:v>
                </c:pt>
                <c:pt idx="4418">
                  <c:v>-7.7932562828064</c:v>
                </c:pt>
                <c:pt idx="4419">
                  <c:v>-7.8265366554259996</c:v>
                </c:pt>
                <c:pt idx="4420">
                  <c:v>-7.8280348777770996</c:v>
                </c:pt>
                <c:pt idx="4421">
                  <c:v>-7.7886595726012997</c:v>
                </c:pt>
                <c:pt idx="4422">
                  <c:v>-7.8182983398437003</c:v>
                </c:pt>
                <c:pt idx="4423">
                  <c:v>-7.7714891433715998</c:v>
                </c:pt>
                <c:pt idx="4424">
                  <c:v>-7.7659921646118004</c:v>
                </c:pt>
                <c:pt idx="4425">
                  <c:v>-7.8113098144531001</c:v>
                </c:pt>
                <c:pt idx="4426">
                  <c:v>-7.8004899024962997</c:v>
                </c:pt>
                <c:pt idx="4427">
                  <c:v>-7.8286828994751003</c:v>
                </c:pt>
                <c:pt idx="4428">
                  <c:v>-7.7786412239075</c:v>
                </c:pt>
                <c:pt idx="4429">
                  <c:v>-7.8044013977051003</c:v>
                </c:pt>
                <c:pt idx="4430">
                  <c:v>-7.7875738143920996</c:v>
                </c:pt>
                <c:pt idx="4431">
                  <c:v>-7.7561478614806996</c:v>
                </c:pt>
                <c:pt idx="4432">
                  <c:v>-7.8110418319701997</c:v>
                </c:pt>
                <c:pt idx="4433">
                  <c:v>-7.8044281005859002</c:v>
                </c:pt>
                <c:pt idx="4434">
                  <c:v>-7.8044281005859002</c:v>
                </c:pt>
                <c:pt idx="4435">
                  <c:v>-7.8310480117798003</c:v>
                </c:pt>
                <c:pt idx="4436">
                  <c:v>-7.7607297897339</c:v>
                </c:pt>
                <c:pt idx="4437">
                  <c:v>-7.7747397422790998</c:v>
                </c:pt>
                <c:pt idx="4438">
                  <c:v>-7.7747397422790998</c:v>
                </c:pt>
                <c:pt idx="4439">
                  <c:v>-7.8250751495360999</c:v>
                </c:pt>
                <c:pt idx="4440">
                  <c:v>-7.8138446807860999</c:v>
                </c:pt>
                <c:pt idx="4441">
                  <c:v>-7.80619764328</c:v>
                </c:pt>
                <c:pt idx="4442">
                  <c:v>-7.8334579467773002</c:v>
                </c:pt>
                <c:pt idx="4443">
                  <c:v>-7.8031940460204998</c:v>
                </c:pt>
                <c:pt idx="4444">
                  <c:v>-7.7617917060851997</c:v>
                </c:pt>
                <c:pt idx="4445">
                  <c:v>-7.7796368598937997</c:v>
                </c:pt>
                <c:pt idx="4446">
                  <c:v>-7.7654747962951998</c:v>
                </c:pt>
                <c:pt idx="4447">
                  <c:v>-7.7890286445618004</c:v>
                </c:pt>
                <c:pt idx="4448">
                  <c:v>-7.82186460495</c:v>
                </c:pt>
                <c:pt idx="4449">
                  <c:v>-7.8192458152770996</c:v>
                </c:pt>
                <c:pt idx="4450">
                  <c:v>-7.7846484184265003</c:v>
                </c:pt>
                <c:pt idx="4451">
                  <c:v>-7.7464609146118004</c:v>
                </c:pt>
                <c:pt idx="4452">
                  <c:v>-7.7474632263184002</c:v>
                </c:pt>
                <c:pt idx="4453">
                  <c:v>-7.7763586044312003</c:v>
                </c:pt>
                <c:pt idx="4454">
                  <c:v>-7.7948069572448997</c:v>
                </c:pt>
                <c:pt idx="4455">
                  <c:v>-7.7779097557068004</c:v>
                </c:pt>
                <c:pt idx="4456">
                  <c:v>-7.7828125953673997</c:v>
                </c:pt>
                <c:pt idx="4457">
                  <c:v>-7.7957491874695002</c:v>
                </c:pt>
                <c:pt idx="4458">
                  <c:v>-7.7986578941345002</c:v>
                </c:pt>
                <c:pt idx="4459">
                  <c:v>-7.7744965553284002</c:v>
                </c:pt>
                <c:pt idx="4460">
                  <c:v>-7.7803487777709996</c:v>
                </c:pt>
                <c:pt idx="4461">
                  <c:v>-7.7760477066040004</c:v>
                </c:pt>
                <c:pt idx="4462">
                  <c:v>-7.8301391601562003</c:v>
                </c:pt>
                <c:pt idx="4463">
                  <c:v>-7.8362584114075</c:v>
                </c:pt>
                <c:pt idx="4464">
                  <c:v>-7.7656693458556996</c:v>
                </c:pt>
                <c:pt idx="4465">
                  <c:v>-7.7690467834473003</c:v>
                </c:pt>
                <c:pt idx="4466">
                  <c:v>-7.7744326591492001</c:v>
                </c:pt>
                <c:pt idx="4467">
                  <c:v>-7.7673912048340004</c:v>
                </c:pt>
                <c:pt idx="4468">
                  <c:v>-7.7561373710631996</c:v>
                </c:pt>
                <c:pt idx="4469">
                  <c:v>-7.8112220764159996</c:v>
                </c:pt>
                <c:pt idx="4470">
                  <c:v>-7.8130478858948003</c:v>
                </c:pt>
                <c:pt idx="4471">
                  <c:v>-7.7931294441223002</c:v>
                </c:pt>
                <c:pt idx="4472">
                  <c:v>-7.7834200859070002</c:v>
                </c:pt>
                <c:pt idx="4473">
                  <c:v>-7.7716779708862003</c:v>
                </c:pt>
                <c:pt idx="4474">
                  <c:v>-7.7659168243407999</c:v>
                </c:pt>
                <c:pt idx="4475">
                  <c:v>-7.7884788513184002</c:v>
                </c:pt>
                <c:pt idx="4476">
                  <c:v>-7.8274536132812003</c:v>
                </c:pt>
                <c:pt idx="4477">
                  <c:v>-7.7807655334473003</c:v>
                </c:pt>
                <c:pt idx="4478">
                  <c:v>-7.7638492584229004</c:v>
                </c:pt>
                <c:pt idx="4479">
                  <c:v>-7.7804117202759002</c:v>
                </c:pt>
                <c:pt idx="4480">
                  <c:v>-7.7486486434937003</c:v>
                </c:pt>
                <c:pt idx="4481">
                  <c:v>-7.7788238525390998</c:v>
                </c:pt>
                <c:pt idx="4482">
                  <c:v>-7.7752747535706002</c:v>
                </c:pt>
                <c:pt idx="4483">
                  <c:v>-7.8151950836181996</c:v>
                </c:pt>
                <c:pt idx="4484">
                  <c:v>-7.7792253494262997</c:v>
                </c:pt>
                <c:pt idx="4485">
                  <c:v>-7.8155841827392996</c:v>
                </c:pt>
                <c:pt idx="4486">
                  <c:v>-7.7829170227051003</c:v>
                </c:pt>
                <c:pt idx="4487">
                  <c:v>-7.7813391685486</c:v>
                </c:pt>
                <c:pt idx="4488">
                  <c:v>-7.7755031585693004</c:v>
                </c:pt>
                <c:pt idx="4489">
                  <c:v>-7.7716207504271999</c:v>
                </c:pt>
                <c:pt idx="4490">
                  <c:v>-7.7895894050598002</c:v>
                </c:pt>
                <c:pt idx="4491">
                  <c:v>-7.8261227607726997</c:v>
                </c:pt>
                <c:pt idx="4492">
                  <c:v>-7.7887268066406001</c:v>
                </c:pt>
                <c:pt idx="4493">
                  <c:v>-7.7945303916931001</c:v>
                </c:pt>
                <c:pt idx="4494">
                  <c:v>-7.7920465469359996</c:v>
                </c:pt>
                <c:pt idx="4495">
                  <c:v>-7.7817316055298003</c:v>
                </c:pt>
                <c:pt idx="4496">
                  <c:v>-7.8169412612915004</c:v>
                </c:pt>
                <c:pt idx="4497">
                  <c:v>-7.8232493400573997</c:v>
                </c:pt>
                <c:pt idx="4498">
                  <c:v>-7.7998175621032999</c:v>
                </c:pt>
                <c:pt idx="4499">
                  <c:v>-7.7966303825378001</c:v>
                </c:pt>
                <c:pt idx="4500">
                  <c:v>-7.7966303825378001</c:v>
                </c:pt>
                <c:pt idx="4501">
                  <c:v>-7.7899527549743999</c:v>
                </c:pt>
                <c:pt idx="4502">
                  <c:v>-7.7530684471129998</c:v>
                </c:pt>
                <c:pt idx="4503">
                  <c:v>-7.7851409912109002</c:v>
                </c:pt>
                <c:pt idx="4504">
                  <c:v>-7.7911033630370996</c:v>
                </c:pt>
                <c:pt idx="4505">
                  <c:v>-7.7507104873656996</c:v>
                </c:pt>
                <c:pt idx="4506">
                  <c:v>-7.7816958427429004</c:v>
                </c:pt>
                <c:pt idx="4507">
                  <c:v>-7.8037638664245996</c:v>
                </c:pt>
                <c:pt idx="4508">
                  <c:v>-7.7536811828612997</c:v>
                </c:pt>
                <c:pt idx="4509">
                  <c:v>-7.7861399650573997</c:v>
                </c:pt>
                <c:pt idx="4510">
                  <c:v>-7.7931604385376003</c:v>
                </c:pt>
                <c:pt idx="4511">
                  <c:v>-7.8257222175598002</c:v>
                </c:pt>
                <c:pt idx="4512">
                  <c:v>-7.7917881011962997</c:v>
                </c:pt>
                <c:pt idx="4513">
                  <c:v>-7.7672119140625</c:v>
                </c:pt>
                <c:pt idx="4514">
                  <c:v>-7.7956266403198002</c:v>
                </c:pt>
                <c:pt idx="4515">
                  <c:v>-7.8090486526489</c:v>
                </c:pt>
                <c:pt idx="4516">
                  <c:v>-7.8068823814392001</c:v>
                </c:pt>
                <c:pt idx="4517">
                  <c:v>-7.7751317024231001</c:v>
                </c:pt>
                <c:pt idx="4518">
                  <c:v>-7.8228082656859996</c:v>
                </c:pt>
                <c:pt idx="4519">
                  <c:v>-7.7688689231873003</c:v>
                </c:pt>
                <c:pt idx="4520">
                  <c:v>-7.8094391822815004</c:v>
                </c:pt>
                <c:pt idx="4521">
                  <c:v>-7.7941050529479998</c:v>
                </c:pt>
                <c:pt idx="4522">
                  <c:v>-7.7767028808593999</c:v>
                </c:pt>
                <c:pt idx="4523">
                  <c:v>-7.8085122108459002</c:v>
                </c:pt>
                <c:pt idx="4524">
                  <c:v>-7.8125381469726998</c:v>
                </c:pt>
                <c:pt idx="4525">
                  <c:v>-7.8343963623046999</c:v>
                </c:pt>
                <c:pt idx="4526">
                  <c:v>-7.7885875701904004</c:v>
                </c:pt>
                <c:pt idx="4527">
                  <c:v>-7.8027191162109002</c:v>
                </c:pt>
                <c:pt idx="4528">
                  <c:v>-7.8142042160034002</c:v>
                </c:pt>
                <c:pt idx="4529">
                  <c:v>-7.7934942245482999</c:v>
                </c:pt>
                <c:pt idx="4530">
                  <c:v>-7.7985796928406002</c:v>
                </c:pt>
                <c:pt idx="4531">
                  <c:v>-7.7987351417542001</c:v>
                </c:pt>
                <c:pt idx="4532">
                  <c:v>-7.8099002838134997</c:v>
                </c:pt>
                <c:pt idx="4533">
                  <c:v>-7.7922883033751997</c:v>
                </c:pt>
                <c:pt idx="4534">
                  <c:v>-7.7944030761718999</c:v>
                </c:pt>
                <c:pt idx="4535">
                  <c:v>-7.7755084037781002</c:v>
                </c:pt>
                <c:pt idx="4536">
                  <c:v>-7.8056225776671999</c:v>
                </c:pt>
                <c:pt idx="4537">
                  <c:v>-7.8116741180420002</c:v>
                </c:pt>
                <c:pt idx="4538">
                  <c:v>-7.8198628425598002</c:v>
                </c:pt>
                <c:pt idx="4539">
                  <c:v>-7.7521386146545002</c:v>
                </c:pt>
                <c:pt idx="4540">
                  <c:v>-7.7548694610595996</c:v>
                </c:pt>
                <c:pt idx="4541">
                  <c:v>-7.7622771263123003</c:v>
                </c:pt>
                <c:pt idx="4542">
                  <c:v>-7.7764315605164001</c:v>
                </c:pt>
                <c:pt idx="4543">
                  <c:v>-7.7852659225464</c:v>
                </c:pt>
                <c:pt idx="4544">
                  <c:v>-7.7561998367309997</c:v>
                </c:pt>
                <c:pt idx="4545">
                  <c:v>-7.7561998367309997</c:v>
                </c:pt>
                <c:pt idx="4546">
                  <c:v>-7.7548108100890998</c:v>
                </c:pt>
                <c:pt idx="4547">
                  <c:v>-7.7552776336670002</c:v>
                </c:pt>
                <c:pt idx="4548">
                  <c:v>-7.7788720130920002</c:v>
                </c:pt>
                <c:pt idx="4549">
                  <c:v>-7.7711496353148997</c:v>
                </c:pt>
                <c:pt idx="4550">
                  <c:v>-7.7711496353148997</c:v>
                </c:pt>
                <c:pt idx="4551">
                  <c:v>-7.7666258811951003</c:v>
                </c:pt>
                <c:pt idx="4552">
                  <c:v>-7.7842159271240003</c:v>
                </c:pt>
                <c:pt idx="4553">
                  <c:v>-7.7981791496276998</c:v>
                </c:pt>
                <c:pt idx="4554">
                  <c:v>-7.8049850463867001</c:v>
                </c:pt>
                <c:pt idx="4555">
                  <c:v>-7.7843542098998997</c:v>
                </c:pt>
                <c:pt idx="4556">
                  <c:v>-7.7998180389404004</c:v>
                </c:pt>
                <c:pt idx="4557">
                  <c:v>-7.7998180389404004</c:v>
                </c:pt>
                <c:pt idx="4558">
                  <c:v>-7.7916326522826997</c:v>
                </c:pt>
                <c:pt idx="4559">
                  <c:v>-7.7396879196167001</c:v>
                </c:pt>
                <c:pt idx="4560">
                  <c:v>-7.7600350379943999</c:v>
                </c:pt>
                <c:pt idx="4561">
                  <c:v>-7.7635726928711</c:v>
                </c:pt>
                <c:pt idx="4562">
                  <c:v>-7.8080768585204998</c:v>
                </c:pt>
                <c:pt idx="4563">
                  <c:v>-7.8080768585204998</c:v>
                </c:pt>
                <c:pt idx="4564">
                  <c:v>-7.7411594390868999</c:v>
                </c:pt>
                <c:pt idx="4565">
                  <c:v>-7.7731819152831996</c:v>
                </c:pt>
                <c:pt idx="4566">
                  <c:v>-7.7830963134765998</c:v>
                </c:pt>
                <c:pt idx="4567">
                  <c:v>-7.7802028656006001</c:v>
                </c:pt>
                <c:pt idx="4568">
                  <c:v>-7.7802028656006001</c:v>
                </c:pt>
                <c:pt idx="4569">
                  <c:v>-7.7951292991637997</c:v>
                </c:pt>
                <c:pt idx="4570">
                  <c:v>-7.7746963500976998</c:v>
                </c:pt>
                <c:pt idx="4571">
                  <c:v>-7.7425746917725</c:v>
                </c:pt>
                <c:pt idx="4572">
                  <c:v>-7.7816543579101998</c:v>
                </c:pt>
                <c:pt idx="4573">
                  <c:v>-7.7816543579101998</c:v>
                </c:pt>
                <c:pt idx="4574">
                  <c:v>-7.8145174980164001</c:v>
                </c:pt>
                <c:pt idx="4575">
                  <c:v>-7.7547140121459996</c:v>
                </c:pt>
                <c:pt idx="4576">
                  <c:v>-7.7947797775268999</c:v>
                </c:pt>
                <c:pt idx="4577">
                  <c:v>-7.7575240135193004</c:v>
                </c:pt>
                <c:pt idx="4578">
                  <c:v>-7.7659406661987003</c:v>
                </c:pt>
                <c:pt idx="4579">
                  <c:v>-7.7544641494751003</c:v>
                </c:pt>
                <c:pt idx="4580">
                  <c:v>-7.7799658775329998</c:v>
                </c:pt>
                <c:pt idx="4581">
                  <c:v>-7.7799658775329998</c:v>
                </c:pt>
                <c:pt idx="4582">
                  <c:v>-7.7767176628112997</c:v>
                </c:pt>
                <c:pt idx="4583">
                  <c:v>-7.8080720901489</c:v>
                </c:pt>
                <c:pt idx="4584">
                  <c:v>-7.7737555503845002</c:v>
                </c:pt>
                <c:pt idx="4585">
                  <c:v>-7.7653489112854004</c:v>
                </c:pt>
                <c:pt idx="4586">
                  <c:v>-7.7781486511229998</c:v>
                </c:pt>
                <c:pt idx="4587">
                  <c:v>-7.7781486511229998</c:v>
                </c:pt>
                <c:pt idx="4588">
                  <c:v>-7.7987933158875</c:v>
                </c:pt>
                <c:pt idx="4589">
                  <c:v>-7.7391600608826003</c:v>
                </c:pt>
                <c:pt idx="4590">
                  <c:v>-7.767110824585</c:v>
                </c:pt>
                <c:pt idx="4591">
                  <c:v>-7.8039259910582999</c:v>
                </c:pt>
                <c:pt idx="4592">
                  <c:v>-7.8039259910582999</c:v>
                </c:pt>
                <c:pt idx="4593">
                  <c:v>-7.7641177177429004</c:v>
                </c:pt>
                <c:pt idx="4594">
                  <c:v>-7.7760052680968998</c:v>
                </c:pt>
                <c:pt idx="4595">
                  <c:v>-7.7798175811767996</c:v>
                </c:pt>
                <c:pt idx="4596">
                  <c:v>-7.7757825851440003</c:v>
                </c:pt>
                <c:pt idx="4597">
                  <c:v>-7.7757825851440003</c:v>
                </c:pt>
                <c:pt idx="4598">
                  <c:v>-7.8033890724181996</c:v>
                </c:pt>
                <c:pt idx="4599">
                  <c:v>-7.8115887641906996</c:v>
                </c:pt>
                <c:pt idx="4600">
                  <c:v>-7.7660489082335999</c:v>
                </c:pt>
                <c:pt idx="4601">
                  <c:v>-7.7312793731689</c:v>
                </c:pt>
                <c:pt idx="4602">
                  <c:v>-7.7380251884459996</c:v>
                </c:pt>
                <c:pt idx="4603">
                  <c:v>-7.7603521347045996</c:v>
                </c:pt>
                <c:pt idx="4604">
                  <c:v>-7.7978377342223997</c:v>
                </c:pt>
                <c:pt idx="4605">
                  <c:v>-7.7946434020995996</c:v>
                </c:pt>
                <c:pt idx="4606">
                  <c:v>-7.7892847061156996</c:v>
                </c:pt>
                <c:pt idx="4607">
                  <c:v>-7.7941408157348997</c:v>
                </c:pt>
                <c:pt idx="4608">
                  <c:v>-7.7941408157348997</c:v>
                </c:pt>
                <c:pt idx="4609">
                  <c:v>-7.7727065086365004</c:v>
                </c:pt>
                <c:pt idx="4610">
                  <c:v>-7.7865781784057999</c:v>
                </c:pt>
                <c:pt idx="4611">
                  <c:v>-7.8057193756104004</c:v>
                </c:pt>
                <c:pt idx="4612">
                  <c:v>-7.7870907783507999</c:v>
                </c:pt>
                <c:pt idx="4613">
                  <c:v>-7.7812304496765003</c:v>
                </c:pt>
                <c:pt idx="4614">
                  <c:v>-7.7782802581787003</c:v>
                </c:pt>
                <c:pt idx="4615">
                  <c:v>-7.7803139686584002</c:v>
                </c:pt>
                <c:pt idx="4616">
                  <c:v>-7.7962718009948997</c:v>
                </c:pt>
                <c:pt idx="4617">
                  <c:v>-7.7962718009948997</c:v>
                </c:pt>
                <c:pt idx="4618">
                  <c:v>-7.7853875160217001</c:v>
                </c:pt>
                <c:pt idx="4619">
                  <c:v>-7.7485651969909997</c:v>
                </c:pt>
                <c:pt idx="4620">
                  <c:v>-7.7428436279296999</c:v>
                </c:pt>
                <c:pt idx="4621">
                  <c:v>-7.7841043472290004</c:v>
                </c:pt>
                <c:pt idx="4622">
                  <c:v>-7.7961564064026003</c:v>
                </c:pt>
                <c:pt idx="4623">
                  <c:v>-7.7961564064026003</c:v>
                </c:pt>
                <c:pt idx="4624">
                  <c:v>-7.7563190460204998</c:v>
                </c:pt>
                <c:pt idx="4625">
                  <c:v>-7.7820606231689</c:v>
                </c:pt>
                <c:pt idx="4626">
                  <c:v>-7.7858028411865003</c:v>
                </c:pt>
                <c:pt idx="4627">
                  <c:v>-7.7858028411865003</c:v>
                </c:pt>
                <c:pt idx="4628">
                  <c:v>-7.8065342903137003</c:v>
                </c:pt>
                <c:pt idx="4629">
                  <c:v>-7.7993578910828001</c:v>
                </c:pt>
                <c:pt idx="4630">
                  <c:v>-7.8282198905945002</c:v>
                </c:pt>
                <c:pt idx="4631">
                  <c:v>-7.7699675559998003</c:v>
                </c:pt>
                <c:pt idx="4632">
                  <c:v>-7.7766880989075</c:v>
                </c:pt>
                <c:pt idx="4633">
                  <c:v>-7.7909865379332999</c:v>
                </c:pt>
                <c:pt idx="4634">
                  <c:v>-7.7782111167907999</c:v>
                </c:pt>
                <c:pt idx="4635">
                  <c:v>-7.8084616661071999</c:v>
                </c:pt>
                <c:pt idx="4636">
                  <c:v>-7.8407688140868999</c:v>
                </c:pt>
                <c:pt idx="4637">
                  <c:v>-7.8371353149414</c:v>
                </c:pt>
                <c:pt idx="4638">
                  <c:v>-7.7964925765990998</c:v>
                </c:pt>
                <c:pt idx="4639">
                  <c:v>-7.7896795272826997</c:v>
                </c:pt>
                <c:pt idx="4640">
                  <c:v>-7.7682480812073003</c:v>
                </c:pt>
                <c:pt idx="4641">
                  <c:v>-7.8107509613037003</c:v>
                </c:pt>
                <c:pt idx="4642">
                  <c:v>-7.8170237541198997</c:v>
                </c:pt>
                <c:pt idx="4643">
                  <c:v>-7.8168396949768004</c:v>
                </c:pt>
                <c:pt idx="4644">
                  <c:v>-7.8045969009398997</c:v>
                </c:pt>
                <c:pt idx="4645">
                  <c:v>-7.8079743385315004</c:v>
                </c:pt>
                <c:pt idx="4646">
                  <c:v>-7.7845716476440003</c:v>
                </c:pt>
                <c:pt idx="4647">
                  <c:v>-7.8074207305907999</c:v>
                </c:pt>
                <c:pt idx="4648">
                  <c:v>-7.79283618927</c:v>
                </c:pt>
                <c:pt idx="4649">
                  <c:v>-7.8186798095703001</c:v>
                </c:pt>
                <c:pt idx="4650">
                  <c:v>-7.8193178176879998</c:v>
                </c:pt>
                <c:pt idx="4651">
                  <c:v>-7.8529424667357999</c:v>
                </c:pt>
                <c:pt idx="4652">
                  <c:v>-7.8010749816895002</c:v>
                </c:pt>
                <c:pt idx="4653">
                  <c:v>-7.7769455909729004</c:v>
                </c:pt>
                <c:pt idx="4654">
                  <c:v>-7.7718172073364</c:v>
                </c:pt>
                <c:pt idx="4655">
                  <c:v>-7.80539894104</c:v>
                </c:pt>
                <c:pt idx="4656">
                  <c:v>-7.7547163963318004</c:v>
                </c:pt>
                <c:pt idx="4657">
                  <c:v>-7.7892889976501003</c:v>
                </c:pt>
                <c:pt idx="4658">
                  <c:v>-7.8408136367798003</c:v>
                </c:pt>
                <c:pt idx="4659">
                  <c:v>-7.8001718521118004</c:v>
                </c:pt>
                <c:pt idx="4660">
                  <c:v>-7.8115835189818998</c:v>
                </c:pt>
                <c:pt idx="4661">
                  <c:v>-7.8026099205017001</c:v>
                </c:pt>
                <c:pt idx="4662">
                  <c:v>-7.77055311203</c:v>
                </c:pt>
                <c:pt idx="4663">
                  <c:v>-7.7969083786011</c:v>
                </c:pt>
                <c:pt idx="4664">
                  <c:v>-7.7834572792053001</c:v>
                </c:pt>
                <c:pt idx="4665">
                  <c:v>-7.8006672859192001</c:v>
                </c:pt>
                <c:pt idx="4666">
                  <c:v>-7.7714862823485999</c:v>
                </c:pt>
                <c:pt idx="4667">
                  <c:v>-7.8043136596679998</c:v>
                </c:pt>
                <c:pt idx="4668">
                  <c:v>-7.8006105422973997</c:v>
                </c:pt>
                <c:pt idx="4669">
                  <c:v>-7.7943339347839</c:v>
                </c:pt>
                <c:pt idx="4670">
                  <c:v>-7.8154582977295002</c:v>
                </c:pt>
                <c:pt idx="4671">
                  <c:v>-7.7833757400512997</c:v>
                </c:pt>
                <c:pt idx="4672">
                  <c:v>-7.8192086219787997</c:v>
                </c:pt>
                <c:pt idx="4673">
                  <c:v>-7.7883663177490003</c:v>
                </c:pt>
                <c:pt idx="4674">
                  <c:v>-7.7730274200439</c:v>
                </c:pt>
                <c:pt idx="4675">
                  <c:v>-7.7958278656006001</c:v>
                </c:pt>
                <c:pt idx="4676">
                  <c:v>-7.7841725349426003</c:v>
                </c:pt>
                <c:pt idx="4677">
                  <c:v>-7.8150944709778001</c:v>
                </c:pt>
                <c:pt idx="4678">
                  <c:v>-7.8212203979492001</c:v>
                </c:pt>
                <c:pt idx="4679">
                  <c:v>-7.8228368759154998</c:v>
                </c:pt>
                <c:pt idx="4680">
                  <c:v>-7.8246788978576998</c:v>
                </c:pt>
                <c:pt idx="4681">
                  <c:v>-7.7569904327392996</c:v>
                </c:pt>
                <c:pt idx="4682">
                  <c:v>-7.7613115310668999</c:v>
                </c:pt>
                <c:pt idx="4683">
                  <c:v>-7.7684402465820002</c:v>
                </c:pt>
                <c:pt idx="4684">
                  <c:v>-7.7905387878418004</c:v>
                </c:pt>
                <c:pt idx="4685">
                  <c:v>-7.7944827079773003</c:v>
                </c:pt>
                <c:pt idx="4686">
                  <c:v>-7.8422470092773002</c:v>
                </c:pt>
                <c:pt idx="4687">
                  <c:v>-7.7825207710265998</c:v>
                </c:pt>
                <c:pt idx="4688">
                  <c:v>-7.7897934913634996</c:v>
                </c:pt>
                <c:pt idx="4689">
                  <c:v>-7.7622728347778001</c:v>
                </c:pt>
                <c:pt idx="4690">
                  <c:v>-7.7827649116515998</c:v>
                </c:pt>
                <c:pt idx="4691">
                  <c:v>-7.8081707954406996</c:v>
                </c:pt>
                <c:pt idx="4692">
                  <c:v>-7.7709445953368999</c:v>
                </c:pt>
                <c:pt idx="4693">
                  <c:v>-7.7895212173462003</c:v>
                </c:pt>
                <c:pt idx="4694">
                  <c:v>-7.7798161506653001</c:v>
                </c:pt>
                <c:pt idx="4695">
                  <c:v>-7.7588253021240003</c:v>
                </c:pt>
                <c:pt idx="4696">
                  <c:v>-7.7473526000976998</c:v>
                </c:pt>
                <c:pt idx="4697">
                  <c:v>-7.7757391929626003</c:v>
                </c:pt>
                <c:pt idx="4698">
                  <c:v>-7.7652683258056996</c:v>
                </c:pt>
                <c:pt idx="4699">
                  <c:v>-7.8209247589110999</c:v>
                </c:pt>
                <c:pt idx="4700">
                  <c:v>-7.7894487380981001</c:v>
                </c:pt>
                <c:pt idx="4701">
                  <c:v>-7.8262214660645002</c:v>
                </c:pt>
                <c:pt idx="4702">
                  <c:v>-7.7648591995239</c:v>
                </c:pt>
                <c:pt idx="4703">
                  <c:v>-7.7809181213379004</c:v>
                </c:pt>
                <c:pt idx="4704">
                  <c:v>-7.7962408065795996</c:v>
                </c:pt>
                <c:pt idx="4705">
                  <c:v>-7.7994694709778001</c:v>
                </c:pt>
                <c:pt idx="4706">
                  <c:v>-7.7786803245543998</c:v>
                </c:pt>
                <c:pt idx="4707">
                  <c:v>-7.8100719451904004</c:v>
                </c:pt>
                <c:pt idx="4708">
                  <c:v>-7.7624983787537003</c:v>
                </c:pt>
                <c:pt idx="4709">
                  <c:v>-7.8113584518432999</c:v>
                </c:pt>
                <c:pt idx="4710">
                  <c:v>-7.7890315055846999</c:v>
                </c:pt>
                <c:pt idx="4711">
                  <c:v>-7.7861976623534996</c:v>
                </c:pt>
                <c:pt idx="4712">
                  <c:v>-7.8031830787659002</c:v>
                </c:pt>
                <c:pt idx="4713">
                  <c:v>-7.7763581275940004</c:v>
                </c:pt>
                <c:pt idx="4714">
                  <c:v>-7.8197841644287003</c:v>
                </c:pt>
                <c:pt idx="4715">
                  <c:v>-7.7969484329223997</c:v>
                </c:pt>
                <c:pt idx="4716">
                  <c:v>-7.7498960494995002</c:v>
                </c:pt>
                <c:pt idx="4717">
                  <c:v>-7.7838416099548002</c:v>
                </c:pt>
                <c:pt idx="4718">
                  <c:v>-7.7783088684081996</c:v>
                </c:pt>
                <c:pt idx="4719">
                  <c:v>-7.8022899627686</c:v>
                </c:pt>
                <c:pt idx="4720">
                  <c:v>-7.7766394615173002</c:v>
                </c:pt>
                <c:pt idx="4721">
                  <c:v>-7.8092632293701003</c:v>
                </c:pt>
                <c:pt idx="4722">
                  <c:v>-7.8039679527282999</c:v>
                </c:pt>
                <c:pt idx="4723">
                  <c:v>-7.7965474128723002</c:v>
                </c:pt>
                <c:pt idx="4724">
                  <c:v>-7.7584447860718004</c:v>
                </c:pt>
                <c:pt idx="4725">
                  <c:v>-7.7592668533325</c:v>
                </c:pt>
                <c:pt idx="4726">
                  <c:v>-7.8068275451659996</c:v>
                </c:pt>
                <c:pt idx="4727">
                  <c:v>-7.8141875267029004</c:v>
                </c:pt>
                <c:pt idx="4728">
                  <c:v>-7.8220386505126998</c:v>
                </c:pt>
                <c:pt idx="4729">
                  <c:v>-7.8031077384948997</c:v>
                </c:pt>
                <c:pt idx="4730">
                  <c:v>-7.7939224243164</c:v>
                </c:pt>
                <c:pt idx="4731">
                  <c:v>-7.7405662536620996</c:v>
                </c:pt>
                <c:pt idx="4732">
                  <c:v>-7.7762966156006001</c:v>
                </c:pt>
                <c:pt idx="4733">
                  <c:v>-7.8066720962523997</c:v>
                </c:pt>
                <c:pt idx="4734">
                  <c:v>-7.8067946434020996</c:v>
                </c:pt>
                <c:pt idx="4735">
                  <c:v>-7.8292112350464</c:v>
                </c:pt>
                <c:pt idx="4736">
                  <c:v>-7.8094048500061</c:v>
                </c:pt>
                <c:pt idx="4737">
                  <c:v>-7.8081498146056996</c:v>
                </c:pt>
                <c:pt idx="4738">
                  <c:v>-7.78200340271</c:v>
                </c:pt>
                <c:pt idx="4739">
                  <c:v>-7.8206653594970996</c:v>
                </c:pt>
                <c:pt idx="4740">
                  <c:v>-7.7912425994873002</c:v>
                </c:pt>
                <c:pt idx="4741">
                  <c:v>-7.8099460601806996</c:v>
                </c:pt>
                <c:pt idx="4742">
                  <c:v>-7.8418955802917001</c:v>
                </c:pt>
                <c:pt idx="4743">
                  <c:v>-7.7914910316467001</c:v>
                </c:pt>
                <c:pt idx="4744">
                  <c:v>-7.8117089271545002</c:v>
                </c:pt>
                <c:pt idx="4745">
                  <c:v>-7.7429037094115998</c:v>
                </c:pt>
                <c:pt idx="4746">
                  <c:v>-7.7547235488892001</c:v>
                </c:pt>
                <c:pt idx="4747">
                  <c:v>-7.7833685874939</c:v>
                </c:pt>
                <c:pt idx="4748">
                  <c:v>-7.8030014038086</c:v>
                </c:pt>
                <c:pt idx="4749">
                  <c:v>-7.7910752296448003</c:v>
                </c:pt>
                <c:pt idx="4750">
                  <c:v>-7.7833595275879004</c:v>
                </c:pt>
                <c:pt idx="4751">
                  <c:v>-7.7920994758606001</c:v>
                </c:pt>
                <c:pt idx="4752">
                  <c:v>-7.7977204322815004</c:v>
                </c:pt>
                <c:pt idx="4753">
                  <c:v>-7.8172235488892001</c:v>
                </c:pt>
                <c:pt idx="4754">
                  <c:v>-7.7947182655334002</c:v>
                </c:pt>
                <c:pt idx="4755">
                  <c:v>-7.8146772384643999</c:v>
                </c:pt>
                <c:pt idx="4756">
                  <c:v>-7.8063864707946999</c:v>
                </c:pt>
                <c:pt idx="4757">
                  <c:v>-7.7765641212462997</c:v>
                </c:pt>
                <c:pt idx="4758">
                  <c:v>-7.7839589118957999</c:v>
                </c:pt>
                <c:pt idx="4759">
                  <c:v>-7.7813215255737003</c:v>
                </c:pt>
                <c:pt idx="4760">
                  <c:v>-7.7597570419312003</c:v>
                </c:pt>
                <c:pt idx="4761">
                  <c:v>-7.7973260879517001</c:v>
                </c:pt>
                <c:pt idx="4762">
                  <c:v>-7.8148498535156001</c:v>
                </c:pt>
                <c:pt idx="4763">
                  <c:v>-7.7871022224426003</c:v>
                </c:pt>
                <c:pt idx="4764">
                  <c:v>-7.7918620109557999</c:v>
                </c:pt>
                <c:pt idx="4765">
                  <c:v>-7.8075232505798002</c:v>
                </c:pt>
                <c:pt idx="4766">
                  <c:v>-7.7962732315062997</c:v>
                </c:pt>
                <c:pt idx="4767">
                  <c:v>-7.8105130195618004</c:v>
                </c:pt>
                <c:pt idx="4768">
                  <c:v>-7.7960796356201003</c:v>
                </c:pt>
                <c:pt idx="4769">
                  <c:v>-7.7827968597412003</c:v>
                </c:pt>
                <c:pt idx="4770">
                  <c:v>-7.8334822654723997</c:v>
                </c:pt>
                <c:pt idx="4771">
                  <c:v>-7.7910923957825</c:v>
                </c:pt>
                <c:pt idx="4772">
                  <c:v>-7.7920856475829998</c:v>
                </c:pt>
                <c:pt idx="4773">
                  <c:v>-7.8108863830565998</c:v>
                </c:pt>
                <c:pt idx="4774">
                  <c:v>-7.7946949005126998</c:v>
                </c:pt>
                <c:pt idx="4775">
                  <c:v>-7.7889232635498002</c:v>
                </c:pt>
                <c:pt idx="4776">
                  <c:v>-7.7845187187195002</c:v>
                </c:pt>
                <c:pt idx="4777">
                  <c:v>-7.8330130577087003</c:v>
                </c:pt>
                <c:pt idx="4778">
                  <c:v>-7.8023929595946999</c:v>
                </c:pt>
                <c:pt idx="4779">
                  <c:v>-7.8021831512451003</c:v>
                </c:pt>
                <c:pt idx="4780">
                  <c:v>-7.7624936103820996</c:v>
                </c:pt>
                <c:pt idx="4781">
                  <c:v>-7.8144388198853001</c:v>
                </c:pt>
                <c:pt idx="4782">
                  <c:v>-7.8220677375793004</c:v>
                </c:pt>
                <c:pt idx="4783">
                  <c:v>-7.8219938278198002</c:v>
                </c:pt>
                <c:pt idx="4784">
                  <c:v>-7.8141307830811</c:v>
                </c:pt>
                <c:pt idx="4785">
                  <c:v>-7.8181452751159997</c:v>
                </c:pt>
                <c:pt idx="4786">
                  <c:v>-7.7493276596068998</c:v>
                </c:pt>
                <c:pt idx="4787">
                  <c:v>-7.7784190177917001</c:v>
                </c:pt>
                <c:pt idx="4788">
                  <c:v>-7.7954258918762003</c:v>
                </c:pt>
                <c:pt idx="4789">
                  <c:v>-7.8088417053223003</c:v>
                </c:pt>
                <c:pt idx="4790">
                  <c:v>-7.8367033004761</c:v>
                </c:pt>
                <c:pt idx="4791">
                  <c:v>-7.8258342742920002</c:v>
                </c:pt>
                <c:pt idx="4792">
                  <c:v>-7.7671537399292001</c:v>
                </c:pt>
                <c:pt idx="4793">
                  <c:v>-7.7671537399292001</c:v>
                </c:pt>
                <c:pt idx="4794">
                  <c:v>-7.764760017395</c:v>
                </c:pt>
                <c:pt idx="4795">
                  <c:v>-7.7925038337707999</c:v>
                </c:pt>
                <c:pt idx="4796">
                  <c:v>-7.8427767753601003</c:v>
                </c:pt>
                <c:pt idx="4797">
                  <c:v>-7.8203077316284002</c:v>
                </c:pt>
                <c:pt idx="4798">
                  <c:v>-7.8177938461304004</c:v>
                </c:pt>
                <c:pt idx="4799">
                  <c:v>-7.7917127609253001</c:v>
                </c:pt>
                <c:pt idx="4800">
                  <c:v>-7.7626929283142001</c:v>
                </c:pt>
                <c:pt idx="4801">
                  <c:v>-7.7963776588440004</c:v>
                </c:pt>
                <c:pt idx="4802">
                  <c:v>-7.8038482666015998</c:v>
                </c:pt>
                <c:pt idx="4803">
                  <c:v>-7.7906475067139001</c:v>
                </c:pt>
                <c:pt idx="4804">
                  <c:v>-7.8302006721496999</c:v>
                </c:pt>
                <c:pt idx="4805">
                  <c:v>-7.8294301033020002</c:v>
                </c:pt>
                <c:pt idx="4806">
                  <c:v>-7.8023152351379004</c:v>
                </c:pt>
                <c:pt idx="4807">
                  <c:v>-7.7620530128479004</c:v>
                </c:pt>
                <c:pt idx="4808">
                  <c:v>-7.8081955909729004</c:v>
                </c:pt>
                <c:pt idx="4809">
                  <c:v>-7.8108205795287997</c:v>
                </c:pt>
                <c:pt idx="4810">
                  <c:v>-7.8129682540893999</c:v>
                </c:pt>
                <c:pt idx="4811">
                  <c:v>-7.8191180229187003</c:v>
                </c:pt>
                <c:pt idx="4812">
                  <c:v>-7.8270645141601998</c:v>
                </c:pt>
                <c:pt idx="4813">
                  <c:v>-7.7791752815246999</c:v>
                </c:pt>
                <c:pt idx="4814">
                  <c:v>-7.8062620162964</c:v>
                </c:pt>
                <c:pt idx="4815">
                  <c:v>-7.7774624824523997</c:v>
                </c:pt>
                <c:pt idx="4816">
                  <c:v>-7.8008069992065003</c:v>
                </c:pt>
                <c:pt idx="4817">
                  <c:v>-7.7718148231506001</c:v>
                </c:pt>
                <c:pt idx="4818">
                  <c:v>-7.7917923927306996</c:v>
                </c:pt>
                <c:pt idx="4819">
                  <c:v>-7.8351778984070002</c:v>
                </c:pt>
                <c:pt idx="4820">
                  <c:v>-7.7989263534545996</c:v>
                </c:pt>
                <c:pt idx="4821">
                  <c:v>-7.7982516288756996</c:v>
                </c:pt>
                <c:pt idx="4822">
                  <c:v>-7.7732930183411</c:v>
                </c:pt>
                <c:pt idx="4823">
                  <c:v>-7.7797813415526997</c:v>
                </c:pt>
                <c:pt idx="4824">
                  <c:v>-7.8225684165954998</c:v>
                </c:pt>
                <c:pt idx="4825">
                  <c:v>-7.7826452255248997</c:v>
                </c:pt>
                <c:pt idx="4826">
                  <c:v>-7.8189558982848997</c:v>
                </c:pt>
                <c:pt idx="4827">
                  <c:v>-7.8017320632934997</c:v>
                </c:pt>
                <c:pt idx="4828">
                  <c:v>-7.7451109886168998</c:v>
                </c:pt>
                <c:pt idx="4829">
                  <c:v>-7.7906541824340998</c:v>
                </c:pt>
                <c:pt idx="4830">
                  <c:v>-7.7823286056518999</c:v>
                </c:pt>
                <c:pt idx="4831">
                  <c:v>-7.8133263587951998</c:v>
                </c:pt>
                <c:pt idx="4832">
                  <c:v>-7.8073768615723003</c:v>
                </c:pt>
                <c:pt idx="4833">
                  <c:v>-7.8185305595398003</c:v>
                </c:pt>
                <c:pt idx="4834">
                  <c:v>-7.7656836509704998</c:v>
                </c:pt>
                <c:pt idx="4835">
                  <c:v>-7.7777152061462003</c:v>
                </c:pt>
                <c:pt idx="4836">
                  <c:v>-7.7987260818481001</c:v>
                </c:pt>
                <c:pt idx="4837">
                  <c:v>-7.7697782516479004</c:v>
                </c:pt>
                <c:pt idx="4838">
                  <c:v>-7.7697782516479004</c:v>
                </c:pt>
                <c:pt idx="4839">
                  <c:v>-7.7364039421081996</c:v>
                </c:pt>
                <c:pt idx="4840">
                  <c:v>-7.7618408203125</c:v>
                </c:pt>
                <c:pt idx="4841">
                  <c:v>-7.7770762443542001</c:v>
                </c:pt>
                <c:pt idx="4842">
                  <c:v>-7.8094992637634002</c:v>
                </c:pt>
                <c:pt idx="4843">
                  <c:v>-7.7756328582764001</c:v>
                </c:pt>
                <c:pt idx="4844">
                  <c:v>-7.7593159675598002</c:v>
                </c:pt>
                <c:pt idx="4845">
                  <c:v>-7.7498655319214</c:v>
                </c:pt>
                <c:pt idx="4846">
                  <c:v>-7.7910571098328001</c:v>
                </c:pt>
                <c:pt idx="4847">
                  <c:v>-7.7872309684753001</c:v>
                </c:pt>
                <c:pt idx="4848">
                  <c:v>-7.7820324897765998</c:v>
                </c:pt>
                <c:pt idx="4849">
                  <c:v>-7.7712831497192001</c:v>
                </c:pt>
                <c:pt idx="4850">
                  <c:v>-7.7960753440856996</c:v>
                </c:pt>
                <c:pt idx="4851">
                  <c:v>-7.7821259498595996</c:v>
                </c:pt>
                <c:pt idx="4852">
                  <c:v>-7.8076367378234997</c:v>
                </c:pt>
                <c:pt idx="4853">
                  <c:v>-7.7843089103698997</c:v>
                </c:pt>
                <c:pt idx="4854">
                  <c:v>-7.7976999282837003</c:v>
                </c:pt>
                <c:pt idx="4855">
                  <c:v>-7.7747693061829004</c:v>
                </c:pt>
                <c:pt idx="4856">
                  <c:v>-7.8440318107604998</c:v>
                </c:pt>
                <c:pt idx="4857">
                  <c:v>-7.8032126426696999</c:v>
                </c:pt>
                <c:pt idx="4858">
                  <c:v>-7.7878499031067001</c:v>
                </c:pt>
                <c:pt idx="4859">
                  <c:v>-7.7979493141173997</c:v>
                </c:pt>
                <c:pt idx="4860">
                  <c:v>-7.7999572753906001</c:v>
                </c:pt>
                <c:pt idx="4861">
                  <c:v>-7.7768115997314</c:v>
                </c:pt>
                <c:pt idx="4862">
                  <c:v>-7.8143396377562997</c:v>
                </c:pt>
                <c:pt idx="4863">
                  <c:v>-7.7669510841370002</c:v>
                </c:pt>
                <c:pt idx="4864">
                  <c:v>-7.8053464889526003</c:v>
                </c:pt>
                <c:pt idx="4865">
                  <c:v>-7.7709202766418004</c:v>
                </c:pt>
                <c:pt idx="4866">
                  <c:v>-7.8275098800659002</c:v>
                </c:pt>
                <c:pt idx="4867">
                  <c:v>-7.8110632896423002</c:v>
                </c:pt>
                <c:pt idx="4868">
                  <c:v>-7.8217864036559996</c:v>
                </c:pt>
                <c:pt idx="4869">
                  <c:v>-7.7589244842529004</c:v>
                </c:pt>
                <c:pt idx="4870">
                  <c:v>-7.7895731925964</c:v>
                </c:pt>
                <c:pt idx="4871">
                  <c:v>-7.7897505760193004</c:v>
                </c:pt>
                <c:pt idx="4872">
                  <c:v>-7.7633495330811</c:v>
                </c:pt>
                <c:pt idx="4873">
                  <c:v>-7.818069934845</c:v>
                </c:pt>
                <c:pt idx="4874">
                  <c:v>-7.8007836341857999</c:v>
                </c:pt>
                <c:pt idx="4875">
                  <c:v>-7.8059043884276997</c:v>
                </c:pt>
                <c:pt idx="4876">
                  <c:v>-7.8063354492187003</c:v>
                </c:pt>
                <c:pt idx="4877">
                  <c:v>-7.7953796386718999</c:v>
                </c:pt>
                <c:pt idx="4878">
                  <c:v>-7.8041272163390998</c:v>
                </c:pt>
                <c:pt idx="4879">
                  <c:v>-7.7705998420715003</c:v>
                </c:pt>
                <c:pt idx="4880">
                  <c:v>-7.8178958892821999</c:v>
                </c:pt>
                <c:pt idx="4881">
                  <c:v>-7.7430176734923997</c:v>
                </c:pt>
                <c:pt idx="4882">
                  <c:v>-7.8056588172912997</c:v>
                </c:pt>
                <c:pt idx="4883">
                  <c:v>-7.7741379737854004</c:v>
                </c:pt>
                <c:pt idx="4884">
                  <c:v>-7.8033828735351998</c:v>
                </c:pt>
                <c:pt idx="4885">
                  <c:v>-7.7794003486632999</c:v>
                </c:pt>
                <c:pt idx="4886">
                  <c:v>-7.8277816772461</c:v>
                </c:pt>
                <c:pt idx="4887">
                  <c:v>-7.7796812057495002</c:v>
                </c:pt>
                <c:pt idx="4888">
                  <c:v>-7.8032698631287003</c:v>
                </c:pt>
                <c:pt idx="4889">
                  <c:v>-7.786199092865</c:v>
                </c:pt>
                <c:pt idx="4890">
                  <c:v>-7.7622647285460999</c:v>
                </c:pt>
                <c:pt idx="4891">
                  <c:v>-7.8159241676331002</c:v>
                </c:pt>
                <c:pt idx="4892">
                  <c:v>-7.8245959281920996</c:v>
                </c:pt>
                <c:pt idx="4893">
                  <c:v>-7.7684717178345002</c:v>
                </c:pt>
                <c:pt idx="4894">
                  <c:v>-7.8039679527282999</c:v>
                </c:pt>
                <c:pt idx="4895">
                  <c:v>-7.7791948318481001</c:v>
                </c:pt>
                <c:pt idx="4896">
                  <c:v>-7.7695112228393999</c:v>
                </c:pt>
                <c:pt idx="4897">
                  <c:v>-7.8213362693787003</c:v>
                </c:pt>
                <c:pt idx="4898">
                  <c:v>-7.8422136306762997</c:v>
                </c:pt>
                <c:pt idx="4899">
                  <c:v>-7.8187279701232999</c:v>
                </c:pt>
                <c:pt idx="4900">
                  <c:v>-7.7734756469726998</c:v>
                </c:pt>
                <c:pt idx="4901">
                  <c:v>-7.7885546684265003</c:v>
                </c:pt>
                <c:pt idx="4902">
                  <c:v>-7.7807374000548997</c:v>
                </c:pt>
                <c:pt idx="4903">
                  <c:v>-7.8294191360473997</c:v>
                </c:pt>
                <c:pt idx="4904">
                  <c:v>-7.8035368919373003</c:v>
                </c:pt>
                <c:pt idx="4905">
                  <c:v>-7.8116106987</c:v>
                </c:pt>
                <c:pt idx="4906">
                  <c:v>-7.78062915802</c:v>
                </c:pt>
                <c:pt idx="4907">
                  <c:v>-7.8108286857604998</c:v>
                </c:pt>
                <c:pt idx="4908">
                  <c:v>-7.7743325233459002</c:v>
                </c:pt>
                <c:pt idx="4909">
                  <c:v>-7.8236289024353001</c:v>
                </c:pt>
                <c:pt idx="4910">
                  <c:v>-7.8405857086181996</c:v>
                </c:pt>
                <c:pt idx="4911">
                  <c:v>-7.7816653251648003</c:v>
                </c:pt>
                <c:pt idx="4912">
                  <c:v>-7.8207917213440004</c:v>
                </c:pt>
                <c:pt idx="4913">
                  <c:v>-7.8036804199218999</c:v>
                </c:pt>
                <c:pt idx="4914">
                  <c:v>-7.8220109939575</c:v>
                </c:pt>
                <c:pt idx="4915">
                  <c:v>-7.8269586563109996</c:v>
                </c:pt>
                <c:pt idx="4916">
                  <c:v>-7.813232421875</c:v>
                </c:pt>
                <c:pt idx="4917">
                  <c:v>-7.8273520469665998</c:v>
                </c:pt>
                <c:pt idx="4918">
                  <c:v>-7.7952165603637997</c:v>
                </c:pt>
                <c:pt idx="4919">
                  <c:v>-7.7978878021240003</c:v>
                </c:pt>
                <c:pt idx="4920">
                  <c:v>-7.8228459358215003</c:v>
                </c:pt>
                <c:pt idx="4921">
                  <c:v>-7.7858734130859002</c:v>
                </c:pt>
                <c:pt idx="4922">
                  <c:v>-7.8184452056884997</c:v>
                </c:pt>
                <c:pt idx="4923">
                  <c:v>-7.8264527320862003</c:v>
                </c:pt>
                <c:pt idx="4924">
                  <c:v>-7.8222603797912997</c:v>
                </c:pt>
                <c:pt idx="4925">
                  <c:v>-7.8249931335448997</c:v>
                </c:pt>
                <c:pt idx="4926">
                  <c:v>-7.8221683502196999</c:v>
                </c:pt>
                <c:pt idx="4927">
                  <c:v>-7.8128056526184002</c:v>
                </c:pt>
                <c:pt idx="4928">
                  <c:v>-7.8227047920226997</c:v>
                </c:pt>
                <c:pt idx="4929">
                  <c:v>-7.8776159286498997</c:v>
                </c:pt>
                <c:pt idx="4930">
                  <c:v>-7.8338408470154004</c:v>
                </c:pt>
                <c:pt idx="4931">
                  <c:v>-7.8681845664978001</c:v>
                </c:pt>
                <c:pt idx="4932">
                  <c:v>-7.7963600158690998</c:v>
                </c:pt>
                <c:pt idx="4933">
                  <c:v>-7.8079390525818004</c:v>
                </c:pt>
                <c:pt idx="4934">
                  <c:v>-7.8503327369690004</c:v>
                </c:pt>
                <c:pt idx="4935">
                  <c:v>-7.8498430252075</c:v>
                </c:pt>
                <c:pt idx="4936">
                  <c:v>-7.8614249229431001</c:v>
                </c:pt>
                <c:pt idx="4937">
                  <c:v>-7.8345379829406996</c:v>
                </c:pt>
                <c:pt idx="4938">
                  <c:v>-7.7931470870971999</c:v>
                </c:pt>
                <c:pt idx="4939">
                  <c:v>-7.8564105033875</c:v>
                </c:pt>
                <c:pt idx="4940">
                  <c:v>-7.8177947998046999</c:v>
                </c:pt>
                <c:pt idx="4941">
                  <c:v>-7.8350372314453001</c:v>
                </c:pt>
                <c:pt idx="4942">
                  <c:v>-7.8514018058776998</c:v>
                </c:pt>
                <c:pt idx="4943">
                  <c:v>-7.8424844741820996</c:v>
                </c:pt>
                <c:pt idx="4944">
                  <c:v>-7.8490271568298002</c:v>
                </c:pt>
                <c:pt idx="4945">
                  <c:v>-7.8095893859862997</c:v>
                </c:pt>
                <c:pt idx="4946">
                  <c:v>-7.8281950950623003</c:v>
                </c:pt>
                <c:pt idx="4947">
                  <c:v>-7.8403124809265003</c:v>
                </c:pt>
                <c:pt idx="4948">
                  <c:v>-7.8436746597290004</c:v>
                </c:pt>
                <c:pt idx="4949">
                  <c:v>-7.8584847450256001</c:v>
                </c:pt>
                <c:pt idx="4950">
                  <c:v>-7.8781781196593998</c:v>
                </c:pt>
                <c:pt idx="4951">
                  <c:v>-7.8371953964232999</c:v>
                </c:pt>
                <c:pt idx="4952">
                  <c:v>-7.8351616859436</c:v>
                </c:pt>
                <c:pt idx="4953">
                  <c:v>-7.8266081809998003</c:v>
                </c:pt>
                <c:pt idx="4954">
                  <c:v>-7.8504600524901997</c:v>
                </c:pt>
                <c:pt idx="4955">
                  <c:v>-7.8608312606812003</c:v>
                </c:pt>
                <c:pt idx="4956">
                  <c:v>-7.8343653678893999</c:v>
                </c:pt>
                <c:pt idx="4957">
                  <c:v>-7.8758096694945996</c:v>
                </c:pt>
                <c:pt idx="4958">
                  <c:v>-7.8391437530517996</c:v>
                </c:pt>
                <c:pt idx="4959">
                  <c:v>-7.8389749526978001</c:v>
                </c:pt>
                <c:pt idx="4960">
                  <c:v>-7.7925558090209996</c:v>
                </c:pt>
                <c:pt idx="4961">
                  <c:v>-7.7926573753356996</c:v>
                </c:pt>
                <c:pt idx="4962">
                  <c:v>-7.8285107612609997</c:v>
                </c:pt>
                <c:pt idx="4963">
                  <c:v>-7.8524241447448997</c:v>
                </c:pt>
                <c:pt idx="4964">
                  <c:v>-7.8679723739623997</c:v>
                </c:pt>
                <c:pt idx="4965">
                  <c:v>-7.8395433425903001</c:v>
                </c:pt>
                <c:pt idx="4966">
                  <c:v>-7.8356409072876003</c:v>
                </c:pt>
                <c:pt idx="4967">
                  <c:v>-7.8385400772095002</c:v>
                </c:pt>
                <c:pt idx="4968">
                  <c:v>-7.8391046524048003</c:v>
                </c:pt>
                <c:pt idx="4969">
                  <c:v>-7.8430519104004004</c:v>
                </c:pt>
                <c:pt idx="4970">
                  <c:v>-7.8631024360656996</c:v>
                </c:pt>
                <c:pt idx="4971">
                  <c:v>-7.8703885078429998</c:v>
                </c:pt>
                <c:pt idx="4972">
                  <c:v>-7.8297057151793998</c:v>
                </c:pt>
                <c:pt idx="4973">
                  <c:v>-7.8151307106018004</c:v>
                </c:pt>
                <c:pt idx="4974">
                  <c:v>-7.7813892364501998</c:v>
                </c:pt>
                <c:pt idx="4975">
                  <c:v>-7.8191518783568998</c:v>
                </c:pt>
                <c:pt idx="4976">
                  <c:v>-7.7989053726195996</c:v>
                </c:pt>
                <c:pt idx="4977">
                  <c:v>-7.8443055152893004</c:v>
                </c:pt>
                <c:pt idx="4978">
                  <c:v>-7.8538584709167001</c:v>
                </c:pt>
                <c:pt idx="4979">
                  <c:v>-7.8028688430786</c:v>
                </c:pt>
                <c:pt idx="4980">
                  <c:v>-7.8208341598511</c:v>
                </c:pt>
                <c:pt idx="4981">
                  <c:v>-7.8190312385559002</c:v>
                </c:pt>
                <c:pt idx="4982">
                  <c:v>-7.7770638465881001</c:v>
                </c:pt>
                <c:pt idx="4983">
                  <c:v>-7.8153953552245996</c:v>
                </c:pt>
                <c:pt idx="4984">
                  <c:v>-7.8479537963867001</c:v>
                </c:pt>
                <c:pt idx="4985">
                  <c:v>-7.8305354118346999</c:v>
                </c:pt>
                <c:pt idx="4986">
                  <c:v>-7.8381094932556001</c:v>
                </c:pt>
                <c:pt idx="4987">
                  <c:v>-7.8374619483948003</c:v>
                </c:pt>
                <c:pt idx="4988">
                  <c:v>-7.8013963699340998</c:v>
                </c:pt>
                <c:pt idx="4989">
                  <c:v>-7.7921190261840998</c:v>
                </c:pt>
                <c:pt idx="4990">
                  <c:v>-7.8315944671631001</c:v>
                </c:pt>
                <c:pt idx="4991">
                  <c:v>-7.8467450141906996</c:v>
                </c:pt>
                <c:pt idx="4992">
                  <c:v>-7.8429794311523002</c:v>
                </c:pt>
                <c:pt idx="4993">
                  <c:v>-7.8302512168884002</c:v>
                </c:pt>
                <c:pt idx="4994">
                  <c:v>-7.8285007476806996</c:v>
                </c:pt>
                <c:pt idx="4995">
                  <c:v>-7.7917509078979004</c:v>
                </c:pt>
                <c:pt idx="4996">
                  <c:v>-7.8296380043029998</c:v>
                </c:pt>
                <c:pt idx="4997">
                  <c:v>-7.8296790122986</c:v>
                </c:pt>
                <c:pt idx="4998">
                  <c:v>-7.8494729995728001</c:v>
                </c:pt>
                <c:pt idx="4999">
                  <c:v>-7.8369102478026997</c:v>
                </c:pt>
                <c:pt idx="5000">
                  <c:v>-7.7922496795654004</c:v>
                </c:pt>
                <c:pt idx="5001">
                  <c:v>-7.8184776306151997</c:v>
                </c:pt>
                <c:pt idx="5002">
                  <c:v>-7.8253946304320996</c:v>
                </c:pt>
                <c:pt idx="5003">
                  <c:v>-7.8369297981262003</c:v>
                </c:pt>
                <c:pt idx="5004">
                  <c:v>-7.8609409332275</c:v>
                </c:pt>
                <c:pt idx="5005">
                  <c:v>-7.8260326385498002</c:v>
                </c:pt>
                <c:pt idx="5006">
                  <c:v>-7.8460845947265998</c:v>
                </c:pt>
                <c:pt idx="5007">
                  <c:v>-7.8294563293456996</c:v>
                </c:pt>
                <c:pt idx="5008">
                  <c:v>-7.8024153709412003</c:v>
                </c:pt>
                <c:pt idx="5009">
                  <c:v>-7.8325319290161</c:v>
                </c:pt>
                <c:pt idx="5010">
                  <c:v>-7.7828135490417001</c:v>
                </c:pt>
                <c:pt idx="5011">
                  <c:v>-7.8314852714539001</c:v>
                </c:pt>
                <c:pt idx="5012">
                  <c:v>-7.8399934768676998</c:v>
                </c:pt>
                <c:pt idx="5013">
                  <c:v>-7.8422236442565998</c:v>
                </c:pt>
                <c:pt idx="5014">
                  <c:v>-7.7887587547301997</c:v>
                </c:pt>
                <c:pt idx="5015">
                  <c:v>-7.8289833068848003</c:v>
                </c:pt>
                <c:pt idx="5016">
                  <c:v>-7.8171868324279998</c:v>
                </c:pt>
                <c:pt idx="5017">
                  <c:v>-7.7940921783446999</c:v>
                </c:pt>
                <c:pt idx="5018">
                  <c:v>-7.8016910552979004</c:v>
                </c:pt>
                <c:pt idx="5019">
                  <c:v>-7.8440661430359002</c:v>
                </c:pt>
                <c:pt idx="5020">
                  <c:v>-7.8683204650879004</c:v>
                </c:pt>
                <c:pt idx="5021">
                  <c:v>-7.8241147994995002</c:v>
                </c:pt>
                <c:pt idx="5022">
                  <c:v>-7.8212404251098997</c:v>
                </c:pt>
                <c:pt idx="5023">
                  <c:v>-7.8002672195434997</c:v>
                </c:pt>
                <c:pt idx="5024">
                  <c:v>-7.8295116424561</c:v>
                </c:pt>
                <c:pt idx="5025">
                  <c:v>-7.7925658226012997</c:v>
                </c:pt>
                <c:pt idx="5026">
                  <c:v>-7.8366079330443998</c:v>
                </c:pt>
                <c:pt idx="5027">
                  <c:v>-7.8677597045898002</c:v>
                </c:pt>
                <c:pt idx="5028">
                  <c:v>-7.7932524681090998</c:v>
                </c:pt>
                <c:pt idx="5029">
                  <c:v>-7.8297882080078001</c:v>
                </c:pt>
                <c:pt idx="5030">
                  <c:v>-7.8044357299804998</c:v>
                </c:pt>
                <c:pt idx="5031">
                  <c:v>-7.8010802268981996</c:v>
                </c:pt>
                <c:pt idx="5032">
                  <c:v>-7.7967324256896999</c:v>
                </c:pt>
                <c:pt idx="5033">
                  <c:v>-7.8556866645812997</c:v>
                </c:pt>
                <c:pt idx="5034">
                  <c:v>-7.8712129592895996</c:v>
                </c:pt>
                <c:pt idx="5035">
                  <c:v>-7.8009543418884002</c:v>
                </c:pt>
                <c:pt idx="5036">
                  <c:v>-7.8186893463134997</c:v>
                </c:pt>
                <c:pt idx="5037">
                  <c:v>-7.8114147186279004</c:v>
                </c:pt>
                <c:pt idx="5038">
                  <c:v>-7.7877697944640998</c:v>
                </c:pt>
                <c:pt idx="5039">
                  <c:v>-7.8402609825134002</c:v>
                </c:pt>
                <c:pt idx="5040">
                  <c:v>-7.8474349975586</c:v>
                </c:pt>
                <c:pt idx="5041">
                  <c:v>-7.8434686660767001</c:v>
                </c:pt>
                <c:pt idx="5042">
                  <c:v>-7.8598103523254004</c:v>
                </c:pt>
                <c:pt idx="5043">
                  <c:v>-7.8196234703064</c:v>
                </c:pt>
                <c:pt idx="5044">
                  <c:v>-7.8370604515076003</c:v>
                </c:pt>
                <c:pt idx="5045">
                  <c:v>-7.7836747169495002</c:v>
                </c:pt>
                <c:pt idx="5046">
                  <c:v>-7.8497428894043004</c:v>
                </c:pt>
                <c:pt idx="5047">
                  <c:v>-7.8519654273987003</c:v>
                </c:pt>
                <c:pt idx="5048">
                  <c:v>-7.8612155914306996</c:v>
                </c:pt>
                <c:pt idx="5049">
                  <c:v>-7.7853431701659996</c:v>
                </c:pt>
                <c:pt idx="5050">
                  <c:v>-7.7989463806151997</c:v>
                </c:pt>
                <c:pt idx="5051">
                  <c:v>-7.7983365058898997</c:v>
                </c:pt>
                <c:pt idx="5052">
                  <c:v>-7.8208770751953001</c:v>
                </c:pt>
                <c:pt idx="5053">
                  <c:v>-7.7832636833190998</c:v>
                </c:pt>
                <c:pt idx="5054">
                  <c:v>-7.8349223136901998</c:v>
                </c:pt>
                <c:pt idx="5055">
                  <c:v>-7.8419737815856996</c:v>
                </c:pt>
                <c:pt idx="5056">
                  <c:v>-7.8123421669006001</c:v>
                </c:pt>
                <c:pt idx="5057">
                  <c:v>-7.8048219680786</c:v>
                </c:pt>
                <c:pt idx="5058">
                  <c:v>-7.8100848197937003</c:v>
                </c:pt>
                <c:pt idx="5059">
                  <c:v>-7.8109455108642996</c:v>
                </c:pt>
                <c:pt idx="5060">
                  <c:v>-7.82000207901</c:v>
                </c:pt>
                <c:pt idx="5061">
                  <c:v>-7.8075475692748997</c:v>
                </c:pt>
                <c:pt idx="5062">
                  <c:v>-7.8605451583862003</c:v>
                </c:pt>
                <c:pt idx="5063">
                  <c:v>-7.7840690612793004</c:v>
                </c:pt>
                <c:pt idx="5064">
                  <c:v>-7.8023853302001998</c:v>
                </c:pt>
                <c:pt idx="5065">
                  <c:v>-7.8167219161987003</c:v>
                </c:pt>
                <c:pt idx="5066">
                  <c:v>-7.7722339630126998</c:v>
                </c:pt>
                <c:pt idx="5067">
                  <c:v>-7.8270735740662003</c:v>
                </c:pt>
                <c:pt idx="5068">
                  <c:v>-7.8232002258301003</c:v>
                </c:pt>
                <c:pt idx="5069">
                  <c:v>-7.8345594406128001</c:v>
                </c:pt>
                <c:pt idx="5070">
                  <c:v>-7.7780156135559002</c:v>
                </c:pt>
                <c:pt idx="5071">
                  <c:v>-7.7909460067748997</c:v>
                </c:pt>
                <c:pt idx="5072">
                  <c:v>-7.7600488662720002</c:v>
                </c:pt>
                <c:pt idx="5073">
                  <c:v>-7.8039679527282999</c:v>
                </c:pt>
                <c:pt idx="5074">
                  <c:v>-7.7755975723267001</c:v>
                </c:pt>
                <c:pt idx="5075">
                  <c:v>-7.8008985519409002</c:v>
                </c:pt>
                <c:pt idx="5076">
                  <c:v>-7.8162040710448997</c:v>
                </c:pt>
                <c:pt idx="5077">
                  <c:v>-7.8267569541931001</c:v>
                </c:pt>
                <c:pt idx="5078">
                  <c:v>-7.7629656791687003</c:v>
                </c:pt>
                <c:pt idx="5079">
                  <c:v>-7.7941827774048003</c:v>
                </c:pt>
                <c:pt idx="5080">
                  <c:v>-7.7730393409729004</c:v>
                </c:pt>
                <c:pt idx="5081">
                  <c:v>-7.8149709701537997</c:v>
                </c:pt>
                <c:pt idx="5082">
                  <c:v>-7.7989840507506996</c:v>
                </c:pt>
                <c:pt idx="5083">
                  <c:v>-7.8267421722412003</c:v>
                </c:pt>
                <c:pt idx="5084">
                  <c:v>-7.8124585151671999</c:v>
                </c:pt>
                <c:pt idx="5085">
                  <c:v>-7.7612009048462003</c:v>
                </c:pt>
                <c:pt idx="5086">
                  <c:v>-7.7915716171265004</c:v>
                </c:pt>
                <c:pt idx="5087">
                  <c:v>-7.7824954986571999</c:v>
                </c:pt>
                <c:pt idx="5088">
                  <c:v>-7.7637524604796999</c:v>
                </c:pt>
                <c:pt idx="5089">
                  <c:v>-7.7884616851806996</c:v>
                </c:pt>
                <c:pt idx="5090">
                  <c:v>-7.8529491424561</c:v>
                </c:pt>
                <c:pt idx="5091">
                  <c:v>-7.7942128181457999</c:v>
                </c:pt>
                <c:pt idx="5092">
                  <c:v>-7.7998147010803001</c:v>
                </c:pt>
                <c:pt idx="5093">
                  <c:v>-7.7961416244506996</c:v>
                </c:pt>
                <c:pt idx="5094">
                  <c:v>-7.8312225341796999</c:v>
                </c:pt>
                <c:pt idx="5095">
                  <c:v>-7.8245778083801003</c:v>
                </c:pt>
                <c:pt idx="5096">
                  <c:v>-7.7918896675109997</c:v>
                </c:pt>
                <c:pt idx="5097">
                  <c:v>-7.8411765098571999</c:v>
                </c:pt>
                <c:pt idx="5098">
                  <c:v>-7.7991433143615998</c:v>
                </c:pt>
                <c:pt idx="5099">
                  <c:v>-7.7670159339904998</c:v>
                </c:pt>
                <c:pt idx="5100">
                  <c:v>-7.7964944839478001</c:v>
                </c:pt>
                <c:pt idx="5101">
                  <c:v>-7.7864561080932999</c:v>
                </c:pt>
                <c:pt idx="5102">
                  <c:v>-7.7652549743651997</c:v>
                </c:pt>
                <c:pt idx="5103">
                  <c:v>-7.7652549743651997</c:v>
                </c:pt>
                <c:pt idx="5104">
                  <c:v>-7.8290162086487003</c:v>
                </c:pt>
                <c:pt idx="5105">
                  <c:v>-7.790060043335</c:v>
                </c:pt>
                <c:pt idx="5106">
                  <c:v>-7.8183069229126003</c:v>
                </c:pt>
                <c:pt idx="5107">
                  <c:v>-7.7988824844359996</c:v>
                </c:pt>
                <c:pt idx="5108">
                  <c:v>-7.7883453369140998</c:v>
                </c:pt>
                <c:pt idx="5109">
                  <c:v>-7.7675600051879998</c:v>
                </c:pt>
                <c:pt idx="5110">
                  <c:v>-7.7948751449584996</c:v>
                </c:pt>
                <c:pt idx="5111">
                  <c:v>-7.7549848556518999</c:v>
                </c:pt>
                <c:pt idx="5112">
                  <c:v>-7.7787184715270996</c:v>
                </c:pt>
                <c:pt idx="5113">
                  <c:v>-7.7972364425659002</c:v>
                </c:pt>
                <c:pt idx="5114">
                  <c:v>-7.7894425392151003</c:v>
                </c:pt>
                <c:pt idx="5115">
                  <c:v>-7.7871980667114</c:v>
                </c:pt>
                <c:pt idx="5116">
                  <c:v>-7.7805662155151003</c:v>
                </c:pt>
                <c:pt idx="5117">
                  <c:v>-7.7764163017273003</c:v>
                </c:pt>
                <c:pt idx="5118">
                  <c:v>-7.8201336860656996</c:v>
                </c:pt>
                <c:pt idx="5119">
                  <c:v>-7.8450837135315004</c:v>
                </c:pt>
                <c:pt idx="5120">
                  <c:v>-7.8017005920409996</c:v>
                </c:pt>
                <c:pt idx="5121">
                  <c:v>-7.7723255157470996</c:v>
                </c:pt>
                <c:pt idx="5122">
                  <c:v>-7.7996959686279004</c:v>
                </c:pt>
                <c:pt idx="5123">
                  <c:v>-7.7638692855834996</c:v>
                </c:pt>
                <c:pt idx="5124">
                  <c:v>-7.7999424934387003</c:v>
                </c:pt>
                <c:pt idx="5125">
                  <c:v>-7.8338193893432999</c:v>
                </c:pt>
                <c:pt idx="5126">
                  <c:v>-7.7972340583801003</c:v>
                </c:pt>
                <c:pt idx="5127">
                  <c:v>-7.7816200256348003</c:v>
                </c:pt>
                <c:pt idx="5128">
                  <c:v>-7.7469992637634002</c:v>
                </c:pt>
                <c:pt idx="5129">
                  <c:v>-7.7780995368957999</c:v>
                </c:pt>
                <c:pt idx="5130">
                  <c:v>-7.8007688522339</c:v>
                </c:pt>
                <c:pt idx="5131">
                  <c:v>-7.8213305473328001</c:v>
                </c:pt>
                <c:pt idx="5132">
                  <c:v>-7.7761831283568998</c:v>
                </c:pt>
                <c:pt idx="5133">
                  <c:v>-7.7989153862</c:v>
                </c:pt>
                <c:pt idx="5134">
                  <c:v>-7.7984371185303001</c:v>
                </c:pt>
                <c:pt idx="5135">
                  <c:v>-7.7966728210448997</c:v>
                </c:pt>
                <c:pt idx="5136">
                  <c:v>-7.7509527206420996</c:v>
                </c:pt>
                <c:pt idx="5137">
                  <c:v>-7.7833757400512997</c:v>
                </c:pt>
                <c:pt idx="5138">
                  <c:v>-7.7947926521301003</c:v>
                </c:pt>
                <c:pt idx="5139">
                  <c:v>-7.7825140953064</c:v>
                </c:pt>
                <c:pt idx="5140">
                  <c:v>-7.7854375839232999</c:v>
                </c:pt>
                <c:pt idx="5141">
                  <c:v>-7.7877445220946999</c:v>
                </c:pt>
                <c:pt idx="5142">
                  <c:v>-7.7917528152465998</c:v>
                </c:pt>
                <c:pt idx="5143">
                  <c:v>-7.7801761627196999</c:v>
                </c:pt>
                <c:pt idx="5144">
                  <c:v>-7.7811727523804004</c:v>
                </c:pt>
                <c:pt idx="5145">
                  <c:v>-7.8067817687987997</c:v>
                </c:pt>
                <c:pt idx="5146">
                  <c:v>-7.7959761619568004</c:v>
                </c:pt>
                <c:pt idx="5147">
                  <c:v>-7.7585768699645996</c:v>
                </c:pt>
                <c:pt idx="5148">
                  <c:v>-7.7698159217834002</c:v>
                </c:pt>
                <c:pt idx="5149">
                  <c:v>-7.7711892127990998</c:v>
                </c:pt>
                <c:pt idx="5150">
                  <c:v>-7.7736544609070002</c:v>
                </c:pt>
                <c:pt idx="5151">
                  <c:v>-7.8108243942261</c:v>
                </c:pt>
                <c:pt idx="5152">
                  <c:v>-7.7788009643554998</c:v>
                </c:pt>
                <c:pt idx="5153">
                  <c:v>-7.7382969856262003</c:v>
                </c:pt>
                <c:pt idx="5154">
                  <c:v>-7.7783570289612003</c:v>
                </c:pt>
                <c:pt idx="5155">
                  <c:v>-7.7813029289245996</c:v>
                </c:pt>
                <c:pt idx="5156">
                  <c:v>-7.8088626861571999</c:v>
                </c:pt>
                <c:pt idx="5157">
                  <c:v>-7.8092064857482999</c:v>
                </c:pt>
                <c:pt idx="5158">
                  <c:v>-7.7662887573242001</c:v>
                </c:pt>
                <c:pt idx="5159">
                  <c:v>-7.7576436996459996</c:v>
                </c:pt>
                <c:pt idx="5160">
                  <c:v>-7.7283358573914001</c:v>
                </c:pt>
                <c:pt idx="5161">
                  <c:v>-7.7630543708801003</c:v>
                </c:pt>
                <c:pt idx="5162">
                  <c:v>-7.7686119079590004</c:v>
                </c:pt>
                <c:pt idx="5163">
                  <c:v>-7.8061885833740003</c:v>
                </c:pt>
                <c:pt idx="5164">
                  <c:v>-7.7653937339782999</c:v>
                </c:pt>
                <c:pt idx="5165">
                  <c:v>-7.7698650360107004</c:v>
                </c:pt>
                <c:pt idx="5166">
                  <c:v>-7.7445850372314</c:v>
                </c:pt>
                <c:pt idx="5167">
                  <c:v>-7.7731852531432999</c:v>
                </c:pt>
                <c:pt idx="5168">
                  <c:v>-7.7875013351440003</c:v>
                </c:pt>
                <c:pt idx="5169">
                  <c:v>-7.8179678916931001</c:v>
                </c:pt>
                <c:pt idx="5170">
                  <c:v>-7.7906947135925</c:v>
                </c:pt>
                <c:pt idx="5171">
                  <c:v>-7.7663836479187003</c:v>
                </c:pt>
                <c:pt idx="5172">
                  <c:v>-7.7334933280945002</c:v>
                </c:pt>
                <c:pt idx="5173">
                  <c:v>-7.7652268409729004</c:v>
                </c:pt>
                <c:pt idx="5174">
                  <c:v>-7.7394328117370996</c:v>
                </c:pt>
                <c:pt idx="5175">
                  <c:v>-7.7532916069031002</c:v>
                </c:pt>
                <c:pt idx="5176">
                  <c:v>-7.7280011177062997</c:v>
                </c:pt>
                <c:pt idx="5177">
                  <c:v>-7.7973532676696999</c:v>
                </c:pt>
                <c:pt idx="5178">
                  <c:v>-7.7696685791015998</c:v>
                </c:pt>
                <c:pt idx="5179">
                  <c:v>-7.7809801101684997</c:v>
                </c:pt>
                <c:pt idx="5180">
                  <c:v>-7.7916226387023997</c:v>
                </c:pt>
                <c:pt idx="5181">
                  <c:v>-7.7536134719848997</c:v>
                </c:pt>
                <c:pt idx="5182">
                  <c:v>-7.7721066474915004</c:v>
                </c:pt>
                <c:pt idx="5183">
                  <c:v>-7.7350540161132999</c:v>
                </c:pt>
                <c:pt idx="5184">
                  <c:v>-7.7708520889281996</c:v>
                </c:pt>
                <c:pt idx="5185">
                  <c:v>-7.7529964447020996</c:v>
                </c:pt>
                <c:pt idx="5186">
                  <c:v>-7.7861843109131001</c:v>
                </c:pt>
                <c:pt idx="5187">
                  <c:v>-7.7656421661376998</c:v>
                </c:pt>
                <c:pt idx="5188">
                  <c:v>-7.7913351058959996</c:v>
                </c:pt>
                <c:pt idx="5189">
                  <c:v>-7.7324342727661</c:v>
                </c:pt>
                <c:pt idx="5190">
                  <c:v>-7.7749762535095002</c:v>
                </c:pt>
                <c:pt idx="5191">
                  <c:v>-7.7438116073607999</c:v>
                </c:pt>
                <c:pt idx="5192">
                  <c:v>-7.7790470123290998</c:v>
                </c:pt>
                <c:pt idx="5193">
                  <c:v>-7.7933831214904998</c:v>
                </c:pt>
                <c:pt idx="5194">
                  <c:v>-7.7668638229370002</c:v>
                </c:pt>
                <c:pt idx="5195">
                  <c:v>-7.7539100646973003</c:v>
                </c:pt>
                <c:pt idx="5196">
                  <c:v>-7.7850046157837003</c:v>
                </c:pt>
                <c:pt idx="5197">
                  <c:v>-7.7628850936890004</c:v>
                </c:pt>
                <c:pt idx="5198">
                  <c:v>-7.7909111976623997</c:v>
                </c:pt>
                <c:pt idx="5199">
                  <c:v>-7.7924189567565998</c:v>
                </c:pt>
                <c:pt idx="5200">
                  <c:v>-7.7723989486693998</c:v>
                </c:pt>
                <c:pt idx="5201">
                  <c:v>-7.7676668167114</c:v>
                </c:pt>
                <c:pt idx="5202">
                  <c:v>-7.7140879631042001</c:v>
                </c:pt>
                <c:pt idx="5203">
                  <c:v>-7.7381019592284996</c:v>
                </c:pt>
                <c:pt idx="5204">
                  <c:v>-7.7946352958679004</c:v>
                </c:pt>
                <c:pt idx="5205">
                  <c:v>-7.7983264923095996</c:v>
                </c:pt>
                <c:pt idx="5206">
                  <c:v>-7.7833976745604998</c:v>
                </c:pt>
                <c:pt idx="5207">
                  <c:v>-7.7756996154784996</c:v>
                </c:pt>
                <c:pt idx="5208">
                  <c:v>-7.7973995208740003</c:v>
                </c:pt>
                <c:pt idx="5209">
                  <c:v>-7.7852044105529998</c:v>
                </c:pt>
                <c:pt idx="5210">
                  <c:v>-7.7981071472168004</c:v>
                </c:pt>
                <c:pt idx="5211">
                  <c:v>-7.7990517616271999</c:v>
                </c:pt>
                <c:pt idx="5212">
                  <c:v>-7.7744760513306002</c:v>
                </c:pt>
                <c:pt idx="5213">
                  <c:v>-7.7781310081481996</c:v>
                </c:pt>
                <c:pt idx="5214">
                  <c:v>-7.7862567901610999</c:v>
                </c:pt>
                <c:pt idx="5215">
                  <c:v>-7.7772297859192001</c:v>
                </c:pt>
                <c:pt idx="5216">
                  <c:v>-7.7958374023437997</c:v>
                </c:pt>
                <c:pt idx="5217">
                  <c:v>-7.7940597534179998</c:v>
                </c:pt>
                <c:pt idx="5218">
                  <c:v>-7.7758741378784002</c:v>
                </c:pt>
                <c:pt idx="5219">
                  <c:v>-7.7607908248901003</c:v>
                </c:pt>
                <c:pt idx="5220">
                  <c:v>-7.7617344856262003</c:v>
                </c:pt>
                <c:pt idx="5221">
                  <c:v>-7.7496714591979998</c:v>
                </c:pt>
                <c:pt idx="5222">
                  <c:v>-7.7899751663207999</c:v>
                </c:pt>
                <c:pt idx="5223">
                  <c:v>-7.8131480216979998</c:v>
                </c:pt>
                <c:pt idx="5224">
                  <c:v>-7.7902340888976997</c:v>
                </c:pt>
                <c:pt idx="5225">
                  <c:v>-7.7664198875426997</c:v>
                </c:pt>
                <c:pt idx="5226">
                  <c:v>-7.7778229713440004</c:v>
                </c:pt>
                <c:pt idx="5227">
                  <c:v>-7.7726011276245002</c:v>
                </c:pt>
                <c:pt idx="5228">
                  <c:v>-7.7910914421081996</c:v>
                </c:pt>
                <c:pt idx="5229">
                  <c:v>-7.8055953979492001</c:v>
                </c:pt>
                <c:pt idx="5230">
                  <c:v>-7.8205041885376003</c:v>
                </c:pt>
                <c:pt idx="5231">
                  <c:v>-7.8245849609375</c:v>
                </c:pt>
                <c:pt idx="5232">
                  <c:v>-7.7905964851379004</c:v>
                </c:pt>
                <c:pt idx="5233">
                  <c:v>-7.7571616172790998</c:v>
                </c:pt>
                <c:pt idx="5234">
                  <c:v>-7.7855920791626003</c:v>
                </c:pt>
                <c:pt idx="5235">
                  <c:v>-7.7958984375</c:v>
                </c:pt>
                <c:pt idx="5236">
                  <c:v>-7.77676820755</c:v>
                </c:pt>
                <c:pt idx="5237">
                  <c:v>-7.7934827804565003</c:v>
                </c:pt>
                <c:pt idx="5238">
                  <c:v>-7.7941451072693004</c:v>
                </c:pt>
                <c:pt idx="5239">
                  <c:v>-7.7757062911987003</c:v>
                </c:pt>
                <c:pt idx="5240">
                  <c:v>-7.7558245658875</c:v>
                </c:pt>
                <c:pt idx="5241">
                  <c:v>-7.8007440567017001</c:v>
                </c:pt>
                <c:pt idx="5242">
                  <c:v>-7.7835626602173003</c:v>
                </c:pt>
                <c:pt idx="5243">
                  <c:v>-7.8062820434570002</c:v>
                </c:pt>
                <c:pt idx="5244">
                  <c:v>-7.7862939834595002</c:v>
                </c:pt>
                <c:pt idx="5245">
                  <c:v>-7.8000354766845996</c:v>
                </c:pt>
                <c:pt idx="5246">
                  <c:v>-7.7485113143920996</c:v>
                </c:pt>
                <c:pt idx="5247">
                  <c:v>-7.7402853965759002</c:v>
                </c:pt>
                <c:pt idx="5248">
                  <c:v>-7.7906727790832999</c:v>
                </c:pt>
                <c:pt idx="5249">
                  <c:v>-7.8154134750365998</c:v>
                </c:pt>
                <c:pt idx="5250">
                  <c:v>-7.7650647163390998</c:v>
                </c:pt>
                <c:pt idx="5251">
                  <c:v>-7.7975940704345996</c:v>
                </c:pt>
                <c:pt idx="5252">
                  <c:v>-7.7830538749695002</c:v>
                </c:pt>
                <c:pt idx="5253">
                  <c:v>-7.7742505073546999</c:v>
                </c:pt>
                <c:pt idx="5254">
                  <c:v>-7.7379240989684996</c:v>
                </c:pt>
                <c:pt idx="5255">
                  <c:v>-7.7687950134276997</c:v>
                </c:pt>
                <c:pt idx="5256">
                  <c:v>-7.7779688835143999</c:v>
                </c:pt>
                <c:pt idx="5257">
                  <c:v>-7.7787704467773002</c:v>
                </c:pt>
                <c:pt idx="5258">
                  <c:v>-7.7752609252929998</c:v>
                </c:pt>
                <c:pt idx="5259">
                  <c:v>-7.8127236366271999</c:v>
                </c:pt>
                <c:pt idx="5260">
                  <c:v>-7.7895622253418004</c:v>
                </c:pt>
                <c:pt idx="5261">
                  <c:v>-7.7473034858704004</c:v>
                </c:pt>
                <c:pt idx="5262">
                  <c:v>-7.7891063690186</c:v>
                </c:pt>
                <c:pt idx="5263">
                  <c:v>-7.7879543304443004</c:v>
                </c:pt>
                <c:pt idx="5264">
                  <c:v>-7.7744016647339</c:v>
                </c:pt>
                <c:pt idx="5265">
                  <c:v>-7.8091392517090004</c:v>
                </c:pt>
                <c:pt idx="5266">
                  <c:v>-7.7819108963012997</c:v>
                </c:pt>
                <c:pt idx="5267">
                  <c:v>-7.7908544540404998</c:v>
                </c:pt>
                <c:pt idx="5268">
                  <c:v>-7.7433257102965998</c:v>
                </c:pt>
                <c:pt idx="5269">
                  <c:v>-7.7797479629517001</c:v>
                </c:pt>
                <c:pt idx="5270">
                  <c:v>-7.7971982955932999</c:v>
                </c:pt>
                <c:pt idx="5271">
                  <c:v>-7.8213191032409997</c:v>
                </c:pt>
                <c:pt idx="5272">
                  <c:v>-7.8231992721557999</c:v>
                </c:pt>
                <c:pt idx="5273">
                  <c:v>-7.7413125038146999</c:v>
                </c:pt>
                <c:pt idx="5274">
                  <c:v>-7.7738299369812003</c:v>
                </c:pt>
                <c:pt idx="5275">
                  <c:v>-7.7816290855407999</c:v>
                </c:pt>
                <c:pt idx="5276">
                  <c:v>-7.7848205566406001</c:v>
                </c:pt>
                <c:pt idx="5277">
                  <c:v>-7.7995381355286</c:v>
                </c:pt>
                <c:pt idx="5278">
                  <c:v>-7.7603764533996999</c:v>
                </c:pt>
                <c:pt idx="5279">
                  <c:v>-7.8168406486511</c:v>
                </c:pt>
                <c:pt idx="5280">
                  <c:v>-7.7671041488646999</c:v>
                </c:pt>
                <c:pt idx="5281">
                  <c:v>-7.7400255203246999</c:v>
                </c:pt>
                <c:pt idx="5282">
                  <c:v>-7.7613272666931001</c:v>
                </c:pt>
                <c:pt idx="5283">
                  <c:v>-7.7851386070251003</c:v>
                </c:pt>
                <c:pt idx="5284">
                  <c:v>-7.7736310958862003</c:v>
                </c:pt>
                <c:pt idx="5285">
                  <c:v>-7.8013296127318998</c:v>
                </c:pt>
                <c:pt idx="5286">
                  <c:v>-7.8372068405151003</c:v>
                </c:pt>
                <c:pt idx="5287">
                  <c:v>-7.7953414916992001</c:v>
                </c:pt>
                <c:pt idx="5288">
                  <c:v>-7.7765917778015003</c:v>
                </c:pt>
                <c:pt idx="5289">
                  <c:v>-7.7347173690795996</c:v>
                </c:pt>
                <c:pt idx="5290">
                  <c:v>-7.7885751724243004</c:v>
                </c:pt>
                <c:pt idx="5291">
                  <c:v>-7.7570405006409002</c:v>
                </c:pt>
                <c:pt idx="5292">
                  <c:v>-7.8183760643004998</c:v>
                </c:pt>
                <c:pt idx="5293">
                  <c:v>-7.8191561698914001</c:v>
                </c:pt>
                <c:pt idx="5294">
                  <c:v>-7.7772140502929998</c:v>
                </c:pt>
                <c:pt idx="5295">
                  <c:v>-7.7804489135742001</c:v>
                </c:pt>
                <c:pt idx="5296">
                  <c:v>-7.7407383918762003</c:v>
                </c:pt>
                <c:pt idx="5297">
                  <c:v>-7.7627892494201998</c:v>
                </c:pt>
                <c:pt idx="5298">
                  <c:v>-7.7799296379089</c:v>
                </c:pt>
                <c:pt idx="5299">
                  <c:v>-7.7869052886962997</c:v>
                </c:pt>
                <c:pt idx="5300">
                  <c:v>-7.8201732635498002</c:v>
                </c:pt>
                <c:pt idx="5301">
                  <c:v>-7.7996792793273997</c:v>
                </c:pt>
                <c:pt idx="5302">
                  <c:v>-7.7858405113220002</c:v>
                </c:pt>
                <c:pt idx="5303">
                  <c:v>-7.7826743125915998</c:v>
                </c:pt>
                <c:pt idx="5304">
                  <c:v>-7.7807426452637003</c:v>
                </c:pt>
                <c:pt idx="5305">
                  <c:v>-7.7818989753723002</c:v>
                </c:pt>
                <c:pt idx="5306">
                  <c:v>-7.8126659393311</c:v>
                </c:pt>
                <c:pt idx="5307">
                  <c:v>-7.8243961334229004</c:v>
                </c:pt>
                <c:pt idx="5308">
                  <c:v>-7.7992382049561</c:v>
                </c:pt>
                <c:pt idx="5309">
                  <c:v>-7.7813110351562003</c:v>
                </c:pt>
                <c:pt idx="5310">
                  <c:v>-7.7938060760498002</c:v>
                </c:pt>
                <c:pt idx="5311">
                  <c:v>-7.8057370185851997</c:v>
                </c:pt>
                <c:pt idx="5312">
                  <c:v>-7.8140430450439</c:v>
                </c:pt>
                <c:pt idx="5313">
                  <c:v>-7.8058924674987997</c:v>
                </c:pt>
                <c:pt idx="5314">
                  <c:v>-7.8243184089661</c:v>
                </c:pt>
                <c:pt idx="5315">
                  <c:v>-7.8127717971801998</c:v>
                </c:pt>
                <c:pt idx="5316">
                  <c:v>-7.7947988510131996</c:v>
                </c:pt>
                <c:pt idx="5317">
                  <c:v>-7.7864336967468004</c:v>
                </c:pt>
                <c:pt idx="5318">
                  <c:v>-7.7911252975464</c:v>
                </c:pt>
                <c:pt idx="5319">
                  <c:v>-7.7783737182617001</c:v>
                </c:pt>
                <c:pt idx="5320">
                  <c:v>-7.8090229034423997</c:v>
                </c:pt>
                <c:pt idx="5321">
                  <c:v>-7.7862954139709002</c:v>
                </c:pt>
                <c:pt idx="5322">
                  <c:v>-7.7694077491759996</c:v>
                </c:pt>
                <c:pt idx="5323">
                  <c:v>-7.7618145942687997</c:v>
                </c:pt>
                <c:pt idx="5324">
                  <c:v>-7.7483224868773997</c:v>
                </c:pt>
                <c:pt idx="5325">
                  <c:v>-7.7672080993651997</c:v>
                </c:pt>
                <c:pt idx="5326">
                  <c:v>-7.8128943443298002</c:v>
                </c:pt>
                <c:pt idx="5327">
                  <c:v>-7.8128943443298002</c:v>
                </c:pt>
                <c:pt idx="5328">
                  <c:v>-7.8077135086059997</c:v>
                </c:pt>
                <c:pt idx="5329">
                  <c:v>-7.7772855758667001</c:v>
                </c:pt>
                <c:pt idx="5330">
                  <c:v>-7.7997498512268004</c:v>
                </c:pt>
                <c:pt idx="5331">
                  <c:v>-7.7509336471557999</c:v>
                </c:pt>
                <c:pt idx="5332">
                  <c:v>-7.8086404800415004</c:v>
                </c:pt>
                <c:pt idx="5333">
                  <c:v>-7.7754392623901003</c:v>
                </c:pt>
                <c:pt idx="5334">
                  <c:v>-7.8324804306029998</c:v>
                </c:pt>
                <c:pt idx="5335">
                  <c:v>-7.8130826950073002</c:v>
                </c:pt>
                <c:pt idx="5336">
                  <c:v>-7.7927384376526003</c:v>
                </c:pt>
                <c:pt idx="5337">
                  <c:v>-7.7933249473571999</c:v>
                </c:pt>
                <c:pt idx="5338">
                  <c:v>-7.8144736289978001</c:v>
                </c:pt>
                <c:pt idx="5339">
                  <c:v>-7.7858490943909002</c:v>
                </c:pt>
                <c:pt idx="5340">
                  <c:v>-7.8017997741698997</c:v>
                </c:pt>
                <c:pt idx="5341">
                  <c:v>-7.8371338844298997</c:v>
                </c:pt>
                <c:pt idx="5342">
                  <c:v>-7.8170714378356996</c:v>
                </c:pt>
                <c:pt idx="5343">
                  <c:v>-7.7667407989501998</c:v>
                </c:pt>
                <c:pt idx="5344">
                  <c:v>-7.7551875114440998</c:v>
                </c:pt>
                <c:pt idx="5345">
                  <c:v>-7.7766151428223003</c:v>
                </c:pt>
                <c:pt idx="5346">
                  <c:v>-7.8083572387695002</c:v>
                </c:pt>
                <c:pt idx="5347">
                  <c:v>-7.7708048820495996</c:v>
                </c:pt>
                <c:pt idx="5348">
                  <c:v>-7.8227443695068004</c:v>
                </c:pt>
                <c:pt idx="5349">
                  <c:v>-7.7744221687317001</c:v>
                </c:pt>
                <c:pt idx="5350">
                  <c:v>-7.7702560424804998</c:v>
                </c:pt>
                <c:pt idx="5351">
                  <c:v>-7.7799053192139001</c:v>
                </c:pt>
                <c:pt idx="5352">
                  <c:v>-7.8029346466064</c:v>
                </c:pt>
                <c:pt idx="5353">
                  <c:v>-7.8286995887756001</c:v>
                </c:pt>
                <c:pt idx="5354">
                  <c:v>-7.7896642684937003</c:v>
                </c:pt>
                <c:pt idx="5355">
                  <c:v>-7.8190636634826998</c:v>
                </c:pt>
                <c:pt idx="5356">
                  <c:v>-7.8243560791015998</c:v>
                </c:pt>
                <c:pt idx="5357">
                  <c:v>-7.7832570075989</c:v>
                </c:pt>
                <c:pt idx="5358">
                  <c:v>-7.8044462203979004</c:v>
                </c:pt>
                <c:pt idx="5359">
                  <c:v>-7.8255729675293004</c:v>
                </c:pt>
                <c:pt idx="5360">
                  <c:v>-7.7889041900634997</c:v>
                </c:pt>
                <c:pt idx="5361">
                  <c:v>-7.8471264839171999</c:v>
                </c:pt>
                <c:pt idx="5362">
                  <c:v>-7.8591432571411</c:v>
                </c:pt>
                <c:pt idx="5363">
                  <c:v>-7.8368391990662003</c:v>
                </c:pt>
                <c:pt idx="5364">
                  <c:v>-7.8308877944945996</c:v>
                </c:pt>
                <c:pt idx="5365">
                  <c:v>-7.8116388320923003</c:v>
                </c:pt>
                <c:pt idx="5366">
                  <c:v>-7.7994856834412003</c:v>
                </c:pt>
                <c:pt idx="5367">
                  <c:v>-7.7961187362670996</c:v>
                </c:pt>
                <c:pt idx="5368">
                  <c:v>-7.8331561088562003</c:v>
                </c:pt>
                <c:pt idx="5369">
                  <c:v>-7.8572263717651003</c:v>
                </c:pt>
                <c:pt idx="5370">
                  <c:v>-7.8117136955261</c:v>
                </c:pt>
                <c:pt idx="5371">
                  <c:v>-7.7736983299254998</c:v>
                </c:pt>
                <c:pt idx="5372">
                  <c:v>-7.8135457038879004</c:v>
                </c:pt>
                <c:pt idx="5373">
                  <c:v>-7.8141002655029004</c:v>
                </c:pt>
                <c:pt idx="5374">
                  <c:v>-7.7958326339721999</c:v>
                </c:pt>
                <c:pt idx="5375">
                  <c:v>-7.8611063957214</c:v>
                </c:pt>
                <c:pt idx="5376">
                  <c:v>-7.8482079505920002</c:v>
                </c:pt>
                <c:pt idx="5377">
                  <c:v>-7.7778511047362997</c:v>
                </c:pt>
                <c:pt idx="5378">
                  <c:v>-7.7944483757018999</c:v>
                </c:pt>
                <c:pt idx="5379">
                  <c:v>-7.8107967376709002</c:v>
                </c:pt>
                <c:pt idx="5380">
                  <c:v>-7.8180003166198997</c:v>
                </c:pt>
                <c:pt idx="5381">
                  <c:v>-7.8295617103576998</c:v>
                </c:pt>
                <c:pt idx="5382">
                  <c:v>-7.8092303276062003</c:v>
                </c:pt>
                <c:pt idx="5383">
                  <c:v>-7.8511400222778001</c:v>
                </c:pt>
                <c:pt idx="5384">
                  <c:v>-7.8273029327392996</c:v>
                </c:pt>
                <c:pt idx="5385">
                  <c:v>-7.8077039718628001</c:v>
                </c:pt>
                <c:pt idx="5386">
                  <c:v>-7.7952003479004004</c:v>
                </c:pt>
                <c:pt idx="5387">
                  <c:v>-7.8051137924193998</c:v>
                </c:pt>
                <c:pt idx="5388">
                  <c:v>-7.8356971740723003</c:v>
                </c:pt>
                <c:pt idx="5389">
                  <c:v>-7.8057031631470002</c:v>
                </c:pt>
                <c:pt idx="5390">
                  <c:v>-7.8466358184814</c:v>
                </c:pt>
                <c:pt idx="5391">
                  <c:v>-7.7921781539917001</c:v>
                </c:pt>
                <c:pt idx="5392">
                  <c:v>-7.7666769027709996</c:v>
                </c:pt>
                <c:pt idx="5393">
                  <c:v>-7.7791934013367001</c:v>
                </c:pt>
                <c:pt idx="5394">
                  <c:v>-7.7852969169617001</c:v>
                </c:pt>
                <c:pt idx="5395">
                  <c:v>-7.8043251037598003</c:v>
                </c:pt>
                <c:pt idx="5396">
                  <c:v>-7.8588624000548997</c:v>
                </c:pt>
                <c:pt idx="5397">
                  <c:v>-7.8464107513428001</c:v>
                </c:pt>
                <c:pt idx="5398">
                  <c:v>-7.8043217658996999</c:v>
                </c:pt>
                <c:pt idx="5399">
                  <c:v>-7.8195228576659996</c:v>
                </c:pt>
                <c:pt idx="5400">
                  <c:v>-7.8145980834961</c:v>
                </c:pt>
                <c:pt idx="5401">
                  <c:v>-7.7824592590331996</c:v>
                </c:pt>
                <c:pt idx="5402">
                  <c:v>-7.8092331886292001</c:v>
                </c:pt>
                <c:pt idx="5403">
                  <c:v>-7.8232717514037997</c:v>
                </c:pt>
                <c:pt idx="5404">
                  <c:v>-7.8624482154845996</c:v>
                </c:pt>
                <c:pt idx="5405">
                  <c:v>-7.8083028793334996</c:v>
                </c:pt>
                <c:pt idx="5406">
                  <c:v>-7.8240356445312003</c:v>
                </c:pt>
                <c:pt idx="5407">
                  <c:v>-7.8364763259887997</c:v>
                </c:pt>
                <c:pt idx="5408">
                  <c:v>-7.7834758758545002</c:v>
                </c:pt>
                <c:pt idx="5409">
                  <c:v>-7.8338932991028001</c:v>
                </c:pt>
                <c:pt idx="5410">
                  <c:v>-7.8260169029236</c:v>
                </c:pt>
                <c:pt idx="5411">
                  <c:v>-7.8647046089171999</c:v>
                </c:pt>
                <c:pt idx="5412">
                  <c:v>-7.8304314613342001</c:v>
                </c:pt>
                <c:pt idx="5413">
                  <c:v>-7.8366947174071999</c:v>
                </c:pt>
                <c:pt idx="5414">
                  <c:v>-7.8225741386414001</c:v>
                </c:pt>
                <c:pt idx="5415">
                  <c:v>-7.8309035301207999</c:v>
                </c:pt>
                <c:pt idx="5416">
                  <c:v>-7.8363404273987003</c:v>
                </c:pt>
                <c:pt idx="5417">
                  <c:v>-7.8411002159118999</c:v>
                </c:pt>
                <c:pt idx="5418">
                  <c:v>-7.8202552795409996</c:v>
                </c:pt>
                <c:pt idx="5419">
                  <c:v>-7.8136644363403001</c:v>
                </c:pt>
                <c:pt idx="5420">
                  <c:v>-7.8183832168579004</c:v>
                </c:pt>
                <c:pt idx="5421">
                  <c:v>-7.7788505554198997</c:v>
                </c:pt>
                <c:pt idx="5422">
                  <c:v>-7.8128705024718998</c:v>
                </c:pt>
                <c:pt idx="5423">
                  <c:v>-7.8271260261536</c:v>
                </c:pt>
                <c:pt idx="5424">
                  <c:v>-7.8226957321167001</c:v>
                </c:pt>
                <c:pt idx="5425">
                  <c:v>-7.8636031150818004</c:v>
                </c:pt>
                <c:pt idx="5426">
                  <c:v>-7.8147020339965998</c:v>
                </c:pt>
                <c:pt idx="5427">
                  <c:v>-7.8179044723511</c:v>
                </c:pt>
                <c:pt idx="5428">
                  <c:v>-7.8206658363342001</c:v>
                </c:pt>
                <c:pt idx="5429">
                  <c:v>-7.8244881629943999</c:v>
                </c:pt>
                <c:pt idx="5430">
                  <c:v>-7.8438968658446999</c:v>
                </c:pt>
                <c:pt idx="5431">
                  <c:v>-7.8505144119262997</c:v>
                </c:pt>
                <c:pt idx="5432">
                  <c:v>-7.8546333312987997</c:v>
                </c:pt>
                <c:pt idx="5433">
                  <c:v>-7.8162274360656996</c:v>
                </c:pt>
                <c:pt idx="5434">
                  <c:v>-7.8249292373656996</c:v>
                </c:pt>
                <c:pt idx="5435">
                  <c:v>-7.8095102310181002</c:v>
                </c:pt>
                <c:pt idx="5436">
                  <c:v>-7.8385033607482999</c:v>
                </c:pt>
                <c:pt idx="5437">
                  <c:v>-7.8012084960937003</c:v>
                </c:pt>
                <c:pt idx="5438">
                  <c:v>-7.8222279548645002</c:v>
                </c:pt>
                <c:pt idx="5439">
                  <c:v>-7.8335375785828001</c:v>
                </c:pt>
                <c:pt idx="5440">
                  <c:v>-7.8199543952942001</c:v>
                </c:pt>
                <c:pt idx="5441">
                  <c:v>-7.8115901947020996</c:v>
                </c:pt>
                <c:pt idx="5442">
                  <c:v>-7.8097529411315998</c:v>
                </c:pt>
                <c:pt idx="5443">
                  <c:v>-7.8057184219359996</c:v>
                </c:pt>
                <c:pt idx="5444">
                  <c:v>-7.8599457740784002</c:v>
                </c:pt>
                <c:pt idx="5445">
                  <c:v>-7.8138346672057999</c:v>
                </c:pt>
                <c:pt idx="5446">
                  <c:v>-7.831298828125</c:v>
                </c:pt>
                <c:pt idx="5447">
                  <c:v>-7.7514514923095996</c:v>
                </c:pt>
                <c:pt idx="5448">
                  <c:v>-7.8252568244934002</c:v>
                </c:pt>
                <c:pt idx="5449">
                  <c:v>-7.8274936676025</c:v>
                </c:pt>
                <c:pt idx="5450">
                  <c:v>-7.8543438911437997</c:v>
                </c:pt>
                <c:pt idx="5451">
                  <c:v>-7.8118357658386</c:v>
                </c:pt>
                <c:pt idx="5452">
                  <c:v>-7.7813673019409002</c:v>
                </c:pt>
                <c:pt idx="5453">
                  <c:v>-7.8138489723206002</c:v>
                </c:pt>
                <c:pt idx="5454">
                  <c:v>-7.8119578361511</c:v>
                </c:pt>
                <c:pt idx="5455">
                  <c:v>-7.8213963508606001</c:v>
                </c:pt>
                <c:pt idx="5456">
                  <c:v>-7.8209075927734002</c:v>
                </c:pt>
                <c:pt idx="5457">
                  <c:v>-7.8183221817017001</c:v>
                </c:pt>
                <c:pt idx="5458">
                  <c:v>-7.7631134986876997</c:v>
                </c:pt>
                <c:pt idx="5459">
                  <c:v>-7.7988061904906996</c:v>
                </c:pt>
                <c:pt idx="5460">
                  <c:v>-7.800802230835</c:v>
                </c:pt>
                <c:pt idx="5461">
                  <c:v>-7.8328619003295996</c:v>
                </c:pt>
                <c:pt idx="5462">
                  <c:v>-7.8238534927368004</c:v>
                </c:pt>
                <c:pt idx="5463">
                  <c:v>-7.8233661651610999</c:v>
                </c:pt>
                <c:pt idx="5464">
                  <c:v>-7.8022255897521999</c:v>
                </c:pt>
                <c:pt idx="5465">
                  <c:v>-7.8061347007751003</c:v>
                </c:pt>
                <c:pt idx="5466">
                  <c:v>-7.8465843200684002</c:v>
                </c:pt>
                <c:pt idx="5467">
                  <c:v>-7.8436927795409996</c:v>
                </c:pt>
                <c:pt idx="5468">
                  <c:v>-7.8156032562256001</c:v>
                </c:pt>
                <c:pt idx="5469">
                  <c:v>-7.8395862579345996</c:v>
                </c:pt>
                <c:pt idx="5470">
                  <c:v>-7.8140120506287003</c:v>
                </c:pt>
                <c:pt idx="5471">
                  <c:v>-7.7890310287476003</c:v>
                </c:pt>
                <c:pt idx="5472">
                  <c:v>-7.8380532264709002</c:v>
                </c:pt>
                <c:pt idx="5473">
                  <c:v>-7.8431391716003001</c:v>
                </c:pt>
                <c:pt idx="5474">
                  <c:v>-7.84259557724</c:v>
                </c:pt>
                <c:pt idx="5475">
                  <c:v>-7.7966718673706001</c:v>
                </c:pt>
                <c:pt idx="5476">
                  <c:v>-7.8245177268981996</c:v>
                </c:pt>
                <c:pt idx="5477">
                  <c:v>-7.8375291824340998</c:v>
                </c:pt>
                <c:pt idx="5478">
                  <c:v>-7.8020639419556002</c:v>
                </c:pt>
                <c:pt idx="5479">
                  <c:v>-7.8531255722045996</c:v>
                </c:pt>
                <c:pt idx="5480">
                  <c:v>-7.8611950874329004</c:v>
                </c:pt>
                <c:pt idx="5481">
                  <c:v>-7.8011789321898997</c:v>
                </c:pt>
                <c:pt idx="5482">
                  <c:v>-7.8059844970703001</c:v>
                </c:pt>
                <c:pt idx="5483">
                  <c:v>-7.7777137756348003</c:v>
                </c:pt>
                <c:pt idx="5484">
                  <c:v>-7.7944393157959002</c:v>
                </c:pt>
                <c:pt idx="5485">
                  <c:v>-7.8471674919128001</c:v>
                </c:pt>
                <c:pt idx="5486">
                  <c:v>-7.8346800804137997</c:v>
                </c:pt>
                <c:pt idx="5487">
                  <c:v>-7.8369994163512997</c:v>
                </c:pt>
                <c:pt idx="5488">
                  <c:v>-7.8339643478393999</c:v>
                </c:pt>
                <c:pt idx="5489">
                  <c:v>-7.8257389068604004</c:v>
                </c:pt>
                <c:pt idx="5490">
                  <c:v>-7.7837905883789</c:v>
                </c:pt>
                <c:pt idx="5491">
                  <c:v>-7.8294658660889001</c:v>
                </c:pt>
                <c:pt idx="5492">
                  <c:v>-7.8608980178832999</c:v>
                </c:pt>
                <c:pt idx="5493">
                  <c:v>-7.8420057296753001</c:v>
                </c:pt>
                <c:pt idx="5494">
                  <c:v>-7.7895398139954004</c:v>
                </c:pt>
                <c:pt idx="5495">
                  <c:v>-7.8300490379332999</c:v>
                </c:pt>
                <c:pt idx="5496">
                  <c:v>-7.8066573143004998</c:v>
                </c:pt>
                <c:pt idx="5497">
                  <c:v>-7.8483881950378001</c:v>
                </c:pt>
                <c:pt idx="5498">
                  <c:v>-7.8580050468445002</c:v>
                </c:pt>
                <c:pt idx="5499">
                  <c:v>-7.8306951522826997</c:v>
                </c:pt>
                <c:pt idx="5500">
                  <c:v>-7.7951526641845996</c:v>
                </c:pt>
                <c:pt idx="5501">
                  <c:v>-7.8293151855468999</c:v>
                </c:pt>
                <c:pt idx="5502">
                  <c:v>-7.8294401168823002</c:v>
                </c:pt>
                <c:pt idx="5503">
                  <c:v>-7.8451290130615003</c:v>
                </c:pt>
                <c:pt idx="5504">
                  <c:v>-7.8519682884215998</c:v>
                </c:pt>
                <c:pt idx="5505">
                  <c:v>-7.8296999931334996</c:v>
                </c:pt>
                <c:pt idx="5506">
                  <c:v>-7.8117551803589</c:v>
                </c:pt>
                <c:pt idx="5507">
                  <c:v>-7.7944459915161</c:v>
                </c:pt>
                <c:pt idx="5508">
                  <c:v>-7.8440971374512003</c:v>
                </c:pt>
                <c:pt idx="5509">
                  <c:v>-7.8466176986693998</c:v>
                </c:pt>
                <c:pt idx="5510">
                  <c:v>-7.8547587394714</c:v>
                </c:pt>
                <c:pt idx="5511">
                  <c:v>-7.8293323516845996</c:v>
                </c:pt>
                <c:pt idx="5512">
                  <c:v>-7.7943897247314</c:v>
                </c:pt>
                <c:pt idx="5513">
                  <c:v>-7.8014187812804998</c:v>
                </c:pt>
                <c:pt idx="5514">
                  <c:v>-7.8225831985473997</c:v>
                </c:pt>
                <c:pt idx="5515">
                  <c:v>-7.8332524299621999</c:v>
                </c:pt>
                <c:pt idx="5516">
                  <c:v>-7.8471493721007999</c:v>
                </c:pt>
                <c:pt idx="5517">
                  <c:v>-7.7943978309631001</c:v>
                </c:pt>
                <c:pt idx="5518">
                  <c:v>-7.8070373535156001</c:v>
                </c:pt>
                <c:pt idx="5519">
                  <c:v>-7.8157796859740998</c:v>
                </c:pt>
                <c:pt idx="5520">
                  <c:v>-7.8046002388</c:v>
                </c:pt>
                <c:pt idx="5521">
                  <c:v>-7.8373899459839</c:v>
                </c:pt>
                <c:pt idx="5522">
                  <c:v>-7.8581357002257999</c:v>
                </c:pt>
                <c:pt idx="5523">
                  <c:v>-7.7880587577820002</c:v>
                </c:pt>
                <c:pt idx="5524">
                  <c:v>-7.8238978385925</c:v>
                </c:pt>
                <c:pt idx="5525">
                  <c:v>-7.7938847541809002</c:v>
                </c:pt>
                <c:pt idx="5526">
                  <c:v>-7.8113207817078001</c:v>
                </c:pt>
                <c:pt idx="5527">
                  <c:v>-7.8413138389587003</c:v>
                </c:pt>
                <c:pt idx="5528">
                  <c:v>-7.8480443954468004</c:v>
                </c:pt>
                <c:pt idx="5529">
                  <c:v>-7.8760566711426003</c:v>
                </c:pt>
                <c:pt idx="5530">
                  <c:v>-7.8385672569275</c:v>
                </c:pt>
                <c:pt idx="5531">
                  <c:v>-7.820424079895</c:v>
                </c:pt>
                <c:pt idx="5532">
                  <c:v>-7.8032350540161</c:v>
                </c:pt>
                <c:pt idx="5533">
                  <c:v>-7.8374586105346999</c:v>
                </c:pt>
                <c:pt idx="5534">
                  <c:v>-7.8608150482178001</c:v>
                </c:pt>
                <c:pt idx="5535">
                  <c:v>-7.8462891578673997</c:v>
                </c:pt>
                <c:pt idx="5536">
                  <c:v>-7.8574528694153001</c:v>
                </c:pt>
                <c:pt idx="5537">
                  <c:v>-7.8056659698485999</c:v>
                </c:pt>
                <c:pt idx="5538">
                  <c:v>-7.8100805282593004</c:v>
                </c:pt>
                <c:pt idx="5539">
                  <c:v>-7.8112049102782999</c:v>
                </c:pt>
                <c:pt idx="5540">
                  <c:v>-7.8581361770629998</c:v>
                </c:pt>
                <c:pt idx="5541">
                  <c:v>-7.8350510597229004</c:v>
                </c:pt>
                <c:pt idx="5542">
                  <c:v>-7.8689246177673002</c:v>
                </c:pt>
                <c:pt idx="5543">
                  <c:v>-7.8899154663086</c:v>
                </c:pt>
                <c:pt idx="5544">
                  <c:v>-7.8201789855956996</c:v>
                </c:pt>
                <c:pt idx="5545">
                  <c:v>-7.8244976997375</c:v>
                </c:pt>
                <c:pt idx="5546">
                  <c:v>-7.8423185348511</c:v>
                </c:pt>
                <c:pt idx="5547">
                  <c:v>-7.8185787200928001</c:v>
                </c:pt>
                <c:pt idx="5548">
                  <c:v>-7.8346486091614</c:v>
                </c:pt>
                <c:pt idx="5549">
                  <c:v>-7.8614315986632999</c:v>
                </c:pt>
                <c:pt idx="5550">
                  <c:v>-7.8967618942261</c:v>
                </c:pt>
                <c:pt idx="5551">
                  <c:v>-7.8468680381775</c:v>
                </c:pt>
                <c:pt idx="5552">
                  <c:v>-7.8534688949584996</c:v>
                </c:pt>
                <c:pt idx="5553">
                  <c:v>-7.8556389808654998</c:v>
                </c:pt>
                <c:pt idx="5554">
                  <c:v>-7.8208613395690998</c:v>
                </c:pt>
                <c:pt idx="5555">
                  <c:v>-7.8415007591248003</c:v>
                </c:pt>
                <c:pt idx="5556">
                  <c:v>-7.8807454109192001</c:v>
                </c:pt>
                <c:pt idx="5557">
                  <c:v>-7.9023561477661</c:v>
                </c:pt>
                <c:pt idx="5558">
                  <c:v>-7.8767633438109996</c:v>
                </c:pt>
                <c:pt idx="5559">
                  <c:v>-7.8561959266662997</c:v>
                </c:pt>
                <c:pt idx="5560">
                  <c:v>-7.8444437980651998</c:v>
                </c:pt>
                <c:pt idx="5561">
                  <c:v>-7.8205218315125</c:v>
                </c:pt>
                <c:pt idx="5562">
                  <c:v>-7.8480539321898997</c:v>
                </c:pt>
                <c:pt idx="5563">
                  <c:v>-7.8783302307129004</c:v>
                </c:pt>
                <c:pt idx="5564">
                  <c:v>-7.8994956016540998</c:v>
                </c:pt>
                <c:pt idx="5565">
                  <c:v>-7.82799243927</c:v>
                </c:pt>
                <c:pt idx="5566">
                  <c:v>-7.8629808425903001</c:v>
                </c:pt>
                <c:pt idx="5567">
                  <c:v>-7.8173475265503001</c:v>
                </c:pt>
                <c:pt idx="5568">
                  <c:v>-7.8386301994323997</c:v>
                </c:pt>
                <c:pt idx="5569">
                  <c:v>-7.8660883903503001</c:v>
                </c:pt>
                <c:pt idx="5570">
                  <c:v>-7.8840537071228001</c:v>
                </c:pt>
                <c:pt idx="5571">
                  <c:v>-7.8434481620789001</c:v>
                </c:pt>
                <c:pt idx="5572">
                  <c:v>-7.8596754074096999</c:v>
                </c:pt>
                <c:pt idx="5573">
                  <c:v>-7.8255248069762997</c:v>
                </c:pt>
                <c:pt idx="5574">
                  <c:v>-7.8638129234314</c:v>
                </c:pt>
                <c:pt idx="5575">
                  <c:v>-7.8682041168212997</c:v>
                </c:pt>
                <c:pt idx="5576">
                  <c:v>-7.8776841163634996</c:v>
                </c:pt>
                <c:pt idx="5577">
                  <c:v>-7.8894305229187003</c:v>
                </c:pt>
                <c:pt idx="5578">
                  <c:v>-7.8772969245911</c:v>
                </c:pt>
                <c:pt idx="5579">
                  <c:v>-7.8447217941284002</c:v>
                </c:pt>
                <c:pt idx="5580">
                  <c:v>-7.8190579414368004</c:v>
                </c:pt>
                <c:pt idx="5581">
                  <c:v>-7.8592300415039</c:v>
                </c:pt>
                <c:pt idx="5582">
                  <c:v>-7.8576254844665998</c:v>
                </c:pt>
                <c:pt idx="5583">
                  <c:v>-7.8779153823853001</c:v>
                </c:pt>
                <c:pt idx="5584">
                  <c:v>-7.8991742134093998</c:v>
                </c:pt>
                <c:pt idx="5585">
                  <c:v>-7.8796977996826003</c:v>
                </c:pt>
                <c:pt idx="5586">
                  <c:v>-7.8312478065490998</c:v>
                </c:pt>
                <c:pt idx="5587">
                  <c:v>-7.8448076248168999</c:v>
                </c:pt>
                <c:pt idx="5588">
                  <c:v>-7.8356599807739</c:v>
                </c:pt>
                <c:pt idx="5589">
                  <c:v>-7.8623580932617001</c:v>
                </c:pt>
                <c:pt idx="5590">
                  <c:v>-7.8647918701171999</c:v>
                </c:pt>
                <c:pt idx="5591">
                  <c:v>-7.8459033966064</c:v>
                </c:pt>
                <c:pt idx="5592">
                  <c:v>-7.8936648368834996</c:v>
                </c:pt>
                <c:pt idx="5593">
                  <c:v>-7.8195700645446999</c:v>
                </c:pt>
                <c:pt idx="5594">
                  <c:v>-7.8582739830017001</c:v>
                </c:pt>
                <c:pt idx="5595">
                  <c:v>-7.8734664916992001</c:v>
                </c:pt>
                <c:pt idx="5596">
                  <c:v>-7.8477745056151997</c:v>
                </c:pt>
                <c:pt idx="5597">
                  <c:v>-7.8951373100281002</c:v>
                </c:pt>
                <c:pt idx="5598">
                  <c:v>-7.8683762550354004</c:v>
                </c:pt>
                <c:pt idx="5599">
                  <c:v>-7.8979845046996999</c:v>
                </c:pt>
                <c:pt idx="5600">
                  <c:v>-7.8846278190612997</c:v>
                </c:pt>
                <c:pt idx="5601">
                  <c:v>-7.8477897644043004</c:v>
                </c:pt>
                <c:pt idx="5602">
                  <c:v>-7.8441705703734996</c:v>
                </c:pt>
                <c:pt idx="5603">
                  <c:v>-7.8865213394165004</c:v>
                </c:pt>
                <c:pt idx="5604">
                  <c:v>-7.8535718917846999</c:v>
                </c:pt>
                <c:pt idx="5605">
                  <c:v>-7.8925690650940004</c:v>
                </c:pt>
                <c:pt idx="5606">
                  <c:v>-7.8757438659668004</c:v>
                </c:pt>
                <c:pt idx="5607">
                  <c:v>-7.8421392440795996</c:v>
                </c:pt>
                <c:pt idx="5608">
                  <c:v>-7.8284664154053001</c:v>
                </c:pt>
                <c:pt idx="5609">
                  <c:v>-7.8731722831726003</c:v>
                </c:pt>
                <c:pt idx="5610">
                  <c:v>-7.8690609931945996</c:v>
                </c:pt>
                <c:pt idx="5611">
                  <c:v>-7.8495635986328001</c:v>
                </c:pt>
                <c:pt idx="5612">
                  <c:v>-7.8572130203246999</c:v>
                </c:pt>
                <c:pt idx="5613">
                  <c:v>-7.9044647216796999</c:v>
                </c:pt>
                <c:pt idx="5614">
                  <c:v>-7.8526110649109002</c:v>
                </c:pt>
                <c:pt idx="5615">
                  <c:v>-7.8528375625609996</c:v>
                </c:pt>
                <c:pt idx="5616">
                  <c:v>-7.8681654930115004</c:v>
                </c:pt>
                <c:pt idx="5617">
                  <c:v>-7.8846988677979004</c:v>
                </c:pt>
                <c:pt idx="5618">
                  <c:v>-7.8463945388793999</c:v>
                </c:pt>
                <c:pt idx="5619">
                  <c:v>-7.8709578514098997</c:v>
                </c:pt>
                <c:pt idx="5620">
                  <c:v>-7.9077720642090004</c:v>
                </c:pt>
                <c:pt idx="5621">
                  <c:v>-7.8136401176453001</c:v>
                </c:pt>
                <c:pt idx="5622">
                  <c:v>-7.8813190460204998</c:v>
                </c:pt>
                <c:pt idx="5623">
                  <c:v>-7.8688535690307999</c:v>
                </c:pt>
                <c:pt idx="5624">
                  <c:v>-7.8469305038451997</c:v>
                </c:pt>
                <c:pt idx="5625">
                  <c:v>-7.8566417694092001</c:v>
                </c:pt>
                <c:pt idx="5626">
                  <c:v>-7.8690586090087997</c:v>
                </c:pt>
                <c:pt idx="5627">
                  <c:v>-7.9051523208618004</c:v>
                </c:pt>
                <c:pt idx="5628">
                  <c:v>-7.8522233963012997</c:v>
                </c:pt>
                <c:pt idx="5629">
                  <c:v>-7.8282470703125</c:v>
                </c:pt>
                <c:pt idx="5630">
                  <c:v>-7.8532834053040004</c:v>
                </c:pt>
                <c:pt idx="5631">
                  <c:v>-7.87651014328</c:v>
                </c:pt>
                <c:pt idx="5632">
                  <c:v>-7.8679990768432999</c:v>
                </c:pt>
                <c:pt idx="5633">
                  <c:v>-7.8534197807312003</c:v>
                </c:pt>
                <c:pt idx="5634">
                  <c:v>-7.8589086532593004</c:v>
                </c:pt>
                <c:pt idx="5635">
                  <c:v>-7.8369092941284002</c:v>
                </c:pt>
                <c:pt idx="5636">
                  <c:v>-7.8584074974059996</c:v>
                </c:pt>
                <c:pt idx="5637">
                  <c:v>-7.8457512855529998</c:v>
                </c:pt>
                <c:pt idx="5638">
                  <c:v>-7.850830078125</c:v>
                </c:pt>
                <c:pt idx="5639">
                  <c:v>-7.8339600563048997</c:v>
                </c:pt>
                <c:pt idx="5640">
                  <c:v>-7.8608570098876998</c:v>
                </c:pt>
                <c:pt idx="5641">
                  <c:v>-7.8954167366028001</c:v>
                </c:pt>
                <c:pt idx="5642">
                  <c:v>-7.8537921905517996</c:v>
                </c:pt>
                <c:pt idx="5643">
                  <c:v>-7.8381423950195002</c:v>
                </c:pt>
                <c:pt idx="5644">
                  <c:v>-7.8440766334534002</c:v>
                </c:pt>
                <c:pt idx="5645">
                  <c:v>-7.8539886474609002</c:v>
                </c:pt>
                <c:pt idx="5646">
                  <c:v>-7.8320665359496999</c:v>
                </c:pt>
                <c:pt idx="5647">
                  <c:v>-7.8807935714721999</c:v>
                </c:pt>
                <c:pt idx="5648">
                  <c:v>-7.8847036361693998</c:v>
                </c:pt>
                <c:pt idx="5649">
                  <c:v>-7.8529200553893999</c:v>
                </c:pt>
                <c:pt idx="5650">
                  <c:v>-7.8399915695190003</c:v>
                </c:pt>
                <c:pt idx="5651">
                  <c:v>-7.8386816978454998</c:v>
                </c:pt>
                <c:pt idx="5652">
                  <c:v>-7.8315920829773003</c:v>
                </c:pt>
                <c:pt idx="5653">
                  <c:v>-7.8353886604309002</c:v>
                </c:pt>
                <c:pt idx="5654">
                  <c:v>-7.8690838813781996</c:v>
                </c:pt>
                <c:pt idx="5655">
                  <c:v>-7.9199438095093004</c:v>
                </c:pt>
                <c:pt idx="5656">
                  <c:v>-7.8776955604553001</c:v>
                </c:pt>
                <c:pt idx="5657">
                  <c:v>-7.8429594039917001</c:v>
                </c:pt>
                <c:pt idx="5658">
                  <c:v>-7.8623929023743004</c:v>
                </c:pt>
                <c:pt idx="5659">
                  <c:v>-7.8623566627501997</c:v>
                </c:pt>
                <c:pt idx="5660">
                  <c:v>-7.8335967063904004</c:v>
                </c:pt>
                <c:pt idx="5661">
                  <c:v>-7.8789329528809002</c:v>
                </c:pt>
                <c:pt idx="5662">
                  <c:v>-7.8836803436279004</c:v>
                </c:pt>
                <c:pt idx="5663">
                  <c:v>-7.8836803436279004</c:v>
                </c:pt>
                <c:pt idx="5664">
                  <c:v>-7.845860004425</c:v>
                </c:pt>
                <c:pt idx="5665">
                  <c:v>-7.8494567871093999</c:v>
                </c:pt>
                <c:pt idx="5666">
                  <c:v>-7.8887829780579004</c:v>
                </c:pt>
                <c:pt idx="5667">
                  <c:v>-7.8762288093567001</c:v>
                </c:pt>
                <c:pt idx="5668">
                  <c:v>-7.8866028785706002</c:v>
                </c:pt>
                <c:pt idx="5669">
                  <c:v>-7.8866028785706002</c:v>
                </c:pt>
                <c:pt idx="5670">
                  <c:v>-7.8418951034545996</c:v>
                </c:pt>
                <c:pt idx="5671">
                  <c:v>-7.8549661636353001</c:v>
                </c:pt>
                <c:pt idx="5672">
                  <c:v>-7.8379282951354998</c:v>
                </c:pt>
                <c:pt idx="5673">
                  <c:v>-7.8379282951354998</c:v>
                </c:pt>
                <c:pt idx="5674">
                  <c:v>-7.8623971939087003</c:v>
                </c:pt>
                <c:pt idx="5675">
                  <c:v>-7.8628377914429004</c:v>
                </c:pt>
                <c:pt idx="5676">
                  <c:v>-7.8775877952576003</c:v>
                </c:pt>
                <c:pt idx="5677">
                  <c:v>-7.911687374115</c:v>
                </c:pt>
                <c:pt idx="5678">
                  <c:v>-7.8048248291015998</c:v>
                </c:pt>
                <c:pt idx="5679">
                  <c:v>-7.8265991210937003</c:v>
                </c:pt>
                <c:pt idx="5680">
                  <c:v>-7.8162932395934996</c:v>
                </c:pt>
                <c:pt idx="5681">
                  <c:v>-7.8467664718628001</c:v>
                </c:pt>
                <c:pt idx="5682">
                  <c:v>-7.8744020462036</c:v>
                </c:pt>
                <c:pt idx="5683">
                  <c:v>-7.8944396972656001</c:v>
                </c:pt>
                <c:pt idx="5684">
                  <c:v>-7.8570122718811</c:v>
                </c:pt>
                <c:pt idx="5685">
                  <c:v>-7.86345911026</c:v>
                </c:pt>
                <c:pt idx="5686">
                  <c:v>-7.8557448387145996</c:v>
                </c:pt>
                <c:pt idx="5687">
                  <c:v>-7.8305850028992001</c:v>
                </c:pt>
                <c:pt idx="5688">
                  <c:v>-7.8406963348389001</c:v>
                </c:pt>
                <c:pt idx="5689">
                  <c:v>-7.8374481201171999</c:v>
                </c:pt>
                <c:pt idx="5690">
                  <c:v>-7.8483123779296999</c:v>
                </c:pt>
                <c:pt idx="5691">
                  <c:v>-7.8865509033203001</c:v>
                </c:pt>
                <c:pt idx="5692">
                  <c:v>-7.8176937103270996</c:v>
                </c:pt>
                <c:pt idx="5693">
                  <c:v>-7.8503932952881001</c:v>
                </c:pt>
                <c:pt idx="5694">
                  <c:v>-7.8419389724731001</c:v>
                </c:pt>
                <c:pt idx="5695">
                  <c:v>-7.8260498046875</c:v>
                </c:pt>
                <c:pt idx="5696">
                  <c:v>-7.8495655059814</c:v>
                </c:pt>
                <c:pt idx="5697">
                  <c:v>-7.8868217468262003</c:v>
                </c:pt>
                <c:pt idx="5698">
                  <c:v>-7.8556728363037003</c:v>
                </c:pt>
                <c:pt idx="5699">
                  <c:v>-7.8414111137390003</c:v>
                </c:pt>
                <c:pt idx="5700">
                  <c:v>-7.8218145370482999</c:v>
                </c:pt>
                <c:pt idx="5701">
                  <c:v>-7.8750777244568004</c:v>
                </c:pt>
                <c:pt idx="5702">
                  <c:v>-7.8331370353698997</c:v>
                </c:pt>
                <c:pt idx="5703">
                  <c:v>-7.8559651374817001</c:v>
                </c:pt>
                <c:pt idx="5704">
                  <c:v>-7.8770256042479998</c:v>
                </c:pt>
                <c:pt idx="5705">
                  <c:v>-7.8988313674926998</c:v>
                </c:pt>
                <c:pt idx="5706">
                  <c:v>-7.8468875885009997</c:v>
                </c:pt>
                <c:pt idx="5707">
                  <c:v>-7.81702709198</c:v>
                </c:pt>
                <c:pt idx="5708">
                  <c:v>-7.8370170593262003</c:v>
                </c:pt>
                <c:pt idx="5709">
                  <c:v>-7.81440782547</c:v>
                </c:pt>
                <c:pt idx="5710">
                  <c:v>-7.8736128807068004</c:v>
                </c:pt>
                <c:pt idx="5711">
                  <c:v>-7.8830757141112997</c:v>
                </c:pt>
                <c:pt idx="5712">
                  <c:v>-7.8704442977904998</c:v>
                </c:pt>
                <c:pt idx="5713">
                  <c:v>-7.8600902557373002</c:v>
                </c:pt>
                <c:pt idx="5714">
                  <c:v>-7.8387117385864</c:v>
                </c:pt>
                <c:pt idx="5715">
                  <c:v>-7.8593215942382999</c:v>
                </c:pt>
                <c:pt idx="5716">
                  <c:v>-7.8449482917786</c:v>
                </c:pt>
                <c:pt idx="5717">
                  <c:v>-7.8792867660521999</c:v>
                </c:pt>
                <c:pt idx="5718">
                  <c:v>-7.8836588859557999</c:v>
                </c:pt>
                <c:pt idx="5719">
                  <c:v>-7.8844046592712003</c:v>
                </c:pt>
                <c:pt idx="5720">
                  <c:v>-7.8467025756836</c:v>
                </c:pt>
                <c:pt idx="5721">
                  <c:v>-7.8520479202270996</c:v>
                </c:pt>
                <c:pt idx="5722">
                  <c:v>-7.8463249206543004</c:v>
                </c:pt>
                <c:pt idx="5723">
                  <c:v>-7.8576979637145996</c:v>
                </c:pt>
                <c:pt idx="5724">
                  <c:v>-7.8563842773437003</c:v>
                </c:pt>
                <c:pt idx="5725">
                  <c:v>-7.8325576782226998</c:v>
                </c:pt>
                <c:pt idx="5726">
                  <c:v>-7.8628993034362997</c:v>
                </c:pt>
                <c:pt idx="5727">
                  <c:v>-7.8683471679687003</c:v>
                </c:pt>
                <c:pt idx="5728">
                  <c:v>-7.8355007171631001</c:v>
                </c:pt>
                <c:pt idx="5729">
                  <c:v>-7.8407182693481001</c:v>
                </c:pt>
                <c:pt idx="5730">
                  <c:v>-7.8426108360290998</c:v>
                </c:pt>
                <c:pt idx="5731">
                  <c:v>-7.8625464439392001</c:v>
                </c:pt>
                <c:pt idx="5732">
                  <c:v>-7.8424253463745002</c:v>
                </c:pt>
                <c:pt idx="5733">
                  <c:v>-7.8618445396423002</c:v>
                </c:pt>
                <c:pt idx="5734">
                  <c:v>-7.8239989280701003</c:v>
                </c:pt>
                <c:pt idx="5735">
                  <c:v>-7.8081021308898997</c:v>
                </c:pt>
                <c:pt idx="5736">
                  <c:v>-7.8429212570190003</c:v>
                </c:pt>
                <c:pt idx="5737">
                  <c:v>-7.8425703048706001</c:v>
                </c:pt>
                <c:pt idx="5738">
                  <c:v>-7.8647475242615004</c:v>
                </c:pt>
                <c:pt idx="5739">
                  <c:v>-7.8407616615295002</c:v>
                </c:pt>
                <c:pt idx="5740">
                  <c:v>-7.8727726936340003</c:v>
                </c:pt>
                <c:pt idx="5741">
                  <c:v>-7.7989854812621999</c:v>
                </c:pt>
                <c:pt idx="5742">
                  <c:v>-7.8454513549804998</c:v>
                </c:pt>
                <c:pt idx="5743">
                  <c:v>-7.8317136764526003</c:v>
                </c:pt>
                <c:pt idx="5744">
                  <c:v>-7.8565635681151997</c:v>
                </c:pt>
                <c:pt idx="5745">
                  <c:v>-7.8354949951171999</c:v>
                </c:pt>
                <c:pt idx="5746">
                  <c:v>-7.8521828651428001</c:v>
                </c:pt>
                <c:pt idx="5747">
                  <c:v>-7.8664898872375</c:v>
                </c:pt>
                <c:pt idx="5748">
                  <c:v>-7.8474206924437997</c:v>
                </c:pt>
                <c:pt idx="5749">
                  <c:v>-7.8336100578307999</c:v>
                </c:pt>
                <c:pt idx="5750">
                  <c:v>-7.8647532463073997</c:v>
                </c:pt>
                <c:pt idx="5751">
                  <c:v>-7.8920888900756996</c:v>
                </c:pt>
                <c:pt idx="5752">
                  <c:v>-7.8721489906311</c:v>
                </c:pt>
                <c:pt idx="5753">
                  <c:v>-7.8247756958007999</c:v>
                </c:pt>
                <c:pt idx="5754">
                  <c:v>-7.8401722908020002</c:v>
                </c:pt>
                <c:pt idx="5755">
                  <c:v>-7.8620853424071999</c:v>
                </c:pt>
                <c:pt idx="5756">
                  <c:v>-7.8552775382995996</c:v>
                </c:pt>
                <c:pt idx="5757">
                  <c:v>-7.8338346481323002</c:v>
                </c:pt>
                <c:pt idx="5758">
                  <c:v>-7.8663492202759002</c:v>
                </c:pt>
                <c:pt idx="5759">
                  <c:v>-7.8285503387451003</c:v>
                </c:pt>
                <c:pt idx="5760">
                  <c:v>-7.8519873619079998</c:v>
                </c:pt>
                <c:pt idx="5761">
                  <c:v>-7.8627467155456996</c:v>
                </c:pt>
                <c:pt idx="5762">
                  <c:v>-7.8647427558898997</c:v>
                </c:pt>
                <c:pt idx="5763">
                  <c:v>-7.8253302574157999</c:v>
                </c:pt>
                <c:pt idx="5764">
                  <c:v>-7.8534336090087997</c:v>
                </c:pt>
                <c:pt idx="5765">
                  <c:v>-7.7962141036987003</c:v>
                </c:pt>
                <c:pt idx="5766">
                  <c:v>-7.8388600349426003</c:v>
                </c:pt>
                <c:pt idx="5767">
                  <c:v>-7.8484988212584996</c:v>
                </c:pt>
                <c:pt idx="5768">
                  <c:v>-7.8581686019896999</c:v>
                </c:pt>
                <c:pt idx="5769">
                  <c:v>-7.8522057533264</c:v>
                </c:pt>
                <c:pt idx="5770">
                  <c:v>-7.8385105133056996</c:v>
                </c:pt>
                <c:pt idx="5771">
                  <c:v>-7.8280782699584996</c:v>
                </c:pt>
                <c:pt idx="5772">
                  <c:v>-7.8186545372009002</c:v>
                </c:pt>
                <c:pt idx="5773">
                  <c:v>-7.8584289550781001</c:v>
                </c:pt>
                <c:pt idx="5774">
                  <c:v>-7.8684139251709002</c:v>
                </c:pt>
                <c:pt idx="5775">
                  <c:v>-7.883189201355</c:v>
                </c:pt>
                <c:pt idx="5776">
                  <c:v>-7.8492774963379004</c:v>
                </c:pt>
                <c:pt idx="5777">
                  <c:v>-7.7973937988281001</c:v>
                </c:pt>
                <c:pt idx="5778">
                  <c:v>-7.8408923149109002</c:v>
                </c:pt>
                <c:pt idx="5779">
                  <c:v>-7.8696022033690998</c:v>
                </c:pt>
                <c:pt idx="5780">
                  <c:v>-7.842396736145</c:v>
                </c:pt>
                <c:pt idx="5781">
                  <c:v>-7.8337674140929998</c:v>
                </c:pt>
                <c:pt idx="5782">
                  <c:v>-7.8217372894287003</c:v>
                </c:pt>
                <c:pt idx="5783">
                  <c:v>-7.8407955169678001</c:v>
                </c:pt>
                <c:pt idx="5784">
                  <c:v>-7.8529295921326003</c:v>
                </c:pt>
                <c:pt idx="5785">
                  <c:v>-7.8576445579529004</c:v>
                </c:pt>
                <c:pt idx="5786">
                  <c:v>-7.8175878524779998</c:v>
                </c:pt>
                <c:pt idx="5787">
                  <c:v>-7.8715672492981001</c:v>
                </c:pt>
                <c:pt idx="5788">
                  <c:v>-7.8099794387817001</c:v>
                </c:pt>
                <c:pt idx="5789">
                  <c:v>-7.8406901359557999</c:v>
                </c:pt>
                <c:pt idx="5790">
                  <c:v>-7.8185000419617001</c:v>
                </c:pt>
                <c:pt idx="5791">
                  <c:v>-7.8506736755370996</c:v>
                </c:pt>
                <c:pt idx="5792">
                  <c:v>-7.8541593551636</c:v>
                </c:pt>
                <c:pt idx="5793">
                  <c:v>-7.8533039093017996</c:v>
                </c:pt>
                <c:pt idx="5794">
                  <c:v>-7.8429284095764</c:v>
                </c:pt>
                <c:pt idx="5795">
                  <c:v>-7.8208036422729004</c:v>
                </c:pt>
                <c:pt idx="5796">
                  <c:v>-7.8514280319214</c:v>
                </c:pt>
                <c:pt idx="5797">
                  <c:v>-7.8790206909179998</c:v>
                </c:pt>
                <c:pt idx="5798">
                  <c:v>-7.8532104492187997</c:v>
                </c:pt>
                <c:pt idx="5799">
                  <c:v>-7.8877272605895996</c:v>
                </c:pt>
                <c:pt idx="5800">
                  <c:v>-7.8176612854004004</c:v>
                </c:pt>
                <c:pt idx="5801">
                  <c:v>-7.8412613868712997</c:v>
                </c:pt>
                <c:pt idx="5802">
                  <c:v>-7.8504085540770996</c:v>
                </c:pt>
                <c:pt idx="5803">
                  <c:v>-7.8712611198425</c:v>
                </c:pt>
                <c:pt idx="5804">
                  <c:v>-7.8532586097717001</c:v>
                </c:pt>
                <c:pt idx="5805">
                  <c:v>-7.8882055282593004</c:v>
                </c:pt>
                <c:pt idx="5806">
                  <c:v>-7.8167715072631996</c:v>
                </c:pt>
                <c:pt idx="5807">
                  <c:v>-7.8258004188537997</c:v>
                </c:pt>
                <c:pt idx="5808">
                  <c:v>-7.8506588935851997</c:v>
                </c:pt>
                <c:pt idx="5809">
                  <c:v>-7.8331813812256001</c:v>
                </c:pt>
                <c:pt idx="5810">
                  <c:v>-7.8438482284545996</c:v>
                </c:pt>
                <c:pt idx="5811">
                  <c:v>-7.8624796867370996</c:v>
                </c:pt>
                <c:pt idx="5812">
                  <c:v>-7.8469476699829004</c:v>
                </c:pt>
                <c:pt idx="5813">
                  <c:v>-7.8460621833801003</c:v>
                </c:pt>
                <c:pt idx="5814">
                  <c:v>-7.8474617004395002</c:v>
                </c:pt>
                <c:pt idx="5815">
                  <c:v>-7.8477735519409002</c:v>
                </c:pt>
                <c:pt idx="5816">
                  <c:v>-7.8195295333862003</c:v>
                </c:pt>
                <c:pt idx="5817">
                  <c:v>-7.8602685928345002</c:v>
                </c:pt>
                <c:pt idx="5818">
                  <c:v>-7.8087444305420002</c:v>
                </c:pt>
                <c:pt idx="5819">
                  <c:v>-7.8218517303467001</c:v>
                </c:pt>
                <c:pt idx="5820">
                  <c:v>-7.8658037185668999</c:v>
                </c:pt>
                <c:pt idx="5821">
                  <c:v>-7.8656864166259997</c:v>
                </c:pt>
                <c:pt idx="5822">
                  <c:v>-7.8650965690612997</c:v>
                </c:pt>
                <c:pt idx="5823">
                  <c:v>-7.8807778358459002</c:v>
                </c:pt>
                <c:pt idx="5824">
                  <c:v>-7.8173470497131001</c:v>
                </c:pt>
                <c:pt idx="5825">
                  <c:v>-7.8737359046936</c:v>
                </c:pt>
                <c:pt idx="5826">
                  <c:v>-7.8177523612976003</c:v>
                </c:pt>
                <c:pt idx="5827">
                  <c:v>-7.8445515632629004</c:v>
                </c:pt>
                <c:pt idx="5828">
                  <c:v>-7.8862695693970002</c:v>
                </c:pt>
                <c:pt idx="5829">
                  <c:v>-7.8943409919739</c:v>
                </c:pt>
                <c:pt idx="5830">
                  <c:v>-7.8608360290526997</c:v>
                </c:pt>
                <c:pt idx="5831">
                  <c:v>-7.8210134506226003</c:v>
                </c:pt>
                <c:pt idx="5832">
                  <c:v>-7.8451290130615003</c:v>
                </c:pt>
                <c:pt idx="5833">
                  <c:v>-7.8637380599976003</c:v>
                </c:pt>
                <c:pt idx="5834">
                  <c:v>-7.8330254554748997</c:v>
                </c:pt>
                <c:pt idx="5835">
                  <c:v>-7.8816094398498997</c:v>
                </c:pt>
                <c:pt idx="5836">
                  <c:v>-7.8843622207642001</c:v>
                </c:pt>
                <c:pt idx="5837">
                  <c:v>-7.8446688652039001</c:v>
                </c:pt>
                <c:pt idx="5838">
                  <c:v>-7.8486905097960999</c:v>
                </c:pt>
                <c:pt idx="5839">
                  <c:v>-7.8446006774901997</c:v>
                </c:pt>
                <c:pt idx="5840">
                  <c:v>-7.8528556823729998</c:v>
                </c:pt>
                <c:pt idx="5841">
                  <c:v>-7.8213825225829998</c:v>
                </c:pt>
                <c:pt idx="5842">
                  <c:v>-7.8533415794373003</c:v>
                </c:pt>
                <c:pt idx="5843">
                  <c:v>-7.8574962615967001</c:v>
                </c:pt>
                <c:pt idx="5844">
                  <c:v>-7.8472929000854004</c:v>
                </c:pt>
                <c:pt idx="5845">
                  <c:v>-7.8672032356262003</c:v>
                </c:pt>
                <c:pt idx="5846">
                  <c:v>-7.8300194740295002</c:v>
                </c:pt>
                <c:pt idx="5847">
                  <c:v>-7.8283405303954998</c:v>
                </c:pt>
                <c:pt idx="5848">
                  <c:v>-7.8073682785034002</c:v>
                </c:pt>
                <c:pt idx="5849">
                  <c:v>-7.8756790161132999</c:v>
                </c:pt>
                <c:pt idx="5850">
                  <c:v>-7.8688054084778001</c:v>
                </c:pt>
                <c:pt idx="5851">
                  <c:v>-7.8532872200012003</c:v>
                </c:pt>
                <c:pt idx="5852">
                  <c:v>-7.8582787513732999</c:v>
                </c:pt>
                <c:pt idx="5853">
                  <c:v>-7.8569631576537997</c:v>
                </c:pt>
                <c:pt idx="5854">
                  <c:v>-7.8422217369079998</c:v>
                </c:pt>
                <c:pt idx="5855">
                  <c:v>-7.8676862716675</c:v>
                </c:pt>
                <c:pt idx="5856">
                  <c:v>-7.862238407135</c:v>
                </c:pt>
                <c:pt idx="5857">
                  <c:v>-7.84690284729</c:v>
                </c:pt>
                <c:pt idx="5858">
                  <c:v>-7.8919210433959996</c:v>
                </c:pt>
                <c:pt idx="5859">
                  <c:v>-7.8536067008971999</c:v>
                </c:pt>
                <c:pt idx="5860">
                  <c:v>-7.8341674804687003</c:v>
                </c:pt>
                <c:pt idx="5861">
                  <c:v>-7.8176131248473997</c:v>
                </c:pt>
                <c:pt idx="5862">
                  <c:v>-7.8169465065001997</c:v>
                </c:pt>
                <c:pt idx="5863">
                  <c:v>-7.8720107078551997</c:v>
                </c:pt>
                <c:pt idx="5864">
                  <c:v>-7.8802065849304004</c:v>
                </c:pt>
                <c:pt idx="5865">
                  <c:v>-7.9095315933228001</c:v>
                </c:pt>
                <c:pt idx="5866">
                  <c:v>-7.8485832214354998</c:v>
                </c:pt>
                <c:pt idx="5867">
                  <c:v>-7.8168768882751003</c:v>
                </c:pt>
                <c:pt idx="5868">
                  <c:v>-7.8501591682434002</c:v>
                </c:pt>
                <c:pt idx="5869">
                  <c:v>-7.8263339996337997</c:v>
                </c:pt>
                <c:pt idx="5870">
                  <c:v>-7.8687033653259002</c:v>
                </c:pt>
                <c:pt idx="5871">
                  <c:v>-7.8837342262268004</c:v>
                </c:pt>
                <c:pt idx="5872">
                  <c:v>-7.8712296485901003</c:v>
                </c:pt>
                <c:pt idx="5873">
                  <c:v>-7.8111586570740004</c:v>
                </c:pt>
                <c:pt idx="5874">
                  <c:v>-7.8438491821289</c:v>
                </c:pt>
                <c:pt idx="5875">
                  <c:v>-7.8428053855895996</c:v>
                </c:pt>
                <c:pt idx="5876">
                  <c:v>-7.8424305915832999</c:v>
                </c:pt>
                <c:pt idx="5877">
                  <c:v>-7.8270902633667001</c:v>
                </c:pt>
                <c:pt idx="5878">
                  <c:v>-7.8714208602904998</c:v>
                </c:pt>
                <c:pt idx="5879">
                  <c:v>-7.8903269767761</c:v>
                </c:pt>
                <c:pt idx="5880">
                  <c:v>-7.8531594276428001</c:v>
                </c:pt>
                <c:pt idx="5881">
                  <c:v>-7.8253707885742001</c:v>
                </c:pt>
                <c:pt idx="5882">
                  <c:v>-7.8419332504271999</c:v>
                </c:pt>
                <c:pt idx="5883">
                  <c:v>-7.8685369491576997</c:v>
                </c:pt>
                <c:pt idx="5884">
                  <c:v>-7.8354277610779004</c:v>
                </c:pt>
                <c:pt idx="5885">
                  <c:v>-7.8592000007629004</c:v>
                </c:pt>
                <c:pt idx="5886">
                  <c:v>-7.8090314865112003</c:v>
                </c:pt>
                <c:pt idx="5887">
                  <c:v>-7.8358583450317001</c:v>
                </c:pt>
                <c:pt idx="5888">
                  <c:v>-7.8127298355103001</c:v>
                </c:pt>
                <c:pt idx="5889">
                  <c:v>-7.8081631660460999</c:v>
                </c:pt>
                <c:pt idx="5890">
                  <c:v>-7.8135199546814</c:v>
                </c:pt>
                <c:pt idx="5891">
                  <c:v>-7.8233728408812997</c:v>
                </c:pt>
                <c:pt idx="5892">
                  <c:v>-7.8537673950195002</c:v>
                </c:pt>
                <c:pt idx="5893">
                  <c:v>-7.8244533538818004</c:v>
                </c:pt>
                <c:pt idx="5894">
                  <c:v>-7.8184447288512997</c:v>
                </c:pt>
                <c:pt idx="5895">
                  <c:v>-7.8343019485473997</c:v>
                </c:pt>
                <c:pt idx="5896">
                  <c:v>-7.8450117111206001</c:v>
                </c:pt>
                <c:pt idx="5897">
                  <c:v>-7.8259963989257999</c:v>
                </c:pt>
                <c:pt idx="5898">
                  <c:v>-7.8248553276062003</c:v>
                </c:pt>
                <c:pt idx="5899">
                  <c:v>-7.8843131065368999</c:v>
                </c:pt>
                <c:pt idx="5900">
                  <c:v>-7.8432450294495002</c:v>
                </c:pt>
                <c:pt idx="5901">
                  <c:v>-7.8607740402221999</c:v>
                </c:pt>
                <c:pt idx="5902">
                  <c:v>-7.8327450752257999</c:v>
                </c:pt>
                <c:pt idx="5903">
                  <c:v>-7.8631119728087997</c:v>
                </c:pt>
                <c:pt idx="5904">
                  <c:v>-7.8707675933837997</c:v>
                </c:pt>
                <c:pt idx="5905">
                  <c:v>-7.8573627471923997</c:v>
                </c:pt>
                <c:pt idx="5906">
                  <c:v>-7.9021553993225</c:v>
                </c:pt>
                <c:pt idx="5907">
                  <c:v>-7.8401608467101997</c:v>
                </c:pt>
                <c:pt idx="5908">
                  <c:v>-7.8546218872070002</c:v>
                </c:pt>
                <c:pt idx="5909">
                  <c:v>-7.8332748413086</c:v>
                </c:pt>
                <c:pt idx="5910">
                  <c:v>-7.8604655265807999</c:v>
                </c:pt>
                <c:pt idx="5911">
                  <c:v>-7.8515954017639</c:v>
                </c:pt>
                <c:pt idx="5912">
                  <c:v>-7.8705167770386</c:v>
                </c:pt>
                <c:pt idx="5913">
                  <c:v>-7.8654570579529004</c:v>
                </c:pt>
                <c:pt idx="5914">
                  <c:v>-7.8556742668151998</c:v>
                </c:pt>
                <c:pt idx="5915">
                  <c:v>-7.8189225196837997</c:v>
                </c:pt>
                <c:pt idx="5916">
                  <c:v>-7.8685855865479004</c:v>
                </c:pt>
                <c:pt idx="5917">
                  <c:v>-7.8409366607665998</c:v>
                </c:pt>
                <c:pt idx="5918">
                  <c:v>-7.8825330734253001</c:v>
                </c:pt>
                <c:pt idx="5919">
                  <c:v>-7.8575639724731001</c:v>
                </c:pt>
                <c:pt idx="5920">
                  <c:v>-7.8733325004578001</c:v>
                </c:pt>
                <c:pt idx="5921">
                  <c:v>-7.8449840545654004</c:v>
                </c:pt>
                <c:pt idx="5922">
                  <c:v>-7.8179712295531996</c:v>
                </c:pt>
                <c:pt idx="5923">
                  <c:v>-7.8483357429504004</c:v>
                </c:pt>
                <c:pt idx="5924">
                  <c:v>-7.8755125999451003</c:v>
                </c:pt>
                <c:pt idx="5925">
                  <c:v>-7.8683104515076003</c:v>
                </c:pt>
                <c:pt idx="5926">
                  <c:v>-7.8687324523926003</c:v>
                </c:pt>
                <c:pt idx="5927">
                  <c:v>-7.8581686019896999</c:v>
                </c:pt>
                <c:pt idx="5928">
                  <c:v>-7.8589153289795002</c:v>
                </c:pt>
                <c:pt idx="5929">
                  <c:v>-7.843906879425</c:v>
                </c:pt>
                <c:pt idx="5930">
                  <c:v>-7.8545751571654998</c:v>
                </c:pt>
                <c:pt idx="5931">
                  <c:v>-7.8334460258484002</c:v>
                </c:pt>
                <c:pt idx="5932">
                  <c:v>-7.8826036453246999</c:v>
                </c:pt>
                <c:pt idx="5933">
                  <c:v>-7.8403520584106001</c:v>
                </c:pt>
                <c:pt idx="5934">
                  <c:v>-7.8600611686706996</c:v>
                </c:pt>
                <c:pt idx="5935">
                  <c:v>-7.8238096237182999</c:v>
                </c:pt>
                <c:pt idx="5936">
                  <c:v>-7.84881067276</c:v>
                </c:pt>
                <c:pt idx="5937">
                  <c:v>-7.8361625671387003</c:v>
                </c:pt>
                <c:pt idx="5938">
                  <c:v>-7.8539705276489</c:v>
                </c:pt>
                <c:pt idx="5939">
                  <c:v>-7.8628935813904004</c:v>
                </c:pt>
                <c:pt idx="5940">
                  <c:v>-7.8664216995239</c:v>
                </c:pt>
                <c:pt idx="5941">
                  <c:v>-7.8941893577576003</c:v>
                </c:pt>
                <c:pt idx="5942">
                  <c:v>-7.7920117378234997</c:v>
                </c:pt>
                <c:pt idx="5943">
                  <c:v>-7.8255143165587997</c:v>
                </c:pt>
                <c:pt idx="5944">
                  <c:v>-7.8588461875915998</c:v>
                </c:pt>
                <c:pt idx="5945">
                  <c:v>-7.8183827400207999</c:v>
                </c:pt>
                <c:pt idx="5946">
                  <c:v>-7.8670725822448997</c:v>
                </c:pt>
                <c:pt idx="5947">
                  <c:v>-7.8684115409851003</c:v>
                </c:pt>
                <c:pt idx="5948">
                  <c:v>-7.8471274375915998</c:v>
                </c:pt>
                <c:pt idx="5949">
                  <c:v>-7.8574433326720996</c:v>
                </c:pt>
                <c:pt idx="5950">
                  <c:v>-7.8405909538268999</c:v>
                </c:pt>
                <c:pt idx="5951">
                  <c:v>-7.8372192382812003</c:v>
                </c:pt>
                <c:pt idx="5952">
                  <c:v>-7.8636837005615003</c:v>
                </c:pt>
                <c:pt idx="5953">
                  <c:v>-7.8590183258056996</c:v>
                </c:pt>
                <c:pt idx="5954">
                  <c:v>-7.8694386482239</c:v>
                </c:pt>
                <c:pt idx="5955">
                  <c:v>-7.8897633552551003</c:v>
                </c:pt>
                <c:pt idx="5956">
                  <c:v>-7.848789691925</c:v>
                </c:pt>
                <c:pt idx="5957">
                  <c:v>-7.8187284469604004</c:v>
                </c:pt>
                <c:pt idx="5958">
                  <c:v>-7.8147349357604998</c:v>
                </c:pt>
                <c:pt idx="5959">
                  <c:v>-7.8131961822509997</c:v>
                </c:pt>
                <c:pt idx="5960">
                  <c:v>-7.8500900268554998</c:v>
                </c:pt>
                <c:pt idx="5961">
                  <c:v>-7.845103263855</c:v>
                </c:pt>
                <c:pt idx="5962">
                  <c:v>-7.8622016906737997</c:v>
                </c:pt>
                <c:pt idx="5963">
                  <c:v>-7.8355102539062997</c:v>
                </c:pt>
                <c:pt idx="5964">
                  <c:v>-7.8496375083923002</c:v>
                </c:pt>
                <c:pt idx="5965">
                  <c:v>-7.8268675804137997</c:v>
                </c:pt>
                <c:pt idx="5966">
                  <c:v>-7.8594360351562003</c:v>
                </c:pt>
                <c:pt idx="5967">
                  <c:v>-7.8116397857665998</c:v>
                </c:pt>
                <c:pt idx="5968">
                  <c:v>-7.8735809326171999</c:v>
                </c:pt>
                <c:pt idx="5969">
                  <c:v>-7.8828625679015998</c:v>
                </c:pt>
                <c:pt idx="5970">
                  <c:v>-7.8247017860412997</c:v>
                </c:pt>
                <c:pt idx="5971">
                  <c:v>-7.7978839874267996</c:v>
                </c:pt>
                <c:pt idx="5972">
                  <c:v>-7.8242793083190998</c:v>
                </c:pt>
                <c:pt idx="5973">
                  <c:v>-7.7969551086426003</c:v>
                </c:pt>
                <c:pt idx="5974">
                  <c:v>-7.8221645355225</c:v>
                </c:pt>
                <c:pt idx="5975">
                  <c:v>-7.8234381675720002</c:v>
                </c:pt>
                <c:pt idx="5976">
                  <c:v>-7.8760004043579004</c:v>
                </c:pt>
                <c:pt idx="5977">
                  <c:v>-7.8476805686951003</c:v>
                </c:pt>
                <c:pt idx="5978">
                  <c:v>-7.8206958770751998</c:v>
                </c:pt>
                <c:pt idx="5979">
                  <c:v>-7.8389921188354004</c:v>
                </c:pt>
                <c:pt idx="5980">
                  <c:v>-7.8439531326293999</c:v>
                </c:pt>
                <c:pt idx="5981">
                  <c:v>-7.8556861877440998</c:v>
                </c:pt>
                <c:pt idx="5982">
                  <c:v>-7.8564300537109002</c:v>
                </c:pt>
                <c:pt idx="5983">
                  <c:v>-7.8631496429443004</c:v>
                </c:pt>
                <c:pt idx="5984">
                  <c:v>-7.8219413757323997</c:v>
                </c:pt>
                <c:pt idx="5985">
                  <c:v>-7.8324990272521999</c:v>
                </c:pt>
                <c:pt idx="5986">
                  <c:v>-7.8445100784301998</c:v>
                </c:pt>
                <c:pt idx="5987">
                  <c:v>-7.7922992706298997</c:v>
                </c:pt>
                <c:pt idx="5988">
                  <c:v>-7.8212099075317001</c:v>
                </c:pt>
                <c:pt idx="5989">
                  <c:v>-7.8481597900390998</c:v>
                </c:pt>
                <c:pt idx="5990">
                  <c:v>-7.8485550880431996</c:v>
                </c:pt>
                <c:pt idx="5991">
                  <c:v>-7.8240594863892001</c:v>
                </c:pt>
                <c:pt idx="5992">
                  <c:v>-7.8176922798156996</c:v>
                </c:pt>
                <c:pt idx="5993">
                  <c:v>-7.7868208885193004</c:v>
                </c:pt>
                <c:pt idx="5994">
                  <c:v>-7.8052897453307999</c:v>
                </c:pt>
                <c:pt idx="5995">
                  <c:v>-7.8249664306640998</c:v>
                </c:pt>
                <c:pt idx="5996">
                  <c:v>-7.8587937355042001</c:v>
                </c:pt>
                <c:pt idx="5997">
                  <c:v>-7.8227033615112003</c:v>
                </c:pt>
                <c:pt idx="5998">
                  <c:v>-7.7774214744568004</c:v>
                </c:pt>
                <c:pt idx="5999">
                  <c:v>-7.8077244758606001</c:v>
                </c:pt>
                <c:pt idx="6000">
                  <c:v>-7.8066501617431996</c:v>
                </c:pt>
                <c:pt idx="6001">
                  <c:v>-7.7854151725768999</c:v>
                </c:pt>
                <c:pt idx="6002">
                  <c:v>-7.8090081214904998</c:v>
                </c:pt>
                <c:pt idx="6003">
                  <c:v>-7.8247585296631001</c:v>
                </c:pt>
                <c:pt idx="6004">
                  <c:v>-7.8720626831054998</c:v>
                </c:pt>
                <c:pt idx="6005">
                  <c:v>-7.8125529289245996</c:v>
                </c:pt>
                <c:pt idx="6006">
                  <c:v>-7.7935724258423003</c:v>
                </c:pt>
                <c:pt idx="6007">
                  <c:v>-7.7910485267639</c:v>
                </c:pt>
                <c:pt idx="6008">
                  <c:v>-7.8406205177306996</c:v>
                </c:pt>
                <c:pt idx="6009">
                  <c:v>-7.7981600761414001</c:v>
                </c:pt>
                <c:pt idx="6010">
                  <c:v>-7.8278298377990998</c:v>
                </c:pt>
                <c:pt idx="6011">
                  <c:v>-7.8574414253234997</c:v>
                </c:pt>
                <c:pt idx="6012">
                  <c:v>-7.7914357185364</c:v>
                </c:pt>
                <c:pt idx="6013">
                  <c:v>-7.8234605789184997</c:v>
                </c:pt>
                <c:pt idx="6014">
                  <c:v>-7.7741403579712003</c:v>
                </c:pt>
                <c:pt idx="6015">
                  <c:v>-7.8002743721007999</c:v>
                </c:pt>
                <c:pt idx="6016">
                  <c:v>-7.8497695922851998</c:v>
                </c:pt>
                <c:pt idx="6017">
                  <c:v>-7.8471069335937997</c:v>
                </c:pt>
                <c:pt idx="6018">
                  <c:v>-7.820511341095</c:v>
                </c:pt>
                <c:pt idx="6019">
                  <c:v>-7.8116302490234002</c:v>
                </c:pt>
                <c:pt idx="6020">
                  <c:v>-7.8006849288940003</c:v>
                </c:pt>
                <c:pt idx="6021">
                  <c:v>-7.8246598243712997</c:v>
                </c:pt>
                <c:pt idx="6022">
                  <c:v>-7.7873086929320996</c:v>
                </c:pt>
                <c:pt idx="6023">
                  <c:v>-7.8324775695801003</c:v>
                </c:pt>
                <c:pt idx="6024">
                  <c:v>-7.8107590675354004</c:v>
                </c:pt>
                <c:pt idx="6025">
                  <c:v>-7.8578801155090003</c:v>
                </c:pt>
                <c:pt idx="6026">
                  <c:v>-7.8118605613707999</c:v>
                </c:pt>
                <c:pt idx="6027">
                  <c:v>-7.8150067329406996</c:v>
                </c:pt>
                <c:pt idx="6028">
                  <c:v>-7.7950897216796999</c:v>
                </c:pt>
                <c:pt idx="6029">
                  <c:v>-7.7777590751648003</c:v>
                </c:pt>
                <c:pt idx="6030">
                  <c:v>-7.8109388351440003</c:v>
                </c:pt>
                <c:pt idx="6031">
                  <c:v>-7.8207373619079998</c:v>
                </c:pt>
                <c:pt idx="6032">
                  <c:v>-7.8115954399109002</c:v>
                </c:pt>
                <c:pt idx="6033">
                  <c:v>-7.7886567115784002</c:v>
                </c:pt>
                <c:pt idx="6034">
                  <c:v>-7.7892074584961</c:v>
                </c:pt>
                <c:pt idx="6035">
                  <c:v>-7.7914228439331001</c:v>
                </c:pt>
                <c:pt idx="6036">
                  <c:v>-7.8032488822937003</c:v>
                </c:pt>
                <c:pt idx="6037">
                  <c:v>-7.8084154129028001</c:v>
                </c:pt>
                <c:pt idx="6038">
                  <c:v>-7.8073592185973997</c:v>
                </c:pt>
                <c:pt idx="6039">
                  <c:v>-7.8021893501281996</c:v>
                </c:pt>
                <c:pt idx="6040">
                  <c:v>-7.7649297714232999</c:v>
                </c:pt>
                <c:pt idx="6041">
                  <c:v>-7.7918367385864</c:v>
                </c:pt>
                <c:pt idx="6042">
                  <c:v>-7.8100285530090003</c:v>
                </c:pt>
                <c:pt idx="6043">
                  <c:v>-7.8111543655395996</c:v>
                </c:pt>
                <c:pt idx="6044">
                  <c:v>-7.8115530014037997</c:v>
                </c:pt>
                <c:pt idx="6045">
                  <c:v>-7.8078770637512003</c:v>
                </c:pt>
                <c:pt idx="6046">
                  <c:v>-7.8038535118103001</c:v>
                </c:pt>
                <c:pt idx="6047">
                  <c:v>-7.7816514968871999</c:v>
                </c:pt>
                <c:pt idx="6048">
                  <c:v>-7.7869195938109996</c:v>
                </c:pt>
                <c:pt idx="6049">
                  <c:v>-7.8150477409362997</c:v>
                </c:pt>
                <c:pt idx="6050">
                  <c:v>-7.8446664810181002</c:v>
                </c:pt>
                <c:pt idx="6051">
                  <c:v>-7.7962784767151003</c:v>
                </c:pt>
                <c:pt idx="6052">
                  <c:v>-7.8165040016173997</c:v>
                </c:pt>
                <c:pt idx="6053">
                  <c:v>-7.7733387947082999</c:v>
                </c:pt>
                <c:pt idx="6054">
                  <c:v>-7.7850275039673003</c:v>
                </c:pt>
                <c:pt idx="6055">
                  <c:v>-7.8219356536865003</c:v>
                </c:pt>
                <c:pt idx="6056">
                  <c:v>-7.8300614356995002</c:v>
                </c:pt>
                <c:pt idx="6057">
                  <c:v>-7.8038973808289001</c:v>
                </c:pt>
                <c:pt idx="6058">
                  <c:v>-7.8011655807495002</c:v>
                </c:pt>
                <c:pt idx="6059">
                  <c:v>-7.8122754096984997</c:v>
                </c:pt>
                <c:pt idx="6060">
                  <c:v>-7.8003244400023997</c:v>
                </c:pt>
                <c:pt idx="6061">
                  <c:v>-7.7857823371887003</c:v>
                </c:pt>
                <c:pt idx="6062">
                  <c:v>-7.8378114700317001</c:v>
                </c:pt>
                <c:pt idx="6063">
                  <c:v>-7.7896533012390003</c:v>
                </c:pt>
                <c:pt idx="6064">
                  <c:v>-7.7518677711487003</c:v>
                </c:pt>
                <c:pt idx="6065">
                  <c:v>-7.7735886573792001</c:v>
                </c:pt>
                <c:pt idx="6066">
                  <c:v>-7.8260002136229998</c:v>
                </c:pt>
                <c:pt idx="6067">
                  <c:v>-7.7809753417968999</c:v>
                </c:pt>
                <c:pt idx="6068">
                  <c:v>-7.8480958938598997</c:v>
                </c:pt>
                <c:pt idx="6069">
                  <c:v>-7.8025865554809997</c:v>
                </c:pt>
                <c:pt idx="6070">
                  <c:v>-7.7904024124145996</c:v>
                </c:pt>
                <c:pt idx="6071">
                  <c:v>-7.7761526107787997</c:v>
                </c:pt>
                <c:pt idx="6072">
                  <c:v>-7.8133358955382999</c:v>
                </c:pt>
                <c:pt idx="6073">
                  <c:v>-7.8389863967895996</c:v>
                </c:pt>
                <c:pt idx="6074">
                  <c:v>-7.8620381355286</c:v>
                </c:pt>
                <c:pt idx="6075">
                  <c:v>-7.8069949150084996</c:v>
                </c:pt>
                <c:pt idx="6076">
                  <c:v>-7.8064079284668004</c:v>
                </c:pt>
                <c:pt idx="6077">
                  <c:v>-7.8120646476745996</c:v>
                </c:pt>
                <c:pt idx="6078">
                  <c:v>-7.8384203910828001</c:v>
                </c:pt>
                <c:pt idx="6079">
                  <c:v>-7.8255748748779004</c:v>
                </c:pt>
                <c:pt idx="6080">
                  <c:v>-7.8457050323485999</c:v>
                </c:pt>
                <c:pt idx="6081">
                  <c:v>-7.8427906036376998</c:v>
                </c:pt>
                <c:pt idx="6082">
                  <c:v>-7.8175354003906001</c:v>
                </c:pt>
                <c:pt idx="6083">
                  <c:v>-7.8233113288879004</c:v>
                </c:pt>
                <c:pt idx="6084">
                  <c:v>-7.8258948326111</c:v>
                </c:pt>
                <c:pt idx="6085">
                  <c:v>-7.8032331466675</c:v>
                </c:pt>
                <c:pt idx="6086">
                  <c:v>-7.8480334281920996</c:v>
                </c:pt>
                <c:pt idx="6087">
                  <c:v>-7.8272514343262003</c:v>
                </c:pt>
                <c:pt idx="6088">
                  <c:v>-7.7744493484496999</c:v>
                </c:pt>
                <c:pt idx="6089">
                  <c:v>-7.8181490898131996</c:v>
                </c:pt>
                <c:pt idx="6090">
                  <c:v>-7.8365645408629998</c:v>
                </c:pt>
                <c:pt idx="6091">
                  <c:v>-7.8493671417235999</c:v>
                </c:pt>
                <c:pt idx="6092">
                  <c:v>-7.8575954437256001</c:v>
                </c:pt>
                <c:pt idx="6093">
                  <c:v>-7.8110189437865998</c:v>
                </c:pt>
                <c:pt idx="6094">
                  <c:v>-7.8335919380187997</c:v>
                </c:pt>
                <c:pt idx="6095">
                  <c:v>-7.7766585350037003</c:v>
                </c:pt>
                <c:pt idx="6096">
                  <c:v>-7.8438544273376003</c:v>
                </c:pt>
                <c:pt idx="6097">
                  <c:v>-7.8508486747742001</c:v>
                </c:pt>
                <c:pt idx="6098">
                  <c:v>-7.8475413322448997</c:v>
                </c:pt>
                <c:pt idx="6099">
                  <c:v>-7.7976484298706001</c:v>
                </c:pt>
                <c:pt idx="6100">
                  <c:v>-7.8161969184875</c:v>
                </c:pt>
                <c:pt idx="6101">
                  <c:v>-7.8340997695923003</c:v>
                </c:pt>
                <c:pt idx="6102">
                  <c:v>-7.8317666053771999</c:v>
                </c:pt>
                <c:pt idx="6103">
                  <c:v>-7.8397006988525</c:v>
                </c:pt>
                <c:pt idx="6104">
                  <c:v>-7.8253841400145996</c:v>
                </c:pt>
                <c:pt idx="6105">
                  <c:v>-7.8115634918212997</c:v>
                </c:pt>
                <c:pt idx="6106">
                  <c:v>-7.7654709815979004</c:v>
                </c:pt>
                <c:pt idx="6107">
                  <c:v>-7.7793664932251003</c:v>
                </c:pt>
                <c:pt idx="6108">
                  <c:v>-7.8165092468262003</c:v>
                </c:pt>
                <c:pt idx="6109">
                  <c:v>-7.8149385452270996</c:v>
                </c:pt>
                <c:pt idx="6110">
                  <c:v>-7.8203825950623003</c:v>
                </c:pt>
                <c:pt idx="6111">
                  <c:v>-7.8329916000365998</c:v>
                </c:pt>
                <c:pt idx="6112">
                  <c:v>-7.8133430480956996</c:v>
                </c:pt>
                <c:pt idx="6113">
                  <c:v>-7.8207201957703001</c:v>
                </c:pt>
                <c:pt idx="6114">
                  <c:v>-7.8323564529418999</c:v>
                </c:pt>
                <c:pt idx="6115">
                  <c:v>-7.8272013664245996</c:v>
                </c:pt>
                <c:pt idx="6116">
                  <c:v>-7.8533339500426997</c:v>
                </c:pt>
                <c:pt idx="6117">
                  <c:v>-7.7914023399353001</c:v>
                </c:pt>
                <c:pt idx="6118">
                  <c:v>-7.8356561660767001</c:v>
                </c:pt>
                <c:pt idx="6119">
                  <c:v>-7.81667137146</c:v>
                </c:pt>
                <c:pt idx="6120">
                  <c:v>-7.8284616470337003</c:v>
                </c:pt>
                <c:pt idx="6121">
                  <c:v>-7.8398246765137003</c:v>
                </c:pt>
                <c:pt idx="6122">
                  <c:v>-7.8528490066528001</c:v>
                </c:pt>
                <c:pt idx="6123">
                  <c:v>-7.7774491310120002</c:v>
                </c:pt>
                <c:pt idx="6124">
                  <c:v>-7.8022522926331002</c:v>
                </c:pt>
                <c:pt idx="6125">
                  <c:v>-7.8352937698364</c:v>
                </c:pt>
                <c:pt idx="6126">
                  <c:v>-7.8220601081848002</c:v>
                </c:pt>
                <c:pt idx="6127">
                  <c:v>-7.8287949562073003</c:v>
                </c:pt>
                <c:pt idx="6128">
                  <c:v>-7.8487944602965998</c:v>
                </c:pt>
                <c:pt idx="6129">
                  <c:v>-7.8500294685364</c:v>
                </c:pt>
                <c:pt idx="6130">
                  <c:v>-7.7753477096557999</c:v>
                </c:pt>
                <c:pt idx="6131">
                  <c:v>-7.7861995697020996</c:v>
                </c:pt>
                <c:pt idx="6132">
                  <c:v>-7.796365737915</c:v>
                </c:pt>
                <c:pt idx="6133">
                  <c:v>-7.8203339576720996</c:v>
                </c:pt>
                <c:pt idx="6134">
                  <c:v>-7.8015170097351003</c:v>
                </c:pt>
                <c:pt idx="6135">
                  <c:v>-7.8364448547362997</c:v>
                </c:pt>
                <c:pt idx="6136">
                  <c:v>-7.8617153167725</c:v>
                </c:pt>
                <c:pt idx="6137">
                  <c:v>-7.8024158477782999</c:v>
                </c:pt>
                <c:pt idx="6138">
                  <c:v>-7.8030748367309997</c:v>
                </c:pt>
                <c:pt idx="6139">
                  <c:v>-7.7768588066101003</c:v>
                </c:pt>
                <c:pt idx="6140">
                  <c:v>-7.8184437751770002</c:v>
                </c:pt>
                <c:pt idx="6141">
                  <c:v>-7.8274879455565998</c:v>
                </c:pt>
                <c:pt idx="6142">
                  <c:v>-7.8542990684509002</c:v>
                </c:pt>
                <c:pt idx="6143">
                  <c:v>-7.8429584503173997</c:v>
                </c:pt>
                <c:pt idx="6144">
                  <c:v>-7.8277463912964</c:v>
                </c:pt>
                <c:pt idx="6145">
                  <c:v>-7.7976789474487003</c:v>
                </c:pt>
                <c:pt idx="6146">
                  <c:v>-7.8092827796936</c:v>
                </c:pt>
                <c:pt idx="6147">
                  <c:v>-7.7760462760925</c:v>
                </c:pt>
                <c:pt idx="6148">
                  <c:v>-7.8448672294617001</c:v>
                </c:pt>
                <c:pt idx="6149">
                  <c:v>-7.8247427940368999</c:v>
                </c:pt>
                <c:pt idx="6150">
                  <c:v>-7.8495368957520002</c:v>
                </c:pt>
                <c:pt idx="6151">
                  <c:v>-7.8236718177795002</c:v>
                </c:pt>
                <c:pt idx="6152">
                  <c:v>-7.8146467208862003</c:v>
                </c:pt>
                <c:pt idx="6153">
                  <c:v>-7.8231382369995002</c:v>
                </c:pt>
                <c:pt idx="6154">
                  <c:v>-7.8173432350159002</c:v>
                </c:pt>
                <c:pt idx="6155">
                  <c:v>-7.8252596855164001</c:v>
                </c:pt>
                <c:pt idx="6156">
                  <c:v>-7.8416118621826003</c:v>
                </c:pt>
                <c:pt idx="6157">
                  <c:v>-7.8361349105834996</c:v>
                </c:pt>
                <c:pt idx="6158">
                  <c:v>-7.7833480834961</c:v>
                </c:pt>
                <c:pt idx="6159">
                  <c:v>-7.8058447837829998</c:v>
                </c:pt>
                <c:pt idx="6160">
                  <c:v>-7.8010487556457999</c:v>
                </c:pt>
                <c:pt idx="6161">
                  <c:v>-7.8401255607604998</c:v>
                </c:pt>
                <c:pt idx="6162">
                  <c:v>-7.8473367691040004</c:v>
                </c:pt>
                <c:pt idx="6163">
                  <c:v>-7.8344912528992001</c:v>
                </c:pt>
                <c:pt idx="6164">
                  <c:v>-7.8567762374878001</c:v>
                </c:pt>
                <c:pt idx="6165">
                  <c:v>-7.8107342720031996</c:v>
                </c:pt>
                <c:pt idx="6166">
                  <c:v>-7.8259472846984997</c:v>
                </c:pt>
                <c:pt idx="6167">
                  <c:v>-7.7757787704468004</c:v>
                </c:pt>
                <c:pt idx="6168">
                  <c:v>-7.8176150321959996</c:v>
                </c:pt>
                <c:pt idx="6169">
                  <c:v>-7.8135433197020996</c:v>
                </c:pt>
                <c:pt idx="6170">
                  <c:v>-7.8458280563354004</c:v>
                </c:pt>
                <c:pt idx="6171">
                  <c:v>-7.8624701499939</c:v>
                </c:pt>
                <c:pt idx="6172">
                  <c:v>-7.8186788558959996</c:v>
                </c:pt>
                <c:pt idx="6173">
                  <c:v>-7.8011012077331996</c:v>
                </c:pt>
                <c:pt idx="6174">
                  <c:v>-7.8272099494934002</c:v>
                </c:pt>
                <c:pt idx="6175">
                  <c:v>-7.8200821876526003</c:v>
                </c:pt>
                <c:pt idx="6176">
                  <c:v>-7.8523445129395002</c:v>
                </c:pt>
                <c:pt idx="6177">
                  <c:v>-7.8400917053223003</c:v>
                </c:pt>
                <c:pt idx="6178">
                  <c:v>-7.8359026908875</c:v>
                </c:pt>
                <c:pt idx="6179">
                  <c:v>-7.8333134651184002</c:v>
                </c:pt>
                <c:pt idx="6180">
                  <c:v>-7.7778520584106001</c:v>
                </c:pt>
                <c:pt idx="6181">
                  <c:v>-7.8083744049071999</c:v>
                </c:pt>
                <c:pt idx="6182">
                  <c:v>-7.7909274101256996</c:v>
                </c:pt>
                <c:pt idx="6183">
                  <c:v>-7.8424968719482004</c:v>
                </c:pt>
                <c:pt idx="6184">
                  <c:v>-7.7986836433411</c:v>
                </c:pt>
                <c:pt idx="6185">
                  <c:v>-7.8027281761168998</c:v>
                </c:pt>
                <c:pt idx="6186">
                  <c:v>-7.8073430061340003</c:v>
                </c:pt>
                <c:pt idx="6187">
                  <c:v>-7.7775774002075</c:v>
                </c:pt>
                <c:pt idx="6188">
                  <c:v>-7.7998661994934002</c:v>
                </c:pt>
                <c:pt idx="6189">
                  <c:v>-7.7554545402526998</c:v>
                </c:pt>
                <c:pt idx="6190">
                  <c:v>-7.8040275573729998</c:v>
                </c:pt>
                <c:pt idx="6191">
                  <c:v>-7.8139448165893999</c:v>
                </c:pt>
                <c:pt idx="6192">
                  <c:v>-7.8514204025268999</c:v>
                </c:pt>
                <c:pt idx="6193">
                  <c:v>-7.8151178359984996</c:v>
                </c:pt>
                <c:pt idx="6194">
                  <c:v>-7.8132266998290998</c:v>
                </c:pt>
                <c:pt idx="6195">
                  <c:v>-7.7749881744384997</c:v>
                </c:pt>
                <c:pt idx="6196">
                  <c:v>-7.7963333129882999</c:v>
                </c:pt>
                <c:pt idx="6197">
                  <c:v>-7.8457183837890998</c:v>
                </c:pt>
                <c:pt idx="6198">
                  <c:v>-7.8270196914673003</c:v>
                </c:pt>
                <c:pt idx="6199">
                  <c:v>-7.8540940284729004</c:v>
                </c:pt>
                <c:pt idx="6200">
                  <c:v>-7.8256258964539001</c:v>
                </c:pt>
                <c:pt idx="6201">
                  <c:v>-7.7944073677062997</c:v>
                </c:pt>
                <c:pt idx="6202">
                  <c:v>-7.7777838706970002</c:v>
                </c:pt>
                <c:pt idx="6203">
                  <c:v>-7.8115596771240003</c:v>
                </c:pt>
                <c:pt idx="6204">
                  <c:v>-7.8117685317993004</c:v>
                </c:pt>
                <c:pt idx="6205">
                  <c:v>-7.8348765373229998</c:v>
                </c:pt>
                <c:pt idx="6206">
                  <c:v>-7.8425774574279998</c:v>
                </c:pt>
                <c:pt idx="6207">
                  <c:v>-7.8425774574279998</c:v>
                </c:pt>
                <c:pt idx="6208">
                  <c:v>-7.7605519294739</c:v>
                </c:pt>
                <c:pt idx="6209">
                  <c:v>-7.8008632659912003</c:v>
                </c:pt>
                <c:pt idx="6210">
                  <c:v>-7.82461977005</c:v>
                </c:pt>
                <c:pt idx="6211">
                  <c:v>-7.82461977005</c:v>
                </c:pt>
                <c:pt idx="6212">
                  <c:v>-7.8237590789795002</c:v>
                </c:pt>
                <c:pt idx="6213">
                  <c:v>-7.8237590789795002</c:v>
                </c:pt>
                <c:pt idx="6214">
                  <c:v>-7.8307604789734002</c:v>
                </c:pt>
                <c:pt idx="6215">
                  <c:v>-7.7737808227539</c:v>
                </c:pt>
                <c:pt idx="6216">
                  <c:v>-7.8091912269592001</c:v>
                </c:pt>
                <c:pt idx="6217">
                  <c:v>-7.7675237655640004</c:v>
                </c:pt>
                <c:pt idx="6218">
                  <c:v>-7.7675237655640004</c:v>
                </c:pt>
                <c:pt idx="6219">
                  <c:v>-7.8283944129943999</c:v>
                </c:pt>
                <c:pt idx="6220">
                  <c:v>-7.8283944129943999</c:v>
                </c:pt>
                <c:pt idx="6221">
                  <c:v>-7.8289332389831996</c:v>
                </c:pt>
                <c:pt idx="6222">
                  <c:v>-7.7871875762939</c:v>
                </c:pt>
                <c:pt idx="6223">
                  <c:v>-7.7882261276245002</c:v>
                </c:pt>
                <c:pt idx="6224">
                  <c:v>-7.7748856544495002</c:v>
                </c:pt>
                <c:pt idx="6225">
                  <c:v>-7.7748856544495002</c:v>
                </c:pt>
                <c:pt idx="6226">
                  <c:v>-7.8154282569884996</c:v>
                </c:pt>
                <c:pt idx="6227">
                  <c:v>-7.7772264480590998</c:v>
                </c:pt>
                <c:pt idx="6228">
                  <c:v>-7.8277912139892996</c:v>
                </c:pt>
                <c:pt idx="6229">
                  <c:v>-7.7412371635437003</c:v>
                </c:pt>
                <c:pt idx="6230">
                  <c:v>-7.7412371635437003</c:v>
                </c:pt>
                <c:pt idx="6231">
                  <c:v>-7.8036341667175</c:v>
                </c:pt>
                <c:pt idx="6232">
                  <c:v>-7.8036341667175</c:v>
                </c:pt>
                <c:pt idx="6233">
                  <c:v>-7.8143463134765998</c:v>
                </c:pt>
                <c:pt idx="6234">
                  <c:v>-7.8245186805725</c:v>
                </c:pt>
                <c:pt idx="6235">
                  <c:v>-7.8692202568054004</c:v>
                </c:pt>
                <c:pt idx="6236">
                  <c:v>-7.7851758003234997</c:v>
                </c:pt>
                <c:pt idx="6237">
                  <c:v>-7.7883291244506996</c:v>
                </c:pt>
                <c:pt idx="6238">
                  <c:v>-7.7943725585937003</c:v>
                </c:pt>
                <c:pt idx="6239">
                  <c:v>-7.8180575370789001</c:v>
                </c:pt>
                <c:pt idx="6240">
                  <c:v>-7.8271355628967001</c:v>
                </c:pt>
                <c:pt idx="6241">
                  <c:v>-7.8168101310729998</c:v>
                </c:pt>
                <c:pt idx="6242">
                  <c:v>-7.7782669067382999</c:v>
                </c:pt>
                <c:pt idx="6243">
                  <c:v>-7.7769169807434002</c:v>
                </c:pt>
                <c:pt idx="6244">
                  <c:v>-7.7963032722473002</c:v>
                </c:pt>
                <c:pt idx="6245">
                  <c:v>-7.8220734596251997</c:v>
                </c:pt>
                <c:pt idx="6246">
                  <c:v>-7.8184413909912003</c:v>
                </c:pt>
                <c:pt idx="6247">
                  <c:v>-7.8287081718445002</c:v>
                </c:pt>
                <c:pt idx="6248">
                  <c:v>-7.8281745910645002</c:v>
                </c:pt>
                <c:pt idx="6249">
                  <c:v>-7.780650138855</c:v>
                </c:pt>
                <c:pt idx="6250">
                  <c:v>-7.7665944099426003</c:v>
                </c:pt>
                <c:pt idx="6251">
                  <c:v>-7.7790789604187003</c:v>
                </c:pt>
                <c:pt idx="6252">
                  <c:v>-7.8175559043884002</c:v>
                </c:pt>
                <c:pt idx="6253">
                  <c:v>-7.7979569435120002</c:v>
                </c:pt>
                <c:pt idx="6254">
                  <c:v>-7.8019404411315998</c:v>
                </c:pt>
                <c:pt idx="6255">
                  <c:v>-7.8117747306823997</c:v>
                </c:pt>
                <c:pt idx="6256">
                  <c:v>-7.7837553024292001</c:v>
                </c:pt>
                <c:pt idx="6257">
                  <c:v>-7.7753162384032999</c:v>
                </c:pt>
                <c:pt idx="6258">
                  <c:v>-7.7999510765076003</c:v>
                </c:pt>
                <c:pt idx="6259">
                  <c:v>-7.7617650032043004</c:v>
                </c:pt>
                <c:pt idx="6260">
                  <c:v>-7.8120160102843998</c:v>
                </c:pt>
                <c:pt idx="6261">
                  <c:v>-7.7865619659423997</c:v>
                </c:pt>
                <c:pt idx="6262">
                  <c:v>-7.8314385414123997</c:v>
                </c:pt>
                <c:pt idx="6263">
                  <c:v>-7.8282613754271999</c:v>
                </c:pt>
                <c:pt idx="6264">
                  <c:v>-7.8060245513915998</c:v>
                </c:pt>
                <c:pt idx="6265">
                  <c:v>-7.8129825592040998</c:v>
                </c:pt>
                <c:pt idx="6266">
                  <c:v>-7.8029193878173997</c:v>
                </c:pt>
                <c:pt idx="6267">
                  <c:v>-7.8160395622253001</c:v>
                </c:pt>
                <c:pt idx="6268">
                  <c:v>-7.8708453178406002</c:v>
                </c:pt>
                <c:pt idx="6269">
                  <c:v>-7.8095822334290004</c:v>
                </c:pt>
                <c:pt idx="6270">
                  <c:v>-7.8146548271179004</c:v>
                </c:pt>
                <c:pt idx="6271">
                  <c:v>-7.8065915107726997</c:v>
                </c:pt>
                <c:pt idx="6272">
                  <c:v>-7.8038334846496999</c:v>
                </c:pt>
                <c:pt idx="6273">
                  <c:v>-7.8050498962401997</c:v>
                </c:pt>
                <c:pt idx="6274">
                  <c:v>-7.7871894836426003</c:v>
                </c:pt>
                <c:pt idx="6275">
                  <c:v>-7.8203477859496999</c:v>
                </c:pt>
                <c:pt idx="6276">
                  <c:v>-7.8673024177551003</c:v>
                </c:pt>
                <c:pt idx="6277">
                  <c:v>-7.7867331504821999</c:v>
                </c:pt>
                <c:pt idx="6278">
                  <c:v>-7.7621140480042001</c:v>
                </c:pt>
                <c:pt idx="6279">
                  <c:v>-7.8100128173828001</c:v>
                </c:pt>
                <c:pt idx="6280">
                  <c:v>-7.8288631439209002</c:v>
                </c:pt>
                <c:pt idx="6281">
                  <c:v>-7.8188223838806001</c:v>
                </c:pt>
                <c:pt idx="6282">
                  <c:v>-7.8429470062256001</c:v>
                </c:pt>
                <c:pt idx="6283">
                  <c:v>-7.8034329414368004</c:v>
                </c:pt>
                <c:pt idx="6284">
                  <c:v>-7.7989711761475</c:v>
                </c:pt>
                <c:pt idx="6285">
                  <c:v>-7.8031430244445996</c:v>
                </c:pt>
                <c:pt idx="6286">
                  <c:v>-7.8074202537537003</c:v>
                </c:pt>
                <c:pt idx="6287">
                  <c:v>-7.7974896430968998</c:v>
                </c:pt>
                <c:pt idx="6288">
                  <c:v>-7.8111228942870996</c:v>
                </c:pt>
                <c:pt idx="6289">
                  <c:v>-7.8347697257995996</c:v>
                </c:pt>
                <c:pt idx="6290">
                  <c:v>-7.8066048622131001</c:v>
                </c:pt>
                <c:pt idx="6291">
                  <c:v>-7.7771964073181001</c:v>
                </c:pt>
                <c:pt idx="6292">
                  <c:v>-7.773238658905</c:v>
                </c:pt>
                <c:pt idx="6293">
                  <c:v>-7.7856311798095996</c:v>
                </c:pt>
                <c:pt idx="6294">
                  <c:v>-7.7973217964171999</c:v>
                </c:pt>
                <c:pt idx="6295">
                  <c:v>-7.8175191879271999</c:v>
                </c:pt>
                <c:pt idx="6296">
                  <c:v>-7.7923636436462003</c:v>
                </c:pt>
                <c:pt idx="6297">
                  <c:v>-7.8380250930786</c:v>
                </c:pt>
                <c:pt idx="6298">
                  <c:v>-7.7733473777770996</c:v>
                </c:pt>
                <c:pt idx="6299">
                  <c:v>-7.8060050010681001</c:v>
                </c:pt>
                <c:pt idx="6300">
                  <c:v>-7.7703967094420996</c:v>
                </c:pt>
                <c:pt idx="6301">
                  <c:v>-7.7708387374878001</c:v>
                </c:pt>
                <c:pt idx="6302">
                  <c:v>-7.8171548843384002</c:v>
                </c:pt>
                <c:pt idx="6303">
                  <c:v>-7.8286390304565003</c:v>
                </c:pt>
                <c:pt idx="6304">
                  <c:v>-7.8436064720154004</c:v>
                </c:pt>
                <c:pt idx="6305">
                  <c:v>-7.848744392395</c:v>
                </c:pt>
                <c:pt idx="6306">
                  <c:v>-7.7527890205382999</c:v>
                </c:pt>
                <c:pt idx="6307">
                  <c:v>-7.7738380432129004</c:v>
                </c:pt>
                <c:pt idx="6308">
                  <c:v>-7.8081607818604004</c:v>
                </c:pt>
                <c:pt idx="6309">
                  <c:v>-7.8262214660645002</c:v>
                </c:pt>
                <c:pt idx="6310">
                  <c:v>-7.7833456993103001</c:v>
                </c:pt>
                <c:pt idx="6311">
                  <c:v>-7.781982421875</c:v>
                </c:pt>
                <c:pt idx="6312">
                  <c:v>-7.781982421875</c:v>
                </c:pt>
                <c:pt idx="6313">
                  <c:v>-7.7646336555481001</c:v>
                </c:pt>
                <c:pt idx="6314">
                  <c:v>-7.7868332862854004</c:v>
                </c:pt>
                <c:pt idx="6315">
                  <c:v>-7.8032522201537997</c:v>
                </c:pt>
                <c:pt idx="6316">
                  <c:v>-7.7854995727539</c:v>
                </c:pt>
                <c:pt idx="6317">
                  <c:v>-7.8293495178223003</c:v>
                </c:pt>
                <c:pt idx="6318">
                  <c:v>-7.8294134140015004</c:v>
                </c:pt>
                <c:pt idx="6319">
                  <c:v>-7.7967410087584996</c:v>
                </c:pt>
                <c:pt idx="6320">
                  <c:v>-7.8032364845276003</c:v>
                </c:pt>
                <c:pt idx="6321">
                  <c:v>-7.7625918388367001</c:v>
                </c:pt>
                <c:pt idx="6322">
                  <c:v>-7.7971115112304998</c:v>
                </c:pt>
                <c:pt idx="6323">
                  <c:v>-7.8113193511962997</c:v>
                </c:pt>
                <c:pt idx="6324">
                  <c:v>-7.8352966308593999</c:v>
                </c:pt>
                <c:pt idx="6325">
                  <c:v>-7.8380088806151997</c:v>
                </c:pt>
                <c:pt idx="6326">
                  <c:v>-7.8046550750732004</c:v>
                </c:pt>
                <c:pt idx="6327">
                  <c:v>-7.7774896621704004</c:v>
                </c:pt>
                <c:pt idx="6328">
                  <c:v>-7.8006558418273997</c:v>
                </c:pt>
                <c:pt idx="6329">
                  <c:v>-7.8130211830139</c:v>
                </c:pt>
                <c:pt idx="6330">
                  <c:v>-7.8249335289001003</c:v>
                </c:pt>
                <c:pt idx="6331">
                  <c:v>-7.8127541542053001</c:v>
                </c:pt>
                <c:pt idx="6332">
                  <c:v>-7.8421950340270996</c:v>
                </c:pt>
                <c:pt idx="6333">
                  <c:v>-7.7761621475220002</c:v>
                </c:pt>
                <c:pt idx="6334">
                  <c:v>-7.7956094741820996</c:v>
                </c:pt>
                <c:pt idx="6335">
                  <c:v>-7.7477617263793999</c:v>
                </c:pt>
                <c:pt idx="6336">
                  <c:v>-7.8020734786987003</c:v>
                </c:pt>
                <c:pt idx="6337">
                  <c:v>-7.7983980178832999</c:v>
                </c:pt>
                <c:pt idx="6338">
                  <c:v>-7.8177723884582999</c:v>
                </c:pt>
                <c:pt idx="6339">
                  <c:v>-7.8207564353943004</c:v>
                </c:pt>
                <c:pt idx="6340">
                  <c:v>-7.8154973983765004</c:v>
                </c:pt>
                <c:pt idx="6341">
                  <c:v>-7.8051199913025</c:v>
                </c:pt>
                <c:pt idx="6342">
                  <c:v>-7.8034739494323997</c:v>
                </c:pt>
                <c:pt idx="6343">
                  <c:v>-7.8341426849365003</c:v>
                </c:pt>
                <c:pt idx="6344">
                  <c:v>-7.8229312896729004</c:v>
                </c:pt>
                <c:pt idx="6345">
                  <c:v>-7.7855806350707999</c:v>
                </c:pt>
                <c:pt idx="6346">
                  <c:v>-7.7887268066406001</c:v>
                </c:pt>
                <c:pt idx="6347">
                  <c:v>-7.7995777130126998</c:v>
                </c:pt>
                <c:pt idx="6348">
                  <c:v>-7.8017225265503001</c:v>
                </c:pt>
                <c:pt idx="6349">
                  <c:v>-7.8308663368225</c:v>
                </c:pt>
                <c:pt idx="6350">
                  <c:v>-7.8410954475403001</c:v>
                </c:pt>
                <c:pt idx="6351">
                  <c:v>-7.7667136192321999</c:v>
                </c:pt>
                <c:pt idx="6352">
                  <c:v>-7.7955026626587003</c:v>
                </c:pt>
                <c:pt idx="6353">
                  <c:v>-7.7599496841431002</c:v>
                </c:pt>
                <c:pt idx="6354">
                  <c:v>-7.8057689666748002</c:v>
                </c:pt>
                <c:pt idx="6355">
                  <c:v>-7.8234572410582999</c:v>
                </c:pt>
                <c:pt idx="6356">
                  <c:v>-7.8184170722960999</c:v>
                </c:pt>
                <c:pt idx="6357">
                  <c:v>-7.8158497810364</c:v>
                </c:pt>
                <c:pt idx="6358">
                  <c:v>-7.8084025382995996</c:v>
                </c:pt>
                <c:pt idx="6359">
                  <c:v>-7.7946400642395002</c:v>
                </c:pt>
                <c:pt idx="6360">
                  <c:v>-7.7742977142334002</c:v>
                </c:pt>
                <c:pt idx="6361">
                  <c:v>-7.8320674896240003</c:v>
                </c:pt>
                <c:pt idx="6362">
                  <c:v>-7.8289842605590998</c:v>
                </c:pt>
                <c:pt idx="6363">
                  <c:v>-7.7874794006348003</c:v>
                </c:pt>
                <c:pt idx="6364">
                  <c:v>-7.7696585655212003</c:v>
                </c:pt>
                <c:pt idx="6365">
                  <c:v>-7.8042392730712997</c:v>
                </c:pt>
                <c:pt idx="6366">
                  <c:v>-7.8110022544861</c:v>
                </c:pt>
                <c:pt idx="6367">
                  <c:v>-7.8316965103148997</c:v>
                </c:pt>
                <c:pt idx="6368">
                  <c:v>-7.8565030097960999</c:v>
                </c:pt>
                <c:pt idx="6369">
                  <c:v>-7.7907915115356001</c:v>
                </c:pt>
                <c:pt idx="6370">
                  <c:v>-7.7819147109984996</c:v>
                </c:pt>
                <c:pt idx="6371">
                  <c:v>-7.7882466316223002</c:v>
                </c:pt>
                <c:pt idx="6372">
                  <c:v>-7.8120765686034996</c:v>
                </c:pt>
                <c:pt idx="6373">
                  <c:v>-7.8358812332153001</c:v>
                </c:pt>
                <c:pt idx="6374">
                  <c:v>-7.8154282569884996</c:v>
                </c:pt>
                <c:pt idx="6375">
                  <c:v>-7.8173041343689</c:v>
                </c:pt>
                <c:pt idx="6376">
                  <c:v>-7.8022603988646999</c:v>
                </c:pt>
                <c:pt idx="6377">
                  <c:v>-7.8160133361815998</c:v>
                </c:pt>
                <c:pt idx="6378">
                  <c:v>-7.8339290618895996</c:v>
                </c:pt>
                <c:pt idx="6379">
                  <c:v>-7.8290739059448002</c:v>
                </c:pt>
                <c:pt idx="6380">
                  <c:v>-7.8358545303345002</c:v>
                </c:pt>
                <c:pt idx="6381">
                  <c:v>-7.8186230659484997</c:v>
                </c:pt>
                <c:pt idx="6382">
                  <c:v>-7.7700281143187997</c:v>
                </c:pt>
                <c:pt idx="6383">
                  <c:v>-7.8164162635803001</c:v>
                </c:pt>
                <c:pt idx="6384">
                  <c:v>-7.8259496688843004</c:v>
                </c:pt>
                <c:pt idx="6385">
                  <c:v>-7.81130027771</c:v>
                </c:pt>
                <c:pt idx="6386">
                  <c:v>-7.8327255249023002</c:v>
                </c:pt>
                <c:pt idx="6387">
                  <c:v>-7.7839608192443999</c:v>
                </c:pt>
                <c:pt idx="6388">
                  <c:v>-7.8128085136414001</c:v>
                </c:pt>
                <c:pt idx="6389">
                  <c:v>-7.8267555236815998</c:v>
                </c:pt>
                <c:pt idx="6390">
                  <c:v>-7.8361639976501003</c:v>
                </c:pt>
                <c:pt idx="6391">
                  <c:v>-7.7927632331848002</c:v>
                </c:pt>
                <c:pt idx="6392">
                  <c:v>-7.8234148025512997</c:v>
                </c:pt>
                <c:pt idx="6393">
                  <c:v>-7.8039469718932999</c:v>
                </c:pt>
                <c:pt idx="6394">
                  <c:v>-7.8188505172729004</c:v>
                </c:pt>
                <c:pt idx="6395">
                  <c:v>-7.7836847305298003</c:v>
                </c:pt>
                <c:pt idx="6396">
                  <c:v>-7.7995038032531996</c:v>
                </c:pt>
                <c:pt idx="6397">
                  <c:v>-7.8360733985901003</c:v>
                </c:pt>
                <c:pt idx="6398">
                  <c:v>-7.8456091880798002</c:v>
                </c:pt>
                <c:pt idx="6399">
                  <c:v>-7.8307151794434002</c:v>
                </c:pt>
                <c:pt idx="6400">
                  <c:v>-7.8153052330017001</c:v>
                </c:pt>
                <c:pt idx="6401">
                  <c:v>-7.8014979362487997</c:v>
                </c:pt>
                <c:pt idx="6402">
                  <c:v>-7.8319687843323003</c:v>
                </c:pt>
                <c:pt idx="6403">
                  <c:v>-7.8422431945801003</c:v>
                </c:pt>
                <c:pt idx="6404">
                  <c:v>-7.8587708473206002</c:v>
                </c:pt>
                <c:pt idx="6405">
                  <c:v>-7.8307285308837997</c:v>
                </c:pt>
                <c:pt idx="6406">
                  <c:v>-7.8344445228576998</c:v>
                </c:pt>
                <c:pt idx="6407">
                  <c:v>-7.7978744506836</c:v>
                </c:pt>
                <c:pt idx="6408">
                  <c:v>-7.8230986595154004</c:v>
                </c:pt>
                <c:pt idx="6409">
                  <c:v>-7.8255052566528001</c:v>
                </c:pt>
                <c:pt idx="6410">
                  <c:v>-7.8442778587340998</c:v>
                </c:pt>
                <c:pt idx="6411">
                  <c:v>-7.8391833305359002</c:v>
                </c:pt>
                <c:pt idx="6412">
                  <c:v>-7.8030171394348002</c:v>
                </c:pt>
                <c:pt idx="6413">
                  <c:v>-7.7879586219787997</c:v>
                </c:pt>
                <c:pt idx="6414">
                  <c:v>-7.8256864547729004</c:v>
                </c:pt>
                <c:pt idx="6415">
                  <c:v>-7.8444814682006996</c:v>
                </c:pt>
                <c:pt idx="6416">
                  <c:v>-7.8411717414856001</c:v>
                </c:pt>
                <c:pt idx="6417">
                  <c:v>-7.7913069725037003</c:v>
                </c:pt>
                <c:pt idx="6418">
                  <c:v>-7.8227667808532999</c:v>
                </c:pt>
                <c:pt idx="6419">
                  <c:v>-7.8409547805786</c:v>
                </c:pt>
                <c:pt idx="6420">
                  <c:v>-7.7944703102112003</c:v>
                </c:pt>
                <c:pt idx="6421">
                  <c:v>-7.8362169265746999</c:v>
                </c:pt>
                <c:pt idx="6422">
                  <c:v>-7.8282232284545996</c:v>
                </c:pt>
                <c:pt idx="6423">
                  <c:v>-7.8151025772095002</c:v>
                </c:pt>
                <c:pt idx="6424">
                  <c:v>-7.8195557594298997</c:v>
                </c:pt>
                <c:pt idx="6425">
                  <c:v>-7.8225665092468004</c:v>
                </c:pt>
                <c:pt idx="6426">
                  <c:v>-7.8240728378295996</c:v>
                </c:pt>
                <c:pt idx="6427">
                  <c:v>-7.8278937339782999</c:v>
                </c:pt>
                <c:pt idx="6428">
                  <c:v>-7.8520956039429004</c:v>
                </c:pt>
                <c:pt idx="6429">
                  <c:v>-7.8408980369568004</c:v>
                </c:pt>
                <c:pt idx="6430">
                  <c:v>-7.8371171951293999</c:v>
                </c:pt>
                <c:pt idx="6431">
                  <c:v>-7.7946839332581002</c:v>
                </c:pt>
                <c:pt idx="6432">
                  <c:v>-7.8176307678223003</c:v>
                </c:pt>
                <c:pt idx="6433">
                  <c:v>-7.7869038581848002</c:v>
                </c:pt>
                <c:pt idx="6434">
                  <c:v>-7.8667798042296999</c:v>
                </c:pt>
                <c:pt idx="6435">
                  <c:v>-7.8068780899048003</c:v>
                </c:pt>
                <c:pt idx="6436">
                  <c:v>-7.8511600494384997</c:v>
                </c:pt>
                <c:pt idx="6437">
                  <c:v>-7.8080368041992001</c:v>
                </c:pt>
                <c:pt idx="6438">
                  <c:v>-7.8165440559387003</c:v>
                </c:pt>
                <c:pt idx="6439">
                  <c:v>-7.8307294845581001</c:v>
                </c:pt>
                <c:pt idx="6440">
                  <c:v>-7.8014607429504004</c:v>
                </c:pt>
                <c:pt idx="6441">
                  <c:v>-7.8213176727295002</c:v>
                </c:pt>
                <c:pt idx="6442">
                  <c:v>-7.8547821044921999</c:v>
                </c:pt>
                <c:pt idx="6443">
                  <c:v>-7.8573169708251998</c:v>
                </c:pt>
                <c:pt idx="6444">
                  <c:v>-7.8276743888854998</c:v>
                </c:pt>
                <c:pt idx="6445">
                  <c:v>-7.7783889770507999</c:v>
                </c:pt>
                <c:pt idx="6446">
                  <c:v>-7.8206706047057999</c:v>
                </c:pt>
                <c:pt idx="6447">
                  <c:v>-7.8441605567931996</c:v>
                </c:pt>
                <c:pt idx="6448">
                  <c:v>-7.8638768196106001</c:v>
                </c:pt>
                <c:pt idx="6449">
                  <c:v>-7.8786501884459996</c:v>
                </c:pt>
                <c:pt idx="6450">
                  <c:v>-7.8714866638184002</c:v>
                </c:pt>
                <c:pt idx="6451">
                  <c:v>-7.8004760742187003</c:v>
                </c:pt>
                <c:pt idx="6452">
                  <c:v>-7.8200874328612997</c:v>
                </c:pt>
                <c:pt idx="6453">
                  <c:v>-7.8363399505615003</c:v>
                </c:pt>
                <c:pt idx="6454">
                  <c:v>-7.8335041999817001</c:v>
                </c:pt>
                <c:pt idx="6455">
                  <c:v>-7.8183369636536</c:v>
                </c:pt>
                <c:pt idx="6456">
                  <c:v>-7.8427829742431996</c:v>
                </c:pt>
                <c:pt idx="6457">
                  <c:v>-7.8574228286743004</c:v>
                </c:pt>
                <c:pt idx="6458">
                  <c:v>-7.8220806121826003</c:v>
                </c:pt>
                <c:pt idx="6459">
                  <c:v>-7.8239140510559002</c:v>
                </c:pt>
                <c:pt idx="6460">
                  <c:v>-7.7883110046387003</c:v>
                </c:pt>
                <c:pt idx="6461">
                  <c:v>-7.8026108741759996</c:v>
                </c:pt>
                <c:pt idx="6462">
                  <c:v>-7.8416671752929998</c:v>
                </c:pt>
                <c:pt idx="6463">
                  <c:v>-7.8614549636840998</c:v>
                </c:pt>
                <c:pt idx="6464">
                  <c:v>-7.8612065315246999</c:v>
                </c:pt>
                <c:pt idx="6465">
                  <c:v>-7.8413262367248997</c:v>
                </c:pt>
                <c:pt idx="6466">
                  <c:v>-7.7888541221618999</c:v>
                </c:pt>
                <c:pt idx="6467">
                  <c:v>-7.8263111114501998</c:v>
                </c:pt>
                <c:pt idx="6468">
                  <c:v>-7.8390350341796999</c:v>
                </c:pt>
                <c:pt idx="6469">
                  <c:v>-7.8464102745056001</c:v>
                </c:pt>
                <c:pt idx="6470">
                  <c:v>-7.8612427711487003</c:v>
                </c:pt>
                <c:pt idx="6471">
                  <c:v>-7.8773131370543998</c:v>
                </c:pt>
                <c:pt idx="6472">
                  <c:v>-7.7841753959656002</c:v>
                </c:pt>
                <c:pt idx="6473">
                  <c:v>-7.8341312408446999</c:v>
                </c:pt>
                <c:pt idx="6474">
                  <c:v>-7.8203711509704998</c:v>
                </c:pt>
                <c:pt idx="6475">
                  <c:v>-7.8493251800537003</c:v>
                </c:pt>
                <c:pt idx="6476">
                  <c:v>-7.8502435684204004</c:v>
                </c:pt>
                <c:pt idx="6477">
                  <c:v>-7.8351836204529004</c:v>
                </c:pt>
                <c:pt idx="6478">
                  <c:v>-7.8597421646118004</c:v>
                </c:pt>
                <c:pt idx="6479">
                  <c:v>-7.8211469650268999</c:v>
                </c:pt>
                <c:pt idx="6480">
                  <c:v>-7.8282585144043004</c:v>
                </c:pt>
                <c:pt idx="6481">
                  <c:v>-7.8303036689757999</c:v>
                </c:pt>
                <c:pt idx="6482">
                  <c:v>-7.8402924537659002</c:v>
                </c:pt>
                <c:pt idx="6483">
                  <c:v>-7.8455934524536</c:v>
                </c:pt>
                <c:pt idx="6484">
                  <c:v>-7.8819689750670996</c:v>
                </c:pt>
                <c:pt idx="6485">
                  <c:v>-7.8641643524170002</c:v>
                </c:pt>
                <c:pt idx="6486">
                  <c:v>-7.8198947906493999</c:v>
                </c:pt>
                <c:pt idx="6487">
                  <c:v>-7.8293895721436</c:v>
                </c:pt>
                <c:pt idx="6488">
                  <c:v>-7.8298034667968999</c:v>
                </c:pt>
                <c:pt idx="6489">
                  <c:v>-7.8433690071106001</c:v>
                </c:pt>
                <c:pt idx="6490">
                  <c:v>-7.8520598411559996</c:v>
                </c:pt>
                <c:pt idx="6491">
                  <c:v>-7.8595995903015003</c:v>
                </c:pt>
                <c:pt idx="6492">
                  <c:v>-7.8885960578918004</c:v>
                </c:pt>
                <c:pt idx="6493">
                  <c:v>-7.8327116966248003</c:v>
                </c:pt>
                <c:pt idx="6494">
                  <c:v>-7.8312783241271999</c:v>
                </c:pt>
                <c:pt idx="6495">
                  <c:v>-7.8024992942809996</c:v>
                </c:pt>
                <c:pt idx="6496">
                  <c:v>-7.8495693206787003</c:v>
                </c:pt>
                <c:pt idx="6497">
                  <c:v>-7.8262939453125</c:v>
                </c:pt>
                <c:pt idx="6498">
                  <c:v>-7.8406510353087997</c:v>
                </c:pt>
                <c:pt idx="6499">
                  <c:v>-7.8679122924804998</c:v>
                </c:pt>
                <c:pt idx="6500">
                  <c:v>-7.8269162178040004</c:v>
                </c:pt>
                <c:pt idx="6501">
                  <c:v>-7.8392181396484002</c:v>
                </c:pt>
                <c:pt idx="6502">
                  <c:v>-7.8271107673645002</c:v>
                </c:pt>
                <c:pt idx="6503">
                  <c:v>-7.8399410247803001</c:v>
                </c:pt>
                <c:pt idx="6504">
                  <c:v>-7.8628225326537997</c:v>
                </c:pt>
                <c:pt idx="6505">
                  <c:v>-7.8381910324096999</c:v>
                </c:pt>
                <c:pt idx="6506">
                  <c:v>-7.8700137138367001</c:v>
                </c:pt>
                <c:pt idx="6507">
                  <c:v>-7.8356819152831996</c:v>
                </c:pt>
                <c:pt idx="6508">
                  <c:v>-7.8152241706848002</c:v>
                </c:pt>
                <c:pt idx="6509">
                  <c:v>-7.8215026855468999</c:v>
                </c:pt>
                <c:pt idx="6510">
                  <c:v>-7.7927432060242001</c:v>
                </c:pt>
                <c:pt idx="6511">
                  <c:v>-7.8697752952576003</c:v>
                </c:pt>
                <c:pt idx="6512">
                  <c:v>-7.8281588554381996</c:v>
                </c:pt>
                <c:pt idx="6513">
                  <c:v>-7.8744511604309002</c:v>
                </c:pt>
                <c:pt idx="6514">
                  <c:v>-7.8136587142943998</c:v>
                </c:pt>
                <c:pt idx="6515">
                  <c:v>-7.8328213691710999</c:v>
                </c:pt>
                <c:pt idx="6516">
                  <c:v>-7.8332133293151998</c:v>
                </c:pt>
                <c:pt idx="6517">
                  <c:v>-7.8580188751220996</c:v>
                </c:pt>
                <c:pt idx="6518">
                  <c:v>-7.8222479820251003</c:v>
                </c:pt>
                <c:pt idx="6519">
                  <c:v>-7.8548197746276998</c:v>
                </c:pt>
                <c:pt idx="6520">
                  <c:v>-7.8844270706176998</c:v>
                </c:pt>
                <c:pt idx="6521">
                  <c:v>-7.8035879135131996</c:v>
                </c:pt>
                <c:pt idx="6522">
                  <c:v>-7.8378753662109002</c:v>
                </c:pt>
                <c:pt idx="6523">
                  <c:v>-7.8450517654418999</c:v>
                </c:pt>
                <c:pt idx="6524">
                  <c:v>-7.8630251884459996</c:v>
                </c:pt>
                <c:pt idx="6525">
                  <c:v>-7.8605337142943998</c:v>
                </c:pt>
                <c:pt idx="6526">
                  <c:v>-7.8664827346801998</c:v>
                </c:pt>
                <c:pt idx="6527">
                  <c:v>-7.8896703720093004</c:v>
                </c:pt>
                <c:pt idx="6528">
                  <c:v>-7.8896703720093004</c:v>
                </c:pt>
                <c:pt idx="6529">
                  <c:v>-7.8255887031554998</c:v>
                </c:pt>
                <c:pt idx="6530">
                  <c:v>-7.8134779930115004</c:v>
                </c:pt>
                <c:pt idx="6531">
                  <c:v>-7.8401770591736</c:v>
                </c:pt>
                <c:pt idx="6532">
                  <c:v>-7.8401770591736</c:v>
                </c:pt>
                <c:pt idx="6533">
                  <c:v>-7.8504004478454998</c:v>
                </c:pt>
                <c:pt idx="6534">
                  <c:v>-7.8718976974487003</c:v>
                </c:pt>
                <c:pt idx="6535">
                  <c:v>-7.8619256019592001</c:v>
                </c:pt>
                <c:pt idx="6536">
                  <c:v>-7.8618860244751003</c:v>
                </c:pt>
                <c:pt idx="6537">
                  <c:v>-7.8439364433289001</c:v>
                </c:pt>
                <c:pt idx="6538">
                  <c:v>-7.8168816566467001</c:v>
                </c:pt>
                <c:pt idx="6539">
                  <c:v>-7.852162361145</c:v>
                </c:pt>
                <c:pt idx="6540">
                  <c:v>-7.8560104370117001</c:v>
                </c:pt>
                <c:pt idx="6541">
                  <c:v>-7.8608546257018999</c:v>
                </c:pt>
                <c:pt idx="6542">
                  <c:v>-7.8374919891357004</c:v>
                </c:pt>
                <c:pt idx="6543">
                  <c:v>-7.8526668548584002</c:v>
                </c:pt>
                <c:pt idx="6544">
                  <c:v>-7.8096141815186</c:v>
                </c:pt>
                <c:pt idx="6545">
                  <c:v>-7.8518762588501003</c:v>
                </c:pt>
                <c:pt idx="6546">
                  <c:v>-7.8220286369323997</c:v>
                </c:pt>
                <c:pt idx="6547">
                  <c:v>-7.8557205200195002</c:v>
                </c:pt>
                <c:pt idx="6548">
                  <c:v>-7.8439784049987997</c:v>
                </c:pt>
                <c:pt idx="6549">
                  <c:v>-7.8410830497742001</c:v>
                </c:pt>
                <c:pt idx="6550">
                  <c:v>-7.8546705245971999</c:v>
                </c:pt>
                <c:pt idx="6551">
                  <c:v>-7.8157925605773997</c:v>
                </c:pt>
                <c:pt idx="6552">
                  <c:v>-7.8260593414306996</c:v>
                </c:pt>
                <c:pt idx="6553">
                  <c:v>-7.8244342803954998</c:v>
                </c:pt>
                <c:pt idx="6554">
                  <c:v>-7.8821067810059002</c:v>
                </c:pt>
                <c:pt idx="6555">
                  <c:v>-7.8945593833923002</c:v>
                </c:pt>
                <c:pt idx="6556">
                  <c:v>-7.8579287528992001</c:v>
                </c:pt>
                <c:pt idx="6557">
                  <c:v>-7.8403201103209996</c:v>
                </c:pt>
                <c:pt idx="6558">
                  <c:v>-7.7989578247070002</c:v>
                </c:pt>
                <c:pt idx="6559">
                  <c:v>-7.8629455566406001</c:v>
                </c:pt>
                <c:pt idx="6560">
                  <c:v>-7.8298492431640998</c:v>
                </c:pt>
                <c:pt idx="6561">
                  <c:v>-7.8220739364623997</c:v>
                </c:pt>
                <c:pt idx="6562">
                  <c:v>-7.8319625854492001</c:v>
                </c:pt>
                <c:pt idx="6563">
                  <c:v>-7.8745565414429004</c:v>
                </c:pt>
                <c:pt idx="6564">
                  <c:v>-7.7960219383240004</c:v>
                </c:pt>
                <c:pt idx="6565">
                  <c:v>-7.8237104415893999</c:v>
                </c:pt>
                <c:pt idx="6566">
                  <c:v>-7.8017554283142001</c:v>
                </c:pt>
                <c:pt idx="6567">
                  <c:v>-7.8117299079895002</c:v>
                </c:pt>
                <c:pt idx="6568">
                  <c:v>-7.8611140251159997</c:v>
                </c:pt>
                <c:pt idx="6569">
                  <c:v>-7.8556237220764</c:v>
                </c:pt>
                <c:pt idx="6570">
                  <c:v>-7.8812732696532999</c:v>
                </c:pt>
                <c:pt idx="6571">
                  <c:v>-7.8319435119629004</c:v>
                </c:pt>
                <c:pt idx="6572">
                  <c:v>-7.8325591087340998</c:v>
                </c:pt>
                <c:pt idx="6573">
                  <c:v>-7.8327641487121999</c:v>
                </c:pt>
                <c:pt idx="6574">
                  <c:v>-7.8558225631714</c:v>
                </c:pt>
                <c:pt idx="6575">
                  <c:v>-7.8180570602417001</c:v>
                </c:pt>
                <c:pt idx="6576">
                  <c:v>-7.8581981658936</c:v>
                </c:pt>
                <c:pt idx="6577">
                  <c:v>-7.8933033943176003</c:v>
                </c:pt>
                <c:pt idx="6578">
                  <c:v>-7.7866749763489</c:v>
                </c:pt>
                <c:pt idx="6579">
                  <c:v>-7.8201093673706001</c:v>
                </c:pt>
                <c:pt idx="6580">
                  <c:v>-7.8555059432982999</c:v>
                </c:pt>
                <c:pt idx="6581">
                  <c:v>-7.8457593917846999</c:v>
                </c:pt>
                <c:pt idx="6582">
                  <c:v>-7.8354940414429004</c:v>
                </c:pt>
                <c:pt idx="6583">
                  <c:v>-7.8554663658142001</c:v>
                </c:pt>
                <c:pt idx="6584">
                  <c:v>-7.8900732994079998</c:v>
                </c:pt>
                <c:pt idx="6585">
                  <c:v>-7.8361830711365004</c:v>
                </c:pt>
                <c:pt idx="6586">
                  <c:v>-7.8171982765198003</c:v>
                </c:pt>
                <c:pt idx="6587">
                  <c:v>-7.7971286773681996</c:v>
                </c:pt>
                <c:pt idx="6588">
                  <c:v>-7.8305740356445002</c:v>
                </c:pt>
                <c:pt idx="6589">
                  <c:v>-7.8236532211304004</c:v>
                </c:pt>
                <c:pt idx="6590">
                  <c:v>-7.8467140197754004</c:v>
                </c:pt>
                <c:pt idx="6591">
                  <c:v>-7.8922019004821999</c:v>
                </c:pt>
                <c:pt idx="6592">
                  <c:v>-7.8150696754456002</c:v>
                </c:pt>
                <c:pt idx="6593">
                  <c:v>-7.8310728073120002</c:v>
                </c:pt>
                <c:pt idx="6594">
                  <c:v>-7.8293061256409002</c:v>
                </c:pt>
                <c:pt idx="6595">
                  <c:v>-7.8581190109253001</c:v>
                </c:pt>
                <c:pt idx="6596">
                  <c:v>-7.86199426651</c:v>
                </c:pt>
                <c:pt idx="6597">
                  <c:v>-7.8532900810242001</c:v>
                </c:pt>
                <c:pt idx="6598">
                  <c:v>-7.8759779930115004</c:v>
                </c:pt>
                <c:pt idx="6599">
                  <c:v>-7.8493127822876003</c:v>
                </c:pt>
                <c:pt idx="6600">
                  <c:v>-7.8375225067139001</c:v>
                </c:pt>
                <c:pt idx="6601">
                  <c:v>-7.8368496894835999</c:v>
                </c:pt>
                <c:pt idx="6602">
                  <c:v>-7.8372282981873003</c:v>
                </c:pt>
                <c:pt idx="6603">
                  <c:v>-7.8538427352904998</c:v>
                </c:pt>
                <c:pt idx="6604">
                  <c:v>-7.8309583663940003</c:v>
                </c:pt>
                <c:pt idx="6605">
                  <c:v>-7.8829255104065004</c:v>
                </c:pt>
                <c:pt idx="6606">
                  <c:v>-7.8255343437195002</c:v>
                </c:pt>
                <c:pt idx="6607">
                  <c:v>-7.8110547065734997</c:v>
                </c:pt>
                <c:pt idx="6608">
                  <c:v>-7.7938942909240998</c:v>
                </c:pt>
                <c:pt idx="6609">
                  <c:v>-7.8352727890015004</c:v>
                </c:pt>
                <c:pt idx="6610">
                  <c:v>-7.8616247177123997</c:v>
                </c:pt>
                <c:pt idx="6611">
                  <c:v>-7.862370967865</c:v>
                </c:pt>
                <c:pt idx="6612">
                  <c:v>-7.8550510406493999</c:v>
                </c:pt>
                <c:pt idx="6613">
                  <c:v>-7.8324675559998003</c:v>
                </c:pt>
                <c:pt idx="6614">
                  <c:v>-7.8443236351012997</c:v>
                </c:pt>
                <c:pt idx="6615">
                  <c:v>-7.8299007415770996</c:v>
                </c:pt>
                <c:pt idx="6616">
                  <c:v>-7.8617038726806996</c:v>
                </c:pt>
                <c:pt idx="6617">
                  <c:v>-7.8464164733887003</c:v>
                </c:pt>
                <c:pt idx="6618">
                  <c:v>-7.8586173057556001</c:v>
                </c:pt>
                <c:pt idx="6619">
                  <c:v>-7.8727951049804998</c:v>
                </c:pt>
                <c:pt idx="6620">
                  <c:v>-7.8495392799376997</c:v>
                </c:pt>
                <c:pt idx="6621">
                  <c:v>-7.8128423690795996</c:v>
                </c:pt>
                <c:pt idx="6622">
                  <c:v>-7.8389887809753001</c:v>
                </c:pt>
                <c:pt idx="6623">
                  <c:v>-7.8220405578612997</c:v>
                </c:pt>
                <c:pt idx="6624">
                  <c:v>-7.8582258224487003</c:v>
                </c:pt>
                <c:pt idx="6625">
                  <c:v>-7.8716511726379004</c:v>
                </c:pt>
                <c:pt idx="6626">
                  <c:v>-7.8908638954162997</c:v>
                </c:pt>
                <c:pt idx="6627">
                  <c:v>-7.8459477424621999</c:v>
                </c:pt>
                <c:pt idx="6628">
                  <c:v>-7.8182344436645996</c:v>
                </c:pt>
                <c:pt idx="6629">
                  <c:v>-7.8302888870239</c:v>
                </c:pt>
                <c:pt idx="6630">
                  <c:v>-7.8098564147948997</c:v>
                </c:pt>
                <c:pt idx="6631">
                  <c:v>-7.8592538833618004</c:v>
                </c:pt>
                <c:pt idx="6632">
                  <c:v>-7.8607516288756996</c:v>
                </c:pt>
                <c:pt idx="6633">
                  <c:v>-7.8620443344115998</c:v>
                </c:pt>
                <c:pt idx="6634">
                  <c:v>-7.8246412277221999</c:v>
                </c:pt>
                <c:pt idx="6635">
                  <c:v>-7.8352646827698003</c:v>
                </c:pt>
                <c:pt idx="6636">
                  <c:v>-7.8204507827759002</c:v>
                </c:pt>
                <c:pt idx="6637">
                  <c:v>-7.8436164855956996</c:v>
                </c:pt>
                <c:pt idx="6638">
                  <c:v>-7.8441615104675</c:v>
                </c:pt>
                <c:pt idx="6639">
                  <c:v>-7.8856439590454004</c:v>
                </c:pt>
                <c:pt idx="6640">
                  <c:v>-7.8280572891234996</c:v>
                </c:pt>
                <c:pt idx="6641">
                  <c:v>-7.8207831382751003</c:v>
                </c:pt>
                <c:pt idx="6642">
                  <c:v>-7.8325304985045996</c:v>
                </c:pt>
                <c:pt idx="6643">
                  <c:v>-7.8223299980164001</c:v>
                </c:pt>
                <c:pt idx="6644">
                  <c:v>-7.8418664932251003</c:v>
                </c:pt>
                <c:pt idx="6645">
                  <c:v>-7.8574810028076003</c:v>
                </c:pt>
                <c:pt idx="6646">
                  <c:v>-7.8241066932678001</c:v>
                </c:pt>
                <c:pt idx="6647">
                  <c:v>-7.8657078742981001</c:v>
                </c:pt>
                <c:pt idx="6648">
                  <c:v>-7.7943053245543998</c:v>
                </c:pt>
                <c:pt idx="6649">
                  <c:v>-7.8605093955993999</c:v>
                </c:pt>
                <c:pt idx="6650">
                  <c:v>-7.8117666244506996</c:v>
                </c:pt>
                <c:pt idx="6651">
                  <c:v>-7.8350067138671999</c:v>
                </c:pt>
                <c:pt idx="6652">
                  <c:v>-7.8424448966979998</c:v>
                </c:pt>
                <c:pt idx="6653">
                  <c:v>-7.80641746521</c:v>
                </c:pt>
                <c:pt idx="6654">
                  <c:v>-7.8454890251159997</c:v>
                </c:pt>
                <c:pt idx="6655">
                  <c:v>-7.8348555564879998</c:v>
                </c:pt>
                <c:pt idx="6656">
                  <c:v>-7.8283982276917001</c:v>
                </c:pt>
                <c:pt idx="6657">
                  <c:v>-7.8804316520690998</c:v>
                </c:pt>
                <c:pt idx="6658">
                  <c:v>-7.7989740371704004</c:v>
                </c:pt>
                <c:pt idx="6659">
                  <c:v>-7.8159246444701997</c:v>
                </c:pt>
                <c:pt idx="6660">
                  <c:v>-7.8521795272826997</c:v>
                </c:pt>
                <c:pt idx="6661">
                  <c:v>-7.7980852127075</c:v>
                </c:pt>
                <c:pt idx="6662">
                  <c:v>-7.8564362525940004</c:v>
                </c:pt>
                <c:pt idx="6663">
                  <c:v>-7.8716688156128001</c:v>
                </c:pt>
                <c:pt idx="6664">
                  <c:v>-7.8110046386718999</c:v>
                </c:pt>
                <c:pt idx="6665">
                  <c:v>-7.8070125579834002</c:v>
                </c:pt>
                <c:pt idx="6666">
                  <c:v>-7.8042860031128001</c:v>
                </c:pt>
                <c:pt idx="6667">
                  <c:v>-7.8430643081665004</c:v>
                </c:pt>
                <c:pt idx="6668">
                  <c:v>-7.8063321113585999</c:v>
                </c:pt>
                <c:pt idx="6669">
                  <c:v>-7.8522968292235999</c:v>
                </c:pt>
                <c:pt idx="6670">
                  <c:v>-7.8285379409790004</c:v>
                </c:pt>
                <c:pt idx="6671">
                  <c:v>-7.8031382560729998</c:v>
                </c:pt>
                <c:pt idx="6672">
                  <c:v>-7.7919301986693998</c:v>
                </c:pt>
                <c:pt idx="6673">
                  <c:v>-7.8442397117615004</c:v>
                </c:pt>
                <c:pt idx="6674">
                  <c:v>-7.8054819107056002</c:v>
                </c:pt>
                <c:pt idx="6675">
                  <c:v>-7.8491940498351997</c:v>
                </c:pt>
                <c:pt idx="6676">
                  <c:v>-7.8375334739684996</c:v>
                </c:pt>
                <c:pt idx="6677">
                  <c:v>-7.824996471405</c:v>
                </c:pt>
                <c:pt idx="6678">
                  <c:v>-7.8197560310364</c:v>
                </c:pt>
                <c:pt idx="6679">
                  <c:v>-7.8365197181701998</c:v>
                </c:pt>
                <c:pt idx="6680">
                  <c:v>-7.8042006492615004</c:v>
                </c:pt>
                <c:pt idx="6681">
                  <c:v>-7.8530292510985999</c:v>
                </c:pt>
                <c:pt idx="6682">
                  <c:v>-7.7983741760254004</c:v>
                </c:pt>
                <c:pt idx="6683">
                  <c:v>-7.8008403778076003</c:v>
                </c:pt>
                <c:pt idx="6684">
                  <c:v>-7.8231410980225</c:v>
                </c:pt>
                <c:pt idx="6685">
                  <c:v>-7.8286933898926003</c:v>
                </c:pt>
                <c:pt idx="6686">
                  <c:v>-7.8548283576965003</c:v>
                </c:pt>
                <c:pt idx="6687">
                  <c:v>-7.8666548728943004</c:v>
                </c:pt>
                <c:pt idx="6688">
                  <c:v>-7.8218336105346999</c:v>
                </c:pt>
                <c:pt idx="6689">
                  <c:v>-7.8105888366698997</c:v>
                </c:pt>
                <c:pt idx="6690">
                  <c:v>-7.8114290237426998</c:v>
                </c:pt>
                <c:pt idx="6691">
                  <c:v>-7.8411993980407999</c:v>
                </c:pt>
                <c:pt idx="6692">
                  <c:v>-7.8413038253784002</c:v>
                </c:pt>
                <c:pt idx="6693">
                  <c:v>-7.8275980949401998</c:v>
                </c:pt>
                <c:pt idx="6694">
                  <c:v>-7.8325586318970002</c:v>
                </c:pt>
                <c:pt idx="6695">
                  <c:v>-7.7805228233337003</c:v>
                </c:pt>
                <c:pt idx="6696">
                  <c:v>-7.7936553955078001</c:v>
                </c:pt>
                <c:pt idx="6697">
                  <c:v>-7.8428735733031996</c:v>
                </c:pt>
                <c:pt idx="6698">
                  <c:v>-7.8375625610351998</c:v>
                </c:pt>
                <c:pt idx="6699">
                  <c:v>-7.8636207580565998</c:v>
                </c:pt>
                <c:pt idx="6700">
                  <c:v>-7.8316798210143999</c:v>
                </c:pt>
                <c:pt idx="6701">
                  <c:v>-7.7970662117004004</c:v>
                </c:pt>
                <c:pt idx="6702">
                  <c:v>-7.8010635375976998</c:v>
                </c:pt>
                <c:pt idx="6703">
                  <c:v>-7.8375730514526003</c:v>
                </c:pt>
                <c:pt idx="6704">
                  <c:v>-7.8022327423095996</c:v>
                </c:pt>
                <c:pt idx="6705">
                  <c:v>-7.8184094429015998</c:v>
                </c:pt>
                <c:pt idx="6706">
                  <c:v>-7.8261747360229004</c:v>
                </c:pt>
                <c:pt idx="6707">
                  <c:v>-7.8178381919861</c:v>
                </c:pt>
                <c:pt idx="6708">
                  <c:v>-7.8114557266234996</c:v>
                </c:pt>
                <c:pt idx="6709">
                  <c:v>-7.8397912979126003</c:v>
                </c:pt>
                <c:pt idx="6710">
                  <c:v>-7.8078699111937997</c:v>
                </c:pt>
                <c:pt idx="6711">
                  <c:v>-7.8321528434753001</c:v>
                </c:pt>
                <c:pt idx="6712">
                  <c:v>-7.7902932167053001</c:v>
                </c:pt>
                <c:pt idx="6713">
                  <c:v>-7.7904882431029998</c:v>
                </c:pt>
                <c:pt idx="6714">
                  <c:v>-7.8129363059998003</c:v>
                </c:pt>
                <c:pt idx="6715">
                  <c:v>-7.8211584091187003</c:v>
                </c:pt>
                <c:pt idx="6716">
                  <c:v>-7.7994632720946999</c:v>
                </c:pt>
                <c:pt idx="6717">
                  <c:v>-7.8188347816467001</c:v>
                </c:pt>
                <c:pt idx="6718">
                  <c:v>-7.8254928588867001</c:v>
                </c:pt>
                <c:pt idx="6719">
                  <c:v>-7.7917990684509002</c:v>
                </c:pt>
                <c:pt idx="6720">
                  <c:v>-7.7861018180846999</c:v>
                </c:pt>
                <c:pt idx="6721">
                  <c:v>-7.7932739257812003</c:v>
                </c:pt>
                <c:pt idx="6722">
                  <c:v>-7.8080677986145002</c:v>
                </c:pt>
                <c:pt idx="6723">
                  <c:v>-7.8537201881409002</c:v>
                </c:pt>
                <c:pt idx="6724">
                  <c:v>-7.8215289115906002</c:v>
                </c:pt>
                <c:pt idx="6725">
                  <c:v>-7.8038783073425</c:v>
                </c:pt>
                <c:pt idx="6726">
                  <c:v>-7.7844085693359002</c:v>
                </c:pt>
                <c:pt idx="6727">
                  <c:v>-7.8121900558471999</c:v>
                </c:pt>
                <c:pt idx="6728">
                  <c:v>-7.7761955261229998</c:v>
                </c:pt>
                <c:pt idx="6729">
                  <c:v>-7.8301672935486</c:v>
                </c:pt>
                <c:pt idx="6730">
                  <c:v>-7.8276567459106001</c:v>
                </c:pt>
                <c:pt idx="6731">
                  <c:v>-7.7991590499878001</c:v>
                </c:pt>
                <c:pt idx="6732">
                  <c:v>-7.7672348022461</c:v>
                </c:pt>
                <c:pt idx="6733">
                  <c:v>-7.8154048919678001</c:v>
                </c:pt>
                <c:pt idx="6734">
                  <c:v>-7.8078103065490998</c:v>
                </c:pt>
                <c:pt idx="6735">
                  <c:v>-7.8433561325073002</c:v>
                </c:pt>
                <c:pt idx="6736">
                  <c:v>-7.8169064521790004</c:v>
                </c:pt>
                <c:pt idx="6737">
                  <c:v>-7.8151454925537003</c:v>
                </c:pt>
                <c:pt idx="6738">
                  <c:v>-7.8097815513611</c:v>
                </c:pt>
                <c:pt idx="6739">
                  <c:v>-7.8212633132934997</c:v>
                </c:pt>
                <c:pt idx="6740">
                  <c:v>-7.7778000831604004</c:v>
                </c:pt>
                <c:pt idx="6741">
                  <c:v>-7.8355693817139001</c:v>
                </c:pt>
                <c:pt idx="6742">
                  <c:v>-7.8457908630370996</c:v>
                </c:pt>
                <c:pt idx="6743">
                  <c:v>-7.8557786941528001</c:v>
                </c:pt>
                <c:pt idx="6744">
                  <c:v>-7.8479804992676003</c:v>
                </c:pt>
                <c:pt idx="6745">
                  <c:v>-7.8043723106384002</c:v>
                </c:pt>
                <c:pt idx="6746">
                  <c:v>-7.7946052551270002</c:v>
                </c:pt>
                <c:pt idx="6747">
                  <c:v>-7.7634449005126998</c:v>
                </c:pt>
                <c:pt idx="6748">
                  <c:v>-7.7829661369323997</c:v>
                </c:pt>
                <c:pt idx="6749">
                  <c:v>-7.8146114349365003</c:v>
                </c:pt>
                <c:pt idx="6750">
                  <c:v>-7.8242559432982999</c:v>
                </c:pt>
                <c:pt idx="6751">
                  <c:v>-7.8311567306518999</c:v>
                </c:pt>
                <c:pt idx="6752">
                  <c:v>-7.7777223587036</c:v>
                </c:pt>
                <c:pt idx="6753">
                  <c:v>-7.7678956985473997</c:v>
                </c:pt>
                <c:pt idx="6754">
                  <c:v>-7.8188109397887997</c:v>
                </c:pt>
                <c:pt idx="6755">
                  <c:v>-7.7938370704651003</c:v>
                </c:pt>
                <c:pt idx="6756">
                  <c:v>-7.8026924133301003</c:v>
                </c:pt>
                <c:pt idx="6757">
                  <c:v>-7.8214101791381996</c:v>
                </c:pt>
                <c:pt idx="6758">
                  <c:v>-7.8306102752686</c:v>
                </c:pt>
                <c:pt idx="6759">
                  <c:v>-7.8148055076598997</c:v>
                </c:pt>
                <c:pt idx="6760">
                  <c:v>-7.8116359710693004</c:v>
                </c:pt>
                <c:pt idx="6761">
                  <c:v>-7.780074596405</c:v>
                </c:pt>
                <c:pt idx="6762">
                  <c:v>-7.780074596405</c:v>
                </c:pt>
                <c:pt idx="6763">
                  <c:v>-7.8274540901184002</c:v>
                </c:pt>
                <c:pt idx="6764">
                  <c:v>-7.8274540901184002</c:v>
                </c:pt>
                <c:pt idx="6765">
                  <c:v>-7.7602810859679998</c:v>
                </c:pt>
                <c:pt idx="6766">
                  <c:v>-7.7955789566040004</c:v>
                </c:pt>
                <c:pt idx="6767">
                  <c:v>-7.8048300743103001</c:v>
                </c:pt>
                <c:pt idx="6768">
                  <c:v>-7.8269038200378001</c:v>
                </c:pt>
                <c:pt idx="6769">
                  <c:v>-7.8196353912354004</c:v>
                </c:pt>
                <c:pt idx="6770">
                  <c:v>-7.8109583854675</c:v>
                </c:pt>
                <c:pt idx="6771">
                  <c:v>-7.8407039642334002</c:v>
                </c:pt>
                <c:pt idx="6772">
                  <c:v>-7.8137345314026003</c:v>
                </c:pt>
                <c:pt idx="6773">
                  <c:v>-7.7864379882812003</c:v>
                </c:pt>
                <c:pt idx="6774">
                  <c:v>-7.7958803176879998</c:v>
                </c:pt>
                <c:pt idx="6775">
                  <c:v>-7.8208193778992001</c:v>
                </c:pt>
                <c:pt idx="6776">
                  <c:v>-7.8161115646362003</c:v>
                </c:pt>
                <c:pt idx="6777">
                  <c:v>-7.7957320213318004</c:v>
                </c:pt>
                <c:pt idx="6778">
                  <c:v>-7.8359570503234997</c:v>
                </c:pt>
                <c:pt idx="6779">
                  <c:v>-7.7763524055481001</c:v>
                </c:pt>
                <c:pt idx="6780">
                  <c:v>-7.8024177551270002</c:v>
                </c:pt>
                <c:pt idx="6781">
                  <c:v>-7.8018488883971999</c:v>
                </c:pt>
                <c:pt idx="6782">
                  <c:v>-7.8201937675476003</c:v>
                </c:pt>
                <c:pt idx="6783">
                  <c:v>-7.8069567680359002</c:v>
                </c:pt>
                <c:pt idx="6784">
                  <c:v>-7.8632941246032999</c:v>
                </c:pt>
                <c:pt idx="6785">
                  <c:v>-7.8522524833679004</c:v>
                </c:pt>
                <c:pt idx="6786">
                  <c:v>-7.8102869987487997</c:v>
                </c:pt>
                <c:pt idx="6787">
                  <c:v>-7.7656879425048997</c:v>
                </c:pt>
                <c:pt idx="6788">
                  <c:v>-7.79509973526</c:v>
                </c:pt>
                <c:pt idx="6789">
                  <c:v>-7.8282189369201998</c:v>
                </c:pt>
                <c:pt idx="6790">
                  <c:v>-7.8472194671631001</c:v>
                </c:pt>
                <c:pt idx="6791">
                  <c:v>-7.8561477661132999</c:v>
                </c:pt>
                <c:pt idx="6792">
                  <c:v>-7.8157281875609996</c:v>
                </c:pt>
                <c:pt idx="6793">
                  <c:v>-7.8200325965881001</c:v>
                </c:pt>
                <c:pt idx="6794">
                  <c:v>-7.7823019027709996</c:v>
                </c:pt>
                <c:pt idx="6795">
                  <c:v>-7.79740858078</c:v>
                </c:pt>
                <c:pt idx="6796">
                  <c:v>-7.8078470230103001</c:v>
                </c:pt>
                <c:pt idx="6797">
                  <c:v>-7.81449842453</c:v>
                </c:pt>
                <c:pt idx="6798">
                  <c:v>-7.8180747032165998</c:v>
                </c:pt>
                <c:pt idx="6799">
                  <c:v>-7.8075861930846999</c:v>
                </c:pt>
                <c:pt idx="6800">
                  <c:v>-7.8014793395995996</c:v>
                </c:pt>
                <c:pt idx="6801">
                  <c:v>-7.8117313385009997</c:v>
                </c:pt>
                <c:pt idx="6802">
                  <c:v>-7.7957553863525</c:v>
                </c:pt>
                <c:pt idx="6803">
                  <c:v>-7.8251447677612003</c:v>
                </c:pt>
                <c:pt idx="6804">
                  <c:v>-7.8250484466553001</c:v>
                </c:pt>
                <c:pt idx="6805">
                  <c:v>-7.8416194915770996</c:v>
                </c:pt>
                <c:pt idx="6806">
                  <c:v>-7.8222947120667001</c:v>
                </c:pt>
                <c:pt idx="6807">
                  <c:v>-7.8001770973206002</c:v>
                </c:pt>
                <c:pt idx="6808">
                  <c:v>-7.7721700668334996</c:v>
                </c:pt>
                <c:pt idx="6809">
                  <c:v>-7.7997050285339</c:v>
                </c:pt>
                <c:pt idx="6810">
                  <c:v>-7.8054676055907999</c:v>
                </c:pt>
                <c:pt idx="6811">
                  <c:v>-7.8433604240417001</c:v>
                </c:pt>
                <c:pt idx="6812">
                  <c:v>-7.8519492149353001</c:v>
                </c:pt>
                <c:pt idx="6813">
                  <c:v>-7.8375492095946999</c:v>
                </c:pt>
                <c:pt idx="6814">
                  <c:v>-7.8134007453918004</c:v>
                </c:pt>
                <c:pt idx="6815">
                  <c:v>-7.7744011878967001</c:v>
                </c:pt>
                <c:pt idx="6816">
                  <c:v>-7.8069438934326003</c:v>
                </c:pt>
                <c:pt idx="6817">
                  <c:v>-7.8062086105346999</c:v>
                </c:pt>
                <c:pt idx="6818">
                  <c:v>-7.8326983451843004</c:v>
                </c:pt>
                <c:pt idx="6819">
                  <c:v>-7.8179759979248002</c:v>
                </c:pt>
                <c:pt idx="6820">
                  <c:v>-7.8093032836914</c:v>
                </c:pt>
                <c:pt idx="6821">
                  <c:v>-7.7877187728881996</c:v>
                </c:pt>
                <c:pt idx="6822">
                  <c:v>-7.8077788352965998</c:v>
                </c:pt>
                <c:pt idx="6823">
                  <c:v>-7.7893562316895002</c:v>
                </c:pt>
                <c:pt idx="6824">
                  <c:v>-7.7870383262634002</c:v>
                </c:pt>
                <c:pt idx="6825">
                  <c:v>-7.8264751434326003</c:v>
                </c:pt>
                <c:pt idx="6826">
                  <c:v>-7.8446993827820002</c:v>
                </c:pt>
                <c:pt idx="6827">
                  <c:v>-7.8604593276978001</c:v>
                </c:pt>
                <c:pt idx="6828">
                  <c:v>-7.7865033149718998</c:v>
                </c:pt>
                <c:pt idx="6829">
                  <c:v>-7.7922973632812003</c:v>
                </c:pt>
                <c:pt idx="6830">
                  <c:v>-7.8073444366454998</c:v>
                </c:pt>
                <c:pt idx="6831">
                  <c:v>-7.8193464279175</c:v>
                </c:pt>
                <c:pt idx="6832">
                  <c:v>-7.8016824722290004</c:v>
                </c:pt>
                <c:pt idx="6833">
                  <c:v>-7.8361902236937997</c:v>
                </c:pt>
                <c:pt idx="6834">
                  <c:v>-7.8358588218689</c:v>
                </c:pt>
                <c:pt idx="6835">
                  <c:v>-7.8173298835754004</c:v>
                </c:pt>
                <c:pt idx="6836">
                  <c:v>-7.7978034019470002</c:v>
                </c:pt>
                <c:pt idx="6837">
                  <c:v>-7.8054161071776997</c:v>
                </c:pt>
                <c:pt idx="6838">
                  <c:v>-7.7923803329468004</c:v>
                </c:pt>
                <c:pt idx="6839">
                  <c:v>-7.7676286697387997</c:v>
                </c:pt>
                <c:pt idx="6840">
                  <c:v>-7.8337435722351003</c:v>
                </c:pt>
                <c:pt idx="6841">
                  <c:v>-7.8316721916198997</c:v>
                </c:pt>
                <c:pt idx="6842">
                  <c:v>-7.8316721916198997</c:v>
                </c:pt>
                <c:pt idx="6843">
                  <c:v>-7.7871522903442001</c:v>
                </c:pt>
                <c:pt idx="6844">
                  <c:v>-7.7871522903442001</c:v>
                </c:pt>
                <c:pt idx="6845">
                  <c:v>-7.7637395858765004</c:v>
                </c:pt>
                <c:pt idx="6846">
                  <c:v>-7.7864723205565998</c:v>
                </c:pt>
                <c:pt idx="6847">
                  <c:v>-7.8273081779479998</c:v>
                </c:pt>
                <c:pt idx="6848">
                  <c:v>-7.8357586860656996</c:v>
                </c:pt>
                <c:pt idx="6849">
                  <c:v>-7.8165373802184996</c:v>
                </c:pt>
                <c:pt idx="6850">
                  <c:v>-7.7656292915343998</c:v>
                </c:pt>
                <c:pt idx="6851">
                  <c:v>-7.7885303497314</c:v>
                </c:pt>
                <c:pt idx="6852">
                  <c:v>-7.7927951812743999</c:v>
                </c:pt>
                <c:pt idx="6853">
                  <c:v>-7.8109436035156001</c:v>
                </c:pt>
                <c:pt idx="6854">
                  <c:v>-7.8244438171387003</c:v>
                </c:pt>
                <c:pt idx="6855">
                  <c:v>-7.8116111755370996</c:v>
                </c:pt>
                <c:pt idx="6856">
                  <c:v>-7.8404378890990998</c:v>
                </c:pt>
                <c:pt idx="6857">
                  <c:v>-7.8084239959717001</c:v>
                </c:pt>
                <c:pt idx="6858">
                  <c:v>-7.7850222587584996</c:v>
                </c:pt>
                <c:pt idx="6859">
                  <c:v>-7.7957601547240998</c:v>
                </c:pt>
                <c:pt idx="6860">
                  <c:v>-7.7882046699523997</c:v>
                </c:pt>
                <c:pt idx="6861">
                  <c:v>-7.8097724914551003</c:v>
                </c:pt>
                <c:pt idx="6862">
                  <c:v>-7.8177018165587997</c:v>
                </c:pt>
                <c:pt idx="6863">
                  <c:v>-7.8445267677306996</c:v>
                </c:pt>
                <c:pt idx="6864">
                  <c:v>-7.7944631576537997</c:v>
                </c:pt>
                <c:pt idx="6865">
                  <c:v>-7.8118839263915998</c:v>
                </c:pt>
                <c:pt idx="6866">
                  <c:v>-7.8120536804198997</c:v>
                </c:pt>
                <c:pt idx="6867">
                  <c:v>-7.7735695838928001</c:v>
                </c:pt>
                <c:pt idx="6868">
                  <c:v>-7.7739310264587003</c:v>
                </c:pt>
                <c:pt idx="6869">
                  <c:v>-7.8112964630126998</c:v>
                </c:pt>
                <c:pt idx="6870">
                  <c:v>-7.8436594009398997</c:v>
                </c:pt>
                <c:pt idx="6871">
                  <c:v>-7.8117060661315998</c:v>
                </c:pt>
                <c:pt idx="6872">
                  <c:v>-7.7862753868103001</c:v>
                </c:pt>
                <c:pt idx="6873">
                  <c:v>-7.7813901901245002</c:v>
                </c:pt>
                <c:pt idx="6874">
                  <c:v>-7.8192915916443004</c:v>
                </c:pt>
                <c:pt idx="6875">
                  <c:v>-7.792236328125</c:v>
                </c:pt>
                <c:pt idx="6876">
                  <c:v>-7.8099365234375</c:v>
                </c:pt>
                <c:pt idx="6877">
                  <c:v>-7.8148579597473002</c:v>
                </c:pt>
                <c:pt idx="6878">
                  <c:v>-7.8067088127136</c:v>
                </c:pt>
                <c:pt idx="6879">
                  <c:v>-7.7716708183289001</c:v>
                </c:pt>
                <c:pt idx="6880">
                  <c:v>-7.7635173797607004</c:v>
                </c:pt>
                <c:pt idx="6881">
                  <c:v>-7.8139157295226997</c:v>
                </c:pt>
                <c:pt idx="6882">
                  <c:v>-7.8152546882629004</c:v>
                </c:pt>
                <c:pt idx="6883">
                  <c:v>-7.8461160659790004</c:v>
                </c:pt>
                <c:pt idx="6884">
                  <c:v>-7.8167495727539</c:v>
                </c:pt>
                <c:pt idx="6885">
                  <c:v>-7.7908692359923997</c:v>
                </c:pt>
                <c:pt idx="6886">
                  <c:v>-7.7847266197204998</c:v>
                </c:pt>
                <c:pt idx="6887">
                  <c:v>-7.8015441894531001</c:v>
                </c:pt>
                <c:pt idx="6888">
                  <c:v>-7.7920308113098002</c:v>
                </c:pt>
                <c:pt idx="6889">
                  <c:v>-7.7886347770690998</c:v>
                </c:pt>
                <c:pt idx="6890">
                  <c:v>-7.8135447502136</c:v>
                </c:pt>
                <c:pt idx="6891">
                  <c:v>-7.8321623802184996</c:v>
                </c:pt>
                <c:pt idx="6892">
                  <c:v>-7.80828332901</c:v>
                </c:pt>
                <c:pt idx="6893">
                  <c:v>-7.8073291778564</c:v>
                </c:pt>
                <c:pt idx="6894">
                  <c:v>-7.8067994117737003</c:v>
                </c:pt>
                <c:pt idx="6895">
                  <c:v>-7.7900366783142001</c:v>
                </c:pt>
                <c:pt idx="6896">
                  <c:v>-7.8247618675231996</c:v>
                </c:pt>
                <c:pt idx="6897">
                  <c:v>-7.7980465888976997</c:v>
                </c:pt>
                <c:pt idx="6898">
                  <c:v>-7.8335227966309002</c:v>
                </c:pt>
                <c:pt idx="6899">
                  <c:v>-7.7920203208923002</c:v>
                </c:pt>
                <c:pt idx="6900">
                  <c:v>-7.7528977394104004</c:v>
                </c:pt>
                <c:pt idx="6901">
                  <c:v>-7.8001017570495996</c:v>
                </c:pt>
                <c:pt idx="6902">
                  <c:v>-7.7999367713928001</c:v>
                </c:pt>
                <c:pt idx="6903">
                  <c:v>-7.8111662864684996</c:v>
                </c:pt>
                <c:pt idx="6904">
                  <c:v>-7.8287138938904004</c:v>
                </c:pt>
                <c:pt idx="6905">
                  <c:v>-7.8333463668823002</c:v>
                </c:pt>
                <c:pt idx="6906">
                  <c:v>-7.8080072402954004</c:v>
                </c:pt>
                <c:pt idx="6907">
                  <c:v>-7.7544784545898002</c:v>
                </c:pt>
                <c:pt idx="6908">
                  <c:v>-7.7977480888367001</c:v>
                </c:pt>
                <c:pt idx="6909">
                  <c:v>-7.8041024208068999</c:v>
                </c:pt>
                <c:pt idx="6910">
                  <c:v>-7.7714366912842001</c:v>
                </c:pt>
                <c:pt idx="6911">
                  <c:v>-7.8217449188232004</c:v>
                </c:pt>
                <c:pt idx="6912">
                  <c:v>-7.8136720657348997</c:v>
                </c:pt>
                <c:pt idx="6913">
                  <c:v>-7.7993526458740003</c:v>
                </c:pt>
                <c:pt idx="6914">
                  <c:v>-7.7570338249206996</c:v>
                </c:pt>
                <c:pt idx="6915">
                  <c:v>-7.8040547370911</c:v>
                </c:pt>
                <c:pt idx="6916">
                  <c:v>-7.8008680343628001</c:v>
                </c:pt>
                <c:pt idx="6917">
                  <c:v>-7.8256874084473003</c:v>
                </c:pt>
                <c:pt idx="6918">
                  <c:v>-7.8316154479979998</c:v>
                </c:pt>
                <c:pt idx="6919">
                  <c:v>-7.8426938056945996</c:v>
                </c:pt>
                <c:pt idx="6920">
                  <c:v>-7.8078937530517996</c:v>
                </c:pt>
                <c:pt idx="6921">
                  <c:v>-7.7589073181151997</c:v>
                </c:pt>
                <c:pt idx="6922">
                  <c:v>-7.7811880111693998</c:v>
                </c:pt>
                <c:pt idx="6923">
                  <c:v>-7.8007411956787003</c:v>
                </c:pt>
                <c:pt idx="6924">
                  <c:v>-7.7853894233704004</c:v>
                </c:pt>
                <c:pt idx="6925">
                  <c:v>-7.8337254524231001</c:v>
                </c:pt>
                <c:pt idx="6926">
                  <c:v>-7.8033704757690003</c:v>
                </c:pt>
                <c:pt idx="6927">
                  <c:v>-7.7744073867798003</c:v>
                </c:pt>
                <c:pt idx="6928">
                  <c:v>-7.7839250564575</c:v>
                </c:pt>
                <c:pt idx="6929">
                  <c:v>-7.7600374221801998</c:v>
                </c:pt>
                <c:pt idx="6930">
                  <c:v>-7.7735276222229004</c:v>
                </c:pt>
                <c:pt idx="6931">
                  <c:v>-7.7937626838684002</c:v>
                </c:pt>
                <c:pt idx="6932">
                  <c:v>-7.8156867027282999</c:v>
                </c:pt>
                <c:pt idx="6933">
                  <c:v>-7.8361306190490998</c:v>
                </c:pt>
                <c:pt idx="6934">
                  <c:v>-7.7753553390503001</c:v>
                </c:pt>
                <c:pt idx="6935">
                  <c:v>-7.8022370338440004</c:v>
                </c:pt>
                <c:pt idx="6936">
                  <c:v>-7.7889409065246999</c:v>
                </c:pt>
                <c:pt idx="6937">
                  <c:v>-7.7999429702759002</c:v>
                </c:pt>
                <c:pt idx="6938">
                  <c:v>-7.8143916130065998</c:v>
                </c:pt>
                <c:pt idx="6939">
                  <c:v>-7.7988409996032999</c:v>
                </c:pt>
                <c:pt idx="6940">
                  <c:v>-7.7897210121154998</c:v>
                </c:pt>
                <c:pt idx="6941">
                  <c:v>-7.7826004028320002</c:v>
                </c:pt>
                <c:pt idx="6942">
                  <c:v>-7.7703137397765998</c:v>
                </c:pt>
                <c:pt idx="6943">
                  <c:v>-7.7765889167786</c:v>
                </c:pt>
                <c:pt idx="6944">
                  <c:v>-7.8124041557312003</c:v>
                </c:pt>
                <c:pt idx="6945">
                  <c:v>-7.8445973396301003</c:v>
                </c:pt>
                <c:pt idx="6946">
                  <c:v>-7.7968826293945002</c:v>
                </c:pt>
                <c:pt idx="6947">
                  <c:v>-7.7713742256165004</c:v>
                </c:pt>
                <c:pt idx="6948">
                  <c:v>-7.7791728973389001</c:v>
                </c:pt>
                <c:pt idx="6949">
                  <c:v>-7.7548060417175</c:v>
                </c:pt>
                <c:pt idx="6950">
                  <c:v>-7.8162984848021999</c:v>
                </c:pt>
                <c:pt idx="6951">
                  <c:v>-7.8172879219054998</c:v>
                </c:pt>
                <c:pt idx="6952">
                  <c:v>-7.7862572669982999</c:v>
                </c:pt>
                <c:pt idx="6953">
                  <c:v>-7.7657194137573002</c:v>
                </c:pt>
                <c:pt idx="6954">
                  <c:v>-7.7769813537598003</c:v>
                </c:pt>
                <c:pt idx="6955">
                  <c:v>-7.8017835617065003</c:v>
                </c:pt>
                <c:pt idx="6956">
                  <c:v>-7.7675776481628001</c:v>
                </c:pt>
                <c:pt idx="6957">
                  <c:v>-7.7827558517456001</c:v>
                </c:pt>
                <c:pt idx="6958">
                  <c:v>-7.7801542282104004</c:v>
                </c:pt>
                <c:pt idx="6959">
                  <c:v>-7.7769169807434002</c:v>
                </c:pt>
                <c:pt idx="6960">
                  <c:v>-7.7563209533690998</c:v>
                </c:pt>
                <c:pt idx="6961">
                  <c:v>-7.7965483665465998</c:v>
                </c:pt>
                <c:pt idx="6962">
                  <c:v>-7.7807083129882999</c:v>
                </c:pt>
                <c:pt idx="6963">
                  <c:v>-7.7667641639709002</c:v>
                </c:pt>
                <c:pt idx="6964">
                  <c:v>-7.7780008316040004</c:v>
                </c:pt>
                <c:pt idx="6965">
                  <c:v>-7.7926354408264</c:v>
                </c:pt>
                <c:pt idx="6966">
                  <c:v>-7.7885317802429004</c:v>
                </c:pt>
                <c:pt idx="6967">
                  <c:v>-7.7573575973511</c:v>
                </c:pt>
                <c:pt idx="6968">
                  <c:v>-7.7986774444579998</c:v>
                </c:pt>
                <c:pt idx="6969">
                  <c:v>-7.8188295364379998</c:v>
                </c:pt>
                <c:pt idx="6970">
                  <c:v>-7.7889680862426998</c:v>
                </c:pt>
                <c:pt idx="6971">
                  <c:v>-7.7815780639648002</c:v>
                </c:pt>
                <c:pt idx="6972">
                  <c:v>-7.7524991035460999</c:v>
                </c:pt>
                <c:pt idx="6973">
                  <c:v>-7.7745442390442001</c:v>
                </c:pt>
                <c:pt idx="6974">
                  <c:v>-7.8193426132201997</c:v>
                </c:pt>
                <c:pt idx="6975">
                  <c:v>-7.7714753150940004</c:v>
                </c:pt>
                <c:pt idx="6976">
                  <c:v>-7.7575654983520996</c:v>
                </c:pt>
                <c:pt idx="6977">
                  <c:v>-7.7775058746337997</c:v>
                </c:pt>
                <c:pt idx="6978">
                  <c:v>-7.7543172836304004</c:v>
                </c:pt>
                <c:pt idx="6979">
                  <c:v>-7.7804903984070002</c:v>
                </c:pt>
                <c:pt idx="6980">
                  <c:v>-7.8196973800659002</c:v>
                </c:pt>
                <c:pt idx="6981">
                  <c:v>-7.8346500396729004</c:v>
                </c:pt>
                <c:pt idx="6982">
                  <c:v>-7.7848200798034997</c:v>
                </c:pt>
                <c:pt idx="6983">
                  <c:v>-7.7718915939331001</c:v>
                </c:pt>
                <c:pt idx="6984">
                  <c:v>-7.8137354850768999</c:v>
                </c:pt>
                <c:pt idx="6985">
                  <c:v>-7.8137354850768999</c:v>
                </c:pt>
                <c:pt idx="6986">
                  <c:v>-7.7946724891662997</c:v>
                </c:pt>
                <c:pt idx="6987">
                  <c:v>-7.7871265411376998</c:v>
                </c:pt>
                <c:pt idx="6988">
                  <c:v>-7.7852516174315998</c:v>
                </c:pt>
                <c:pt idx="6989">
                  <c:v>-7.7700824737548997</c:v>
                </c:pt>
                <c:pt idx="6990">
                  <c:v>-7.8066592216492001</c:v>
                </c:pt>
                <c:pt idx="6991">
                  <c:v>-7.8063831329345996</c:v>
                </c:pt>
                <c:pt idx="6992">
                  <c:v>-7.83651304245</c:v>
                </c:pt>
                <c:pt idx="6993">
                  <c:v>-7.7938027381896999</c:v>
                </c:pt>
                <c:pt idx="6994">
                  <c:v>-7.7544317245482999</c:v>
                </c:pt>
                <c:pt idx="6995">
                  <c:v>-7.7518687248229998</c:v>
                </c:pt>
                <c:pt idx="6996">
                  <c:v>-7.7683839797973997</c:v>
                </c:pt>
                <c:pt idx="6997">
                  <c:v>-7.7920098304748997</c:v>
                </c:pt>
                <c:pt idx="6998">
                  <c:v>-7.8143138885498002</c:v>
                </c:pt>
                <c:pt idx="6999">
                  <c:v>-7.7899703979492001</c:v>
                </c:pt>
                <c:pt idx="7000">
                  <c:v>-7.7821702957153001</c:v>
                </c:pt>
                <c:pt idx="7001">
                  <c:v>-7.7745957374573003</c:v>
                </c:pt>
                <c:pt idx="7002">
                  <c:v>-7.8039383888245002</c:v>
                </c:pt>
                <c:pt idx="7003">
                  <c:v>-7.7899146080017001</c:v>
                </c:pt>
                <c:pt idx="7004">
                  <c:v>-7.8206863403320002</c:v>
                </c:pt>
                <c:pt idx="7005">
                  <c:v>-7.7920012474059996</c:v>
                </c:pt>
                <c:pt idx="7006">
                  <c:v>-7.7646112442017001</c:v>
                </c:pt>
                <c:pt idx="7007">
                  <c:v>-7.7767581939696999</c:v>
                </c:pt>
                <c:pt idx="7008">
                  <c:v>-7.8121404647826997</c:v>
                </c:pt>
                <c:pt idx="7009">
                  <c:v>-7.8167123794556002</c:v>
                </c:pt>
                <c:pt idx="7010">
                  <c:v>-7.8334321975707999</c:v>
                </c:pt>
                <c:pt idx="7011">
                  <c:v>-7.7981677055359002</c:v>
                </c:pt>
                <c:pt idx="7012">
                  <c:v>-7.8073492050170996</c:v>
                </c:pt>
                <c:pt idx="7013">
                  <c:v>-7.7746367454529004</c:v>
                </c:pt>
                <c:pt idx="7014">
                  <c:v>-7.7757391929626003</c:v>
                </c:pt>
                <c:pt idx="7015">
                  <c:v>-7.8025941848754998</c:v>
                </c:pt>
                <c:pt idx="7016">
                  <c:v>-7.8280463218689</c:v>
                </c:pt>
                <c:pt idx="7017">
                  <c:v>-7.7564177513123003</c:v>
                </c:pt>
                <c:pt idx="7018">
                  <c:v>-7.7732086181640998</c:v>
                </c:pt>
                <c:pt idx="7019">
                  <c:v>-7.8129072189331001</c:v>
                </c:pt>
                <c:pt idx="7020">
                  <c:v>-7.7999200820923003</c:v>
                </c:pt>
                <c:pt idx="7021">
                  <c:v>-7.8098402023315003</c:v>
                </c:pt>
                <c:pt idx="7022">
                  <c:v>-7.8496708869934002</c:v>
                </c:pt>
                <c:pt idx="7023">
                  <c:v>-7.813009262085</c:v>
                </c:pt>
                <c:pt idx="7024">
                  <c:v>-7.8097538948059002</c:v>
                </c:pt>
                <c:pt idx="7025">
                  <c:v>-7.8194122314453001</c:v>
                </c:pt>
                <c:pt idx="7026">
                  <c:v>-7.8273658752440998</c:v>
                </c:pt>
                <c:pt idx="7027">
                  <c:v>-7.8431830406189</c:v>
                </c:pt>
                <c:pt idx="7028">
                  <c:v>-7.8405156135559002</c:v>
                </c:pt>
                <c:pt idx="7029">
                  <c:v>-7.8359794616698997</c:v>
                </c:pt>
                <c:pt idx="7030">
                  <c:v>-7.8129057884215998</c:v>
                </c:pt>
                <c:pt idx="7031">
                  <c:v>-7.8111572265625</c:v>
                </c:pt>
                <c:pt idx="7032">
                  <c:v>-7.7733492851256996</c:v>
                </c:pt>
                <c:pt idx="7033">
                  <c:v>-7.8198761940001997</c:v>
                </c:pt>
                <c:pt idx="7034">
                  <c:v>-7.8236370086670002</c:v>
                </c:pt>
                <c:pt idx="7035">
                  <c:v>-7.8132920265198003</c:v>
                </c:pt>
                <c:pt idx="7036">
                  <c:v>-7.8468952178954998</c:v>
                </c:pt>
                <c:pt idx="7037">
                  <c:v>-7.8304824829101998</c:v>
                </c:pt>
                <c:pt idx="7038">
                  <c:v>-7.7531003952026003</c:v>
                </c:pt>
                <c:pt idx="7039">
                  <c:v>-7.7846050262451003</c:v>
                </c:pt>
                <c:pt idx="7040">
                  <c:v>-7.8051867485045996</c:v>
                </c:pt>
                <c:pt idx="7041">
                  <c:v>-7.8352894783020002</c:v>
                </c:pt>
                <c:pt idx="7042">
                  <c:v>-7.8532276153564</c:v>
                </c:pt>
                <c:pt idx="7043">
                  <c:v>-7.8147077560425</c:v>
                </c:pt>
                <c:pt idx="7044">
                  <c:v>-7.8052701950073002</c:v>
                </c:pt>
                <c:pt idx="7045">
                  <c:v>-7.8004369735718004</c:v>
                </c:pt>
                <c:pt idx="7046">
                  <c:v>-7.8083100318909002</c:v>
                </c:pt>
                <c:pt idx="7047">
                  <c:v>-7.8201923370360999</c:v>
                </c:pt>
                <c:pt idx="7048">
                  <c:v>-7.8174867630004998</c:v>
                </c:pt>
                <c:pt idx="7049">
                  <c:v>-7.810435295105</c:v>
                </c:pt>
                <c:pt idx="7050">
                  <c:v>-7.8203363418579004</c:v>
                </c:pt>
                <c:pt idx="7051">
                  <c:v>-7.8070244789123997</c:v>
                </c:pt>
                <c:pt idx="7052">
                  <c:v>-7.7809815406798997</c:v>
                </c:pt>
                <c:pt idx="7053">
                  <c:v>-7.8145074844359996</c:v>
                </c:pt>
                <c:pt idx="7054">
                  <c:v>-7.8108620643615998</c:v>
                </c:pt>
                <c:pt idx="7055">
                  <c:v>-7.8394613265990998</c:v>
                </c:pt>
                <c:pt idx="7056">
                  <c:v>-7.7994141578673997</c:v>
                </c:pt>
                <c:pt idx="7057">
                  <c:v>-7.8526582717895996</c:v>
                </c:pt>
                <c:pt idx="7058">
                  <c:v>-7.8324661254882999</c:v>
                </c:pt>
                <c:pt idx="7059">
                  <c:v>-7.8170752525329998</c:v>
                </c:pt>
                <c:pt idx="7060">
                  <c:v>-7.7952694892882999</c:v>
                </c:pt>
                <c:pt idx="7061">
                  <c:v>-7.8148283958434996</c:v>
                </c:pt>
                <c:pt idx="7062">
                  <c:v>-7.8277091979979998</c:v>
                </c:pt>
                <c:pt idx="7063">
                  <c:v>-7.8440184593201003</c:v>
                </c:pt>
                <c:pt idx="7064">
                  <c:v>-7.8288502693176003</c:v>
                </c:pt>
                <c:pt idx="7065">
                  <c:v>-7.8125200271606001</c:v>
                </c:pt>
                <c:pt idx="7066">
                  <c:v>-7.8197178840637003</c:v>
                </c:pt>
                <c:pt idx="7067">
                  <c:v>-7.7877993583679004</c:v>
                </c:pt>
                <c:pt idx="7068">
                  <c:v>-7.8308539390564</c:v>
                </c:pt>
                <c:pt idx="7069">
                  <c:v>-7.7947473526001003</c:v>
                </c:pt>
                <c:pt idx="7070">
                  <c:v>-7.8571252822876003</c:v>
                </c:pt>
                <c:pt idx="7071">
                  <c:v>-7.8407282829284997</c:v>
                </c:pt>
                <c:pt idx="7072">
                  <c:v>-7.7990078926085999</c:v>
                </c:pt>
                <c:pt idx="7073">
                  <c:v>-7.8208065032959002</c:v>
                </c:pt>
                <c:pt idx="7074">
                  <c:v>-7.8096127510070996</c:v>
                </c:pt>
                <c:pt idx="7075">
                  <c:v>-7.8291378021240003</c:v>
                </c:pt>
                <c:pt idx="7076">
                  <c:v>-7.8209347724915004</c:v>
                </c:pt>
                <c:pt idx="7077">
                  <c:v>-7.8062772750854004</c:v>
                </c:pt>
                <c:pt idx="7078">
                  <c:v>-7.8642954826354998</c:v>
                </c:pt>
                <c:pt idx="7079">
                  <c:v>-7.8001427650451998</c:v>
                </c:pt>
                <c:pt idx="7080">
                  <c:v>-7.8318104743957999</c:v>
                </c:pt>
                <c:pt idx="7081">
                  <c:v>-7.8244276046753001</c:v>
                </c:pt>
                <c:pt idx="7082">
                  <c:v>-7.8394169807434002</c:v>
                </c:pt>
                <c:pt idx="7083">
                  <c:v>-7.8204550743103001</c:v>
                </c:pt>
                <c:pt idx="7084">
                  <c:v>-7.8206787109375</c:v>
                </c:pt>
                <c:pt idx="7085">
                  <c:v>-7.8451404571532999</c:v>
                </c:pt>
                <c:pt idx="7086">
                  <c:v>-7.8153548240662003</c:v>
                </c:pt>
                <c:pt idx="7087">
                  <c:v>-7.7758412361145002</c:v>
                </c:pt>
                <c:pt idx="7088">
                  <c:v>-7.8100757598876998</c:v>
                </c:pt>
                <c:pt idx="7089">
                  <c:v>-7.8156933784484997</c:v>
                </c:pt>
                <c:pt idx="7090">
                  <c:v>-7.8439202308654998</c:v>
                </c:pt>
                <c:pt idx="7091">
                  <c:v>-7.8499979972839</c:v>
                </c:pt>
                <c:pt idx="7092">
                  <c:v>-7.8262271881104004</c:v>
                </c:pt>
                <c:pt idx="7093">
                  <c:v>-7.8190960884093998</c:v>
                </c:pt>
                <c:pt idx="7094">
                  <c:v>-7.8150835037231001</c:v>
                </c:pt>
                <c:pt idx="7095">
                  <c:v>-7.8461365699768004</c:v>
                </c:pt>
                <c:pt idx="7096">
                  <c:v>-7.83371925354</c:v>
                </c:pt>
                <c:pt idx="7097">
                  <c:v>-7.8014941215515003</c:v>
                </c:pt>
                <c:pt idx="7098">
                  <c:v>-7.8318114280701003</c:v>
                </c:pt>
                <c:pt idx="7099">
                  <c:v>-7.8401370048523003</c:v>
                </c:pt>
                <c:pt idx="7100">
                  <c:v>-7.8190536499023002</c:v>
                </c:pt>
                <c:pt idx="7101">
                  <c:v>-7.7710809707642001</c:v>
                </c:pt>
                <c:pt idx="7102">
                  <c:v>-7.7841792106628001</c:v>
                </c:pt>
                <c:pt idx="7103">
                  <c:v>-7.7962989807129004</c:v>
                </c:pt>
                <c:pt idx="7104">
                  <c:v>-7.8395452499390004</c:v>
                </c:pt>
                <c:pt idx="7105">
                  <c:v>-7.8346548080443998</c:v>
                </c:pt>
                <c:pt idx="7106">
                  <c:v>-7.8506746292114</c:v>
                </c:pt>
                <c:pt idx="7107">
                  <c:v>-7.7790384292603001</c:v>
                </c:pt>
                <c:pt idx="7108">
                  <c:v>-7.8197951316832999</c:v>
                </c:pt>
                <c:pt idx="7109">
                  <c:v>-7.8039283752440998</c:v>
                </c:pt>
                <c:pt idx="7110">
                  <c:v>-7.8356299400329998</c:v>
                </c:pt>
                <c:pt idx="7111">
                  <c:v>-7.8250889778137003</c:v>
                </c:pt>
                <c:pt idx="7112">
                  <c:v>-7.8057355880737003</c:v>
                </c:pt>
                <c:pt idx="7113">
                  <c:v>-7.8533892631531002</c:v>
                </c:pt>
                <c:pt idx="7114">
                  <c:v>-7.7856483459473003</c:v>
                </c:pt>
                <c:pt idx="7115">
                  <c:v>-7.8130774497986</c:v>
                </c:pt>
                <c:pt idx="7116">
                  <c:v>-7.8207221031189</c:v>
                </c:pt>
                <c:pt idx="7117">
                  <c:v>-7.8102617263793999</c:v>
                </c:pt>
                <c:pt idx="7118">
                  <c:v>-7.8483128547668004</c:v>
                </c:pt>
                <c:pt idx="7119">
                  <c:v>-7.8442649841309002</c:v>
                </c:pt>
                <c:pt idx="7120">
                  <c:v>-7.8538680076598997</c:v>
                </c:pt>
                <c:pt idx="7121">
                  <c:v>-7.8166923522948997</c:v>
                </c:pt>
                <c:pt idx="7122">
                  <c:v>-7.80211353302</c:v>
                </c:pt>
                <c:pt idx="7123">
                  <c:v>-7.8065915107726997</c:v>
                </c:pt>
                <c:pt idx="7124">
                  <c:v>-7.8277673721312997</c:v>
                </c:pt>
                <c:pt idx="7125">
                  <c:v>-7.8447141647339</c:v>
                </c:pt>
                <c:pt idx="7126">
                  <c:v>-7.8613829612731996</c:v>
                </c:pt>
                <c:pt idx="7127">
                  <c:v>-7.8527560234070002</c:v>
                </c:pt>
                <c:pt idx="7128">
                  <c:v>-7.8239030838012997</c:v>
                </c:pt>
                <c:pt idx="7129">
                  <c:v>-7.8149595260620002</c:v>
                </c:pt>
                <c:pt idx="7130">
                  <c:v>-7.7910242080687997</c:v>
                </c:pt>
                <c:pt idx="7131">
                  <c:v>-7.8045496940612997</c:v>
                </c:pt>
                <c:pt idx="7132">
                  <c:v>-7.8274192810059002</c:v>
                </c:pt>
                <c:pt idx="7133">
                  <c:v>-7.8470482826232999</c:v>
                </c:pt>
                <c:pt idx="7134">
                  <c:v>-7.8706870079040998</c:v>
                </c:pt>
                <c:pt idx="7135">
                  <c:v>-7.7674412727356001</c:v>
                </c:pt>
                <c:pt idx="7136">
                  <c:v>-7.8213725090026998</c:v>
                </c:pt>
                <c:pt idx="7137">
                  <c:v>-7.81312084198</c:v>
                </c:pt>
                <c:pt idx="7138">
                  <c:v>-7.8221979141234996</c:v>
                </c:pt>
                <c:pt idx="7139">
                  <c:v>-7.8574666976929004</c:v>
                </c:pt>
                <c:pt idx="7140">
                  <c:v>-7.8528351783751997</c:v>
                </c:pt>
                <c:pt idx="7141">
                  <c:v>-7.8659143447876003</c:v>
                </c:pt>
                <c:pt idx="7142">
                  <c:v>-7.8098945617676003</c:v>
                </c:pt>
                <c:pt idx="7143">
                  <c:v>-7.8126096725464</c:v>
                </c:pt>
                <c:pt idx="7144">
                  <c:v>-7.8168683052062997</c:v>
                </c:pt>
                <c:pt idx="7145">
                  <c:v>-7.7884178161620996</c:v>
                </c:pt>
                <c:pt idx="7146">
                  <c:v>-7.7886581420898002</c:v>
                </c:pt>
                <c:pt idx="7147">
                  <c:v>-7.8499689102173003</c:v>
                </c:pt>
                <c:pt idx="7148">
                  <c:v>-7.8482227325439</c:v>
                </c:pt>
                <c:pt idx="7149">
                  <c:v>-7.8247404098511</c:v>
                </c:pt>
                <c:pt idx="7150">
                  <c:v>-7.8192019462584996</c:v>
                </c:pt>
                <c:pt idx="7151">
                  <c:v>-7.7893056869506996</c:v>
                </c:pt>
                <c:pt idx="7152">
                  <c:v>-7.8023638725281002</c:v>
                </c:pt>
                <c:pt idx="7153">
                  <c:v>-7.8309602737426998</c:v>
                </c:pt>
                <c:pt idx="7154">
                  <c:v>-7.8465476036071999</c:v>
                </c:pt>
                <c:pt idx="7155">
                  <c:v>-7.8587779998779004</c:v>
                </c:pt>
                <c:pt idx="7156">
                  <c:v>-7.7776761054993004</c:v>
                </c:pt>
                <c:pt idx="7157">
                  <c:v>-7.8241124153137003</c:v>
                </c:pt>
                <c:pt idx="7158">
                  <c:v>-7.7986350059509002</c:v>
                </c:pt>
                <c:pt idx="7159">
                  <c:v>-7.8397002220154004</c:v>
                </c:pt>
                <c:pt idx="7160">
                  <c:v>-7.8326888084412003</c:v>
                </c:pt>
                <c:pt idx="7161">
                  <c:v>-7.8280754089354998</c:v>
                </c:pt>
                <c:pt idx="7162">
                  <c:v>-7.8352379798889</c:v>
                </c:pt>
                <c:pt idx="7163">
                  <c:v>-7.8093562126159997</c:v>
                </c:pt>
                <c:pt idx="7164">
                  <c:v>-7.8066902160645002</c:v>
                </c:pt>
                <c:pt idx="7165">
                  <c:v>-7.7875895500182999</c:v>
                </c:pt>
                <c:pt idx="7166">
                  <c:v>-7.7832369804381996</c:v>
                </c:pt>
                <c:pt idx="7167">
                  <c:v>-7.8326768875121999</c:v>
                </c:pt>
                <c:pt idx="7168">
                  <c:v>-7.8304471969604004</c:v>
                </c:pt>
                <c:pt idx="7169">
                  <c:v>-7.8459358215331996</c:v>
                </c:pt>
                <c:pt idx="7170">
                  <c:v>-7.8080787658690998</c:v>
                </c:pt>
                <c:pt idx="7171">
                  <c:v>-7.8111658096312997</c:v>
                </c:pt>
                <c:pt idx="7172">
                  <c:v>-7.7893810272217001</c:v>
                </c:pt>
                <c:pt idx="7173">
                  <c:v>-7.8027243614196999</c:v>
                </c:pt>
                <c:pt idx="7174">
                  <c:v>-7.8101115226745996</c:v>
                </c:pt>
                <c:pt idx="7175">
                  <c:v>-7.8483734130859002</c:v>
                </c:pt>
                <c:pt idx="7176">
                  <c:v>-7.8164763450623003</c:v>
                </c:pt>
                <c:pt idx="7177">
                  <c:v>-7.8045239448546999</c:v>
                </c:pt>
                <c:pt idx="7178">
                  <c:v>-7.7929353713989</c:v>
                </c:pt>
                <c:pt idx="7179">
                  <c:v>-7.7965393066406001</c:v>
                </c:pt>
                <c:pt idx="7180">
                  <c:v>-7.8257246017456001</c:v>
                </c:pt>
                <c:pt idx="7181">
                  <c:v>-7.8372673988342001</c:v>
                </c:pt>
                <c:pt idx="7182">
                  <c:v>-7.7933807373046999</c:v>
                </c:pt>
                <c:pt idx="7183">
                  <c:v>-7.8624210357665998</c:v>
                </c:pt>
                <c:pt idx="7184">
                  <c:v>-7.7931427955626997</c:v>
                </c:pt>
                <c:pt idx="7185">
                  <c:v>-7.8072757720946999</c:v>
                </c:pt>
                <c:pt idx="7186">
                  <c:v>-7.8099780082703001</c:v>
                </c:pt>
                <c:pt idx="7187">
                  <c:v>-7.8071856498718004</c:v>
                </c:pt>
                <c:pt idx="7188">
                  <c:v>-7.8262434005737003</c:v>
                </c:pt>
                <c:pt idx="7189">
                  <c:v>-7.8299660682678001</c:v>
                </c:pt>
                <c:pt idx="7190">
                  <c:v>-7.8318219184875</c:v>
                </c:pt>
                <c:pt idx="7191">
                  <c:v>-7.8342199325562003</c:v>
                </c:pt>
                <c:pt idx="7192">
                  <c:v>-7.7726821899414</c:v>
                </c:pt>
                <c:pt idx="7193">
                  <c:v>-7.7794232368468998</c:v>
                </c:pt>
                <c:pt idx="7194">
                  <c:v>-7.8161644935607999</c:v>
                </c:pt>
                <c:pt idx="7195">
                  <c:v>-7.7934422492981001</c:v>
                </c:pt>
                <c:pt idx="7196">
                  <c:v>-7.8527054786681996</c:v>
                </c:pt>
                <c:pt idx="7197">
                  <c:v>-7.8028044700623003</c:v>
                </c:pt>
                <c:pt idx="7198">
                  <c:v>-7.7759695053101003</c:v>
                </c:pt>
                <c:pt idx="7199">
                  <c:v>-7.8149313926696999</c:v>
                </c:pt>
                <c:pt idx="7200">
                  <c:v>-7.8176527023315003</c:v>
                </c:pt>
                <c:pt idx="7201">
                  <c:v>-7.8325042724609002</c:v>
                </c:pt>
                <c:pt idx="7202">
                  <c:v>-7.83536195755</c:v>
                </c:pt>
                <c:pt idx="7203">
                  <c:v>-7.8086423873901003</c:v>
                </c:pt>
                <c:pt idx="7204">
                  <c:v>-7.8642759323120002</c:v>
                </c:pt>
                <c:pt idx="7205">
                  <c:v>-7.8191299438476998</c:v>
                </c:pt>
                <c:pt idx="7206">
                  <c:v>-7.8287725448607999</c:v>
                </c:pt>
                <c:pt idx="7207">
                  <c:v>-7.8162441253662003</c:v>
                </c:pt>
                <c:pt idx="7208">
                  <c:v>-7.8266658782959002</c:v>
                </c:pt>
                <c:pt idx="7209">
                  <c:v>-7.8182682991028001</c:v>
                </c:pt>
                <c:pt idx="7210">
                  <c:v>-7.8535065650940004</c:v>
                </c:pt>
                <c:pt idx="7211">
                  <c:v>-7.8759264945984002</c:v>
                </c:pt>
                <c:pt idx="7212">
                  <c:v>-7.8449869155884002</c:v>
                </c:pt>
                <c:pt idx="7213">
                  <c:v>-7.7896065711975</c:v>
                </c:pt>
                <c:pt idx="7214">
                  <c:v>-7.8067770004271999</c:v>
                </c:pt>
                <c:pt idx="7215">
                  <c:v>-7.8166308403015003</c:v>
                </c:pt>
                <c:pt idx="7216">
                  <c:v>-7.8269543647765998</c:v>
                </c:pt>
                <c:pt idx="7217">
                  <c:v>-7.8580942153931002</c:v>
                </c:pt>
                <c:pt idx="7218">
                  <c:v>-7.8684978485107004</c:v>
                </c:pt>
                <c:pt idx="7219">
                  <c:v>-7.8390870094298997</c:v>
                </c:pt>
                <c:pt idx="7220">
                  <c:v>-7.8081731796265004</c:v>
                </c:pt>
                <c:pt idx="7221">
                  <c:v>-7.8230247497559002</c:v>
                </c:pt>
                <c:pt idx="7222">
                  <c:v>-7.8488259315490998</c:v>
                </c:pt>
                <c:pt idx="7223">
                  <c:v>-7.8703846931457999</c:v>
                </c:pt>
                <c:pt idx="7224">
                  <c:v>-7.8553943634032999</c:v>
                </c:pt>
                <c:pt idx="7225">
                  <c:v>-7.8289084434509002</c:v>
                </c:pt>
                <c:pt idx="7226">
                  <c:v>-7.8153328895568999</c:v>
                </c:pt>
                <c:pt idx="7227">
                  <c:v>-7.8310508728026997</c:v>
                </c:pt>
                <c:pt idx="7228">
                  <c:v>-7.7845530509948997</c:v>
                </c:pt>
                <c:pt idx="7229">
                  <c:v>-7.8217272758484002</c:v>
                </c:pt>
                <c:pt idx="7230">
                  <c:v>-7.8355584144592001</c:v>
                </c:pt>
                <c:pt idx="7231">
                  <c:v>-7.8522906303406002</c:v>
                </c:pt>
                <c:pt idx="7232">
                  <c:v>-7.8403353691101003</c:v>
                </c:pt>
                <c:pt idx="7233">
                  <c:v>-7.8119554519653001</c:v>
                </c:pt>
                <c:pt idx="7234">
                  <c:v>-7.8213281631470002</c:v>
                </c:pt>
                <c:pt idx="7235">
                  <c:v>-7.8315820693970002</c:v>
                </c:pt>
                <c:pt idx="7236">
                  <c:v>-7.8355340957642001</c:v>
                </c:pt>
                <c:pt idx="7237">
                  <c:v>-7.8442993164062003</c:v>
                </c:pt>
                <c:pt idx="7238">
                  <c:v>-7.8615303039551003</c:v>
                </c:pt>
                <c:pt idx="7239">
                  <c:v>-7.8309330940246999</c:v>
                </c:pt>
                <c:pt idx="7240">
                  <c:v>-7.8215723037720002</c:v>
                </c:pt>
                <c:pt idx="7241">
                  <c:v>-7.8403687477112003</c:v>
                </c:pt>
                <c:pt idx="7242">
                  <c:v>-7.8411350250243999</c:v>
                </c:pt>
                <c:pt idx="7243">
                  <c:v>-7.8221511840820002</c:v>
                </c:pt>
                <c:pt idx="7244">
                  <c:v>-7.8363037109375</c:v>
                </c:pt>
                <c:pt idx="7245">
                  <c:v>-7.8283367156982004</c:v>
                </c:pt>
                <c:pt idx="7246">
                  <c:v>-7.7760019302368004</c:v>
                </c:pt>
                <c:pt idx="7247">
                  <c:v>-7.8243956565856996</c:v>
                </c:pt>
                <c:pt idx="7248">
                  <c:v>-7.8190040588379004</c:v>
                </c:pt>
                <c:pt idx="7249">
                  <c:v>-7.8273353576659996</c:v>
                </c:pt>
                <c:pt idx="7250">
                  <c:v>-7.8614764213562003</c:v>
                </c:pt>
                <c:pt idx="7251">
                  <c:v>-7.8242201805115004</c:v>
                </c:pt>
                <c:pt idx="7252">
                  <c:v>-7.8315682411193999</c:v>
                </c:pt>
                <c:pt idx="7253">
                  <c:v>-7.8330202102661</c:v>
                </c:pt>
                <c:pt idx="7254">
                  <c:v>-7.8371939659118999</c:v>
                </c:pt>
                <c:pt idx="7255">
                  <c:v>-7.8189063072204998</c:v>
                </c:pt>
                <c:pt idx="7256">
                  <c:v>-7.8046331405640004</c:v>
                </c:pt>
                <c:pt idx="7257">
                  <c:v>-7.8259863853454998</c:v>
                </c:pt>
                <c:pt idx="7258">
                  <c:v>-7.8023858070373997</c:v>
                </c:pt>
                <c:pt idx="7259">
                  <c:v>-7.7779726982117001</c:v>
                </c:pt>
                <c:pt idx="7260">
                  <c:v>-7.8307414054870996</c:v>
                </c:pt>
                <c:pt idx="7261">
                  <c:v>-7.8494892120360999</c:v>
                </c:pt>
                <c:pt idx="7262">
                  <c:v>-7.8617353439331001</c:v>
                </c:pt>
                <c:pt idx="7263">
                  <c:v>-7.8170523643493999</c:v>
                </c:pt>
                <c:pt idx="7264">
                  <c:v>-7.7888031005859002</c:v>
                </c:pt>
                <c:pt idx="7265">
                  <c:v>-7.7926754951476997</c:v>
                </c:pt>
                <c:pt idx="7266">
                  <c:v>-7.8160800933837997</c:v>
                </c:pt>
                <c:pt idx="7267">
                  <c:v>-7.8220109939575</c:v>
                </c:pt>
                <c:pt idx="7268">
                  <c:v>-7.8466458320618004</c:v>
                </c:pt>
                <c:pt idx="7269">
                  <c:v>-7.7795944213867001</c:v>
                </c:pt>
                <c:pt idx="7270">
                  <c:v>-7.8211817741393999</c:v>
                </c:pt>
                <c:pt idx="7271">
                  <c:v>-7.8125853538512997</c:v>
                </c:pt>
                <c:pt idx="7272">
                  <c:v>-7.7895779609679998</c:v>
                </c:pt>
                <c:pt idx="7273">
                  <c:v>-7.8235740661620996</c:v>
                </c:pt>
                <c:pt idx="7274">
                  <c:v>-7.7934622764587003</c:v>
                </c:pt>
                <c:pt idx="7275">
                  <c:v>-7.8122959136962997</c:v>
                </c:pt>
                <c:pt idx="7276">
                  <c:v>-7.8161625862121999</c:v>
                </c:pt>
                <c:pt idx="7277">
                  <c:v>-7.8236751556395996</c:v>
                </c:pt>
                <c:pt idx="7278">
                  <c:v>-7.7736358642578001</c:v>
                </c:pt>
                <c:pt idx="7279">
                  <c:v>-7.8307352066040004</c:v>
                </c:pt>
                <c:pt idx="7280">
                  <c:v>-7.8320064544678001</c:v>
                </c:pt>
                <c:pt idx="7281">
                  <c:v>-7.7797856330871999</c:v>
                </c:pt>
                <c:pt idx="7282">
                  <c:v>-7.8106579780579004</c:v>
                </c:pt>
                <c:pt idx="7283">
                  <c:v>-7.7906637191771999</c:v>
                </c:pt>
                <c:pt idx="7284">
                  <c:v>-7.842173576355</c:v>
                </c:pt>
                <c:pt idx="7285">
                  <c:v>-7.8349561691284002</c:v>
                </c:pt>
                <c:pt idx="7286">
                  <c:v>-7.8208417892456001</c:v>
                </c:pt>
                <c:pt idx="7287">
                  <c:v>-7.7568974494934002</c:v>
                </c:pt>
                <c:pt idx="7288">
                  <c:v>-7.7965035438537997</c:v>
                </c:pt>
                <c:pt idx="7289">
                  <c:v>-7.8222546577454004</c:v>
                </c:pt>
                <c:pt idx="7290">
                  <c:v>-7.8034033775329998</c:v>
                </c:pt>
                <c:pt idx="7291">
                  <c:v>-7.8390917778015003</c:v>
                </c:pt>
                <c:pt idx="7292">
                  <c:v>-7.8059844970703001</c:v>
                </c:pt>
                <c:pt idx="7293">
                  <c:v>-7.808084487915</c:v>
                </c:pt>
                <c:pt idx="7294">
                  <c:v>-7.7987146377562997</c:v>
                </c:pt>
                <c:pt idx="7295">
                  <c:v>-7.8098845481873003</c:v>
                </c:pt>
                <c:pt idx="7296">
                  <c:v>-7.7700352668762003</c:v>
                </c:pt>
                <c:pt idx="7297">
                  <c:v>-7.8202404975890998</c:v>
                </c:pt>
                <c:pt idx="7298">
                  <c:v>-7.8366312980651998</c:v>
                </c:pt>
                <c:pt idx="7299">
                  <c:v>-7.8240909576415998</c:v>
                </c:pt>
                <c:pt idx="7300">
                  <c:v>-7.8064403533936</c:v>
                </c:pt>
                <c:pt idx="7301">
                  <c:v>-7.8050694465637003</c:v>
                </c:pt>
                <c:pt idx="7302">
                  <c:v>-7.8104362487793004</c:v>
                </c:pt>
                <c:pt idx="7303">
                  <c:v>-7.8182530403137003</c:v>
                </c:pt>
                <c:pt idx="7304">
                  <c:v>-7.8398828506470002</c:v>
                </c:pt>
                <c:pt idx="7305">
                  <c:v>-7.8145060539245996</c:v>
                </c:pt>
                <c:pt idx="7306">
                  <c:v>-7.8109350204468004</c:v>
                </c:pt>
                <c:pt idx="7307">
                  <c:v>-7.80792760849</c:v>
                </c:pt>
                <c:pt idx="7308">
                  <c:v>-7.7816581726073997</c:v>
                </c:pt>
                <c:pt idx="7309">
                  <c:v>-7.8438854217529004</c:v>
                </c:pt>
                <c:pt idx="7310">
                  <c:v>-7.7993135452270996</c:v>
                </c:pt>
                <c:pt idx="7311">
                  <c:v>-7.8034100532531996</c:v>
                </c:pt>
                <c:pt idx="7312">
                  <c:v>-7.7836971282959002</c:v>
                </c:pt>
                <c:pt idx="7313">
                  <c:v>-7.7801866531371999</c:v>
                </c:pt>
                <c:pt idx="7314">
                  <c:v>-7.771861076355</c:v>
                </c:pt>
                <c:pt idx="7315">
                  <c:v>-7.8092708587645996</c:v>
                </c:pt>
                <c:pt idx="7316">
                  <c:v>-7.8252592086792001</c:v>
                </c:pt>
                <c:pt idx="7317">
                  <c:v>-7.8036389350890998</c:v>
                </c:pt>
                <c:pt idx="7318">
                  <c:v>-7.7999835014343004</c:v>
                </c:pt>
                <c:pt idx="7319">
                  <c:v>-7.7673778533936</c:v>
                </c:pt>
                <c:pt idx="7320">
                  <c:v>-7.8081598281859996</c:v>
                </c:pt>
                <c:pt idx="7321">
                  <c:v>-7.8454809188843004</c:v>
                </c:pt>
                <c:pt idx="7322">
                  <c:v>-7.7927556037903001</c:v>
                </c:pt>
                <c:pt idx="7323">
                  <c:v>-7.7906847000121999</c:v>
                </c:pt>
                <c:pt idx="7324">
                  <c:v>-7.8172483444214</c:v>
                </c:pt>
                <c:pt idx="7325">
                  <c:v>-7.7825994491576997</c:v>
                </c:pt>
                <c:pt idx="7326">
                  <c:v>-7.7962536811829004</c:v>
                </c:pt>
                <c:pt idx="7327">
                  <c:v>-7.8250937461853001</c:v>
                </c:pt>
                <c:pt idx="7328">
                  <c:v>-7.8421540260315004</c:v>
                </c:pt>
                <c:pt idx="7329">
                  <c:v>-7.8504219055176003</c:v>
                </c:pt>
                <c:pt idx="7330">
                  <c:v>-7.7894077301025</c:v>
                </c:pt>
                <c:pt idx="7331">
                  <c:v>-7.7818098068237003</c:v>
                </c:pt>
                <c:pt idx="7332">
                  <c:v>-7.7915291786193999</c:v>
                </c:pt>
                <c:pt idx="7333">
                  <c:v>-7.8134093284606996</c:v>
                </c:pt>
                <c:pt idx="7334">
                  <c:v>-7.8286142349243004</c:v>
                </c:pt>
                <c:pt idx="7335">
                  <c:v>-7.8341765403748003</c:v>
                </c:pt>
                <c:pt idx="7336">
                  <c:v>-7.8539352416992001</c:v>
                </c:pt>
                <c:pt idx="7337">
                  <c:v>-7.8170232772826997</c:v>
                </c:pt>
                <c:pt idx="7338">
                  <c:v>-7.8161611557006996</c:v>
                </c:pt>
                <c:pt idx="7339">
                  <c:v>-7.8117456436156996</c:v>
                </c:pt>
                <c:pt idx="7340">
                  <c:v>-7.7623815536498997</c:v>
                </c:pt>
                <c:pt idx="7341">
                  <c:v>-7.8354883193970002</c:v>
                </c:pt>
                <c:pt idx="7342">
                  <c:v>-7.8599448204040998</c:v>
                </c:pt>
                <c:pt idx="7343">
                  <c:v>-7.8089861869812003</c:v>
                </c:pt>
                <c:pt idx="7344">
                  <c:v>-7.8232240676879998</c:v>
                </c:pt>
                <c:pt idx="7345">
                  <c:v>-7.8157863616943004</c:v>
                </c:pt>
                <c:pt idx="7346">
                  <c:v>-7.8159465789795002</c:v>
                </c:pt>
                <c:pt idx="7347">
                  <c:v>-7.8309202194214</c:v>
                </c:pt>
                <c:pt idx="7348">
                  <c:v>-7.7978043556212997</c:v>
                </c:pt>
                <c:pt idx="7349">
                  <c:v>-7.8322806358337003</c:v>
                </c:pt>
                <c:pt idx="7350">
                  <c:v>-7.8562793731689</c:v>
                </c:pt>
                <c:pt idx="7351">
                  <c:v>-7.7897152900695996</c:v>
                </c:pt>
                <c:pt idx="7352">
                  <c:v>-7.7974176406859996</c:v>
                </c:pt>
                <c:pt idx="7353">
                  <c:v>-7.8160519599915004</c:v>
                </c:pt>
                <c:pt idx="7354">
                  <c:v>-7.8232445716857999</c:v>
                </c:pt>
                <c:pt idx="7355">
                  <c:v>-7.7792229652404998</c:v>
                </c:pt>
                <c:pt idx="7356">
                  <c:v>-7.8427591323853001</c:v>
                </c:pt>
                <c:pt idx="7357">
                  <c:v>-7.8391718864440998</c:v>
                </c:pt>
                <c:pt idx="7358">
                  <c:v>-7.8187842369079998</c:v>
                </c:pt>
                <c:pt idx="7359">
                  <c:v>-7.8106589317321999</c:v>
                </c:pt>
                <c:pt idx="7360">
                  <c:v>-7.8232932090759002</c:v>
                </c:pt>
                <c:pt idx="7361">
                  <c:v>-7.7784934043884002</c:v>
                </c:pt>
                <c:pt idx="7362">
                  <c:v>-7.8078570365906002</c:v>
                </c:pt>
                <c:pt idx="7363">
                  <c:v>-7.8235940933228001</c:v>
                </c:pt>
                <c:pt idx="7364">
                  <c:v>-7.8524703979492001</c:v>
                </c:pt>
                <c:pt idx="7365">
                  <c:v>-7.7876276969909997</c:v>
                </c:pt>
                <c:pt idx="7366">
                  <c:v>-7.8011050224304004</c:v>
                </c:pt>
                <c:pt idx="7367">
                  <c:v>-7.8032650947570996</c:v>
                </c:pt>
                <c:pt idx="7368">
                  <c:v>-7.8017749786376998</c:v>
                </c:pt>
                <c:pt idx="7369">
                  <c:v>-7.8116345405579004</c:v>
                </c:pt>
                <c:pt idx="7370">
                  <c:v>-7.8513717651367001</c:v>
                </c:pt>
                <c:pt idx="7371">
                  <c:v>-7.8523125648498997</c:v>
                </c:pt>
                <c:pt idx="7372">
                  <c:v>-7.7840209007262997</c:v>
                </c:pt>
                <c:pt idx="7373">
                  <c:v>-7.7912445068359002</c:v>
                </c:pt>
                <c:pt idx="7374">
                  <c:v>-7.7931218147278001</c:v>
                </c:pt>
                <c:pt idx="7375">
                  <c:v>-7.8348455429076997</c:v>
                </c:pt>
                <c:pt idx="7376">
                  <c:v>-7.7765731811523002</c:v>
                </c:pt>
                <c:pt idx="7377">
                  <c:v>-7.8437743186951003</c:v>
                </c:pt>
                <c:pt idx="7378">
                  <c:v>-7.8513383865356001</c:v>
                </c:pt>
                <c:pt idx="7379">
                  <c:v>-7.7982873916626003</c:v>
                </c:pt>
                <c:pt idx="7380">
                  <c:v>-7.8082995414734002</c:v>
                </c:pt>
                <c:pt idx="7381">
                  <c:v>-7.8072953224181996</c:v>
                </c:pt>
                <c:pt idx="7382">
                  <c:v>-7.7769269943237003</c:v>
                </c:pt>
                <c:pt idx="7383">
                  <c:v>-7.8097257614136</c:v>
                </c:pt>
                <c:pt idx="7384">
                  <c:v>-7.8415637016295996</c:v>
                </c:pt>
                <c:pt idx="7385">
                  <c:v>-7.8514943122864</c:v>
                </c:pt>
                <c:pt idx="7386">
                  <c:v>-7.7971925735473997</c:v>
                </c:pt>
                <c:pt idx="7387">
                  <c:v>-7.7695064544678001</c:v>
                </c:pt>
                <c:pt idx="7388">
                  <c:v>-7.7783660888671999</c:v>
                </c:pt>
                <c:pt idx="7389">
                  <c:v>-7.8176770210265998</c:v>
                </c:pt>
                <c:pt idx="7390">
                  <c:v>-7.8106145858765004</c:v>
                </c:pt>
                <c:pt idx="7391">
                  <c:v>-7.8358488082886</c:v>
                </c:pt>
                <c:pt idx="7392">
                  <c:v>-7.8429017066956002</c:v>
                </c:pt>
                <c:pt idx="7393">
                  <c:v>-7.8047165870667001</c:v>
                </c:pt>
                <c:pt idx="7394">
                  <c:v>-7.8070240020751998</c:v>
                </c:pt>
                <c:pt idx="7395">
                  <c:v>-7.7844309806823997</c:v>
                </c:pt>
                <c:pt idx="7396">
                  <c:v>-7.8444604873656996</c:v>
                </c:pt>
                <c:pt idx="7397">
                  <c:v>-7.8322806358337003</c:v>
                </c:pt>
                <c:pt idx="7398">
                  <c:v>-7.8594131469726998</c:v>
                </c:pt>
                <c:pt idx="7399">
                  <c:v>-7.8188252449036</c:v>
                </c:pt>
                <c:pt idx="7400">
                  <c:v>-7.7871484756470002</c:v>
                </c:pt>
                <c:pt idx="7401">
                  <c:v>-7.8085927963256996</c:v>
                </c:pt>
                <c:pt idx="7402">
                  <c:v>-7.8052887916565004</c:v>
                </c:pt>
                <c:pt idx="7403">
                  <c:v>-7.7809462547301997</c:v>
                </c:pt>
                <c:pt idx="7404">
                  <c:v>-7.8167018890381001</c:v>
                </c:pt>
                <c:pt idx="7405">
                  <c:v>-7.8220748901367001</c:v>
                </c:pt>
                <c:pt idx="7406">
                  <c:v>-7.8309860229492001</c:v>
                </c:pt>
                <c:pt idx="7407">
                  <c:v>-7.8076915740967001</c:v>
                </c:pt>
                <c:pt idx="7408">
                  <c:v>-7.7676105499267996</c:v>
                </c:pt>
                <c:pt idx="7409">
                  <c:v>-7.8122286796570002</c:v>
                </c:pt>
                <c:pt idx="7410">
                  <c:v>-7.8200345039368004</c:v>
                </c:pt>
                <c:pt idx="7411">
                  <c:v>-7.8262586593628001</c:v>
                </c:pt>
                <c:pt idx="7412">
                  <c:v>-7.8319425582886</c:v>
                </c:pt>
                <c:pt idx="7413">
                  <c:v>-7.8331699371337997</c:v>
                </c:pt>
                <c:pt idx="7414">
                  <c:v>-7.8098487854004004</c:v>
                </c:pt>
                <c:pt idx="7415">
                  <c:v>-7.8194150924682999</c:v>
                </c:pt>
                <c:pt idx="7416">
                  <c:v>-7.7972831726073997</c:v>
                </c:pt>
                <c:pt idx="7417">
                  <c:v>-7.8157076835631996</c:v>
                </c:pt>
                <c:pt idx="7418">
                  <c:v>-7.7858467102051003</c:v>
                </c:pt>
                <c:pt idx="7419">
                  <c:v>-7.8365402221679998</c:v>
                </c:pt>
                <c:pt idx="7420">
                  <c:v>-7.8098955154418999</c:v>
                </c:pt>
                <c:pt idx="7421">
                  <c:v>-7.7614121437073003</c:v>
                </c:pt>
                <c:pt idx="7422">
                  <c:v>-7.7900276184081996</c:v>
                </c:pt>
                <c:pt idx="7423">
                  <c:v>-7.8133273124695002</c:v>
                </c:pt>
                <c:pt idx="7424">
                  <c:v>-7.8304467201232999</c:v>
                </c:pt>
                <c:pt idx="7425">
                  <c:v>-7.7797670364379998</c:v>
                </c:pt>
                <c:pt idx="7426">
                  <c:v>-7.8063993453979004</c:v>
                </c:pt>
                <c:pt idx="7427">
                  <c:v>-7.8335661888123003</c:v>
                </c:pt>
                <c:pt idx="7428">
                  <c:v>-7.8273487091064</c:v>
                </c:pt>
                <c:pt idx="7429">
                  <c:v>-7.8127684593201003</c:v>
                </c:pt>
                <c:pt idx="7430">
                  <c:v>-7.7791581153870002</c:v>
                </c:pt>
                <c:pt idx="7431">
                  <c:v>-7.7657546997070002</c:v>
                </c:pt>
                <c:pt idx="7432">
                  <c:v>-7.8030400276184002</c:v>
                </c:pt>
                <c:pt idx="7433">
                  <c:v>-7.8472456932068004</c:v>
                </c:pt>
                <c:pt idx="7434">
                  <c:v>-7.8420758247375</c:v>
                </c:pt>
                <c:pt idx="7435">
                  <c:v>-7.8016519546509002</c:v>
                </c:pt>
                <c:pt idx="7436">
                  <c:v>-7.7710142135620002</c:v>
                </c:pt>
                <c:pt idx="7437">
                  <c:v>-7.8017349243164</c:v>
                </c:pt>
                <c:pt idx="7438">
                  <c:v>-7.8168301582335999</c:v>
                </c:pt>
                <c:pt idx="7439">
                  <c:v>-7.8233194351195996</c:v>
                </c:pt>
                <c:pt idx="7440">
                  <c:v>-7.8421268463134997</c:v>
                </c:pt>
                <c:pt idx="7441">
                  <c:v>-7.8075327873229998</c:v>
                </c:pt>
                <c:pt idx="7442">
                  <c:v>-7.8136558532715004</c:v>
                </c:pt>
                <c:pt idx="7443">
                  <c:v>-7.7979650497437003</c:v>
                </c:pt>
                <c:pt idx="7444">
                  <c:v>-7.8034605979918998</c:v>
                </c:pt>
                <c:pt idx="7445">
                  <c:v>-7.7996048927306996</c:v>
                </c:pt>
                <c:pt idx="7446">
                  <c:v>-7.8285174369812003</c:v>
                </c:pt>
                <c:pt idx="7447">
                  <c:v>-7.8551545143126997</c:v>
                </c:pt>
                <c:pt idx="7448">
                  <c:v>-7.8580675125121999</c:v>
                </c:pt>
                <c:pt idx="7449">
                  <c:v>-7.8005046844482004</c:v>
                </c:pt>
                <c:pt idx="7450">
                  <c:v>-7.8093299865723003</c:v>
                </c:pt>
                <c:pt idx="7451">
                  <c:v>-7.8258867263793999</c:v>
                </c:pt>
                <c:pt idx="7452">
                  <c:v>-7.7819256782531996</c:v>
                </c:pt>
                <c:pt idx="7453">
                  <c:v>-7.8009362220764</c:v>
                </c:pt>
                <c:pt idx="7454">
                  <c:v>-7.8161931037903001</c:v>
                </c:pt>
                <c:pt idx="7455">
                  <c:v>-7.8585181236267001</c:v>
                </c:pt>
                <c:pt idx="7456">
                  <c:v>-7.8171610832214</c:v>
                </c:pt>
                <c:pt idx="7457">
                  <c:v>-7.8262271881104004</c:v>
                </c:pt>
                <c:pt idx="7458">
                  <c:v>-7.8313703536987003</c:v>
                </c:pt>
                <c:pt idx="7459">
                  <c:v>-7.8074979782104004</c:v>
                </c:pt>
                <c:pt idx="7460">
                  <c:v>-7.8283448219298997</c:v>
                </c:pt>
                <c:pt idx="7461">
                  <c:v>-7.8351073265076003</c:v>
                </c:pt>
                <c:pt idx="7462">
                  <c:v>-7.8416156768798997</c:v>
                </c:pt>
                <c:pt idx="7463">
                  <c:v>-7.8026332855225</c:v>
                </c:pt>
                <c:pt idx="7464">
                  <c:v>-7.8076548576354998</c:v>
                </c:pt>
                <c:pt idx="7465">
                  <c:v>-7.8184056282043004</c:v>
                </c:pt>
                <c:pt idx="7466">
                  <c:v>-7.8207893371581996</c:v>
                </c:pt>
                <c:pt idx="7467">
                  <c:v>-7.8628702163695996</c:v>
                </c:pt>
                <c:pt idx="7468">
                  <c:v>-7.8575720787048002</c:v>
                </c:pt>
                <c:pt idx="7469">
                  <c:v>-7.8197617530823003</c:v>
                </c:pt>
                <c:pt idx="7470">
                  <c:v>-7.7864241600037003</c:v>
                </c:pt>
                <c:pt idx="7471">
                  <c:v>-7.8062524795531996</c:v>
                </c:pt>
                <c:pt idx="7472">
                  <c:v>-7.7558259963989</c:v>
                </c:pt>
                <c:pt idx="7473">
                  <c:v>-7.7894515991211</c:v>
                </c:pt>
                <c:pt idx="7474">
                  <c:v>-7.8389387130737003</c:v>
                </c:pt>
                <c:pt idx="7475">
                  <c:v>-7.8463158607482999</c:v>
                </c:pt>
                <c:pt idx="7476">
                  <c:v>-7.8526148796081996</c:v>
                </c:pt>
                <c:pt idx="7477">
                  <c:v>-7.8065972328186</c:v>
                </c:pt>
                <c:pt idx="7478">
                  <c:v>-7.7706975936890004</c:v>
                </c:pt>
                <c:pt idx="7479">
                  <c:v>-7.7683143615723003</c:v>
                </c:pt>
                <c:pt idx="7480">
                  <c:v>-7.8123798370360999</c:v>
                </c:pt>
                <c:pt idx="7481">
                  <c:v>-7.8002724647521999</c:v>
                </c:pt>
                <c:pt idx="7482">
                  <c:v>-7.8114852905273002</c:v>
                </c:pt>
                <c:pt idx="7483">
                  <c:v>-7.8008666038512997</c:v>
                </c:pt>
                <c:pt idx="7484">
                  <c:v>-7.8116588592529004</c:v>
                </c:pt>
                <c:pt idx="7485">
                  <c:v>-7.8073344230651998</c:v>
                </c:pt>
                <c:pt idx="7486">
                  <c:v>-7.7975888252257999</c:v>
                </c:pt>
                <c:pt idx="7487">
                  <c:v>-7.8026332855225</c:v>
                </c:pt>
                <c:pt idx="7488">
                  <c:v>-7.8264946937561</c:v>
                </c:pt>
                <c:pt idx="7489">
                  <c:v>-7.8480582237243999</c:v>
                </c:pt>
                <c:pt idx="7490">
                  <c:v>-7.8110837936401003</c:v>
                </c:pt>
                <c:pt idx="7491">
                  <c:v>-7.8147215843201003</c:v>
                </c:pt>
                <c:pt idx="7492">
                  <c:v>-7.7579994201659996</c:v>
                </c:pt>
                <c:pt idx="7493">
                  <c:v>-7.7988920211792001</c:v>
                </c:pt>
                <c:pt idx="7494">
                  <c:v>-7.7701144218445002</c:v>
                </c:pt>
                <c:pt idx="7495">
                  <c:v>-7.7962546348571999</c:v>
                </c:pt>
                <c:pt idx="7496">
                  <c:v>-7.8417015075684002</c:v>
                </c:pt>
                <c:pt idx="7497">
                  <c:v>-7.8548626899718998</c:v>
                </c:pt>
                <c:pt idx="7498">
                  <c:v>-7.7891788482665998</c:v>
                </c:pt>
                <c:pt idx="7499">
                  <c:v>-7.8028244972229004</c:v>
                </c:pt>
                <c:pt idx="7500">
                  <c:v>-7.7636084556579998</c:v>
                </c:pt>
                <c:pt idx="7501">
                  <c:v>-7.7945384979248002</c:v>
                </c:pt>
                <c:pt idx="7502">
                  <c:v>-7.8300786018371999</c:v>
                </c:pt>
                <c:pt idx="7503">
                  <c:v>-7.8398127555846999</c:v>
                </c:pt>
                <c:pt idx="7504">
                  <c:v>-7.8523545265198003</c:v>
                </c:pt>
                <c:pt idx="7505">
                  <c:v>-7.7653813362121999</c:v>
                </c:pt>
                <c:pt idx="7506">
                  <c:v>-7.7765588760376003</c:v>
                </c:pt>
                <c:pt idx="7507">
                  <c:v>-7.781093120575</c:v>
                </c:pt>
                <c:pt idx="7508">
                  <c:v>-7.8016977310181002</c:v>
                </c:pt>
                <c:pt idx="7509">
                  <c:v>-7.7978034019470002</c:v>
                </c:pt>
                <c:pt idx="7510">
                  <c:v>-7.8444333076476997</c:v>
                </c:pt>
                <c:pt idx="7511">
                  <c:v>-7.8104305267334002</c:v>
                </c:pt>
                <c:pt idx="7512">
                  <c:v>-7.8199434280395996</c:v>
                </c:pt>
                <c:pt idx="7513">
                  <c:v>-7.8021020889281996</c:v>
                </c:pt>
                <c:pt idx="7514">
                  <c:v>-7.7895030975342001</c:v>
                </c:pt>
                <c:pt idx="7515">
                  <c:v>-7.7901034355164001</c:v>
                </c:pt>
                <c:pt idx="7516">
                  <c:v>-7.7988152503967001</c:v>
                </c:pt>
                <c:pt idx="7517">
                  <c:v>-7.8429565429687003</c:v>
                </c:pt>
                <c:pt idx="7518">
                  <c:v>-7.8494405746459996</c:v>
                </c:pt>
                <c:pt idx="7519">
                  <c:v>-7.8010892868042001</c:v>
                </c:pt>
                <c:pt idx="7520">
                  <c:v>-7.7930054664612003</c:v>
                </c:pt>
                <c:pt idx="7521">
                  <c:v>-7.8114275932312003</c:v>
                </c:pt>
                <c:pt idx="7522">
                  <c:v>-7.7710380554198997</c:v>
                </c:pt>
                <c:pt idx="7523">
                  <c:v>-7.8188738822937003</c:v>
                </c:pt>
                <c:pt idx="7524">
                  <c:v>-7.8190689086914</c:v>
                </c:pt>
                <c:pt idx="7525">
                  <c:v>-7.8452343940734997</c:v>
                </c:pt>
                <c:pt idx="7526">
                  <c:v>-7.8065052032470996</c:v>
                </c:pt>
                <c:pt idx="7527">
                  <c:v>-7.7970395088195996</c:v>
                </c:pt>
                <c:pt idx="7528">
                  <c:v>-7.8099579811095996</c:v>
                </c:pt>
                <c:pt idx="7529">
                  <c:v>-7.7961683273315003</c:v>
                </c:pt>
                <c:pt idx="7530">
                  <c:v>-7.7971014976501003</c:v>
                </c:pt>
                <c:pt idx="7531">
                  <c:v>-7.8359146118164</c:v>
                </c:pt>
                <c:pt idx="7532">
                  <c:v>-7.8423204421996999</c:v>
                </c:pt>
                <c:pt idx="7533">
                  <c:v>-7.7873091697693004</c:v>
                </c:pt>
                <c:pt idx="7534">
                  <c:v>-7.7748231887817001</c:v>
                </c:pt>
                <c:pt idx="7535">
                  <c:v>-7.8020062446593998</c:v>
                </c:pt>
                <c:pt idx="7536">
                  <c:v>-7.8151683807373002</c:v>
                </c:pt>
                <c:pt idx="7537">
                  <c:v>-7.8095402717590003</c:v>
                </c:pt>
                <c:pt idx="7538">
                  <c:v>-7.8591523170470996</c:v>
                </c:pt>
                <c:pt idx="7539">
                  <c:v>-7.8038306236267001</c:v>
                </c:pt>
                <c:pt idx="7540">
                  <c:v>-7.8220014572143999</c:v>
                </c:pt>
                <c:pt idx="7541">
                  <c:v>-7.7696890830993999</c:v>
                </c:pt>
                <c:pt idx="7542">
                  <c:v>-7.8249273300170996</c:v>
                </c:pt>
                <c:pt idx="7543">
                  <c:v>-7.7932434082031001</c:v>
                </c:pt>
                <c:pt idx="7544">
                  <c:v>-7.7979564666748002</c:v>
                </c:pt>
                <c:pt idx="7545">
                  <c:v>-7.7724895477295002</c:v>
                </c:pt>
                <c:pt idx="7546">
                  <c:v>-7.7660331726073997</c:v>
                </c:pt>
                <c:pt idx="7547">
                  <c:v>-7.7892122268676998</c:v>
                </c:pt>
                <c:pt idx="7548">
                  <c:v>-7.8040447235107004</c:v>
                </c:pt>
                <c:pt idx="7549">
                  <c:v>-7.8015670776367001</c:v>
                </c:pt>
                <c:pt idx="7550">
                  <c:v>-7.8203630447387997</c:v>
                </c:pt>
                <c:pt idx="7551">
                  <c:v>-7.8104119300842001</c:v>
                </c:pt>
                <c:pt idx="7552">
                  <c:v>-7.8174705505370996</c:v>
                </c:pt>
                <c:pt idx="7553">
                  <c:v>-7.7913165092468004</c:v>
                </c:pt>
                <c:pt idx="7554">
                  <c:v>-7.7952866554259996</c:v>
                </c:pt>
                <c:pt idx="7555">
                  <c:v>-7.7768173217773002</c:v>
                </c:pt>
                <c:pt idx="7556">
                  <c:v>-7.7981057167053001</c:v>
                </c:pt>
                <c:pt idx="7557">
                  <c:v>-7.8016490936279004</c:v>
                </c:pt>
                <c:pt idx="7558">
                  <c:v>-7.7941660881042001</c:v>
                </c:pt>
                <c:pt idx="7559">
                  <c:v>-7.8063488006592001</c:v>
                </c:pt>
                <c:pt idx="7560">
                  <c:v>-7.8054966926575</c:v>
                </c:pt>
                <c:pt idx="7561">
                  <c:v>-7.8126454353332999</c:v>
                </c:pt>
                <c:pt idx="7562">
                  <c:v>-7.8144564628601003</c:v>
                </c:pt>
                <c:pt idx="7563">
                  <c:v>-7.7713208198546999</c:v>
                </c:pt>
                <c:pt idx="7564">
                  <c:v>-7.7543301582335999</c:v>
                </c:pt>
                <c:pt idx="7565">
                  <c:v>-7.7808136940001997</c:v>
                </c:pt>
                <c:pt idx="7566">
                  <c:v>-7.7977614402770996</c:v>
                </c:pt>
                <c:pt idx="7567">
                  <c:v>-7.8072433471679998</c:v>
                </c:pt>
                <c:pt idx="7568">
                  <c:v>-7.8165345191956002</c:v>
                </c:pt>
                <c:pt idx="7569">
                  <c:v>-7.7795472145081002</c:v>
                </c:pt>
                <c:pt idx="7570">
                  <c:v>-7.7811560630798002</c:v>
                </c:pt>
                <c:pt idx="7571">
                  <c:v>-7.7502493858337003</c:v>
                </c:pt>
                <c:pt idx="7572">
                  <c:v>-7.8075656890868999</c:v>
                </c:pt>
                <c:pt idx="7573">
                  <c:v>-7.7803006172179998</c:v>
                </c:pt>
                <c:pt idx="7574">
                  <c:v>-7.8479709625243999</c:v>
                </c:pt>
                <c:pt idx="7575">
                  <c:v>-7.8096241950989</c:v>
                </c:pt>
                <c:pt idx="7576">
                  <c:v>-7.7945518493651997</c:v>
                </c:pt>
                <c:pt idx="7577">
                  <c:v>-7.8051776885985999</c:v>
                </c:pt>
                <c:pt idx="7578">
                  <c:v>-7.8295068740845002</c:v>
                </c:pt>
                <c:pt idx="7579">
                  <c:v>-7.8032264709473003</c:v>
                </c:pt>
                <c:pt idx="7580">
                  <c:v>-7.7983102798462003</c:v>
                </c:pt>
                <c:pt idx="7581">
                  <c:v>-7.7965407371520996</c:v>
                </c:pt>
                <c:pt idx="7582">
                  <c:v>-7.7954492568970002</c:v>
                </c:pt>
                <c:pt idx="7583">
                  <c:v>-7.8103833198546999</c:v>
                </c:pt>
                <c:pt idx="7584">
                  <c:v>-7.7883381843567001</c:v>
                </c:pt>
                <c:pt idx="7585">
                  <c:v>-7.8172640800476003</c:v>
                </c:pt>
                <c:pt idx="7586">
                  <c:v>-7.8268404006957999</c:v>
                </c:pt>
                <c:pt idx="7587">
                  <c:v>-7.8100047111511</c:v>
                </c:pt>
                <c:pt idx="7588">
                  <c:v>-7.7661333084106001</c:v>
                </c:pt>
                <c:pt idx="7589">
                  <c:v>-7.7926063537598003</c:v>
                </c:pt>
                <c:pt idx="7590">
                  <c:v>-7.8008418083190998</c:v>
                </c:pt>
                <c:pt idx="7591">
                  <c:v>-7.8190288543701003</c:v>
                </c:pt>
                <c:pt idx="7592">
                  <c:v>-7.8370528221129998</c:v>
                </c:pt>
                <c:pt idx="7593">
                  <c:v>-7.7930936813354004</c:v>
                </c:pt>
                <c:pt idx="7594">
                  <c:v>-7.7852153778076003</c:v>
                </c:pt>
                <c:pt idx="7595">
                  <c:v>-7.8118085861206001</c:v>
                </c:pt>
                <c:pt idx="7596">
                  <c:v>-7.8015012741089</c:v>
                </c:pt>
                <c:pt idx="7597">
                  <c:v>-7.8126893043518004</c:v>
                </c:pt>
                <c:pt idx="7598">
                  <c:v>-7.8449392318726003</c:v>
                </c:pt>
                <c:pt idx="7599">
                  <c:v>-7.7811512947082999</c:v>
                </c:pt>
                <c:pt idx="7600">
                  <c:v>-7.8086471557617001</c:v>
                </c:pt>
                <c:pt idx="7601">
                  <c:v>-7.8071427345276003</c:v>
                </c:pt>
                <c:pt idx="7602">
                  <c:v>-7.8252625465393004</c:v>
                </c:pt>
                <c:pt idx="7603">
                  <c:v>-7.7758603096007999</c:v>
                </c:pt>
                <c:pt idx="7604">
                  <c:v>-7.8071980476379004</c:v>
                </c:pt>
                <c:pt idx="7605">
                  <c:v>-7.7631177902221999</c:v>
                </c:pt>
                <c:pt idx="7606">
                  <c:v>-7.8053007125854004</c:v>
                </c:pt>
                <c:pt idx="7607">
                  <c:v>-7.7900309562682999</c:v>
                </c:pt>
                <c:pt idx="7608">
                  <c:v>-7.7937965393065998</c:v>
                </c:pt>
                <c:pt idx="7609">
                  <c:v>-7.8151826858520996</c:v>
                </c:pt>
                <c:pt idx="7610">
                  <c:v>-7.8453607559204004</c:v>
                </c:pt>
                <c:pt idx="7611">
                  <c:v>-7.7745246887206996</c:v>
                </c:pt>
                <c:pt idx="7612">
                  <c:v>-7.7829966545104998</c:v>
                </c:pt>
                <c:pt idx="7613">
                  <c:v>-7.7972698211670002</c:v>
                </c:pt>
                <c:pt idx="7614">
                  <c:v>-7.7936792373656996</c:v>
                </c:pt>
                <c:pt idx="7615">
                  <c:v>-7.8038640022278001</c:v>
                </c:pt>
                <c:pt idx="7616">
                  <c:v>-7.8298358917235999</c:v>
                </c:pt>
                <c:pt idx="7617">
                  <c:v>-7.8081431388854998</c:v>
                </c:pt>
                <c:pt idx="7618">
                  <c:v>-7.7976889610290998</c:v>
                </c:pt>
                <c:pt idx="7619">
                  <c:v>-7.8008980751037997</c:v>
                </c:pt>
                <c:pt idx="7620">
                  <c:v>-7.7752928733826003</c:v>
                </c:pt>
                <c:pt idx="7621">
                  <c:v>-7.8146905899048003</c:v>
                </c:pt>
                <c:pt idx="7622">
                  <c:v>-7.8299751281737997</c:v>
                </c:pt>
                <c:pt idx="7623">
                  <c:v>-7.7699122428893999</c:v>
                </c:pt>
                <c:pt idx="7624">
                  <c:v>-7.7712035179137997</c:v>
                </c:pt>
                <c:pt idx="7625">
                  <c:v>-7.7954316139220996</c:v>
                </c:pt>
                <c:pt idx="7626">
                  <c:v>-7.8117690086365004</c:v>
                </c:pt>
                <c:pt idx="7627">
                  <c:v>-7.8029003143311</c:v>
                </c:pt>
                <c:pt idx="7628">
                  <c:v>-7.8402605056762997</c:v>
                </c:pt>
                <c:pt idx="7629">
                  <c:v>-7.7906880378723002</c:v>
                </c:pt>
                <c:pt idx="7630">
                  <c:v>-7.7961959838867001</c:v>
                </c:pt>
                <c:pt idx="7631">
                  <c:v>-7.8171606063843004</c:v>
                </c:pt>
                <c:pt idx="7632">
                  <c:v>-7.8072409629821999</c:v>
                </c:pt>
                <c:pt idx="7633">
                  <c:v>-7.7793202400207999</c:v>
                </c:pt>
                <c:pt idx="7634">
                  <c:v>-7.7911968231201003</c:v>
                </c:pt>
                <c:pt idx="7635">
                  <c:v>-7.8091621398926003</c:v>
                </c:pt>
                <c:pt idx="7636">
                  <c:v>-7.8118906021118004</c:v>
                </c:pt>
                <c:pt idx="7637">
                  <c:v>-7.8043327331543004</c:v>
                </c:pt>
                <c:pt idx="7638">
                  <c:v>-7.7902774810790998</c:v>
                </c:pt>
                <c:pt idx="7639">
                  <c:v>-7.8047871589661</c:v>
                </c:pt>
                <c:pt idx="7640">
                  <c:v>-7.7752027511596999</c:v>
                </c:pt>
                <c:pt idx="7641">
                  <c:v>-7.7961854934692001</c:v>
                </c:pt>
                <c:pt idx="7642">
                  <c:v>-7.8160338401793998</c:v>
                </c:pt>
                <c:pt idx="7643">
                  <c:v>-7.8309297561645996</c:v>
                </c:pt>
                <c:pt idx="7644">
                  <c:v>-7.7961273193359002</c:v>
                </c:pt>
                <c:pt idx="7645">
                  <c:v>-7.79860496521</c:v>
                </c:pt>
                <c:pt idx="7646">
                  <c:v>-7.8002099990845002</c:v>
                </c:pt>
                <c:pt idx="7647">
                  <c:v>-7.7801270484923997</c:v>
                </c:pt>
                <c:pt idx="7648">
                  <c:v>-7.7801270484923997</c:v>
                </c:pt>
                <c:pt idx="7649">
                  <c:v>-7.8376836776732999</c:v>
                </c:pt>
                <c:pt idx="7650">
                  <c:v>-7.8376836776732999</c:v>
                </c:pt>
                <c:pt idx="7651">
                  <c:v>-7.8023262023926003</c:v>
                </c:pt>
                <c:pt idx="7652">
                  <c:v>-7.7924365997314</c:v>
                </c:pt>
                <c:pt idx="7653">
                  <c:v>-7.7739830017090004</c:v>
                </c:pt>
                <c:pt idx="7654">
                  <c:v>-7.8061800003051998</c:v>
                </c:pt>
                <c:pt idx="7655">
                  <c:v>-7.8061800003051998</c:v>
                </c:pt>
                <c:pt idx="7656">
                  <c:v>-7.8183732032776003</c:v>
                </c:pt>
                <c:pt idx="7657">
                  <c:v>-7.7998394966125</c:v>
                </c:pt>
                <c:pt idx="7658">
                  <c:v>-7.8216166496276998</c:v>
                </c:pt>
                <c:pt idx="7659">
                  <c:v>-7.8039531707764001</c:v>
                </c:pt>
                <c:pt idx="7660">
                  <c:v>-7.8087859153748003</c:v>
                </c:pt>
                <c:pt idx="7661">
                  <c:v>-7.7634024620056001</c:v>
                </c:pt>
                <c:pt idx="7662">
                  <c:v>-7.7983026504517001</c:v>
                </c:pt>
                <c:pt idx="7663">
                  <c:v>-7.7785601615906002</c:v>
                </c:pt>
                <c:pt idx="7664">
                  <c:v>-7.7984814643859997</c:v>
                </c:pt>
                <c:pt idx="7665">
                  <c:v>-7.8374648094176997</c:v>
                </c:pt>
                <c:pt idx="7666">
                  <c:v>-7.7820639610290998</c:v>
                </c:pt>
                <c:pt idx="7667">
                  <c:v>-7.8130512237548997</c:v>
                </c:pt>
                <c:pt idx="7668">
                  <c:v>-7.7984390258789</c:v>
                </c:pt>
                <c:pt idx="7669">
                  <c:v>-7.7751746177673002</c:v>
                </c:pt>
                <c:pt idx="7670">
                  <c:v>-7.8143186569214</c:v>
                </c:pt>
                <c:pt idx="7671">
                  <c:v>-7.8259701728820996</c:v>
                </c:pt>
                <c:pt idx="7672">
                  <c:v>-7.8432588577270996</c:v>
                </c:pt>
                <c:pt idx="7673">
                  <c:v>-7.7819657325745002</c:v>
                </c:pt>
                <c:pt idx="7674">
                  <c:v>-7.7596616744995002</c:v>
                </c:pt>
                <c:pt idx="7675">
                  <c:v>-7.7570700645446999</c:v>
                </c:pt>
                <c:pt idx="7676">
                  <c:v>-7.7706952095031996</c:v>
                </c:pt>
                <c:pt idx="7677">
                  <c:v>-7.7932314872742001</c:v>
                </c:pt>
                <c:pt idx="7678">
                  <c:v>-7.7931280136107999</c:v>
                </c:pt>
                <c:pt idx="7679">
                  <c:v>-7.8238024711609002</c:v>
                </c:pt>
                <c:pt idx="7680">
                  <c:v>-7.7447047233581996</c:v>
                </c:pt>
                <c:pt idx="7681">
                  <c:v>-7.7897400856018004</c:v>
                </c:pt>
                <c:pt idx="7682">
                  <c:v>-7.7892079353332999</c:v>
                </c:pt>
                <c:pt idx="7683">
                  <c:v>-7.7970447540282999</c:v>
                </c:pt>
                <c:pt idx="7684">
                  <c:v>-7.7913732528687003</c:v>
                </c:pt>
                <c:pt idx="7685">
                  <c:v>-7.7892084121704004</c:v>
                </c:pt>
                <c:pt idx="7686">
                  <c:v>-7.8199024200439</c:v>
                </c:pt>
                <c:pt idx="7687">
                  <c:v>-7.7964577674865998</c:v>
                </c:pt>
                <c:pt idx="7688">
                  <c:v>-7.7421302795409996</c:v>
                </c:pt>
                <c:pt idx="7689">
                  <c:v>-7.7878551483154004</c:v>
                </c:pt>
                <c:pt idx="7690">
                  <c:v>-7.7862567901610999</c:v>
                </c:pt>
                <c:pt idx="7691">
                  <c:v>-7.8210468292235999</c:v>
                </c:pt>
                <c:pt idx="7692">
                  <c:v>-7.8388180732726997</c:v>
                </c:pt>
                <c:pt idx="7693">
                  <c:v>-7.8385787010193004</c:v>
                </c:pt>
                <c:pt idx="7694">
                  <c:v>-7.7951383590698002</c:v>
                </c:pt>
                <c:pt idx="7695">
                  <c:v>-7.7559208869934002</c:v>
                </c:pt>
                <c:pt idx="7696">
                  <c:v>-7.7849631309509002</c:v>
                </c:pt>
                <c:pt idx="7697">
                  <c:v>-7.7959609031676997</c:v>
                </c:pt>
                <c:pt idx="7698">
                  <c:v>-7.8003430366515998</c:v>
                </c:pt>
                <c:pt idx="7699">
                  <c:v>-7.7881550788879004</c:v>
                </c:pt>
                <c:pt idx="7700">
                  <c:v>-7.7952198982239</c:v>
                </c:pt>
                <c:pt idx="7701">
                  <c:v>-7.7541875839232999</c:v>
                </c:pt>
                <c:pt idx="7702">
                  <c:v>-7.7810091972351003</c:v>
                </c:pt>
                <c:pt idx="7703">
                  <c:v>-7.7936248779296999</c:v>
                </c:pt>
                <c:pt idx="7704">
                  <c:v>-7.7895779609679998</c:v>
                </c:pt>
                <c:pt idx="7705">
                  <c:v>-7.8080549240112003</c:v>
                </c:pt>
                <c:pt idx="7706">
                  <c:v>-7.7665019035339</c:v>
                </c:pt>
                <c:pt idx="7707">
                  <c:v>-7.8210921287537003</c:v>
                </c:pt>
                <c:pt idx="7708">
                  <c:v>-7.7906031608581996</c:v>
                </c:pt>
                <c:pt idx="7709">
                  <c:v>-7.7768206596375</c:v>
                </c:pt>
                <c:pt idx="7710">
                  <c:v>-7.7459764480590998</c:v>
                </c:pt>
                <c:pt idx="7711">
                  <c:v>-7.8082976341248003</c:v>
                </c:pt>
                <c:pt idx="7712">
                  <c:v>-7.7880153656006001</c:v>
                </c:pt>
                <c:pt idx="7713">
                  <c:v>-7.7999625205993999</c:v>
                </c:pt>
                <c:pt idx="7714">
                  <c:v>-7.8590250015259002</c:v>
                </c:pt>
                <c:pt idx="7715">
                  <c:v>-7.7921762466431002</c:v>
                </c:pt>
                <c:pt idx="7716">
                  <c:v>-7.7518715858459002</c:v>
                </c:pt>
                <c:pt idx="7717">
                  <c:v>-7.7676677703857004</c:v>
                </c:pt>
                <c:pt idx="7718">
                  <c:v>-7.7966103553771999</c:v>
                </c:pt>
                <c:pt idx="7719">
                  <c:v>-7.7954816818237003</c:v>
                </c:pt>
                <c:pt idx="7720">
                  <c:v>-7.8014087677001998</c:v>
                </c:pt>
                <c:pt idx="7721">
                  <c:v>-7.8201022148131996</c:v>
                </c:pt>
                <c:pt idx="7722">
                  <c:v>-7.7923746109009002</c:v>
                </c:pt>
                <c:pt idx="7723">
                  <c:v>-7.7769975662231001</c:v>
                </c:pt>
                <c:pt idx="7724">
                  <c:v>-7.7803039550781001</c:v>
                </c:pt>
                <c:pt idx="7725">
                  <c:v>-7.7947878837584996</c:v>
                </c:pt>
                <c:pt idx="7726">
                  <c:v>-7.7676978111267001</c:v>
                </c:pt>
                <c:pt idx="7727">
                  <c:v>-7.8100657463073997</c:v>
                </c:pt>
                <c:pt idx="7728">
                  <c:v>-7.8123664855956996</c:v>
                </c:pt>
                <c:pt idx="7729">
                  <c:v>-7.7761001586914</c:v>
                </c:pt>
                <c:pt idx="7730">
                  <c:v>-7.7608299255370996</c:v>
                </c:pt>
                <c:pt idx="7731">
                  <c:v>-7.7965483665465998</c:v>
                </c:pt>
                <c:pt idx="7732">
                  <c:v>-7.7358765602112003</c:v>
                </c:pt>
                <c:pt idx="7733">
                  <c:v>-7.8052186965942001</c:v>
                </c:pt>
                <c:pt idx="7734">
                  <c:v>-7.8242745399475</c:v>
                </c:pt>
                <c:pt idx="7735">
                  <c:v>-7.8383202552795002</c:v>
                </c:pt>
                <c:pt idx="7736">
                  <c:v>-7.7889232635498002</c:v>
                </c:pt>
                <c:pt idx="7737">
                  <c:v>-7.782292842865</c:v>
                </c:pt>
                <c:pt idx="7738">
                  <c:v>-7.7516865730286</c:v>
                </c:pt>
                <c:pt idx="7739">
                  <c:v>-7.8106675148009996</c:v>
                </c:pt>
                <c:pt idx="7740">
                  <c:v>-7.7990899085998997</c:v>
                </c:pt>
                <c:pt idx="7741">
                  <c:v>-7.8091707229614</c:v>
                </c:pt>
                <c:pt idx="7742">
                  <c:v>-7.7875285148620996</c:v>
                </c:pt>
                <c:pt idx="7743">
                  <c:v>-7.7487730979918998</c:v>
                </c:pt>
                <c:pt idx="7744">
                  <c:v>-7.8010454177856001</c:v>
                </c:pt>
                <c:pt idx="7745">
                  <c:v>-7.7782092094420996</c:v>
                </c:pt>
                <c:pt idx="7746">
                  <c:v>-7.7940340042114</c:v>
                </c:pt>
                <c:pt idx="7747">
                  <c:v>-7.8190374374390004</c:v>
                </c:pt>
                <c:pt idx="7748">
                  <c:v>-7.7861313819884996</c:v>
                </c:pt>
                <c:pt idx="7749">
                  <c:v>-7.8246788978576998</c:v>
                </c:pt>
                <c:pt idx="7750">
                  <c:v>-7.7647690773009996</c:v>
                </c:pt>
                <c:pt idx="7751">
                  <c:v>-7.7682256698607999</c:v>
                </c:pt>
                <c:pt idx="7752">
                  <c:v>-7.7790913581848002</c:v>
                </c:pt>
                <c:pt idx="7753">
                  <c:v>-7.8150811195373997</c:v>
                </c:pt>
                <c:pt idx="7754">
                  <c:v>-7.7476949691771999</c:v>
                </c:pt>
                <c:pt idx="7755">
                  <c:v>-7.8078742027282999</c:v>
                </c:pt>
                <c:pt idx="7756">
                  <c:v>-7.8094925880431996</c:v>
                </c:pt>
                <c:pt idx="7757">
                  <c:v>-7.7799983024596999</c:v>
                </c:pt>
                <c:pt idx="7758">
                  <c:v>-7.7427358627318998</c:v>
                </c:pt>
                <c:pt idx="7759">
                  <c:v>-7.750066280365</c:v>
                </c:pt>
                <c:pt idx="7760">
                  <c:v>-7.7805018424987997</c:v>
                </c:pt>
                <c:pt idx="7761">
                  <c:v>-7.8219065666198997</c:v>
                </c:pt>
                <c:pt idx="7762">
                  <c:v>-7.7985162734984996</c:v>
                </c:pt>
                <c:pt idx="7763">
                  <c:v>-7.8284993171692001</c:v>
                </c:pt>
                <c:pt idx="7764">
                  <c:v>-7.7454309463501003</c:v>
                </c:pt>
                <c:pt idx="7765">
                  <c:v>-7.7604579925537003</c:v>
                </c:pt>
                <c:pt idx="7766">
                  <c:v>-7.8084721565246999</c:v>
                </c:pt>
                <c:pt idx="7767">
                  <c:v>-7.78768491745</c:v>
                </c:pt>
                <c:pt idx="7768">
                  <c:v>-7.7977099418640003</c:v>
                </c:pt>
                <c:pt idx="7769">
                  <c:v>-7.8149952888489</c:v>
                </c:pt>
                <c:pt idx="7770">
                  <c:v>-7.8150706291198997</c:v>
                </c:pt>
                <c:pt idx="7771">
                  <c:v>-7.7719111442565998</c:v>
                </c:pt>
                <c:pt idx="7772">
                  <c:v>-7.7912535667418998</c:v>
                </c:pt>
                <c:pt idx="7773">
                  <c:v>-7.7913885116576997</c:v>
                </c:pt>
                <c:pt idx="7774">
                  <c:v>-7.7729272842406996</c:v>
                </c:pt>
                <c:pt idx="7775">
                  <c:v>-7.7734260559081996</c:v>
                </c:pt>
                <c:pt idx="7776">
                  <c:v>-7.8121356964110999</c:v>
                </c:pt>
                <c:pt idx="7777">
                  <c:v>-7.8293509483337003</c:v>
                </c:pt>
                <c:pt idx="7778">
                  <c:v>-7.7762923240662003</c:v>
                </c:pt>
                <c:pt idx="7779">
                  <c:v>-7.7700505256653001</c:v>
                </c:pt>
                <c:pt idx="7780">
                  <c:v>-7.7471299171448003</c:v>
                </c:pt>
                <c:pt idx="7781">
                  <c:v>-7.7712254524231001</c:v>
                </c:pt>
                <c:pt idx="7782">
                  <c:v>-7.8081417083740003</c:v>
                </c:pt>
                <c:pt idx="7783">
                  <c:v>-7.8076548576354998</c:v>
                </c:pt>
                <c:pt idx="7784">
                  <c:v>-7.8309850692748997</c:v>
                </c:pt>
                <c:pt idx="7785">
                  <c:v>-7.7874641418456996</c:v>
                </c:pt>
                <c:pt idx="7786">
                  <c:v>-7.7594003677368004</c:v>
                </c:pt>
                <c:pt idx="7787">
                  <c:v>-7.7399387359618999</c:v>
                </c:pt>
                <c:pt idx="7788">
                  <c:v>-7.7834267616271999</c:v>
                </c:pt>
                <c:pt idx="7789">
                  <c:v>-7.8108916282654004</c:v>
                </c:pt>
                <c:pt idx="7790">
                  <c:v>-7.8022580146790004</c:v>
                </c:pt>
                <c:pt idx="7791">
                  <c:v>-7.7712936401367001</c:v>
                </c:pt>
                <c:pt idx="7792">
                  <c:v>-7.7596082687378001</c:v>
                </c:pt>
                <c:pt idx="7793">
                  <c:v>-7.7660875320434997</c:v>
                </c:pt>
                <c:pt idx="7794">
                  <c:v>-7.7834663391112997</c:v>
                </c:pt>
                <c:pt idx="7795">
                  <c:v>-7.7986893653870002</c:v>
                </c:pt>
                <c:pt idx="7796">
                  <c:v>-7.7661395072937003</c:v>
                </c:pt>
                <c:pt idx="7797">
                  <c:v>-7.8051919937134002</c:v>
                </c:pt>
                <c:pt idx="7798">
                  <c:v>-7.8202195167542001</c:v>
                </c:pt>
                <c:pt idx="7799">
                  <c:v>-7.7678828239440998</c:v>
                </c:pt>
                <c:pt idx="7800">
                  <c:v>-7.7781815528870002</c:v>
                </c:pt>
                <c:pt idx="7801">
                  <c:v>-7.7852082252501997</c:v>
                </c:pt>
                <c:pt idx="7802">
                  <c:v>-7.7837471961975</c:v>
                </c:pt>
                <c:pt idx="7803">
                  <c:v>-7.8126244544982999</c:v>
                </c:pt>
                <c:pt idx="7804">
                  <c:v>-7.8200502395629998</c:v>
                </c:pt>
                <c:pt idx="7805">
                  <c:v>-7.8301124572754004</c:v>
                </c:pt>
                <c:pt idx="7806">
                  <c:v>-7.7938594818115003</c:v>
                </c:pt>
                <c:pt idx="7807">
                  <c:v>-7.7839074134826998</c:v>
                </c:pt>
                <c:pt idx="7808">
                  <c:v>-7.7737050056457999</c:v>
                </c:pt>
                <c:pt idx="7809">
                  <c:v>-7.7834792137145996</c:v>
                </c:pt>
                <c:pt idx="7810">
                  <c:v>-7.8272500038146999</c:v>
                </c:pt>
                <c:pt idx="7811">
                  <c:v>-7.8140821456909002</c:v>
                </c:pt>
                <c:pt idx="7812">
                  <c:v>-7.8416309356689</c:v>
                </c:pt>
                <c:pt idx="7813">
                  <c:v>-7.7424626350403001</c:v>
                </c:pt>
                <c:pt idx="7814">
                  <c:v>-7.7821393013</c:v>
                </c:pt>
                <c:pt idx="7815">
                  <c:v>-7.7873163223267001</c:v>
                </c:pt>
                <c:pt idx="7816">
                  <c:v>-7.7911295890807999</c:v>
                </c:pt>
                <c:pt idx="7817">
                  <c:v>-7.8187508583068999</c:v>
                </c:pt>
                <c:pt idx="7818">
                  <c:v>-7.7959384918212997</c:v>
                </c:pt>
                <c:pt idx="7819">
                  <c:v>-7.8299045562743999</c:v>
                </c:pt>
                <c:pt idx="7820">
                  <c:v>-7.7916955947876003</c:v>
                </c:pt>
                <c:pt idx="7821">
                  <c:v>-7.7615461349487003</c:v>
                </c:pt>
                <c:pt idx="7822">
                  <c:v>-7.7421617507934997</c:v>
                </c:pt>
                <c:pt idx="7823">
                  <c:v>-7.8049988746643004</c:v>
                </c:pt>
                <c:pt idx="7824">
                  <c:v>-7.8149461746215998</c:v>
                </c:pt>
                <c:pt idx="7825">
                  <c:v>-7.8492941856384002</c:v>
                </c:pt>
                <c:pt idx="7826">
                  <c:v>-7.7871594429015998</c:v>
                </c:pt>
                <c:pt idx="7827">
                  <c:v>-7.7867856025695996</c:v>
                </c:pt>
                <c:pt idx="7828">
                  <c:v>-7.7736186981201003</c:v>
                </c:pt>
                <c:pt idx="7829">
                  <c:v>-7.7842307090759002</c:v>
                </c:pt>
                <c:pt idx="7830">
                  <c:v>-7.8062791824340998</c:v>
                </c:pt>
                <c:pt idx="7831">
                  <c:v>-7.8282604217529004</c:v>
                </c:pt>
                <c:pt idx="7832">
                  <c:v>-7.7839956283568998</c:v>
                </c:pt>
                <c:pt idx="7833">
                  <c:v>-7.8248171806334996</c:v>
                </c:pt>
                <c:pt idx="7834">
                  <c:v>-7.7691354751587003</c:v>
                </c:pt>
                <c:pt idx="7835">
                  <c:v>-7.7660675048828001</c:v>
                </c:pt>
                <c:pt idx="7836">
                  <c:v>-7.8040022850037003</c:v>
                </c:pt>
                <c:pt idx="7837">
                  <c:v>-7.7490973472595002</c:v>
                </c:pt>
                <c:pt idx="7838">
                  <c:v>-7.7487592697143999</c:v>
                </c:pt>
                <c:pt idx="7839">
                  <c:v>-7.8357162475586</c:v>
                </c:pt>
                <c:pt idx="7840">
                  <c:v>-7.7746934890746999</c:v>
                </c:pt>
                <c:pt idx="7841">
                  <c:v>-7.7383460998534996</c:v>
                </c:pt>
                <c:pt idx="7842">
                  <c:v>-7.7782196998595996</c:v>
                </c:pt>
                <c:pt idx="7843">
                  <c:v>-7.8015508651732999</c:v>
                </c:pt>
                <c:pt idx="7844">
                  <c:v>-7.8256773948668998</c:v>
                </c:pt>
                <c:pt idx="7845">
                  <c:v>-7.8379211425781001</c:v>
                </c:pt>
                <c:pt idx="7846">
                  <c:v>-7.8082432746887003</c:v>
                </c:pt>
                <c:pt idx="7847">
                  <c:v>-7.7818980216979998</c:v>
                </c:pt>
                <c:pt idx="7848">
                  <c:v>-7.799961566925</c:v>
                </c:pt>
                <c:pt idx="7849">
                  <c:v>-7.7972207069396999</c:v>
                </c:pt>
                <c:pt idx="7850">
                  <c:v>-7.7832150459290004</c:v>
                </c:pt>
                <c:pt idx="7851">
                  <c:v>-7.7868313789368004</c:v>
                </c:pt>
                <c:pt idx="7852">
                  <c:v>-7.8067183494568004</c:v>
                </c:pt>
                <c:pt idx="7853">
                  <c:v>-7.7881722450256001</c:v>
                </c:pt>
                <c:pt idx="7854">
                  <c:v>-7.7760453224181996</c:v>
                </c:pt>
                <c:pt idx="7855">
                  <c:v>-7.8023285865784002</c:v>
                </c:pt>
                <c:pt idx="7856">
                  <c:v>-7.8210439682006996</c:v>
                </c:pt>
                <c:pt idx="7857">
                  <c:v>-7.7737345695495996</c:v>
                </c:pt>
                <c:pt idx="7858">
                  <c:v>-7.7936563491820996</c:v>
                </c:pt>
                <c:pt idx="7859">
                  <c:v>-7.7797837257384996</c:v>
                </c:pt>
                <c:pt idx="7860">
                  <c:v>-7.7564249038695996</c:v>
                </c:pt>
                <c:pt idx="7861">
                  <c:v>-7.8036065101623997</c:v>
                </c:pt>
                <c:pt idx="7862">
                  <c:v>-7.7697577476501003</c:v>
                </c:pt>
                <c:pt idx="7863">
                  <c:v>-7.8167591094970996</c:v>
                </c:pt>
                <c:pt idx="7864">
                  <c:v>-7.7408843040465998</c:v>
                </c:pt>
                <c:pt idx="7865">
                  <c:v>-7.7811169624329004</c:v>
                </c:pt>
                <c:pt idx="7866">
                  <c:v>-7.7861094474792001</c:v>
                </c:pt>
                <c:pt idx="7867">
                  <c:v>-7.7870025634765998</c:v>
                </c:pt>
                <c:pt idx="7868">
                  <c:v>-7.7989587783812997</c:v>
                </c:pt>
                <c:pt idx="7869">
                  <c:v>-7.8264713287354004</c:v>
                </c:pt>
                <c:pt idx="7870">
                  <c:v>-7.7555389404296999</c:v>
                </c:pt>
                <c:pt idx="7871">
                  <c:v>-7.7364716529845996</c:v>
                </c:pt>
                <c:pt idx="7872">
                  <c:v>-7.7608385086059997</c:v>
                </c:pt>
                <c:pt idx="7873">
                  <c:v>-7.7870473861693998</c:v>
                </c:pt>
                <c:pt idx="7874">
                  <c:v>-7.7555451393126997</c:v>
                </c:pt>
                <c:pt idx="7875">
                  <c:v>-7.7761869430542001</c:v>
                </c:pt>
                <c:pt idx="7876">
                  <c:v>-7.7816514968871999</c:v>
                </c:pt>
                <c:pt idx="7877">
                  <c:v>-7.7748727798462003</c:v>
                </c:pt>
                <c:pt idx="7878">
                  <c:v>-7.7456059455871999</c:v>
                </c:pt>
                <c:pt idx="7879">
                  <c:v>-7.7570939064026003</c:v>
                </c:pt>
                <c:pt idx="7880">
                  <c:v>-7.7741327285767001</c:v>
                </c:pt>
                <c:pt idx="7881">
                  <c:v>-7.8199310302734002</c:v>
                </c:pt>
                <c:pt idx="7882">
                  <c:v>-7.7759194374084002</c:v>
                </c:pt>
                <c:pt idx="7883">
                  <c:v>-7.7215948104857999</c:v>
                </c:pt>
                <c:pt idx="7884">
                  <c:v>-7.7852940559387003</c:v>
                </c:pt>
                <c:pt idx="7885">
                  <c:v>-7.7802782058715998</c:v>
                </c:pt>
                <c:pt idx="7886">
                  <c:v>-7.7934041023254004</c:v>
                </c:pt>
                <c:pt idx="7887">
                  <c:v>-7.8115143775940004</c:v>
                </c:pt>
                <c:pt idx="7888">
                  <c:v>-7.7549738883971999</c:v>
                </c:pt>
                <c:pt idx="7889">
                  <c:v>-7.7897195816040004</c:v>
                </c:pt>
                <c:pt idx="7890">
                  <c:v>-7.7758917808532999</c:v>
                </c:pt>
                <c:pt idx="7891">
                  <c:v>-7.801691532135</c:v>
                </c:pt>
                <c:pt idx="7892">
                  <c:v>-7.7708678245543998</c:v>
                </c:pt>
                <c:pt idx="7893">
                  <c:v>-7.7733459472656001</c:v>
                </c:pt>
                <c:pt idx="7894">
                  <c:v>-7.7509279251098997</c:v>
                </c:pt>
                <c:pt idx="7895">
                  <c:v>-7.8006167411804004</c:v>
                </c:pt>
                <c:pt idx="7896">
                  <c:v>-7.7497749328612997</c:v>
                </c:pt>
                <c:pt idx="7897">
                  <c:v>-7.7923927307129004</c:v>
                </c:pt>
                <c:pt idx="7898">
                  <c:v>-7.8002161979675</c:v>
                </c:pt>
                <c:pt idx="7899">
                  <c:v>-7.7767953872681002</c:v>
                </c:pt>
                <c:pt idx="7900">
                  <c:v>-7.7701802253723002</c:v>
                </c:pt>
                <c:pt idx="7901">
                  <c:v>-7.7469592094420996</c:v>
                </c:pt>
                <c:pt idx="7902">
                  <c:v>-7.7848477363585999</c:v>
                </c:pt>
                <c:pt idx="7903">
                  <c:v>-7.8014278411865003</c:v>
                </c:pt>
                <c:pt idx="7904">
                  <c:v>-7.7877249717712003</c:v>
                </c:pt>
                <c:pt idx="7905">
                  <c:v>-7.7696943283081001</c:v>
                </c:pt>
                <c:pt idx="7906">
                  <c:v>-7.7856149673462003</c:v>
                </c:pt>
                <c:pt idx="7907">
                  <c:v>-7.7734012603759997</c:v>
                </c:pt>
                <c:pt idx="7908">
                  <c:v>-7.8056521415709996</c:v>
                </c:pt>
                <c:pt idx="7909">
                  <c:v>-7.7863488197326998</c:v>
                </c:pt>
                <c:pt idx="7910">
                  <c:v>-7.7512278556823997</c:v>
                </c:pt>
                <c:pt idx="7911">
                  <c:v>-7.8104944229126003</c:v>
                </c:pt>
                <c:pt idx="7912">
                  <c:v>-7.7873616218567001</c:v>
                </c:pt>
                <c:pt idx="7913">
                  <c:v>-7.7961692810059002</c:v>
                </c:pt>
                <c:pt idx="7914">
                  <c:v>-7.7487239837645996</c:v>
                </c:pt>
                <c:pt idx="7915">
                  <c:v>-7.7821946144104004</c:v>
                </c:pt>
                <c:pt idx="7916">
                  <c:v>-7.7987623214721999</c:v>
                </c:pt>
                <c:pt idx="7917">
                  <c:v>-7.8008880615234002</c:v>
                </c:pt>
                <c:pt idx="7918">
                  <c:v>-7.8024492263793999</c:v>
                </c:pt>
                <c:pt idx="7919">
                  <c:v>-7.7721610069275</c:v>
                </c:pt>
                <c:pt idx="7920">
                  <c:v>-7.7677779197693004</c:v>
                </c:pt>
                <c:pt idx="7921">
                  <c:v>-7.7677779197693004</c:v>
                </c:pt>
                <c:pt idx="7922">
                  <c:v>-7.8043584823607999</c:v>
                </c:pt>
                <c:pt idx="7923">
                  <c:v>-7.8243708610534997</c:v>
                </c:pt>
                <c:pt idx="7924">
                  <c:v>-7.7691154479979998</c:v>
                </c:pt>
                <c:pt idx="7925">
                  <c:v>-7.7744865417479998</c:v>
                </c:pt>
                <c:pt idx="7926">
                  <c:v>-7.7592749595642001</c:v>
                </c:pt>
                <c:pt idx="7927">
                  <c:v>-7.7959017753601003</c:v>
                </c:pt>
                <c:pt idx="7928">
                  <c:v>-7.7992758750915998</c:v>
                </c:pt>
                <c:pt idx="7929">
                  <c:v>-7.8283619880676003</c:v>
                </c:pt>
                <c:pt idx="7930">
                  <c:v>-7.7847714424132999</c:v>
                </c:pt>
                <c:pt idx="7931">
                  <c:v>-7.7652106285095002</c:v>
                </c:pt>
                <c:pt idx="7932">
                  <c:v>-7.7850766181945996</c:v>
                </c:pt>
                <c:pt idx="7933">
                  <c:v>-7.7940530776978001</c:v>
                </c:pt>
                <c:pt idx="7934">
                  <c:v>-7.8002324104309002</c:v>
                </c:pt>
                <c:pt idx="7935">
                  <c:v>-7.7720737457275</c:v>
                </c:pt>
                <c:pt idx="7936">
                  <c:v>-7.7820253372192001</c:v>
                </c:pt>
                <c:pt idx="7937">
                  <c:v>-7.8093280792235999</c:v>
                </c:pt>
                <c:pt idx="7938">
                  <c:v>-7.7809762954712003</c:v>
                </c:pt>
                <c:pt idx="7939">
                  <c:v>-7.7775459289551003</c:v>
                </c:pt>
                <c:pt idx="7940">
                  <c:v>-7.7985591888428001</c:v>
                </c:pt>
                <c:pt idx="7941">
                  <c:v>-7.7755637168884002</c:v>
                </c:pt>
                <c:pt idx="7942">
                  <c:v>-7.8178730010985999</c:v>
                </c:pt>
                <c:pt idx="7943">
                  <c:v>-7.8274712562561</c:v>
                </c:pt>
                <c:pt idx="7944">
                  <c:v>-7.8090567588806001</c:v>
                </c:pt>
                <c:pt idx="7945">
                  <c:v>-7.7918400764465003</c:v>
                </c:pt>
                <c:pt idx="7946">
                  <c:v>-7.7443861961365004</c:v>
                </c:pt>
                <c:pt idx="7947">
                  <c:v>-7.7543940544128001</c:v>
                </c:pt>
                <c:pt idx="7948">
                  <c:v>-7.7662224769592001</c:v>
                </c:pt>
                <c:pt idx="7949">
                  <c:v>-7.8015089035034002</c:v>
                </c:pt>
                <c:pt idx="7950">
                  <c:v>-7.8259267807006996</c:v>
                </c:pt>
                <c:pt idx="7951">
                  <c:v>-7.7841386795043999</c:v>
                </c:pt>
                <c:pt idx="7952">
                  <c:v>-7.7679991722106996</c:v>
                </c:pt>
                <c:pt idx="7953">
                  <c:v>-7.7680101394653001</c:v>
                </c:pt>
                <c:pt idx="7954">
                  <c:v>-7.7787685394287003</c:v>
                </c:pt>
                <c:pt idx="7955">
                  <c:v>-7.8044943809509002</c:v>
                </c:pt>
                <c:pt idx="7956">
                  <c:v>-7.8109283447265998</c:v>
                </c:pt>
                <c:pt idx="7957">
                  <c:v>-7.7741827964782999</c:v>
                </c:pt>
                <c:pt idx="7958">
                  <c:v>-7.7972335815429998</c:v>
                </c:pt>
                <c:pt idx="7959">
                  <c:v>-7.7954196929931996</c:v>
                </c:pt>
                <c:pt idx="7960">
                  <c:v>-7.7829284667968999</c:v>
                </c:pt>
                <c:pt idx="7961">
                  <c:v>-7.7616944313048997</c:v>
                </c:pt>
                <c:pt idx="7962">
                  <c:v>-7.7770180702209002</c:v>
                </c:pt>
                <c:pt idx="7963">
                  <c:v>-7.7757487297057999</c:v>
                </c:pt>
                <c:pt idx="7964">
                  <c:v>-7.8079710006714</c:v>
                </c:pt>
                <c:pt idx="7965">
                  <c:v>-7.8333611488342001</c:v>
                </c:pt>
                <c:pt idx="7966">
                  <c:v>-7.7813081741332999</c:v>
                </c:pt>
                <c:pt idx="7967">
                  <c:v>-7.7813687324523997</c:v>
                </c:pt>
                <c:pt idx="7968">
                  <c:v>-7.779453754425</c:v>
                </c:pt>
                <c:pt idx="7969">
                  <c:v>-7.7806401252746999</c:v>
                </c:pt>
                <c:pt idx="7970">
                  <c:v>-7.7986416816710999</c:v>
                </c:pt>
                <c:pt idx="7971">
                  <c:v>-7.8136811256409002</c:v>
                </c:pt>
                <c:pt idx="7972">
                  <c:v>-7.8242130279540998</c:v>
                </c:pt>
                <c:pt idx="7973">
                  <c:v>-7.7882671356201003</c:v>
                </c:pt>
                <c:pt idx="7974">
                  <c:v>-7.7535939216614</c:v>
                </c:pt>
                <c:pt idx="7975">
                  <c:v>-7.7348041534423997</c:v>
                </c:pt>
                <c:pt idx="7976">
                  <c:v>-7.8015751838684002</c:v>
                </c:pt>
                <c:pt idx="7977">
                  <c:v>-7.8029189109801997</c:v>
                </c:pt>
                <c:pt idx="7978">
                  <c:v>-7.8403267860412997</c:v>
                </c:pt>
                <c:pt idx="7979">
                  <c:v>-7.8259806632995996</c:v>
                </c:pt>
                <c:pt idx="7980">
                  <c:v>-7.7628850936890004</c:v>
                </c:pt>
                <c:pt idx="7981">
                  <c:v>-7.7486414909362997</c:v>
                </c:pt>
                <c:pt idx="7982">
                  <c:v>-7.8002228736876997</c:v>
                </c:pt>
                <c:pt idx="7983">
                  <c:v>-7.7876663208007999</c:v>
                </c:pt>
                <c:pt idx="7984">
                  <c:v>-7.7858195304870996</c:v>
                </c:pt>
                <c:pt idx="7985">
                  <c:v>-7.8223948478698997</c:v>
                </c:pt>
                <c:pt idx="7986">
                  <c:v>-7.8053693771362003</c:v>
                </c:pt>
                <c:pt idx="7987">
                  <c:v>-7.7763147354126003</c:v>
                </c:pt>
                <c:pt idx="7988">
                  <c:v>-7.7723932266234996</c:v>
                </c:pt>
                <c:pt idx="7989">
                  <c:v>-7.7888150215148997</c:v>
                </c:pt>
                <c:pt idx="7990">
                  <c:v>-7.7785606384276997</c:v>
                </c:pt>
                <c:pt idx="7991">
                  <c:v>-7.7707438468932999</c:v>
                </c:pt>
                <c:pt idx="7992">
                  <c:v>-7.7625865936279004</c:v>
                </c:pt>
                <c:pt idx="7993">
                  <c:v>-7.7945289611815998</c:v>
                </c:pt>
                <c:pt idx="7994">
                  <c:v>-7.7366991043090998</c:v>
                </c:pt>
                <c:pt idx="7995">
                  <c:v>-7.7855305671692001</c:v>
                </c:pt>
                <c:pt idx="7996">
                  <c:v>-7.7686066627501997</c:v>
                </c:pt>
                <c:pt idx="7997">
                  <c:v>-7.7957015037537003</c:v>
                </c:pt>
                <c:pt idx="7998">
                  <c:v>-7.8260216712951998</c:v>
                </c:pt>
                <c:pt idx="7999">
                  <c:v>-7.8112883567809996</c:v>
                </c:pt>
                <c:pt idx="8000">
                  <c:v>-7.8408827781676997</c:v>
                </c:pt>
                <c:pt idx="8001">
                  <c:v>-7.7853360176085999</c:v>
                </c:pt>
                <c:pt idx="8002">
                  <c:v>-7.8029141426085999</c:v>
                </c:pt>
                <c:pt idx="8003">
                  <c:v>-7.7587046623229998</c:v>
                </c:pt>
                <c:pt idx="8004">
                  <c:v>-7.7888355255126998</c:v>
                </c:pt>
                <c:pt idx="8005">
                  <c:v>-7.7969007492065003</c:v>
                </c:pt>
                <c:pt idx="8006">
                  <c:v>-7.8228998184204004</c:v>
                </c:pt>
                <c:pt idx="8007">
                  <c:v>-7.8476519584656002</c:v>
                </c:pt>
                <c:pt idx="8008">
                  <c:v>-7.7995800971984997</c:v>
                </c:pt>
                <c:pt idx="8009">
                  <c:v>-7.7595348358154004</c:v>
                </c:pt>
                <c:pt idx="8010">
                  <c:v>-7.7639379501343004</c:v>
                </c:pt>
                <c:pt idx="8011">
                  <c:v>-7.8024611473082999</c:v>
                </c:pt>
                <c:pt idx="8012">
                  <c:v>-7.7960691452026003</c:v>
                </c:pt>
                <c:pt idx="8013">
                  <c:v>-7.8253555297851998</c:v>
                </c:pt>
                <c:pt idx="8014">
                  <c:v>-7.8297123908996999</c:v>
                </c:pt>
                <c:pt idx="8015">
                  <c:v>-7.7879872322082999</c:v>
                </c:pt>
                <c:pt idx="8016">
                  <c:v>-7.7526206970215004</c:v>
                </c:pt>
                <c:pt idx="8017">
                  <c:v>-7.7797617912292001</c:v>
                </c:pt>
                <c:pt idx="8018">
                  <c:v>-7.8094034194945996</c:v>
                </c:pt>
                <c:pt idx="8019">
                  <c:v>-7.8134722709656002</c:v>
                </c:pt>
                <c:pt idx="8020">
                  <c:v>-7.8411669731140003</c:v>
                </c:pt>
                <c:pt idx="8021">
                  <c:v>-7.8016605377196999</c:v>
                </c:pt>
                <c:pt idx="8022">
                  <c:v>-7.7962846755981001</c:v>
                </c:pt>
                <c:pt idx="8023">
                  <c:v>-7.7942857742309997</c:v>
                </c:pt>
                <c:pt idx="8024">
                  <c:v>-7.8077802658081001</c:v>
                </c:pt>
                <c:pt idx="8025">
                  <c:v>-7.8180241584778001</c:v>
                </c:pt>
                <c:pt idx="8026">
                  <c:v>-7.8188338279723997</c:v>
                </c:pt>
                <c:pt idx="8027">
                  <c:v>-7.8089561462401997</c:v>
                </c:pt>
                <c:pt idx="8028">
                  <c:v>-7.8363413810729998</c:v>
                </c:pt>
                <c:pt idx="8029">
                  <c:v>-7.8098897933959996</c:v>
                </c:pt>
                <c:pt idx="8030">
                  <c:v>-7.7305502891540998</c:v>
                </c:pt>
                <c:pt idx="8031">
                  <c:v>-7.8181056976318004</c:v>
                </c:pt>
                <c:pt idx="8032">
                  <c:v>-7.7843351364136</c:v>
                </c:pt>
                <c:pt idx="8033">
                  <c:v>-7.8133039474487003</c:v>
                </c:pt>
                <c:pt idx="8034">
                  <c:v>-7.8248434066771999</c:v>
                </c:pt>
                <c:pt idx="8035">
                  <c:v>-7.8306632041931001</c:v>
                </c:pt>
                <c:pt idx="8036">
                  <c:v>-7.7588911056518999</c:v>
                </c:pt>
                <c:pt idx="8037">
                  <c:v>-7.7952208518981996</c:v>
                </c:pt>
                <c:pt idx="8038">
                  <c:v>-7.7922673225403001</c:v>
                </c:pt>
                <c:pt idx="8039">
                  <c:v>-7.7991886138915998</c:v>
                </c:pt>
                <c:pt idx="8040">
                  <c:v>-7.8025321960448997</c:v>
                </c:pt>
                <c:pt idx="8041">
                  <c:v>-7.8293704986571999</c:v>
                </c:pt>
                <c:pt idx="8042">
                  <c:v>-7.8213186264037997</c:v>
                </c:pt>
                <c:pt idx="8043">
                  <c:v>-7.7703213691710999</c:v>
                </c:pt>
                <c:pt idx="8044">
                  <c:v>-7.7703213691710999</c:v>
                </c:pt>
                <c:pt idx="8045">
                  <c:v>-7.7960124015807999</c:v>
                </c:pt>
                <c:pt idx="8046">
                  <c:v>-7.7960124015807999</c:v>
                </c:pt>
                <c:pt idx="8047">
                  <c:v>-7.7736439704895002</c:v>
                </c:pt>
                <c:pt idx="8048">
                  <c:v>-7.8342547416687003</c:v>
                </c:pt>
                <c:pt idx="8049">
                  <c:v>-7.8519611358642996</c:v>
                </c:pt>
                <c:pt idx="8050">
                  <c:v>-7.8054490089417001</c:v>
                </c:pt>
                <c:pt idx="8051">
                  <c:v>-7.7875032424926998</c:v>
                </c:pt>
                <c:pt idx="8052">
                  <c:v>-7.7875032424926998</c:v>
                </c:pt>
                <c:pt idx="8053">
                  <c:v>-7.8145785331726003</c:v>
                </c:pt>
                <c:pt idx="8054">
                  <c:v>-7.8029608726501003</c:v>
                </c:pt>
                <c:pt idx="8055">
                  <c:v>-7.8105936050415004</c:v>
                </c:pt>
                <c:pt idx="8056">
                  <c:v>-7.8304076194762997</c:v>
                </c:pt>
                <c:pt idx="8057">
                  <c:v>-7.8126349449157999</c:v>
                </c:pt>
                <c:pt idx="8058">
                  <c:v>-7.7622117996215998</c:v>
                </c:pt>
                <c:pt idx="8059">
                  <c:v>-7.7858462333679004</c:v>
                </c:pt>
                <c:pt idx="8060">
                  <c:v>-7.7858462333679004</c:v>
                </c:pt>
                <c:pt idx="8061">
                  <c:v>-7.8139376640320002</c:v>
                </c:pt>
                <c:pt idx="8062">
                  <c:v>-7.8232173919678001</c:v>
                </c:pt>
                <c:pt idx="8063">
                  <c:v>-7.7795457839965998</c:v>
                </c:pt>
                <c:pt idx="8064">
                  <c:v>-7.7805852890015004</c:v>
                </c:pt>
                <c:pt idx="8065">
                  <c:v>-7.7793502807617001</c:v>
                </c:pt>
                <c:pt idx="8066">
                  <c:v>-7.8209028244018999</c:v>
                </c:pt>
                <c:pt idx="8067">
                  <c:v>-7.7900066375732004</c:v>
                </c:pt>
                <c:pt idx="8068">
                  <c:v>-7.8296508789062003</c:v>
                </c:pt>
                <c:pt idx="8069">
                  <c:v>-7.8296508789062003</c:v>
                </c:pt>
                <c:pt idx="8070">
                  <c:v>-7.8400149345398003</c:v>
                </c:pt>
                <c:pt idx="8071">
                  <c:v>-7.7888541221618999</c:v>
                </c:pt>
                <c:pt idx="8072">
                  <c:v>-7.7632927894592001</c:v>
                </c:pt>
                <c:pt idx="8073">
                  <c:v>-7.7844719886779998</c:v>
                </c:pt>
                <c:pt idx="8074">
                  <c:v>-7.7637524604796999</c:v>
                </c:pt>
                <c:pt idx="8075">
                  <c:v>-7.8154163360595996</c:v>
                </c:pt>
                <c:pt idx="8076">
                  <c:v>-7.800359249115</c:v>
                </c:pt>
                <c:pt idx="8077">
                  <c:v>-7.8482980728148997</c:v>
                </c:pt>
                <c:pt idx="8078">
                  <c:v>-7.7875604629517001</c:v>
                </c:pt>
                <c:pt idx="8079">
                  <c:v>-7.8121948242187003</c:v>
                </c:pt>
                <c:pt idx="8080">
                  <c:v>-7.8121948242187003</c:v>
                </c:pt>
                <c:pt idx="8081">
                  <c:v>-7.7584543228148997</c:v>
                </c:pt>
                <c:pt idx="8082">
                  <c:v>-7.8103637695312003</c:v>
                </c:pt>
                <c:pt idx="8083">
                  <c:v>-7.8440318107604998</c:v>
                </c:pt>
                <c:pt idx="8084">
                  <c:v>-7.8371458053589</c:v>
                </c:pt>
                <c:pt idx="8085">
                  <c:v>-7.7926502227782999</c:v>
                </c:pt>
                <c:pt idx="8086">
                  <c:v>-7.7933425903320002</c:v>
                </c:pt>
                <c:pt idx="8087">
                  <c:v>-7.80872631073</c:v>
                </c:pt>
                <c:pt idx="8088">
                  <c:v>-7.80872631073</c:v>
                </c:pt>
                <c:pt idx="8089">
                  <c:v>-7.7765092849731001</c:v>
                </c:pt>
                <c:pt idx="8090">
                  <c:v>-7.8300600051879998</c:v>
                </c:pt>
                <c:pt idx="8091">
                  <c:v>-7.7982335090637003</c:v>
                </c:pt>
                <c:pt idx="8092">
                  <c:v>-7.8046135902404998</c:v>
                </c:pt>
                <c:pt idx="8093">
                  <c:v>-7.7977929115295002</c:v>
                </c:pt>
                <c:pt idx="8094">
                  <c:v>-7.7977929115295002</c:v>
                </c:pt>
                <c:pt idx="8095">
                  <c:v>-7.7767333984375</c:v>
                </c:pt>
                <c:pt idx="8096">
                  <c:v>-7.8015880584717001</c:v>
                </c:pt>
                <c:pt idx="8097">
                  <c:v>-7.8369464874267996</c:v>
                </c:pt>
                <c:pt idx="8098">
                  <c:v>-7.7997102737426998</c:v>
                </c:pt>
                <c:pt idx="8099">
                  <c:v>0.29086691141129001</c:v>
                </c:pt>
                <c:pt idx="8100">
                  <c:v>0.29843017458915999</c:v>
                </c:pt>
                <c:pt idx="8101">
                  <c:v>0.31172627210616999</c:v>
                </c:pt>
                <c:pt idx="8102">
                  <c:v>0.31172627210616999</c:v>
                </c:pt>
                <c:pt idx="8103">
                  <c:v>0.33103728294373003</c:v>
                </c:pt>
                <c:pt idx="8104">
                  <c:v>0.32521730661392001</c:v>
                </c:pt>
                <c:pt idx="8105">
                  <c:v>0.31597700715065002</c:v>
                </c:pt>
                <c:pt idx="8106">
                  <c:v>0.36633056402205999</c:v>
                </c:pt>
                <c:pt idx="8107">
                  <c:v>0.38304448127746998</c:v>
                </c:pt>
                <c:pt idx="8108">
                  <c:v>0.38342973589897</c:v>
                </c:pt>
                <c:pt idx="8109">
                  <c:v>0.35869160294532998</c:v>
                </c:pt>
                <c:pt idx="8110">
                  <c:v>0.35625684261321999</c:v>
                </c:pt>
                <c:pt idx="8111">
                  <c:v>0.34826210141182001</c:v>
                </c:pt>
                <c:pt idx="8112">
                  <c:v>0.34054923057556002</c:v>
                </c:pt>
                <c:pt idx="8113">
                  <c:v>0.37158903479576</c:v>
                </c:pt>
                <c:pt idx="8114">
                  <c:v>0.39284422993660001</c:v>
                </c:pt>
                <c:pt idx="8115">
                  <c:v>0.37504518032074002</c:v>
                </c:pt>
                <c:pt idx="8116">
                  <c:v>0.37355610728263999</c:v>
                </c:pt>
                <c:pt idx="8117">
                  <c:v>0.38289228081702997</c:v>
                </c:pt>
                <c:pt idx="8118">
                  <c:v>0.36481651663780001</c:v>
                </c:pt>
                <c:pt idx="8119">
                  <c:v>0.33657166361808999</c:v>
                </c:pt>
                <c:pt idx="8120">
                  <c:v>0.38715627789496998</c:v>
                </c:pt>
                <c:pt idx="8121">
                  <c:v>0.39177578687668002</c:v>
                </c:pt>
                <c:pt idx="8122">
                  <c:v>0.38496598601340998</c:v>
                </c:pt>
                <c:pt idx="8123">
                  <c:v>0.37908130884170999</c:v>
                </c:pt>
                <c:pt idx="8124">
                  <c:v>0.35976776480674999</c:v>
                </c:pt>
                <c:pt idx="8125">
                  <c:v>0.34482929110527</c:v>
                </c:pt>
                <c:pt idx="8126">
                  <c:v>0.35271289944648998</c:v>
                </c:pt>
                <c:pt idx="8127">
                  <c:v>0.38799944519996998</c:v>
                </c:pt>
                <c:pt idx="8128">
                  <c:v>0.38882583379745</c:v>
                </c:pt>
                <c:pt idx="8129">
                  <c:v>0.36325019598007002</c:v>
                </c:pt>
                <c:pt idx="8130">
                  <c:v>0.37516319751739002</c:v>
                </c:pt>
                <c:pt idx="8131">
                  <c:v>0.37254616618156</c:v>
                </c:pt>
                <c:pt idx="8132">
                  <c:v>0.34193542599678001</c:v>
                </c:pt>
                <c:pt idx="8133">
                  <c:v>0.33594933152199002</c:v>
                </c:pt>
                <c:pt idx="8134">
                  <c:v>0.38658317923545998</c:v>
                </c:pt>
                <c:pt idx="8135">
                  <c:v>0.37427863478661</c:v>
                </c:pt>
                <c:pt idx="8136">
                  <c:v>0.40568983554839999</c:v>
                </c:pt>
                <c:pt idx="8137">
                  <c:v>0.36470940709114003</c:v>
                </c:pt>
                <c:pt idx="8138">
                  <c:v>0.35760053992271001</c:v>
                </c:pt>
                <c:pt idx="8139">
                  <c:v>0.37657970190048001</c:v>
                </c:pt>
                <c:pt idx="8140">
                  <c:v>0.39317944645882003</c:v>
                </c:pt>
                <c:pt idx="8141">
                  <c:v>0.38505297899245999</c:v>
                </c:pt>
                <c:pt idx="8142">
                  <c:v>0.40305882692336997</c:v>
                </c:pt>
                <c:pt idx="8143">
                  <c:v>0.35676637291907998</c:v>
                </c:pt>
                <c:pt idx="8144">
                  <c:v>0.35106077790259999</c:v>
                </c:pt>
                <c:pt idx="8145">
                  <c:v>0.35764551162719999</c:v>
                </c:pt>
                <c:pt idx="8146">
                  <c:v>0.38648673892021002</c:v>
                </c:pt>
                <c:pt idx="8147">
                  <c:v>0.40552294254303001</c:v>
                </c:pt>
                <c:pt idx="8148">
                  <c:v>0.38436052203178001</c:v>
                </c:pt>
                <c:pt idx="8149">
                  <c:v>0.37366139888763</c:v>
                </c:pt>
                <c:pt idx="8150">
                  <c:v>0.35210022330284002</c:v>
                </c:pt>
                <c:pt idx="8151">
                  <c:v>0.33711302280425998</c:v>
                </c:pt>
                <c:pt idx="8152">
                  <c:v>0.39127954840660001</c:v>
                </c:pt>
                <c:pt idx="8153">
                  <c:v>0.39461705088615001</c:v>
                </c:pt>
                <c:pt idx="8154">
                  <c:v>0.38195526599884</c:v>
                </c:pt>
                <c:pt idx="8155">
                  <c:v>0.37067815661429998</c:v>
                </c:pt>
                <c:pt idx="8156">
                  <c:v>0.36628869175911</c:v>
                </c:pt>
                <c:pt idx="8157">
                  <c:v>0.37972378730773998</c:v>
                </c:pt>
                <c:pt idx="8158">
                  <c:v>0.39827889204025002</c:v>
                </c:pt>
                <c:pt idx="8159">
                  <c:v>0.37967985868454002</c:v>
                </c:pt>
                <c:pt idx="8160">
                  <c:v>0.37967985868454002</c:v>
                </c:pt>
                <c:pt idx="8161">
                  <c:v>0.37626695632934998</c:v>
                </c:pt>
                <c:pt idx="8162">
                  <c:v>0.36852520704268998</c:v>
                </c:pt>
                <c:pt idx="8163">
                  <c:v>0.37930762767791998</c:v>
                </c:pt>
                <c:pt idx="8164">
                  <c:v>0.37974122166634</c:v>
                </c:pt>
                <c:pt idx="8165">
                  <c:v>0.36980909109116</c:v>
                </c:pt>
                <c:pt idx="8166">
                  <c:v>0.37614950537682001</c:v>
                </c:pt>
                <c:pt idx="8167">
                  <c:v>0.37614950537682001</c:v>
                </c:pt>
                <c:pt idx="8168">
                  <c:v>0.34418752789496998</c:v>
                </c:pt>
                <c:pt idx="8169">
                  <c:v>0.38346645236014998</c:v>
                </c:pt>
                <c:pt idx="8170">
                  <c:v>0.37843477725982999</c:v>
                </c:pt>
                <c:pt idx="8171">
                  <c:v>0.39336022734642001</c:v>
                </c:pt>
                <c:pt idx="8172">
                  <c:v>0.3806027173996</c:v>
                </c:pt>
                <c:pt idx="8173">
                  <c:v>0.36080721020699003</c:v>
                </c:pt>
                <c:pt idx="8174">
                  <c:v>0.37057137489318998</c:v>
                </c:pt>
                <c:pt idx="8175">
                  <c:v>0.38280874490737998</c:v>
                </c:pt>
                <c:pt idx="8176">
                  <c:v>0.38299745321273998</c:v>
                </c:pt>
                <c:pt idx="8177">
                  <c:v>0.37207299470901001</c:v>
                </c:pt>
                <c:pt idx="8178">
                  <c:v>0.37511557340621998</c:v>
                </c:pt>
                <c:pt idx="8179">
                  <c:v>0.3645213842392</c:v>
                </c:pt>
                <c:pt idx="8180">
                  <c:v>0.36639600992202997</c:v>
                </c:pt>
                <c:pt idx="8181">
                  <c:v>0.36655357480049</c:v>
                </c:pt>
                <c:pt idx="8182">
                  <c:v>0.39562195539473999</c:v>
                </c:pt>
                <c:pt idx="8183">
                  <c:v>0.38607302308083002</c:v>
                </c:pt>
                <c:pt idx="8184">
                  <c:v>0.37312033772469</c:v>
                </c:pt>
                <c:pt idx="8185">
                  <c:v>0.36616861820220997</c:v>
                </c:pt>
                <c:pt idx="8186">
                  <c:v>0.35391163825989003</c:v>
                </c:pt>
                <c:pt idx="8187">
                  <c:v>0.36881154775620001</c:v>
                </c:pt>
                <c:pt idx="8188">
                  <c:v>0.39010620117187</c:v>
                </c:pt>
                <c:pt idx="8189">
                  <c:v>0.35320606827736001</c:v>
                </c:pt>
                <c:pt idx="8190">
                  <c:v>0.36961022019385997</c:v>
                </c:pt>
                <c:pt idx="8191">
                  <c:v>0.34881955385208002</c:v>
                </c:pt>
                <c:pt idx="8192">
                  <c:v>0.35346305370330999</c:v>
                </c:pt>
                <c:pt idx="8193">
                  <c:v>0.38880959153174999</c:v>
                </c:pt>
                <c:pt idx="8194">
                  <c:v>0.37100651860236999</c:v>
                </c:pt>
                <c:pt idx="8195">
                  <c:v>0.37150946259499001</c:v>
                </c:pt>
                <c:pt idx="8196">
                  <c:v>0.36567899584769997</c:v>
                </c:pt>
                <c:pt idx="8197">
                  <c:v>0.35336387157440002</c:v>
                </c:pt>
                <c:pt idx="8198">
                  <c:v>0.35451176762580999</c:v>
                </c:pt>
                <c:pt idx="8199">
                  <c:v>0.38096636533736999</c:v>
                </c:pt>
                <c:pt idx="8200">
                  <c:v>0.40831083059311002</c:v>
                </c:pt>
                <c:pt idx="8201">
                  <c:v>0.39493942260741999</c:v>
                </c:pt>
                <c:pt idx="8202">
                  <c:v>0.35507407784461997</c:v>
                </c:pt>
                <c:pt idx="8203">
                  <c:v>0.36472818255424</c:v>
                </c:pt>
                <c:pt idx="8204">
                  <c:v>0.34159833192825001</c:v>
                </c:pt>
                <c:pt idx="8205">
                  <c:v>0.36995032429695002</c:v>
                </c:pt>
                <c:pt idx="8206">
                  <c:v>0.37535932660103</c:v>
                </c:pt>
                <c:pt idx="8207">
                  <c:v>0.40001946687697998</c:v>
                </c:pt>
                <c:pt idx="8208">
                  <c:v>0.38466981053352001</c:v>
                </c:pt>
                <c:pt idx="8209">
                  <c:v>0.39618566632271002</c:v>
                </c:pt>
                <c:pt idx="8210">
                  <c:v>0.35090750455856001</c:v>
                </c:pt>
                <c:pt idx="8211">
                  <c:v>0.38456195592879999</c:v>
                </c:pt>
                <c:pt idx="8212">
                  <c:v>0.37775322794914001</c:v>
                </c:pt>
                <c:pt idx="8213">
                  <c:v>0.37129771709442</c:v>
                </c:pt>
                <c:pt idx="8214">
                  <c:v>0.38117030262946999</c:v>
                </c:pt>
                <c:pt idx="8215">
                  <c:v>0.38117030262946999</c:v>
                </c:pt>
                <c:pt idx="8216">
                  <c:v>0.35067304968834001</c:v>
                </c:pt>
                <c:pt idx="8217">
                  <c:v>0.35067304968834001</c:v>
                </c:pt>
                <c:pt idx="8218">
                  <c:v>0.39655670523643</c:v>
                </c:pt>
                <c:pt idx="8219">
                  <c:v>0.37650811672210999</c:v>
                </c:pt>
                <c:pt idx="8220">
                  <c:v>0.37650811672210999</c:v>
                </c:pt>
                <c:pt idx="8221">
                  <c:v>0.36297926306724998</c:v>
                </c:pt>
                <c:pt idx="8222">
                  <c:v>0.39023765921593001</c:v>
                </c:pt>
                <c:pt idx="8223">
                  <c:v>0.38924399018287997</c:v>
                </c:pt>
                <c:pt idx="8224">
                  <c:v>0.38866111636161998</c:v>
                </c:pt>
                <c:pt idx="8225">
                  <c:v>0.37491074204445002</c:v>
                </c:pt>
                <c:pt idx="8226">
                  <c:v>0.36323240399361001</c:v>
                </c:pt>
                <c:pt idx="8227">
                  <c:v>0.38216394186019997</c:v>
                </c:pt>
                <c:pt idx="8228">
                  <c:v>0.36807379126549</c:v>
                </c:pt>
                <c:pt idx="8229">
                  <c:v>0.35558062791824002</c:v>
                </c:pt>
                <c:pt idx="8230">
                  <c:v>0.40557512640952997</c:v>
                </c:pt>
                <c:pt idx="8231">
                  <c:v>0.38610604405402998</c:v>
                </c:pt>
                <c:pt idx="8232">
                  <c:v>0.39523777365684998</c:v>
                </c:pt>
                <c:pt idx="8233">
                  <c:v>0.37874215841293002</c:v>
                </c:pt>
                <c:pt idx="8234">
                  <c:v>0.36186531186103998</c:v>
                </c:pt>
                <c:pt idx="8235">
                  <c:v>0.34246411919594</c:v>
                </c:pt>
                <c:pt idx="8236">
                  <c:v>0.32685345411300998</c:v>
                </c:pt>
                <c:pt idx="8237">
                  <c:v>0.39139384031295998</c:v>
                </c:pt>
                <c:pt idx="8238">
                  <c:v>0.38882473111152999</c:v>
                </c:pt>
                <c:pt idx="8239">
                  <c:v>0.38567665219307001</c:v>
                </c:pt>
                <c:pt idx="8240">
                  <c:v>0.36096209287643</c:v>
                </c:pt>
                <c:pt idx="8241">
                  <c:v>0.35471490025520003</c:v>
                </c:pt>
                <c:pt idx="8242">
                  <c:v>0.34435912966728</c:v>
                </c:pt>
                <c:pt idx="8243">
                  <c:v>0.33413064479827997</c:v>
                </c:pt>
                <c:pt idx="8244">
                  <c:v>0.36309275031089999</c:v>
                </c:pt>
                <c:pt idx="8245">
                  <c:v>0.38766539096831998</c:v>
                </c:pt>
                <c:pt idx="8246">
                  <c:v>0.38122743368148998</c:v>
                </c:pt>
                <c:pt idx="8247">
                  <c:v>0.36620175838469998</c:v>
                </c:pt>
                <c:pt idx="8248">
                  <c:v>0.35028821229934998</c:v>
                </c:pt>
                <c:pt idx="8249">
                  <c:v>0.36048740148544001</c:v>
                </c:pt>
                <c:pt idx="8250">
                  <c:v>0.33007186651230003</c:v>
                </c:pt>
                <c:pt idx="8251">
                  <c:v>0.36857974529266002</c:v>
                </c:pt>
                <c:pt idx="8252">
                  <c:v>0.39776650071143999</c:v>
                </c:pt>
                <c:pt idx="8253">
                  <c:v>0.37895563244820002</c:v>
                </c:pt>
                <c:pt idx="8254">
                  <c:v>0.35840237140656001</c:v>
                </c:pt>
                <c:pt idx="8255">
                  <c:v>0.35284727811812999</c:v>
                </c:pt>
                <c:pt idx="8256">
                  <c:v>0.34663775563240001</c:v>
                </c:pt>
                <c:pt idx="8257">
                  <c:v>0.35022214055061002</c:v>
                </c:pt>
                <c:pt idx="8258">
                  <c:v>0.36478528380393999</c:v>
                </c:pt>
                <c:pt idx="8259">
                  <c:v>0.36878317594527998</c:v>
                </c:pt>
                <c:pt idx="8260">
                  <c:v>0.36960884928702997</c:v>
                </c:pt>
                <c:pt idx="8261">
                  <c:v>0.37690156698227001</c:v>
                </c:pt>
                <c:pt idx="8262">
                  <c:v>0.38074654340744002</c:v>
                </c:pt>
                <c:pt idx="8263">
                  <c:v>0.35626924037933</c:v>
                </c:pt>
                <c:pt idx="8264">
                  <c:v>0.35942709445953003</c:v>
                </c:pt>
                <c:pt idx="8265">
                  <c:v>0.38188377022742998</c:v>
                </c:pt>
                <c:pt idx="8266">
                  <c:v>0.39555275440215998</c:v>
                </c:pt>
                <c:pt idx="8267">
                  <c:v>0.38954305648804</c:v>
                </c:pt>
                <c:pt idx="8268">
                  <c:v>0.37981820106505998</c:v>
                </c:pt>
                <c:pt idx="8269">
                  <c:v>0.36060479283333002</c:v>
                </c:pt>
                <c:pt idx="8270">
                  <c:v>0.36315163969994002</c:v>
                </c:pt>
                <c:pt idx="8271">
                  <c:v>0.33904871344566001</c:v>
                </c:pt>
                <c:pt idx="8272">
                  <c:v>0.36219954490661999</c:v>
                </c:pt>
                <c:pt idx="8273">
                  <c:v>0.39820510149001997</c:v>
                </c:pt>
                <c:pt idx="8274">
                  <c:v>0.37541338801384</c:v>
                </c:pt>
                <c:pt idx="8275">
                  <c:v>0.37390658259392001</c:v>
                </c:pt>
                <c:pt idx="8276">
                  <c:v>0.38375952839851002</c:v>
                </c:pt>
                <c:pt idx="8277">
                  <c:v>0.35473623871803001</c:v>
                </c:pt>
                <c:pt idx="8278">
                  <c:v>0.34363067150116</c:v>
                </c:pt>
                <c:pt idx="8279">
                  <c:v>0.36135244369507002</c:v>
                </c:pt>
                <c:pt idx="8280">
                  <c:v>0.36439585685730003</c:v>
                </c:pt>
                <c:pt idx="8281">
                  <c:v>0.38357031345366999</c:v>
                </c:pt>
                <c:pt idx="8282">
                  <c:v>0.38640248775482</c:v>
                </c:pt>
                <c:pt idx="8283">
                  <c:v>0.37705379724503002</c:v>
                </c:pt>
                <c:pt idx="8284">
                  <c:v>0.34197944402695002</c:v>
                </c:pt>
                <c:pt idx="8285">
                  <c:v>0.34494936466217002</c:v>
                </c:pt>
                <c:pt idx="8286">
                  <c:v>0.37314975261687999</c:v>
                </c:pt>
                <c:pt idx="8287">
                  <c:v>0.38442409038544001</c:v>
                </c:pt>
                <c:pt idx="8288">
                  <c:v>0.38131654262543002</c:v>
                </c:pt>
                <c:pt idx="8289">
                  <c:v>0.38122543692589</c:v>
                </c:pt>
                <c:pt idx="8290">
                  <c:v>0.36950960755348</c:v>
                </c:pt>
                <c:pt idx="8291">
                  <c:v>0.34637680649757002</c:v>
                </c:pt>
                <c:pt idx="8292">
                  <c:v>0.35663083195686002</c:v>
                </c:pt>
                <c:pt idx="8293">
                  <c:v>0.37417665123940003</c:v>
                </c:pt>
                <c:pt idx="8294">
                  <c:v>0.36465391516684997</c:v>
                </c:pt>
                <c:pt idx="8295">
                  <c:v>0.36725348234177002</c:v>
                </c:pt>
                <c:pt idx="8296">
                  <c:v>0.36841565370559998</c:v>
                </c:pt>
                <c:pt idx="8297">
                  <c:v>0.36156320571898998</c:v>
                </c:pt>
                <c:pt idx="8298">
                  <c:v>0.33951929211616999</c:v>
                </c:pt>
                <c:pt idx="8299">
                  <c:v>0.34920996427536</c:v>
                </c:pt>
                <c:pt idx="8300">
                  <c:v>0.36918318271637002</c:v>
                </c:pt>
                <c:pt idx="8301">
                  <c:v>0.38494780659675998</c:v>
                </c:pt>
                <c:pt idx="8302">
                  <c:v>0.38541820645331998</c:v>
                </c:pt>
                <c:pt idx="8303">
                  <c:v>0.36688750982285001</c:v>
                </c:pt>
                <c:pt idx="8304">
                  <c:v>0.37023496627808</c:v>
                </c:pt>
                <c:pt idx="8305">
                  <c:v>0.37024572491646002</c:v>
                </c:pt>
                <c:pt idx="8306">
                  <c:v>0.34698563814163003</c:v>
                </c:pt>
                <c:pt idx="8307">
                  <c:v>0.36954903602599998</c:v>
                </c:pt>
                <c:pt idx="8308">
                  <c:v>0.39001825451851002</c:v>
                </c:pt>
                <c:pt idx="8309">
                  <c:v>0.37136062979697998</c:v>
                </c:pt>
                <c:pt idx="8310">
                  <c:v>0.37259939312934998</c:v>
                </c:pt>
                <c:pt idx="8311">
                  <c:v>0.36062112450599998</c:v>
                </c:pt>
                <c:pt idx="8312">
                  <c:v>0.33851465582848</c:v>
                </c:pt>
                <c:pt idx="8313">
                  <c:v>0.35368809103965998</c:v>
                </c:pt>
                <c:pt idx="8314">
                  <c:v>0.36567112803459001</c:v>
                </c:pt>
                <c:pt idx="8315">
                  <c:v>0.39089155197143999</c:v>
                </c:pt>
                <c:pt idx="8316">
                  <c:v>0.36986058950424</c:v>
                </c:pt>
                <c:pt idx="8317">
                  <c:v>0.35898041725159002</c:v>
                </c:pt>
                <c:pt idx="8318">
                  <c:v>0.34555977582932002</c:v>
                </c:pt>
                <c:pt idx="8319">
                  <c:v>0.34884595870972002</c:v>
                </c:pt>
                <c:pt idx="8320">
                  <c:v>0.33072811365128002</c:v>
                </c:pt>
                <c:pt idx="8321">
                  <c:v>0.38382884860039002</c:v>
                </c:pt>
                <c:pt idx="8322">
                  <c:v>0.37083581089973</c:v>
                </c:pt>
                <c:pt idx="8323">
                  <c:v>0.38094615936279003</c:v>
                </c:pt>
                <c:pt idx="8324">
                  <c:v>0.38841694593429998</c:v>
                </c:pt>
                <c:pt idx="8325">
                  <c:v>0.36932387948036</c:v>
                </c:pt>
                <c:pt idx="8326">
                  <c:v>0.33921670913696</c:v>
                </c:pt>
                <c:pt idx="8327">
                  <c:v>0.35132977366446999</c:v>
                </c:pt>
                <c:pt idx="8328">
                  <c:v>0.35578280687331998</c:v>
                </c:pt>
                <c:pt idx="8329">
                  <c:v>0.36092388629913003</c:v>
                </c:pt>
                <c:pt idx="8330">
                  <c:v>0.36056929826736001</c:v>
                </c:pt>
                <c:pt idx="8331">
                  <c:v>0.37467321753501998</c:v>
                </c:pt>
                <c:pt idx="8332">
                  <c:v>0.36288791894912997</c:v>
                </c:pt>
                <c:pt idx="8333">
                  <c:v>0.34874981641768998</c:v>
                </c:pt>
                <c:pt idx="8334">
                  <c:v>0.33705329895019998</c:v>
                </c:pt>
                <c:pt idx="8335">
                  <c:v>0.38198620080947998</c:v>
                </c:pt>
                <c:pt idx="8336">
                  <c:v>0.36511838436126998</c:v>
                </c:pt>
                <c:pt idx="8337">
                  <c:v>0.38319110870361001</c:v>
                </c:pt>
                <c:pt idx="8338">
                  <c:v>0.34327155351638999</c:v>
                </c:pt>
                <c:pt idx="8339">
                  <c:v>0.36724027991295</c:v>
                </c:pt>
                <c:pt idx="8340">
                  <c:v>0.31459856033325001</c:v>
                </c:pt>
                <c:pt idx="8341">
                  <c:v>0.32019400596619002</c:v>
                </c:pt>
                <c:pt idx="8342">
                  <c:v>0.3677619099617</c:v>
                </c:pt>
                <c:pt idx="8343">
                  <c:v>0.35408893227576999</c:v>
                </c:pt>
                <c:pt idx="8344">
                  <c:v>0.36458134651183999</c:v>
                </c:pt>
                <c:pt idx="8345">
                  <c:v>0.37231144309044001</c:v>
                </c:pt>
                <c:pt idx="8346">
                  <c:v>0.33414548635482999</c:v>
                </c:pt>
                <c:pt idx="8347">
                  <c:v>0.34131589531897999</c:v>
                </c:pt>
                <c:pt idx="8348">
                  <c:v>0.33806252479553001</c:v>
                </c:pt>
                <c:pt idx="8349">
                  <c:v>0.37795278429985002</c:v>
                </c:pt>
                <c:pt idx="8350">
                  <c:v>0.36167058348656</c:v>
                </c:pt>
                <c:pt idx="8351">
                  <c:v>0.36963737010955999</c:v>
                </c:pt>
                <c:pt idx="8352">
                  <c:v>0.35827070474625</c:v>
                </c:pt>
                <c:pt idx="8353">
                  <c:v>0.36659482121468001</c:v>
                </c:pt>
                <c:pt idx="8354">
                  <c:v>0.33600208163260997</c:v>
                </c:pt>
                <c:pt idx="8355">
                  <c:v>0.34036785364151001</c:v>
                </c:pt>
                <c:pt idx="8356">
                  <c:v>0.38574174046516002</c:v>
                </c:pt>
                <c:pt idx="8357">
                  <c:v>0.37669447064400002</c:v>
                </c:pt>
                <c:pt idx="8358">
                  <c:v>0.37320002913474998</c:v>
                </c:pt>
                <c:pt idx="8359">
                  <c:v>0.37144014239311002</c:v>
                </c:pt>
                <c:pt idx="8360">
                  <c:v>0.34493765234946999</c:v>
                </c:pt>
                <c:pt idx="8361">
                  <c:v>0.35369324684143</c:v>
                </c:pt>
                <c:pt idx="8362">
                  <c:v>0.33442366123199002</c:v>
                </c:pt>
                <c:pt idx="8363">
                  <c:v>0.35485160350799999</c:v>
                </c:pt>
                <c:pt idx="8364">
                  <c:v>0.36032626032829002</c:v>
                </c:pt>
                <c:pt idx="8365">
                  <c:v>0.36363464593887002</c:v>
                </c:pt>
                <c:pt idx="8366">
                  <c:v>0.35046458244324002</c:v>
                </c:pt>
                <c:pt idx="8367">
                  <c:v>0.3384647667408</c:v>
                </c:pt>
                <c:pt idx="8368">
                  <c:v>0.33629828691482999</c:v>
                </c:pt>
                <c:pt idx="8369">
                  <c:v>0.34522807598114003</c:v>
                </c:pt>
                <c:pt idx="8370">
                  <c:v>0.39612847566604997</c:v>
                </c:pt>
                <c:pt idx="8371">
                  <c:v>0.38035768270492998</c:v>
                </c:pt>
                <c:pt idx="8372">
                  <c:v>0.37477940320969</c:v>
                </c:pt>
                <c:pt idx="8373">
                  <c:v>0.35949984192848</c:v>
                </c:pt>
                <c:pt idx="8374">
                  <c:v>0.34650334715843001</c:v>
                </c:pt>
                <c:pt idx="8375">
                  <c:v>0.34726709127425998</c:v>
                </c:pt>
                <c:pt idx="8376">
                  <c:v>0.35140815377235002</c:v>
                </c:pt>
                <c:pt idx="8377">
                  <c:v>0.37262237071991</c:v>
                </c:pt>
                <c:pt idx="8378">
                  <c:v>0.35256135463714999</c:v>
                </c:pt>
                <c:pt idx="8379">
                  <c:v>0.37309014797210999</c:v>
                </c:pt>
                <c:pt idx="8380">
                  <c:v>0.36334186792374001</c:v>
                </c:pt>
                <c:pt idx="8381">
                  <c:v>0.34242910146713001</c:v>
                </c:pt>
                <c:pt idx="8382">
                  <c:v>0.33148437738419001</c:v>
                </c:pt>
                <c:pt idx="8383">
                  <c:v>0.32325786352157998</c:v>
                </c:pt>
                <c:pt idx="8384">
                  <c:v>0.36087936162949003</c:v>
                </c:pt>
                <c:pt idx="8385">
                  <c:v>0.37533169984817999</c:v>
                </c:pt>
                <c:pt idx="8386">
                  <c:v>0.37591734528541998</c:v>
                </c:pt>
                <c:pt idx="8387">
                  <c:v>0.35893666744232</c:v>
                </c:pt>
                <c:pt idx="8388">
                  <c:v>0.33435747027397</c:v>
                </c:pt>
                <c:pt idx="8389">
                  <c:v>0.34042418003081998</c:v>
                </c:pt>
                <c:pt idx="8390">
                  <c:v>0.32598495483397999</c:v>
                </c:pt>
                <c:pt idx="8391">
                  <c:v>0.37397211790085</c:v>
                </c:pt>
                <c:pt idx="8392">
                  <c:v>0.36800664663315003</c:v>
                </c:pt>
                <c:pt idx="8393">
                  <c:v>0.36599963903427002</c:v>
                </c:pt>
                <c:pt idx="8394">
                  <c:v>0.35228437185286998</c:v>
                </c:pt>
                <c:pt idx="8395">
                  <c:v>0.34958830475807001</c:v>
                </c:pt>
                <c:pt idx="8396">
                  <c:v>0.32437735795974998</c:v>
                </c:pt>
                <c:pt idx="8397">
                  <c:v>0.33235326409339999</c:v>
                </c:pt>
                <c:pt idx="8398">
                  <c:v>0.36258143186568997</c:v>
                </c:pt>
                <c:pt idx="8399">
                  <c:v>0.36981809139251998</c:v>
                </c:pt>
                <c:pt idx="8400">
                  <c:v>0.39006805419922003</c:v>
                </c:pt>
                <c:pt idx="8401">
                  <c:v>0.36557891964911998</c:v>
                </c:pt>
                <c:pt idx="8402">
                  <c:v>0.35767883062362998</c:v>
                </c:pt>
                <c:pt idx="8403">
                  <c:v>0.33198168873786998</c:v>
                </c:pt>
                <c:pt idx="8404">
                  <c:v>0.32315182685852001</c:v>
                </c:pt>
                <c:pt idx="8405">
                  <c:v>0.35107091069221003</c:v>
                </c:pt>
                <c:pt idx="8406">
                  <c:v>0.36835944652557001</c:v>
                </c:pt>
                <c:pt idx="8407">
                  <c:v>0.38605752587317999</c:v>
                </c:pt>
                <c:pt idx="8408">
                  <c:v>0.36988681554794001</c:v>
                </c:pt>
                <c:pt idx="8409">
                  <c:v>0.37510448694228998</c:v>
                </c:pt>
                <c:pt idx="8410">
                  <c:v>0.35677391290665</c:v>
                </c:pt>
                <c:pt idx="8411">
                  <c:v>0.33590146899223</c:v>
                </c:pt>
                <c:pt idx="8412">
                  <c:v>0.35782837867737</c:v>
                </c:pt>
                <c:pt idx="8413">
                  <c:v>0.37498992681503002</c:v>
                </c:pt>
                <c:pt idx="8414">
                  <c:v>0.38418781757354997</c:v>
                </c:pt>
                <c:pt idx="8415">
                  <c:v>0.35513931512833002</c:v>
                </c:pt>
                <c:pt idx="8416">
                  <c:v>0.34141263365746</c:v>
                </c:pt>
                <c:pt idx="8417">
                  <c:v>0.33052030205727001</c:v>
                </c:pt>
                <c:pt idx="8418">
                  <c:v>0.31956583261490001</c:v>
                </c:pt>
                <c:pt idx="8419">
                  <c:v>0.36059054732322998</c:v>
                </c:pt>
                <c:pt idx="8420">
                  <c:v>0.38277831673621998</c:v>
                </c:pt>
                <c:pt idx="8421">
                  <c:v>0.37058904767035999</c:v>
                </c:pt>
                <c:pt idx="8422">
                  <c:v>0.37112140655518</c:v>
                </c:pt>
                <c:pt idx="8423">
                  <c:v>0.34965980052947998</c:v>
                </c:pt>
                <c:pt idx="8424">
                  <c:v>0.32449996471405002</c:v>
                </c:pt>
                <c:pt idx="8425">
                  <c:v>0.30929294228554</c:v>
                </c:pt>
                <c:pt idx="8426">
                  <c:v>0.34671449661254999</c:v>
                </c:pt>
                <c:pt idx="8427">
                  <c:v>0.36567798256874001</c:v>
                </c:pt>
                <c:pt idx="8428">
                  <c:v>0.35088843107223999</c:v>
                </c:pt>
                <c:pt idx="8429">
                  <c:v>0.36190074682236001</c:v>
                </c:pt>
                <c:pt idx="8430">
                  <c:v>0.35407301783562001</c:v>
                </c:pt>
                <c:pt idx="8431">
                  <c:v>0.34021377563477001</c:v>
                </c:pt>
                <c:pt idx="8432">
                  <c:v>0.33475589752196999</c:v>
                </c:pt>
                <c:pt idx="8433">
                  <c:v>0.36475548148155001</c:v>
                </c:pt>
                <c:pt idx="8434">
                  <c:v>0.36851555109023998</c:v>
                </c:pt>
                <c:pt idx="8435">
                  <c:v>0.36759078502655002</c:v>
                </c:pt>
                <c:pt idx="8436">
                  <c:v>0.35495892167090998</c:v>
                </c:pt>
                <c:pt idx="8437">
                  <c:v>0.35301858186722002</c:v>
                </c:pt>
                <c:pt idx="8438">
                  <c:v>0.34471806883812001</c:v>
                </c:pt>
                <c:pt idx="8439">
                  <c:v>0.36170339584351002</c:v>
                </c:pt>
                <c:pt idx="8440">
                  <c:v>0.38160398602486001</c:v>
                </c:pt>
                <c:pt idx="8441">
                  <c:v>0.36582240462303001</c:v>
                </c:pt>
                <c:pt idx="8442">
                  <c:v>0.35650375485419999</c:v>
                </c:pt>
                <c:pt idx="8443">
                  <c:v>0.36213588714599998</c:v>
                </c:pt>
                <c:pt idx="8444">
                  <c:v>0.34633529186249001</c:v>
                </c:pt>
                <c:pt idx="8445">
                  <c:v>0.38438895344733998</c:v>
                </c:pt>
                <c:pt idx="8446">
                  <c:v>0.37181323766708002</c:v>
                </c:pt>
                <c:pt idx="8447">
                  <c:v>0.39292070269585</c:v>
                </c:pt>
                <c:pt idx="8448">
                  <c:v>0.37726616859436002</c:v>
                </c:pt>
                <c:pt idx="8449">
                  <c:v>0.3680517077446</c:v>
                </c:pt>
                <c:pt idx="8450">
                  <c:v>0.36224794387817</c:v>
                </c:pt>
                <c:pt idx="8451">
                  <c:v>0.38755893707275002</c:v>
                </c:pt>
                <c:pt idx="8452">
                  <c:v>0.37747925519942999</c:v>
                </c:pt>
                <c:pt idx="8453">
                  <c:v>0.36442235112190002</c:v>
                </c:pt>
                <c:pt idx="8454">
                  <c:v>0.37398567795753002</c:v>
                </c:pt>
                <c:pt idx="8455">
                  <c:v>0.33971595764160001</c:v>
                </c:pt>
                <c:pt idx="8456">
                  <c:v>0.33947286009789002</c:v>
                </c:pt>
                <c:pt idx="8457">
                  <c:v>0.36784270405768998</c:v>
                </c:pt>
                <c:pt idx="8458">
                  <c:v>0.39995005726813998</c:v>
                </c:pt>
                <c:pt idx="8459">
                  <c:v>0.37832388281821999</c:v>
                </c:pt>
                <c:pt idx="8460">
                  <c:v>0.35659950971602999</c:v>
                </c:pt>
                <c:pt idx="8461">
                  <c:v>0.34688284993172003</c:v>
                </c:pt>
                <c:pt idx="8462">
                  <c:v>0.33984991908072998</c:v>
                </c:pt>
                <c:pt idx="8463">
                  <c:v>0.37260296940804</c:v>
                </c:pt>
                <c:pt idx="8464">
                  <c:v>0.38123026490210998</c:v>
                </c:pt>
                <c:pt idx="8465">
                  <c:v>0.37088260054588001</c:v>
                </c:pt>
                <c:pt idx="8466">
                  <c:v>0.38593521714210999</c:v>
                </c:pt>
                <c:pt idx="8467">
                  <c:v>0.35201707482338002</c:v>
                </c:pt>
                <c:pt idx="8468">
                  <c:v>0.34773963689803999</c:v>
                </c:pt>
                <c:pt idx="8469">
                  <c:v>0.36691913008690002</c:v>
                </c:pt>
                <c:pt idx="8470">
                  <c:v>0.38497561216353998</c:v>
                </c:pt>
                <c:pt idx="8471">
                  <c:v>0.38983568549156</c:v>
                </c:pt>
                <c:pt idx="8472">
                  <c:v>0.37679859995842002</c:v>
                </c:pt>
                <c:pt idx="8473">
                  <c:v>0.37679859995842002</c:v>
                </c:pt>
                <c:pt idx="8474">
                  <c:v>0.34772309660911999</c:v>
                </c:pt>
                <c:pt idx="8475">
                  <c:v>0.34772309660911999</c:v>
                </c:pt>
                <c:pt idx="8476">
                  <c:v>0.38755136728286999</c:v>
                </c:pt>
                <c:pt idx="8477">
                  <c:v>0.38852033019066001</c:v>
                </c:pt>
                <c:pt idx="8478">
                  <c:v>0.39142870903014998</c:v>
                </c:pt>
                <c:pt idx="8479">
                  <c:v>0.38003915548325001</c:v>
                </c:pt>
                <c:pt idx="8480">
                  <c:v>0.35560840368271002</c:v>
                </c:pt>
                <c:pt idx="8481">
                  <c:v>0.35032919049263</c:v>
                </c:pt>
                <c:pt idx="8482">
                  <c:v>0.38495525717735002</c:v>
                </c:pt>
                <c:pt idx="8483">
                  <c:v>0.38668638467789002</c:v>
                </c:pt>
                <c:pt idx="8484">
                  <c:v>0.39766290783882002</c:v>
                </c:pt>
                <c:pt idx="8485">
                  <c:v>0.36600410938263001</c:v>
                </c:pt>
                <c:pt idx="8486">
                  <c:v>0.37591665983200001</c:v>
                </c:pt>
                <c:pt idx="8487">
                  <c:v>0.35883659124374001</c:v>
                </c:pt>
                <c:pt idx="8488">
                  <c:v>0.3974886238575</c:v>
                </c:pt>
                <c:pt idx="8489">
                  <c:v>0.39825063943862998</c:v>
                </c:pt>
                <c:pt idx="8490">
                  <c:v>0.37821531295776001</c:v>
                </c:pt>
                <c:pt idx="8491">
                  <c:v>0.37180697917937999</c:v>
                </c:pt>
                <c:pt idx="8492">
                  <c:v>0.35535272955893998</c:v>
                </c:pt>
                <c:pt idx="8493">
                  <c:v>0.35674414038657998</c:v>
                </c:pt>
                <c:pt idx="8494">
                  <c:v>0.37246644496918002</c:v>
                </c:pt>
                <c:pt idx="8495">
                  <c:v>0.38911059498786998</c:v>
                </c:pt>
                <c:pt idx="8496">
                  <c:v>0.40284779667853998</c:v>
                </c:pt>
                <c:pt idx="8497">
                  <c:v>0.37787500023842002</c:v>
                </c:pt>
                <c:pt idx="8498">
                  <c:v>0.36661300063133001</c:v>
                </c:pt>
                <c:pt idx="8499">
                  <c:v>0.37648212909697998</c:v>
                </c:pt>
                <c:pt idx="8500">
                  <c:v>0.40097936987876998</c:v>
                </c:pt>
                <c:pt idx="8501">
                  <c:v>0.39769497513771002</c:v>
                </c:pt>
                <c:pt idx="8502">
                  <c:v>0.38823059201241</c:v>
                </c:pt>
                <c:pt idx="8503">
                  <c:v>0.39532101154326998</c:v>
                </c:pt>
                <c:pt idx="8504">
                  <c:v>0.37123814225196999</c:v>
                </c:pt>
                <c:pt idx="8505">
                  <c:v>0.36319017410277998</c:v>
                </c:pt>
                <c:pt idx="8506">
                  <c:v>0.38714718818665</c:v>
                </c:pt>
                <c:pt idx="8507">
                  <c:v>0.39139464497566001</c:v>
                </c:pt>
                <c:pt idx="8508">
                  <c:v>0.39932087063789001</c:v>
                </c:pt>
                <c:pt idx="8509">
                  <c:v>0.36439663171768</c:v>
                </c:pt>
                <c:pt idx="8510">
                  <c:v>0.36441099643706998</c:v>
                </c:pt>
                <c:pt idx="8511">
                  <c:v>0.34835454821586997</c:v>
                </c:pt>
                <c:pt idx="8512">
                  <c:v>0.38747116923331998</c:v>
                </c:pt>
                <c:pt idx="8513">
                  <c:v>0.39402455091476002</c:v>
                </c:pt>
                <c:pt idx="8514">
                  <c:v>0.37482574582099998</c:v>
                </c:pt>
                <c:pt idx="8515">
                  <c:v>0.36653882265090998</c:v>
                </c:pt>
                <c:pt idx="8516">
                  <c:v>0.37300804257393</c:v>
                </c:pt>
                <c:pt idx="8517">
                  <c:v>0.36824056506156999</c:v>
                </c:pt>
                <c:pt idx="8518">
                  <c:v>0.39510211348534002</c:v>
                </c:pt>
                <c:pt idx="8519">
                  <c:v>0.39618340134621</c:v>
                </c:pt>
                <c:pt idx="8520">
                  <c:v>0.3880518078804</c:v>
                </c:pt>
                <c:pt idx="8521">
                  <c:v>0.39346697926521002</c:v>
                </c:pt>
                <c:pt idx="8522">
                  <c:v>0.37843120098114003</c:v>
                </c:pt>
                <c:pt idx="8523">
                  <c:v>0.35123178362846003</c:v>
                </c:pt>
                <c:pt idx="8524">
                  <c:v>0.39367699623107999</c:v>
                </c:pt>
                <c:pt idx="8525">
                  <c:v>0.37899258732795998</c:v>
                </c:pt>
                <c:pt idx="8526">
                  <c:v>0.38225218653679</c:v>
                </c:pt>
                <c:pt idx="8527">
                  <c:v>0.39464887976646001</c:v>
                </c:pt>
                <c:pt idx="8528">
                  <c:v>0.36912041902541998</c:v>
                </c:pt>
                <c:pt idx="8529">
                  <c:v>0.36327877640723999</c:v>
                </c:pt>
                <c:pt idx="8530">
                  <c:v>0.33518743515014998</c:v>
                </c:pt>
                <c:pt idx="8531">
                  <c:v>0.38222050666808999</c:v>
                </c:pt>
                <c:pt idx="8532">
                  <c:v>0.39627277851104997</c:v>
                </c:pt>
                <c:pt idx="8533">
                  <c:v>0.38388264179229997</c:v>
                </c:pt>
                <c:pt idx="8534">
                  <c:v>0.37393411993980002</c:v>
                </c:pt>
                <c:pt idx="8535">
                  <c:v>0.37721654772758001</c:v>
                </c:pt>
                <c:pt idx="8536">
                  <c:v>0.35990470647812001</c:v>
                </c:pt>
                <c:pt idx="8537">
                  <c:v>0.33659467101097001</c:v>
                </c:pt>
                <c:pt idx="8538">
                  <c:v>0.37194234132767001</c:v>
                </c:pt>
                <c:pt idx="8539">
                  <c:v>0.40253114700317</c:v>
                </c:pt>
                <c:pt idx="8540">
                  <c:v>0.39331042766571001</c:v>
                </c:pt>
                <c:pt idx="8541">
                  <c:v>0.37193533778191001</c:v>
                </c:pt>
                <c:pt idx="8542">
                  <c:v>0.38168090581893999</c:v>
                </c:pt>
                <c:pt idx="8543">
                  <c:v>0.33253568410873002</c:v>
                </c:pt>
                <c:pt idx="8544">
                  <c:v>0.34316229820250999</c:v>
                </c:pt>
                <c:pt idx="8545">
                  <c:v>0.38897463679313998</c:v>
                </c:pt>
                <c:pt idx="8546">
                  <c:v>0.37847533822059998</c:v>
                </c:pt>
                <c:pt idx="8547">
                  <c:v>0.39006099104880998</c:v>
                </c:pt>
                <c:pt idx="8548">
                  <c:v>0.37017610669135997</c:v>
                </c:pt>
                <c:pt idx="8549">
                  <c:v>0.35534301400184998</c:v>
                </c:pt>
                <c:pt idx="8550">
                  <c:v>0.36114862561226002</c:v>
                </c:pt>
                <c:pt idx="8551">
                  <c:v>0.32609263062477001</c:v>
                </c:pt>
                <c:pt idx="8552">
                  <c:v>0.39334443211554998</c:v>
                </c:pt>
                <c:pt idx="8553">
                  <c:v>0.39789995551108998</c:v>
                </c:pt>
                <c:pt idx="8554">
                  <c:v>0.38749569654464999</c:v>
                </c:pt>
                <c:pt idx="8555">
                  <c:v>0.37592971324920998</c:v>
                </c:pt>
                <c:pt idx="8556">
                  <c:v>0.36380416154861001</c:v>
                </c:pt>
                <c:pt idx="8557">
                  <c:v>0.37405985593795998</c:v>
                </c:pt>
                <c:pt idx="8558">
                  <c:v>0.35029181838036</c:v>
                </c:pt>
                <c:pt idx="8559">
                  <c:v>0.40801307559013</c:v>
                </c:pt>
                <c:pt idx="8560">
                  <c:v>0.41077467799187001</c:v>
                </c:pt>
                <c:pt idx="8561">
                  <c:v>0.41926008462906</c:v>
                </c:pt>
                <c:pt idx="8562">
                  <c:v>0.41833880543709001</c:v>
                </c:pt>
                <c:pt idx="8563">
                  <c:v>0.40891072154045</c:v>
                </c:pt>
                <c:pt idx="8564">
                  <c:v>0.37777704000473</c:v>
                </c:pt>
                <c:pt idx="8565">
                  <c:v>0.37276473641396002</c:v>
                </c:pt>
                <c:pt idx="8566">
                  <c:v>0.39453127980232</c:v>
                </c:pt>
                <c:pt idx="8567">
                  <c:v>0.40072345733643</c:v>
                </c:pt>
                <c:pt idx="8568">
                  <c:v>0.41105881333351002</c:v>
                </c:pt>
                <c:pt idx="8569">
                  <c:v>0.40607142448424999</c:v>
                </c:pt>
                <c:pt idx="8570">
                  <c:v>0.38128587603568997</c:v>
                </c:pt>
                <c:pt idx="8571">
                  <c:v>0.40619519352913003</c:v>
                </c:pt>
                <c:pt idx="8572">
                  <c:v>0.38969171047210999</c:v>
                </c:pt>
                <c:pt idx="8573">
                  <c:v>0.39548188447951999</c:v>
                </c:pt>
                <c:pt idx="8574">
                  <c:v>0.44070601463317999</c:v>
                </c:pt>
                <c:pt idx="8575">
                  <c:v>0.40852662920951999</c:v>
                </c:pt>
                <c:pt idx="8576">
                  <c:v>0.40649285912513999</c:v>
                </c:pt>
                <c:pt idx="8577">
                  <c:v>0.39803004264831998</c:v>
                </c:pt>
                <c:pt idx="8578">
                  <c:v>0.39040425419807001</c:v>
                </c:pt>
                <c:pt idx="8579">
                  <c:v>0.37570860981941001</c:v>
                </c:pt>
                <c:pt idx="8580">
                  <c:v>0.3915391266346</c:v>
                </c:pt>
                <c:pt idx="8581">
                  <c:v>0.41186785697937001</c:v>
                </c:pt>
                <c:pt idx="8582">
                  <c:v>0.40934082865714999</c:v>
                </c:pt>
                <c:pt idx="8583">
                  <c:v>0.39951589703559998</c:v>
                </c:pt>
                <c:pt idx="8584">
                  <c:v>0.39015996456146002</c:v>
                </c:pt>
                <c:pt idx="8585">
                  <c:v>0.37271919846535001</c:v>
                </c:pt>
                <c:pt idx="8586">
                  <c:v>0.36997818946838001</c:v>
                </c:pt>
                <c:pt idx="8587">
                  <c:v>0.36660587787628002</c:v>
                </c:pt>
                <c:pt idx="8588">
                  <c:v>0.37168323993683</c:v>
                </c:pt>
                <c:pt idx="8589">
                  <c:v>0.37910845875740001</c:v>
                </c:pt>
                <c:pt idx="8590">
                  <c:v>0.34323027729987998</c:v>
                </c:pt>
                <c:pt idx="8591">
                  <c:v>0.36324489116669001</c:v>
                </c:pt>
                <c:pt idx="8592">
                  <c:v>0.35076564550400002</c:v>
                </c:pt>
                <c:pt idx="8593">
                  <c:v>0.38370257616043002</c:v>
                </c:pt>
                <c:pt idx="8594">
                  <c:v>0.3811562359333</c:v>
                </c:pt>
                <c:pt idx="8595">
                  <c:v>0.37373712658882002</c:v>
                </c:pt>
                <c:pt idx="8596">
                  <c:v>0.37044584751129001</c:v>
                </c:pt>
                <c:pt idx="8597">
                  <c:v>0.34550449252129001</c:v>
                </c:pt>
                <c:pt idx="8598">
                  <c:v>0.34755331277847001</c:v>
                </c:pt>
                <c:pt idx="8599">
                  <c:v>0.34070950746536</c:v>
                </c:pt>
                <c:pt idx="8600">
                  <c:v>0.35903048515320002</c:v>
                </c:pt>
                <c:pt idx="8601">
                  <c:v>0.38612189888954002</c:v>
                </c:pt>
                <c:pt idx="8602">
                  <c:v>0.36463093757629</c:v>
                </c:pt>
                <c:pt idx="8603">
                  <c:v>0.37933984398842002</c:v>
                </c:pt>
                <c:pt idx="8604">
                  <c:v>0.36854404211044001</c:v>
                </c:pt>
                <c:pt idx="8605">
                  <c:v>0.35246658325195002</c:v>
                </c:pt>
                <c:pt idx="8606">
                  <c:v>0.34726557135581998</c:v>
                </c:pt>
                <c:pt idx="8607">
                  <c:v>0.37555631995201</c:v>
                </c:pt>
                <c:pt idx="8608">
                  <c:v>0.36890822649001997</c:v>
                </c:pt>
                <c:pt idx="8609">
                  <c:v>0.38554352521896001</c:v>
                </c:pt>
                <c:pt idx="8610">
                  <c:v>0.35189083218575001</c:v>
                </c:pt>
                <c:pt idx="8611">
                  <c:v>0.3626973927021</c:v>
                </c:pt>
                <c:pt idx="8612">
                  <c:v>0.34625244140625</c:v>
                </c:pt>
                <c:pt idx="8613">
                  <c:v>0.32325547933578003</c:v>
                </c:pt>
                <c:pt idx="8614">
                  <c:v>0.36408942937851002</c:v>
                </c:pt>
                <c:pt idx="8615">
                  <c:v>0.38790500164031999</c:v>
                </c:pt>
                <c:pt idx="8616">
                  <c:v>0.38172522187232999</c:v>
                </c:pt>
                <c:pt idx="8617">
                  <c:v>0.38456484675406999</c:v>
                </c:pt>
                <c:pt idx="8618">
                  <c:v>0.35289055109023998</c:v>
                </c:pt>
                <c:pt idx="8619">
                  <c:v>0.33709660172462003</c:v>
                </c:pt>
                <c:pt idx="8620">
                  <c:v>0.32193636894226002</c:v>
                </c:pt>
                <c:pt idx="8621">
                  <c:v>0.39281028509139998</c:v>
                </c:pt>
                <c:pt idx="8622">
                  <c:v>0.37966477870941001</c:v>
                </c:pt>
                <c:pt idx="8623">
                  <c:v>0.37648457288741999</c:v>
                </c:pt>
                <c:pt idx="8624">
                  <c:v>0.36688297986983998</c:v>
                </c:pt>
                <c:pt idx="8625">
                  <c:v>0.34659406542777998</c:v>
                </c:pt>
                <c:pt idx="8626">
                  <c:v>0.36281248927116</c:v>
                </c:pt>
                <c:pt idx="8627">
                  <c:v>0.31435117125510997</c:v>
                </c:pt>
                <c:pt idx="8628">
                  <c:v>0.38240331411362</c:v>
                </c:pt>
                <c:pt idx="8629">
                  <c:v>0.36186021566391002</c:v>
                </c:pt>
                <c:pt idx="8630">
                  <c:v>0.36298528313637002</c:v>
                </c:pt>
                <c:pt idx="8631">
                  <c:v>0.36703124642371998</c:v>
                </c:pt>
                <c:pt idx="8632">
                  <c:v>0.33779650926589999</c:v>
                </c:pt>
                <c:pt idx="8633">
                  <c:v>0.34789475798607</c:v>
                </c:pt>
                <c:pt idx="8634">
                  <c:v>0.32922726869583002</c:v>
                </c:pt>
                <c:pt idx="8635">
                  <c:v>0.37285840511321999</c:v>
                </c:pt>
                <c:pt idx="8636">
                  <c:v>0.36231660842896002</c:v>
                </c:pt>
                <c:pt idx="8637">
                  <c:v>0.34913191199303001</c:v>
                </c:pt>
                <c:pt idx="8638">
                  <c:v>0.34577110409737</c:v>
                </c:pt>
                <c:pt idx="8639">
                  <c:v>0.34752544760704002</c:v>
                </c:pt>
                <c:pt idx="8640">
                  <c:v>0.35375458002089999</c:v>
                </c:pt>
                <c:pt idx="8641">
                  <c:v>0.31947436928749001</c:v>
                </c:pt>
                <c:pt idx="8642">
                  <c:v>0.35310983657836997</c:v>
                </c:pt>
                <c:pt idx="8643">
                  <c:v>0.38440752029419001</c:v>
                </c:pt>
                <c:pt idx="8644">
                  <c:v>0.36258161067963002</c:v>
                </c:pt>
                <c:pt idx="8645">
                  <c:v>0.36833795905112998</c:v>
                </c:pt>
                <c:pt idx="8646">
                  <c:v>0.35334354639053001</c:v>
                </c:pt>
                <c:pt idx="8647">
                  <c:v>0.34721878170967002</c:v>
                </c:pt>
                <c:pt idx="8648">
                  <c:v>0.32367166876793002</c:v>
                </c:pt>
                <c:pt idx="8649">
                  <c:v>0.36231377720833002</c:v>
                </c:pt>
                <c:pt idx="8650">
                  <c:v>0.37201356887817</c:v>
                </c:pt>
                <c:pt idx="8651">
                  <c:v>0.35869264602661</c:v>
                </c:pt>
                <c:pt idx="8652">
                  <c:v>0.35037204623222001</c:v>
                </c:pt>
                <c:pt idx="8653">
                  <c:v>0.35853612422942999</c:v>
                </c:pt>
                <c:pt idx="8654">
                  <c:v>0.32375326752662997</c:v>
                </c:pt>
                <c:pt idx="8655">
                  <c:v>0.33575892448424999</c:v>
                </c:pt>
                <c:pt idx="8656">
                  <c:v>0.36304166913032998</c:v>
                </c:pt>
                <c:pt idx="8657">
                  <c:v>0.37647408246994002</c:v>
                </c:pt>
                <c:pt idx="8658">
                  <c:v>0.36602529883384999</c:v>
                </c:pt>
                <c:pt idx="8659">
                  <c:v>0.35634067654610002</c:v>
                </c:pt>
                <c:pt idx="8660">
                  <c:v>0.34157612919807001</c:v>
                </c:pt>
                <c:pt idx="8661">
                  <c:v>0.35137790441513</c:v>
                </c:pt>
                <c:pt idx="8662">
                  <c:v>0.32316517829894997</c:v>
                </c:pt>
                <c:pt idx="8663">
                  <c:v>0.38259026408195002</c:v>
                </c:pt>
                <c:pt idx="8664">
                  <c:v>0.36003696918487998</c:v>
                </c:pt>
                <c:pt idx="8665">
                  <c:v>0.36630836129188998</c:v>
                </c:pt>
                <c:pt idx="8666">
                  <c:v>0.36705100536346003</c:v>
                </c:pt>
                <c:pt idx="8667">
                  <c:v>0.35995501279830999</c:v>
                </c:pt>
                <c:pt idx="8668">
                  <c:v>0.33566555380821</c:v>
                </c:pt>
                <c:pt idx="8669">
                  <c:v>0.33552786707878002</c:v>
                </c:pt>
                <c:pt idx="8670">
                  <c:v>0.344382584095</c:v>
                </c:pt>
                <c:pt idx="8671">
                  <c:v>0.37151157855987998</c:v>
                </c:pt>
                <c:pt idx="8672">
                  <c:v>0.36021015048027</c:v>
                </c:pt>
                <c:pt idx="8673">
                  <c:v>0.35153996944427002</c:v>
                </c:pt>
                <c:pt idx="8674">
                  <c:v>0.36145830154419001</c:v>
                </c:pt>
                <c:pt idx="8675">
                  <c:v>0.32699978351593001</c:v>
                </c:pt>
                <c:pt idx="8676">
                  <c:v>0.32055014371871998</c:v>
                </c:pt>
                <c:pt idx="8677">
                  <c:v>0.37580925226211997</c:v>
                </c:pt>
                <c:pt idx="8678">
                  <c:v>0.37253418564795998</c:v>
                </c:pt>
                <c:pt idx="8679">
                  <c:v>0.35104194283485002</c:v>
                </c:pt>
                <c:pt idx="8680">
                  <c:v>0.36171740293503002</c:v>
                </c:pt>
                <c:pt idx="8681">
                  <c:v>0.33013173937798002</c:v>
                </c:pt>
                <c:pt idx="8682">
                  <c:v>0.31813782453536998</c:v>
                </c:pt>
                <c:pt idx="8683">
                  <c:v>0.33769956231116999</c:v>
                </c:pt>
                <c:pt idx="8684">
                  <c:v>0.35820358991623003</c:v>
                </c:pt>
                <c:pt idx="8685">
                  <c:v>0.36201626062393</c:v>
                </c:pt>
                <c:pt idx="8686">
                  <c:v>0.35551878809929</c:v>
                </c:pt>
                <c:pt idx="8687">
                  <c:v>0.3452550470829</c:v>
                </c:pt>
                <c:pt idx="8688">
                  <c:v>0.32569524645804998</c:v>
                </c:pt>
                <c:pt idx="8689">
                  <c:v>0.30450251698494002</c:v>
                </c:pt>
                <c:pt idx="8690">
                  <c:v>0.29967758059501998</c:v>
                </c:pt>
                <c:pt idx="8691">
                  <c:v>0.37076747417450001</c:v>
                </c:pt>
                <c:pt idx="8692">
                  <c:v>0.35759863257407998</c:v>
                </c:pt>
                <c:pt idx="8693">
                  <c:v>0.36591842770576</c:v>
                </c:pt>
                <c:pt idx="8694">
                  <c:v>0.34981977939606002</c:v>
                </c:pt>
                <c:pt idx="8695">
                  <c:v>0.35007560253143</c:v>
                </c:pt>
                <c:pt idx="8696">
                  <c:v>0.32772400975227001</c:v>
                </c:pt>
                <c:pt idx="8697">
                  <c:v>0.31475076079369002</c:v>
                </c:pt>
                <c:pt idx="8698">
                  <c:v>0.35994359850883001</c:v>
                </c:pt>
                <c:pt idx="8699">
                  <c:v>0.34531629085540999</c:v>
                </c:pt>
                <c:pt idx="8700">
                  <c:v>0.34553772211075001</c:v>
                </c:pt>
                <c:pt idx="8701">
                  <c:v>0.35091134905815002</c:v>
                </c:pt>
                <c:pt idx="8702">
                  <c:v>0.34658548235893</c:v>
                </c:pt>
                <c:pt idx="8703">
                  <c:v>0.32924196124076999</c:v>
                </c:pt>
                <c:pt idx="8704">
                  <c:v>0.31331712007522999</c:v>
                </c:pt>
                <c:pt idx="8705">
                  <c:v>0.34825775027275002</c:v>
                </c:pt>
                <c:pt idx="8706">
                  <c:v>0.37175381183624001</c:v>
                </c:pt>
                <c:pt idx="8707">
                  <c:v>0.34466361999512002</c:v>
                </c:pt>
                <c:pt idx="8708">
                  <c:v>0.35655865073204002</c:v>
                </c:pt>
                <c:pt idx="8709">
                  <c:v>0.34715738892554998</c:v>
                </c:pt>
                <c:pt idx="8710">
                  <c:v>0.34246599674224998</c:v>
                </c:pt>
                <c:pt idx="8711">
                  <c:v>0.31060710549354997</c:v>
                </c:pt>
                <c:pt idx="8712">
                  <c:v>0.36141836643219</c:v>
                </c:pt>
                <c:pt idx="8713">
                  <c:v>0.35504761338233998</c:v>
                </c:pt>
                <c:pt idx="8714">
                  <c:v>0.38016378879547003</c:v>
                </c:pt>
                <c:pt idx="8715">
                  <c:v>0.36458468437195002</c:v>
                </c:pt>
                <c:pt idx="8716">
                  <c:v>0.33895117044449002</c:v>
                </c:pt>
                <c:pt idx="8717">
                  <c:v>0.33926114439964</c:v>
                </c:pt>
                <c:pt idx="8718">
                  <c:v>0.30971774458884999</c:v>
                </c:pt>
                <c:pt idx="8719">
                  <c:v>0.35180670022964</c:v>
                </c:pt>
                <c:pt idx="8720">
                  <c:v>0.36036098003387002</c:v>
                </c:pt>
                <c:pt idx="8721">
                  <c:v>0.38464516401290999</c:v>
                </c:pt>
                <c:pt idx="8722">
                  <c:v>0.35843965411186002</c:v>
                </c:pt>
                <c:pt idx="8723">
                  <c:v>0.35921922326088002</c:v>
                </c:pt>
                <c:pt idx="8724">
                  <c:v>0.32428306341170998</c:v>
                </c:pt>
                <c:pt idx="8725">
                  <c:v>0.32888033986092002</c:v>
                </c:pt>
                <c:pt idx="8726">
                  <c:v>0.33745744824409002</c:v>
                </c:pt>
                <c:pt idx="8727">
                  <c:v>0.37854021787643</c:v>
                </c:pt>
                <c:pt idx="8728">
                  <c:v>0.34899613261223</c:v>
                </c:pt>
                <c:pt idx="8729">
                  <c:v>0.34193158149719</c:v>
                </c:pt>
                <c:pt idx="8730">
                  <c:v>0.34765914082527</c:v>
                </c:pt>
                <c:pt idx="8731">
                  <c:v>0.33290028572083002</c:v>
                </c:pt>
                <c:pt idx="8732">
                  <c:v>0.32486903667450001</c:v>
                </c:pt>
                <c:pt idx="8733">
                  <c:v>0.35313564538955999</c:v>
                </c:pt>
                <c:pt idx="8734">
                  <c:v>0.37101617455482</c:v>
                </c:pt>
                <c:pt idx="8735">
                  <c:v>0.36433753371239003</c:v>
                </c:pt>
                <c:pt idx="8736">
                  <c:v>0.35528805851936002</c:v>
                </c:pt>
                <c:pt idx="8737">
                  <c:v>0.35769835114478998</c:v>
                </c:pt>
                <c:pt idx="8738">
                  <c:v>0.33286482095718001</c:v>
                </c:pt>
                <c:pt idx="8739">
                  <c:v>0.37447467446326999</c:v>
                </c:pt>
                <c:pt idx="8740">
                  <c:v>0.35723155736923001</c:v>
                </c:pt>
                <c:pt idx="8741">
                  <c:v>0.36459282040596003</c:v>
                </c:pt>
                <c:pt idx="8742">
                  <c:v>0.33489394187927002</c:v>
                </c:pt>
                <c:pt idx="8743">
                  <c:v>0.33483228087424999</c:v>
                </c:pt>
                <c:pt idx="8744">
                  <c:v>0.33365914225577997</c:v>
                </c:pt>
                <c:pt idx="8745">
                  <c:v>0.35169643163681003</c:v>
                </c:pt>
                <c:pt idx="8746">
                  <c:v>0.37816318869590998</c:v>
                </c:pt>
                <c:pt idx="8747">
                  <c:v>0.38048154115677002</c:v>
                </c:pt>
                <c:pt idx="8748">
                  <c:v>0.36844861507415999</c:v>
                </c:pt>
                <c:pt idx="8749">
                  <c:v>0.33183050155639998</c:v>
                </c:pt>
                <c:pt idx="8750">
                  <c:v>0.33465427160263</c:v>
                </c:pt>
                <c:pt idx="8751">
                  <c:v>0.35541236400603998</c:v>
                </c:pt>
                <c:pt idx="8752">
                  <c:v>0.36040374636650002</c:v>
                </c:pt>
                <c:pt idx="8753">
                  <c:v>0.35914489626884</c:v>
                </c:pt>
                <c:pt idx="8754">
                  <c:v>0.34892395138741</c:v>
                </c:pt>
                <c:pt idx="8755">
                  <c:v>0.34236979484558</c:v>
                </c:pt>
                <c:pt idx="8756">
                  <c:v>0.33139085769652998</c:v>
                </c:pt>
                <c:pt idx="8757">
                  <c:v>0.34729233384132002</c:v>
                </c:pt>
                <c:pt idx="8758">
                  <c:v>0.36863809823990001</c:v>
                </c:pt>
                <c:pt idx="8759">
                  <c:v>0.35046011209487998</c:v>
                </c:pt>
                <c:pt idx="8760">
                  <c:v>0.35194432735442999</c:v>
                </c:pt>
                <c:pt idx="8761">
                  <c:v>0.33364599943161</c:v>
                </c:pt>
                <c:pt idx="8762">
                  <c:v>0.34701871871947998</c:v>
                </c:pt>
                <c:pt idx="8763">
                  <c:v>0.37254434823990001</c:v>
                </c:pt>
                <c:pt idx="8764">
                  <c:v>0.36523053050040999</c:v>
                </c:pt>
                <c:pt idx="8765">
                  <c:v>0.36610394716263001</c:v>
                </c:pt>
                <c:pt idx="8766">
                  <c:v>0.36264893412589999</c:v>
                </c:pt>
                <c:pt idx="8767">
                  <c:v>0.3474854528904</c:v>
                </c:pt>
                <c:pt idx="8768">
                  <c:v>0.33977535367012002</c:v>
                </c:pt>
                <c:pt idx="8769">
                  <c:v>0.35349801182746998</c:v>
                </c:pt>
                <c:pt idx="8770">
                  <c:v>0.36340418457985002</c:v>
                </c:pt>
                <c:pt idx="8771">
                  <c:v>0.35881590843201</c:v>
                </c:pt>
                <c:pt idx="8772">
                  <c:v>0.34711956977844</c:v>
                </c:pt>
                <c:pt idx="8773">
                  <c:v>0.34148734807968001</c:v>
                </c:pt>
                <c:pt idx="8774">
                  <c:v>0.32389169931411999</c:v>
                </c:pt>
                <c:pt idx="8775">
                  <c:v>0.34154248237610002</c:v>
                </c:pt>
                <c:pt idx="8776">
                  <c:v>0.35273557901382002</c:v>
                </c:pt>
                <c:pt idx="8777">
                  <c:v>0.35290789604187001</c:v>
                </c:pt>
                <c:pt idx="8778">
                  <c:v>0.35016942024231001</c:v>
                </c:pt>
                <c:pt idx="8779">
                  <c:v>0.35315313935280002</c:v>
                </c:pt>
                <c:pt idx="8780">
                  <c:v>0.33621984720230003</c:v>
                </c:pt>
                <c:pt idx="8781">
                  <c:v>0.35230162739754001</c:v>
                </c:pt>
                <c:pt idx="8782">
                  <c:v>0.36453723907470997</c:v>
                </c:pt>
                <c:pt idx="8783">
                  <c:v>0.36289998888969</c:v>
                </c:pt>
                <c:pt idx="8784">
                  <c:v>0.35486081242561002</c:v>
                </c:pt>
                <c:pt idx="8785">
                  <c:v>0.37529513239861001</c:v>
                </c:pt>
                <c:pt idx="8786">
                  <c:v>0.34742856025696001</c:v>
                </c:pt>
                <c:pt idx="8787">
                  <c:v>0.36270922422409002</c:v>
                </c:pt>
                <c:pt idx="8788">
                  <c:v>0.37847051024437001</c:v>
                </c:pt>
                <c:pt idx="8789">
                  <c:v>0.38106182217598</c:v>
                </c:pt>
                <c:pt idx="8790">
                  <c:v>0.34827357530594</c:v>
                </c:pt>
                <c:pt idx="8791">
                  <c:v>0.35843765735625999</c:v>
                </c:pt>
                <c:pt idx="8792">
                  <c:v>0.35283473134040999</c:v>
                </c:pt>
                <c:pt idx="8793">
                  <c:v>0.36960372328758001</c:v>
                </c:pt>
                <c:pt idx="8794">
                  <c:v>0.37860867381095997</c:v>
                </c:pt>
                <c:pt idx="8795">
                  <c:v>0.37871858477592002</c:v>
                </c:pt>
                <c:pt idx="8796">
                  <c:v>0.36273738741875</c:v>
                </c:pt>
                <c:pt idx="8797">
                  <c:v>0.35503000020981001</c:v>
                </c:pt>
                <c:pt idx="8798">
                  <c:v>0.34880086779594</c:v>
                </c:pt>
                <c:pt idx="8799">
                  <c:v>0.35144793987273998</c:v>
                </c:pt>
                <c:pt idx="8800">
                  <c:v>0.39217671751976002</c:v>
                </c:pt>
                <c:pt idx="8801">
                  <c:v>0.36419227719307001</c:v>
                </c:pt>
                <c:pt idx="8802">
                  <c:v>0.36468860507010997</c:v>
                </c:pt>
                <c:pt idx="8803">
                  <c:v>0.35477054119110002</c:v>
                </c:pt>
                <c:pt idx="8804">
                  <c:v>0.34361055493355003</c:v>
                </c:pt>
                <c:pt idx="8805">
                  <c:v>0.34361055493355003</c:v>
                </c:pt>
                <c:pt idx="8806">
                  <c:v>0.38849076628684998</c:v>
                </c:pt>
                <c:pt idx="8807">
                  <c:v>0.38849076628684998</c:v>
                </c:pt>
                <c:pt idx="8808">
                  <c:v>0.37400630116463002</c:v>
                </c:pt>
                <c:pt idx="8809">
                  <c:v>0.39114183187485002</c:v>
                </c:pt>
                <c:pt idx="8810">
                  <c:v>0.37439435720443998</c:v>
                </c:pt>
                <c:pt idx="8811">
                  <c:v>0.35469669103621998</c:v>
                </c:pt>
                <c:pt idx="8812">
                  <c:v>0.37573036551476002</c:v>
                </c:pt>
                <c:pt idx="8813">
                  <c:v>0.38681223988532998</c:v>
                </c:pt>
                <c:pt idx="8814">
                  <c:v>0.36849546432495001</c:v>
                </c:pt>
                <c:pt idx="8815">
                  <c:v>0.36849546432495001</c:v>
                </c:pt>
                <c:pt idx="8816">
                  <c:v>0.37144765257835</c:v>
                </c:pt>
                <c:pt idx="8817">
                  <c:v>0.37074038386344998</c:v>
                </c:pt>
                <c:pt idx="8818">
                  <c:v>0.37264829874039002</c:v>
                </c:pt>
                <c:pt idx="8819">
                  <c:v>0.37962356209754999</c:v>
                </c:pt>
                <c:pt idx="8820">
                  <c:v>0.37967026233673001</c:v>
                </c:pt>
                <c:pt idx="8821">
                  <c:v>0.36222735047339999</c:v>
                </c:pt>
                <c:pt idx="8822">
                  <c:v>0.36318331956862998</c:v>
                </c:pt>
                <c:pt idx="8823">
                  <c:v>0.36561337113379999</c:v>
                </c:pt>
                <c:pt idx="8824">
                  <c:v>0.3688200712204</c:v>
                </c:pt>
                <c:pt idx="8825">
                  <c:v>0.36769229173660001</c:v>
                </c:pt>
                <c:pt idx="8826">
                  <c:v>0.35253265500068998</c:v>
                </c:pt>
                <c:pt idx="8827">
                  <c:v>0.36963579058647</c:v>
                </c:pt>
                <c:pt idx="8828">
                  <c:v>0.34149205684661998</c:v>
                </c:pt>
                <c:pt idx="8829">
                  <c:v>0.34946727752686002</c:v>
                </c:pt>
                <c:pt idx="8830">
                  <c:v>0.36617335677147</c:v>
                </c:pt>
                <c:pt idx="8831">
                  <c:v>0.39871990680695002</c:v>
                </c:pt>
                <c:pt idx="8832">
                  <c:v>0.39027461409568998</c:v>
                </c:pt>
                <c:pt idx="8833">
                  <c:v>0.35778227448463001</c:v>
                </c:pt>
                <c:pt idx="8834">
                  <c:v>0.35509082674980003</c:v>
                </c:pt>
                <c:pt idx="8835">
                  <c:v>0.33536922931670998</c:v>
                </c:pt>
                <c:pt idx="8836">
                  <c:v>0.33448284864425998</c:v>
                </c:pt>
                <c:pt idx="8837">
                  <c:v>0.33448284864425998</c:v>
                </c:pt>
                <c:pt idx="8838">
                  <c:v>0.36932063102722001</c:v>
                </c:pt>
                <c:pt idx="8839">
                  <c:v>0.39519700407982</c:v>
                </c:pt>
                <c:pt idx="8840">
                  <c:v>0.36231291294098</c:v>
                </c:pt>
                <c:pt idx="8841">
                  <c:v>0.34494799375534002</c:v>
                </c:pt>
                <c:pt idx="8842">
                  <c:v>0.34784808754920998</c:v>
                </c:pt>
                <c:pt idx="8843">
                  <c:v>0.34777796268463002</c:v>
                </c:pt>
                <c:pt idx="8844">
                  <c:v>0.35624623298644997</c:v>
                </c:pt>
                <c:pt idx="8845">
                  <c:v>0.37631499767303001</c:v>
                </c:pt>
                <c:pt idx="8846">
                  <c:v>0.37374350428580999</c:v>
                </c:pt>
                <c:pt idx="8847">
                  <c:v>0.37343493103981001</c:v>
                </c:pt>
                <c:pt idx="8848">
                  <c:v>0.35171616077423001</c:v>
                </c:pt>
                <c:pt idx="8849">
                  <c:v>0.3680517077446</c:v>
                </c:pt>
                <c:pt idx="8850">
                  <c:v>0.35994854569434998</c:v>
                </c:pt>
                <c:pt idx="8851">
                  <c:v>0.40248513221741</c:v>
                </c:pt>
                <c:pt idx="8852">
                  <c:v>0.38633832335472001</c:v>
                </c:pt>
                <c:pt idx="8853">
                  <c:v>0.36490845680237</c:v>
                </c:pt>
                <c:pt idx="8854">
                  <c:v>0.36890590190887002</c:v>
                </c:pt>
                <c:pt idx="8855">
                  <c:v>0.38330388069152999</c:v>
                </c:pt>
                <c:pt idx="8856">
                  <c:v>0.36324381828308</c:v>
                </c:pt>
                <c:pt idx="8857">
                  <c:v>0.3710797727108</c:v>
                </c:pt>
                <c:pt idx="8858">
                  <c:v>0.36249512434005998</c:v>
                </c:pt>
                <c:pt idx="8859">
                  <c:v>0.37057679891585998</c:v>
                </c:pt>
                <c:pt idx="8860">
                  <c:v>0.36801320314406999</c:v>
                </c:pt>
                <c:pt idx="8861">
                  <c:v>0.37047231197357</c:v>
                </c:pt>
                <c:pt idx="8862">
                  <c:v>0.35469144582748002</c:v>
                </c:pt>
                <c:pt idx="8863">
                  <c:v>0.34280687570571999</c:v>
                </c:pt>
                <c:pt idx="8864">
                  <c:v>0.34518098831177002</c:v>
                </c:pt>
                <c:pt idx="8865">
                  <c:v>0.37104955315589999</c:v>
                </c:pt>
                <c:pt idx="8866">
                  <c:v>0.36184525489807001</c:v>
                </c:pt>
                <c:pt idx="8867">
                  <c:v>0.38579186797142001</c:v>
                </c:pt>
                <c:pt idx="8868">
                  <c:v>0.38329398632049999</c:v>
                </c:pt>
                <c:pt idx="8869">
                  <c:v>0.34585544466972001</c:v>
                </c:pt>
                <c:pt idx="8870">
                  <c:v>0.35545635223388999</c:v>
                </c:pt>
                <c:pt idx="8871">
                  <c:v>0.34496119618415999</c:v>
                </c:pt>
                <c:pt idx="8872">
                  <c:v>0.37831425666808999</c:v>
                </c:pt>
                <c:pt idx="8873">
                  <c:v>0.37595683336258001</c:v>
                </c:pt>
                <c:pt idx="8874">
                  <c:v>0.36080348491669001</c:v>
                </c:pt>
                <c:pt idx="8875">
                  <c:v>0.35875985026360002</c:v>
                </c:pt>
                <c:pt idx="8876">
                  <c:v>0.35875985026360002</c:v>
                </c:pt>
                <c:pt idx="8877">
                  <c:v>0.34857398271561002</c:v>
                </c:pt>
                <c:pt idx="8878">
                  <c:v>0.34857398271561002</c:v>
                </c:pt>
                <c:pt idx="8879">
                  <c:v>0.33691394329071001</c:v>
                </c:pt>
                <c:pt idx="8880">
                  <c:v>0.37795141339302002</c:v>
                </c:pt>
                <c:pt idx="8881">
                  <c:v>0.37795141339302002</c:v>
                </c:pt>
                <c:pt idx="8882">
                  <c:v>0.37887012958527</c:v>
                </c:pt>
                <c:pt idx="8883">
                  <c:v>0.37887012958527</c:v>
                </c:pt>
                <c:pt idx="8884">
                  <c:v>0.35637122392654003</c:v>
                </c:pt>
                <c:pt idx="8885">
                  <c:v>0.35432335734366999</c:v>
                </c:pt>
                <c:pt idx="8886">
                  <c:v>0.33434477448463001</c:v>
                </c:pt>
                <c:pt idx="8887">
                  <c:v>0.36040234565735002</c:v>
                </c:pt>
                <c:pt idx="8888">
                  <c:v>0.38154810667038003</c:v>
                </c:pt>
                <c:pt idx="8889">
                  <c:v>0.36358493566513</c:v>
                </c:pt>
                <c:pt idx="8890">
                  <c:v>0.37689375877379999</c:v>
                </c:pt>
                <c:pt idx="8891">
                  <c:v>0.36039811372757002</c:v>
                </c:pt>
                <c:pt idx="8892">
                  <c:v>0.35781058669089999</c:v>
                </c:pt>
                <c:pt idx="8893">
                  <c:v>0.37557604908942999</c:v>
                </c:pt>
                <c:pt idx="8894">
                  <c:v>0.36864590644835998</c:v>
                </c:pt>
                <c:pt idx="8895">
                  <c:v>0.38690209388732999</c:v>
                </c:pt>
                <c:pt idx="8896">
                  <c:v>0.37964802980423001</c:v>
                </c:pt>
                <c:pt idx="8897">
                  <c:v>0.35147544741630998</c:v>
                </c:pt>
                <c:pt idx="8898">
                  <c:v>0.36333158612250999</c:v>
                </c:pt>
                <c:pt idx="8899">
                  <c:v>0.33090466260910001</c:v>
                </c:pt>
                <c:pt idx="8900">
                  <c:v>0.34059453010558999</c:v>
                </c:pt>
                <c:pt idx="8901">
                  <c:v>0.39806574583054</c:v>
                </c:pt>
                <c:pt idx="8902">
                  <c:v>0.39806574583054</c:v>
                </c:pt>
                <c:pt idx="8903">
                  <c:v>0.40165799856186002</c:v>
                </c:pt>
                <c:pt idx="8904">
                  <c:v>0.38138023018836997</c:v>
                </c:pt>
                <c:pt idx="8905">
                  <c:v>0.36198037862777999</c:v>
                </c:pt>
                <c:pt idx="8906">
                  <c:v>0.35225284099579002</c:v>
                </c:pt>
                <c:pt idx="8907">
                  <c:v>0.39315816760062999</c:v>
                </c:pt>
                <c:pt idx="8908">
                  <c:v>0.3947765827179</c:v>
                </c:pt>
                <c:pt idx="8909">
                  <c:v>0.37338849902152998</c:v>
                </c:pt>
                <c:pt idx="8910">
                  <c:v>0.36013820767402999</c:v>
                </c:pt>
                <c:pt idx="8911">
                  <c:v>0.38444146513938998</c:v>
                </c:pt>
                <c:pt idx="8912">
                  <c:v>0.34915345907210998</c:v>
                </c:pt>
                <c:pt idx="8913">
                  <c:v>0.34533300995826999</c:v>
                </c:pt>
                <c:pt idx="8914">
                  <c:v>0.39602518081665</c:v>
                </c:pt>
                <c:pt idx="8915">
                  <c:v>0.38886204361915999</c:v>
                </c:pt>
                <c:pt idx="8916">
                  <c:v>0.37698194384575001</c:v>
                </c:pt>
                <c:pt idx="8917">
                  <c:v>0.37493270635605003</c:v>
                </c:pt>
                <c:pt idx="8918">
                  <c:v>0.38684457540512002</c:v>
                </c:pt>
                <c:pt idx="8919">
                  <c:v>0.36380013823509</c:v>
                </c:pt>
                <c:pt idx="8920">
                  <c:v>0.36142650246620001</c:v>
                </c:pt>
                <c:pt idx="8921">
                  <c:v>0.39156848192214999</c:v>
                </c:pt>
                <c:pt idx="8922">
                  <c:v>0.40056803822517001</c:v>
                </c:pt>
                <c:pt idx="8923">
                  <c:v>0.39038708806038003</c:v>
                </c:pt>
                <c:pt idx="8924">
                  <c:v>0.37168961763382002</c:v>
                </c:pt>
                <c:pt idx="8925">
                  <c:v>0.36373966932297003</c:v>
                </c:pt>
                <c:pt idx="8926">
                  <c:v>0.34973675012588001</c:v>
                </c:pt>
                <c:pt idx="8927">
                  <c:v>0.34242039918900002</c:v>
                </c:pt>
                <c:pt idx="8928">
                  <c:v>0.35958614945411999</c:v>
                </c:pt>
                <c:pt idx="8929">
                  <c:v>0.36429399251937999</c:v>
                </c:pt>
                <c:pt idx="8930">
                  <c:v>0.38602638244629001</c:v>
                </c:pt>
                <c:pt idx="8931">
                  <c:v>0.36366337537766003</c:v>
                </c:pt>
                <c:pt idx="8932">
                  <c:v>0.35170629620552002</c:v>
                </c:pt>
                <c:pt idx="8933">
                  <c:v>0.33272022008896002</c:v>
                </c:pt>
                <c:pt idx="8934">
                  <c:v>0.33384004235268</c:v>
                </c:pt>
                <c:pt idx="8935">
                  <c:v>0.36716693639754999</c:v>
                </c:pt>
                <c:pt idx="8936">
                  <c:v>0.38034260272979997</c:v>
                </c:pt>
                <c:pt idx="8937">
                  <c:v>0.35839185118674999</c:v>
                </c:pt>
                <c:pt idx="8938">
                  <c:v>0.36225965619087003</c:v>
                </c:pt>
                <c:pt idx="8939">
                  <c:v>0.34911578893660999</c:v>
                </c:pt>
                <c:pt idx="8940">
                  <c:v>0.35106971859932001</c:v>
                </c:pt>
                <c:pt idx="8941">
                  <c:v>0.34606775641441001</c:v>
                </c:pt>
                <c:pt idx="8942">
                  <c:v>0.37549430131911998</c:v>
                </c:pt>
                <c:pt idx="8943">
                  <c:v>0.37223953008652</c:v>
                </c:pt>
                <c:pt idx="8944">
                  <c:v>0.36639809608459001</c:v>
                </c:pt>
                <c:pt idx="8945">
                  <c:v>0.37639886140822998</c:v>
                </c:pt>
                <c:pt idx="8946">
                  <c:v>0.35575073957442999</c:v>
                </c:pt>
                <c:pt idx="8947">
                  <c:v>0.34452137351036</c:v>
                </c:pt>
                <c:pt idx="8948">
                  <c:v>0.31967058777808999</c:v>
                </c:pt>
                <c:pt idx="8949">
                  <c:v>0.36968541145325001</c:v>
                </c:pt>
                <c:pt idx="8950">
                  <c:v>0.35565888881683</c:v>
                </c:pt>
                <c:pt idx="8951">
                  <c:v>0.37982282042503002</c:v>
                </c:pt>
                <c:pt idx="8952">
                  <c:v>0.34169945120811002</c:v>
                </c:pt>
                <c:pt idx="8953">
                  <c:v>0.33904117345809998</c:v>
                </c:pt>
                <c:pt idx="8954">
                  <c:v>0.34569829702376997</c:v>
                </c:pt>
                <c:pt idx="8955">
                  <c:v>0.33608961105347002</c:v>
                </c:pt>
                <c:pt idx="8956">
                  <c:v>0.35747697949409002</c:v>
                </c:pt>
                <c:pt idx="8957">
                  <c:v>0.37917414307594</c:v>
                </c:pt>
                <c:pt idx="8958">
                  <c:v>0.37946879863739003</c:v>
                </c:pt>
                <c:pt idx="8959">
                  <c:v>0.34059786796570002</c:v>
                </c:pt>
                <c:pt idx="8960">
                  <c:v>0.33873233199120001</c:v>
                </c:pt>
                <c:pt idx="8961">
                  <c:v>0.33155667781830001</c:v>
                </c:pt>
                <c:pt idx="8962">
                  <c:v>0.33235788345336997</c:v>
                </c:pt>
                <c:pt idx="8963">
                  <c:v>0.35382863879204002</c:v>
                </c:pt>
                <c:pt idx="8964">
                  <c:v>0.38319483399391002</c:v>
                </c:pt>
                <c:pt idx="8965">
                  <c:v>0.36727842688559997</c:v>
                </c:pt>
                <c:pt idx="8966">
                  <c:v>0.37200057506561002</c:v>
                </c:pt>
                <c:pt idx="8967">
                  <c:v>0.34152507781982</c:v>
                </c:pt>
                <c:pt idx="8968">
                  <c:v>0.34859761595726002</c:v>
                </c:pt>
                <c:pt idx="8969">
                  <c:v>0.33704552054405001</c:v>
                </c:pt>
                <c:pt idx="8970">
                  <c:v>0.39210301637650002</c:v>
                </c:pt>
                <c:pt idx="8971">
                  <c:v>0.37913298606873003</c:v>
                </c:pt>
                <c:pt idx="8972">
                  <c:v>0.37201312184334001</c:v>
                </c:pt>
                <c:pt idx="8973">
                  <c:v>0.35524347424507002</c:v>
                </c:pt>
                <c:pt idx="8974">
                  <c:v>0.34286725521088002</c:v>
                </c:pt>
                <c:pt idx="8975">
                  <c:v>0.35208895802498003</c:v>
                </c:pt>
                <c:pt idx="8976">
                  <c:v>0.31704005599022</c:v>
                </c:pt>
                <c:pt idx="8977">
                  <c:v>0.38442108035088002</c:v>
                </c:pt>
                <c:pt idx="8978">
                  <c:v>0.37857177853584001</c:v>
                </c:pt>
                <c:pt idx="8979">
                  <c:v>0.39409357309340998</c:v>
                </c:pt>
                <c:pt idx="8980">
                  <c:v>0.34734472632407998</c:v>
                </c:pt>
                <c:pt idx="8981">
                  <c:v>0.35221853852272</c:v>
                </c:pt>
                <c:pt idx="8982">
                  <c:v>0.33557423949241999</c:v>
                </c:pt>
                <c:pt idx="8983">
                  <c:v>0.35852202773094</c:v>
                </c:pt>
                <c:pt idx="8984">
                  <c:v>0.36065024137496998</c:v>
                </c:pt>
                <c:pt idx="8985">
                  <c:v>0.39334326982498002</c:v>
                </c:pt>
                <c:pt idx="8986">
                  <c:v>0.38265773653983998</c:v>
                </c:pt>
                <c:pt idx="8987">
                  <c:v>0.34371188282967002</c:v>
                </c:pt>
                <c:pt idx="8988">
                  <c:v>0.34291768074036</c:v>
                </c:pt>
                <c:pt idx="8989">
                  <c:v>0.33533012866973999</c:v>
                </c:pt>
                <c:pt idx="8990">
                  <c:v>0.32843613624572998</c:v>
                </c:pt>
                <c:pt idx="8991">
                  <c:v>0.36188670992851002</c:v>
                </c:pt>
                <c:pt idx="8992">
                  <c:v>0.38964650034904003</c:v>
                </c:pt>
                <c:pt idx="8993">
                  <c:v>0.36305510997772</c:v>
                </c:pt>
                <c:pt idx="8994">
                  <c:v>0.38168698549271002</c:v>
                </c:pt>
                <c:pt idx="8995">
                  <c:v>0.36018043756485002</c:v>
                </c:pt>
                <c:pt idx="8996">
                  <c:v>0.33419421315192999</c:v>
                </c:pt>
                <c:pt idx="8997">
                  <c:v>0.33336114883423001</c:v>
                </c:pt>
                <c:pt idx="8998">
                  <c:v>0.36270672082901001</c:v>
                </c:pt>
                <c:pt idx="8999">
                  <c:v>0.35473525524138999</c:v>
                </c:pt>
                <c:pt idx="9000">
                  <c:v>0.37672132253647</c:v>
                </c:pt>
                <c:pt idx="9001">
                  <c:v>0.34144166111946</c:v>
                </c:pt>
                <c:pt idx="9002">
                  <c:v>0.33414047956467002</c:v>
                </c:pt>
                <c:pt idx="9003">
                  <c:v>0.34827238321303999</c:v>
                </c:pt>
                <c:pt idx="9004">
                  <c:v>0.33992663025856001</c:v>
                </c:pt>
                <c:pt idx="9005">
                  <c:v>0.36406943202018999</c:v>
                </c:pt>
                <c:pt idx="9006">
                  <c:v>0.37713742256165</c:v>
                </c:pt>
                <c:pt idx="9007">
                  <c:v>0.36549913883209001</c:v>
                </c:pt>
                <c:pt idx="9008">
                  <c:v>0.36169818043709001</c:v>
                </c:pt>
                <c:pt idx="9009">
                  <c:v>0.36096835136414002</c:v>
                </c:pt>
                <c:pt idx="9010">
                  <c:v>0.35137093067169001</c:v>
                </c:pt>
                <c:pt idx="9011">
                  <c:v>0.34737876057625</c:v>
                </c:pt>
                <c:pt idx="9012">
                  <c:v>0.35527315735817</c:v>
                </c:pt>
                <c:pt idx="9013">
                  <c:v>0.36339536309241999</c:v>
                </c:pt>
                <c:pt idx="9014">
                  <c:v>0.36638733744620999</c:v>
                </c:pt>
                <c:pt idx="9015">
                  <c:v>0.37891355156897999</c:v>
                </c:pt>
                <c:pt idx="9016">
                  <c:v>0.33955985307692998</c:v>
                </c:pt>
                <c:pt idx="9017">
                  <c:v>0.32441833615303001</c:v>
                </c:pt>
                <c:pt idx="9018">
                  <c:v>0.31504073739052002</c:v>
                </c:pt>
                <c:pt idx="9019">
                  <c:v>0.38421800732612998</c:v>
                </c:pt>
                <c:pt idx="9020">
                  <c:v>0.35506314039230003</c:v>
                </c:pt>
                <c:pt idx="9021">
                  <c:v>0.36734500527382002</c:v>
                </c:pt>
                <c:pt idx="9022">
                  <c:v>0.37482258677482999</c:v>
                </c:pt>
                <c:pt idx="9023">
                  <c:v>0.35320624709129</c:v>
                </c:pt>
                <c:pt idx="9024">
                  <c:v>0.33208730816840998</c:v>
                </c:pt>
                <c:pt idx="9025">
                  <c:v>0.31861740350723</c:v>
                </c:pt>
                <c:pt idx="9026">
                  <c:v>0.36314007639884999</c:v>
                </c:pt>
                <c:pt idx="9027">
                  <c:v>0.37741231918335</c:v>
                </c:pt>
                <c:pt idx="9028">
                  <c:v>0.3743841946125</c:v>
                </c:pt>
                <c:pt idx="9029">
                  <c:v>0.37312853336334001</c:v>
                </c:pt>
                <c:pt idx="9030">
                  <c:v>0.35541900992393</c:v>
                </c:pt>
                <c:pt idx="9031">
                  <c:v>0.33170157670974998</c:v>
                </c:pt>
                <c:pt idx="9032">
                  <c:v>0.33674499392509</c:v>
                </c:pt>
                <c:pt idx="9033">
                  <c:v>0.38440468907356001</c:v>
                </c:pt>
                <c:pt idx="9034">
                  <c:v>0.37588736414909002</c:v>
                </c:pt>
                <c:pt idx="9035">
                  <c:v>0.37253883481026001</c:v>
                </c:pt>
                <c:pt idx="9036">
                  <c:v>0.35406944155692999</c:v>
                </c:pt>
                <c:pt idx="9037">
                  <c:v>0.34811735153197998</c:v>
                </c:pt>
                <c:pt idx="9038">
                  <c:v>0.32900103926659002</c:v>
                </c:pt>
                <c:pt idx="9039">
                  <c:v>0.37576743960380998</c:v>
                </c:pt>
                <c:pt idx="9040">
                  <c:v>0.39101988077164002</c:v>
                </c:pt>
                <c:pt idx="9041">
                  <c:v>0.38208228349686002</c:v>
                </c:pt>
                <c:pt idx="9042">
                  <c:v>0.36883488297462003</c:v>
                </c:pt>
                <c:pt idx="9043">
                  <c:v>0.35363569855690002</c:v>
                </c:pt>
                <c:pt idx="9044">
                  <c:v>0.32751494646071999</c:v>
                </c:pt>
                <c:pt idx="9045">
                  <c:v>0.35389006137848</c:v>
                </c:pt>
                <c:pt idx="9046">
                  <c:v>0.3606690466404</c:v>
                </c:pt>
                <c:pt idx="9047">
                  <c:v>0.38738936185836997</c:v>
                </c:pt>
                <c:pt idx="9048">
                  <c:v>0.37023359537125</c:v>
                </c:pt>
                <c:pt idx="9049">
                  <c:v>0.35094559192656999</c:v>
                </c:pt>
                <c:pt idx="9050">
                  <c:v>0.32948270440102001</c:v>
                </c:pt>
                <c:pt idx="9051">
                  <c:v>0.35234189033508001</c:v>
                </c:pt>
                <c:pt idx="9052">
                  <c:v>0.36988028883933999</c:v>
                </c:pt>
                <c:pt idx="9053">
                  <c:v>0.36159738898277</c:v>
                </c:pt>
                <c:pt idx="9054">
                  <c:v>0.36035823822021001</c:v>
                </c:pt>
                <c:pt idx="9055">
                  <c:v>0.33925998210906999</c:v>
                </c:pt>
                <c:pt idx="9056">
                  <c:v>0.33928191661835</c:v>
                </c:pt>
                <c:pt idx="9057">
                  <c:v>0.36554136872291998</c:v>
                </c:pt>
                <c:pt idx="9058">
                  <c:v>0.36887514591217002</c:v>
                </c:pt>
                <c:pt idx="9059">
                  <c:v>0.36719161272049</c:v>
                </c:pt>
                <c:pt idx="9060">
                  <c:v>0.34900596737862</c:v>
                </c:pt>
                <c:pt idx="9061">
                  <c:v>0.35503020882607</c:v>
                </c:pt>
                <c:pt idx="9062">
                  <c:v>0.33017757534981002</c:v>
                </c:pt>
                <c:pt idx="9063">
                  <c:v>0.36432766914367998</c:v>
                </c:pt>
                <c:pt idx="9064">
                  <c:v>0.36506089568138</c:v>
                </c:pt>
                <c:pt idx="9065">
                  <c:v>0.38081011176108998</c:v>
                </c:pt>
                <c:pt idx="9066">
                  <c:v>0.36087137460709001</c:v>
                </c:pt>
                <c:pt idx="9067">
                  <c:v>0.36298477649688998</c:v>
                </c:pt>
                <c:pt idx="9068">
                  <c:v>0.33842462301254</c:v>
                </c:pt>
                <c:pt idx="9069">
                  <c:v>0.37266170978545998</c:v>
                </c:pt>
                <c:pt idx="9070">
                  <c:v>0.37288311123848</c:v>
                </c:pt>
                <c:pt idx="9071">
                  <c:v>0.38096693158150002</c:v>
                </c:pt>
                <c:pt idx="9072">
                  <c:v>0.3693859577179</c:v>
                </c:pt>
                <c:pt idx="9073">
                  <c:v>0.35281974077224998</c:v>
                </c:pt>
                <c:pt idx="9074">
                  <c:v>0.36245396733284002</c:v>
                </c:pt>
                <c:pt idx="9075">
                  <c:v>0.38578805327415</c:v>
                </c:pt>
                <c:pt idx="9076">
                  <c:v>0.39357087016106002</c:v>
                </c:pt>
                <c:pt idx="9077">
                  <c:v>0.38612765073776001</c:v>
                </c:pt>
                <c:pt idx="9078">
                  <c:v>0.36972197890281999</c:v>
                </c:pt>
                <c:pt idx="9079">
                  <c:v>0.36353078484535001</c:v>
                </c:pt>
                <c:pt idx="9080">
                  <c:v>0.33936762809753002</c:v>
                </c:pt>
                <c:pt idx="9081">
                  <c:v>0.36489924788474998</c:v>
                </c:pt>
                <c:pt idx="9082">
                  <c:v>0.38676461577415</c:v>
                </c:pt>
                <c:pt idx="9083">
                  <c:v>0.39191186428070002</c:v>
                </c:pt>
                <c:pt idx="9084">
                  <c:v>0.37352880835532998</c:v>
                </c:pt>
                <c:pt idx="9085">
                  <c:v>0.35649153590201998</c:v>
                </c:pt>
                <c:pt idx="9086">
                  <c:v>0.34527552127838002</c:v>
                </c:pt>
                <c:pt idx="9087">
                  <c:v>0.34527552127838002</c:v>
                </c:pt>
                <c:pt idx="9088">
                  <c:v>0.37893155217170998</c:v>
                </c:pt>
                <c:pt idx="9089">
                  <c:v>0.38495308160781999</c:v>
                </c:pt>
                <c:pt idx="9090">
                  <c:v>0.38495308160781999</c:v>
                </c:pt>
                <c:pt idx="9091">
                  <c:v>0.39100807905196999</c:v>
                </c:pt>
                <c:pt idx="9092">
                  <c:v>0.36317762732505998</c:v>
                </c:pt>
                <c:pt idx="9093">
                  <c:v>0.35365438461304</c:v>
                </c:pt>
                <c:pt idx="9094">
                  <c:v>0.36512339115143</c:v>
                </c:pt>
                <c:pt idx="9095">
                  <c:v>0.36998149752616999</c:v>
                </c:pt>
                <c:pt idx="9096">
                  <c:v>0.39457485079764998</c:v>
                </c:pt>
                <c:pt idx="9097">
                  <c:v>0.35954982042313</c:v>
                </c:pt>
                <c:pt idx="9098">
                  <c:v>0.37180575728415999</c:v>
                </c:pt>
                <c:pt idx="9099">
                  <c:v>0.36628729104996</c:v>
                </c:pt>
                <c:pt idx="9100">
                  <c:v>0.38014528155326999</c:v>
                </c:pt>
                <c:pt idx="9101">
                  <c:v>0.38014528155326999</c:v>
                </c:pt>
                <c:pt idx="9102">
                  <c:v>0.38796415925026001</c:v>
                </c:pt>
                <c:pt idx="9103">
                  <c:v>0.36683148145675998</c:v>
                </c:pt>
                <c:pt idx="9104">
                  <c:v>0.36051419377326999</c:v>
                </c:pt>
                <c:pt idx="9105">
                  <c:v>0.35615575313567999</c:v>
                </c:pt>
                <c:pt idx="9106">
                  <c:v>0.38875716924666998</c:v>
                </c:pt>
                <c:pt idx="9107">
                  <c:v>0.38875716924666998</c:v>
                </c:pt>
                <c:pt idx="9108">
                  <c:v>0.38518697023392001</c:v>
                </c:pt>
                <c:pt idx="9109">
                  <c:v>0.36612340807915</c:v>
                </c:pt>
                <c:pt idx="9110">
                  <c:v>0.38043215870857</c:v>
                </c:pt>
                <c:pt idx="9111">
                  <c:v>0.37010690569878002</c:v>
                </c:pt>
                <c:pt idx="9112">
                  <c:v>0.40409180521964999</c:v>
                </c:pt>
                <c:pt idx="9113">
                  <c:v>0.38184425234795</c:v>
                </c:pt>
                <c:pt idx="9114">
                  <c:v>0.35467988252639998</c:v>
                </c:pt>
                <c:pt idx="9115">
                  <c:v>0.35467988252639998</c:v>
                </c:pt>
                <c:pt idx="9116">
                  <c:v>0.36337691545486001</c:v>
                </c:pt>
                <c:pt idx="9117">
                  <c:v>0.36070495843887002</c:v>
                </c:pt>
                <c:pt idx="9118">
                  <c:v>0.38738971948624001</c:v>
                </c:pt>
                <c:pt idx="9119">
                  <c:v>0.38738971948624001</c:v>
                </c:pt>
                <c:pt idx="9120">
                  <c:v>0.37840476632117998</c:v>
                </c:pt>
                <c:pt idx="9121">
                  <c:v>0.39198529720306002</c:v>
                </c:pt>
                <c:pt idx="9122">
                  <c:v>0.38797122240067</c:v>
                </c:pt>
                <c:pt idx="9123">
                  <c:v>0.3569128215313</c:v>
                </c:pt>
                <c:pt idx="9124">
                  <c:v>0.39329960942268</c:v>
                </c:pt>
                <c:pt idx="9125">
                  <c:v>0.39237645268440002</c:v>
                </c:pt>
                <c:pt idx="9126">
                  <c:v>0.37243884801865001</c:v>
                </c:pt>
                <c:pt idx="9127">
                  <c:v>0.36611118912696999</c:v>
                </c:pt>
                <c:pt idx="9128">
                  <c:v>0.36122474074364003</c:v>
                </c:pt>
                <c:pt idx="9129">
                  <c:v>0.35720795392990001</c:v>
                </c:pt>
                <c:pt idx="9130">
                  <c:v>0.33988308906554998</c:v>
                </c:pt>
                <c:pt idx="9131">
                  <c:v>0.35642391443253002</c:v>
                </c:pt>
                <c:pt idx="9132">
                  <c:v>0.39183709025383001</c:v>
                </c:pt>
                <c:pt idx="9133">
                  <c:v>0.39091452956200001</c:v>
                </c:pt>
                <c:pt idx="9134">
                  <c:v>0.36576279997826</c:v>
                </c:pt>
                <c:pt idx="9135">
                  <c:v>0.37409809231758001</c:v>
                </c:pt>
                <c:pt idx="9136">
                  <c:v>0.35381388664246</c:v>
                </c:pt>
                <c:pt idx="9137">
                  <c:v>0.33852669596672003</c:v>
                </c:pt>
                <c:pt idx="9138">
                  <c:v>0.38948684930800997</c:v>
                </c:pt>
                <c:pt idx="9139">
                  <c:v>0.39115270972251998</c:v>
                </c:pt>
                <c:pt idx="9140">
                  <c:v>0.37721472978592002</c:v>
                </c:pt>
                <c:pt idx="9141">
                  <c:v>0.35506820678710999</c:v>
                </c:pt>
                <c:pt idx="9142">
                  <c:v>0.35188636183739003</c:v>
                </c:pt>
                <c:pt idx="9143">
                  <c:v>0.35720306634902999</c:v>
                </c:pt>
                <c:pt idx="9144">
                  <c:v>0.34955209493637002</c:v>
                </c:pt>
                <c:pt idx="9145">
                  <c:v>0.39064037799835</c:v>
                </c:pt>
                <c:pt idx="9146">
                  <c:v>0.37036162614821999</c:v>
                </c:pt>
                <c:pt idx="9147">
                  <c:v>0.38871818780898998</c:v>
                </c:pt>
                <c:pt idx="9148">
                  <c:v>0.36636865139008001</c:v>
                </c:pt>
                <c:pt idx="9149">
                  <c:v>0.36689829826355003</c:v>
                </c:pt>
                <c:pt idx="9150">
                  <c:v>0.36930316686629999</c:v>
                </c:pt>
                <c:pt idx="9151">
                  <c:v>0.33616963028907998</c:v>
                </c:pt>
                <c:pt idx="9152">
                  <c:v>0.38994669914246</c:v>
                </c:pt>
                <c:pt idx="9153">
                  <c:v>0.38285797834396001</c:v>
                </c:pt>
                <c:pt idx="9154">
                  <c:v>0.39222478866576999</c:v>
                </c:pt>
                <c:pt idx="9155">
                  <c:v>0.38677045702933999</c:v>
                </c:pt>
                <c:pt idx="9156">
                  <c:v>0.34889921545982</c:v>
                </c:pt>
                <c:pt idx="9157">
                  <c:v>0.33465659618378002</c:v>
                </c:pt>
                <c:pt idx="9158">
                  <c:v>0.34736311435699002</c:v>
                </c:pt>
                <c:pt idx="9159">
                  <c:v>0.36173832416534002</c:v>
                </c:pt>
                <c:pt idx="9160">
                  <c:v>0.38840201497077997</c:v>
                </c:pt>
                <c:pt idx="9161">
                  <c:v>0.38580769300460999</c:v>
                </c:pt>
                <c:pt idx="9162">
                  <c:v>0.38742414116858997</c:v>
                </c:pt>
                <c:pt idx="9163">
                  <c:v>0.36083161830902</c:v>
                </c:pt>
                <c:pt idx="9164">
                  <c:v>0.36060583591460998</c:v>
                </c:pt>
                <c:pt idx="9165">
                  <c:v>0.35605263710022</c:v>
                </c:pt>
                <c:pt idx="9166">
                  <c:v>0.39655545353888999</c:v>
                </c:pt>
                <c:pt idx="9167">
                  <c:v>0.38416332006454001</c:v>
                </c:pt>
                <c:pt idx="9168">
                  <c:v>0.38997986912727001</c:v>
                </c:pt>
                <c:pt idx="9169">
                  <c:v>0.37063834071159002</c:v>
                </c:pt>
                <c:pt idx="9170">
                  <c:v>0.36298933625221003</c:v>
                </c:pt>
                <c:pt idx="9171">
                  <c:v>0.37203133106232</c:v>
                </c:pt>
                <c:pt idx="9172">
                  <c:v>0.33903211355209001</c:v>
                </c:pt>
                <c:pt idx="9173">
                  <c:v>0.37995359301567</c:v>
                </c:pt>
                <c:pt idx="9174">
                  <c:v>0.39301723241806003</c:v>
                </c:pt>
                <c:pt idx="9175">
                  <c:v>0.40755456686019997</c:v>
                </c:pt>
                <c:pt idx="9176">
                  <c:v>0.37258109450339999</c:v>
                </c:pt>
                <c:pt idx="9177">
                  <c:v>0.37786620855330999</c:v>
                </c:pt>
                <c:pt idx="9178">
                  <c:v>0.37463521957397</c:v>
                </c:pt>
                <c:pt idx="9179">
                  <c:v>0.35936498641968001</c:v>
                </c:pt>
                <c:pt idx="9180">
                  <c:v>0.37273579835892001</c:v>
                </c:pt>
                <c:pt idx="9181">
                  <c:v>0.37782979011536</c:v>
                </c:pt>
                <c:pt idx="9182">
                  <c:v>0.38001912832259999</c:v>
                </c:pt>
                <c:pt idx="9183">
                  <c:v>0.38142955303192</c:v>
                </c:pt>
                <c:pt idx="9184">
                  <c:v>0.34968128800392001</c:v>
                </c:pt>
                <c:pt idx="9185">
                  <c:v>0.36030250787735002</c:v>
                </c:pt>
                <c:pt idx="9186">
                  <c:v>0.34113392233848999</c:v>
                </c:pt>
                <c:pt idx="9187">
                  <c:v>0.3961224257946</c:v>
                </c:pt>
                <c:pt idx="9188">
                  <c:v>0.40301209688187001</c:v>
                </c:pt>
                <c:pt idx="9189">
                  <c:v>0.37709426879883001</c:v>
                </c:pt>
                <c:pt idx="9190">
                  <c:v>0.37040978670120001</c:v>
                </c:pt>
                <c:pt idx="9191">
                  <c:v>0.3703918159008</c:v>
                </c:pt>
                <c:pt idx="9192">
                  <c:v>0.35011699795723</c:v>
                </c:pt>
                <c:pt idx="9193">
                  <c:v>0.34666112065315002</c:v>
                </c:pt>
                <c:pt idx="9194">
                  <c:v>0.35621327161789001</c:v>
                </c:pt>
                <c:pt idx="9195">
                  <c:v>0.39991915225982999</c:v>
                </c:pt>
                <c:pt idx="9196">
                  <c:v>0.38849702477455</c:v>
                </c:pt>
                <c:pt idx="9197">
                  <c:v>0.37088951468468001</c:v>
                </c:pt>
                <c:pt idx="9198">
                  <c:v>0.37742993235588002</c:v>
                </c:pt>
                <c:pt idx="9199">
                  <c:v>0.34161996841431003</c:v>
                </c:pt>
                <c:pt idx="9200">
                  <c:v>0.35715627670288003</c:v>
                </c:pt>
                <c:pt idx="9201">
                  <c:v>0.38499304652214</c:v>
                </c:pt>
                <c:pt idx="9202">
                  <c:v>0.38942533731460999</c:v>
                </c:pt>
                <c:pt idx="9203">
                  <c:v>0.37331658601760997</c:v>
                </c:pt>
                <c:pt idx="9204">
                  <c:v>0.35419958829879999</c:v>
                </c:pt>
                <c:pt idx="9205">
                  <c:v>0.35749021172522999</c:v>
                </c:pt>
                <c:pt idx="9206">
                  <c:v>0.35719272494316001</c:v>
                </c:pt>
                <c:pt idx="9207">
                  <c:v>0.34022903442383001</c:v>
                </c:pt>
                <c:pt idx="9208">
                  <c:v>0.3867159485817</c:v>
                </c:pt>
                <c:pt idx="9209">
                  <c:v>0.38210490345955</c:v>
                </c:pt>
                <c:pt idx="9210">
                  <c:v>0.36770543456077998</c:v>
                </c:pt>
                <c:pt idx="9211">
                  <c:v>0.38792234659195002</c:v>
                </c:pt>
                <c:pt idx="9212">
                  <c:v>0.35598510503768999</c:v>
                </c:pt>
                <c:pt idx="9213">
                  <c:v>0.34215614199638</c:v>
                </c:pt>
                <c:pt idx="9214">
                  <c:v>0.36438199877739003</c:v>
                </c:pt>
                <c:pt idx="9215">
                  <c:v>0.36176174879074002</c:v>
                </c:pt>
                <c:pt idx="9216">
                  <c:v>0.39821290969848999</c:v>
                </c:pt>
                <c:pt idx="9217">
                  <c:v>0.37976947426795998</c:v>
                </c:pt>
                <c:pt idx="9218">
                  <c:v>0.36251455545424999</c:v>
                </c:pt>
                <c:pt idx="9219">
                  <c:v>0.34828820824623002</c:v>
                </c:pt>
                <c:pt idx="9220">
                  <c:v>0.35537430644035001</c:v>
                </c:pt>
                <c:pt idx="9221">
                  <c:v>0.35300523042679</c:v>
                </c:pt>
                <c:pt idx="9222">
                  <c:v>0.38511702418326998</c:v>
                </c:pt>
                <c:pt idx="9223">
                  <c:v>0.38102707266808</c:v>
                </c:pt>
                <c:pt idx="9224">
                  <c:v>0.37477377057075001</c:v>
                </c:pt>
                <c:pt idx="9225">
                  <c:v>0.3833646774292</c:v>
                </c:pt>
                <c:pt idx="9226">
                  <c:v>0.37329959869384999</c:v>
                </c:pt>
                <c:pt idx="9227">
                  <c:v>0.36917716264724998</c:v>
                </c:pt>
                <c:pt idx="9228">
                  <c:v>0.3520647585392</c:v>
                </c:pt>
                <c:pt idx="9229">
                  <c:v>0.37775698304175997</c:v>
                </c:pt>
                <c:pt idx="9230">
                  <c:v>0.38517734408379001</c:v>
                </c:pt>
                <c:pt idx="9231">
                  <c:v>0.39486265182495001</c:v>
                </c:pt>
                <c:pt idx="9232">
                  <c:v>0.37479102611541998</c:v>
                </c:pt>
                <c:pt idx="9233">
                  <c:v>0.37103357911110002</c:v>
                </c:pt>
                <c:pt idx="9234">
                  <c:v>0.35825434327125999</c:v>
                </c:pt>
                <c:pt idx="9235">
                  <c:v>0.32951709628105003</c:v>
                </c:pt>
                <c:pt idx="9236">
                  <c:v>0.38458952307701</c:v>
                </c:pt>
                <c:pt idx="9237">
                  <c:v>0.39542141556740001</c:v>
                </c:pt>
                <c:pt idx="9238">
                  <c:v>0.38727799057960999</c:v>
                </c:pt>
                <c:pt idx="9239">
                  <c:v>0.38423931598663003</c:v>
                </c:pt>
                <c:pt idx="9240">
                  <c:v>0.36697158217429998</c:v>
                </c:pt>
                <c:pt idx="9241">
                  <c:v>0.35335266590117997</c:v>
                </c:pt>
                <c:pt idx="9242">
                  <c:v>0</c:v>
                </c:pt>
                <c:pt idx="924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5D-4194-BCDB-AB45358DF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675984"/>
        <c:axId val="539676640"/>
      </c:scatterChart>
      <c:valAx>
        <c:axId val="539675984"/>
        <c:scaling>
          <c:orientation val="minMax"/>
          <c:max val="1477915750"/>
          <c:min val="1477913800"/>
        </c:scaling>
        <c:delete val="1"/>
        <c:axPos val="b"/>
        <c:numFmt formatCode="General" sourceLinked="1"/>
        <c:majorTickMark val="out"/>
        <c:minorTickMark val="none"/>
        <c:tickLblPos val="nextTo"/>
        <c:crossAx val="539676640"/>
        <c:crosses val="autoZero"/>
        <c:crossBetween val="midCat"/>
      </c:valAx>
      <c:valAx>
        <c:axId val="539676640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75984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Loss Over Mean Beam Distribution From Multiwires, -2mm Pivot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MW875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'-2 mm'!$F$2:$F$1608</c:f>
              <c:numCache>
                <c:formatCode>General</c:formatCode>
                <c:ptCount val="1607"/>
                <c:pt idx="0">
                  <c:v>-7.5624923706054403</c:v>
                </c:pt>
                <c:pt idx="1">
                  <c:v>-7.5539407730102406</c:v>
                </c:pt>
                <c:pt idx="2">
                  <c:v>-7.5510330200195401</c:v>
                </c:pt>
                <c:pt idx="3">
                  <c:v>-7.5471873283386408</c:v>
                </c:pt>
                <c:pt idx="4">
                  <c:v>-7.5463786125183407</c:v>
                </c:pt>
                <c:pt idx="5">
                  <c:v>-7.53914070129394</c:v>
                </c:pt>
                <c:pt idx="6">
                  <c:v>-7.5288157463073402</c:v>
                </c:pt>
                <c:pt idx="7">
                  <c:v>-7.5237112045288406</c:v>
                </c:pt>
                <c:pt idx="8">
                  <c:v>-7.5223150253296405</c:v>
                </c:pt>
                <c:pt idx="9">
                  <c:v>-7.5207872390747408</c:v>
                </c:pt>
                <c:pt idx="10">
                  <c:v>-7.52064180374144</c:v>
                </c:pt>
                <c:pt idx="11">
                  <c:v>-7.51776647567754</c:v>
                </c:pt>
                <c:pt idx="12">
                  <c:v>-7.5155954360962403</c:v>
                </c:pt>
                <c:pt idx="13">
                  <c:v>-7.5021700859069407</c:v>
                </c:pt>
                <c:pt idx="14">
                  <c:v>-7.5014061927795401</c:v>
                </c:pt>
                <c:pt idx="15">
                  <c:v>-7.5012235641479403</c:v>
                </c:pt>
                <c:pt idx="16">
                  <c:v>-7.4772148132324405</c:v>
                </c:pt>
                <c:pt idx="17">
                  <c:v>-7.4765739440918404</c:v>
                </c:pt>
                <c:pt idx="18">
                  <c:v>-7.4731969833374405</c:v>
                </c:pt>
                <c:pt idx="19">
                  <c:v>-7.4583764076233408</c:v>
                </c:pt>
                <c:pt idx="20">
                  <c:v>-7.4505958557129404</c:v>
                </c:pt>
                <c:pt idx="21">
                  <c:v>-7.4444847106933407</c:v>
                </c:pt>
                <c:pt idx="22">
                  <c:v>-7.4430065155029403</c:v>
                </c:pt>
                <c:pt idx="23">
                  <c:v>-7.4406580924987402</c:v>
                </c:pt>
                <c:pt idx="24">
                  <c:v>-7.4371838569641406</c:v>
                </c:pt>
                <c:pt idx="25">
                  <c:v>-7.4364213943481401</c:v>
                </c:pt>
                <c:pt idx="26">
                  <c:v>-7.4262309074401402</c:v>
                </c:pt>
                <c:pt idx="27">
                  <c:v>-7.4182076454162402</c:v>
                </c:pt>
                <c:pt idx="28">
                  <c:v>-7.4176621437072408</c:v>
                </c:pt>
                <c:pt idx="29">
                  <c:v>-7.4122653007507404</c:v>
                </c:pt>
                <c:pt idx="30">
                  <c:v>-7.4066700935363405</c:v>
                </c:pt>
                <c:pt idx="31">
                  <c:v>-7.39361047744754</c:v>
                </c:pt>
                <c:pt idx="32">
                  <c:v>-7.3794660568237402</c:v>
                </c:pt>
                <c:pt idx="33">
                  <c:v>-7.3745679855346404</c:v>
                </c:pt>
                <c:pt idx="34">
                  <c:v>-7.3703393936157404</c:v>
                </c:pt>
                <c:pt idx="35">
                  <c:v>-7.3632206916809402</c:v>
                </c:pt>
                <c:pt idx="36">
                  <c:v>-7.3631892204284402</c:v>
                </c:pt>
                <c:pt idx="37">
                  <c:v>-7.3589577674865403</c:v>
                </c:pt>
                <c:pt idx="38">
                  <c:v>-7.3446121215820401</c:v>
                </c:pt>
                <c:pt idx="39">
                  <c:v>-7.3410859107971405</c:v>
                </c:pt>
                <c:pt idx="40">
                  <c:v>-7.3394594192505407</c:v>
                </c:pt>
                <c:pt idx="41">
                  <c:v>-7.3285708427429403</c:v>
                </c:pt>
                <c:pt idx="42">
                  <c:v>-7.31999111175534</c:v>
                </c:pt>
                <c:pt idx="43">
                  <c:v>-7.3125591278076403</c:v>
                </c:pt>
                <c:pt idx="44">
                  <c:v>-7.30656194686894</c:v>
                </c:pt>
                <c:pt idx="45">
                  <c:v>-7.30655097961424</c:v>
                </c:pt>
                <c:pt idx="46">
                  <c:v>-7.2965979576110405</c:v>
                </c:pt>
                <c:pt idx="47">
                  <c:v>-7.2884588241577406</c:v>
                </c:pt>
                <c:pt idx="48">
                  <c:v>-7.2882800102234402</c:v>
                </c:pt>
                <c:pt idx="49">
                  <c:v>-7.2849655151367401</c:v>
                </c:pt>
                <c:pt idx="50">
                  <c:v>-7.28436803817754</c:v>
                </c:pt>
                <c:pt idx="51">
                  <c:v>-7.2813253402710405</c:v>
                </c:pt>
                <c:pt idx="52">
                  <c:v>-7.2572331428527406</c:v>
                </c:pt>
                <c:pt idx="53">
                  <c:v>-7.2449030876159402</c:v>
                </c:pt>
                <c:pt idx="54">
                  <c:v>-7.2445139884948402</c:v>
                </c:pt>
                <c:pt idx="55">
                  <c:v>-7.2420840263366406</c:v>
                </c:pt>
                <c:pt idx="56">
                  <c:v>-7.2408051490783407</c:v>
                </c:pt>
                <c:pt idx="57">
                  <c:v>-7.2225017547607404</c:v>
                </c:pt>
                <c:pt idx="58">
                  <c:v>-7.2201843261718404</c:v>
                </c:pt>
                <c:pt idx="59">
                  <c:v>-7.2158269882202406</c:v>
                </c:pt>
                <c:pt idx="60">
                  <c:v>-7.2149286270141406</c:v>
                </c:pt>
                <c:pt idx="61">
                  <c:v>-7.21083736419674</c:v>
                </c:pt>
                <c:pt idx="62">
                  <c:v>-7.1972193717956401</c:v>
                </c:pt>
                <c:pt idx="63">
                  <c:v>-7.1964216232299405</c:v>
                </c:pt>
                <c:pt idx="64">
                  <c:v>-7.1955218315124405</c:v>
                </c:pt>
                <c:pt idx="65">
                  <c:v>-7.1890907287597408</c:v>
                </c:pt>
                <c:pt idx="66">
                  <c:v>-7.1879744529724405</c:v>
                </c:pt>
                <c:pt idx="67">
                  <c:v>-7.1870789527893404</c:v>
                </c:pt>
                <c:pt idx="68">
                  <c:v>-7.1867647171020401</c:v>
                </c:pt>
                <c:pt idx="69">
                  <c:v>-7.1828894615173402</c:v>
                </c:pt>
                <c:pt idx="70">
                  <c:v>-7.1810693740844407</c:v>
                </c:pt>
                <c:pt idx="71">
                  <c:v>-7.1786608695984402</c:v>
                </c:pt>
                <c:pt idx="72">
                  <c:v>-7.1776199340820401</c:v>
                </c:pt>
                <c:pt idx="73">
                  <c:v>-7.1746864318847408</c:v>
                </c:pt>
                <c:pt idx="74">
                  <c:v>-7.1703929901123402</c:v>
                </c:pt>
                <c:pt idx="75">
                  <c:v>-7.1660017967224405</c:v>
                </c:pt>
                <c:pt idx="76">
                  <c:v>-7.1589646339416406</c:v>
                </c:pt>
                <c:pt idx="77">
                  <c:v>-7.1584630012512402</c:v>
                </c:pt>
                <c:pt idx="78">
                  <c:v>-7.1562552452087402</c:v>
                </c:pt>
                <c:pt idx="79">
                  <c:v>-7.1484723091125399</c:v>
                </c:pt>
                <c:pt idx="80">
                  <c:v>-7.1479339599609402</c:v>
                </c:pt>
                <c:pt idx="81">
                  <c:v>-7.1463189125061408</c:v>
                </c:pt>
                <c:pt idx="82">
                  <c:v>-7.13664197921754</c:v>
                </c:pt>
                <c:pt idx="83">
                  <c:v>-7.1339421272277406</c:v>
                </c:pt>
                <c:pt idx="84">
                  <c:v>-7.1280794143676403</c:v>
                </c:pt>
                <c:pt idx="85">
                  <c:v>-7.1253232955932404</c:v>
                </c:pt>
                <c:pt idx="86">
                  <c:v>-7.12526607513424</c:v>
                </c:pt>
                <c:pt idx="87">
                  <c:v>-7.1186571121215403</c:v>
                </c:pt>
                <c:pt idx="88">
                  <c:v>-7.1146392822265403</c:v>
                </c:pt>
                <c:pt idx="89">
                  <c:v>-7.1144742965698402</c:v>
                </c:pt>
                <c:pt idx="90">
                  <c:v>-7.1133227348327406</c:v>
                </c:pt>
                <c:pt idx="91">
                  <c:v>-7.1072654724121405</c:v>
                </c:pt>
                <c:pt idx="92">
                  <c:v>-7.1019377708435405</c:v>
                </c:pt>
                <c:pt idx="93">
                  <c:v>-7.0975327491760405</c:v>
                </c:pt>
                <c:pt idx="94">
                  <c:v>-7.0957431793213406</c:v>
                </c:pt>
                <c:pt idx="95">
                  <c:v>-7.0898041725158407</c:v>
                </c:pt>
                <c:pt idx="96">
                  <c:v>-7.0842804908752406</c:v>
                </c:pt>
                <c:pt idx="97">
                  <c:v>-7.08396148681644</c:v>
                </c:pt>
                <c:pt idx="98">
                  <c:v>-7.0755410194397408</c:v>
                </c:pt>
                <c:pt idx="99">
                  <c:v>-7.0679731369018404</c:v>
                </c:pt>
                <c:pt idx="100">
                  <c:v>-7.0415830612182404</c:v>
                </c:pt>
                <c:pt idx="101">
                  <c:v>-7.0407996177673402</c:v>
                </c:pt>
                <c:pt idx="102">
                  <c:v>-7.0388517379760405</c:v>
                </c:pt>
                <c:pt idx="103">
                  <c:v>-7.0177159309387402</c:v>
                </c:pt>
                <c:pt idx="104">
                  <c:v>-7.01634502410894</c:v>
                </c:pt>
                <c:pt idx="105">
                  <c:v>-7.0127439498901403</c:v>
                </c:pt>
                <c:pt idx="106">
                  <c:v>-7.00550508499144</c:v>
                </c:pt>
                <c:pt idx="107">
                  <c:v>-7.0054426193237402</c:v>
                </c:pt>
                <c:pt idx="108">
                  <c:v>-7.0044550895691406</c:v>
                </c:pt>
                <c:pt idx="109">
                  <c:v>-6.9992475509643404</c:v>
                </c:pt>
                <c:pt idx="110">
                  <c:v>-6.9990401268005407</c:v>
                </c:pt>
                <c:pt idx="111">
                  <c:v>-6.9960327148437402</c:v>
                </c:pt>
                <c:pt idx="112">
                  <c:v>-6.9875464439392401</c:v>
                </c:pt>
                <c:pt idx="113">
                  <c:v>-6.9833016395568404</c:v>
                </c:pt>
                <c:pt idx="114">
                  <c:v>-6.9789361953735405</c:v>
                </c:pt>
                <c:pt idx="115">
                  <c:v>-6.9717826843261408</c:v>
                </c:pt>
                <c:pt idx="116">
                  <c:v>-6.9559755325317401</c:v>
                </c:pt>
                <c:pt idx="117">
                  <c:v>-6.9522466659546405</c:v>
                </c:pt>
                <c:pt idx="118">
                  <c:v>-6.9509563446045401</c:v>
                </c:pt>
                <c:pt idx="119">
                  <c:v>-6.9460754394531401</c:v>
                </c:pt>
                <c:pt idx="120">
                  <c:v>-6.9460487365722408</c:v>
                </c:pt>
                <c:pt idx="121">
                  <c:v>-6.94297218322754</c:v>
                </c:pt>
                <c:pt idx="122">
                  <c:v>-6.9394683837890403</c:v>
                </c:pt>
                <c:pt idx="123">
                  <c:v>-6.9295291900634401</c:v>
                </c:pt>
                <c:pt idx="124">
                  <c:v>-6.9249134063720401</c:v>
                </c:pt>
                <c:pt idx="125">
                  <c:v>-6.92074251174924</c:v>
                </c:pt>
                <c:pt idx="126">
                  <c:v>-6.91613721847534</c:v>
                </c:pt>
                <c:pt idx="127">
                  <c:v>-6.9078598022461399</c:v>
                </c:pt>
                <c:pt idx="128">
                  <c:v>-6.8988976478576403</c:v>
                </c:pt>
                <c:pt idx="129">
                  <c:v>-6.8906064033508407</c:v>
                </c:pt>
                <c:pt idx="130">
                  <c:v>-6.87268066406254</c:v>
                </c:pt>
                <c:pt idx="131">
                  <c:v>-6.87097167968754</c:v>
                </c:pt>
                <c:pt idx="132">
                  <c:v>-6.8706302642822408</c:v>
                </c:pt>
                <c:pt idx="133">
                  <c:v>-6.8624849319458407</c:v>
                </c:pt>
                <c:pt idx="134">
                  <c:v>-6.86183881759644</c:v>
                </c:pt>
                <c:pt idx="135">
                  <c:v>-6.8604373931884401</c:v>
                </c:pt>
                <c:pt idx="136">
                  <c:v>-6.8586235046386408</c:v>
                </c:pt>
                <c:pt idx="137">
                  <c:v>-6.8519892692566406</c:v>
                </c:pt>
                <c:pt idx="138">
                  <c:v>-6.8443665504455407</c:v>
                </c:pt>
                <c:pt idx="139">
                  <c:v>-6.8329277038574405</c:v>
                </c:pt>
                <c:pt idx="140">
                  <c:v>-6.8324823379516406</c:v>
                </c:pt>
                <c:pt idx="141">
                  <c:v>-6.83073329925534</c:v>
                </c:pt>
                <c:pt idx="142">
                  <c:v>-6.8299145698547408</c:v>
                </c:pt>
                <c:pt idx="143">
                  <c:v>-6.82842636108394</c:v>
                </c:pt>
                <c:pt idx="144">
                  <c:v>-6.8207826614380407</c:v>
                </c:pt>
                <c:pt idx="145">
                  <c:v>-6.8200979232788406</c:v>
                </c:pt>
                <c:pt idx="146">
                  <c:v>-6.8138561248779403</c:v>
                </c:pt>
                <c:pt idx="147">
                  <c:v>-6.77076387405394</c:v>
                </c:pt>
                <c:pt idx="148">
                  <c:v>-6.7613768577575399</c:v>
                </c:pt>
                <c:pt idx="149">
                  <c:v>-6.7597236633300408</c:v>
                </c:pt>
                <c:pt idx="150">
                  <c:v>-6.7568311691284402</c:v>
                </c:pt>
                <c:pt idx="151">
                  <c:v>-6.75562715530394</c:v>
                </c:pt>
                <c:pt idx="152">
                  <c:v>-6.7545962333679403</c:v>
                </c:pt>
                <c:pt idx="153">
                  <c:v>-6.7382216453552406</c:v>
                </c:pt>
                <c:pt idx="154">
                  <c:v>-6.7337512969970401</c:v>
                </c:pt>
                <c:pt idx="155">
                  <c:v>-6.7324509620666406</c:v>
                </c:pt>
                <c:pt idx="156">
                  <c:v>-6.7309937477111408</c:v>
                </c:pt>
                <c:pt idx="157">
                  <c:v>-6.7257933616638406</c:v>
                </c:pt>
                <c:pt idx="158">
                  <c:v>-6.7244000434875399</c:v>
                </c:pt>
                <c:pt idx="159">
                  <c:v>-6.7196350097656401</c:v>
                </c:pt>
                <c:pt idx="160">
                  <c:v>-6.7103943824768404</c:v>
                </c:pt>
                <c:pt idx="161">
                  <c:v>-6.6929378509521404</c:v>
                </c:pt>
                <c:pt idx="162">
                  <c:v>-6.6912364959716406</c:v>
                </c:pt>
                <c:pt idx="163">
                  <c:v>-6.6907496452331401</c:v>
                </c:pt>
                <c:pt idx="164">
                  <c:v>-6.6873888969421404</c:v>
                </c:pt>
                <c:pt idx="165">
                  <c:v>-6.6853494644165403</c:v>
                </c:pt>
                <c:pt idx="166">
                  <c:v>-6.6843357086181401</c:v>
                </c:pt>
                <c:pt idx="167">
                  <c:v>-6.6795806884765403</c:v>
                </c:pt>
                <c:pt idx="168">
                  <c:v>-6.6559758186340403</c:v>
                </c:pt>
                <c:pt idx="169">
                  <c:v>-6.65247774124144</c:v>
                </c:pt>
                <c:pt idx="170">
                  <c:v>-6.6481666564941406</c:v>
                </c:pt>
                <c:pt idx="171">
                  <c:v>-6.6461157798767401</c:v>
                </c:pt>
                <c:pt idx="172">
                  <c:v>-6.6397981643676403</c:v>
                </c:pt>
                <c:pt idx="173">
                  <c:v>-6.6382913589477406</c:v>
                </c:pt>
                <c:pt idx="174">
                  <c:v>-6.6323337554931401</c:v>
                </c:pt>
                <c:pt idx="175">
                  <c:v>-6.6279020309448402</c:v>
                </c:pt>
                <c:pt idx="176">
                  <c:v>-6.6179285049438406</c:v>
                </c:pt>
                <c:pt idx="177">
                  <c:v>-6.6092033386230407</c:v>
                </c:pt>
                <c:pt idx="178">
                  <c:v>-6.6008691787719407</c:v>
                </c:pt>
                <c:pt idx="179">
                  <c:v>-6.5997257232666406</c:v>
                </c:pt>
                <c:pt idx="180">
                  <c:v>-6.5836744308471404</c:v>
                </c:pt>
                <c:pt idx="181">
                  <c:v>-6.5814790725708407</c:v>
                </c:pt>
                <c:pt idx="182">
                  <c:v>-6.5754685401916406</c:v>
                </c:pt>
                <c:pt idx="183">
                  <c:v>-6.5480484962463406</c:v>
                </c:pt>
                <c:pt idx="184">
                  <c:v>-6.5300216674804403</c:v>
                </c:pt>
                <c:pt idx="185">
                  <c:v>-6.5298881530761408</c:v>
                </c:pt>
                <c:pt idx="186">
                  <c:v>-6.5243797302246405</c:v>
                </c:pt>
                <c:pt idx="187">
                  <c:v>-6.5167903900146404</c:v>
                </c:pt>
                <c:pt idx="188">
                  <c:v>-6.5131611824035405</c:v>
                </c:pt>
                <c:pt idx="189">
                  <c:v>-6.5031032562255406</c:v>
                </c:pt>
                <c:pt idx="190">
                  <c:v>-6.5025668144226403</c:v>
                </c:pt>
                <c:pt idx="191">
                  <c:v>-6.4973988533020401</c:v>
                </c:pt>
                <c:pt idx="192">
                  <c:v>-6.4951763153076403</c:v>
                </c:pt>
                <c:pt idx="193">
                  <c:v>-6.4931015968322408</c:v>
                </c:pt>
                <c:pt idx="194">
                  <c:v>-6.4901709556579403</c:v>
                </c:pt>
                <c:pt idx="195">
                  <c:v>-6.4889030456543404</c:v>
                </c:pt>
                <c:pt idx="196">
                  <c:v>-6.4862937927246405</c:v>
                </c:pt>
                <c:pt idx="197">
                  <c:v>-6.4856977462768404</c:v>
                </c:pt>
                <c:pt idx="198">
                  <c:v>-6.4813370704651403</c:v>
                </c:pt>
                <c:pt idx="199">
                  <c:v>-6.4706425666809402</c:v>
                </c:pt>
                <c:pt idx="200">
                  <c:v>-6.46899414062504</c:v>
                </c:pt>
                <c:pt idx="201">
                  <c:v>-6.4516191482544407</c:v>
                </c:pt>
                <c:pt idx="202">
                  <c:v>-6.44547939300534</c:v>
                </c:pt>
                <c:pt idx="203">
                  <c:v>-6.4394044876098402</c:v>
                </c:pt>
                <c:pt idx="204">
                  <c:v>-6.4308805465698402</c:v>
                </c:pt>
                <c:pt idx="205">
                  <c:v>-6.4253077507019407</c:v>
                </c:pt>
                <c:pt idx="206">
                  <c:v>-6.4252800941467401</c:v>
                </c:pt>
                <c:pt idx="207">
                  <c:v>-6.4023466110229403</c:v>
                </c:pt>
                <c:pt idx="208">
                  <c:v>-6.3952383995056401</c:v>
                </c:pt>
                <c:pt idx="209">
                  <c:v>-6.3939232826233408</c:v>
                </c:pt>
                <c:pt idx="210">
                  <c:v>-6.38075971603394</c:v>
                </c:pt>
                <c:pt idx="211">
                  <c:v>-6.3794355392456401</c:v>
                </c:pt>
                <c:pt idx="212">
                  <c:v>-6.3784852027893404</c:v>
                </c:pt>
                <c:pt idx="213">
                  <c:v>-6.3719077110290403</c:v>
                </c:pt>
                <c:pt idx="214">
                  <c:v>-6.3715438842773402</c:v>
                </c:pt>
                <c:pt idx="215">
                  <c:v>-6.3696837425232404</c:v>
                </c:pt>
                <c:pt idx="216">
                  <c:v>-6.3667740821838406</c:v>
                </c:pt>
                <c:pt idx="217">
                  <c:v>-6.3593039512634402</c:v>
                </c:pt>
                <c:pt idx="218">
                  <c:v>-6.3556933403015403</c:v>
                </c:pt>
                <c:pt idx="219">
                  <c:v>-6.3391256332397408</c:v>
                </c:pt>
                <c:pt idx="220">
                  <c:v>-6.3370709419250399</c:v>
                </c:pt>
                <c:pt idx="221">
                  <c:v>-6.3320732116699405</c:v>
                </c:pt>
                <c:pt idx="222">
                  <c:v>-6.3192811012268404</c:v>
                </c:pt>
                <c:pt idx="223">
                  <c:v>-6.31362056732174</c:v>
                </c:pt>
                <c:pt idx="224">
                  <c:v>-6.30714941024784</c:v>
                </c:pt>
                <c:pt idx="225">
                  <c:v>-6.29108190536504</c:v>
                </c:pt>
                <c:pt idx="226">
                  <c:v>-6.2824187278747408</c:v>
                </c:pt>
                <c:pt idx="227">
                  <c:v>-6.2773237228393404</c:v>
                </c:pt>
                <c:pt idx="228">
                  <c:v>-6.2738194465637402</c:v>
                </c:pt>
                <c:pt idx="229">
                  <c:v>-6.2676119804382404</c:v>
                </c:pt>
                <c:pt idx="230">
                  <c:v>-6.2555718421936408</c:v>
                </c:pt>
                <c:pt idx="231">
                  <c:v>-6.2430553436279403</c:v>
                </c:pt>
                <c:pt idx="232">
                  <c:v>-6.2424440383911408</c:v>
                </c:pt>
                <c:pt idx="233">
                  <c:v>-6.23226451873784</c:v>
                </c:pt>
                <c:pt idx="234">
                  <c:v>-6.2210412025451403</c:v>
                </c:pt>
                <c:pt idx="235">
                  <c:v>-6.2175836563110405</c:v>
                </c:pt>
                <c:pt idx="236">
                  <c:v>-6.21334505081174</c:v>
                </c:pt>
                <c:pt idx="237">
                  <c:v>-6.2123384475708407</c:v>
                </c:pt>
                <c:pt idx="238">
                  <c:v>-6.2051711082458407</c:v>
                </c:pt>
                <c:pt idx="239">
                  <c:v>-6.1944952011108407</c:v>
                </c:pt>
                <c:pt idx="240">
                  <c:v>-6.1794171333313406</c:v>
                </c:pt>
                <c:pt idx="241">
                  <c:v>-6.17149639129644</c:v>
                </c:pt>
                <c:pt idx="242">
                  <c:v>-6.1591248512268404</c:v>
                </c:pt>
                <c:pt idx="243">
                  <c:v>-6.1552896499633407</c:v>
                </c:pt>
                <c:pt idx="244">
                  <c:v>-6.1552371978759401</c:v>
                </c:pt>
                <c:pt idx="245">
                  <c:v>-6.1495122909546405</c:v>
                </c:pt>
                <c:pt idx="246">
                  <c:v>-6.1439857482910405</c:v>
                </c:pt>
                <c:pt idx="247">
                  <c:v>-6.1333904266357404</c:v>
                </c:pt>
                <c:pt idx="248">
                  <c:v>-6.1259245872497408</c:v>
                </c:pt>
                <c:pt idx="249">
                  <c:v>-6.1217722892761408</c:v>
                </c:pt>
                <c:pt idx="250">
                  <c:v>-6.1178126335144407</c:v>
                </c:pt>
                <c:pt idx="251">
                  <c:v>-6.0825929641723402</c:v>
                </c:pt>
                <c:pt idx="252">
                  <c:v>-6.0794153213501403</c:v>
                </c:pt>
                <c:pt idx="253">
                  <c:v>-6.0724596977234402</c:v>
                </c:pt>
                <c:pt idx="254">
                  <c:v>-6.0721936225891406</c:v>
                </c:pt>
                <c:pt idx="255">
                  <c:v>-6.0650758743286408</c:v>
                </c:pt>
                <c:pt idx="256">
                  <c:v>-6.0638923645019407</c:v>
                </c:pt>
                <c:pt idx="257">
                  <c:v>-6.0485301017761408</c:v>
                </c:pt>
                <c:pt idx="258">
                  <c:v>-6.0262393951416406</c:v>
                </c:pt>
                <c:pt idx="259">
                  <c:v>-6.0201478004455407</c:v>
                </c:pt>
                <c:pt idx="260">
                  <c:v>-6.0035467147827406</c:v>
                </c:pt>
                <c:pt idx="261">
                  <c:v>-5.9433717727661408</c:v>
                </c:pt>
                <c:pt idx="262">
                  <c:v>-5.9405364990234402</c:v>
                </c:pt>
                <c:pt idx="263">
                  <c:v>-5.9400691986084402</c:v>
                </c:pt>
                <c:pt idx="264">
                  <c:v>-5.9380493164062402</c:v>
                </c:pt>
                <c:pt idx="265">
                  <c:v>-5.9276094436645401</c:v>
                </c:pt>
                <c:pt idx="266">
                  <c:v>-5.8887505531311408</c:v>
                </c:pt>
                <c:pt idx="267">
                  <c:v>-5.8550682067871405</c:v>
                </c:pt>
                <c:pt idx="268">
                  <c:v>-5.8522977828979403</c:v>
                </c:pt>
                <c:pt idx="269">
                  <c:v>-5.8359923362732404</c:v>
                </c:pt>
                <c:pt idx="270">
                  <c:v>-5.8327360153198402</c:v>
                </c:pt>
                <c:pt idx="271">
                  <c:v>-5.8266863822937403</c:v>
                </c:pt>
                <c:pt idx="272">
                  <c:v>-5.81705999374394</c:v>
                </c:pt>
                <c:pt idx="273">
                  <c:v>-5.7961177825927406</c:v>
                </c:pt>
                <c:pt idx="274">
                  <c:v>-5.7958540916443404</c:v>
                </c:pt>
                <c:pt idx="275">
                  <c:v>-5.7879939079284402</c:v>
                </c:pt>
                <c:pt idx="276">
                  <c:v>-5.7821335792541406</c:v>
                </c:pt>
                <c:pt idx="277">
                  <c:v>-5.7543559074401402</c:v>
                </c:pt>
                <c:pt idx="278">
                  <c:v>-5.7390804290771404</c:v>
                </c:pt>
                <c:pt idx="279">
                  <c:v>-5.7279810905456401</c:v>
                </c:pt>
                <c:pt idx="280">
                  <c:v>-5.7249288558960405</c:v>
                </c:pt>
                <c:pt idx="281">
                  <c:v>-5.71648788452144</c:v>
                </c:pt>
                <c:pt idx="282">
                  <c:v>-5.6851205825805406</c:v>
                </c:pt>
                <c:pt idx="283">
                  <c:v>-5.6741962432861408</c:v>
                </c:pt>
                <c:pt idx="284">
                  <c:v>-5.6686296463012402</c:v>
                </c:pt>
                <c:pt idx="285">
                  <c:v>-5.6640124320984402</c:v>
                </c:pt>
                <c:pt idx="286">
                  <c:v>-5.6471872329712403</c:v>
                </c:pt>
                <c:pt idx="287">
                  <c:v>-5.6448383331298402</c:v>
                </c:pt>
                <c:pt idx="288">
                  <c:v>-5.6408181190490403</c:v>
                </c:pt>
                <c:pt idx="289">
                  <c:v>-5.63298988342284</c:v>
                </c:pt>
                <c:pt idx="290">
                  <c:v>-5.6179714202880406</c:v>
                </c:pt>
                <c:pt idx="291">
                  <c:v>-5.5997724533081401</c:v>
                </c:pt>
                <c:pt idx="292">
                  <c:v>-5.58813619613644</c:v>
                </c:pt>
                <c:pt idx="293">
                  <c:v>-5.5827679634094407</c:v>
                </c:pt>
                <c:pt idx="294">
                  <c:v>-5.5811510086059402</c:v>
                </c:pt>
                <c:pt idx="295">
                  <c:v>-5.5800037384033407</c:v>
                </c:pt>
                <c:pt idx="296">
                  <c:v>-5.5796833038330407</c:v>
                </c:pt>
                <c:pt idx="297">
                  <c:v>-5.5754137039184402</c:v>
                </c:pt>
                <c:pt idx="298">
                  <c:v>-5.56613922119144</c:v>
                </c:pt>
                <c:pt idx="299">
                  <c:v>-5.5498824119568404</c:v>
                </c:pt>
                <c:pt idx="300">
                  <c:v>-5.54218053817754</c:v>
                </c:pt>
                <c:pt idx="301">
                  <c:v>-5.5348672866821405</c:v>
                </c:pt>
                <c:pt idx="302">
                  <c:v>-5.5348372459411408</c:v>
                </c:pt>
                <c:pt idx="303">
                  <c:v>-5.5338773727417401</c:v>
                </c:pt>
                <c:pt idx="304">
                  <c:v>-5.5207314491272408</c:v>
                </c:pt>
                <c:pt idx="305">
                  <c:v>-5.4929966926574405</c:v>
                </c:pt>
                <c:pt idx="306">
                  <c:v>-5.4892158508300408</c:v>
                </c:pt>
                <c:pt idx="307">
                  <c:v>-5.4818787574768404</c:v>
                </c:pt>
                <c:pt idx="308">
                  <c:v>-5.4774737358093404</c:v>
                </c:pt>
                <c:pt idx="309">
                  <c:v>-5.4727272987365403</c:v>
                </c:pt>
                <c:pt idx="310">
                  <c:v>-5.4538555145263405</c:v>
                </c:pt>
                <c:pt idx="311">
                  <c:v>-5.4521489143371404</c:v>
                </c:pt>
                <c:pt idx="312">
                  <c:v>-5.4390578269958407</c:v>
                </c:pt>
                <c:pt idx="313">
                  <c:v>-5.4325366020202406</c:v>
                </c:pt>
                <c:pt idx="314">
                  <c:v>-5.4237346649170401</c:v>
                </c:pt>
                <c:pt idx="315">
                  <c:v>-5.4026064872741406</c:v>
                </c:pt>
                <c:pt idx="316">
                  <c:v>-5.3963031768798402</c:v>
                </c:pt>
                <c:pt idx="317">
                  <c:v>-5.3891363143921405</c:v>
                </c:pt>
                <c:pt idx="318">
                  <c:v>-5.3880643844604403</c:v>
                </c:pt>
                <c:pt idx="319">
                  <c:v>-5.3834233283996404</c:v>
                </c:pt>
                <c:pt idx="320">
                  <c:v>-5.3747854232788406</c:v>
                </c:pt>
                <c:pt idx="321">
                  <c:v>-5.3735756874084402</c:v>
                </c:pt>
                <c:pt idx="322">
                  <c:v>-5.3647279739380407</c:v>
                </c:pt>
                <c:pt idx="323">
                  <c:v>-5.36258125305174</c:v>
                </c:pt>
                <c:pt idx="324">
                  <c:v>-5.3576397895813406</c:v>
                </c:pt>
                <c:pt idx="325">
                  <c:v>-5.3571457862854404</c:v>
                </c:pt>
                <c:pt idx="326">
                  <c:v>-5.3441677093506401</c:v>
                </c:pt>
                <c:pt idx="327">
                  <c:v>-5.3434238433838406</c:v>
                </c:pt>
                <c:pt idx="328">
                  <c:v>-5.3422660827636408</c:v>
                </c:pt>
                <c:pt idx="329">
                  <c:v>-5.2943606376648402</c:v>
                </c:pt>
                <c:pt idx="330">
                  <c:v>-5.2878680229187403</c:v>
                </c:pt>
                <c:pt idx="331">
                  <c:v>-5.2822499275207404</c:v>
                </c:pt>
                <c:pt idx="332">
                  <c:v>-5.2783856391906401</c:v>
                </c:pt>
                <c:pt idx="333">
                  <c:v>-5.2777366638183407</c:v>
                </c:pt>
                <c:pt idx="334">
                  <c:v>-5.2723774909973402</c:v>
                </c:pt>
                <c:pt idx="335">
                  <c:v>-5.27170753479004</c:v>
                </c:pt>
                <c:pt idx="336">
                  <c:v>-5.2424001693725399</c:v>
                </c:pt>
                <c:pt idx="337">
                  <c:v>-5.2404966354370401</c:v>
                </c:pt>
                <c:pt idx="338">
                  <c:v>-5.2327566146850399</c:v>
                </c:pt>
                <c:pt idx="339">
                  <c:v>-5.2054157257080407</c:v>
                </c:pt>
                <c:pt idx="340">
                  <c:v>-5.1805915832519407</c:v>
                </c:pt>
                <c:pt idx="341">
                  <c:v>-5.1677165031433407</c:v>
                </c:pt>
                <c:pt idx="342">
                  <c:v>-5.1325292587280407</c:v>
                </c:pt>
                <c:pt idx="343">
                  <c:v>-5.1195569038391406</c:v>
                </c:pt>
                <c:pt idx="344">
                  <c:v>-5.1169199943542401</c:v>
                </c:pt>
                <c:pt idx="345">
                  <c:v>-5.1160726547241406</c:v>
                </c:pt>
                <c:pt idx="346">
                  <c:v>-5.0922012329101403</c:v>
                </c:pt>
                <c:pt idx="347">
                  <c:v>-5.0910243988037402</c:v>
                </c:pt>
                <c:pt idx="348">
                  <c:v>-5.0679249763488405</c:v>
                </c:pt>
                <c:pt idx="349">
                  <c:v>-5.0449762344360405</c:v>
                </c:pt>
                <c:pt idx="350">
                  <c:v>-5.0138735771179403</c:v>
                </c:pt>
                <c:pt idx="351">
                  <c:v>-5.0135202407837403</c:v>
                </c:pt>
                <c:pt idx="352">
                  <c:v>-5.0110630989074405</c:v>
                </c:pt>
                <c:pt idx="353">
                  <c:v>-5.0026922225952406</c:v>
                </c:pt>
                <c:pt idx="354">
                  <c:v>-4.98742628097534</c:v>
                </c:pt>
                <c:pt idx="355">
                  <c:v>-4.9870262145996405</c:v>
                </c:pt>
                <c:pt idx="356">
                  <c:v>-4.9584393501281401</c:v>
                </c:pt>
                <c:pt idx="357">
                  <c:v>-4.9358878135681401</c:v>
                </c:pt>
                <c:pt idx="358">
                  <c:v>-4.9198503494262402</c:v>
                </c:pt>
                <c:pt idx="359">
                  <c:v>-4.9192495346069407</c:v>
                </c:pt>
                <c:pt idx="360">
                  <c:v>-4.8924179077148402</c:v>
                </c:pt>
                <c:pt idx="361">
                  <c:v>-4.8846549987793404</c:v>
                </c:pt>
                <c:pt idx="362">
                  <c:v>-4.8835535049438406</c:v>
                </c:pt>
                <c:pt idx="363">
                  <c:v>-4.8640723228454403</c:v>
                </c:pt>
                <c:pt idx="364">
                  <c:v>-4.8537435531616406</c:v>
                </c:pt>
                <c:pt idx="365">
                  <c:v>-4.8484225273132404</c:v>
                </c:pt>
                <c:pt idx="366">
                  <c:v>-4.8384094238281401</c:v>
                </c:pt>
                <c:pt idx="367">
                  <c:v>-4.8192939758300408</c:v>
                </c:pt>
                <c:pt idx="368">
                  <c:v>-4.7859220504760405</c:v>
                </c:pt>
                <c:pt idx="369">
                  <c:v>-4.7709965705871404</c:v>
                </c:pt>
                <c:pt idx="370">
                  <c:v>-4.7646579742431401</c:v>
                </c:pt>
                <c:pt idx="371">
                  <c:v>-4.7469949722290403</c:v>
                </c:pt>
                <c:pt idx="372">
                  <c:v>-4.7405080795288406</c:v>
                </c:pt>
                <c:pt idx="373">
                  <c:v>-4.7389106750488406</c:v>
                </c:pt>
                <c:pt idx="374">
                  <c:v>-4.7313199043274405</c:v>
                </c:pt>
                <c:pt idx="375">
                  <c:v>-4.7204523086547407</c:v>
                </c:pt>
                <c:pt idx="376">
                  <c:v>-4.7203898429870401</c:v>
                </c:pt>
                <c:pt idx="377">
                  <c:v>-4.7156176567077406</c:v>
                </c:pt>
                <c:pt idx="378">
                  <c:v>-4.6816887855529403</c:v>
                </c:pt>
                <c:pt idx="379">
                  <c:v>-4.6795086860656401</c:v>
                </c:pt>
                <c:pt idx="380">
                  <c:v>-4.6695752143860405</c:v>
                </c:pt>
                <c:pt idx="381">
                  <c:v>-4.6675119400024405</c:v>
                </c:pt>
                <c:pt idx="382">
                  <c:v>-4.6661968231201403</c:v>
                </c:pt>
                <c:pt idx="383">
                  <c:v>-4.6611962318420401</c:v>
                </c:pt>
                <c:pt idx="384">
                  <c:v>-4.6547856330871404</c:v>
                </c:pt>
                <c:pt idx="385">
                  <c:v>-4.6427335739135405</c:v>
                </c:pt>
                <c:pt idx="386">
                  <c:v>-4.6416139602661408</c:v>
                </c:pt>
                <c:pt idx="387">
                  <c:v>-4.6340637207031401</c:v>
                </c:pt>
                <c:pt idx="388">
                  <c:v>-4.6129565238952406</c:v>
                </c:pt>
                <c:pt idx="389">
                  <c:v>-4.6034727096557404</c:v>
                </c:pt>
                <c:pt idx="390">
                  <c:v>-4.5990467071533407</c:v>
                </c:pt>
                <c:pt idx="391">
                  <c:v>-4.58797931671144</c:v>
                </c:pt>
                <c:pt idx="392">
                  <c:v>-4.5831208229065403</c:v>
                </c:pt>
                <c:pt idx="393">
                  <c:v>-4.57832527160644</c:v>
                </c:pt>
                <c:pt idx="394">
                  <c:v>-4.5738220214843404</c:v>
                </c:pt>
                <c:pt idx="395">
                  <c:v>-4.5713725090026402</c:v>
                </c:pt>
                <c:pt idx="396">
                  <c:v>-4.5703229904174405</c:v>
                </c:pt>
                <c:pt idx="397">
                  <c:v>-4.5529422760009401</c:v>
                </c:pt>
                <c:pt idx="398">
                  <c:v>-4.5498366355896405</c:v>
                </c:pt>
                <c:pt idx="399">
                  <c:v>-4.5468692779541406</c:v>
                </c:pt>
                <c:pt idx="400">
                  <c:v>-4.5390782356262402</c:v>
                </c:pt>
                <c:pt idx="401">
                  <c:v>-4.5313692092895401</c:v>
                </c:pt>
                <c:pt idx="402">
                  <c:v>-4.5285873413086399</c:v>
                </c:pt>
                <c:pt idx="403">
                  <c:v>-4.5255975723266406</c:v>
                </c:pt>
                <c:pt idx="404">
                  <c:v>-4.5149922370910405</c:v>
                </c:pt>
                <c:pt idx="405">
                  <c:v>-4.5142602920532404</c:v>
                </c:pt>
                <c:pt idx="406">
                  <c:v>-4.51194190979004</c:v>
                </c:pt>
                <c:pt idx="407">
                  <c:v>-4.5086727142334402</c:v>
                </c:pt>
                <c:pt idx="408">
                  <c:v>-4.4879956245422408</c:v>
                </c:pt>
                <c:pt idx="409">
                  <c:v>-4.4838180541992401</c:v>
                </c:pt>
                <c:pt idx="410">
                  <c:v>-4.4815506935119407</c:v>
                </c:pt>
                <c:pt idx="411">
                  <c:v>-4.4775652885437403</c:v>
                </c:pt>
                <c:pt idx="412">
                  <c:v>-4.4719805717468404</c:v>
                </c:pt>
                <c:pt idx="413">
                  <c:v>-4.4567584991455407</c:v>
                </c:pt>
                <c:pt idx="414">
                  <c:v>-4.4507341384887402</c:v>
                </c:pt>
                <c:pt idx="415">
                  <c:v>-4.4507150650024405</c:v>
                </c:pt>
                <c:pt idx="416">
                  <c:v>-4.4407157897949405</c:v>
                </c:pt>
                <c:pt idx="417">
                  <c:v>-4.4405541419983408</c:v>
                </c:pt>
                <c:pt idx="418">
                  <c:v>-4.4337778091430406</c:v>
                </c:pt>
                <c:pt idx="419">
                  <c:v>-4.4228677749633407</c:v>
                </c:pt>
                <c:pt idx="420">
                  <c:v>-4.4196376800537402</c:v>
                </c:pt>
                <c:pt idx="421">
                  <c:v>-4.4157338142395401</c:v>
                </c:pt>
                <c:pt idx="422">
                  <c:v>-4.3759851455688406</c:v>
                </c:pt>
                <c:pt idx="423">
                  <c:v>-4.3693828582763405</c:v>
                </c:pt>
                <c:pt idx="424">
                  <c:v>-4.3675889968872408</c:v>
                </c:pt>
                <c:pt idx="425">
                  <c:v>-4.3532781600952406</c:v>
                </c:pt>
                <c:pt idx="426">
                  <c:v>-4.3420276641845401</c:v>
                </c:pt>
                <c:pt idx="427">
                  <c:v>-4.3361458778381401</c:v>
                </c:pt>
                <c:pt idx="428">
                  <c:v>-4.3345527648925408</c:v>
                </c:pt>
                <c:pt idx="429">
                  <c:v>-4.3332118988037402</c:v>
                </c:pt>
                <c:pt idx="430">
                  <c:v>-4.3258285522461399</c:v>
                </c:pt>
                <c:pt idx="431">
                  <c:v>-4.3254427909851403</c:v>
                </c:pt>
                <c:pt idx="432">
                  <c:v>-4.3187642097473402</c:v>
                </c:pt>
                <c:pt idx="433">
                  <c:v>-4.31658411026004</c:v>
                </c:pt>
                <c:pt idx="434">
                  <c:v>-4.3143219947815403</c:v>
                </c:pt>
                <c:pt idx="435">
                  <c:v>-4.30664062500004</c:v>
                </c:pt>
                <c:pt idx="436">
                  <c:v>-4.3018832206726403</c:v>
                </c:pt>
                <c:pt idx="437">
                  <c:v>-4.2969040870666406</c:v>
                </c:pt>
                <c:pt idx="438">
                  <c:v>-4.2909216880798402</c:v>
                </c:pt>
                <c:pt idx="439">
                  <c:v>-4.2831954956054403</c:v>
                </c:pt>
                <c:pt idx="440">
                  <c:v>-4.2749218940735405</c:v>
                </c:pt>
                <c:pt idx="441">
                  <c:v>-4.2749028205871404</c:v>
                </c:pt>
                <c:pt idx="442">
                  <c:v>-4.2696475982666406</c:v>
                </c:pt>
                <c:pt idx="443">
                  <c:v>-4.2572836875915403</c:v>
                </c:pt>
                <c:pt idx="444">
                  <c:v>-4.2507143020630407</c:v>
                </c:pt>
                <c:pt idx="445">
                  <c:v>-4.2425808906555407</c:v>
                </c:pt>
                <c:pt idx="446">
                  <c:v>-4.2409434318542401</c:v>
                </c:pt>
                <c:pt idx="447">
                  <c:v>-4.2394046783447408</c:v>
                </c:pt>
                <c:pt idx="448">
                  <c:v>-4.2362742424011408</c:v>
                </c:pt>
                <c:pt idx="449">
                  <c:v>-4.22389745712284</c:v>
                </c:pt>
                <c:pt idx="450">
                  <c:v>-4.2080254554748402</c:v>
                </c:pt>
                <c:pt idx="451">
                  <c:v>-4.1977982521057404</c:v>
                </c:pt>
                <c:pt idx="452">
                  <c:v>-4.1940951347351403</c:v>
                </c:pt>
                <c:pt idx="453">
                  <c:v>-4.1937880516052406</c:v>
                </c:pt>
                <c:pt idx="454">
                  <c:v>-4.1867518424987402</c:v>
                </c:pt>
                <c:pt idx="455">
                  <c:v>-4.1735262870788405</c:v>
                </c:pt>
                <c:pt idx="456">
                  <c:v>-4.1702804565429403</c:v>
                </c:pt>
                <c:pt idx="457">
                  <c:v>-4.1571545600891406</c:v>
                </c:pt>
                <c:pt idx="458">
                  <c:v>-4.14003658294674</c:v>
                </c:pt>
                <c:pt idx="459">
                  <c:v>-4.1362504959106401</c:v>
                </c:pt>
                <c:pt idx="460">
                  <c:v>-4.1160283088684402</c:v>
                </c:pt>
                <c:pt idx="461">
                  <c:v>-4.1115531921386408</c:v>
                </c:pt>
                <c:pt idx="462">
                  <c:v>-4.1085944175720401</c:v>
                </c:pt>
                <c:pt idx="463">
                  <c:v>-4.0991063117981401</c:v>
                </c:pt>
                <c:pt idx="464">
                  <c:v>-4.0960540771484402</c:v>
                </c:pt>
                <c:pt idx="465">
                  <c:v>-4.0765972137451403</c:v>
                </c:pt>
                <c:pt idx="466">
                  <c:v>-4.0596761703491406</c:v>
                </c:pt>
                <c:pt idx="467">
                  <c:v>-4.0454106330871404</c:v>
                </c:pt>
                <c:pt idx="468">
                  <c:v>-4.0420150756836399</c:v>
                </c:pt>
                <c:pt idx="469">
                  <c:v>-3.97975969314574</c:v>
                </c:pt>
                <c:pt idx="470">
                  <c:v>-3.9687256813049401</c:v>
                </c:pt>
                <c:pt idx="471">
                  <c:v>-3.9591307640075395</c:v>
                </c:pt>
                <c:pt idx="472">
                  <c:v>-3.9439167976379399</c:v>
                </c:pt>
                <c:pt idx="473">
                  <c:v>-3.9306349754333403</c:v>
                </c:pt>
                <c:pt idx="474">
                  <c:v>-3.9121546745300395</c:v>
                </c:pt>
                <c:pt idx="475">
                  <c:v>-3.8983922004699401</c:v>
                </c:pt>
                <c:pt idx="476">
                  <c:v>-3.8656911849975395</c:v>
                </c:pt>
                <c:pt idx="477">
                  <c:v>-3.86553335189824</c:v>
                </c:pt>
                <c:pt idx="478">
                  <c:v>-3.8549170494079399</c:v>
                </c:pt>
                <c:pt idx="479">
                  <c:v>-3.8512039184570397</c:v>
                </c:pt>
                <c:pt idx="480">
                  <c:v>-3.85097551345824</c:v>
                </c:pt>
                <c:pt idx="481">
                  <c:v>-3.8354258537292396</c:v>
                </c:pt>
                <c:pt idx="482">
                  <c:v>-3.8319458961486403</c:v>
                </c:pt>
                <c:pt idx="483">
                  <c:v>-3.8249545097351398</c:v>
                </c:pt>
                <c:pt idx="484">
                  <c:v>-3.8166246414184397</c:v>
                </c:pt>
                <c:pt idx="485">
                  <c:v>-3.80815982818604</c:v>
                </c:pt>
                <c:pt idx="486">
                  <c:v>-3.7900543212890399</c:v>
                </c:pt>
                <c:pt idx="487">
                  <c:v>-3.7827653884887398</c:v>
                </c:pt>
                <c:pt idx="488">
                  <c:v>-3.7814483642578396</c:v>
                </c:pt>
                <c:pt idx="489">
                  <c:v>-3.7763376235962398</c:v>
                </c:pt>
                <c:pt idx="490">
                  <c:v>-3.7723417282104399</c:v>
                </c:pt>
                <c:pt idx="491">
                  <c:v>-3.76790142059324</c:v>
                </c:pt>
                <c:pt idx="492">
                  <c:v>-3.7405910491943399</c:v>
                </c:pt>
                <c:pt idx="493">
                  <c:v>-3.7392368316650395</c:v>
                </c:pt>
                <c:pt idx="494">
                  <c:v>-3.7348260879516402</c:v>
                </c:pt>
                <c:pt idx="495">
                  <c:v>-3.7224941253662398</c:v>
                </c:pt>
                <c:pt idx="496">
                  <c:v>-3.72139263153074</c:v>
                </c:pt>
                <c:pt idx="497">
                  <c:v>-3.7114000320434397</c:v>
                </c:pt>
                <c:pt idx="498">
                  <c:v>-3.7104644775390399</c:v>
                </c:pt>
                <c:pt idx="499">
                  <c:v>-3.7002105712890399</c:v>
                </c:pt>
                <c:pt idx="500">
                  <c:v>-3.6676273345947403</c:v>
                </c:pt>
                <c:pt idx="501">
                  <c:v>-3.6645994186401398</c:v>
                </c:pt>
                <c:pt idx="502">
                  <c:v>-3.6641159057617396</c:v>
                </c:pt>
                <c:pt idx="503">
                  <c:v>-3.6486110687255402</c:v>
                </c:pt>
                <c:pt idx="504">
                  <c:v>-3.6482591629028396</c:v>
                </c:pt>
                <c:pt idx="505">
                  <c:v>-3.6427507400512398</c:v>
                </c:pt>
                <c:pt idx="506">
                  <c:v>-3.6045475006103396</c:v>
                </c:pt>
                <c:pt idx="507">
                  <c:v>-3.5986185073852401</c:v>
                </c:pt>
                <c:pt idx="508">
                  <c:v>-3.5959844589233403</c:v>
                </c:pt>
                <c:pt idx="509">
                  <c:v>-3.5780477523803396</c:v>
                </c:pt>
                <c:pt idx="510">
                  <c:v>-3.5765647888183403</c:v>
                </c:pt>
                <c:pt idx="511">
                  <c:v>-3.5572538375854399</c:v>
                </c:pt>
                <c:pt idx="512">
                  <c:v>-3.55221176147464</c:v>
                </c:pt>
                <c:pt idx="513">
                  <c:v>-3.54366683959964</c:v>
                </c:pt>
                <c:pt idx="514">
                  <c:v>-3.53863143920894</c:v>
                </c:pt>
                <c:pt idx="515">
                  <c:v>-3.5361938476562398</c:v>
                </c:pt>
                <c:pt idx="516">
                  <c:v>-3.5161647796630398</c:v>
                </c:pt>
                <c:pt idx="517">
                  <c:v>-3.5094718933105398</c:v>
                </c:pt>
                <c:pt idx="518">
                  <c:v>-3.5093717575073398</c:v>
                </c:pt>
                <c:pt idx="519">
                  <c:v>-3.4769191741943399</c:v>
                </c:pt>
                <c:pt idx="520">
                  <c:v>-3.4737482070922399</c:v>
                </c:pt>
                <c:pt idx="521">
                  <c:v>-3.4690179824829399</c:v>
                </c:pt>
                <c:pt idx="522">
                  <c:v>-3.46190357208254</c:v>
                </c:pt>
                <c:pt idx="523">
                  <c:v>-3.4618968963623398</c:v>
                </c:pt>
                <c:pt idx="524">
                  <c:v>-3.4534873962402401</c:v>
                </c:pt>
                <c:pt idx="525">
                  <c:v>-3.4437713623047399</c:v>
                </c:pt>
                <c:pt idx="526">
                  <c:v>-3.4414138793945401</c:v>
                </c:pt>
                <c:pt idx="527">
                  <c:v>-3.4410905838012398</c:v>
                </c:pt>
                <c:pt idx="528">
                  <c:v>-3.4251117706298397</c:v>
                </c:pt>
                <c:pt idx="529">
                  <c:v>-3.4181489944458399</c:v>
                </c:pt>
                <c:pt idx="530">
                  <c:v>-3.40448665618894</c:v>
                </c:pt>
                <c:pt idx="531">
                  <c:v>-3.38187980651854</c:v>
                </c:pt>
                <c:pt idx="532">
                  <c:v>-3.3540639877319398</c:v>
                </c:pt>
                <c:pt idx="533">
                  <c:v>-3.3506221771240399</c:v>
                </c:pt>
                <c:pt idx="534">
                  <c:v>-3.3448343276977401</c:v>
                </c:pt>
                <c:pt idx="535">
                  <c:v>-3.3241157531738401</c:v>
                </c:pt>
                <c:pt idx="536">
                  <c:v>-3.2478752136230398</c:v>
                </c:pt>
                <c:pt idx="537">
                  <c:v>-3.2385644912719398</c:v>
                </c:pt>
                <c:pt idx="538">
                  <c:v>-3.2123508453369398</c:v>
                </c:pt>
                <c:pt idx="539">
                  <c:v>-3.1971721649170401</c:v>
                </c:pt>
                <c:pt idx="540">
                  <c:v>-3.19358253479004</c:v>
                </c:pt>
                <c:pt idx="541">
                  <c:v>-3.16285324096684</c:v>
                </c:pt>
                <c:pt idx="542">
                  <c:v>-3.16229629516604</c:v>
                </c:pt>
                <c:pt idx="543">
                  <c:v>-3.14785957336424</c:v>
                </c:pt>
                <c:pt idx="544">
                  <c:v>-3.12056255340574</c:v>
                </c:pt>
                <c:pt idx="545">
                  <c:v>-3.1123323440551398</c:v>
                </c:pt>
                <c:pt idx="546">
                  <c:v>-3.10435962677004</c:v>
                </c:pt>
                <c:pt idx="547">
                  <c:v>-3.0993499755859397</c:v>
                </c:pt>
                <c:pt idx="548">
                  <c:v>-3.0946197509765399</c:v>
                </c:pt>
                <c:pt idx="549">
                  <c:v>-3.0922431945800399</c:v>
                </c:pt>
                <c:pt idx="550">
                  <c:v>-3.0862102508545401</c:v>
                </c:pt>
                <c:pt idx="551">
                  <c:v>-3.0738115310669398</c:v>
                </c:pt>
                <c:pt idx="552">
                  <c:v>-3.0614833831787398</c:v>
                </c:pt>
                <c:pt idx="553">
                  <c:v>-3.0585889816284397</c:v>
                </c:pt>
                <c:pt idx="554">
                  <c:v>-3.0412731170654399</c:v>
                </c:pt>
                <c:pt idx="555">
                  <c:v>-3.0390100479126398</c:v>
                </c:pt>
                <c:pt idx="556">
                  <c:v>-3.0371809005737398</c:v>
                </c:pt>
                <c:pt idx="557">
                  <c:v>-3.0272560119629399</c:v>
                </c:pt>
                <c:pt idx="558">
                  <c:v>-3.0186862945556401</c:v>
                </c:pt>
                <c:pt idx="559">
                  <c:v>-3.0113534927368399</c:v>
                </c:pt>
                <c:pt idx="560">
                  <c:v>-2.9953145980835401</c:v>
                </c:pt>
                <c:pt idx="561">
                  <c:v>-2.98111248016354</c:v>
                </c:pt>
                <c:pt idx="562">
                  <c:v>-2.9766130447387398</c:v>
                </c:pt>
                <c:pt idx="563">
                  <c:v>-2.9736709594726398</c:v>
                </c:pt>
                <c:pt idx="564">
                  <c:v>-2.9647254943847399</c:v>
                </c:pt>
                <c:pt idx="565">
                  <c:v>-2.9349946975708399</c:v>
                </c:pt>
                <c:pt idx="566">
                  <c:v>-2.9238538742065399</c:v>
                </c:pt>
                <c:pt idx="567">
                  <c:v>-2.9216823577880398</c:v>
                </c:pt>
                <c:pt idx="568">
                  <c:v>-2.90633869171144</c:v>
                </c:pt>
                <c:pt idx="569">
                  <c:v>-2.90039062500004</c:v>
                </c:pt>
                <c:pt idx="570">
                  <c:v>-2.8956241607666398</c:v>
                </c:pt>
                <c:pt idx="571">
                  <c:v>-2.8838148117065399</c:v>
                </c:pt>
                <c:pt idx="572">
                  <c:v>-2.8607673645019398</c:v>
                </c:pt>
                <c:pt idx="573">
                  <c:v>-2.8581485748291398</c:v>
                </c:pt>
                <c:pt idx="574">
                  <c:v>-2.8482294082641397</c:v>
                </c:pt>
                <c:pt idx="575">
                  <c:v>-2.8463745117187398</c:v>
                </c:pt>
                <c:pt idx="576">
                  <c:v>-2.8442888259887398</c:v>
                </c:pt>
                <c:pt idx="577">
                  <c:v>-2.84144210815434</c:v>
                </c:pt>
                <c:pt idx="578">
                  <c:v>-2.8357992172241397</c:v>
                </c:pt>
                <c:pt idx="579">
                  <c:v>-2.82286357879644</c:v>
                </c:pt>
                <c:pt idx="580">
                  <c:v>-2.8209457397461399</c:v>
                </c:pt>
                <c:pt idx="581">
                  <c:v>-2.8160886764526398</c:v>
                </c:pt>
                <c:pt idx="582">
                  <c:v>-2.79535484313964</c:v>
                </c:pt>
                <c:pt idx="583">
                  <c:v>-2.7946977615356401</c:v>
                </c:pt>
                <c:pt idx="584">
                  <c:v>-2.7919530868530398</c:v>
                </c:pt>
                <c:pt idx="585">
                  <c:v>-2.7762355804443399</c:v>
                </c:pt>
                <c:pt idx="586">
                  <c:v>-2.76202774047854</c:v>
                </c:pt>
                <c:pt idx="587">
                  <c:v>-2.7468528747558398</c:v>
                </c:pt>
                <c:pt idx="588">
                  <c:v>-2.74154281616214</c:v>
                </c:pt>
                <c:pt idx="589">
                  <c:v>-2.72504138946534</c:v>
                </c:pt>
                <c:pt idx="590">
                  <c:v>-2.72323226928714</c:v>
                </c:pt>
                <c:pt idx="591">
                  <c:v>-2.70687675476074</c:v>
                </c:pt>
                <c:pt idx="592">
                  <c:v>-2.7059516906738401</c:v>
                </c:pt>
                <c:pt idx="593">
                  <c:v>-2.65072345733644</c:v>
                </c:pt>
                <c:pt idx="594">
                  <c:v>-2.6232089996338401</c:v>
                </c:pt>
                <c:pt idx="595">
                  <c:v>-2.6193122863769398</c:v>
                </c:pt>
                <c:pt idx="596">
                  <c:v>-2.61848735809324</c:v>
                </c:pt>
                <c:pt idx="597">
                  <c:v>-2.61325740814214</c:v>
                </c:pt>
                <c:pt idx="598">
                  <c:v>-2.60337257385254</c:v>
                </c:pt>
                <c:pt idx="599">
                  <c:v>-2.5910720825195401</c:v>
                </c:pt>
                <c:pt idx="600">
                  <c:v>-2.5860548019409397</c:v>
                </c:pt>
                <c:pt idx="601">
                  <c:v>-2.5647096633911399</c:v>
                </c:pt>
                <c:pt idx="602">
                  <c:v>-2.5642404556274401</c:v>
                </c:pt>
                <c:pt idx="603">
                  <c:v>-2.5598163604736399</c:v>
                </c:pt>
                <c:pt idx="604">
                  <c:v>-2.5443725585937398</c:v>
                </c:pt>
                <c:pt idx="605">
                  <c:v>-2.5374584197998398</c:v>
                </c:pt>
                <c:pt idx="606">
                  <c:v>-2.5356159210205398</c:v>
                </c:pt>
                <c:pt idx="607">
                  <c:v>-2.5344142913818399</c:v>
                </c:pt>
                <c:pt idx="608">
                  <c:v>-2.52083015441894</c:v>
                </c:pt>
                <c:pt idx="609">
                  <c:v>-2.48589706420894</c:v>
                </c:pt>
                <c:pt idx="610">
                  <c:v>-2.45022773742674</c:v>
                </c:pt>
                <c:pt idx="611">
                  <c:v>-2.44283771514894</c:v>
                </c:pt>
                <c:pt idx="612">
                  <c:v>-2.4398212432861399</c:v>
                </c:pt>
                <c:pt idx="613">
                  <c:v>-2.4376163482666398</c:v>
                </c:pt>
                <c:pt idx="614">
                  <c:v>-2.4340944290161399</c:v>
                </c:pt>
                <c:pt idx="615">
                  <c:v>-2.4338340759277401</c:v>
                </c:pt>
                <c:pt idx="616">
                  <c:v>-2.4018135070800399</c:v>
                </c:pt>
                <c:pt idx="617">
                  <c:v>-2.4017467498779399</c:v>
                </c:pt>
                <c:pt idx="618">
                  <c:v>-2.3958911895752397</c:v>
                </c:pt>
                <c:pt idx="619">
                  <c:v>-2.3809776306152401</c:v>
                </c:pt>
                <c:pt idx="620">
                  <c:v>-2.3657703399658399</c:v>
                </c:pt>
                <c:pt idx="621">
                  <c:v>-2.36189270019534</c:v>
                </c:pt>
                <c:pt idx="622">
                  <c:v>-2.3397350311279399</c:v>
                </c:pt>
                <c:pt idx="623">
                  <c:v>-2.32481670379644</c:v>
                </c:pt>
                <c:pt idx="624">
                  <c:v>-2.3221940994262398</c:v>
                </c:pt>
                <c:pt idx="625">
                  <c:v>-2.30989074707034</c:v>
                </c:pt>
                <c:pt idx="626">
                  <c:v>-2.2993316650390399</c:v>
                </c:pt>
                <c:pt idx="627">
                  <c:v>-2.2747077941894398</c:v>
                </c:pt>
                <c:pt idx="628">
                  <c:v>-2.27217388153074</c:v>
                </c:pt>
                <c:pt idx="629">
                  <c:v>-2.2489137649536399</c:v>
                </c:pt>
                <c:pt idx="630">
                  <c:v>-2.2289638519287398</c:v>
                </c:pt>
                <c:pt idx="631">
                  <c:v>-2.2274923324585401</c:v>
                </c:pt>
                <c:pt idx="632">
                  <c:v>-2.2239961624145401</c:v>
                </c:pt>
                <c:pt idx="633">
                  <c:v>-2.2190113067627397</c:v>
                </c:pt>
                <c:pt idx="634">
                  <c:v>-2.2135744094848397</c:v>
                </c:pt>
                <c:pt idx="635">
                  <c:v>-2.2062187194824401</c:v>
                </c:pt>
                <c:pt idx="636">
                  <c:v>-2.1983566284179399</c:v>
                </c:pt>
                <c:pt idx="637">
                  <c:v>-2.18559074401854</c:v>
                </c:pt>
                <c:pt idx="638">
                  <c:v>-2.1701135635376398</c:v>
                </c:pt>
                <c:pt idx="639">
                  <c:v>-2.15921306610104</c:v>
                </c:pt>
                <c:pt idx="640">
                  <c:v>-2.1340608596801398</c:v>
                </c:pt>
                <c:pt idx="641">
                  <c:v>-2.1211671829223397</c:v>
                </c:pt>
                <c:pt idx="642">
                  <c:v>-2.0993566513061399</c:v>
                </c:pt>
                <c:pt idx="643">
                  <c:v>-2.0832347869873398</c:v>
                </c:pt>
                <c:pt idx="644">
                  <c:v>-2.0752801895141397</c:v>
                </c:pt>
                <c:pt idx="645">
                  <c:v>-2.0696067810058398</c:v>
                </c:pt>
                <c:pt idx="646">
                  <c:v>-2.0427293777465398</c:v>
                </c:pt>
                <c:pt idx="647">
                  <c:v>-1.9947023391723397</c:v>
                </c:pt>
                <c:pt idx="648">
                  <c:v>-1.99346446990964</c:v>
                </c:pt>
                <c:pt idx="649">
                  <c:v>-1.98703670501714</c:v>
                </c:pt>
                <c:pt idx="650">
                  <c:v>-1.9716033935547399</c:v>
                </c:pt>
                <c:pt idx="651">
                  <c:v>-1.9419031143188401</c:v>
                </c:pt>
                <c:pt idx="652">
                  <c:v>-1.9187021255493399</c:v>
                </c:pt>
                <c:pt idx="653">
                  <c:v>-1.91824626922604</c:v>
                </c:pt>
                <c:pt idx="654">
                  <c:v>-1.9180192947387398</c:v>
                </c:pt>
                <c:pt idx="655">
                  <c:v>-1.89334392547604</c:v>
                </c:pt>
                <c:pt idx="656">
                  <c:v>-1.8794860839843399</c:v>
                </c:pt>
                <c:pt idx="657">
                  <c:v>-1.8657207489013401</c:v>
                </c:pt>
                <c:pt idx="658">
                  <c:v>-1.8362636566162398</c:v>
                </c:pt>
                <c:pt idx="659">
                  <c:v>-1.8291168212890399</c:v>
                </c:pt>
                <c:pt idx="660">
                  <c:v>-1.8248338699340398</c:v>
                </c:pt>
                <c:pt idx="661">
                  <c:v>-1.8244543075561399</c:v>
                </c:pt>
                <c:pt idx="662">
                  <c:v>-1.8078308105468399</c:v>
                </c:pt>
                <c:pt idx="663">
                  <c:v>-1.8031711578369398</c:v>
                </c:pt>
                <c:pt idx="664">
                  <c:v>-1.7943916320800399</c:v>
                </c:pt>
                <c:pt idx="665">
                  <c:v>-1.74994277954104</c:v>
                </c:pt>
                <c:pt idx="666">
                  <c:v>-1.7476491928100399</c:v>
                </c:pt>
                <c:pt idx="667">
                  <c:v>-1.7406282424926398</c:v>
                </c:pt>
                <c:pt idx="668">
                  <c:v>-1.7354688644409397</c:v>
                </c:pt>
                <c:pt idx="669">
                  <c:v>-1.7310733795166398</c:v>
                </c:pt>
                <c:pt idx="670">
                  <c:v>-1.72898101806644</c:v>
                </c:pt>
                <c:pt idx="671">
                  <c:v>-1.69137382507324</c:v>
                </c:pt>
                <c:pt idx="672">
                  <c:v>-1.6798696517944398</c:v>
                </c:pt>
                <c:pt idx="673">
                  <c:v>-1.6458368301391397</c:v>
                </c:pt>
                <c:pt idx="674">
                  <c:v>-1.64071464538574</c:v>
                </c:pt>
                <c:pt idx="675">
                  <c:v>-1.63496494293214</c:v>
                </c:pt>
                <c:pt idx="676">
                  <c:v>-1.63446617126464</c:v>
                </c:pt>
                <c:pt idx="677">
                  <c:v>-1.62762069702144</c:v>
                </c:pt>
                <c:pt idx="678">
                  <c:v>-1.62161540985104</c:v>
                </c:pt>
                <c:pt idx="679">
                  <c:v>-1.6163578033447399</c:v>
                </c:pt>
                <c:pt idx="680">
                  <c:v>-1.6122684478759401</c:v>
                </c:pt>
                <c:pt idx="681">
                  <c:v>-1.6058549880981401</c:v>
                </c:pt>
                <c:pt idx="682">
                  <c:v>-1.5912122726440399</c:v>
                </c:pt>
                <c:pt idx="683">
                  <c:v>-1.59043216705324</c:v>
                </c:pt>
                <c:pt idx="684">
                  <c:v>-1.5735578536987398</c:v>
                </c:pt>
                <c:pt idx="685">
                  <c:v>-1.5509462356567398</c:v>
                </c:pt>
                <c:pt idx="686">
                  <c:v>-1.51851558685304</c:v>
                </c:pt>
                <c:pt idx="687">
                  <c:v>-1.51692962646484</c:v>
                </c:pt>
                <c:pt idx="688">
                  <c:v>-1.50801753997804</c:v>
                </c:pt>
                <c:pt idx="689">
                  <c:v>-1.5062379837036399</c:v>
                </c:pt>
                <c:pt idx="690">
                  <c:v>-1.50455570220944</c:v>
                </c:pt>
                <c:pt idx="691">
                  <c:v>-1.4907588958740399</c:v>
                </c:pt>
                <c:pt idx="692">
                  <c:v>-1.48862934112554</c:v>
                </c:pt>
                <c:pt idx="693">
                  <c:v>-1.47954654693604</c:v>
                </c:pt>
                <c:pt idx="694">
                  <c:v>-1.4779424667358398</c:v>
                </c:pt>
                <c:pt idx="695">
                  <c:v>-1.46865558624264</c:v>
                </c:pt>
                <c:pt idx="696">
                  <c:v>-1.4532518386840398</c:v>
                </c:pt>
                <c:pt idx="697">
                  <c:v>-1.44755363464354</c:v>
                </c:pt>
                <c:pt idx="698">
                  <c:v>-1.41502094268804</c:v>
                </c:pt>
                <c:pt idx="699">
                  <c:v>-1.41387844085694</c:v>
                </c:pt>
                <c:pt idx="700">
                  <c:v>-1.4019756317138399</c:v>
                </c:pt>
                <c:pt idx="701">
                  <c:v>-1.4013090133667399</c:v>
                </c:pt>
                <c:pt idx="702">
                  <c:v>-1.39890861511234</c:v>
                </c:pt>
                <c:pt idx="703">
                  <c:v>-1.3962583541870399</c:v>
                </c:pt>
                <c:pt idx="704">
                  <c:v>-1.39054203033444</c:v>
                </c:pt>
                <c:pt idx="705">
                  <c:v>-1.38976478576664</c:v>
                </c:pt>
                <c:pt idx="706">
                  <c:v>-1.3807678222656399</c:v>
                </c:pt>
                <c:pt idx="707">
                  <c:v>-1.3672676086425399</c:v>
                </c:pt>
                <c:pt idx="708">
                  <c:v>-1.3603267669677399</c:v>
                </c:pt>
                <c:pt idx="709">
                  <c:v>-1.3603267669677399</c:v>
                </c:pt>
                <c:pt idx="710">
                  <c:v>-1.34487628936764</c:v>
                </c:pt>
                <c:pt idx="711">
                  <c:v>-1.33762931823734</c:v>
                </c:pt>
                <c:pt idx="712">
                  <c:v>-1.33674621582034</c:v>
                </c:pt>
                <c:pt idx="713">
                  <c:v>-1.3342142105102399</c:v>
                </c:pt>
                <c:pt idx="714">
                  <c:v>-1.3326845169067398</c:v>
                </c:pt>
                <c:pt idx="715">
                  <c:v>-1.3256521224975399</c:v>
                </c:pt>
                <c:pt idx="716">
                  <c:v>-1.3049716949463399</c:v>
                </c:pt>
                <c:pt idx="717">
                  <c:v>-1.29058361053464</c:v>
                </c:pt>
                <c:pt idx="718">
                  <c:v>-1.27788257598874</c:v>
                </c:pt>
                <c:pt idx="719">
                  <c:v>-1.2589235305786399</c:v>
                </c:pt>
                <c:pt idx="720">
                  <c:v>-1.2336292266845399</c:v>
                </c:pt>
                <c:pt idx="721">
                  <c:v>-1.21861076354984</c:v>
                </c:pt>
                <c:pt idx="722">
                  <c:v>-1.21660995483394</c:v>
                </c:pt>
                <c:pt idx="723">
                  <c:v>-1.2083787918090398</c:v>
                </c:pt>
                <c:pt idx="724">
                  <c:v>-1.2023735046386399</c:v>
                </c:pt>
                <c:pt idx="725">
                  <c:v>-1.1958112716674398</c:v>
                </c:pt>
                <c:pt idx="726">
                  <c:v>-1.1933012008667399</c:v>
                </c:pt>
                <c:pt idx="727">
                  <c:v>-1.19175529479984</c:v>
                </c:pt>
                <c:pt idx="728">
                  <c:v>-1.1892833709716399</c:v>
                </c:pt>
                <c:pt idx="729">
                  <c:v>-1.1739988327026398</c:v>
                </c:pt>
                <c:pt idx="730">
                  <c:v>-1.1738510131836399</c:v>
                </c:pt>
                <c:pt idx="731">
                  <c:v>-1.1656417846679399</c:v>
                </c:pt>
                <c:pt idx="732">
                  <c:v>-1.1478443145752399</c:v>
                </c:pt>
                <c:pt idx="733">
                  <c:v>-1.14652919769284</c:v>
                </c:pt>
                <c:pt idx="734">
                  <c:v>-1.1438798904419398</c:v>
                </c:pt>
                <c:pt idx="735">
                  <c:v>-1.1227121353149399</c:v>
                </c:pt>
                <c:pt idx="736">
                  <c:v>-1.1106977462768399</c:v>
                </c:pt>
                <c:pt idx="737">
                  <c:v>-1.11047363281254</c:v>
                </c:pt>
                <c:pt idx="738">
                  <c:v>-1.0779504776001398</c:v>
                </c:pt>
                <c:pt idx="739">
                  <c:v>-1.0717926025390399</c:v>
                </c:pt>
                <c:pt idx="740">
                  <c:v>-1.0487108230590398</c:v>
                </c:pt>
                <c:pt idx="741">
                  <c:v>-1.02933597564694</c:v>
                </c:pt>
                <c:pt idx="742">
                  <c:v>-1.0168819427490399</c:v>
                </c:pt>
                <c:pt idx="743">
                  <c:v>-1.0164661407470399</c:v>
                </c:pt>
                <c:pt idx="744">
                  <c:v>-0.99302101135253995</c:v>
                </c:pt>
                <c:pt idx="745">
                  <c:v>-0.97152328491214002</c:v>
                </c:pt>
                <c:pt idx="746">
                  <c:v>-0.94081878662113994</c:v>
                </c:pt>
                <c:pt idx="747">
                  <c:v>-0.94045162200924004</c:v>
                </c:pt>
                <c:pt idx="748">
                  <c:v>-0.92925357818604004</c:v>
                </c:pt>
                <c:pt idx="749">
                  <c:v>-0.92316150665284002</c:v>
                </c:pt>
                <c:pt idx="750">
                  <c:v>-0.89975357055663996</c:v>
                </c:pt>
                <c:pt idx="751">
                  <c:v>-0.89871883392333984</c:v>
                </c:pt>
                <c:pt idx="752">
                  <c:v>-0.88209724426273994</c:v>
                </c:pt>
                <c:pt idx="753">
                  <c:v>-0.87148189544674004</c:v>
                </c:pt>
                <c:pt idx="754">
                  <c:v>-0.84273529052733998</c:v>
                </c:pt>
                <c:pt idx="755">
                  <c:v>-0.83602905273433992</c:v>
                </c:pt>
                <c:pt idx="756">
                  <c:v>-0.83084201812743985</c:v>
                </c:pt>
                <c:pt idx="757">
                  <c:v>-0.82749652862554002</c:v>
                </c:pt>
                <c:pt idx="758">
                  <c:v>-0.81196880340573996</c:v>
                </c:pt>
                <c:pt idx="759">
                  <c:v>-0.80952644348143998</c:v>
                </c:pt>
                <c:pt idx="760">
                  <c:v>-0.80398559570313988</c:v>
                </c:pt>
                <c:pt idx="761">
                  <c:v>-0.78196048736573998</c:v>
                </c:pt>
                <c:pt idx="762">
                  <c:v>-0.76650428771973989</c:v>
                </c:pt>
                <c:pt idx="763">
                  <c:v>-0.75891399383543989</c:v>
                </c:pt>
                <c:pt idx="764">
                  <c:v>-0.71858978271483998</c:v>
                </c:pt>
                <c:pt idx="765">
                  <c:v>-0.71808147430423985</c:v>
                </c:pt>
                <c:pt idx="766">
                  <c:v>-0.71207618713383991</c:v>
                </c:pt>
                <c:pt idx="767">
                  <c:v>-0.70435237884523993</c:v>
                </c:pt>
                <c:pt idx="768">
                  <c:v>-0.68879032135013984</c:v>
                </c:pt>
                <c:pt idx="769">
                  <c:v>-0.68796062469483998</c:v>
                </c:pt>
                <c:pt idx="770">
                  <c:v>-0.67440319061284004</c:v>
                </c:pt>
                <c:pt idx="771">
                  <c:v>-0.66850471496583985</c:v>
                </c:pt>
                <c:pt idx="772">
                  <c:v>-0.66294670104983999</c:v>
                </c:pt>
                <c:pt idx="773">
                  <c:v>-0.65622615814214003</c:v>
                </c:pt>
                <c:pt idx="774">
                  <c:v>-0.64298248291014004</c:v>
                </c:pt>
                <c:pt idx="775">
                  <c:v>-0.63598823547363992</c:v>
                </c:pt>
                <c:pt idx="776">
                  <c:v>-0.63341903686523993</c:v>
                </c:pt>
                <c:pt idx="777">
                  <c:v>-0.62382316589354003</c:v>
                </c:pt>
                <c:pt idx="778">
                  <c:v>-0.61566638946534002</c:v>
                </c:pt>
                <c:pt idx="779">
                  <c:v>-0.57016372680663996</c:v>
                </c:pt>
                <c:pt idx="780">
                  <c:v>-0.56829738616944003</c:v>
                </c:pt>
                <c:pt idx="781">
                  <c:v>-0.53451919555663996</c:v>
                </c:pt>
                <c:pt idx="782">
                  <c:v>-0.52869796752929998</c:v>
                </c:pt>
                <c:pt idx="783">
                  <c:v>-0.50657558441162998</c:v>
                </c:pt>
                <c:pt idx="784">
                  <c:v>-0.50210762023926003</c:v>
                </c:pt>
                <c:pt idx="785">
                  <c:v>-0.49511432647704995</c:v>
                </c:pt>
                <c:pt idx="786">
                  <c:v>-0.48611068725585999</c:v>
                </c:pt>
                <c:pt idx="787">
                  <c:v>-0.47970485687255998</c:v>
                </c:pt>
                <c:pt idx="788">
                  <c:v>-0.47887611389160994</c:v>
                </c:pt>
                <c:pt idx="789">
                  <c:v>-0.41715431213379001</c:v>
                </c:pt>
                <c:pt idx="790">
                  <c:v>-0.40912055969238997</c:v>
                </c:pt>
                <c:pt idx="791">
                  <c:v>-0.40335941314698004</c:v>
                </c:pt>
                <c:pt idx="792">
                  <c:v>-0.39577484130860002</c:v>
                </c:pt>
                <c:pt idx="793">
                  <c:v>-0.38760948181153004</c:v>
                </c:pt>
                <c:pt idx="794">
                  <c:v>-0.37789821624755998</c:v>
                </c:pt>
                <c:pt idx="795">
                  <c:v>-0.37298202514648998</c:v>
                </c:pt>
                <c:pt idx="796">
                  <c:v>-0.36693096160888999</c:v>
                </c:pt>
                <c:pt idx="797">
                  <c:v>-0.34715652465820995</c:v>
                </c:pt>
                <c:pt idx="798">
                  <c:v>-0.34458923339844</c:v>
                </c:pt>
                <c:pt idx="799">
                  <c:v>-0.34442234039307001</c:v>
                </c:pt>
                <c:pt idx="800">
                  <c:v>-0.32327461242675998</c:v>
                </c:pt>
                <c:pt idx="801">
                  <c:v>-0.30618286132812994</c:v>
                </c:pt>
                <c:pt idx="802">
                  <c:v>-0.28694343566895003</c:v>
                </c:pt>
                <c:pt idx="803">
                  <c:v>-0.28511714935302995</c:v>
                </c:pt>
                <c:pt idx="804">
                  <c:v>-0.28320217132568998</c:v>
                </c:pt>
                <c:pt idx="805">
                  <c:v>-0.23359107971192</c:v>
                </c:pt>
                <c:pt idx="806">
                  <c:v>-0.23271846771240995</c:v>
                </c:pt>
                <c:pt idx="807">
                  <c:v>-0.22552871704102001</c:v>
                </c:pt>
                <c:pt idx="808">
                  <c:v>-0.21110725402832003</c:v>
                </c:pt>
                <c:pt idx="809">
                  <c:v>-0.21031761169433999</c:v>
                </c:pt>
                <c:pt idx="810">
                  <c:v>-0.20455169677735002</c:v>
                </c:pt>
                <c:pt idx="811">
                  <c:v>-0.20128250122070995</c:v>
                </c:pt>
                <c:pt idx="812">
                  <c:v>-0.19888687133789001</c:v>
                </c:pt>
                <c:pt idx="813">
                  <c:v>-0.19805622100829995</c:v>
                </c:pt>
                <c:pt idx="814">
                  <c:v>-0.19684600830078997</c:v>
                </c:pt>
                <c:pt idx="815">
                  <c:v>-0.19440841674805004</c:v>
                </c:pt>
                <c:pt idx="816">
                  <c:v>-0.17760467529297003</c:v>
                </c:pt>
                <c:pt idx="817">
                  <c:v>-0.17713642120362</c:v>
                </c:pt>
                <c:pt idx="818">
                  <c:v>-0.15269279479980996</c:v>
                </c:pt>
                <c:pt idx="819">
                  <c:v>-0.15224552154540999</c:v>
                </c:pt>
                <c:pt idx="820">
                  <c:v>-0.14058685302735002</c:v>
                </c:pt>
                <c:pt idx="821">
                  <c:v>-0.14016723632812994</c:v>
                </c:pt>
                <c:pt idx="822">
                  <c:v>-0.13819503784180004</c:v>
                </c:pt>
                <c:pt idx="823">
                  <c:v>-0.12854862213135004</c:v>
                </c:pt>
                <c:pt idx="824">
                  <c:v>-0.12603950500488997</c:v>
                </c:pt>
                <c:pt idx="825">
                  <c:v>-0.10245132446289001</c:v>
                </c:pt>
                <c:pt idx="826">
                  <c:v>-5.3652763366699996E-2</c:v>
                </c:pt>
                <c:pt idx="827">
                  <c:v>-4.960250854492998E-2</c:v>
                </c:pt>
                <c:pt idx="828">
                  <c:v>-2.5438308715819979E-2</c:v>
                </c:pt>
                <c:pt idx="829">
                  <c:v>-2.4280548095710008E-2</c:v>
                </c:pt>
                <c:pt idx="830">
                  <c:v>-5.538940429689998E-3</c:v>
                </c:pt>
                <c:pt idx="831">
                  <c:v>8.7671279907199917E-3</c:v>
                </c:pt>
                <c:pt idx="832">
                  <c:v>1.7508506774900012E-2</c:v>
                </c:pt>
                <c:pt idx="833">
                  <c:v>1.798152923584001E-2</c:v>
                </c:pt>
                <c:pt idx="834">
                  <c:v>2.0666122436519996E-2</c:v>
                </c:pt>
                <c:pt idx="835">
                  <c:v>2.3337364196770016E-2</c:v>
                </c:pt>
                <c:pt idx="836">
                  <c:v>2.3727416992180006E-2</c:v>
                </c:pt>
                <c:pt idx="837">
                  <c:v>3.0423164367670008E-2</c:v>
                </c:pt>
                <c:pt idx="838">
                  <c:v>3.9507865905759998E-2</c:v>
                </c:pt>
                <c:pt idx="839">
                  <c:v>6.2345504760740023E-2</c:v>
                </c:pt>
                <c:pt idx="840">
                  <c:v>7.6304435729980025E-2</c:v>
                </c:pt>
                <c:pt idx="841">
                  <c:v>7.8671455383300004E-2</c:v>
                </c:pt>
                <c:pt idx="842">
                  <c:v>8.5721015930170008E-2</c:v>
                </c:pt>
                <c:pt idx="843">
                  <c:v>8.7930679321290006E-2</c:v>
                </c:pt>
                <c:pt idx="844">
                  <c:v>9.4169616699210035E-2</c:v>
                </c:pt>
                <c:pt idx="845">
                  <c:v>0.10549640655517001</c:v>
                </c:pt>
                <c:pt idx="846">
                  <c:v>0.13310337066650002</c:v>
                </c:pt>
                <c:pt idx="847">
                  <c:v>0.1343355178833</c:v>
                </c:pt>
                <c:pt idx="848">
                  <c:v>0.18870449066162001</c:v>
                </c:pt>
                <c:pt idx="849">
                  <c:v>0.21693515777587</c:v>
                </c:pt>
                <c:pt idx="850">
                  <c:v>0.22651767730712</c:v>
                </c:pt>
                <c:pt idx="851">
                  <c:v>0.23693370819091</c:v>
                </c:pt>
                <c:pt idx="852">
                  <c:v>0.24003219604492002</c:v>
                </c:pt>
                <c:pt idx="853">
                  <c:v>0.27328395843505005</c:v>
                </c:pt>
                <c:pt idx="854">
                  <c:v>0.27805042266845004</c:v>
                </c:pt>
                <c:pt idx="855">
                  <c:v>0.28918647766113004</c:v>
                </c:pt>
                <c:pt idx="856">
                  <c:v>0.33609008789062</c:v>
                </c:pt>
                <c:pt idx="857">
                  <c:v>0.40764999389647999</c:v>
                </c:pt>
                <c:pt idx="858">
                  <c:v>0.41135787963866999</c:v>
                </c:pt>
                <c:pt idx="859">
                  <c:v>0.41411781311035001</c:v>
                </c:pt>
                <c:pt idx="860">
                  <c:v>0.42399978637695002</c:v>
                </c:pt>
                <c:pt idx="861">
                  <c:v>0.46513748168945002</c:v>
                </c:pt>
                <c:pt idx="862">
                  <c:v>0.50907897949217995</c:v>
                </c:pt>
                <c:pt idx="863">
                  <c:v>0.51569175720214</c:v>
                </c:pt>
                <c:pt idx="864">
                  <c:v>0.56187438964842995</c:v>
                </c:pt>
                <c:pt idx="865">
                  <c:v>0.5791597366333</c:v>
                </c:pt>
                <c:pt idx="866">
                  <c:v>0.58042335510252996</c:v>
                </c:pt>
                <c:pt idx="867">
                  <c:v>0.58458900451660001</c:v>
                </c:pt>
                <c:pt idx="868">
                  <c:v>0.61502647399902</c:v>
                </c:pt>
                <c:pt idx="869">
                  <c:v>0.63985443115233998</c:v>
                </c:pt>
                <c:pt idx="870">
                  <c:v>0.64843368530273005</c:v>
                </c:pt>
                <c:pt idx="871">
                  <c:v>0.65762329101562</c:v>
                </c:pt>
                <c:pt idx="872">
                  <c:v>0.66649913787840998</c:v>
                </c:pt>
                <c:pt idx="873">
                  <c:v>0.69689846038818004</c:v>
                </c:pt>
                <c:pt idx="874">
                  <c:v>0.71492481231689009</c:v>
                </c:pt>
                <c:pt idx="875">
                  <c:v>0.75584793090820002</c:v>
                </c:pt>
                <c:pt idx="876">
                  <c:v>0.7579345703125</c:v>
                </c:pt>
                <c:pt idx="877">
                  <c:v>0.77498531341552002</c:v>
                </c:pt>
                <c:pt idx="878">
                  <c:v>0.77516269683837002</c:v>
                </c:pt>
                <c:pt idx="879">
                  <c:v>0.77629947662353005</c:v>
                </c:pt>
                <c:pt idx="880">
                  <c:v>0.77987098693847001</c:v>
                </c:pt>
                <c:pt idx="881">
                  <c:v>0.78417205810546009</c:v>
                </c:pt>
                <c:pt idx="882">
                  <c:v>0.78998184204101007</c:v>
                </c:pt>
                <c:pt idx="883">
                  <c:v>0.79949092864990001</c:v>
                </c:pt>
                <c:pt idx="884">
                  <c:v>0.80926513671875</c:v>
                </c:pt>
                <c:pt idx="885">
                  <c:v>0.81893920898437</c:v>
                </c:pt>
                <c:pt idx="886">
                  <c:v>0.83037948608397993</c:v>
                </c:pt>
                <c:pt idx="887">
                  <c:v>0.83973789215087002</c:v>
                </c:pt>
                <c:pt idx="888">
                  <c:v>0.84858608245848999</c:v>
                </c:pt>
                <c:pt idx="889">
                  <c:v>0.84955215454101007</c:v>
                </c:pt>
                <c:pt idx="890">
                  <c:v>0.88262176513671009</c:v>
                </c:pt>
                <c:pt idx="891">
                  <c:v>0.88346290588377996</c:v>
                </c:pt>
                <c:pt idx="892">
                  <c:v>0.88536834716796009</c:v>
                </c:pt>
                <c:pt idx="893">
                  <c:v>0.89466190338134</c:v>
                </c:pt>
                <c:pt idx="894">
                  <c:v>0.89793777465820002</c:v>
                </c:pt>
                <c:pt idx="895">
                  <c:v>0.90956687927246005</c:v>
                </c:pt>
                <c:pt idx="896">
                  <c:v>0.92472553253173007</c:v>
                </c:pt>
                <c:pt idx="897">
                  <c:v>0.92841148376464</c:v>
                </c:pt>
                <c:pt idx="898">
                  <c:v>0.95798778533934992</c:v>
                </c:pt>
                <c:pt idx="899">
                  <c:v>0.95881271362303999</c:v>
                </c:pt>
                <c:pt idx="900">
                  <c:v>0.96450901031494007</c:v>
                </c:pt>
                <c:pt idx="901">
                  <c:v>1.02169418334961</c:v>
                </c:pt>
                <c:pt idx="902">
                  <c:v>1.0263471603393499</c:v>
                </c:pt>
                <c:pt idx="903">
                  <c:v>1.0272855758667001</c:v>
                </c:pt>
                <c:pt idx="904">
                  <c:v>1.0552330017089799</c:v>
                </c:pt>
                <c:pt idx="905">
                  <c:v>1.06268215179443</c:v>
                </c:pt>
                <c:pt idx="906">
                  <c:v>1.06674003601074</c:v>
                </c:pt>
                <c:pt idx="907">
                  <c:v>1.1174221038818299</c:v>
                </c:pt>
                <c:pt idx="908">
                  <c:v>1.124755859375</c:v>
                </c:pt>
                <c:pt idx="909">
                  <c:v>1.1331081390380799</c:v>
                </c:pt>
                <c:pt idx="910">
                  <c:v>1.1455163955688401</c:v>
                </c:pt>
                <c:pt idx="911">
                  <c:v>1.1514711380004801</c:v>
                </c:pt>
                <c:pt idx="912">
                  <c:v>1.1942663192748999</c:v>
                </c:pt>
                <c:pt idx="913">
                  <c:v>1.19538593292236</c:v>
                </c:pt>
                <c:pt idx="914">
                  <c:v>1.20318603515625</c:v>
                </c:pt>
                <c:pt idx="915">
                  <c:v>1.2132883071899401</c:v>
                </c:pt>
                <c:pt idx="916">
                  <c:v>1.2503013610839799</c:v>
                </c:pt>
                <c:pt idx="917">
                  <c:v>1.2728157043457</c:v>
                </c:pt>
                <c:pt idx="918">
                  <c:v>1.2768812179565401</c:v>
                </c:pt>
                <c:pt idx="919">
                  <c:v>1.2806692123412999</c:v>
                </c:pt>
                <c:pt idx="920">
                  <c:v>1.2945528030395501</c:v>
                </c:pt>
                <c:pt idx="921">
                  <c:v>1.29462814331054</c:v>
                </c:pt>
                <c:pt idx="922">
                  <c:v>1.31135654449462</c:v>
                </c:pt>
                <c:pt idx="923">
                  <c:v>1.3115434646606401</c:v>
                </c:pt>
                <c:pt idx="924">
                  <c:v>1.32572841644287</c:v>
                </c:pt>
                <c:pt idx="925">
                  <c:v>1.36489009857177</c:v>
                </c:pt>
                <c:pt idx="926">
                  <c:v>1.37905597686767</c:v>
                </c:pt>
                <c:pt idx="927">
                  <c:v>1.38057041168212</c:v>
                </c:pt>
                <c:pt idx="928">
                  <c:v>1.3835744857787999</c:v>
                </c:pt>
                <c:pt idx="929">
                  <c:v>1.3895359039306601</c:v>
                </c:pt>
                <c:pt idx="930">
                  <c:v>1.40415287017822</c:v>
                </c:pt>
                <c:pt idx="931">
                  <c:v>1.41629314422607</c:v>
                </c:pt>
                <c:pt idx="932">
                  <c:v>1.41815853118896</c:v>
                </c:pt>
                <c:pt idx="933">
                  <c:v>1.43248844146728</c:v>
                </c:pt>
                <c:pt idx="934">
                  <c:v>1.43681621551516</c:v>
                </c:pt>
                <c:pt idx="935">
                  <c:v>1.4805841445922601</c:v>
                </c:pt>
                <c:pt idx="936">
                  <c:v>1.48259544372556</c:v>
                </c:pt>
                <c:pt idx="937">
                  <c:v>1.4870471954345601</c:v>
                </c:pt>
                <c:pt idx="938">
                  <c:v>1.4973831176757602</c:v>
                </c:pt>
                <c:pt idx="939">
                  <c:v>1.5027952194213601</c:v>
                </c:pt>
                <c:pt idx="940">
                  <c:v>1.5130548477172601</c:v>
                </c:pt>
                <c:pt idx="941">
                  <c:v>1.51565265655516</c:v>
                </c:pt>
                <c:pt idx="942">
                  <c:v>1.5183687210082601</c:v>
                </c:pt>
                <c:pt idx="943">
                  <c:v>1.54641532897946</c:v>
                </c:pt>
                <c:pt idx="944">
                  <c:v>1.58105945587156</c:v>
                </c:pt>
                <c:pt idx="945">
                  <c:v>1.59003734588626</c:v>
                </c:pt>
                <c:pt idx="946">
                  <c:v>1.6026859283447601</c:v>
                </c:pt>
                <c:pt idx="947">
                  <c:v>1.61784172058106</c:v>
                </c:pt>
                <c:pt idx="948">
                  <c:v>1.6409893035888601</c:v>
                </c:pt>
                <c:pt idx="949">
                  <c:v>1.66060638427736</c:v>
                </c:pt>
                <c:pt idx="950">
                  <c:v>1.6776704788207601</c:v>
                </c:pt>
                <c:pt idx="951">
                  <c:v>1.6801671981811601</c:v>
                </c:pt>
                <c:pt idx="952">
                  <c:v>1.6876745223998602</c:v>
                </c:pt>
                <c:pt idx="953">
                  <c:v>1.6905269622802601</c:v>
                </c:pt>
                <c:pt idx="954">
                  <c:v>1.70135974884036</c:v>
                </c:pt>
                <c:pt idx="955">
                  <c:v>1.71657466888426</c:v>
                </c:pt>
                <c:pt idx="956">
                  <c:v>1.7232246398925601</c:v>
                </c:pt>
                <c:pt idx="957">
                  <c:v>1.7427015304565601</c:v>
                </c:pt>
                <c:pt idx="958">
                  <c:v>1.7655849456786601</c:v>
                </c:pt>
                <c:pt idx="959">
                  <c:v>1.77738285064696</c:v>
                </c:pt>
                <c:pt idx="960">
                  <c:v>1.7936267852783601</c:v>
                </c:pt>
                <c:pt idx="961">
                  <c:v>1.79619693756106</c:v>
                </c:pt>
                <c:pt idx="962">
                  <c:v>1.80276775360106</c:v>
                </c:pt>
                <c:pt idx="963">
                  <c:v>1.8044452667236601</c:v>
                </c:pt>
                <c:pt idx="964">
                  <c:v>1.8101778030395601</c:v>
                </c:pt>
                <c:pt idx="965">
                  <c:v>1.81304454803466</c:v>
                </c:pt>
                <c:pt idx="966">
                  <c:v>1.8250274658202601</c:v>
                </c:pt>
                <c:pt idx="967">
                  <c:v>1.8351812362670601</c:v>
                </c:pt>
                <c:pt idx="968">
                  <c:v>1.8422164916992601</c:v>
                </c:pt>
                <c:pt idx="969">
                  <c:v>1.8530073165893601</c:v>
                </c:pt>
                <c:pt idx="970">
                  <c:v>1.8568267822265601</c:v>
                </c:pt>
                <c:pt idx="971">
                  <c:v>1.86173820495606</c:v>
                </c:pt>
                <c:pt idx="972">
                  <c:v>1.86856842041016</c:v>
                </c:pt>
                <c:pt idx="973">
                  <c:v>1.87680339813236</c:v>
                </c:pt>
                <c:pt idx="974">
                  <c:v>1.8800802230834601</c:v>
                </c:pt>
                <c:pt idx="975">
                  <c:v>1.8826475143432602</c:v>
                </c:pt>
                <c:pt idx="976">
                  <c:v>1.88302898406986</c:v>
                </c:pt>
                <c:pt idx="977">
                  <c:v>1.90895938873286</c:v>
                </c:pt>
                <c:pt idx="978">
                  <c:v>1.91982364654536</c:v>
                </c:pt>
                <c:pt idx="979">
                  <c:v>1.9398002624511601</c:v>
                </c:pt>
                <c:pt idx="980">
                  <c:v>1.9547185897827601</c:v>
                </c:pt>
                <c:pt idx="981">
                  <c:v>1.9548969268798602</c:v>
                </c:pt>
                <c:pt idx="982">
                  <c:v>1.9704227447509601</c:v>
                </c:pt>
                <c:pt idx="983">
                  <c:v>1.9717836380004601</c:v>
                </c:pt>
                <c:pt idx="984">
                  <c:v>1.98051452636716</c:v>
                </c:pt>
                <c:pt idx="985">
                  <c:v>1.99491024017336</c:v>
                </c:pt>
                <c:pt idx="986">
                  <c:v>2.0104703903198597</c:v>
                </c:pt>
                <c:pt idx="987">
                  <c:v>2.0211076736450599</c:v>
                </c:pt>
                <c:pt idx="988">
                  <c:v>2.0256652832031601</c:v>
                </c:pt>
                <c:pt idx="989">
                  <c:v>2.0409851074218599</c:v>
                </c:pt>
                <c:pt idx="990">
                  <c:v>2.0530776977538601</c:v>
                </c:pt>
                <c:pt idx="991">
                  <c:v>2.0534410476684601</c:v>
                </c:pt>
                <c:pt idx="992">
                  <c:v>2.0570945739745601</c:v>
                </c:pt>
                <c:pt idx="993">
                  <c:v>2.0613975524902601</c:v>
                </c:pt>
                <c:pt idx="994">
                  <c:v>2.0626964569091601</c:v>
                </c:pt>
                <c:pt idx="995">
                  <c:v>2.06291103363036</c:v>
                </c:pt>
                <c:pt idx="996">
                  <c:v>2.0648927688598602</c:v>
                </c:pt>
                <c:pt idx="997">
                  <c:v>2.0693092346191602</c:v>
                </c:pt>
                <c:pt idx="998">
                  <c:v>2.0696792602538601</c:v>
                </c:pt>
                <c:pt idx="999">
                  <c:v>2.0828380584716601</c:v>
                </c:pt>
                <c:pt idx="1000">
                  <c:v>2.0852851867675599</c:v>
                </c:pt>
                <c:pt idx="1001">
                  <c:v>2.1072044372558598</c:v>
                </c:pt>
                <c:pt idx="1002">
                  <c:v>2.1110200881957599</c:v>
                </c:pt>
                <c:pt idx="1003">
                  <c:v>2.11858749389646</c:v>
                </c:pt>
                <c:pt idx="1004">
                  <c:v>2.1243410110473602</c:v>
                </c:pt>
                <c:pt idx="1005">
                  <c:v>2.1419334411620601</c:v>
                </c:pt>
                <c:pt idx="1006">
                  <c:v>2.1431856155395601</c:v>
                </c:pt>
                <c:pt idx="1007">
                  <c:v>2.1548814773559601</c:v>
                </c:pt>
                <c:pt idx="1008">
                  <c:v>2.1765031814575599</c:v>
                </c:pt>
                <c:pt idx="1009">
                  <c:v>2.20154857635496</c:v>
                </c:pt>
                <c:pt idx="1010">
                  <c:v>2.2066907882690598</c:v>
                </c:pt>
                <c:pt idx="1011">
                  <c:v>2.21250247955326</c:v>
                </c:pt>
                <c:pt idx="1012">
                  <c:v>2.25306320190426</c:v>
                </c:pt>
                <c:pt idx="1013">
                  <c:v>2.2858619689941602</c:v>
                </c:pt>
                <c:pt idx="1014">
                  <c:v>2.2960615158080602</c:v>
                </c:pt>
                <c:pt idx="1015">
                  <c:v>2.3159217834472599</c:v>
                </c:pt>
                <c:pt idx="1016">
                  <c:v>2.3318395614623602</c:v>
                </c:pt>
                <c:pt idx="1017">
                  <c:v>2.3831815719604599</c:v>
                </c:pt>
                <c:pt idx="1018">
                  <c:v>2.3924627304077601</c:v>
                </c:pt>
                <c:pt idx="1019">
                  <c:v>2.4292802810668599</c:v>
                </c:pt>
                <c:pt idx="1020">
                  <c:v>2.4659004211425599</c:v>
                </c:pt>
                <c:pt idx="1021">
                  <c:v>2.5239124298095601</c:v>
                </c:pt>
                <c:pt idx="1022">
                  <c:v>2.5363521575927601</c:v>
                </c:pt>
                <c:pt idx="1023">
                  <c:v>2.61847400665286</c:v>
                </c:pt>
                <c:pt idx="1024">
                  <c:v>2.62906074523926</c:v>
                </c:pt>
                <c:pt idx="1025">
                  <c:v>2.6881141662597599</c:v>
                </c:pt>
                <c:pt idx="1026">
                  <c:v>2.7197160720825599</c:v>
                </c:pt>
                <c:pt idx="1027">
                  <c:v>2.7361021041869602</c:v>
                </c:pt>
                <c:pt idx="1028">
                  <c:v>2.9858675003051602</c:v>
                </c:pt>
                <c:pt idx="1029">
                  <c:v>2.9935598373412602</c:v>
                </c:pt>
                <c:pt idx="1030">
                  <c:v>2.9979381561279599</c:v>
                </c:pt>
                <c:pt idx="1031">
                  <c:v>3.0051259994506601</c:v>
                </c:pt>
                <c:pt idx="1032">
                  <c:v>3.00588226318356</c:v>
                </c:pt>
                <c:pt idx="1033">
                  <c:v>3.0334625244140603</c:v>
                </c:pt>
                <c:pt idx="1034">
                  <c:v>3.0873069763183603</c:v>
                </c:pt>
                <c:pt idx="1035">
                  <c:v>3.10646724700926</c:v>
                </c:pt>
                <c:pt idx="1036">
                  <c:v>3.1147089004516602</c:v>
                </c:pt>
                <c:pt idx="1037">
                  <c:v>3.1285886764526603</c:v>
                </c:pt>
                <c:pt idx="1038">
                  <c:v>3.1321706771850599</c:v>
                </c:pt>
                <c:pt idx="1039">
                  <c:v>3.1872043609619602</c:v>
                </c:pt>
                <c:pt idx="1040">
                  <c:v>3.2015333175659602</c:v>
                </c:pt>
                <c:pt idx="1041">
                  <c:v>3.2222471237182599</c:v>
                </c:pt>
                <c:pt idx="1042">
                  <c:v>3.25233173370356</c:v>
                </c:pt>
                <c:pt idx="1043">
                  <c:v>3.2627487182617601</c:v>
                </c:pt>
                <c:pt idx="1044">
                  <c:v>3.3094091415405602</c:v>
                </c:pt>
                <c:pt idx="1045">
                  <c:v>3.3179969787597599</c:v>
                </c:pt>
                <c:pt idx="1046">
                  <c:v>3.32333087921146</c:v>
                </c:pt>
                <c:pt idx="1047">
                  <c:v>3.3790884017944602</c:v>
                </c:pt>
                <c:pt idx="1048">
                  <c:v>3.3942909240722599</c:v>
                </c:pt>
                <c:pt idx="1049">
                  <c:v>3.4095411300659602</c:v>
                </c:pt>
                <c:pt idx="1050">
                  <c:v>3.4406890869140603</c:v>
                </c:pt>
                <c:pt idx="1051">
                  <c:v>3.4581108093261599</c:v>
                </c:pt>
                <c:pt idx="1052">
                  <c:v>3.4707622528076603</c:v>
                </c:pt>
                <c:pt idx="1053">
                  <c:v>3.4859037399291601</c:v>
                </c:pt>
                <c:pt idx="1054">
                  <c:v>3.5183706283569602</c:v>
                </c:pt>
                <c:pt idx="1055">
                  <c:v>3.5282497406005602</c:v>
                </c:pt>
                <c:pt idx="1056">
                  <c:v>3.5363149642944602</c:v>
                </c:pt>
                <c:pt idx="1057">
                  <c:v>3.5454158782958602</c:v>
                </c:pt>
                <c:pt idx="1058">
                  <c:v>3.5470991134643599</c:v>
                </c:pt>
                <c:pt idx="1059">
                  <c:v>3.5524625778198602</c:v>
                </c:pt>
                <c:pt idx="1060">
                  <c:v>3.5613746643066602</c:v>
                </c:pt>
                <c:pt idx="1061">
                  <c:v>3.5700311660766602</c:v>
                </c:pt>
                <c:pt idx="1062">
                  <c:v>3.58413982391356</c:v>
                </c:pt>
                <c:pt idx="1063">
                  <c:v>3.58780384063716</c:v>
                </c:pt>
                <c:pt idx="1064">
                  <c:v>3.6316204071044602</c:v>
                </c:pt>
                <c:pt idx="1065">
                  <c:v>3.6617088317870601</c:v>
                </c:pt>
                <c:pt idx="1066">
                  <c:v>3.69559001922606</c:v>
                </c:pt>
                <c:pt idx="1067">
                  <c:v>3.7037668228149601</c:v>
                </c:pt>
                <c:pt idx="1068">
                  <c:v>3.7328500747680602</c:v>
                </c:pt>
                <c:pt idx="1069">
                  <c:v>3.7417945861816602</c:v>
                </c:pt>
                <c:pt idx="1070">
                  <c:v>3.7470493316650599</c:v>
                </c:pt>
                <c:pt idx="1071">
                  <c:v>3.74725723266606</c:v>
                </c:pt>
                <c:pt idx="1072">
                  <c:v>3.7612361907958602</c:v>
                </c:pt>
                <c:pt idx="1073">
                  <c:v>3.7638139724731601</c:v>
                </c:pt>
                <c:pt idx="1074">
                  <c:v>3.7727203369140603</c:v>
                </c:pt>
                <c:pt idx="1075">
                  <c:v>3.7946958541869602</c:v>
                </c:pt>
                <c:pt idx="1076">
                  <c:v>3.7987594604492601</c:v>
                </c:pt>
                <c:pt idx="1077">
                  <c:v>3.81544017791746</c:v>
                </c:pt>
                <c:pt idx="1078">
                  <c:v>3.81629467010496</c:v>
                </c:pt>
                <c:pt idx="1079">
                  <c:v>3.8310070037841601</c:v>
                </c:pt>
                <c:pt idx="1080">
                  <c:v>3.84039974212646</c:v>
                </c:pt>
                <c:pt idx="1081">
                  <c:v>3.8415184020995601</c:v>
                </c:pt>
                <c:pt idx="1082">
                  <c:v>3.8695487976074601</c:v>
                </c:pt>
                <c:pt idx="1083">
                  <c:v>3.8793010711669602</c:v>
                </c:pt>
                <c:pt idx="1084">
                  <c:v>3.8795127868652601</c:v>
                </c:pt>
                <c:pt idx="1085">
                  <c:v>3.8905172348022599</c:v>
                </c:pt>
                <c:pt idx="1086">
                  <c:v>3.9082775115966601</c:v>
                </c:pt>
                <c:pt idx="1087">
                  <c:v>3.9152488708495601</c:v>
                </c:pt>
                <c:pt idx="1088">
                  <c:v>3.9433507919311599</c:v>
                </c:pt>
                <c:pt idx="1089">
                  <c:v>3.9627084732055602</c:v>
                </c:pt>
                <c:pt idx="1090">
                  <c:v>3.9662485122680602</c:v>
                </c:pt>
                <c:pt idx="1091">
                  <c:v>3.97434329986576</c:v>
                </c:pt>
                <c:pt idx="1092">
                  <c:v>3.9878997802734601</c:v>
                </c:pt>
                <c:pt idx="1093">
                  <c:v>4.0154170989990599</c:v>
                </c:pt>
                <c:pt idx="1094">
                  <c:v>4.01994323730466</c:v>
                </c:pt>
                <c:pt idx="1095">
                  <c:v>4.0216865539550595</c:v>
                </c:pt>
                <c:pt idx="1096">
                  <c:v>4.0296287536620596</c:v>
                </c:pt>
                <c:pt idx="1097">
                  <c:v>4.0307521820068599</c:v>
                </c:pt>
                <c:pt idx="1098">
                  <c:v>4.0335302352905602</c:v>
                </c:pt>
                <c:pt idx="1099">
                  <c:v>4.04802799224856</c:v>
                </c:pt>
                <c:pt idx="1100">
                  <c:v>4.04802799224856</c:v>
                </c:pt>
                <c:pt idx="1101">
                  <c:v>4.0540103912353596</c:v>
                </c:pt>
                <c:pt idx="1102">
                  <c:v>4.0556564331054599</c:v>
                </c:pt>
                <c:pt idx="1103">
                  <c:v>4.07996845245356</c:v>
                </c:pt>
                <c:pt idx="1104">
                  <c:v>4.0884742736816602</c:v>
                </c:pt>
                <c:pt idx="1105">
                  <c:v>4.0937843322753595</c:v>
                </c:pt>
                <c:pt idx="1106">
                  <c:v>4.1072645187377601</c:v>
                </c:pt>
                <c:pt idx="1107">
                  <c:v>4.1104774475097594</c:v>
                </c:pt>
                <c:pt idx="1108">
                  <c:v>4.1141424179077601</c:v>
                </c:pt>
                <c:pt idx="1109">
                  <c:v>4.1229190826415598</c:v>
                </c:pt>
                <c:pt idx="1110">
                  <c:v>4.1248188018798597</c:v>
                </c:pt>
                <c:pt idx="1111">
                  <c:v>4.1259069442748597</c:v>
                </c:pt>
                <c:pt idx="1112">
                  <c:v>4.1274099349975595</c:v>
                </c:pt>
                <c:pt idx="1113">
                  <c:v>4.1330432891845597</c:v>
                </c:pt>
                <c:pt idx="1114">
                  <c:v>4.1789751052856596</c:v>
                </c:pt>
                <c:pt idx="1115">
                  <c:v>4.1976699829101598</c:v>
                </c:pt>
                <c:pt idx="1116">
                  <c:v>4.2073059082031596</c:v>
                </c:pt>
                <c:pt idx="1117">
                  <c:v>4.2195434570312598</c:v>
                </c:pt>
                <c:pt idx="1118">
                  <c:v>4.2229309082031596</c:v>
                </c:pt>
                <c:pt idx="1119">
                  <c:v>4.2326240539550595</c:v>
                </c:pt>
                <c:pt idx="1120">
                  <c:v>4.2334556579589595</c:v>
                </c:pt>
                <c:pt idx="1121">
                  <c:v>4.2561779022216601</c:v>
                </c:pt>
                <c:pt idx="1122">
                  <c:v>4.2627086639404599</c:v>
                </c:pt>
                <c:pt idx="1123">
                  <c:v>4.2637348175048597</c:v>
                </c:pt>
                <c:pt idx="1124">
                  <c:v>4.27775382995606</c:v>
                </c:pt>
                <c:pt idx="1125">
                  <c:v>4.2901191711425595</c:v>
                </c:pt>
                <c:pt idx="1126">
                  <c:v>4.2916183471679599</c:v>
                </c:pt>
                <c:pt idx="1127">
                  <c:v>4.30251312255856</c:v>
                </c:pt>
                <c:pt idx="1128">
                  <c:v>4.3184547424316602</c:v>
                </c:pt>
                <c:pt idx="1129">
                  <c:v>4.3548450469970597</c:v>
                </c:pt>
                <c:pt idx="1130">
                  <c:v>4.36391448974606</c:v>
                </c:pt>
                <c:pt idx="1131">
                  <c:v>4.3654937744140598</c:v>
                </c:pt>
                <c:pt idx="1132">
                  <c:v>4.3768692016601598</c:v>
                </c:pt>
                <c:pt idx="1133">
                  <c:v>4.3778057098388601</c:v>
                </c:pt>
                <c:pt idx="1134">
                  <c:v>4.3821544647216601</c:v>
                </c:pt>
                <c:pt idx="1135">
                  <c:v>4.3867244720458602</c:v>
                </c:pt>
                <c:pt idx="1136">
                  <c:v>4.3885383605956596</c:v>
                </c:pt>
                <c:pt idx="1137">
                  <c:v>4.3914184570312598</c:v>
                </c:pt>
                <c:pt idx="1138">
                  <c:v>4.3990077972411594</c:v>
                </c:pt>
                <c:pt idx="1139">
                  <c:v>4.4236373901367596</c:v>
                </c:pt>
                <c:pt idx="1140">
                  <c:v>4.42860984802246</c:v>
                </c:pt>
                <c:pt idx="1141">
                  <c:v>4.43031883239746</c:v>
                </c:pt>
                <c:pt idx="1142">
                  <c:v>4.4354839324951598</c:v>
                </c:pt>
                <c:pt idx="1143">
                  <c:v>4.4389476776122594</c:v>
                </c:pt>
                <c:pt idx="1144">
                  <c:v>4.4470291137695597</c:v>
                </c:pt>
                <c:pt idx="1145">
                  <c:v>4.4496269226074592</c:v>
                </c:pt>
                <c:pt idx="1146">
                  <c:v>4.4646186828613592</c:v>
                </c:pt>
                <c:pt idx="1147">
                  <c:v>4.4789333343505593</c:v>
                </c:pt>
                <c:pt idx="1148">
                  <c:v>4.4844360351562598</c:v>
                </c:pt>
                <c:pt idx="1149">
                  <c:v>4.4855079650878595</c:v>
                </c:pt>
                <c:pt idx="1150">
                  <c:v>4.4964523315429599</c:v>
                </c:pt>
                <c:pt idx="1151">
                  <c:v>4.5076408386230593</c:v>
                </c:pt>
                <c:pt idx="1152">
                  <c:v>4.5085010528564595</c:v>
                </c:pt>
                <c:pt idx="1153">
                  <c:v>4.5096035003661594</c:v>
                </c:pt>
                <c:pt idx="1154">
                  <c:v>4.5299663543701598</c:v>
                </c:pt>
                <c:pt idx="1155">
                  <c:v>4.5316963195800595</c:v>
                </c:pt>
                <c:pt idx="1156">
                  <c:v>4.5332298278808594</c:v>
                </c:pt>
                <c:pt idx="1157">
                  <c:v>4.5342502593993599</c:v>
                </c:pt>
                <c:pt idx="1158">
                  <c:v>4.5492134094238592</c:v>
                </c:pt>
                <c:pt idx="1159">
                  <c:v>4.5507278442382599</c:v>
                </c:pt>
                <c:pt idx="1160">
                  <c:v>4.5638313293456596</c:v>
                </c:pt>
                <c:pt idx="1161">
                  <c:v>4.5710296630859597</c:v>
                </c:pt>
                <c:pt idx="1162">
                  <c:v>4.5720920562743599</c:v>
                </c:pt>
                <c:pt idx="1163">
                  <c:v>4.57402038574216</c:v>
                </c:pt>
                <c:pt idx="1164">
                  <c:v>4.5787696838378595</c:v>
                </c:pt>
                <c:pt idx="1165">
                  <c:v>4.5804595947265598</c:v>
                </c:pt>
                <c:pt idx="1166">
                  <c:v>4.5932426452636594</c:v>
                </c:pt>
                <c:pt idx="1167">
                  <c:v>4.6110801696777592</c:v>
                </c:pt>
                <c:pt idx="1168">
                  <c:v>4.63495445251466</c:v>
                </c:pt>
                <c:pt idx="1169">
                  <c:v>4.6350440979003595</c:v>
                </c:pt>
                <c:pt idx="1170">
                  <c:v>4.6379756927490599</c:v>
                </c:pt>
                <c:pt idx="1171">
                  <c:v>4.6392707824706596</c:v>
                </c:pt>
                <c:pt idx="1172">
                  <c:v>4.6478233337402592</c:v>
                </c:pt>
                <c:pt idx="1173">
                  <c:v>4.6604537963867596</c:v>
                </c:pt>
                <c:pt idx="1174">
                  <c:v>4.6652603149413601</c:v>
                </c:pt>
                <c:pt idx="1175">
                  <c:v>4.6952075958251598</c:v>
                </c:pt>
                <c:pt idx="1176">
                  <c:v>4.7010211944579599</c:v>
                </c:pt>
                <c:pt idx="1177">
                  <c:v>4.7086524963378595</c:v>
                </c:pt>
                <c:pt idx="1178">
                  <c:v>4.7180576324462598</c:v>
                </c:pt>
                <c:pt idx="1179">
                  <c:v>4.7193374633788601</c:v>
                </c:pt>
                <c:pt idx="1180">
                  <c:v>4.7324295043945597</c:v>
                </c:pt>
                <c:pt idx="1181">
                  <c:v>4.7405757904052592</c:v>
                </c:pt>
                <c:pt idx="1182">
                  <c:v>4.7516021728515598</c:v>
                </c:pt>
                <c:pt idx="1183">
                  <c:v>4.7744197845458594</c:v>
                </c:pt>
                <c:pt idx="1184">
                  <c:v>4.7784843444824592</c:v>
                </c:pt>
                <c:pt idx="1185">
                  <c:v>4.8057670593261594</c:v>
                </c:pt>
                <c:pt idx="1186">
                  <c:v>4.82521629333496</c:v>
                </c:pt>
                <c:pt idx="1187">
                  <c:v>4.8320274353027592</c:v>
                </c:pt>
                <c:pt idx="1188">
                  <c:v>4.83488464355466</c:v>
                </c:pt>
                <c:pt idx="1189">
                  <c:v>4.8611373901367596</c:v>
                </c:pt>
                <c:pt idx="1190">
                  <c:v>4.8651752471923597</c:v>
                </c:pt>
                <c:pt idx="1191">
                  <c:v>4.8665294647216593</c:v>
                </c:pt>
                <c:pt idx="1192">
                  <c:v>4.88595390319826</c:v>
                </c:pt>
                <c:pt idx="1193">
                  <c:v>4.9114799499511594</c:v>
                </c:pt>
                <c:pt idx="1194">
                  <c:v>4.9149513244628595</c:v>
                </c:pt>
                <c:pt idx="1195">
                  <c:v>4.9168872833251598</c:v>
                </c:pt>
                <c:pt idx="1196">
                  <c:v>4.9183101654052592</c:v>
                </c:pt>
                <c:pt idx="1197">
                  <c:v>4.92230606079106</c:v>
                </c:pt>
                <c:pt idx="1198">
                  <c:v>4.9261970520019593</c:v>
                </c:pt>
                <c:pt idx="1199">
                  <c:v>4.9755172729492596</c:v>
                </c:pt>
                <c:pt idx="1200">
                  <c:v>4.9891090393066593</c:v>
                </c:pt>
                <c:pt idx="1201">
                  <c:v>4.9964790344238592</c:v>
                </c:pt>
                <c:pt idx="1202">
                  <c:v>4.99799156188966</c:v>
                </c:pt>
                <c:pt idx="1203">
                  <c:v>4.9986190795898597</c:v>
                </c:pt>
                <c:pt idx="1204">
                  <c:v>5.0138225555419593</c:v>
                </c:pt>
                <c:pt idx="1205">
                  <c:v>5.02299308776856</c:v>
                </c:pt>
                <c:pt idx="1206">
                  <c:v>5.0288829803466593</c:v>
                </c:pt>
                <c:pt idx="1207">
                  <c:v>5.0380764007568599</c:v>
                </c:pt>
                <c:pt idx="1208">
                  <c:v>5.0555458068847594</c:v>
                </c:pt>
                <c:pt idx="1209">
                  <c:v>5.0619773864745596</c:v>
                </c:pt>
                <c:pt idx="1210">
                  <c:v>5.0665206909179599</c:v>
                </c:pt>
                <c:pt idx="1211">
                  <c:v>5.0869178771972594</c:v>
                </c:pt>
                <c:pt idx="1212">
                  <c:v>5.1021080017089595</c:v>
                </c:pt>
                <c:pt idx="1213">
                  <c:v>5.1046123504638592</c:v>
                </c:pt>
                <c:pt idx="1214">
                  <c:v>5.1185016632079599</c:v>
                </c:pt>
                <c:pt idx="1215">
                  <c:v>5.1314888000488592</c:v>
                </c:pt>
                <c:pt idx="1216">
                  <c:v>5.13400077819826</c:v>
                </c:pt>
                <c:pt idx="1217">
                  <c:v>5.14535331726076</c:v>
                </c:pt>
                <c:pt idx="1218">
                  <c:v>5.1519794464111595</c:v>
                </c:pt>
                <c:pt idx="1219">
                  <c:v>5.1578903198242596</c:v>
                </c:pt>
                <c:pt idx="1220">
                  <c:v>5.1717319488525595</c:v>
                </c:pt>
                <c:pt idx="1221">
                  <c:v>5.1723918914794593</c:v>
                </c:pt>
                <c:pt idx="1222">
                  <c:v>5.1729259490966593</c:v>
                </c:pt>
                <c:pt idx="1223">
                  <c:v>5.1864089965820597</c:v>
                </c:pt>
                <c:pt idx="1224">
                  <c:v>5.1958427429199592</c:v>
                </c:pt>
                <c:pt idx="1225">
                  <c:v>5.2024059295654599</c:v>
                </c:pt>
                <c:pt idx="1226">
                  <c:v>5.2233028411865599</c:v>
                </c:pt>
                <c:pt idx="1227">
                  <c:v>5.2249393463134597</c:v>
                </c:pt>
                <c:pt idx="1228">
                  <c:v>5.2283992767333594</c:v>
                </c:pt>
                <c:pt idx="1229">
                  <c:v>5.2482700347900595</c:v>
                </c:pt>
                <c:pt idx="1230">
                  <c:v>5.2491378784179599</c:v>
                </c:pt>
                <c:pt idx="1231">
                  <c:v>5.2524127960204599</c:v>
                </c:pt>
                <c:pt idx="1232">
                  <c:v>5.25555801391606</c:v>
                </c:pt>
                <c:pt idx="1233">
                  <c:v>5.26039695739746</c:v>
                </c:pt>
                <c:pt idx="1234">
                  <c:v>5.2627277374267596</c:v>
                </c:pt>
                <c:pt idx="1235">
                  <c:v>5.2670745849609597</c:v>
                </c:pt>
                <c:pt idx="1236">
                  <c:v>5.27651023864746</c:v>
                </c:pt>
                <c:pt idx="1237">
                  <c:v>5.28034019470216</c:v>
                </c:pt>
                <c:pt idx="1238">
                  <c:v>5.3127079010009597</c:v>
                </c:pt>
                <c:pt idx="1239">
                  <c:v>5.3136825561523597</c:v>
                </c:pt>
                <c:pt idx="1240">
                  <c:v>5.3313503265380593</c:v>
                </c:pt>
                <c:pt idx="1241">
                  <c:v>5.33309745788576</c:v>
                </c:pt>
                <c:pt idx="1242">
                  <c:v>5.3383579254150595</c:v>
                </c:pt>
                <c:pt idx="1243">
                  <c:v>5.3516101837158594</c:v>
                </c:pt>
                <c:pt idx="1244">
                  <c:v>5.3568382263183594</c:v>
                </c:pt>
                <c:pt idx="1245">
                  <c:v>5.3584842681884597</c:v>
                </c:pt>
                <c:pt idx="1246">
                  <c:v>5.3606967926025595</c:v>
                </c:pt>
                <c:pt idx="1247">
                  <c:v>5.3925590515136594</c:v>
                </c:pt>
                <c:pt idx="1248">
                  <c:v>5.4035224914550595</c:v>
                </c:pt>
                <c:pt idx="1249">
                  <c:v>5.4061641693115599</c:v>
                </c:pt>
                <c:pt idx="1250">
                  <c:v>5.41386222839356</c:v>
                </c:pt>
                <c:pt idx="1251">
                  <c:v>5.4160232543945597</c:v>
                </c:pt>
                <c:pt idx="1252">
                  <c:v>5.4298191070556596</c:v>
                </c:pt>
                <c:pt idx="1253">
                  <c:v>5.4306507110595597</c:v>
                </c:pt>
                <c:pt idx="1254">
                  <c:v>5.4372291564941593</c:v>
                </c:pt>
                <c:pt idx="1255">
                  <c:v>5.4424228668212598</c:v>
                </c:pt>
                <c:pt idx="1256">
                  <c:v>5.45113945007326</c:v>
                </c:pt>
                <c:pt idx="1257">
                  <c:v>5.4618949890136594</c:v>
                </c:pt>
                <c:pt idx="1258">
                  <c:v>5.4772701263427592</c:v>
                </c:pt>
                <c:pt idx="1259">
                  <c:v>5.4792499542236595</c:v>
                </c:pt>
                <c:pt idx="1260">
                  <c:v>5.5045585632324592</c:v>
                </c:pt>
                <c:pt idx="1261">
                  <c:v>5.5453491210937598</c:v>
                </c:pt>
                <c:pt idx="1262">
                  <c:v>5.5475578308105593</c:v>
                </c:pt>
                <c:pt idx="1263">
                  <c:v>5.5490875244140598</c:v>
                </c:pt>
                <c:pt idx="1264">
                  <c:v>5.5616054534911594</c:v>
                </c:pt>
                <c:pt idx="1265">
                  <c:v>5.5677299499511594</c:v>
                </c:pt>
                <c:pt idx="1266">
                  <c:v>5.5718517303466593</c:v>
                </c:pt>
                <c:pt idx="1267">
                  <c:v>5.57748222351076</c:v>
                </c:pt>
                <c:pt idx="1268">
                  <c:v>5.5906753540038601</c:v>
                </c:pt>
                <c:pt idx="1269">
                  <c:v>5.5942268371581596</c:v>
                </c:pt>
                <c:pt idx="1270">
                  <c:v>5.6069812774658594</c:v>
                </c:pt>
                <c:pt idx="1271">
                  <c:v>5.6072578430175595</c:v>
                </c:pt>
                <c:pt idx="1272">
                  <c:v>5.61178398132326</c:v>
                </c:pt>
                <c:pt idx="1273">
                  <c:v>5.6142215728759597</c:v>
                </c:pt>
                <c:pt idx="1274">
                  <c:v>5.6165351867675595</c:v>
                </c:pt>
                <c:pt idx="1275">
                  <c:v>5.6179599761962598</c:v>
                </c:pt>
                <c:pt idx="1276">
                  <c:v>5.6210803985595597</c:v>
                </c:pt>
                <c:pt idx="1277">
                  <c:v>5.62355613708496</c:v>
                </c:pt>
                <c:pt idx="1278">
                  <c:v>5.6325969696044593</c:v>
                </c:pt>
                <c:pt idx="1279">
                  <c:v>5.64166641235356</c:v>
                </c:pt>
                <c:pt idx="1280">
                  <c:v>5.6424674987792596</c:v>
                </c:pt>
                <c:pt idx="1281">
                  <c:v>5.6465167999267596</c:v>
                </c:pt>
                <c:pt idx="1282">
                  <c:v>5.6470012664794593</c:v>
                </c:pt>
                <c:pt idx="1283">
                  <c:v>5.6654033660888592</c:v>
                </c:pt>
                <c:pt idx="1284">
                  <c:v>5.67885398864746</c:v>
                </c:pt>
                <c:pt idx="1285">
                  <c:v>5.6802330017089595</c:v>
                </c:pt>
                <c:pt idx="1286">
                  <c:v>5.6861305236816593</c:v>
                </c:pt>
                <c:pt idx="1287">
                  <c:v>5.6904773712158594</c:v>
                </c:pt>
                <c:pt idx="1288">
                  <c:v>5.6994915008544593</c:v>
                </c:pt>
                <c:pt idx="1289">
                  <c:v>5.7010421752929599</c:v>
                </c:pt>
                <c:pt idx="1290">
                  <c:v>5.7012882232665598</c:v>
                </c:pt>
                <c:pt idx="1291">
                  <c:v>5.7013530731201598</c:v>
                </c:pt>
                <c:pt idx="1292">
                  <c:v>5.72096824645996</c:v>
                </c:pt>
                <c:pt idx="1293">
                  <c:v>5.7229614257812598</c:v>
                </c:pt>
                <c:pt idx="1294">
                  <c:v>5.7250137329101598</c:v>
                </c:pt>
                <c:pt idx="1295">
                  <c:v>5.7455959320068599</c:v>
                </c:pt>
                <c:pt idx="1296">
                  <c:v>5.7627811431884597</c:v>
                </c:pt>
                <c:pt idx="1297">
                  <c:v>5.7654533386230593</c:v>
                </c:pt>
                <c:pt idx="1298">
                  <c:v>5.7731056213378595</c:v>
                </c:pt>
                <c:pt idx="1299">
                  <c:v>5.7750988006591593</c:v>
                </c:pt>
                <c:pt idx="1300">
                  <c:v>5.7784328460693599</c:v>
                </c:pt>
                <c:pt idx="1301">
                  <c:v>5.7794494628906596</c:v>
                </c:pt>
                <c:pt idx="1302">
                  <c:v>5.7800216674804599</c:v>
                </c:pt>
                <c:pt idx="1303">
                  <c:v>5.7836265563964595</c:v>
                </c:pt>
                <c:pt idx="1304">
                  <c:v>5.7893371582031596</c:v>
                </c:pt>
                <c:pt idx="1305">
                  <c:v>5.79225921630856</c:v>
                </c:pt>
                <c:pt idx="1306">
                  <c:v>5.8132915496826598</c:v>
                </c:pt>
                <c:pt idx="1307">
                  <c:v>5.8141670227050595</c:v>
                </c:pt>
                <c:pt idx="1308">
                  <c:v>5.8169288635253595</c:v>
                </c:pt>
                <c:pt idx="1309">
                  <c:v>5.85077285766606</c:v>
                </c:pt>
                <c:pt idx="1310">
                  <c:v>5.8621215820312598</c:v>
                </c:pt>
                <c:pt idx="1311">
                  <c:v>5.8755664825439595</c:v>
                </c:pt>
                <c:pt idx="1312">
                  <c:v>5.8765125274658594</c:v>
                </c:pt>
                <c:pt idx="1313">
                  <c:v>5.88238906860356</c:v>
                </c:pt>
                <c:pt idx="1314">
                  <c:v>5.8853073120117596</c:v>
                </c:pt>
                <c:pt idx="1315">
                  <c:v>5.8958644866943599</c:v>
                </c:pt>
                <c:pt idx="1316">
                  <c:v>5.9019298553466593</c:v>
                </c:pt>
                <c:pt idx="1317">
                  <c:v>5.9123516082763592</c:v>
                </c:pt>
                <c:pt idx="1318">
                  <c:v>5.9161434173583594</c:v>
                </c:pt>
                <c:pt idx="1319">
                  <c:v>5.94476890563966</c:v>
                </c:pt>
                <c:pt idx="1320">
                  <c:v>5.9453048706054599</c:v>
                </c:pt>
                <c:pt idx="1321">
                  <c:v>5.95499992370606</c:v>
                </c:pt>
                <c:pt idx="1322">
                  <c:v>5.9568138122558594</c:v>
                </c:pt>
                <c:pt idx="1323">
                  <c:v>5.9610004425048597</c:v>
                </c:pt>
                <c:pt idx="1324">
                  <c:v>5.9745883941650595</c:v>
                </c:pt>
                <c:pt idx="1325">
                  <c:v>5.97912597656246</c:v>
                </c:pt>
                <c:pt idx="1326">
                  <c:v>5.98461914062496</c:v>
                </c:pt>
                <c:pt idx="1327">
                  <c:v>5.9955654144286594</c:v>
                </c:pt>
                <c:pt idx="1328">
                  <c:v>6.0048351287841593</c:v>
                </c:pt>
                <c:pt idx="1329">
                  <c:v>6.0187091827392596</c:v>
                </c:pt>
                <c:pt idx="1330">
                  <c:v>6.0196228027343599</c:v>
                </c:pt>
                <c:pt idx="1331">
                  <c:v>6.0252342224120596</c:v>
                </c:pt>
                <c:pt idx="1332">
                  <c:v>6.0349082946777592</c:v>
                </c:pt>
                <c:pt idx="1333">
                  <c:v>6.0437774658202592</c:v>
                </c:pt>
                <c:pt idx="1334">
                  <c:v>6.0501213073730593</c:v>
                </c:pt>
                <c:pt idx="1335">
                  <c:v>6.0505714416503595</c:v>
                </c:pt>
                <c:pt idx="1336">
                  <c:v>6.06610679626466</c:v>
                </c:pt>
                <c:pt idx="1337">
                  <c:v>6.0679225921630593</c:v>
                </c:pt>
                <c:pt idx="1338">
                  <c:v>6.0741386413574592</c:v>
                </c:pt>
                <c:pt idx="1339">
                  <c:v>6.0794086456298597</c:v>
                </c:pt>
                <c:pt idx="1340">
                  <c:v>6.0875282287597594</c:v>
                </c:pt>
                <c:pt idx="1341">
                  <c:v>6.1004676818847594</c:v>
                </c:pt>
                <c:pt idx="1342">
                  <c:v>6.1013278961181596</c:v>
                </c:pt>
                <c:pt idx="1343">
                  <c:v>6.1151180267333594</c:v>
                </c:pt>
                <c:pt idx="1344">
                  <c:v>6.1218204498290598</c:v>
                </c:pt>
                <c:pt idx="1345">
                  <c:v>6.1243057250976598</c:v>
                </c:pt>
                <c:pt idx="1346">
                  <c:v>6.1537113189697594</c:v>
                </c:pt>
                <c:pt idx="1347">
                  <c:v>6.1551170349120596</c:v>
                </c:pt>
                <c:pt idx="1348">
                  <c:v>6.1558170318603596</c:v>
                </c:pt>
                <c:pt idx="1349">
                  <c:v>6.1762275695800595</c:v>
                </c:pt>
                <c:pt idx="1350">
                  <c:v>6.18559265136716</c:v>
                </c:pt>
                <c:pt idx="1351">
                  <c:v>6.1930007934570597</c:v>
                </c:pt>
                <c:pt idx="1352">
                  <c:v>6.1999607086181596</c:v>
                </c:pt>
                <c:pt idx="1353">
                  <c:v>6.2086524963378595</c:v>
                </c:pt>
                <c:pt idx="1354">
                  <c:v>6.2134990692138592</c:v>
                </c:pt>
                <c:pt idx="1355">
                  <c:v>6.22438621520996</c:v>
                </c:pt>
                <c:pt idx="1356">
                  <c:v>6.2271671295165598</c:v>
                </c:pt>
                <c:pt idx="1357">
                  <c:v>6.2598209381103596</c:v>
                </c:pt>
                <c:pt idx="1358">
                  <c:v>6.31490898132326</c:v>
                </c:pt>
                <c:pt idx="1359">
                  <c:v>6.3245658874511594</c:v>
                </c:pt>
                <c:pt idx="1360">
                  <c:v>6.3257179260253595</c:v>
                </c:pt>
                <c:pt idx="1361">
                  <c:v>6.3505516052245596</c:v>
                </c:pt>
                <c:pt idx="1362">
                  <c:v>6.3508090972900595</c:v>
                </c:pt>
                <c:pt idx="1363">
                  <c:v>6.3531284332275595</c:v>
                </c:pt>
                <c:pt idx="1364">
                  <c:v>6.3567695617675595</c:v>
                </c:pt>
                <c:pt idx="1365">
                  <c:v>6.3580226898193599</c:v>
                </c:pt>
                <c:pt idx="1366">
                  <c:v>6.3580608367919593</c:v>
                </c:pt>
                <c:pt idx="1367">
                  <c:v>6.3589057922363592</c:v>
                </c:pt>
                <c:pt idx="1368">
                  <c:v>6.36869812011716</c:v>
                </c:pt>
                <c:pt idx="1369">
                  <c:v>6.38200187683106</c:v>
                </c:pt>
                <c:pt idx="1370">
                  <c:v>6.3937606811523597</c:v>
                </c:pt>
                <c:pt idx="1371">
                  <c:v>6.3957862854003595</c:v>
                </c:pt>
                <c:pt idx="1372">
                  <c:v>6.4105796813964595</c:v>
                </c:pt>
                <c:pt idx="1373">
                  <c:v>6.41400527954106</c:v>
                </c:pt>
                <c:pt idx="1374">
                  <c:v>6.4171733856201598</c:v>
                </c:pt>
                <c:pt idx="1375">
                  <c:v>6.4263439178466593</c:v>
                </c:pt>
                <c:pt idx="1376">
                  <c:v>6.4371700286865599</c:v>
                </c:pt>
                <c:pt idx="1377">
                  <c:v>6.4556083679199592</c:v>
                </c:pt>
                <c:pt idx="1378">
                  <c:v>6.4585914611816593</c:v>
                </c:pt>
                <c:pt idx="1379">
                  <c:v>6.4769458770751598</c:v>
                </c:pt>
                <c:pt idx="1380">
                  <c:v>6.4770698547363592</c:v>
                </c:pt>
                <c:pt idx="1381">
                  <c:v>6.4807682037353596</c:v>
                </c:pt>
                <c:pt idx="1382">
                  <c:v>6.5010681152343599</c:v>
                </c:pt>
                <c:pt idx="1383">
                  <c:v>6.5227680206298597</c:v>
                </c:pt>
                <c:pt idx="1384">
                  <c:v>6.5309677124023597</c:v>
                </c:pt>
                <c:pt idx="1385">
                  <c:v>6.5389423370361595</c:v>
                </c:pt>
                <c:pt idx="1386">
                  <c:v>6.5452728271484597</c:v>
                </c:pt>
                <c:pt idx="1387">
                  <c:v>6.5458927154540598</c:v>
                </c:pt>
                <c:pt idx="1388">
                  <c:v>6.54867362976076</c:v>
                </c:pt>
                <c:pt idx="1389">
                  <c:v>6.5645217895507599</c:v>
                </c:pt>
                <c:pt idx="1390">
                  <c:v>6.5647602081298597</c:v>
                </c:pt>
                <c:pt idx="1391">
                  <c:v>6.5658226013183594</c:v>
                </c:pt>
                <c:pt idx="1392">
                  <c:v>6.56706237792966</c:v>
                </c:pt>
                <c:pt idx="1393">
                  <c:v>6.5693874359130593</c:v>
                </c:pt>
                <c:pt idx="1394">
                  <c:v>6.5714912414550595</c:v>
                </c:pt>
                <c:pt idx="1395">
                  <c:v>6.57931327819826</c:v>
                </c:pt>
                <c:pt idx="1396">
                  <c:v>6.5991573333740599</c:v>
                </c:pt>
                <c:pt idx="1397">
                  <c:v>6.5993709564208594</c:v>
                </c:pt>
                <c:pt idx="1398">
                  <c:v>6.6004981994628595</c:v>
                </c:pt>
                <c:pt idx="1399">
                  <c:v>6.6025733947753595</c:v>
                </c:pt>
                <c:pt idx="1400">
                  <c:v>6.6049060821533594</c:v>
                </c:pt>
                <c:pt idx="1401">
                  <c:v>6.6078491210937598</c:v>
                </c:pt>
                <c:pt idx="1402">
                  <c:v>6.6206855773925595</c:v>
                </c:pt>
                <c:pt idx="1403">
                  <c:v>6.6211242675781596</c:v>
                </c:pt>
                <c:pt idx="1404">
                  <c:v>6.62672996520996</c:v>
                </c:pt>
                <c:pt idx="1405">
                  <c:v>6.6421909332275595</c:v>
                </c:pt>
                <c:pt idx="1406">
                  <c:v>6.6443367004394593</c:v>
                </c:pt>
                <c:pt idx="1407">
                  <c:v>6.6446075439452592</c:v>
                </c:pt>
                <c:pt idx="1408">
                  <c:v>6.6489048004150595</c:v>
                </c:pt>
                <c:pt idx="1409">
                  <c:v>6.6510276794433594</c:v>
                </c:pt>
                <c:pt idx="1410">
                  <c:v>6.6539993286132599</c:v>
                </c:pt>
                <c:pt idx="1411">
                  <c:v>6.66337394714356</c:v>
                </c:pt>
                <c:pt idx="1412">
                  <c:v>6.6647243499755593</c:v>
                </c:pt>
                <c:pt idx="1413">
                  <c:v>6.68298339843746</c:v>
                </c:pt>
                <c:pt idx="1414">
                  <c:v>6.7046852111816593</c:v>
                </c:pt>
                <c:pt idx="1415">
                  <c:v>6.7064170837402592</c:v>
                </c:pt>
                <c:pt idx="1416">
                  <c:v>6.71488761901856</c:v>
                </c:pt>
                <c:pt idx="1417">
                  <c:v>6.7201957702636594</c:v>
                </c:pt>
                <c:pt idx="1418">
                  <c:v>6.7240810394286594</c:v>
                </c:pt>
                <c:pt idx="1419">
                  <c:v>6.7441349029540598</c:v>
                </c:pt>
                <c:pt idx="1420">
                  <c:v>6.7508869171142596</c:v>
                </c:pt>
                <c:pt idx="1421">
                  <c:v>6.7518177032470597</c:v>
                </c:pt>
                <c:pt idx="1422">
                  <c:v>6.7673892974853596</c:v>
                </c:pt>
                <c:pt idx="1423">
                  <c:v>6.7748851776122594</c:v>
                </c:pt>
                <c:pt idx="1424">
                  <c:v>6.7787723541259597</c:v>
                </c:pt>
                <c:pt idx="1425">
                  <c:v>6.7813014984130593</c:v>
                </c:pt>
                <c:pt idx="1426">
                  <c:v>6.7814483642577592</c:v>
                </c:pt>
                <c:pt idx="1427">
                  <c:v>6.7899265289306596</c:v>
                </c:pt>
                <c:pt idx="1428">
                  <c:v>6.7943229675292596</c:v>
                </c:pt>
                <c:pt idx="1429">
                  <c:v>6.8028507232665598</c:v>
                </c:pt>
                <c:pt idx="1430">
                  <c:v>6.8057441711425595</c:v>
                </c:pt>
                <c:pt idx="1431">
                  <c:v>6.8138465881347594</c:v>
                </c:pt>
                <c:pt idx="1432">
                  <c:v>6.8174953460693599</c:v>
                </c:pt>
                <c:pt idx="1433">
                  <c:v>6.8373603820800595</c:v>
                </c:pt>
                <c:pt idx="1434">
                  <c:v>6.8428306579589595</c:v>
                </c:pt>
                <c:pt idx="1435">
                  <c:v>6.8588962554931596</c:v>
                </c:pt>
                <c:pt idx="1436">
                  <c:v>6.8590507507324592</c:v>
                </c:pt>
                <c:pt idx="1437">
                  <c:v>6.8659858703613592</c:v>
                </c:pt>
                <c:pt idx="1438">
                  <c:v>6.8702583312988592</c:v>
                </c:pt>
                <c:pt idx="1439">
                  <c:v>6.8758697509765598</c:v>
                </c:pt>
                <c:pt idx="1440">
                  <c:v>6.8818683624267596</c:v>
                </c:pt>
                <c:pt idx="1441">
                  <c:v>6.8861389160156596</c:v>
                </c:pt>
                <c:pt idx="1442">
                  <c:v>6.8889884948730593</c:v>
                </c:pt>
                <c:pt idx="1443">
                  <c:v>6.8911666870117596</c:v>
                </c:pt>
                <c:pt idx="1444">
                  <c:v>6.8946228027343599</c:v>
                </c:pt>
                <c:pt idx="1445">
                  <c:v>6.9007072448730593</c:v>
                </c:pt>
                <c:pt idx="1446">
                  <c:v>6.91176414489746</c:v>
                </c:pt>
                <c:pt idx="1447">
                  <c:v>6.91432952880856</c:v>
                </c:pt>
                <c:pt idx="1448">
                  <c:v>6.9182243347167596</c:v>
                </c:pt>
                <c:pt idx="1449">
                  <c:v>6.9197940826415598</c:v>
                </c:pt>
                <c:pt idx="1450">
                  <c:v>6.9208488464355593</c:v>
                </c:pt>
                <c:pt idx="1451">
                  <c:v>6.92714500427246</c:v>
                </c:pt>
                <c:pt idx="1452">
                  <c:v>6.9278144836425595</c:v>
                </c:pt>
                <c:pt idx="1453">
                  <c:v>6.9288444519042596</c:v>
                </c:pt>
                <c:pt idx="1454">
                  <c:v>6.9493923187255593</c:v>
                </c:pt>
                <c:pt idx="1455">
                  <c:v>6.9534397125244594</c:v>
                </c:pt>
                <c:pt idx="1456">
                  <c:v>6.9547138214111595</c:v>
                </c:pt>
                <c:pt idx="1457">
                  <c:v>6.9547882080077592</c:v>
                </c:pt>
                <c:pt idx="1458">
                  <c:v>6.9567928314208594</c:v>
                </c:pt>
                <c:pt idx="1459">
                  <c:v>6.9628543853759597</c:v>
                </c:pt>
                <c:pt idx="1460">
                  <c:v>6.9819049835204599</c:v>
                </c:pt>
                <c:pt idx="1461">
                  <c:v>6.9820938110351598</c:v>
                </c:pt>
                <c:pt idx="1462">
                  <c:v>6.9885215759277592</c:v>
                </c:pt>
                <c:pt idx="1463">
                  <c:v>6.9973125457763592</c:v>
                </c:pt>
                <c:pt idx="1464">
                  <c:v>7.0011482238769593</c:v>
                </c:pt>
                <c:pt idx="1465">
                  <c:v>7.0017681121826598</c:v>
                </c:pt>
                <c:pt idx="1466">
                  <c:v>7.0079669952392596</c:v>
                </c:pt>
                <c:pt idx="1467">
                  <c:v>7.0176620483398597</c:v>
                </c:pt>
                <c:pt idx="1468">
                  <c:v>7.0217056274413601</c:v>
                </c:pt>
                <c:pt idx="1469">
                  <c:v>7.0365161895751598</c:v>
                </c:pt>
                <c:pt idx="1470">
                  <c:v>7.0410881042480593</c:v>
                </c:pt>
                <c:pt idx="1471">
                  <c:v>7.04547691345216</c:v>
                </c:pt>
                <c:pt idx="1472">
                  <c:v>7.0486354827880593</c:v>
                </c:pt>
                <c:pt idx="1473">
                  <c:v>7.05251121520996</c:v>
                </c:pt>
                <c:pt idx="1474">
                  <c:v>7.0622081756591593</c:v>
                </c:pt>
                <c:pt idx="1475">
                  <c:v>7.0633888244628595</c:v>
                </c:pt>
                <c:pt idx="1476">
                  <c:v>7.0659160614013592</c:v>
                </c:pt>
                <c:pt idx="1477">
                  <c:v>7.0822582244872594</c:v>
                </c:pt>
                <c:pt idx="1478">
                  <c:v>7.0841636657714595</c:v>
                </c:pt>
                <c:pt idx="1479">
                  <c:v>7.0871124267577592</c:v>
                </c:pt>
                <c:pt idx="1480">
                  <c:v>7.09186172485356</c:v>
                </c:pt>
                <c:pt idx="1481">
                  <c:v>7.1008090972900595</c:v>
                </c:pt>
                <c:pt idx="1482">
                  <c:v>7.1009273529052592</c:v>
                </c:pt>
                <c:pt idx="1483">
                  <c:v>7.1135540008544593</c:v>
                </c:pt>
                <c:pt idx="1484">
                  <c:v>7.1172485351562598</c:v>
                </c:pt>
                <c:pt idx="1485">
                  <c:v>7.1207561492919593</c:v>
                </c:pt>
                <c:pt idx="1486">
                  <c:v>7.1272125244140598</c:v>
                </c:pt>
                <c:pt idx="1487">
                  <c:v>7.1374568939208594</c:v>
                </c:pt>
                <c:pt idx="1488">
                  <c:v>7.1413612365722594</c:v>
                </c:pt>
                <c:pt idx="1489">
                  <c:v>7.1467533111572594</c:v>
                </c:pt>
                <c:pt idx="1490">
                  <c:v>7.15014648437496</c:v>
                </c:pt>
                <c:pt idx="1491">
                  <c:v>7.1571788787841593</c:v>
                </c:pt>
                <c:pt idx="1492">
                  <c:v>7.1620578765868599</c:v>
                </c:pt>
                <c:pt idx="1493">
                  <c:v>7.1620674133300595</c:v>
                </c:pt>
                <c:pt idx="1494">
                  <c:v>7.1696128845214595</c:v>
                </c:pt>
                <c:pt idx="1495">
                  <c:v>7.1774425506591593</c:v>
                </c:pt>
                <c:pt idx="1496">
                  <c:v>7.1790809631347594</c:v>
                </c:pt>
                <c:pt idx="1497">
                  <c:v>7.1881790161132599</c:v>
                </c:pt>
                <c:pt idx="1498">
                  <c:v>7.1929435729980593</c:v>
                </c:pt>
                <c:pt idx="1499">
                  <c:v>7.2209205627441593</c:v>
                </c:pt>
                <c:pt idx="1500">
                  <c:v>7.2240238189697594</c:v>
                </c:pt>
                <c:pt idx="1501">
                  <c:v>7.2249374389648597</c:v>
                </c:pt>
                <c:pt idx="1502">
                  <c:v>7.2474021911620596</c:v>
                </c:pt>
                <c:pt idx="1503">
                  <c:v>7.2510700225829599</c:v>
                </c:pt>
                <c:pt idx="1504">
                  <c:v>7.2512493133544593</c:v>
                </c:pt>
                <c:pt idx="1505">
                  <c:v>7.2566089630126598</c:v>
                </c:pt>
                <c:pt idx="1506">
                  <c:v>7.2749214172363592</c:v>
                </c:pt>
                <c:pt idx="1507">
                  <c:v>7.2760295867919593</c:v>
                </c:pt>
                <c:pt idx="1508">
                  <c:v>7.28412437438966</c:v>
                </c:pt>
                <c:pt idx="1509">
                  <c:v>7.2859611511230593</c:v>
                </c:pt>
                <c:pt idx="1510">
                  <c:v>7.2904129028320597</c:v>
                </c:pt>
                <c:pt idx="1511">
                  <c:v>7.2973804473876598</c:v>
                </c:pt>
                <c:pt idx="1512">
                  <c:v>7.3018417358398597</c:v>
                </c:pt>
                <c:pt idx="1513">
                  <c:v>7.30214691162106</c:v>
                </c:pt>
                <c:pt idx="1514">
                  <c:v>7.3034362792968599</c:v>
                </c:pt>
                <c:pt idx="1515">
                  <c:v>7.3146324157714595</c:v>
                </c:pt>
                <c:pt idx="1516">
                  <c:v>7.3154315948486595</c:v>
                </c:pt>
                <c:pt idx="1517">
                  <c:v>7.3398075103759597</c:v>
                </c:pt>
                <c:pt idx="1518">
                  <c:v>7.3412952423095597</c:v>
                </c:pt>
                <c:pt idx="1519">
                  <c:v>7.3506546020507599</c:v>
                </c:pt>
                <c:pt idx="1520">
                  <c:v>7.3614521026611595</c:v>
                </c:pt>
                <c:pt idx="1521">
                  <c:v>7.3619956970214595</c:v>
                </c:pt>
                <c:pt idx="1522">
                  <c:v>7.3625202178954599</c:v>
                </c:pt>
                <c:pt idx="1523">
                  <c:v>7.3625602722167596</c:v>
                </c:pt>
                <c:pt idx="1524">
                  <c:v>7.3646373748779599</c:v>
                </c:pt>
                <c:pt idx="1525">
                  <c:v>7.3754825592040598</c:v>
                </c:pt>
                <c:pt idx="1526">
                  <c:v>7.3885574340820597</c:v>
                </c:pt>
                <c:pt idx="1527">
                  <c:v>7.3950366973876598</c:v>
                </c:pt>
                <c:pt idx="1528">
                  <c:v>7.43534660339356</c:v>
                </c:pt>
                <c:pt idx="1529">
                  <c:v>7.4378833770751598</c:v>
                </c:pt>
                <c:pt idx="1530">
                  <c:v>7.4513187408447594</c:v>
                </c:pt>
                <c:pt idx="1531">
                  <c:v>7.4707946777343599</c:v>
                </c:pt>
                <c:pt idx="1532">
                  <c:v>7.4721698760986595</c:v>
                </c:pt>
                <c:pt idx="1533">
                  <c:v>7.47406578063966</c:v>
                </c:pt>
                <c:pt idx="1534">
                  <c:v>7.6007328033447594</c:v>
                </c:pt>
                <c:pt idx="1535">
                  <c:v>7.6057052612304599</c:v>
                </c:pt>
                <c:pt idx="1536">
                  <c:v>7.6121292114257599</c:v>
                </c:pt>
                <c:pt idx="1537">
                  <c:v>7.7132720947265598</c:v>
                </c:pt>
                <c:pt idx="1538">
                  <c:v>7.8187141418456596</c:v>
                </c:pt>
                <c:pt idx="1539">
                  <c:v>7.8600654602050595</c:v>
                </c:pt>
                <c:pt idx="1540">
                  <c:v>7.8937835693359597</c:v>
                </c:pt>
                <c:pt idx="1541">
                  <c:v>7.9751491546630593</c:v>
                </c:pt>
                <c:pt idx="1542">
                  <c:v>7.9755992889404599</c:v>
                </c:pt>
                <c:pt idx="1543">
                  <c:v>7.9778347015380593</c:v>
                </c:pt>
                <c:pt idx="1544">
                  <c:v>7.9796905517577592</c:v>
                </c:pt>
                <c:pt idx="1545">
                  <c:v>7.9832344055175595</c:v>
                </c:pt>
                <c:pt idx="1546">
                  <c:v>7.9900856018066593</c:v>
                </c:pt>
                <c:pt idx="1547">
                  <c:v>7.9917068481445597</c:v>
                </c:pt>
                <c:pt idx="1548">
                  <c:v>8.0280704498290607</c:v>
                </c:pt>
                <c:pt idx="1549">
                  <c:v>8.0409984588622603</c:v>
                </c:pt>
                <c:pt idx="1550">
                  <c:v>8.0530738830566602</c:v>
                </c:pt>
                <c:pt idx="1551">
                  <c:v>8.0836544036865607</c:v>
                </c:pt>
                <c:pt idx="1552">
                  <c:v>8.1107654571533594</c:v>
                </c:pt>
                <c:pt idx="1553">
                  <c:v>8.1234645843505593</c:v>
                </c:pt>
                <c:pt idx="1554">
                  <c:v>8.1378955841064595</c:v>
                </c:pt>
                <c:pt idx="1555">
                  <c:v>8.1433525085449592</c:v>
                </c:pt>
                <c:pt idx="1556">
                  <c:v>8.1499004364013601</c:v>
                </c:pt>
                <c:pt idx="1557">
                  <c:v>8.1553192138671609</c:v>
                </c:pt>
                <c:pt idx="1558">
                  <c:v>8.1556262969970597</c:v>
                </c:pt>
                <c:pt idx="1559">
                  <c:v>8.1576290130615607</c:v>
                </c:pt>
                <c:pt idx="1560">
                  <c:v>8.1607627868652592</c:v>
                </c:pt>
                <c:pt idx="1561">
                  <c:v>8.1746006011962606</c:v>
                </c:pt>
                <c:pt idx="1562">
                  <c:v>8.1776847839355593</c:v>
                </c:pt>
                <c:pt idx="1563">
                  <c:v>8.1817684173583594</c:v>
                </c:pt>
                <c:pt idx="1564">
                  <c:v>8.18264007568356</c:v>
                </c:pt>
                <c:pt idx="1565">
                  <c:v>8.1872444152831605</c:v>
                </c:pt>
                <c:pt idx="1566">
                  <c:v>8.1878852844238601</c:v>
                </c:pt>
                <c:pt idx="1567">
                  <c:v>8.1895923614501598</c:v>
                </c:pt>
                <c:pt idx="1568">
                  <c:v>8.1932868957519602</c:v>
                </c:pt>
                <c:pt idx="1569">
                  <c:v>8.1957454681396609</c:v>
                </c:pt>
                <c:pt idx="1570">
                  <c:v>8.1963253021240607</c:v>
                </c:pt>
                <c:pt idx="1571">
                  <c:v>8.1996192932128604</c:v>
                </c:pt>
                <c:pt idx="1572">
                  <c:v>8.2077217102050604</c:v>
                </c:pt>
                <c:pt idx="1573">
                  <c:v>8.2189292907714595</c:v>
                </c:pt>
                <c:pt idx="1574">
                  <c:v>8.2206478118896609</c:v>
                </c:pt>
                <c:pt idx="1575">
                  <c:v>8.2244606018066602</c:v>
                </c:pt>
                <c:pt idx="1576">
                  <c:v>8.2253437042236595</c:v>
                </c:pt>
                <c:pt idx="1577">
                  <c:v>8.2387313842773597</c:v>
                </c:pt>
                <c:pt idx="1578">
                  <c:v>8.2515869140624609</c:v>
                </c:pt>
                <c:pt idx="1579">
                  <c:v>8.25250625610356</c:v>
                </c:pt>
                <c:pt idx="1580">
                  <c:v>8.26225090026856</c:v>
                </c:pt>
                <c:pt idx="1581">
                  <c:v>8.27152824401856</c:v>
                </c:pt>
                <c:pt idx="1582">
                  <c:v>8.2721538543701598</c:v>
                </c:pt>
                <c:pt idx="1583">
                  <c:v>8.2790412902831605</c:v>
                </c:pt>
                <c:pt idx="1584">
                  <c:v>8.2896060943603604</c:v>
                </c:pt>
                <c:pt idx="1585">
                  <c:v>8.29286956787106</c:v>
                </c:pt>
                <c:pt idx="1586">
                  <c:v>8.2933197021484606</c:v>
                </c:pt>
                <c:pt idx="1587">
                  <c:v>8.3002948760986595</c:v>
                </c:pt>
                <c:pt idx="1588">
                  <c:v>8.3033828735351598</c:v>
                </c:pt>
                <c:pt idx="1589">
                  <c:v>8.3096046447753604</c:v>
                </c:pt>
                <c:pt idx="1590">
                  <c:v>8.3100395202636594</c:v>
                </c:pt>
                <c:pt idx="1591">
                  <c:v>8.3145332336425604</c:v>
                </c:pt>
                <c:pt idx="1592">
                  <c:v>8.3219375610351598</c:v>
                </c:pt>
                <c:pt idx="1593">
                  <c:v>8.3383197784423597</c:v>
                </c:pt>
                <c:pt idx="1594">
                  <c:v>8.3434562683105593</c:v>
                </c:pt>
                <c:pt idx="1595">
                  <c:v>8.3453216552734606</c:v>
                </c:pt>
                <c:pt idx="1596">
                  <c:v>8.3590030670165607</c:v>
                </c:pt>
                <c:pt idx="1597">
                  <c:v>8.3645896911620596</c:v>
                </c:pt>
                <c:pt idx="1598">
                  <c:v>8.3953838348388601</c:v>
                </c:pt>
                <c:pt idx="1599">
                  <c:v>8.4038391113281605</c:v>
                </c:pt>
                <c:pt idx="1600">
                  <c:v>8.4066123962402592</c:v>
                </c:pt>
                <c:pt idx="1601">
                  <c:v>8.4146385192870596</c:v>
                </c:pt>
                <c:pt idx="1602">
                  <c:v>8.4151744842529599</c:v>
                </c:pt>
                <c:pt idx="1603">
                  <c:v>8.4174346923827592</c:v>
                </c:pt>
                <c:pt idx="1604">
                  <c:v>8.4204254150390607</c:v>
                </c:pt>
                <c:pt idx="1605">
                  <c:v>8.4209022521972603</c:v>
                </c:pt>
                <c:pt idx="1606">
                  <c:v>8.4354801177978604</c:v>
                </c:pt>
              </c:numCache>
            </c:numRef>
          </c:xVal>
          <c:yVal>
            <c:numRef>
              <c:f>'-2 mm'!$S$2:$S$1608</c:f>
              <c:numCache>
                <c:formatCode>General</c:formatCode>
                <c:ptCount val="1607"/>
                <c:pt idx="0">
                  <c:v>3.4834135685595964E-2</c:v>
                </c:pt>
                <c:pt idx="1">
                  <c:v>3.3978257141031906E-2</c:v>
                </c:pt>
                <c:pt idx="2">
                  <c:v>3.4154851607884243E-2</c:v>
                </c:pt>
                <c:pt idx="3">
                  <c:v>3.4391586159747467E-2</c:v>
                </c:pt>
                <c:pt idx="4">
                  <c:v>3.4271951120272627E-2</c:v>
                </c:pt>
                <c:pt idx="5">
                  <c:v>3.4029981066069276E-2</c:v>
                </c:pt>
                <c:pt idx="6">
                  <c:v>3.4088949365861689E-2</c:v>
                </c:pt>
                <c:pt idx="7">
                  <c:v>3.2546011764369713E-2</c:v>
                </c:pt>
                <c:pt idx="8">
                  <c:v>3.4811407246776414E-2</c:v>
                </c:pt>
                <c:pt idx="9">
                  <c:v>3.4690665167053998E-2</c:v>
                </c:pt>
                <c:pt idx="10">
                  <c:v>3.4110892175981664E-2</c:v>
                </c:pt>
                <c:pt idx="11">
                  <c:v>3.3052144833887478E-2</c:v>
                </c:pt>
                <c:pt idx="12">
                  <c:v>3.4050200648044961E-2</c:v>
                </c:pt>
                <c:pt idx="13">
                  <c:v>3.4741608783027289E-2</c:v>
                </c:pt>
                <c:pt idx="14">
                  <c:v>3.2579307472424449E-2</c:v>
                </c:pt>
                <c:pt idx="15">
                  <c:v>3.4136918004721552E-2</c:v>
                </c:pt>
                <c:pt idx="16">
                  <c:v>3.2780374009067005E-2</c:v>
                </c:pt>
                <c:pt idx="17">
                  <c:v>3.4879472870288711E-2</c:v>
                </c:pt>
                <c:pt idx="18">
                  <c:v>3.4379787533676875E-2</c:v>
                </c:pt>
                <c:pt idx="19">
                  <c:v>3.4313666651974821E-2</c:v>
                </c:pt>
                <c:pt idx="20">
                  <c:v>3.2391249545254137E-2</c:v>
                </c:pt>
                <c:pt idx="21">
                  <c:v>3.4477566187895985E-2</c:v>
                </c:pt>
                <c:pt idx="22">
                  <c:v>3.4321761246848853E-2</c:v>
                </c:pt>
                <c:pt idx="23">
                  <c:v>3.4224755180762824E-2</c:v>
                </c:pt>
                <c:pt idx="24">
                  <c:v>3.4148777681113698E-2</c:v>
                </c:pt>
                <c:pt idx="25">
                  <c:v>3.3899928287299166E-2</c:v>
                </c:pt>
                <c:pt idx="26">
                  <c:v>3.3790066625922231E-2</c:v>
                </c:pt>
                <c:pt idx="27">
                  <c:v>3.287720847904381E-2</c:v>
                </c:pt>
                <c:pt idx="28">
                  <c:v>3.4096755987944281E-2</c:v>
                </c:pt>
                <c:pt idx="29">
                  <c:v>3.2681174905557546E-2</c:v>
                </c:pt>
                <c:pt idx="30">
                  <c:v>3.3939340587457324E-2</c:v>
                </c:pt>
                <c:pt idx="31">
                  <c:v>3.4175645679775699E-2</c:v>
                </c:pt>
                <c:pt idx="32">
                  <c:v>3.437404053036304E-2</c:v>
                </c:pt>
                <c:pt idx="33">
                  <c:v>3.4377989947975328E-2</c:v>
                </c:pt>
                <c:pt idx="34">
                  <c:v>3.4201548010269173E-2</c:v>
                </c:pt>
                <c:pt idx="35">
                  <c:v>3.4326500638307493E-2</c:v>
                </c:pt>
                <c:pt idx="36">
                  <c:v>3.4136898436710472E-2</c:v>
                </c:pt>
                <c:pt idx="37">
                  <c:v>3.2581430973415454E-2</c:v>
                </c:pt>
                <c:pt idx="38">
                  <c:v>3.4417844296555936E-2</c:v>
                </c:pt>
                <c:pt idx="39">
                  <c:v>3.466587801551882E-2</c:v>
                </c:pt>
                <c:pt idx="40">
                  <c:v>3.4459257579881934E-2</c:v>
                </c:pt>
                <c:pt idx="41">
                  <c:v>3.4280617119373254E-2</c:v>
                </c:pt>
                <c:pt idx="42">
                  <c:v>3.3880688990528936E-2</c:v>
                </c:pt>
                <c:pt idx="43">
                  <c:v>3.4241112319455799E-2</c:v>
                </c:pt>
                <c:pt idx="44">
                  <c:v>3.4742334615585714E-2</c:v>
                </c:pt>
                <c:pt idx="45">
                  <c:v>3.355729900235719E-2</c:v>
                </c:pt>
                <c:pt idx="46">
                  <c:v>3.4330360484898181E-2</c:v>
                </c:pt>
                <c:pt idx="47">
                  <c:v>3.4237752014858978E-2</c:v>
                </c:pt>
                <c:pt idx="48">
                  <c:v>3.4086825718447997E-2</c:v>
                </c:pt>
                <c:pt idx="49">
                  <c:v>3.4350522734611068E-2</c:v>
                </c:pt>
                <c:pt idx="50">
                  <c:v>3.4236372356145149E-2</c:v>
                </c:pt>
                <c:pt idx="51">
                  <c:v>3.4367125199110081E-2</c:v>
                </c:pt>
                <c:pt idx="52">
                  <c:v>3.4170554314350253E-2</c:v>
                </c:pt>
                <c:pt idx="53">
                  <c:v>3.4036594937459148E-2</c:v>
                </c:pt>
                <c:pt idx="54">
                  <c:v>3.4053024719867098E-2</c:v>
                </c:pt>
                <c:pt idx="55">
                  <c:v>3.4496824628681796E-2</c:v>
                </c:pt>
                <c:pt idx="56">
                  <c:v>3.3992274420883879E-2</c:v>
                </c:pt>
                <c:pt idx="57">
                  <c:v>3.4270598157491845E-2</c:v>
                </c:pt>
                <c:pt idx="58">
                  <c:v>3.3941273378509135E-2</c:v>
                </c:pt>
                <c:pt idx="59">
                  <c:v>3.3198979752241606E-2</c:v>
                </c:pt>
                <c:pt idx="60">
                  <c:v>3.4282543327912071E-2</c:v>
                </c:pt>
                <c:pt idx="61">
                  <c:v>3.3658699660565491E-2</c:v>
                </c:pt>
                <c:pt idx="62">
                  <c:v>3.4296211792605114E-2</c:v>
                </c:pt>
                <c:pt idx="63">
                  <c:v>3.3977790313525262E-2</c:v>
                </c:pt>
                <c:pt idx="64">
                  <c:v>3.4304114856234573E-2</c:v>
                </c:pt>
                <c:pt idx="65">
                  <c:v>3.444158404900248E-2</c:v>
                </c:pt>
                <c:pt idx="66">
                  <c:v>3.3855142640530578E-2</c:v>
                </c:pt>
                <c:pt idx="67">
                  <c:v>3.4395454867570056E-2</c:v>
                </c:pt>
                <c:pt idx="68">
                  <c:v>3.4175209327208932E-2</c:v>
                </c:pt>
                <c:pt idx="69">
                  <c:v>3.4043884961669796E-2</c:v>
                </c:pt>
                <c:pt idx="70">
                  <c:v>3.3102293110711854E-2</c:v>
                </c:pt>
                <c:pt idx="71">
                  <c:v>3.4608526257360869E-2</c:v>
                </c:pt>
                <c:pt idx="72">
                  <c:v>3.2919631330135743E-2</c:v>
                </c:pt>
                <c:pt idx="73">
                  <c:v>3.2757124810943991E-2</c:v>
                </c:pt>
                <c:pt idx="74">
                  <c:v>3.2139486475504811E-2</c:v>
                </c:pt>
                <c:pt idx="75">
                  <c:v>3.4102907834779046E-2</c:v>
                </c:pt>
                <c:pt idx="76">
                  <c:v>3.2391812044653343E-2</c:v>
                </c:pt>
                <c:pt idx="77">
                  <c:v>3.4116572530593033E-2</c:v>
                </c:pt>
                <c:pt idx="78">
                  <c:v>3.4407127631145049E-2</c:v>
                </c:pt>
                <c:pt idx="79">
                  <c:v>3.3991823592178581E-2</c:v>
                </c:pt>
                <c:pt idx="80">
                  <c:v>3.4988957520387512E-2</c:v>
                </c:pt>
                <c:pt idx="81">
                  <c:v>3.4169727356174392E-2</c:v>
                </c:pt>
                <c:pt idx="82">
                  <c:v>3.44621455013202E-2</c:v>
                </c:pt>
                <c:pt idx="83">
                  <c:v>3.3716815538214172E-2</c:v>
                </c:pt>
                <c:pt idx="84">
                  <c:v>3.4107042831136802E-2</c:v>
                </c:pt>
                <c:pt idx="85">
                  <c:v>3.415719133287707E-2</c:v>
                </c:pt>
                <c:pt idx="86">
                  <c:v>3.4354830796075632E-2</c:v>
                </c:pt>
                <c:pt idx="87">
                  <c:v>3.4126730860890839E-2</c:v>
                </c:pt>
                <c:pt idx="88">
                  <c:v>3.4697235332331808E-2</c:v>
                </c:pt>
                <c:pt idx="89">
                  <c:v>3.4581113248840632E-2</c:v>
                </c:pt>
                <c:pt idx="90">
                  <c:v>3.4394298314398372E-2</c:v>
                </c:pt>
                <c:pt idx="91">
                  <c:v>3.2303891317635051E-2</c:v>
                </c:pt>
                <c:pt idx="92">
                  <c:v>3.4100336680373232E-2</c:v>
                </c:pt>
                <c:pt idx="93">
                  <c:v>3.3861288194335384E-2</c:v>
                </c:pt>
                <c:pt idx="94">
                  <c:v>3.4038206621738162E-2</c:v>
                </c:pt>
                <c:pt idx="95">
                  <c:v>3.4408079518101035E-2</c:v>
                </c:pt>
                <c:pt idx="96">
                  <c:v>3.420926388336578E-2</c:v>
                </c:pt>
                <c:pt idx="97">
                  <c:v>3.3713495466412037E-2</c:v>
                </c:pt>
                <c:pt idx="98">
                  <c:v>3.401625516087977E-2</c:v>
                </c:pt>
                <c:pt idx="99">
                  <c:v>3.3998947204182922E-2</c:v>
                </c:pt>
                <c:pt idx="100">
                  <c:v>3.4240888290659979E-2</c:v>
                </c:pt>
                <c:pt idx="101">
                  <c:v>3.3535931357423707E-2</c:v>
                </c:pt>
                <c:pt idx="102">
                  <c:v>3.4011978987680311E-2</c:v>
                </c:pt>
                <c:pt idx="103">
                  <c:v>3.3714591479959151E-2</c:v>
                </c:pt>
                <c:pt idx="104">
                  <c:v>3.4494879071236925E-2</c:v>
                </c:pt>
                <c:pt idx="105">
                  <c:v>3.4181791621022237E-2</c:v>
                </c:pt>
                <c:pt idx="106">
                  <c:v>3.368767999195451E-2</c:v>
                </c:pt>
                <c:pt idx="107">
                  <c:v>3.3967530608401152E-2</c:v>
                </c:pt>
                <c:pt idx="108">
                  <c:v>3.4309696831966087E-2</c:v>
                </c:pt>
                <c:pt idx="109">
                  <c:v>3.4453482779785174E-2</c:v>
                </c:pt>
                <c:pt idx="110">
                  <c:v>3.2834253797841266E-2</c:v>
                </c:pt>
                <c:pt idx="111">
                  <c:v>3.3776232910269037E-2</c:v>
                </c:pt>
                <c:pt idx="112">
                  <c:v>3.4136383658328641E-2</c:v>
                </c:pt>
                <c:pt idx="113">
                  <c:v>3.3657244336977879E-2</c:v>
                </c:pt>
                <c:pt idx="114">
                  <c:v>3.4540710559511294E-2</c:v>
                </c:pt>
                <c:pt idx="115">
                  <c:v>3.4605266095051393E-2</c:v>
                </c:pt>
                <c:pt idx="116">
                  <c:v>3.2579293019698911E-2</c:v>
                </c:pt>
                <c:pt idx="117">
                  <c:v>3.4244097529018455E-2</c:v>
                </c:pt>
                <c:pt idx="118">
                  <c:v>3.393484096743065E-2</c:v>
                </c:pt>
                <c:pt idx="119">
                  <c:v>3.2749514962516525E-2</c:v>
                </c:pt>
                <c:pt idx="120">
                  <c:v>3.3954839108186863E-2</c:v>
                </c:pt>
                <c:pt idx="121">
                  <c:v>3.4103213913601695E-2</c:v>
                </c:pt>
                <c:pt idx="122">
                  <c:v>3.2902912667562116E-2</c:v>
                </c:pt>
                <c:pt idx="123">
                  <c:v>3.3708500621343437E-2</c:v>
                </c:pt>
                <c:pt idx="124">
                  <c:v>3.4033452121461825E-2</c:v>
                </c:pt>
                <c:pt idx="125">
                  <c:v>3.4238463854591672E-2</c:v>
                </c:pt>
                <c:pt idx="126">
                  <c:v>3.4525430587524983E-2</c:v>
                </c:pt>
                <c:pt idx="127">
                  <c:v>3.4492599291882912E-2</c:v>
                </c:pt>
                <c:pt idx="128">
                  <c:v>3.2814241693825033E-2</c:v>
                </c:pt>
                <c:pt idx="129">
                  <c:v>3.2747320312163507E-2</c:v>
                </c:pt>
                <c:pt idx="130">
                  <c:v>3.4246817241703448E-2</c:v>
                </c:pt>
                <c:pt idx="131">
                  <c:v>3.4242417221777885E-2</c:v>
                </c:pt>
                <c:pt idx="132">
                  <c:v>3.4106129789262411E-2</c:v>
                </c:pt>
                <c:pt idx="133">
                  <c:v>3.4432899637418975E-2</c:v>
                </c:pt>
                <c:pt idx="134">
                  <c:v>3.2745689132968263E-2</c:v>
                </c:pt>
                <c:pt idx="135">
                  <c:v>3.4369970726336865E-2</c:v>
                </c:pt>
                <c:pt idx="136">
                  <c:v>3.4501329425474951E-2</c:v>
                </c:pt>
                <c:pt idx="137">
                  <c:v>3.4049510750497884E-2</c:v>
                </c:pt>
                <c:pt idx="138">
                  <c:v>3.2434770282883163E-2</c:v>
                </c:pt>
                <c:pt idx="139">
                  <c:v>3.414667740764863E-2</c:v>
                </c:pt>
                <c:pt idx="140">
                  <c:v>3.3828047851817283E-2</c:v>
                </c:pt>
                <c:pt idx="141">
                  <c:v>3.4093032625818712E-2</c:v>
                </c:pt>
                <c:pt idx="142">
                  <c:v>3.4100649567260131E-2</c:v>
                </c:pt>
                <c:pt idx="143">
                  <c:v>3.4053923823147592E-2</c:v>
                </c:pt>
                <c:pt idx="144">
                  <c:v>3.4589618782101587E-2</c:v>
                </c:pt>
                <c:pt idx="145">
                  <c:v>3.391103891823502E-2</c:v>
                </c:pt>
                <c:pt idx="146">
                  <c:v>3.4171540267452956E-2</c:v>
                </c:pt>
                <c:pt idx="147">
                  <c:v>3.4052899418607847E-2</c:v>
                </c:pt>
                <c:pt idx="148">
                  <c:v>3.3821372880298059E-2</c:v>
                </c:pt>
                <c:pt idx="149">
                  <c:v>3.4311560486547744E-2</c:v>
                </c:pt>
                <c:pt idx="150">
                  <c:v>3.2531557604516495E-2</c:v>
                </c:pt>
                <c:pt idx="151">
                  <c:v>3.3855069021935254E-2</c:v>
                </c:pt>
                <c:pt idx="152">
                  <c:v>3.4117012281292811E-2</c:v>
                </c:pt>
                <c:pt idx="153">
                  <c:v>3.3894852679982122E-2</c:v>
                </c:pt>
                <c:pt idx="154">
                  <c:v>3.4181580938863823E-2</c:v>
                </c:pt>
                <c:pt idx="155">
                  <c:v>3.4425812841462108E-2</c:v>
                </c:pt>
                <c:pt idx="156">
                  <c:v>3.4248857267727736E-2</c:v>
                </c:pt>
                <c:pt idx="157">
                  <c:v>3.4164932498635087E-2</c:v>
                </c:pt>
                <c:pt idx="158">
                  <c:v>3.3934417339387873E-2</c:v>
                </c:pt>
                <c:pt idx="159">
                  <c:v>3.4386991742813504E-2</c:v>
                </c:pt>
                <c:pt idx="160">
                  <c:v>3.466088347564205E-2</c:v>
                </c:pt>
                <c:pt idx="161">
                  <c:v>3.4145806899468598E-2</c:v>
                </c:pt>
                <c:pt idx="162">
                  <c:v>3.4090331929972802E-2</c:v>
                </c:pt>
                <c:pt idx="163">
                  <c:v>3.3960204285278218E-2</c:v>
                </c:pt>
                <c:pt idx="164">
                  <c:v>3.3965662824429921E-2</c:v>
                </c:pt>
                <c:pt idx="165">
                  <c:v>3.4016905817285892E-2</c:v>
                </c:pt>
                <c:pt idx="166">
                  <c:v>3.4538871586988602E-2</c:v>
                </c:pt>
                <c:pt idx="167">
                  <c:v>3.4309770372635225E-2</c:v>
                </c:pt>
                <c:pt idx="168">
                  <c:v>3.2658579190116305E-2</c:v>
                </c:pt>
                <c:pt idx="169">
                  <c:v>3.2030406919637135E-2</c:v>
                </c:pt>
                <c:pt idx="170">
                  <c:v>3.4340894368308839E-2</c:v>
                </c:pt>
                <c:pt idx="171">
                  <c:v>3.3939947390024434E-2</c:v>
                </c:pt>
                <c:pt idx="172">
                  <c:v>3.2996260290057346E-2</c:v>
                </c:pt>
                <c:pt idx="173">
                  <c:v>3.4309618112241487E-2</c:v>
                </c:pt>
                <c:pt idx="174">
                  <c:v>3.4006656836288181E-2</c:v>
                </c:pt>
                <c:pt idx="175">
                  <c:v>3.4191287477426072E-2</c:v>
                </c:pt>
                <c:pt idx="176">
                  <c:v>3.3821748942178084E-2</c:v>
                </c:pt>
                <c:pt idx="177">
                  <c:v>3.3930701623265232E-2</c:v>
                </c:pt>
                <c:pt idx="178">
                  <c:v>3.4065758905437685E-2</c:v>
                </c:pt>
                <c:pt idx="179">
                  <c:v>3.3819116526596874E-2</c:v>
                </c:pt>
                <c:pt idx="180">
                  <c:v>3.4107732488581274E-2</c:v>
                </c:pt>
                <c:pt idx="181">
                  <c:v>3.4217056837816111E-2</c:v>
                </c:pt>
                <c:pt idx="182">
                  <c:v>3.4305157919378972E-2</c:v>
                </c:pt>
                <c:pt idx="183">
                  <c:v>3.4027664831340884E-2</c:v>
                </c:pt>
                <c:pt idx="184">
                  <c:v>3.3961142716315319E-2</c:v>
                </c:pt>
                <c:pt idx="185">
                  <c:v>3.4136440847727649E-2</c:v>
                </c:pt>
                <c:pt idx="186">
                  <c:v>3.2468872470359809E-2</c:v>
                </c:pt>
                <c:pt idx="187">
                  <c:v>3.417226404154769E-2</c:v>
                </c:pt>
                <c:pt idx="188">
                  <c:v>3.4302513655421446E-2</c:v>
                </c:pt>
                <c:pt idx="189">
                  <c:v>3.1955622803845452E-2</c:v>
                </c:pt>
                <c:pt idx="190">
                  <c:v>3.3867080436352205E-2</c:v>
                </c:pt>
                <c:pt idx="191">
                  <c:v>3.4236225913306828E-2</c:v>
                </c:pt>
                <c:pt idx="192">
                  <c:v>3.4382021821254154E-2</c:v>
                </c:pt>
                <c:pt idx="193">
                  <c:v>3.4021975973745351E-2</c:v>
                </c:pt>
                <c:pt idx="194">
                  <c:v>3.4145911633585754E-2</c:v>
                </c:pt>
                <c:pt idx="195">
                  <c:v>3.3600233892822809E-2</c:v>
                </c:pt>
                <c:pt idx="196">
                  <c:v>3.4456665572116532E-2</c:v>
                </c:pt>
                <c:pt idx="197">
                  <c:v>3.3719640586711078E-2</c:v>
                </c:pt>
                <c:pt idx="198">
                  <c:v>3.2731794159973064E-2</c:v>
                </c:pt>
                <c:pt idx="199">
                  <c:v>3.3912232491081086E-2</c:v>
                </c:pt>
                <c:pt idx="200">
                  <c:v>3.4353382342765512E-2</c:v>
                </c:pt>
                <c:pt idx="201">
                  <c:v>3.3583816461072377E-2</c:v>
                </c:pt>
                <c:pt idx="202">
                  <c:v>3.399191021337987E-2</c:v>
                </c:pt>
                <c:pt idx="203">
                  <c:v>3.3994191896687773E-2</c:v>
                </c:pt>
                <c:pt idx="204">
                  <c:v>3.4077931505598798E-2</c:v>
                </c:pt>
                <c:pt idx="205">
                  <c:v>3.3884543019049577E-2</c:v>
                </c:pt>
                <c:pt idx="206">
                  <c:v>3.3778039927738507E-2</c:v>
                </c:pt>
                <c:pt idx="207">
                  <c:v>3.4174558870723515E-2</c:v>
                </c:pt>
                <c:pt idx="208">
                  <c:v>3.4608053173585743E-2</c:v>
                </c:pt>
                <c:pt idx="209">
                  <c:v>3.4116454896086029E-2</c:v>
                </c:pt>
                <c:pt idx="210">
                  <c:v>3.4376171440453941E-2</c:v>
                </c:pt>
                <c:pt idx="211">
                  <c:v>3.4064143382593386E-2</c:v>
                </c:pt>
                <c:pt idx="212">
                  <c:v>3.4017344361845329E-2</c:v>
                </c:pt>
                <c:pt idx="213">
                  <c:v>3.3956420236527604E-2</c:v>
                </c:pt>
                <c:pt idx="214">
                  <c:v>3.3981001822175512E-2</c:v>
                </c:pt>
                <c:pt idx="215">
                  <c:v>3.42372646442832E-2</c:v>
                </c:pt>
                <c:pt idx="216">
                  <c:v>3.4042205132589987E-2</c:v>
                </c:pt>
                <c:pt idx="217">
                  <c:v>3.2653711713233606E-2</c:v>
                </c:pt>
                <c:pt idx="218">
                  <c:v>3.3893333189780279E-2</c:v>
                </c:pt>
                <c:pt idx="219">
                  <c:v>3.4195584074729321E-2</c:v>
                </c:pt>
                <c:pt idx="220">
                  <c:v>3.4045749922921073E-2</c:v>
                </c:pt>
                <c:pt idx="221">
                  <c:v>3.2745666309336549E-2</c:v>
                </c:pt>
                <c:pt idx="222">
                  <c:v>3.4470081967399827E-2</c:v>
                </c:pt>
                <c:pt idx="223">
                  <c:v>3.4306982449991349E-2</c:v>
                </c:pt>
                <c:pt idx="224">
                  <c:v>3.2468413697940582E-2</c:v>
                </c:pt>
                <c:pt idx="225">
                  <c:v>3.3910333145668686E-2</c:v>
                </c:pt>
                <c:pt idx="226">
                  <c:v>3.2891531165740902E-2</c:v>
                </c:pt>
                <c:pt idx="227">
                  <c:v>3.2306541571007513E-2</c:v>
                </c:pt>
                <c:pt idx="228">
                  <c:v>3.4345621988788488E-2</c:v>
                </c:pt>
                <c:pt idx="229">
                  <c:v>3.4017286431278951E-2</c:v>
                </c:pt>
                <c:pt idx="230">
                  <c:v>3.3950826388357787E-2</c:v>
                </c:pt>
                <c:pt idx="231">
                  <c:v>3.4137317018891014E-2</c:v>
                </c:pt>
                <c:pt idx="232">
                  <c:v>3.4464572426433603E-2</c:v>
                </c:pt>
                <c:pt idx="233">
                  <c:v>3.3959519177086152E-2</c:v>
                </c:pt>
                <c:pt idx="234">
                  <c:v>3.4039410643801574E-2</c:v>
                </c:pt>
                <c:pt idx="235">
                  <c:v>3.4079898895865116E-2</c:v>
                </c:pt>
                <c:pt idx="236">
                  <c:v>3.4042597279088045E-2</c:v>
                </c:pt>
                <c:pt idx="237">
                  <c:v>3.2419556542690749E-2</c:v>
                </c:pt>
                <c:pt idx="238">
                  <c:v>3.3939030458375229E-2</c:v>
                </c:pt>
                <c:pt idx="239">
                  <c:v>3.4404092761337109E-2</c:v>
                </c:pt>
                <c:pt idx="240">
                  <c:v>3.2712156371757783E-2</c:v>
                </c:pt>
                <c:pt idx="241">
                  <c:v>3.3916415377612495E-2</c:v>
                </c:pt>
                <c:pt idx="242">
                  <c:v>3.2306514017434139E-2</c:v>
                </c:pt>
                <c:pt idx="243">
                  <c:v>3.4122372454952046E-2</c:v>
                </c:pt>
                <c:pt idx="244">
                  <c:v>3.2635930406879163E-2</c:v>
                </c:pt>
                <c:pt idx="245">
                  <c:v>3.3955540823327288E-2</c:v>
                </c:pt>
                <c:pt idx="246">
                  <c:v>3.4185757556201755E-2</c:v>
                </c:pt>
                <c:pt idx="247">
                  <c:v>3.260611906913613E-2</c:v>
                </c:pt>
                <c:pt idx="248">
                  <c:v>3.4230063373936283E-2</c:v>
                </c:pt>
                <c:pt idx="249">
                  <c:v>3.4265725419028448E-2</c:v>
                </c:pt>
                <c:pt idx="250">
                  <c:v>3.4377725045391119E-2</c:v>
                </c:pt>
                <c:pt idx="251">
                  <c:v>3.4158348449204609E-2</c:v>
                </c:pt>
                <c:pt idx="252">
                  <c:v>3.4324133997728004E-2</c:v>
                </c:pt>
                <c:pt idx="253">
                  <c:v>3.44546558534971E-2</c:v>
                </c:pt>
                <c:pt idx="254">
                  <c:v>3.2545086533090274E-2</c:v>
                </c:pt>
                <c:pt idx="255">
                  <c:v>3.4307215450662794E-2</c:v>
                </c:pt>
                <c:pt idx="256">
                  <c:v>3.4478955420194794E-2</c:v>
                </c:pt>
                <c:pt idx="257">
                  <c:v>3.4359797332858134E-2</c:v>
                </c:pt>
                <c:pt idx="258">
                  <c:v>3.390436588923907E-2</c:v>
                </c:pt>
                <c:pt idx="259">
                  <c:v>3.2616795878937128E-2</c:v>
                </c:pt>
                <c:pt idx="260">
                  <c:v>3.4525936473143629E-2</c:v>
                </c:pt>
                <c:pt idx="261">
                  <c:v>3.3945559715702331E-2</c:v>
                </c:pt>
                <c:pt idx="262">
                  <c:v>3.4201384202457066E-2</c:v>
                </c:pt>
                <c:pt idx="263">
                  <c:v>3.4243870016805802E-2</c:v>
                </c:pt>
                <c:pt idx="264">
                  <c:v>3.2564536940157096E-2</c:v>
                </c:pt>
                <c:pt idx="265">
                  <c:v>3.3967546217576854E-2</c:v>
                </c:pt>
                <c:pt idx="266">
                  <c:v>3.4131451896113461E-2</c:v>
                </c:pt>
                <c:pt idx="267">
                  <c:v>3.422076494964283E-2</c:v>
                </c:pt>
                <c:pt idx="268">
                  <c:v>3.4111647831346396E-2</c:v>
                </c:pt>
                <c:pt idx="269">
                  <c:v>3.409786172347759E-2</c:v>
                </c:pt>
                <c:pt idx="270">
                  <c:v>3.3860623989933059E-2</c:v>
                </c:pt>
                <c:pt idx="271">
                  <c:v>3.4042805022905152E-2</c:v>
                </c:pt>
                <c:pt idx="272">
                  <c:v>3.410396827279602E-2</c:v>
                </c:pt>
                <c:pt idx="273">
                  <c:v>3.40451624586273E-2</c:v>
                </c:pt>
                <c:pt idx="274">
                  <c:v>3.4248762322582088E-2</c:v>
                </c:pt>
                <c:pt idx="275">
                  <c:v>3.4444162939821013E-2</c:v>
                </c:pt>
                <c:pt idx="276">
                  <c:v>3.4120017694295936E-2</c:v>
                </c:pt>
                <c:pt idx="277">
                  <c:v>3.2796412341811049E-2</c:v>
                </c:pt>
                <c:pt idx="278">
                  <c:v>3.4603782193867845E-2</c:v>
                </c:pt>
                <c:pt idx="279">
                  <c:v>3.2849236778508935E-2</c:v>
                </c:pt>
                <c:pt idx="280">
                  <c:v>3.4061232163056114E-2</c:v>
                </c:pt>
                <c:pt idx="281">
                  <c:v>3.3640448572804432E-2</c:v>
                </c:pt>
                <c:pt idx="282">
                  <c:v>3.4533253677783968E-2</c:v>
                </c:pt>
                <c:pt idx="283">
                  <c:v>3.4097646383802319E-2</c:v>
                </c:pt>
                <c:pt idx="284">
                  <c:v>3.4339791435870792E-2</c:v>
                </c:pt>
                <c:pt idx="285">
                  <c:v>3.4267487133763694E-2</c:v>
                </c:pt>
                <c:pt idx="286">
                  <c:v>3.4018357563596974E-2</c:v>
                </c:pt>
                <c:pt idx="287">
                  <c:v>3.4389381657813793E-2</c:v>
                </c:pt>
                <c:pt idx="288">
                  <c:v>3.2683434926025101E-2</c:v>
                </c:pt>
                <c:pt idx="289">
                  <c:v>3.406402681009936E-2</c:v>
                </c:pt>
                <c:pt idx="290">
                  <c:v>3.4024106175325586E-2</c:v>
                </c:pt>
                <c:pt idx="291">
                  <c:v>3.3664183128177726E-2</c:v>
                </c:pt>
                <c:pt idx="292">
                  <c:v>3.4058723227857413E-2</c:v>
                </c:pt>
                <c:pt idx="293">
                  <c:v>3.4311873688658498E-2</c:v>
                </c:pt>
                <c:pt idx="294">
                  <c:v>3.4191087635162258E-2</c:v>
                </c:pt>
                <c:pt idx="295">
                  <c:v>3.3034784340607581E-2</c:v>
                </c:pt>
                <c:pt idx="296">
                  <c:v>3.421559083451798E-2</c:v>
                </c:pt>
                <c:pt idx="297">
                  <c:v>3.252594897384712E-2</c:v>
                </c:pt>
                <c:pt idx="298">
                  <c:v>3.3047529721702676E-2</c:v>
                </c:pt>
                <c:pt idx="299">
                  <c:v>3.4708264541580443E-2</c:v>
                </c:pt>
                <c:pt idx="300">
                  <c:v>3.4426738498433966E-2</c:v>
                </c:pt>
                <c:pt idx="301">
                  <c:v>3.4237137579312099E-2</c:v>
                </c:pt>
                <c:pt idx="302">
                  <c:v>3.4057730877374348E-2</c:v>
                </c:pt>
                <c:pt idx="303">
                  <c:v>3.4060022496281303E-2</c:v>
                </c:pt>
                <c:pt idx="304">
                  <c:v>3.4017471115153991E-2</c:v>
                </c:pt>
                <c:pt idx="305">
                  <c:v>3.4616351713950763E-2</c:v>
                </c:pt>
                <c:pt idx="306">
                  <c:v>3.3949953803418961E-2</c:v>
                </c:pt>
                <c:pt idx="307">
                  <c:v>3.4327118928715435E-2</c:v>
                </c:pt>
                <c:pt idx="308">
                  <c:v>3.4435446226074445E-2</c:v>
                </c:pt>
                <c:pt idx="309">
                  <c:v>3.2970498730336709E-2</c:v>
                </c:pt>
                <c:pt idx="310">
                  <c:v>3.4740197004901094E-2</c:v>
                </c:pt>
                <c:pt idx="311">
                  <c:v>3.442969396185655E-2</c:v>
                </c:pt>
                <c:pt idx="312">
                  <c:v>3.4026269279382779E-2</c:v>
                </c:pt>
                <c:pt idx="313">
                  <c:v>3.4283310428556396E-2</c:v>
                </c:pt>
                <c:pt idx="314">
                  <c:v>3.4337435245805591E-2</c:v>
                </c:pt>
                <c:pt idx="315">
                  <c:v>3.4426076540745483E-2</c:v>
                </c:pt>
                <c:pt idx="316">
                  <c:v>3.4341118685007693E-2</c:v>
                </c:pt>
                <c:pt idx="317">
                  <c:v>3.4702086475320665E-2</c:v>
                </c:pt>
                <c:pt idx="318">
                  <c:v>3.4232003706997978E-2</c:v>
                </c:pt>
                <c:pt idx="319">
                  <c:v>3.4417786760216278E-2</c:v>
                </c:pt>
                <c:pt idx="320">
                  <c:v>3.4343988310599066E-2</c:v>
                </c:pt>
                <c:pt idx="321">
                  <c:v>3.3154547551168694E-2</c:v>
                </c:pt>
                <c:pt idx="322">
                  <c:v>3.4470055633781471E-2</c:v>
                </c:pt>
                <c:pt idx="323">
                  <c:v>3.4291370796430881E-2</c:v>
                </c:pt>
                <c:pt idx="324">
                  <c:v>3.4607267837254631E-2</c:v>
                </c:pt>
                <c:pt idx="325">
                  <c:v>3.4582446026745532E-2</c:v>
                </c:pt>
                <c:pt idx="326">
                  <c:v>3.4329723628921401E-2</c:v>
                </c:pt>
                <c:pt idx="327">
                  <c:v>3.4191763179084185E-2</c:v>
                </c:pt>
                <c:pt idx="328">
                  <c:v>3.4136556432631047E-2</c:v>
                </c:pt>
                <c:pt idx="329">
                  <c:v>3.426299108540351E-2</c:v>
                </c:pt>
                <c:pt idx="330">
                  <c:v>3.4403489844180131E-2</c:v>
                </c:pt>
                <c:pt idx="331">
                  <c:v>3.425508933034193E-2</c:v>
                </c:pt>
                <c:pt idx="332">
                  <c:v>3.4233843656130095E-2</c:v>
                </c:pt>
                <c:pt idx="333">
                  <c:v>3.4318370442995343E-2</c:v>
                </c:pt>
                <c:pt idx="334">
                  <c:v>3.416573340358036E-2</c:v>
                </c:pt>
                <c:pt idx="335">
                  <c:v>3.2528555468241495E-2</c:v>
                </c:pt>
                <c:pt idx="336">
                  <c:v>3.4467328286496624E-2</c:v>
                </c:pt>
                <c:pt idx="337">
                  <c:v>3.450184148379825E-2</c:v>
                </c:pt>
                <c:pt idx="338">
                  <c:v>3.4461395716804712E-2</c:v>
                </c:pt>
                <c:pt idx="339">
                  <c:v>3.2905930152979879E-2</c:v>
                </c:pt>
                <c:pt idx="340">
                  <c:v>3.4440382134210752E-2</c:v>
                </c:pt>
                <c:pt idx="341">
                  <c:v>3.4247606050522329E-2</c:v>
                </c:pt>
                <c:pt idx="342">
                  <c:v>3.4064101874221028E-2</c:v>
                </c:pt>
                <c:pt idx="343">
                  <c:v>3.4562404708332002E-2</c:v>
                </c:pt>
                <c:pt idx="344">
                  <c:v>3.3913464666672152E-2</c:v>
                </c:pt>
                <c:pt idx="345">
                  <c:v>3.4450189764652327E-2</c:v>
                </c:pt>
                <c:pt idx="346">
                  <c:v>3.4547395401682064E-2</c:v>
                </c:pt>
                <c:pt idx="347">
                  <c:v>3.4209173417502202E-2</c:v>
                </c:pt>
                <c:pt idx="348">
                  <c:v>3.3006017341724175E-2</c:v>
                </c:pt>
                <c:pt idx="349">
                  <c:v>3.4469953237658814E-2</c:v>
                </c:pt>
                <c:pt idx="350">
                  <c:v>3.2730022841283353E-2</c:v>
                </c:pt>
                <c:pt idx="351">
                  <c:v>3.4076753646035095E-2</c:v>
                </c:pt>
                <c:pt idx="352">
                  <c:v>3.2993131049724581E-2</c:v>
                </c:pt>
                <c:pt idx="353">
                  <c:v>3.4300931325339075E-2</c:v>
                </c:pt>
                <c:pt idx="354">
                  <c:v>3.4246008952160061E-2</c:v>
                </c:pt>
                <c:pt idx="355">
                  <c:v>3.4550908727837115E-2</c:v>
                </c:pt>
                <c:pt idx="356">
                  <c:v>3.47311332896151E-2</c:v>
                </c:pt>
                <c:pt idx="357">
                  <c:v>3.4223183937697868E-2</c:v>
                </c:pt>
                <c:pt idx="358">
                  <c:v>3.4570727730601304E-2</c:v>
                </c:pt>
                <c:pt idx="359">
                  <c:v>3.4361063811481941E-2</c:v>
                </c:pt>
                <c:pt idx="360">
                  <c:v>3.434298882662478E-2</c:v>
                </c:pt>
                <c:pt idx="361">
                  <c:v>3.445149187921296E-2</c:v>
                </c:pt>
                <c:pt idx="362">
                  <c:v>3.4344827130713011E-2</c:v>
                </c:pt>
                <c:pt idx="363">
                  <c:v>3.4563865600069833E-2</c:v>
                </c:pt>
                <c:pt idx="364">
                  <c:v>3.4152483041985607E-2</c:v>
                </c:pt>
                <c:pt idx="365">
                  <c:v>3.480927842315118E-2</c:v>
                </c:pt>
                <c:pt idx="366">
                  <c:v>3.2906746455076394E-2</c:v>
                </c:pt>
                <c:pt idx="367">
                  <c:v>3.4953492352514194E-2</c:v>
                </c:pt>
                <c:pt idx="368">
                  <c:v>3.4897866161108286E-2</c:v>
                </c:pt>
                <c:pt idx="369">
                  <c:v>3.428369214082546E-2</c:v>
                </c:pt>
                <c:pt idx="370">
                  <c:v>3.3966654720596783E-2</c:v>
                </c:pt>
                <c:pt idx="371">
                  <c:v>3.4432189513256307E-2</c:v>
                </c:pt>
                <c:pt idx="372">
                  <c:v>3.4437141041987127E-2</c:v>
                </c:pt>
                <c:pt idx="373">
                  <c:v>3.2668966270338259E-2</c:v>
                </c:pt>
                <c:pt idx="374">
                  <c:v>3.4067782810426127E-2</c:v>
                </c:pt>
                <c:pt idx="375">
                  <c:v>3.4393039677034797E-2</c:v>
                </c:pt>
                <c:pt idx="376">
                  <c:v>3.2998071252281325E-2</c:v>
                </c:pt>
                <c:pt idx="377">
                  <c:v>3.4713719631038809E-2</c:v>
                </c:pt>
                <c:pt idx="378">
                  <c:v>3.4669330489768786E-2</c:v>
                </c:pt>
                <c:pt idx="379">
                  <c:v>3.4490674208074668E-2</c:v>
                </c:pt>
                <c:pt idx="380">
                  <c:v>3.439091619233571E-2</c:v>
                </c:pt>
                <c:pt idx="381">
                  <c:v>3.2992079969327348E-2</c:v>
                </c:pt>
                <c:pt idx="382">
                  <c:v>3.4769601592443168E-2</c:v>
                </c:pt>
                <c:pt idx="383">
                  <c:v>3.4495816494540872E-2</c:v>
                </c:pt>
                <c:pt idx="384">
                  <c:v>3.4610064427534538E-2</c:v>
                </c:pt>
                <c:pt idx="385">
                  <c:v>3.4173347091510542E-2</c:v>
                </c:pt>
                <c:pt idx="386">
                  <c:v>3.4767561672080116E-2</c:v>
                </c:pt>
                <c:pt idx="387">
                  <c:v>3.3102660373190103E-2</c:v>
                </c:pt>
                <c:pt idx="388">
                  <c:v>3.4183882816816863E-2</c:v>
                </c:pt>
                <c:pt idx="389">
                  <c:v>3.4474867088983244E-2</c:v>
                </c:pt>
                <c:pt idx="390">
                  <c:v>3.4317019097984555E-2</c:v>
                </c:pt>
                <c:pt idx="391">
                  <c:v>3.4706647513988796E-2</c:v>
                </c:pt>
                <c:pt idx="392">
                  <c:v>3.4118054237799192E-2</c:v>
                </c:pt>
                <c:pt idx="393">
                  <c:v>3.4776822667699311E-2</c:v>
                </c:pt>
                <c:pt idx="394">
                  <c:v>3.3166664127407923E-2</c:v>
                </c:pt>
                <c:pt idx="395">
                  <c:v>3.4412314521431363E-2</c:v>
                </c:pt>
                <c:pt idx="396">
                  <c:v>3.3124649736396179E-2</c:v>
                </c:pt>
                <c:pt idx="397">
                  <c:v>3.4687154660049145E-2</c:v>
                </c:pt>
                <c:pt idx="398">
                  <c:v>3.455749852344156E-2</c:v>
                </c:pt>
                <c:pt idx="399">
                  <c:v>3.4141616245777613E-2</c:v>
                </c:pt>
                <c:pt idx="400">
                  <c:v>3.4282572422254312E-2</c:v>
                </c:pt>
                <c:pt idx="401">
                  <c:v>3.4599223907534248E-2</c:v>
                </c:pt>
                <c:pt idx="402">
                  <c:v>3.3205107127014591E-2</c:v>
                </c:pt>
                <c:pt idx="403">
                  <c:v>3.4753497587708515E-2</c:v>
                </c:pt>
                <c:pt idx="404">
                  <c:v>3.3246760783884395E-2</c:v>
                </c:pt>
                <c:pt idx="405">
                  <c:v>3.472289024992934E-2</c:v>
                </c:pt>
                <c:pt idx="406">
                  <c:v>3.4820247954660148E-2</c:v>
                </c:pt>
                <c:pt idx="407">
                  <c:v>3.3086921406673991E-2</c:v>
                </c:pt>
                <c:pt idx="408">
                  <c:v>3.4406425916906742E-2</c:v>
                </c:pt>
                <c:pt idx="409">
                  <c:v>3.3141582180915348E-2</c:v>
                </c:pt>
                <c:pt idx="410">
                  <c:v>3.4489323565341255E-2</c:v>
                </c:pt>
                <c:pt idx="411">
                  <c:v>3.4680826043895871E-2</c:v>
                </c:pt>
                <c:pt idx="412">
                  <c:v>3.2950443748212967E-2</c:v>
                </c:pt>
                <c:pt idx="413">
                  <c:v>3.4673608649628179E-2</c:v>
                </c:pt>
                <c:pt idx="414">
                  <c:v>3.4459389314041147E-2</c:v>
                </c:pt>
                <c:pt idx="415">
                  <c:v>3.4035755377106833E-2</c:v>
                </c:pt>
                <c:pt idx="416">
                  <c:v>3.4462867339439332E-2</c:v>
                </c:pt>
                <c:pt idx="417">
                  <c:v>3.4300025486550527E-2</c:v>
                </c:pt>
                <c:pt idx="418">
                  <c:v>3.4148820123915527E-2</c:v>
                </c:pt>
                <c:pt idx="419">
                  <c:v>3.4216353637613529E-2</c:v>
                </c:pt>
                <c:pt idx="420">
                  <c:v>3.4745410108337441E-2</c:v>
                </c:pt>
                <c:pt idx="421">
                  <c:v>3.4734830871889791E-2</c:v>
                </c:pt>
                <c:pt idx="422">
                  <c:v>3.2823096715920569E-2</c:v>
                </c:pt>
                <c:pt idx="423">
                  <c:v>3.4685949787293537E-2</c:v>
                </c:pt>
                <c:pt idx="424">
                  <c:v>3.3261145783743604E-2</c:v>
                </c:pt>
                <c:pt idx="425">
                  <c:v>3.4870067513037846E-2</c:v>
                </c:pt>
                <c:pt idx="426">
                  <c:v>3.488528733864469E-2</c:v>
                </c:pt>
                <c:pt idx="427">
                  <c:v>3.4535957905625358E-2</c:v>
                </c:pt>
                <c:pt idx="428">
                  <c:v>3.4646775582450218E-2</c:v>
                </c:pt>
                <c:pt idx="429">
                  <c:v>3.4268890018530632E-2</c:v>
                </c:pt>
                <c:pt idx="430">
                  <c:v>3.4155376293899725E-2</c:v>
                </c:pt>
                <c:pt idx="431">
                  <c:v>3.4386079862502833E-2</c:v>
                </c:pt>
                <c:pt idx="432">
                  <c:v>3.4733690415288627E-2</c:v>
                </c:pt>
                <c:pt idx="433">
                  <c:v>3.4782966904139491E-2</c:v>
                </c:pt>
                <c:pt idx="434">
                  <c:v>3.503707781672858E-2</c:v>
                </c:pt>
                <c:pt idx="435">
                  <c:v>3.4530277762572281E-2</c:v>
                </c:pt>
                <c:pt idx="436">
                  <c:v>3.2765566151459424E-2</c:v>
                </c:pt>
                <c:pt idx="437">
                  <c:v>3.4494682507205596E-2</c:v>
                </c:pt>
                <c:pt idx="438">
                  <c:v>3.4348871534841986E-2</c:v>
                </c:pt>
                <c:pt idx="439">
                  <c:v>3.4389909197258484E-2</c:v>
                </c:pt>
                <c:pt idx="440">
                  <c:v>3.4463415130620498E-2</c:v>
                </c:pt>
                <c:pt idx="441">
                  <c:v>3.4324855960801037E-2</c:v>
                </c:pt>
                <c:pt idx="442">
                  <c:v>3.4505949485930019E-2</c:v>
                </c:pt>
                <c:pt idx="443">
                  <c:v>3.4377530072417742E-2</c:v>
                </c:pt>
                <c:pt idx="444">
                  <c:v>3.4480543252848633E-2</c:v>
                </c:pt>
                <c:pt idx="445">
                  <c:v>3.343287189496056E-2</c:v>
                </c:pt>
                <c:pt idx="446">
                  <c:v>3.4736937805144134E-2</c:v>
                </c:pt>
                <c:pt idx="447">
                  <c:v>3.2986875210927698E-2</c:v>
                </c:pt>
                <c:pt idx="448">
                  <c:v>3.4509386954693022E-2</c:v>
                </c:pt>
                <c:pt idx="449">
                  <c:v>3.4770834074686507E-2</c:v>
                </c:pt>
                <c:pt idx="450">
                  <c:v>3.4781984290955602E-2</c:v>
                </c:pt>
                <c:pt idx="451">
                  <c:v>3.4661233039389151E-2</c:v>
                </c:pt>
                <c:pt idx="452">
                  <c:v>3.4517457863451409E-2</c:v>
                </c:pt>
                <c:pt idx="453">
                  <c:v>3.4066307662765784E-2</c:v>
                </c:pt>
                <c:pt idx="454">
                  <c:v>3.440399343617305E-2</c:v>
                </c:pt>
                <c:pt idx="455">
                  <c:v>3.4611927960050623E-2</c:v>
                </c:pt>
                <c:pt idx="456">
                  <c:v>3.4412002343054901E-2</c:v>
                </c:pt>
                <c:pt idx="457">
                  <c:v>3.4640352928093726E-2</c:v>
                </c:pt>
                <c:pt idx="458">
                  <c:v>3.4510654231308432E-2</c:v>
                </c:pt>
                <c:pt idx="459">
                  <c:v>3.4596569102014516E-2</c:v>
                </c:pt>
                <c:pt idx="460">
                  <c:v>3.4587710657384453E-2</c:v>
                </c:pt>
                <c:pt idx="461">
                  <c:v>3.4400258760337442E-2</c:v>
                </c:pt>
                <c:pt idx="462">
                  <c:v>3.4345657499785028E-2</c:v>
                </c:pt>
                <c:pt idx="463">
                  <c:v>3.486856840341282E-2</c:v>
                </c:pt>
                <c:pt idx="464">
                  <c:v>3.4192554742361277E-2</c:v>
                </c:pt>
                <c:pt idx="465">
                  <c:v>3.4571165815253074E-2</c:v>
                </c:pt>
                <c:pt idx="466">
                  <c:v>3.4660519222553574E-2</c:v>
                </c:pt>
                <c:pt idx="467">
                  <c:v>3.4353391792555345E-2</c:v>
                </c:pt>
                <c:pt idx="468">
                  <c:v>3.3522155610067932E-2</c:v>
                </c:pt>
                <c:pt idx="469">
                  <c:v>3.462077006994381E-2</c:v>
                </c:pt>
                <c:pt idx="470">
                  <c:v>3.455809437105762E-2</c:v>
                </c:pt>
                <c:pt idx="471">
                  <c:v>3.5035662767351296E-2</c:v>
                </c:pt>
                <c:pt idx="472">
                  <c:v>3.2794531668648749E-2</c:v>
                </c:pt>
                <c:pt idx="473">
                  <c:v>3.4446226428796287E-2</c:v>
                </c:pt>
                <c:pt idx="474">
                  <c:v>3.4824147149869922E-2</c:v>
                </c:pt>
                <c:pt idx="475">
                  <c:v>3.2973543043893952E-2</c:v>
                </c:pt>
                <c:pt idx="476">
                  <c:v>3.4410416250220482E-2</c:v>
                </c:pt>
                <c:pt idx="477">
                  <c:v>3.4225974310186945E-2</c:v>
                </c:pt>
                <c:pt idx="478">
                  <c:v>3.4651912612694229E-2</c:v>
                </c:pt>
                <c:pt idx="479">
                  <c:v>3.4333483122258951E-2</c:v>
                </c:pt>
                <c:pt idx="480">
                  <c:v>3.469208368516899E-2</c:v>
                </c:pt>
                <c:pt idx="481">
                  <c:v>3.4459872506673622E-2</c:v>
                </c:pt>
                <c:pt idx="482">
                  <c:v>3.4639863164949172E-2</c:v>
                </c:pt>
                <c:pt idx="483">
                  <c:v>3.4774696637958534E-2</c:v>
                </c:pt>
                <c:pt idx="484">
                  <c:v>3.4786267690690396E-2</c:v>
                </c:pt>
                <c:pt idx="485">
                  <c:v>3.4437297863959514E-2</c:v>
                </c:pt>
                <c:pt idx="486">
                  <c:v>3.4107346711655856E-2</c:v>
                </c:pt>
                <c:pt idx="487">
                  <c:v>3.4408901768656582E-2</c:v>
                </c:pt>
                <c:pt idx="488">
                  <c:v>3.4684419960015235E-2</c:v>
                </c:pt>
                <c:pt idx="489">
                  <c:v>3.3106056973449288E-2</c:v>
                </c:pt>
                <c:pt idx="490">
                  <c:v>3.4618165070462087E-2</c:v>
                </c:pt>
                <c:pt idx="491">
                  <c:v>3.4230544880015722E-2</c:v>
                </c:pt>
                <c:pt idx="492">
                  <c:v>3.4537880473192381E-2</c:v>
                </c:pt>
                <c:pt idx="493">
                  <c:v>3.4610099039993972E-2</c:v>
                </c:pt>
                <c:pt idx="494">
                  <c:v>3.4542002170154705E-2</c:v>
                </c:pt>
                <c:pt idx="495">
                  <c:v>3.4452854644687024E-2</c:v>
                </c:pt>
                <c:pt idx="496">
                  <c:v>3.4817129773858153E-2</c:v>
                </c:pt>
                <c:pt idx="497">
                  <c:v>3.446153156818426E-2</c:v>
                </c:pt>
                <c:pt idx="498">
                  <c:v>3.4543981071554646E-2</c:v>
                </c:pt>
                <c:pt idx="499">
                  <c:v>3.4970489497736595E-2</c:v>
                </c:pt>
                <c:pt idx="500">
                  <c:v>3.4287626003452927E-2</c:v>
                </c:pt>
                <c:pt idx="501">
                  <c:v>3.4664760834917076E-2</c:v>
                </c:pt>
                <c:pt idx="502">
                  <c:v>3.446526215632776E-2</c:v>
                </c:pt>
                <c:pt idx="503">
                  <c:v>3.2949684375645369E-2</c:v>
                </c:pt>
                <c:pt idx="504">
                  <c:v>3.292370538115582E-2</c:v>
                </c:pt>
                <c:pt idx="505">
                  <c:v>3.4579710474001581E-2</c:v>
                </c:pt>
                <c:pt idx="506">
                  <c:v>3.4697422449641441E-2</c:v>
                </c:pt>
                <c:pt idx="507">
                  <c:v>3.5015376866780759E-2</c:v>
                </c:pt>
                <c:pt idx="508">
                  <c:v>3.4797548621339436E-2</c:v>
                </c:pt>
                <c:pt idx="509">
                  <c:v>3.464766940941761E-2</c:v>
                </c:pt>
                <c:pt idx="510">
                  <c:v>3.4937625969997062E-2</c:v>
                </c:pt>
                <c:pt idx="511">
                  <c:v>3.4597608260020576E-2</c:v>
                </c:pt>
                <c:pt idx="512">
                  <c:v>3.4427449016308856E-2</c:v>
                </c:pt>
                <c:pt idx="513">
                  <c:v>3.4225954938651264E-2</c:v>
                </c:pt>
                <c:pt idx="514">
                  <c:v>3.3196050694918863E-2</c:v>
                </c:pt>
                <c:pt idx="515">
                  <c:v>3.4846324761946774E-2</c:v>
                </c:pt>
                <c:pt idx="516">
                  <c:v>3.4530993725973895E-2</c:v>
                </c:pt>
                <c:pt idx="517">
                  <c:v>3.4792978765379443E-2</c:v>
                </c:pt>
                <c:pt idx="518">
                  <c:v>3.3028347483598008E-2</c:v>
                </c:pt>
                <c:pt idx="519">
                  <c:v>3.4672916419364819E-2</c:v>
                </c:pt>
                <c:pt idx="520">
                  <c:v>3.447151978300747E-2</c:v>
                </c:pt>
                <c:pt idx="521">
                  <c:v>3.4629494661128156E-2</c:v>
                </c:pt>
                <c:pt idx="522">
                  <c:v>3.4093205846789675E-2</c:v>
                </c:pt>
                <c:pt idx="523">
                  <c:v>3.4776848439895439E-2</c:v>
                </c:pt>
                <c:pt idx="524">
                  <c:v>3.4420822151544232E-2</c:v>
                </c:pt>
                <c:pt idx="525">
                  <c:v>3.4447267603743226E-2</c:v>
                </c:pt>
                <c:pt idx="526">
                  <c:v>3.4193372462062895E-2</c:v>
                </c:pt>
                <c:pt idx="527">
                  <c:v>3.285682678971643E-2</c:v>
                </c:pt>
                <c:pt idx="528">
                  <c:v>3.4101451324710957E-2</c:v>
                </c:pt>
                <c:pt idx="529">
                  <c:v>3.4502186335056612E-2</c:v>
                </c:pt>
                <c:pt idx="530">
                  <c:v>3.4476071279946577E-2</c:v>
                </c:pt>
                <c:pt idx="531">
                  <c:v>3.4764376576355366E-2</c:v>
                </c:pt>
                <c:pt idx="532">
                  <c:v>3.4320703693916287E-2</c:v>
                </c:pt>
                <c:pt idx="533">
                  <c:v>3.4550774999459612E-2</c:v>
                </c:pt>
                <c:pt idx="534">
                  <c:v>3.454688745257381E-2</c:v>
                </c:pt>
                <c:pt idx="535">
                  <c:v>3.4353528098617879E-2</c:v>
                </c:pt>
                <c:pt idx="536">
                  <c:v>3.3207646877934968E-2</c:v>
                </c:pt>
                <c:pt idx="537">
                  <c:v>3.4593404246047614E-2</c:v>
                </c:pt>
                <c:pt idx="538">
                  <c:v>3.4594088584268268E-2</c:v>
                </c:pt>
                <c:pt idx="539">
                  <c:v>3.3232090717418852E-2</c:v>
                </c:pt>
                <c:pt idx="540">
                  <c:v>3.4410525057017978E-2</c:v>
                </c:pt>
                <c:pt idx="541">
                  <c:v>3.473689877267265E-2</c:v>
                </c:pt>
                <c:pt idx="542">
                  <c:v>3.4226760087618525E-2</c:v>
                </c:pt>
                <c:pt idx="543">
                  <c:v>3.4550005265914792E-2</c:v>
                </c:pt>
                <c:pt idx="544">
                  <c:v>3.3031263690845983E-2</c:v>
                </c:pt>
                <c:pt idx="545">
                  <c:v>3.4165783387538798E-2</c:v>
                </c:pt>
                <c:pt idx="546">
                  <c:v>3.4565488906223629E-2</c:v>
                </c:pt>
                <c:pt idx="547">
                  <c:v>3.4619248598190717E-2</c:v>
                </c:pt>
                <c:pt idx="548">
                  <c:v>3.4387555167267818E-2</c:v>
                </c:pt>
                <c:pt idx="549">
                  <c:v>3.4806102135379387E-2</c:v>
                </c:pt>
                <c:pt idx="550">
                  <c:v>3.4216793424741834E-2</c:v>
                </c:pt>
                <c:pt idx="551">
                  <c:v>3.2914584047146311E-2</c:v>
                </c:pt>
                <c:pt idx="552">
                  <c:v>3.469195521290893E-2</c:v>
                </c:pt>
                <c:pt idx="553">
                  <c:v>3.2831381113874819E-2</c:v>
                </c:pt>
                <c:pt idx="554">
                  <c:v>3.4677218392358794E-2</c:v>
                </c:pt>
                <c:pt idx="555">
                  <c:v>3.4750269798825527E-2</c:v>
                </c:pt>
                <c:pt idx="556">
                  <c:v>3.4155954426163648E-2</c:v>
                </c:pt>
                <c:pt idx="557">
                  <c:v>3.4120994405055387E-2</c:v>
                </c:pt>
                <c:pt idx="558">
                  <c:v>3.3159612253096535E-2</c:v>
                </c:pt>
                <c:pt idx="559">
                  <c:v>3.440473577539762E-2</c:v>
                </c:pt>
                <c:pt idx="560">
                  <c:v>3.2955617182929837E-2</c:v>
                </c:pt>
                <c:pt idx="561">
                  <c:v>3.4779883645132265E-2</c:v>
                </c:pt>
                <c:pt idx="562">
                  <c:v>3.4614163763945174E-2</c:v>
                </c:pt>
                <c:pt idx="563">
                  <c:v>3.4649169869189388E-2</c:v>
                </c:pt>
                <c:pt idx="564">
                  <c:v>3.4530212600325787E-2</c:v>
                </c:pt>
                <c:pt idx="565">
                  <c:v>3.4219510021796712E-2</c:v>
                </c:pt>
                <c:pt idx="566">
                  <c:v>3.4671140484252877E-2</c:v>
                </c:pt>
                <c:pt idx="567">
                  <c:v>3.4554105252547117E-2</c:v>
                </c:pt>
                <c:pt idx="568">
                  <c:v>3.4754043087531286E-2</c:v>
                </c:pt>
                <c:pt idx="569">
                  <c:v>3.4520367930279711E-2</c:v>
                </c:pt>
                <c:pt idx="570">
                  <c:v>3.4251538805762739E-2</c:v>
                </c:pt>
                <c:pt idx="571">
                  <c:v>3.4695834980719285E-2</c:v>
                </c:pt>
                <c:pt idx="572">
                  <c:v>3.4168994579781509E-2</c:v>
                </c:pt>
                <c:pt idx="573">
                  <c:v>3.4743696157035549E-2</c:v>
                </c:pt>
                <c:pt idx="574">
                  <c:v>3.4743875108387744E-2</c:v>
                </c:pt>
                <c:pt idx="575">
                  <c:v>3.4469675213595022E-2</c:v>
                </c:pt>
                <c:pt idx="576">
                  <c:v>3.3204043532653854E-2</c:v>
                </c:pt>
                <c:pt idx="577">
                  <c:v>3.439846579649624E-2</c:v>
                </c:pt>
                <c:pt idx="578">
                  <c:v>3.4187839227356534E-2</c:v>
                </c:pt>
                <c:pt idx="579">
                  <c:v>3.4839275368823121E-2</c:v>
                </c:pt>
                <c:pt idx="580">
                  <c:v>3.4005516366472338E-2</c:v>
                </c:pt>
                <c:pt idx="581">
                  <c:v>3.4329265587664227E-2</c:v>
                </c:pt>
                <c:pt idx="582">
                  <c:v>3.4206055068963598E-2</c:v>
                </c:pt>
                <c:pt idx="583">
                  <c:v>3.492351669176267E-2</c:v>
                </c:pt>
                <c:pt idx="584">
                  <c:v>3.4621105537614202E-2</c:v>
                </c:pt>
                <c:pt idx="585">
                  <c:v>3.4174421700592116E-2</c:v>
                </c:pt>
                <c:pt idx="586">
                  <c:v>3.4247767313681766E-2</c:v>
                </c:pt>
                <c:pt idx="587">
                  <c:v>3.3118123798234922E-2</c:v>
                </c:pt>
                <c:pt idx="588">
                  <c:v>3.4681644286567032E-2</c:v>
                </c:pt>
                <c:pt idx="589">
                  <c:v>3.4885015033131649E-2</c:v>
                </c:pt>
                <c:pt idx="590">
                  <c:v>3.4502998447366297E-2</c:v>
                </c:pt>
                <c:pt idx="591">
                  <c:v>3.2949775523048196E-2</c:v>
                </c:pt>
                <c:pt idx="592">
                  <c:v>3.4546309429110862E-2</c:v>
                </c:pt>
                <c:pt idx="593">
                  <c:v>3.4387288275850442E-2</c:v>
                </c:pt>
                <c:pt idx="594">
                  <c:v>3.4658468604985462E-2</c:v>
                </c:pt>
                <c:pt idx="595">
                  <c:v>3.4844535386586731E-2</c:v>
                </c:pt>
                <c:pt idx="596">
                  <c:v>3.4428457803775125E-2</c:v>
                </c:pt>
                <c:pt idx="597">
                  <c:v>3.4815652167229774E-2</c:v>
                </c:pt>
                <c:pt idx="598">
                  <c:v>3.4668754839675631E-2</c:v>
                </c:pt>
                <c:pt idx="599">
                  <c:v>3.5248541699090252E-2</c:v>
                </c:pt>
                <c:pt idx="600">
                  <c:v>3.4265863983043092E-2</c:v>
                </c:pt>
                <c:pt idx="601">
                  <c:v>3.4503514545094795E-2</c:v>
                </c:pt>
                <c:pt idx="602">
                  <c:v>3.4249704582287967E-2</c:v>
                </c:pt>
                <c:pt idx="603">
                  <c:v>3.4644112318287221E-2</c:v>
                </c:pt>
                <c:pt idx="604">
                  <c:v>3.4534127557304645E-2</c:v>
                </c:pt>
                <c:pt idx="605">
                  <c:v>3.4364872823091079E-2</c:v>
                </c:pt>
                <c:pt idx="606">
                  <c:v>3.4536975965875627E-2</c:v>
                </c:pt>
                <c:pt idx="607">
                  <c:v>3.2803575649447934E-2</c:v>
                </c:pt>
                <c:pt idx="608">
                  <c:v>3.4838366651385289E-2</c:v>
                </c:pt>
                <c:pt idx="609">
                  <c:v>3.4734655150286453E-2</c:v>
                </c:pt>
                <c:pt idx="610">
                  <c:v>3.2965497015521893E-2</c:v>
                </c:pt>
                <c:pt idx="611">
                  <c:v>3.4845682115323677E-2</c:v>
                </c:pt>
                <c:pt idx="612">
                  <c:v>3.4796091746517099E-2</c:v>
                </c:pt>
                <c:pt idx="613">
                  <c:v>3.2831287768606172E-2</c:v>
                </c:pt>
                <c:pt idx="614">
                  <c:v>3.4281236280262944E-2</c:v>
                </c:pt>
                <c:pt idx="615">
                  <c:v>3.4432250548105135E-2</c:v>
                </c:pt>
                <c:pt idx="616">
                  <c:v>3.4546425538444336E-2</c:v>
                </c:pt>
                <c:pt idx="617">
                  <c:v>3.4524305108419799E-2</c:v>
                </c:pt>
                <c:pt idx="618">
                  <c:v>3.4618573580506448E-2</c:v>
                </c:pt>
                <c:pt idx="619">
                  <c:v>3.480288552960261E-2</c:v>
                </c:pt>
                <c:pt idx="620">
                  <c:v>3.4313691461335706E-2</c:v>
                </c:pt>
                <c:pt idx="621">
                  <c:v>3.459333584387269E-2</c:v>
                </c:pt>
                <c:pt idx="622">
                  <c:v>3.4764675153997233E-2</c:v>
                </c:pt>
                <c:pt idx="623">
                  <c:v>3.4508657225148572E-2</c:v>
                </c:pt>
                <c:pt idx="624">
                  <c:v>3.4395313506913938E-2</c:v>
                </c:pt>
                <c:pt idx="625">
                  <c:v>3.4281874020127709E-2</c:v>
                </c:pt>
                <c:pt idx="626">
                  <c:v>3.4657820937461753E-2</c:v>
                </c:pt>
                <c:pt idx="627">
                  <c:v>3.4980245923883137E-2</c:v>
                </c:pt>
                <c:pt idx="628">
                  <c:v>3.4615224820647827E-2</c:v>
                </c:pt>
                <c:pt idx="629">
                  <c:v>3.4669871646323319E-2</c:v>
                </c:pt>
                <c:pt idx="630">
                  <c:v>3.4726903292116335E-2</c:v>
                </c:pt>
                <c:pt idx="631">
                  <c:v>3.4932942765449025E-2</c:v>
                </c:pt>
                <c:pt idx="632">
                  <c:v>3.456897648512066E-2</c:v>
                </c:pt>
                <c:pt idx="633">
                  <c:v>3.4626049537511853E-2</c:v>
                </c:pt>
                <c:pt idx="634">
                  <c:v>3.3472614713496524E-2</c:v>
                </c:pt>
                <c:pt idx="635">
                  <c:v>3.4870829603921932E-2</c:v>
                </c:pt>
                <c:pt idx="636">
                  <c:v>3.2863482372027471E-2</c:v>
                </c:pt>
                <c:pt idx="637">
                  <c:v>3.3224544028761918E-2</c:v>
                </c:pt>
                <c:pt idx="638">
                  <c:v>3.4586934833699456E-2</c:v>
                </c:pt>
                <c:pt idx="639">
                  <c:v>3.3316601039129541E-2</c:v>
                </c:pt>
                <c:pt idx="640">
                  <c:v>3.4458644098924553E-2</c:v>
                </c:pt>
                <c:pt idx="641">
                  <c:v>3.4458382260608482E-2</c:v>
                </c:pt>
                <c:pt idx="642">
                  <c:v>3.4506399318315555E-2</c:v>
                </c:pt>
                <c:pt idx="643">
                  <c:v>3.4466325718241354E-2</c:v>
                </c:pt>
                <c:pt idx="644">
                  <c:v>3.4440853459676048E-2</c:v>
                </c:pt>
                <c:pt idx="645">
                  <c:v>3.3006290984012816E-2</c:v>
                </c:pt>
                <c:pt idx="646">
                  <c:v>3.3075302990034083E-2</c:v>
                </c:pt>
                <c:pt idx="647">
                  <c:v>3.4729993428908854E-2</c:v>
                </c:pt>
                <c:pt idx="648">
                  <c:v>3.4600765473809664E-2</c:v>
                </c:pt>
                <c:pt idx="649">
                  <c:v>3.470887150846149E-2</c:v>
                </c:pt>
                <c:pt idx="650">
                  <c:v>3.2945342740585179E-2</c:v>
                </c:pt>
                <c:pt idx="651">
                  <c:v>3.4533609684259857E-2</c:v>
                </c:pt>
                <c:pt idx="652">
                  <c:v>3.4735335074585767E-2</c:v>
                </c:pt>
                <c:pt idx="653">
                  <c:v>3.4308052556743324E-2</c:v>
                </c:pt>
                <c:pt idx="654">
                  <c:v>3.4690748391893692E-2</c:v>
                </c:pt>
                <c:pt idx="655">
                  <c:v>3.4975880551593938E-2</c:v>
                </c:pt>
                <c:pt idx="656">
                  <c:v>3.400090495829506E-2</c:v>
                </c:pt>
                <c:pt idx="657">
                  <c:v>3.4683399973902899E-2</c:v>
                </c:pt>
                <c:pt idx="658">
                  <c:v>3.4509507729470701E-2</c:v>
                </c:pt>
                <c:pt idx="659">
                  <c:v>3.2863566613500497E-2</c:v>
                </c:pt>
                <c:pt idx="660">
                  <c:v>3.4768768299350099E-2</c:v>
                </c:pt>
                <c:pt idx="661">
                  <c:v>3.4583018720599268E-2</c:v>
                </c:pt>
                <c:pt idx="662">
                  <c:v>3.4930875919431427E-2</c:v>
                </c:pt>
                <c:pt idx="663">
                  <c:v>3.4305380307916772E-2</c:v>
                </c:pt>
                <c:pt idx="664">
                  <c:v>3.4479229799763957E-2</c:v>
                </c:pt>
                <c:pt idx="665">
                  <c:v>3.4485211020443905E-2</c:v>
                </c:pt>
                <c:pt idx="666">
                  <c:v>3.4931218289466277E-2</c:v>
                </c:pt>
                <c:pt idx="667">
                  <c:v>3.4841550055215047E-2</c:v>
                </c:pt>
                <c:pt idx="668">
                  <c:v>3.4890163585907331E-2</c:v>
                </c:pt>
                <c:pt idx="669">
                  <c:v>3.3214415947607649E-2</c:v>
                </c:pt>
                <c:pt idx="670">
                  <c:v>3.4361941697435408E-2</c:v>
                </c:pt>
                <c:pt idx="671">
                  <c:v>3.2909403522528469E-2</c:v>
                </c:pt>
                <c:pt idx="672">
                  <c:v>3.4342462884143672E-2</c:v>
                </c:pt>
                <c:pt idx="673">
                  <c:v>3.4897911289790508E-2</c:v>
                </c:pt>
                <c:pt idx="674">
                  <c:v>3.4470965057371877E-2</c:v>
                </c:pt>
                <c:pt idx="675">
                  <c:v>3.4533622914404496E-2</c:v>
                </c:pt>
                <c:pt idx="676">
                  <c:v>3.3245682744952182E-2</c:v>
                </c:pt>
                <c:pt idx="677">
                  <c:v>3.4582668999784578E-2</c:v>
                </c:pt>
                <c:pt idx="678">
                  <c:v>3.4265526812415049E-2</c:v>
                </c:pt>
                <c:pt idx="679">
                  <c:v>3.4622588641791963E-2</c:v>
                </c:pt>
                <c:pt idx="680">
                  <c:v>3.4400491517580276E-2</c:v>
                </c:pt>
                <c:pt idx="681">
                  <c:v>3.2770217690207749E-2</c:v>
                </c:pt>
                <c:pt idx="682">
                  <c:v>3.4821506299123152E-2</c:v>
                </c:pt>
                <c:pt idx="683">
                  <c:v>3.4637004692343022E-2</c:v>
                </c:pt>
                <c:pt idx="684">
                  <c:v>3.5016887825754739E-2</c:v>
                </c:pt>
                <c:pt idx="685">
                  <c:v>3.4865557047146771E-2</c:v>
                </c:pt>
                <c:pt idx="686">
                  <c:v>3.2974336366874704E-2</c:v>
                </c:pt>
                <c:pt idx="687">
                  <c:v>3.4769274021331863E-2</c:v>
                </c:pt>
                <c:pt idx="688">
                  <c:v>3.5025911886356211E-2</c:v>
                </c:pt>
                <c:pt idx="689">
                  <c:v>3.3078164803151719E-2</c:v>
                </c:pt>
                <c:pt idx="690">
                  <c:v>3.4907868861980974E-2</c:v>
                </c:pt>
                <c:pt idx="691">
                  <c:v>3.4865849988054122E-2</c:v>
                </c:pt>
                <c:pt idx="692">
                  <c:v>3.3431197372508853E-2</c:v>
                </c:pt>
                <c:pt idx="693">
                  <c:v>3.4622958743817212E-2</c:v>
                </c:pt>
                <c:pt idx="694">
                  <c:v>3.4574415507706693E-2</c:v>
                </c:pt>
                <c:pt idx="695">
                  <c:v>3.4638971559981316E-2</c:v>
                </c:pt>
                <c:pt idx="696">
                  <c:v>3.3330656488070341E-2</c:v>
                </c:pt>
                <c:pt idx="697">
                  <c:v>3.4597442756957121E-2</c:v>
                </c:pt>
                <c:pt idx="698">
                  <c:v>3.4785676587337062E-2</c:v>
                </c:pt>
                <c:pt idx="699">
                  <c:v>3.4108090160657634E-2</c:v>
                </c:pt>
                <c:pt idx="700">
                  <c:v>3.2613403158279278E-2</c:v>
                </c:pt>
                <c:pt idx="701">
                  <c:v>3.4565945780090077E-2</c:v>
                </c:pt>
                <c:pt idx="702">
                  <c:v>3.4222478156948892E-2</c:v>
                </c:pt>
                <c:pt idx="703">
                  <c:v>3.4767099423969473E-2</c:v>
                </c:pt>
                <c:pt idx="704">
                  <c:v>3.4329493786932549E-2</c:v>
                </c:pt>
                <c:pt idx="705">
                  <c:v>3.3957523691886683E-2</c:v>
                </c:pt>
                <c:pt idx="706">
                  <c:v>3.5018534452042407E-2</c:v>
                </c:pt>
                <c:pt idx="707">
                  <c:v>3.2846169569652507E-2</c:v>
                </c:pt>
                <c:pt idx="708">
                  <c:v>3.2432521732453576E-2</c:v>
                </c:pt>
                <c:pt idx="709">
                  <c:v>3.4348478731971346E-2</c:v>
                </c:pt>
                <c:pt idx="710">
                  <c:v>3.4513710873768311E-2</c:v>
                </c:pt>
                <c:pt idx="711">
                  <c:v>3.4536512038321407E-2</c:v>
                </c:pt>
                <c:pt idx="712">
                  <c:v>3.479888906789045E-2</c:v>
                </c:pt>
                <c:pt idx="713">
                  <c:v>3.5052184486066E-2</c:v>
                </c:pt>
                <c:pt idx="714">
                  <c:v>3.5005826615410178E-2</c:v>
                </c:pt>
                <c:pt idx="715">
                  <c:v>3.4534349247520961E-2</c:v>
                </c:pt>
                <c:pt idx="716">
                  <c:v>3.4762017021966116E-2</c:v>
                </c:pt>
                <c:pt idx="717">
                  <c:v>3.4640302293971213E-2</c:v>
                </c:pt>
                <c:pt idx="718">
                  <c:v>3.4751801386659509E-2</c:v>
                </c:pt>
                <c:pt idx="719">
                  <c:v>3.4560719228152001E-2</c:v>
                </c:pt>
                <c:pt idx="720">
                  <c:v>3.4528033157018037E-2</c:v>
                </c:pt>
                <c:pt idx="721">
                  <c:v>3.3904513236671874E-2</c:v>
                </c:pt>
                <c:pt idx="722">
                  <c:v>3.4818159157614201E-2</c:v>
                </c:pt>
                <c:pt idx="723">
                  <c:v>3.4847342808864597E-2</c:v>
                </c:pt>
                <c:pt idx="724">
                  <c:v>3.4767663833605453E-2</c:v>
                </c:pt>
                <c:pt idx="725">
                  <c:v>3.2963475658783506E-2</c:v>
                </c:pt>
                <c:pt idx="726">
                  <c:v>3.4512451824882585E-2</c:v>
                </c:pt>
                <c:pt idx="727">
                  <c:v>3.5037402924782274E-2</c:v>
                </c:pt>
                <c:pt idx="728">
                  <c:v>3.4536412803778428E-2</c:v>
                </c:pt>
                <c:pt idx="729">
                  <c:v>3.5049780247011143E-2</c:v>
                </c:pt>
                <c:pt idx="730">
                  <c:v>3.4496946966485434E-2</c:v>
                </c:pt>
                <c:pt idx="731">
                  <c:v>3.4537369225538836E-2</c:v>
                </c:pt>
                <c:pt idx="732">
                  <c:v>3.4538926647234097E-2</c:v>
                </c:pt>
                <c:pt idx="733">
                  <c:v>3.4272147546960702E-2</c:v>
                </c:pt>
                <c:pt idx="734">
                  <c:v>3.4527797256921663E-2</c:v>
                </c:pt>
                <c:pt idx="735">
                  <c:v>3.4544272851183749E-2</c:v>
                </c:pt>
                <c:pt idx="736">
                  <c:v>3.5056218148426903E-2</c:v>
                </c:pt>
                <c:pt idx="737">
                  <c:v>3.4322261356059577E-2</c:v>
                </c:pt>
                <c:pt idx="738">
                  <c:v>3.4216478080656469E-2</c:v>
                </c:pt>
                <c:pt idx="739">
                  <c:v>3.4532248882632545E-2</c:v>
                </c:pt>
                <c:pt idx="740">
                  <c:v>3.4581537214893127E-2</c:v>
                </c:pt>
                <c:pt idx="741">
                  <c:v>3.4132230810563796E-2</c:v>
                </c:pt>
                <c:pt idx="742">
                  <c:v>3.2971140321815091E-2</c:v>
                </c:pt>
                <c:pt idx="743">
                  <c:v>3.4270943026494E-2</c:v>
                </c:pt>
                <c:pt idx="744">
                  <c:v>3.4198712756997041E-2</c:v>
                </c:pt>
                <c:pt idx="745">
                  <c:v>3.4857383917105814E-2</c:v>
                </c:pt>
                <c:pt idx="746">
                  <c:v>3.4499354724526456E-2</c:v>
                </c:pt>
                <c:pt idx="747">
                  <c:v>3.4563833000536601E-2</c:v>
                </c:pt>
                <c:pt idx="748">
                  <c:v>3.4517327580571938E-2</c:v>
                </c:pt>
                <c:pt idx="749">
                  <c:v>3.3867523893626274E-2</c:v>
                </c:pt>
                <c:pt idx="750">
                  <c:v>3.4408798332691108E-2</c:v>
                </c:pt>
                <c:pt idx="751">
                  <c:v>3.4117134986121511E-2</c:v>
                </c:pt>
                <c:pt idx="752">
                  <c:v>3.4648032701489286E-2</c:v>
                </c:pt>
                <c:pt idx="753">
                  <c:v>3.2723135736948343E-2</c:v>
                </c:pt>
                <c:pt idx="754">
                  <c:v>3.4389224676392639E-2</c:v>
                </c:pt>
                <c:pt idx="755">
                  <c:v>3.4379098329700791E-2</c:v>
                </c:pt>
                <c:pt idx="756">
                  <c:v>3.4414031451034215E-2</c:v>
                </c:pt>
                <c:pt idx="757">
                  <c:v>3.3954249378868255E-2</c:v>
                </c:pt>
                <c:pt idx="758">
                  <c:v>3.4109461779511657E-2</c:v>
                </c:pt>
                <c:pt idx="759">
                  <c:v>3.4359084326049075E-2</c:v>
                </c:pt>
                <c:pt idx="760">
                  <c:v>3.4355985349733623E-2</c:v>
                </c:pt>
                <c:pt idx="761">
                  <c:v>3.2854160814467001E-2</c:v>
                </c:pt>
                <c:pt idx="762">
                  <c:v>3.2916303976902282E-2</c:v>
                </c:pt>
                <c:pt idx="763">
                  <c:v>3.2515393614107518E-2</c:v>
                </c:pt>
                <c:pt idx="764">
                  <c:v>3.4215390614348411E-2</c:v>
                </c:pt>
                <c:pt idx="765">
                  <c:v>3.4530114603931773E-2</c:v>
                </c:pt>
                <c:pt idx="766">
                  <c:v>3.4534428710998127E-2</c:v>
                </c:pt>
                <c:pt idx="767">
                  <c:v>3.4326078041971256E-2</c:v>
                </c:pt>
                <c:pt idx="768">
                  <c:v>3.4518702476006601E-2</c:v>
                </c:pt>
                <c:pt idx="769">
                  <c:v>3.4540168169108432E-2</c:v>
                </c:pt>
                <c:pt idx="770">
                  <c:v>3.2394499052845901E-2</c:v>
                </c:pt>
                <c:pt idx="771">
                  <c:v>3.4231151721361687E-2</c:v>
                </c:pt>
                <c:pt idx="772">
                  <c:v>3.4665417373933395E-2</c:v>
                </c:pt>
                <c:pt idx="773">
                  <c:v>3.4224897167955098E-2</c:v>
                </c:pt>
                <c:pt idx="774">
                  <c:v>3.3674456943987685E-2</c:v>
                </c:pt>
                <c:pt idx="775">
                  <c:v>3.3676643223901209E-2</c:v>
                </c:pt>
                <c:pt idx="776">
                  <c:v>3.4236233756733916E-2</c:v>
                </c:pt>
                <c:pt idx="777">
                  <c:v>3.4686508558474834E-2</c:v>
                </c:pt>
                <c:pt idx="778">
                  <c:v>3.4512772539130626E-2</c:v>
                </c:pt>
                <c:pt idx="779">
                  <c:v>3.4466629118174968E-2</c:v>
                </c:pt>
                <c:pt idx="780">
                  <c:v>3.4348796862210138E-2</c:v>
                </c:pt>
                <c:pt idx="781">
                  <c:v>3.4137629871195153E-2</c:v>
                </c:pt>
                <c:pt idx="782">
                  <c:v>3.4003385776237183E-2</c:v>
                </c:pt>
                <c:pt idx="783">
                  <c:v>3.4251871433897581E-2</c:v>
                </c:pt>
                <c:pt idx="784">
                  <c:v>3.4327993149629338E-2</c:v>
                </c:pt>
                <c:pt idx="785">
                  <c:v>3.2509361706841357E-2</c:v>
                </c:pt>
                <c:pt idx="786">
                  <c:v>3.4104128673590535E-2</c:v>
                </c:pt>
                <c:pt idx="787">
                  <c:v>3.2991989702597327E-2</c:v>
                </c:pt>
                <c:pt idx="788">
                  <c:v>3.4440198967576927E-2</c:v>
                </c:pt>
                <c:pt idx="789">
                  <c:v>3.4563714711694241E-2</c:v>
                </c:pt>
                <c:pt idx="790">
                  <c:v>3.4539682725515795E-2</c:v>
                </c:pt>
                <c:pt idx="791">
                  <c:v>3.4034552114999561E-2</c:v>
                </c:pt>
                <c:pt idx="792">
                  <c:v>3.4262978063234591E-2</c:v>
                </c:pt>
                <c:pt idx="793">
                  <c:v>3.4334529309341687E-2</c:v>
                </c:pt>
                <c:pt idx="794">
                  <c:v>3.2697764518185138E-2</c:v>
                </c:pt>
                <c:pt idx="795">
                  <c:v>3.4458499713717151E-2</c:v>
                </c:pt>
                <c:pt idx="796">
                  <c:v>3.4312013290109161E-2</c:v>
                </c:pt>
                <c:pt idx="797">
                  <c:v>3.3899370062810984E-2</c:v>
                </c:pt>
                <c:pt idx="798">
                  <c:v>3.4425399050326454E-2</c:v>
                </c:pt>
                <c:pt idx="799">
                  <c:v>3.4478609711764835E-2</c:v>
                </c:pt>
                <c:pt idx="800">
                  <c:v>3.2761294481956388E-2</c:v>
                </c:pt>
                <c:pt idx="801">
                  <c:v>3.4215597538183415E-2</c:v>
                </c:pt>
                <c:pt idx="802">
                  <c:v>3.4072709886167583E-2</c:v>
                </c:pt>
                <c:pt idx="803">
                  <c:v>3.2734987856243083E-2</c:v>
                </c:pt>
                <c:pt idx="804">
                  <c:v>3.4483319542366851E-2</c:v>
                </c:pt>
                <c:pt idx="805">
                  <c:v>3.4315934260606008E-2</c:v>
                </c:pt>
                <c:pt idx="806">
                  <c:v>3.4155061356291677E-2</c:v>
                </c:pt>
                <c:pt idx="807">
                  <c:v>3.4059711726590385E-2</c:v>
                </c:pt>
                <c:pt idx="808">
                  <c:v>3.3922183643115597E-2</c:v>
                </c:pt>
                <c:pt idx="809">
                  <c:v>3.4537048359394674E-2</c:v>
                </c:pt>
                <c:pt idx="810">
                  <c:v>3.4696608013269015E-2</c:v>
                </c:pt>
                <c:pt idx="811">
                  <c:v>3.4193484968357314E-2</c:v>
                </c:pt>
                <c:pt idx="812">
                  <c:v>3.4120409465465198E-2</c:v>
                </c:pt>
                <c:pt idx="813">
                  <c:v>3.4213685587098461E-2</c:v>
                </c:pt>
                <c:pt idx="814">
                  <c:v>3.4111124430303175E-2</c:v>
                </c:pt>
                <c:pt idx="815">
                  <c:v>3.4191735377957888E-2</c:v>
                </c:pt>
                <c:pt idx="816">
                  <c:v>3.4178954932666927E-2</c:v>
                </c:pt>
                <c:pt idx="817">
                  <c:v>3.3953242654342436E-2</c:v>
                </c:pt>
                <c:pt idx="818">
                  <c:v>3.4291132285575815E-2</c:v>
                </c:pt>
                <c:pt idx="819">
                  <c:v>3.4322165328046564E-2</c:v>
                </c:pt>
                <c:pt idx="820">
                  <c:v>3.2812378862883143E-2</c:v>
                </c:pt>
                <c:pt idx="821">
                  <c:v>3.3978523659768306E-2</c:v>
                </c:pt>
                <c:pt idx="822">
                  <c:v>3.4153903681952813E-2</c:v>
                </c:pt>
                <c:pt idx="823">
                  <c:v>3.4614024375705078E-2</c:v>
                </c:pt>
                <c:pt idx="824">
                  <c:v>3.4235912021868729E-2</c:v>
                </c:pt>
                <c:pt idx="825">
                  <c:v>3.4250077177630324E-2</c:v>
                </c:pt>
                <c:pt idx="826">
                  <c:v>3.3957391357308436E-2</c:v>
                </c:pt>
                <c:pt idx="827">
                  <c:v>3.2646470051854816E-2</c:v>
                </c:pt>
                <c:pt idx="828">
                  <c:v>3.44359855311221E-2</c:v>
                </c:pt>
                <c:pt idx="829">
                  <c:v>3.4629535392953444E-2</c:v>
                </c:pt>
                <c:pt idx="830">
                  <c:v>3.4064180570078317E-2</c:v>
                </c:pt>
                <c:pt idx="831">
                  <c:v>3.4353789568721149E-2</c:v>
                </c:pt>
                <c:pt idx="832">
                  <c:v>3.2730620291351077E-2</c:v>
                </c:pt>
                <c:pt idx="833">
                  <c:v>3.4108716597506916E-2</c:v>
                </c:pt>
                <c:pt idx="834">
                  <c:v>3.436121054797886E-2</c:v>
                </c:pt>
                <c:pt idx="835">
                  <c:v>3.387086240891881E-2</c:v>
                </c:pt>
                <c:pt idx="836">
                  <c:v>3.4141477366972865E-2</c:v>
                </c:pt>
                <c:pt idx="837">
                  <c:v>3.4248771744308647E-2</c:v>
                </c:pt>
                <c:pt idx="838">
                  <c:v>3.4495916653058359E-2</c:v>
                </c:pt>
                <c:pt idx="839">
                  <c:v>3.3992770478320736E-2</c:v>
                </c:pt>
                <c:pt idx="840">
                  <c:v>3.4559841146121741E-2</c:v>
                </c:pt>
                <c:pt idx="841">
                  <c:v>3.4012928253237269E-2</c:v>
                </c:pt>
                <c:pt idx="842">
                  <c:v>3.4244055977892256E-2</c:v>
                </c:pt>
                <c:pt idx="843">
                  <c:v>3.3868037577881635E-2</c:v>
                </c:pt>
                <c:pt idx="844">
                  <c:v>3.4579843494269694E-2</c:v>
                </c:pt>
                <c:pt idx="845">
                  <c:v>3.2816245438298669E-2</c:v>
                </c:pt>
                <c:pt idx="846">
                  <c:v>3.4395924060927785E-2</c:v>
                </c:pt>
                <c:pt idx="847">
                  <c:v>3.3971954599489845E-2</c:v>
                </c:pt>
                <c:pt idx="848">
                  <c:v>3.4292895135591875E-2</c:v>
                </c:pt>
                <c:pt idx="849">
                  <c:v>3.3802739195991909E-2</c:v>
                </c:pt>
                <c:pt idx="850">
                  <c:v>3.4165990471572941E-2</c:v>
                </c:pt>
                <c:pt idx="851">
                  <c:v>3.45219511219063E-2</c:v>
                </c:pt>
                <c:pt idx="852">
                  <c:v>3.4325433367639269E-2</c:v>
                </c:pt>
                <c:pt idx="853">
                  <c:v>3.4201365027989171E-2</c:v>
                </c:pt>
                <c:pt idx="854">
                  <c:v>3.236893833681849E-2</c:v>
                </c:pt>
                <c:pt idx="855">
                  <c:v>3.4386827262069666E-2</c:v>
                </c:pt>
                <c:pt idx="856">
                  <c:v>3.4367639366222058E-2</c:v>
                </c:pt>
                <c:pt idx="857">
                  <c:v>3.4207551414244045E-2</c:v>
                </c:pt>
                <c:pt idx="858">
                  <c:v>3.4222703550256611E-2</c:v>
                </c:pt>
                <c:pt idx="859">
                  <c:v>3.4234752680746883E-2</c:v>
                </c:pt>
                <c:pt idx="860">
                  <c:v>3.4011169190165502E-2</c:v>
                </c:pt>
                <c:pt idx="861">
                  <c:v>3.404464569606204E-2</c:v>
                </c:pt>
                <c:pt idx="862">
                  <c:v>3.3927027306354197E-2</c:v>
                </c:pt>
                <c:pt idx="863">
                  <c:v>3.2434691210940947E-2</c:v>
                </c:pt>
                <c:pt idx="864">
                  <c:v>3.422374043387999E-2</c:v>
                </c:pt>
                <c:pt idx="865">
                  <c:v>3.4074075868705631E-2</c:v>
                </c:pt>
                <c:pt idx="866">
                  <c:v>3.4096620486974684E-2</c:v>
                </c:pt>
                <c:pt idx="867">
                  <c:v>3.4480431274048005E-2</c:v>
                </c:pt>
                <c:pt idx="868">
                  <c:v>3.2532751145156767E-2</c:v>
                </c:pt>
                <c:pt idx="869">
                  <c:v>3.4167676139536564E-2</c:v>
                </c:pt>
                <c:pt idx="870">
                  <c:v>3.2651157653351207E-2</c:v>
                </c:pt>
                <c:pt idx="871">
                  <c:v>3.4026894609554527E-2</c:v>
                </c:pt>
                <c:pt idx="872">
                  <c:v>3.4329255807350099E-2</c:v>
                </c:pt>
                <c:pt idx="873">
                  <c:v>3.4134708177890341E-2</c:v>
                </c:pt>
                <c:pt idx="874">
                  <c:v>3.3612548914563209E-2</c:v>
                </c:pt>
                <c:pt idx="875">
                  <c:v>3.2954307801223263E-2</c:v>
                </c:pt>
                <c:pt idx="876">
                  <c:v>3.4126836238644376E-2</c:v>
                </c:pt>
                <c:pt idx="877">
                  <c:v>3.2872883545076545E-2</c:v>
                </c:pt>
                <c:pt idx="878">
                  <c:v>3.3509675828237592E-2</c:v>
                </c:pt>
                <c:pt idx="879">
                  <c:v>3.4491415925387396E-2</c:v>
                </c:pt>
                <c:pt idx="880">
                  <c:v>3.4455709761612781E-2</c:v>
                </c:pt>
                <c:pt idx="881">
                  <c:v>3.4100713248485931E-2</c:v>
                </c:pt>
                <c:pt idx="882">
                  <c:v>3.443940382791804E-2</c:v>
                </c:pt>
                <c:pt idx="883">
                  <c:v>3.4071006271390515E-2</c:v>
                </c:pt>
                <c:pt idx="884">
                  <c:v>3.4361867908483244E-2</c:v>
                </c:pt>
                <c:pt idx="885">
                  <c:v>3.2688944315985277E-2</c:v>
                </c:pt>
                <c:pt idx="886">
                  <c:v>3.4307885738951063E-2</c:v>
                </c:pt>
                <c:pt idx="887">
                  <c:v>3.4633635947855172E-2</c:v>
                </c:pt>
                <c:pt idx="888">
                  <c:v>3.4167148479669111E-2</c:v>
                </c:pt>
                <c:pt idx="889">
                  <c:v>3.4307906627039024E-2</c:v>
                </c:pt>
                <c:pt idx="890">
                  <c:v>3.4209801465046243E-2</c:v>
                </c:pt>
                <c:pt idx="891">
                  <c:v>3.429534552993415E-2</c:v>
                </c:pt>
                <c:pt idx="892">
                  <c:v>3.4089583145323489E-2</c:v>
                </c:pt>
                <c:pt idx="893">
                  <c:v>3.4692528376572433E-2</c:v>
                </c:pt>
                <c:pt idx="894">
                  <c:v>3.4248586704457545E-2</c:v>
                </c:pt>
                <c:pt idx="895">
                  <c:v>3.4437652325082731E-2</c:v>
                </c:pt>
                <c:pt idx="896">
                  <c:v>3.3143544297535195E-2</c:v>
                </c:pt>
                <c:pt idx="897">
                  <c:v>3.394227716973823E-2</c:v>
                </c:pt>
                <c:pt idx="898">
                  <c:v>3.2970148767474367E-2</c:v>
                </c:pt>
                <c:pt idx="899">
                  <c:v>3.400500219337451E-2</c:v>
                </c:pt>
                <c:pt idx="900">
                  <c:v>3.4376408053920435E-2</c:v>
                </c:pt>
                <c:pt idx="901">
                  <c:v>3.399895276563368E-2</c:v>
                </c:pt>
                <c:pt idx="902">
                  <c:v>3.4187221504016672E-2</c:v>
                </c:pt>
                <c:pt idx="903">
                  <c:v>3.3878795161503224E-2</c:v>
                </c:pt>
                <c:pt idx="904">
                  <c:v>3.4054397138278937E-2</c:v>
                </c:pt>
                <c:pt idx="905">
                  <c:v>3.236911334774855E-2</c:v>
                </c:pt>
                <c:pt idx="906">
                  <c:v>3.4597621230572952E-2</c:v>
                </c:pt>
                <c:pt idx="907">
                  <c:v>3.4074429591222602E-2</c:v>
                </c:pt>
                <c:pt idx="908">
                  <c:v>3.4207621264540196E-2</c:v>
                </c:pt>
                <c:pt idx="909">
                  <c:v>3.4010427066982048E-2</c:v>
                </c:pt>
                <c:pt idx="910">
                  <c:v>3.4269289527174306E-2</c:v>
                </c:pt>
                <c:pt idx="911">
                  <c:v>3.4263624467876098E-2</c:v>
                </c:pt>
                <c:pt idx="912">
                  <c:v>3.4101430843481419E-2</c:v>
                </c:pt>
                <c:pt idx="913">
                  <c:v>3.4242747638649658E-2</c:v>
                </c:pt>
                <c:pt idx="914">
                  <c:v>3.3800930539071627E-2</c:v>
                </c:pt>
                <c:pt idx="915">
                  <c:v>3.2642991317457654E-2</c:v>
                </c:pt>
                <c:pt idx="916">
                  <c:v>3.4434168670057129E-2</c:v>
                </c:pt>
                <c:pt idx="917">
                  <c:v>3.4596140609509524E-2</c:v>
                </c:pt>
                <c:pt idx="918">
                  <c:v>3.4567458359125509E-2</c:v>
                </c:pt>
                <c:pt idx="919">
                  <c:v>3.4641140187676778E-2</c:v>
                </c:pt>
                <c:pt idx="920">
                  <c:v>3.3220628019999289E-2</c:v>
                </c:pt>
                <c:pt idx="921">
                  <c:v>3.4512618794335134E-2</c:v>
                </c:pt>
                <c:pt idx="922">
                  <c:v>3.4831172135893797E-2</c:v>
                </c:pt>
                <c:pt idx="923">
                  <c:v>3.4398296536697244E-2</c:v>
                </c:pt>
                <c:pt idx="924">
                  <c:v>3.4152442503209104E-2</c:v>
                </c:pt>
                <c:pt idx="925">
                  <c:v>3.437140460105842E-2</c:v>
                </c:pt>
                <c:pt idx="926">
                  <c:v>3.4669746785654272E-2</c:v>
                </c:pt>
                <c:pt idx="927">
                  <c:v>3.4596539318228779E-2</c:v>
                </c:pt>
                <c:pt idx="928">
                  <c:v>3.3052284438186849E-2</c:v>
                </c:pt>
                <c:pt idx="929">
                  <c:v>3.4339546506325376E-2</c:v>
                </c:pt>
                <c:pt idx="930">
                  <c:v>3.2915864638299111E-2</c:v>
                </c:pt>
                <c:pt idx="931">
                  <c:v>3.4249022440006799E-2</c:v>
                </c:pt>
                <c:pt idx="932">
                  <c:v>3.4285698068235435E-2</c:v>
                </c:pt>
                <c:pt idx="933">
                  <c:v>3.4287544656554245E-2</c:v>
                </c:pt>
                <c:pt idx="934">
                  <c:v>3.4774564779518978E-2</c:v>
                </c:pt>
                <c:pt idx="935">
                  <c:v>3.4433099070174396E-2</c:v>
                </c:pt>
                <c:pt idx="936">
                  <c:v>3.441692638373741E-2</c:v>
                </c:pt>
                <c:pt idx="937">
                  <c:v>3.4359493465640191E-2</c:v>
                </c:pt>
                <c:pt idx="938">
                  <c:v>3.2333039837737373E-2</c:v>
                </c:pt>
                <c:pt idx="939">
                  <c:v>3.4190167182633853E-2</c:v>
                </c:pt>
                <c:pt idx="940">
                  <c:v>3.4636089999684143E-2</c:v>
                </c:pt>
                <c:pt idx="941">
                  <c:v>3.4474629689350798E-2</c:v>
                </c:pt>
                <c:pt idx="942">
                  <c:v>3.4586244303735011E-2</c:v>
                </c:pt>
                <c:pt idx="943">
                  <c:v>3.2954352625463229E-2</c:v>
                </c:pt>
                <c:pt idx="944">
                  <c:v>3.4605103732554272E-2</c:v>
                </c:pt>
                <c:pt idx="945">
                  <c:v>3.4224821608934253E-2</c:v>
                </c:pt>
                <c:pt idx="946">
                  <c:v>3.4941854621105724E-2</c:v>
                </c:pt>
                <c:pt idx="947">
                  <c:v>3.2756357203488108E-2</c:v>
                </c:pt>
                <c:pt idx="948">
                  <c:v>3.2636192492588936E-2</c:v>
                </c:pt>
                <c:pt idx="949">
                  <c:v>3.4573587101632455E-2</c:v>
                </c:pt>
                <c:pt idx="950">
                  <c:v>3.4687964034828753E-2</c:v>
                </c:pt>
                <c:pt idx="951">
                  <c:v>3.4465119671148743E-2</c:v>
                </c:pt>
                <c:pt idx="952">
                  <c:v>3.4619989008014489E-2</c:v>
                </c:pt>
                <c:pt idx="953">
                  <c:v>3.4195160327444914E-2</c:v>
                </c:pt>
                <c:pt idx="954">
                  <c:v>3.4710341678664158E-2</c:v>
                </c:pt>
                <c:pt idx="955">
                  <c:v>3.4764646226893542E-2</c:v>
                </c:pt>
                <c:pt idx="956">
                  <c:v>3.2974957310914661E-2</c:v>
                </c:pt>
                <c:pt idx="957">
                  <c:v>3.4519779515066476E-2</c:v>
                </c:pt>
                <c:pt idx="958">
                  <c:v>3.4517949894303582E-2</c:v>
                </c:pt>
                <c:pt idx="959">
                  <c:v>3.4018381791150736E-2</c:v>
                </c:pt>
                <c:pt idx="960">
                  <c:v>3.3929009024843179E-2</c:v>
                </c:pt>
                <c:pt idx="961">
                  <c:v>3.4612094992450916E-2</c:v>
                </c:pt>
                <c:pt idx="962">
                  <c:v>3.4500392618110318E-2</c:v>
                </c:pt>
                <c:pt idx="963">
                  <c:v>3.4586459981888126E-2</c:v>
                </c:pt>
                <c:pt idx="964">
                  <c:v>3.4308990646224252E-2</c:v>
                </c:pt>
                <c:pt idx="965">
                  <c:v>3.2823301554685998E-2</c:v>
                </c:pt>
                <c:pt idx="966">
                  <c:v>3.4278754609737505E-2</c:v>
                </c:pt>
                <c:pt idx="967">
                  <c:v>3.4239117521387807E-2</c:v>
                </c:pt>
                <c:pt idx="968">
                  <c:v>3.4495817444865025E-2</c:v>
                </c:pt>
                <c:pt idx="969">
                  <c:v>3.4561190421856555E-2</c:v>
                </c:pt>
                <c:pt idx="970">
                  <c:v>3.2978557940843103E-2</c:v>
                </c:pt>
                <c:pt idx="971">
                  <c:v>3.4022944211608341E-2</c:v>
                </c:pt>
                <c:pt idx="972">
                  <c:v>3.4442852981059806E-2</c:v>
                </c:pt>
                <c:pt idx="973">
                  <c:v>3.423313976741571E-2</c:v>
                </c:pt>
                <c:pt idx="974">
                  <c:v>3.4271591786320742E-2</c:v>
                </c:pt>
                <c:pt idx="975">
                  <c:v>3.3033169044641389E-2</c:v>
                </c:pt>
                <c:pt idx="976">
                  <c:v>3.4673516403003646E-2</c:v>
                </c:pt>
                <c:pt idx="977">
                  <c:v>3.3148772018975634E-2</c:v>
                </c:pt>
                <c:pt idx="978">
                  <c:v>3.4640025641916032E-2</c:v>
                </c:pt>
                <c:pt idx="979">
                  <c:v>3.479541913394954E-2</c:v>
                </c:pt>
                <c:pt idx="980">
                  <c:v>3.4787182645359287E-2</c:v>
                </c:pt>
                <c:pt idx="981">
                  <c:v>3.4613749356947075E-2</c:v>
                </c:pt>
                <c:pt idx="982">
                  <c:v>3.4484807537620475E-2</c:v>
                </c:pt>
                <c:pt idx="983">
                  <c:v>3.4893389072543829E-2</c:v>
                </c:pt>
                <c:pt idx="984">
                  <c:v>3.459433949879484E-2</c:v>
                </c:pt>
                <c:pt idx="985">
                  <c:v>3.4796391003776357E-2</c:v>
                </c:pt>
                <c:pt idx="986">
                  <c:v>3.4988124530639264E-2</c:v>
                </c:pt>
                <c:pt idx="987">
                  <c:v>3.4713649296783854E-2</c:v>
                </c:pt>
                <c:pt idx="988">
                  <c:v>3.4523429179994312E-2</c:v>
                </c:pt>
                <c:pt idx="989">
                  <c:v>3.3398720144168011E-2</c:v>
                </c:pt>
                <c:pt idx="990">
                  <c:v>3.4433090081116759E-2</c:v>
                </c:pt>
                <c:pt idx="991">
                  <c:v>3.5003330388508912E-2</c:v>
                </c:pt>
                <c:pt idx="992">
                  <c:v>3.4328904181099192E-2</c:v>
                </c:pt>
                <c:pt idx="993">
                  <c:v>3.4830938117020399E-2</c:v>
                </c:pt>
                <c:pt idx="994">
                  <c:v>3.4536033326355742E-2</c:v>
                </c:pt>
                <c:pt idx="995">
                  <c:v>3.4249661214294562E-2</c:v>
                </c:pt>
                <c:pt idx="996">
                  <c:v>3.3948163517711565E-2</c:v>
                </c:pt>
                <c:pt idx="997">
                  <c:v>3.2734304852304531E-2</c:v>
                </c:pt>
                <c:pt idx="998">
                  <c:v>3.4339983915915528E-2</c:v>
                </c:pt>
                <c:pt idx="999">
                  <c:v>3.4832491510942407E-2</c:v>
                </c:pt>
                <c:pt idx="1000">
                  <c:v>3.5067440042947526E-2</c:v>
                </c:pt>
                <c:pt idx="1001">
                  <c:v>3.516251734125448E-2</c:v>
                </c:pt>
                <c:pt idx="1002">
                  <c:v>3.4529851643679811E-2</c:v>
                </c:pt>
                <c:pt idx="1003">
                  <c:v>3.4381385316330497E-2</c:v>
                </c:pt>
                <c:pt idx="1004">
                  <c:v>3.4704913785373714E-2</c:v>
                </c:pt>
                <c:pt idx="1005">
                  <c:v>3.3018968004451539E-2</c:v>
                </c:pt>
                <c:pt idx="1006">
                  <c:v>3.4370599754371879E-2</c:v>
                </c:pt>
                <c:pt idx="1007">
                  <c:v>3.4949353438847329E-2</c:v>
                </c:pt>
                <c:pt idx="1008">
                  <c:v>3.4551647750633775E-2</c:v>
                </c:pt>
                <c:pt idx="1009">
                  <c:v>3.4321766143344368E-2</c:v>
                </c:pt>
                <c:pt idx="1010">
                  <c:v>3.4811462866628694E-2</c:v>
                </c:pt>
                <c:pt idx="1011">
                  <c:v>3.4543450341249914E-2</c:v>
                </c:pt>
                <c:pt idx="1012">
                  <c:v>3.4630654746382029E-2</c:v>
                </c:pt>
                <c:pt idx="1013">
                  <c:v>3.4482010399364139E-2</c:v>
                </c:pt>
                <c:pt idx="1014">
                  <c:v>3.4240889218711261E-2</c:v>
                </c:pt>
                <c:pt idx="1015">
                  <c:v>3.2765687196673769E-2</c:v>
                </c:pt>
                <c:pt idx="1016">
                  <c:v>3.4765544114168961E-2</c:v>
                </c:pt>
                <c:pt idx="1017">
                  <c:v>3.4633878209816345E-2</c:v>
                </c:pt>
                <c:pt idx="1018">
                  <c:v>3.4424626454214256E-2</c:v>
                </c:pt>
                <c:pt idx="1019">
                  <c:v>3.4427467839210017E-2</c:v>
                </c:pt>
                <c:pt idx="1020">
                  <c:v>3.4808297128839524E-2</c:v>
                </c:pt>
                <c:pt idx="1021">
                  <c:v>3.2893056751631095E-2</c:v>
                </c:pt>
                <c:pt idx="1022">
                  <c:v>3.4058304571806974E-2</c:v>
                </c:pt>
                <c:pt idx="1023">
                  <c:v>3.4894032658479679E-2</c:v>
                </c:pt>
                <c:pt idx="1024">
                  <c:v>3.3064163702968448E-2</c:v>
                </c:pt>
                <c:pt idx="1025">
                  <c:v>3.4569219128615852E-2</c:v>
                </c:pt>
                <c:pt idx="1026">
                  <c:v>3.408849743621245E-2</c:v>
                </c:pt>
                <c:pt idx="1027">
                  <c:v>3.4366363559256714E-2</c:v>
                </c:pt>
                <c:pt idx="1028">
                  <c:v>3.4010470290169466E-2</c:v>
                </c:pt>
                <c:pt idx="1029">
                  <c:v>3.4242656185076423E-2</c:v>
                </c:pt>
                <c:pt idx="1030">
                  <c:v>3.2811698975683048E-2</c:v>
                </c:pt>
                <c:pt idx="1031">
                  <c:v>3.4404088673386832E-2</c:v>
                </c:pt>
                <c:pt idx="1032">
                  <c:v>3.293990286013463E-2</c:v>
                </c:pt>
                <c:pt idx="1033">
                  <c:v>3.432734940646865E-2</c:v>
                </c:pt>
                <c:pt idx="1034">
                  <c:v>3.4324056949447589E-2</c:v>
                </c:pt>
                <c:pt idx="1035">
                  <c:v>3.2469556270478102E-2</c:v>
                </c:pt>
                <c:pt idx="1036">
                  <c:v>3.4276557347926916E-2</c:v>
                </c:pt>
                <c:pt idx="1037">
                  <c:v>3.409327882428257E-2</c:v>
                </c:pt>
                <c:pt idx="1038">
                  <c:v>3.4289171474479886E-2</c:v>
                </c:pt>
                <c:pt idx="1039">
                  <c:v>3.40662810110402E-2</c:v>
                </c:pt>
                <c:pt idx="1040">
                  <c:v>3.4426046412190561E-2</c:v>
                </c:pt>
                <c:pt idx="1041">
                  <c:v>3.380728374606224E-2</c:v>
                </c:pt>
                <c:pt idx="1042">
                  <c:v>3.4191804710100117E-2</c:v>
                </c:pt>
                <c:pt idx="1043">
                  <c:v>3.413713363949189E-2</c:v>
                </c:pt>
                <c:pt idx="1044">
                  <c:v>3.2625518519540146E-2</c:v>
                </c:pt>
                <c:pt idx="1045">
                  <c:v>3.3995794748143751E-2</c:v>
                </c:pt>
                <c:pt idx="1046">
                  <c:v>3.3958072700429449E-2</c:v>
                </c:pt>
                <c:pt idx="1047">
                  <c:v>3.4189033276258003E-2</c:v>
                </c:pt>
                <c:pt idx="1048">
                  <c:v>3.4185403767990168E-2</c:v>
                </c:pt>
                <c:pt idx="1049">
                  <c:v>3.4312562598305243E-2</c:v>
                </c:pt>
                <c:pt idx="1050">
                  <c:v>3.3963379662748795E-2</c:v>
                </c:pt>
                <c:pt idx="1051">
                  <c:v>3.4101923055833573E-2</c:v>
                </c:pt>
                <c:pt idx="1052">
                  <c:v>3.4167241710854945E-2</c:v>
                </c:pt>
                <c:pt idx="1053">
                  <c:v>3.2933909626104658E-2</c:v>
                </c:pt>
                <c:pt idx="1054">
                  <c:v>3.3817623410188916E-2</c:v>
                </c:pt>
                <c:pt idx="1055">
                  <c:v>3.3427918944929753E-2</c:v>
                </c:pt>
                <c:pt idx="1056">
                  <c:v>3.3892070257362968E-2</c:v>
                </c:pt>
                <c:pt idx="1057">
                  <c:v>3.4128971040474798E-2</c:v>
                </c:pt>
                <c:pt idx="1058">
                  <c:v>3.2503080573329381E-2</c:v>
                </c:pt>
                <c:pt idx="1059">
                  <c:v>3.3718896725881041E-2</c:v>
                </c:pt>
                <c:pt idx="1060">
                  <c:v>3.3979418173210485E-2</c:v>
                </c:pt>
                <c:pt idx="1061">
                  <c:v>3.3789270985725178E-2</c:v>
                </c:pt>
                <c:pt idx="1062">
                  <c:v>3.379739705116578E-2</c:v>
                </c:pt>
                <c:pt idx="1063">
                  <c:v>3.4298424531925616E-2</c:v>
                </c:pt>
                <c:pt idx="1064">
                  <c:v>3.2562481954945349E-2</c:v>
                </c:pt>
                <c:pt idx="1065">
                  <c:v>3.4043675955043866E-2</c:v>
                </c:pt>
                <c:pt idx="1066">
                  <c:v>3.2570166025616278E-2</c:v>
                </c:pt>
                <c:pt idx="1067">
                  <c:v>3.4407162926907257E-2</c:v>
                </c:pt>
                <c:pt idx="1068">
                  <c:v>3.4077443461297388E-2</c:v>
                </c:pt>
                <c:pt idx="1069">
                  <c:v>3.2457722648163344E-2</c:v>
                </c:pt>
                <c:pt idx="1070">
                  <c:v>3.3876647628255541E-2</c:v>
                </c:pt>
                <c:pt idx="1071">
                  <c:v>3.3745988564119693E-2</c:v>
                </c:pt>
                <c:pt idx="1072">
                  <c:v>3.2547712326739552E-2</c:v>
                </c:pt>
                <c:pt idx="1073">
                  <c:v>3.3978412860200993E-2</c:v>
                </c:pt>
                <c:pt idx="1074">
                  <c:v>3.2484992400283005E-2</c:v>
                </c:pt>
                <c:pt idx="1075">
                  <c:v>3.4151397541728107E-2</c:v>
                </c:pt>
                <c:pt idx="1076">
                  <c:v>3.4264115158295458E-2</c:v>
                </c:pt>
                <c:pt idx="1077">
                  <c:v>3.4371388684281523E-2</c:v>
                </c:pt>
                <c:pt idx="1078">
                  <c:v>3.3678642281187963E-2</c:v>
                </c:pt>
                <c:pt idx="1079">
                  <c:v>3.382369325735881E-2</c:v>
                </c:pt>
                <c:pt idx="1080">
                  <c:v>3.4283896647601238E-2</c:v>
                </c:pt>
                <c:pt idx="1081">
                  <c:v>3.4214419658027052E-2</c:v>
                </c:pt>
                <c:pt idx="1082">
                  <c:v>3.2367610897002221E-2</c:v>
                </c:pt>
                <c:pt idx="1083">
                  <c:v>3.4280510672062212E-2</c:v>
                </c:pt>
                <c:pt idx="1084">
                  <c:v>3.4040592863611822E-2</c:v>
                </c:pt>
                <c:pt idx="1085">
                  <c:v>3.2430817314999472E-2</c:v>
                </c:pt>
                <c:pt idx="1086">
                  <c:v>3.4086319433610464E-2</c:v>
                </c:pt>
                <c:pt idx="1087">
                  <c:v>3.3794549256334454E-2</c:v>
                </c:pt>
                <c:pt idx="1088">
                  <c:v>3.3797682109807062E-2</c:v>
                </c:pt>
                <c:pt idx="1089">
                  <c:v>3.3866905304776845E-2</c:v>
                </c:pt>
                <c:pt idx="1090">
                  <c:v>3.4189157015966205E-2</c:v>
                </c:pt>
                <c:pt idx="1091">
                  <c:v>3.4253493552711248E-2</c:v>
                </c:pt>
                <c:pt idx="1092">
                  <c:v>3.2579006064019853E-2</c:v>
                </c:pt>
                <c:pt idx="1093">
                  <c:v>3.4080019423164278E-2</c:v>
                </c:pt>
                <c:pt idx="1094">
                  <c:v>3.3815014131233972E-2</c:v>
                </c:pt>
                <c:pt idx="1095">
                  <c:v>3.3920842796644861E-2</c:v>
                </c:pt>
                <c:pt idx="1096">
                  <c:v>3.4143238634186231E-2</c:v>
                </c:pt>
                <c:pt idx="1097">
                  <c:v>3.2430139342218653E-2</c:v>
                </c:pt>
                <c:pt idx="1098">
                  <c:v>3.3668853384862141E-2</c:v>
                </c:pt>
                <c:pt idx="1099">
                  <c:v>3.1831450727803294E-2</c:v>
                </c:pt>
                <c:pt idx="1100">
                  <c:v>3.3559732185064001E-2</c:v>
                </c:pt>
                <c:pt idx="1101">
                  <c:v>3.4141947727393367E-2</c:v>
                </c:pt>
                <c:pt idx="1102">
                  <c:v>3.4142421451686292E-2</c:v>
                </c:pt>
                <c:pt idx="1103">
                  <c:v>3.4025485501460451E-2</c:v>
                </c:pt>
                <c:pt idx="1104">
                  <c:v>3.4123597381501565E-2</c:v>
                </c:pt>
                <c:pt idx="1105">
                  <c:v>3.3715076737595322E-2</c:v>
                </c:pt>
                <c:pt idx="1106">
                  <c:v>3.410819217504385E-2</c:v>
                </c:pt>
                <c:pt idx="1107">
                  <c:v>3.3804276084443467E-2</c:v>
                </c:pt>
                <c:pt idx="1108">
                  <c:v>3.3539331539411264E-2</c:v>
                </c:pt>
                <c:pt idx="1109">
                  <c:v>3.2479545353873346E-2</c:v>
                </c:pt>
                <c:pt idx="1110">
                  <c:v>3.3917938273738409E-2</c:v>
                </c:pt>
                <c:pt idx="1111">
                  <c:v>3.4072434904750037E-2</c:v>
                </c:pt>
                <c:pt idx="1112">
                  <c:v>3.3401645328196873E-2</c:v>
                </c:pt>
                <c:pt idx="1113">
                  <c:v>3.3701706120488249E-2</c:v>
                </c:pt>
                <c:pt idx="1114">
                  <c:v>3.4030015965709849E-2</c:v>
                </c:pt>
                <c:pt idx="1115">
                  <c:v>3.2663297385300966E-2</c:v>
                </c:pt>
                <c:pt idx="1116">
                  <c:v>3.2226275194409001E-2</c:v>
                </c:pt>
                <c:pt idx="1117">
                  <c:v>3.3946400516862665E-2</c:v>
                </c:pt>
                <c:pt idx="1118">
                  <c:v>3.2377254888748305E-2</c:v>
                </c:pt>
                <c:pt idx="1119">
                  <c:v>3.3351705284787439E-2</c:v>
                </c:pt>
                <c:pt idx="1120">
                  <c:v>3.4255142001257177E-2</c:v>
                </c:pt>
                <c:pt idx="1121">
                  <c:v>3.4013528301853523E-2</c:v>
                </c:pt>
                <c:pt idx="1122">
                  <c:v>3.3896676146326229E-2</c:v>
                </c:pt>
                <c:pt idx="1123">
                  <c:v>3.382362465771175E-2</c:v>
                </c:pt>
                <c:pt idx="1124">
                  <c:v>3.4049264105404077E-2</c:v>
                </c:pt>
                <c:pt idx="1125">
                  <c:v>3.3967158470805191E-2</c:v>
                </c:pt>
                <c:pt idx="1126">
                  <c:v>3.3681283549850984E-2</c:v>
                </c:pt>
                <c:pt idx="1127">
                  <c:v>3.3825513487204979E-2</c:v>
                </c:pt>
                <c:pt idx="1128">
                  <c:v>3.4069516129412891E-2</c:v>
                </c:pt>
                <c:pt idx="1129">
                  <c:v>3.2397552330264763E-2</c:v>
                </c:pt>
                <c:pt idx="1130">
                  <c:v>3.3913403020048076E-2</c:v>
                </c:pt>
                <c:pt idx="1131">
                  <c:v>3.3981517041671586E-2</c:v>
                </c:pt>
                <c:pt idx="1132">
                  <c:v>3.3719381439626744E-2</c:v>
                </c:pt>
                <c:pt idx="1133">
                  <c:v>3.3895830328390622E-2</c:v>
                </c:pt>
                <c:pt idx="1134">
                  <c:v>3.3888243391913077E-2</c:v>
                </c:pt>
                <c:pt idx="1135">
                  <c:v>3.3975801166263905E-2</c:v>
                </c:pt>
                <c:pt idx="1136">
                  <c:v>3.3846933835905459E-2</c:v>
                </c:pt>
                <c:pt idx="1137">
                  <c:v>3.396160284632186E-2</c:v>
                </c:pt>
                <c:pt idx="1138">
                  <c:v>3.4099839779052628E-2</c:v>
                </c:pt>
                <c:pt idx="1139">
                  <c:v>3.4526997461973782E-2</c:v>
                </c:pt>
                <c:pt idx="1140">
                  <c:v>3.3773260589067586E-2</c:v>
                </c:pt>
                <c:pt idx="1141">
                  <c:v>3.3893774348269443E-2</c:v>
                </c:pt>
                <c:pt idx="1142">
                  <c:v>3.2802386018030455E-2</c:v>
                </c:pt>
                <c:pt idx="1143">
                  <c:v>3.2358755439274869E-2</c:v>
                </c:pt>
                <c:pt idx="1144">
                  <c:v>3.4110003835885097E-2</c:v>
                </c:pt>
                <c:pt idx="1145">
                  <c:v>3.3780976205934954E-2</c:v>
                </c:pt>
                <c:pt idx="1146">
                  <c:v>3.3765397653683533E-2</c:v>
                </c:pt>
                <c:pt idx="1147">
                  <c:v>3.2279009510981442E-2</c:v>
                </c:pt>
                <c:pt idx="1148">
                  <c:v>3.4186804583075825E-2</c:v>
                </c:pt>
                <c:pt idx="1149">
                  <c:v>3.3728305361554176E-2</c:v>
                </c:pt>
                <c:pt idx="1150">
                  <c:v>3.3589115524151926E-2</c:v>
                </c:pt>
                <c:pt idx="1151">
                  <c:v>3.388944082773649E-2</c:v>
                </c:pt>
                <c:pt idx="1152">
                  <c:v>3.3906130402517366E-2</c:v>
                </c:pt>
                <c:pt idx="1153">
                  <c:v>3.4069245968051949E-2</c:v>
                </c:pt>
                <c:pt idx="1154">
                  <c:v>3.341602719004786E-2</c:v>
                </c:pt>
                <c:pt idx="1155">
                  <c:v>3.4004548745083123E-2</c:v>
                </c:pt>
                <c:pt idx="1156">
                  <c:v>3.3864450563649874E-2</c:v>
                </c:pt>
                <c:pt idx="1157">
                  <c:v>3.3907063702059641E-2</c:v>
                </c:pt>
                <c:pt idx="1158">
                  <c:v>3.3928187803310909E-2</c:v>
                </c:pt>
                <c:pt idx="1159">
                  <c:v>3.3872735752638397E-2</c:v>
                </c:pt>
                <c:pt idx="1160">
                  <c:v>3.3537919429736121E-2</c:v>
                </c:pt>
                <c:pt idx="1161">
                  <c:v>3.3957452108687634E-2</c:v>
                </c:pt>
                <c:pt idx="1162">
                  <c:v>3.2784721273146605E-2</c:v>
                </c:pt>
                <c:pt idx="1163">
                  <c:v>3.4214239241294388E-2</c:v>
                </c:pt>
                <c:pt idx="1164">
                  <c:v>3.4076280094658351E-2</c:v>
                </c:pt>
                <c:pt idx="1165">
                  <c:v>3.3958421726062608E-2</c:v>
                </c:pt>
                <c:pt idx="1166">
                  <c:v>3.4034577805659078E-2</c:v>
                </c:pt>
                <c:pt idx="1167">
                  <c:v>3.3929315659994491E-2</c:v>
                </c:pt>
                <c:pt idx="1168">
                  <c:v>3.3567912170559787E-2</c:v>
                </c:pt>
                <c:pt idx="1169">
                  <c:v>3.2698124149670521E-2</c:v>
                </c:pt>
                <c:pt idx="1170">
                  <c:v>3.377446046131842E-2</c:v>
                </c:pt>
                <c:pt idx="1171">
                  <c:v>3.3173624320808101E-2</c:v>
                </c:pt>
                <c:pt idx="1172">
                  <c:v>3.3704645478645399E-2</c:v>
                </c:pt>
                <c:pt idx="1173">
                  <c:v>3.3715567258930809E-2</c:v>
                </c:pt>
                <c:pt idx="1174">
                  <c:v>3.3693845116254423E-2</c:v>
                </c:pt>
                <c:pt idx="1175">
                  <c:v>3.4307721496760549E-2</c:v>
                </c:pt>
                <c:pt idx="1176">
                  <c:v>3.3977151287233026E-2</c:v>
                </c:pt>
                <c:pt idx="1177">
                  <c:v>3.3829062855098214E-2</c:v>
                </c:pt>
                <c:pt idx="1178">
                  <c:v>3.3923541822945213E-2</c:v>
                </c:pt>
                <c:pt idx="1179">
                  <c:v>3.4065400520155331E-2</c:v>
                </c:pt>
                <c:pt idx="1180">
                  <c:v>3.3836945829150727E-2</c:v>
                </c:pt>
                <c:pt idx="1181">
                  <c:v>3.3789099071476862E-2</c:v>
                </c:pt>
                <c:pt idx="1182">
                  <c:v>3.4580329456904327E-2</c:v>
                </c:pt>
                <c:pt idx="1183">
                  <c:v>3.4241994883828591E-2</c:v>
                </c:pt>
                <c:pt idx="1184">
                  <c:v>3.3504207773980804E-2</c:v>
                </c:pt>
                <c:pt idx="1185">
                  <c:v>3.3232606667286863E-2</c:v>
                </c:pt>
                <c:pt idx="1186">
                  <c:v>3.4429514390721373E-2</c:v>
                </c:pt>
                <c:pt idx="1187">
                  <c:v>3.3706531342885766E-2</c:v>
                </c:pt>
                <c:pt idx="1188">
                  <c:v>3.3665072442919844E-2</c:v>
                </c:pt>
                <c:pt idx="1189">
                  <c:v>3.3853717389139726E-2</c:v>
                </c:pt>
                <c:pt idx="1190">
                  <c:v>3.4443771905932147E-2</c:v>
                </c:pt>
                <c:pt idx="1191">
                  <c:v>3.4115655953539006E-2</c:v>
                </c:pt>
                <c:pt idx="1192">
                  <c:v>3.3688936108667009E-2</c:v>
                </c:pt>
                <c:pt idx="1193">
                  <c:v>3.4607441861879334E-2</c:v>
                </c:pt>
                <c:pt idx="1194">
                  <c:v>3.4039398196014876E-2</c:v>
                </c:pt>
                <c:pt idx="1195">
                  <c:v>3.4018445835295646E-2</c:v>
                </c:pt>
                <c:pt idx="1196">
                  <c:v>3.4299789497153531E-2</c:v>
                </c:pt>
                <c:pt idx="1197">
                  <c:v>3.4355905322722945E-2</c:v>
                </c:pt>
                <c:pt idx="1198">
                  <c:v>3.4445172150259266E-2</c:v>
                </c:pt>
                <c:pt idx="1199">
                  <c:v>3.4849679506575464E-2</c:v>
                </c:pt>
                <c:pt idx="1200">
                  <c:v>3.3999392953824474E-2</c:v>
                </c:pt>
                <c:pt idx="1201">
                  <c:v>3.4232448044562651E-2</c:v>
                </c:pt>
                <c:pt idx="1202">
                  <c:v>3.2598390008425515E-2</c:v>
                </c:pt>
                <c:pt idx="1203">
                  <c:v>3.4179284823336493E-2</c:v>
                </c:pt>
                <c:pt idx="1204">
                  <c:v>3.3920021803190523E-2</c:v>
                </c:pt>
                <c:pt idx="1205">
                  <c:v>3.2206502016583947E-2</c:v>
                </c:pt>
                <c:pt idx="1206">
                  <c:v>3.4421856620904613E-2</c:v>
                </c:pt>
                <c:pt idx="1207">
                  <c:v>3.2686152842129695E-2</c:v>
                </c:pt>
                <c:pt idx="1208">
                  <c:v>3.3246331264564971E-2</c:v>
                </c:pt>
                <c:pt idx="1209">
                  <c:v>3.4289676240330365E-2</c:v>
                </c:pt>
                <c:pt idx="1210">
                  <c:v>3.4833067032800182E-2</c:v>
                </c:pt>
                <c:pt idx="1211">
                  <c:v>3.3768136814276525E-2</c:v>
                </c:pt>
                <c:pt idx="1212">
                  <c:v>3.4941718776001211E-2</c:v>
                </c:pt>
                <c:pt idx="1213">
                  <c:v>3.3602994515030848E-2</c:v>
                </c:pt>
                <c:pt idx="1214">
                  <c:v>3.4302500447879761E-2</c:v>
                </c:pt>
                <c:pt idx="1215">
                  <c:v>3.4709798285829832E-2</c:v>
                </c:pt>
                <c:pt idx="1216">
                  <c:v>3.5002482163475096E-2</c:v>
                </c:pt>
                <c:pt idx="1217">
                  <c:v>3.500585564622137E-2</c:v>
                </c:pt>
                <c:pt idx="1218">
                  <c:v>3.4539529411534826E-2</c:v>
                </c:pt>
                <c:pt idx="1219">
                  <c:v>3.40437345756111E-2</c:v>
                </c:pt>
                <c:pt idx="1220">
                  <c:v>3.2688518025257428E-2</c:v>
                </c:pt>
                <c:pt idx="1221">
                  <c:v>3.4837553138568136E-2</c:v>
                </c:pt>
                <c:pt idx="1222">
                  <c:v>3.4458011667944308E-2</c:v>
                </c:pt>
                <c:pt idx="1223">
                  <c:v>3.4154623433088109E-2</c:v>
                </c:pt>
                <c:pt idx="1224">
                  <c:v>3.6102532054442776E-2</c:v>
                </c:pt>
                <c:pt idx="1225">
                  <c:v>3.4084295013047328E-2</c:v>
                </c:pt>
                <c:pt idx="1226">
                  <c:v>3.4501976779982992E-2</c:v>
                </c:pt>
                <c:pt idx="1227">
                  <c:v>3.4457447843021183E-2</c:v>
                </c:pt>
                <c:pt idx="1228">
                  <c:v>3.4225856387294029E-2</c:v>
                </c:pt>
                <c:pt idx="1229">
                  <c:v>3.5568539719058712E-2</c:v>
                </c:pt>
                <c:pt idx="1230">
                  <c:v>3.3854130079773441E-2</c:v>
                </c:pt>
                <c:pt idx="1231">
                  <c:v>3.4065978375203011E-2</c:v>
                </c:pt>
                <c:pt idx="1232">
                  <c:v>3.4201356026523126E-2</c:v>
                </c:pt>
                <c:pt idx="1233">
                  <c:v>3.4944690281153663E-2</c:v>
                </c:pt>
                <c:pt idx="1234">
                  <c:v>3.5015725940834526E-2</c:v>
                </c:pt>
                <c:pt idx="1235">
                  <c:v>3.4564644415031633E-2</c:v>
                </c:pt>
                <c:pt idx="1236">
                  <c:v>3.3995297930408223E-2</c:v>
                </c:pt>
                <c:pt idx="1237">
                  <c:v>3.5535423911787684E-2</c:v>
                </c:pt>
                <c:pt idx="1238">
                  <c:v>3.4304446332746007E-2</c:v>
                </c:pt>
                <c:pt idx="1239">
                  <c:v>3.4420421462884689E-2</c:v>
                </c:pt>
                <c:pt idx="1240">
                  <c:v>3.787015607424294E-2</c:v>
                </c:pt>
                <c:pt idx="1241">
                  <c:v>3.4713242533307452E-2</c:v>
                </c:pt>
                <c:pt idx="1242">
                  <c:v>3.4660582388287939E-2</c:v>
                </c:pt>
                <c:pt idx="1243">
                  <c:v>3.4263160712799737E-2</c:v>
                </c:pt>
                <c:pt idx="1244">
                  <c:v>3.459581108232776E-2</c:v>
                </c:pt>
                <c:pt idx="1245">
                  <c:v>3.4825772346035518E-2</c:v>
                </c:pt>
                <c:pt idx="1246">
                  <c:v>3.3781901281588159E-2</c:v>
                </c:pt>
                <c:pt idx="1247">
                  <c:v>3.5636279218439676E-2</c:v>
                </c:pt>
                <c:pt idx="1248">
                  <c:v>3.4426701489833865E-2</c:v>
                </c:pt>
                <c:pt idx="1249">
                  <c:v>3.4470765668130961E-2</c:v>
                </c:pt>
                <c:pt idx="1250">
                  <c:v>3.5170205825896521E-2</c:v>
                </c:pt>
                <c:pt idx="1251">
                  <c:v>3.4141968424245404E-2</c:v>
                </c:pt>
                <c:pt idx="1252">
                  <c:v>3.5910641416213501E-2</c:v>
                </c:pt>
                <c:pt idx="1253">
                  <c:v>3.3607810106930647E-2</c:v>
                </c:pt>
                <c:pt idx="1254">
                  <c:v>3.4229477157599691E-2</c:v>
                </c:pt>
                <c:pt idx="1255">
                  <c:v>3.3918237341297987E-2</c:v>
                </c:pt>
                <c:pt idx="1256">
                  <c:v>3.4742642487055046E-2</c:v>
                </c:pt>
                <c:pt idx="1257">
                  <c:v>3.4130591797603999E-2</c:v>
                </c:pt>
                <c:pt idx="1258">
                  <c:v>3.4708575513674483E-2</c:v>
                </c:pt>
                <c:pt idx="1259">
                  <c:v>3.5474086766278695E-2</c:v>
                </c:pt>
                <c:pt idx="1260">
                  <c:v>3.7120600892684222E-2</c:v>
                </c:pt>
                <c:pt idx="1261">
                  <c:v>3.6806638779196856E-2</c:v>
                </c:pt>
                <c:pt idx="1262">
                  <c:v>3.3807382131265676E-2</c:v>
                </c:pt>
                <c:pt idx="1263">
                  <c:v>3.4901231701084487E-2</c:v>
                </c:pt>
                <c:pt idx="1264">
                  <c:v>3.4830333026399873E-2</c:v>
                </c:pt>
                <c:pt idx="1265">
                  <c:v>3.5937901202964674E-2</c:v>
                </c:pt>
                <c:pt idx="1266">
                  <c:v>3.4301228189608478E-2</c:v>
                </c:pt>
                <c:pt idx="1267">
                  <c:v>3.7240659123664491E-2</c:v>
                </c:pt>
                <c:pt idx="1268">
                  <c:v>3.678235302366159E-2</c:v>
                </c:pt>
                <c:pt idx="1269">
                  <c:v>3.516918013089762E-2</c:v>
                </c:pt>
                <c:pt idx="1270">
                  <c:v>3.5439832408844782E-2</c:v>
                </c:pt>
                <c:pt idx="1271">
                  <c:v>3.649861109392577E-2</c:v>
                </c:pt>
                <c:pt idx="1272">
                  <c:v>3.4661941444196494E-2</c:v>
                </c:pt>
                <c:pt idx="1273">
                  <c:v>3.7106944077906906E-2</c:v>
                </c:pt>
                <c:pt idx="1274">
                  <c:v>3.5579201520496068E-2</c:v>
                </c:pt>
                <c:pt idx="1275">
                  <c:v>3.5414923538545792E-2</c:v>
                </c:pt>
                <c:pt idx="1276">
                  <c:v>3.5288428393048556E-2</c:v>
                </c:pt>
                <c:pt idx="1277">
                  <c:v>3.4593006566749504E-2</c:v>
                </c:pt>
                <c:pt idx="1278">
                  <c:v>3.5080221339072425E-2</c:v>
                </c:pt>
                <c:pt idx="1279">
                  <c:v>3.5247738655078999E-2</c:v>
                </c:pt>
                <c:pt idx="1280">
                  <c:v>3.6197660722631898E-2</c:v>
                </c:pt>
                <c:pt idx="1281">
                  <c:v>3.5716031288097909E-2</c:v>
                </c:pt>
                <c:pt idx="1282">
                  <c:v>3.5386263923998344E-2</c:v>
                </c:pt>
                <c:pt idx="1283">
                  <c:v>3.7074854126342281E-2</c:v>
                </c:pt>
                <c:pt idx="1284">
                  <c:v>3.4832547635806441E-2</c:v>
                </c:pt>
                <c:pt idx="1285">
                  <c:v>3.5472982254703085E-2</c:v>
                </c:pt>
                <c:pt idx="1286">
                  <c:v>3.8813347305443474E-2</c:v>
                </c:pt>
                <c:pt idx="1287">
                  <c:v>3.7256495356512417E-2</c:v>
                </c:pt>
                <c:pt idx="1288">
                  <c:v>5.267451803501267E-2</c:v>
                </c:pt>
                <c:pt idx="1289">
                  <c:v>4.5293394360435807E-2</c:v>
                </c:pt>
                <c:pt idx="1290">
                  <c:v>3.5557747401467124E-2</c:v>
                </c:pt>
                <c:pt idx="1291">
                  <c:v>3.441577325783611E-2</c:v>
                </c:pt>
                <c:pt idx="1292">
                  <c:v>3.6163959573496655E-2</c:v>
                </c:pt>
                <c:pt idx="1293">
                  <c:v>3.6608301477550224E-2</c:v>
                </c:pt>
                <c:pt idx="1294">
                  <c:v>3.9903452171491931E-2</c:v>
                </c:pt>
                <c:pt idx="1295">
                  <c:v>3.5899756729133966E-2</c:v>
                </c:pt>
                <c:pt idx="1296">
                  <c:v>3.8806203050013963E-2</c:v>
                </c:pt>
                <c:pt idx="1297">
                  <c:v>4.5665388884036914E-2</c:v>
                </c:pt>
                <c:pt idx="1298">
                  <c:v>3.7645516789768553E-2</c:v>
                </c:pt>
                <c:pt idx="1299">
                  <c:v>5.0245963848659182E-2</c:v>
                </c:pt>
                <c:pt idx="1300">
                  <c:v>4.0126731408170538E-2</c:v>
                </c:pt>
                <c:pt idx="1301">
                  <c:v>3.7702147105603274E-2</c:v>
                </c:pt>
                <c:pt idx="1302">
                  <c:v>3.5635679904147087E-2</c:v>
                </c:pt>
                <c:pt idx="1303">
                  <c:v>3.7208095096198844E-2</c:v>
                </c:pt>
                <c:pt idx="1304">
                  <c:v>3.7324361853445932E-2</c:v>
                </c:pt>
                <c:pt idx="1305">
                  <c:v>3.6191994982746313E-2</c:v>
                </c:pt>
                <c:pt idx="1306">
                  <c:v>3.7697739566404674E-2</c:v>
                </c:pt>
                <c:pt idx="1307">
                  <c:v>4.330397751908005E-2</c:v>
                </c:pt>
                <c:pt idx="1308">
                  <c:v>3.9825417875423201E-2</c:v>
                </c:pt>
                <c:pt idx="1309">
                  <c:v>4.5315958129650447E-2</c:v>
                </c:pt>
                <c:pt idx="1310">
                  <c:v>3.8724575315958555E-2</c:v>
                </c:pt>
                <c:pt idx="1311">
                  <c:v>4.3197132895678329E-2</c:v>
                </c:pt>
                <c:pt idx="1312">
                  <c:v>3.6884040404279415E-2</c:v>
                </c:pt>
                <c:pt idx="1313">
                  <c:v>3.6947577381116141E-2</c:v>
                </c:pt>
                <c:pt idx="1314">
                  <c:v>3.6692907499085353E-2</c:v>
                </c:pt>
                <c:pt idx="1315">
                  <c:v>3.9245244938547134E-2</c:v>
                </c:pt>
                <c:pt idx="1316">
                  <c:v>3.5605929495655581E-2</c:v>
                </c:pt>
                <c:pt idx="1317">
                  <c:v>3.7978074628403184E-2</c:v>
                </c:pt>
                <c:pt idx="1318">
                  <c:v>3.6730975585638419E-2</c:v>
                </c:pt>
                <c:pt idx="1319">
                  <c:v>3.5036283054315574E-2</c:v>
                </c:pt>
                <c:pt idx="1320">
                  <c:v>4.193665383248972E-2</c:v>
                </c:pt>
                <c:pt idx="1321">
                  <c:v>3.8092314084662834E-2</c:v>
                </c:pt>
                <c:pt idx="1322">
                  <c:v>4.0675704565629842E-2</c:v>
                </c:pt>
                <c:pt idx="1323">
                  <c:v>4.8139268009399126E-2</c:v>
                </c:pt>
                <c:pt idx="1324">
                  <c:v>6.6926777027814924E-2</c:v>
                </c:pt>
                <c:pt idx="1325">
                  <c:v>6.4509916378469354E-2</c:v>
                </c:pt>
                <c:pt idx="1326">
                  <c:v>3.881676040139858E-2</c:v>
                </c:pt>
                <c:pt idx="1327">
                  <c:v>6.0731129119320784E-2</c:v>
                </c:pt>
                <c:pt idx="1328">
                  <c:v>3.9173779578880304E-2</c:v>
                </c:pt>
                <c:pt idx="1329">
                  <c:v>4.0746344074456993E-2</c:v>
                </c:pt>
                <c:pt idx="1330">
                  <c:v>4.1830301868633915E-2</c:v>
                </c:pt>
                <c:pt idx="1331">
                  <c:v>4.2850172658620449E-2</c:v>
                </c:pt>
                <c:pt idx="1332">
                  <c:v>5.1528124489940076E-2</c:v>
                </c:pt>
                <c:pt idx="1333">
                  <c:v>3.7974907721780582E-2</c:v>
                </c:pt>
                <c:pt idx="1334">
                  <c:v>4.7240936926574002E-2</c:v>
                </c:pt>
                <c:pt idx="1335">
                  <c:v>4.2796273246788745E-2</c:v>
                </c:pt>
                <c:pt idx="1336">
                  <c:v>3.6813371417685606E-2</c:v>
                </c:pt>
                <c:pt idx="1337">
                  <c:v>4.0811049040040986E-2</c:v>
                </c:pt>
                <c:pt idx="1338">
                  <c:v>4.8765106657348518E-2</c:v>
                </c:pt>
                <c:pt idx="1339">
                  <c:v>4.4003437136346302E-2</c:v>
                </c:pt>
                <c:pt idx="1340">
                  <c:v>3.7629351333941213E-2</c:v>
                </c:pt>
                <c:pt idx="1341">
                  <c:v>3.8529337662116525E-2</c:v>
                </c:pt>
                <c:pt idx="1342">
                  <c:v>4.9562260915850302E-2</c:v>
                </c:pt>
                <c:pt idx="1343">
                  <c:v>3.6961775159388234E-2</c:v>
                </c:pt>
                <c:pt idx="1344">
                  <c:v>4.3857439565507479E-2</c:v>
                </c:pt>
                <c:pt idx="1345">
                  <c:v>3.7311894678801701E-2</c:v>
                </c:pt>
                <c:pt idx="1346">
                  <c:v>5.3620944797550092E-2</c:v>
                </c:pt>
                <c:pt idx="1347">
                  <c:v>4.0842702036163983E-2</c:v>
                </c:pt>
                <c:pt idx="1348">
                  <c:v>3.7671166789277469E-2</c:v>
                </c:pt>
                <c:pt idx="1349">
                  <c:v>5.5227834371235143E-2</c:v>
                </c:pt>
                <c:pt idx="1350">
                  <c:v>4.0264679311323964E-2</c:v>
                </c:pt>
                <c:pt idx="1351">
                  <c:v>4.0663506248494824E-2</c:v>
                </c:pt>
                <c:pt idx="1352">
                  <c:v>4.0058563393598194E-2</c:v>
                </c:pt>
                <c:pt idx="1353">
                  <c:v>4.4438472362930644E-2</c:v>
                </c:pt>
                <c:pt idx="1354">
                  <c:v>4.252960006913753E-2</c:v>
                </c:pt>
                <c:pt idx="1355">
                  <c:v>3.616473616867176E-2</c:v>
                </c:pt>
                <c:pt idx="1356">
                  <c:v>4.4411738583438568E-2</c:v>
                </c:pt>
                <c:pt idx="1357">
                  <c:v>4.7235881597833471E-2</c:v>
                </c:pt>
                <c:pt idx="1358">
                  <c:v>4.6307727218147125E-2</c:v>
                </c:pt>
                <c:pt idx="1359">
                  <c:v>4.3223562976298056E-2</c:v>
                </c:pt>
                <c:pt idx="1360">
                  <c:v>5.3177520329642049E-2</c:v>
                </c:pt>
                <c:pt idx="1361">
                  <c:v>5.4375964263264048E-2</c:v>
                </c:pt>
                <c:pt idx="1362">
                  <c:v>5.494454036401937E-2</c:v>
                </c:pt>
                <c:pt idx="1363">
                  <c:v>4.936020018497389E-2</c:v>
                </c:pt>
                <c:pt idx="1364">
                  <c:v>4.2993628697396577E-2</c:v>
                </c:pt>
                <c:pt idx="1365">
                  <c:v>5.8814710057829803E-2</c:v>
                </c:pt>
                <c:pt idx="1366">
                  <c:v>5.8003101163217205E-2</c:v>
                </c:pt>
                <c:pt idx="1367">
                  <c:v>5.7674679546271902E-2</c:v>
                </c:pt>
                <c:pt idx="1368">
                  <c:v>5.4283379329447386E-2</c:v>
                </c:pt>
                <c:pt idx="1369">
                  <c:v>4.5848272197269287E-2</c:v>
                </c:pt>
                <c:pt idx="1370">
                  <c:v>5.112389228150991E-2</c:v>
                </c:pt>
                <c:pt idx="1371">
                  <c:v>6.0134668843241715E-2</c:v>
                </c:pt>
                <c:pt idx="1372">
                  <c:v>5.7779503802164858E-2</c:v>
                </c:pt>
                <c:pt idx="1373">
                  <c:v>4.6543614764683883E-2</c:v>
                </c:pt>
                <c:pt idx="1374">
                  <c:v>3.8316875966737621E-2</c:v>
                </c:pt>
                <c:pt idx="1375">
                  <c:v>4.7029589037527041E-2</c:v>
                </c:pt>
                <c:pt idx="1376">
                  <c:v>5.3883218659873416E-2</c:v>
                </c:pt>
                <c:pt idx="1377">
                  <c:v>4.8885801970353075E-2</c:v>
                </c:pt>
                <c:pt idx="1378">
                  <c:v>4.9462291931646862E-2</c:v>
                </c:pt>
                <c:pt idx="1379">
                  <c:v>6.1460082647295688E-2</c:v>
                </c:pt>
                <c:pt idx="1380">
                  <c:v>5.808773396685623E-2</c:v>
                </c:pt>
                <c:pt idx="1381">
                  <c:v>5.2966656627717733E-2</c:v>
                </c:pt>
                <c:pt idx="1382">
                  <c:v>4.8961492058274138E-2</c:v>
                </c:pt>
                <c:pt idx="1383">
                  <c:v>6.7118403395951695E-2</c:v>
                </c:pt>
                <c:pt idx="1384">
                  <c:v>5.7268947207461882E-2</c:v>
                </c:pt>
                <c:pt idx="1385">
                  <c:v>8.1558854126649372E-2</c:v>
                </c:pt>
                <c:pt idx="1386">
                  <c:v>4.9693196124876875E-2</c:v>
                </c:pt>
                <c:pt idx="1387">
                  <c:v>5.3166916553119753E-2</c:v>
                </c:pt>
                <c:pt idx="1388">
                  <c:v>6.2779514145764187E-2</c:v>
                </c:pt>
                <c:pt idx="1389">
                  <c:v>8.5720084560678242E-2</c:v>
                </c:pt>
                <c:pt idx="1390">
                  <c:v>7.2803246468876412E-2</c:v>
                </c:pt>
                <c:pt idx="1391">
                  <c:v>4.0573585102885543E-2</c:v>
                </c:pt>
                <c:pt idx="1392">
                  <c:v>5.4092617651023453E-2</c:v>
                </c:pt>
                <c:pt idx="1393">
                  <c:v>5.3754619185966086E-2</c:v>
                </c:pt>
                <c:pt idx="1394">
                  <c:v>6.1421570599087372E-2</c:v>
                </c:pt>
                <c:pt idx="1395">
                  <c:v>5.347518440793126E-2</c:v>
                </c:pt>
                <c:pt idx="1396">
                  <c:v>4.723109323532796E-2</c:v>
                </c:pt>
                <c:pt idx="1397">
                  <c:v>0.1241042865012682</c:v>
                </c:pt>
                <c:pt idx="1398">
                  <c:v>4.9975644195973057E-2</c:v>
                </c:pt>
                <c:pt idx="1399">
                  <c:v>6.5395528665828886E-2</c:v>
                </c:pt>
                <c:pt idx="1400">
                  <c:v>6.5914929860065086E-2</c:v>
                </c:pt>
                <c:pt idx="1401">
                  <c:v>7.9793547165756637E-2</c:v>
                </c:pt>
                <c:pt idx="1402">
                  <c:v>6.6749229284038827E-2</c:v>
                </c:pt>
                <c:pt idx="1403">
                  <c:v>5.3643123794793392E-2</c:v>
                </c:pt>
                <c:pt idx="1404">
                  <c:v>7.8796206698965712E-2</c:v>
                </c:pt>
                <c:pt idx="1405">
                  <c:v>6.6267221110878502E-2</c:v>
                </c:pt>
                <c:pt idx="1406">
                  <c:v>8.1180457704846692E-2</c:v>
                </c:pt>
                <c:pt idx="1407">
                  <c:v>0.11795089794563102</c:v>
                </c:pt>
                <c:pt idx="1408">
                  <c:v>9.9871486078295976E-2</c:v>
                </c:pt>
                <c:pt idx="1409">
                  <c:v>4.0377249274837636E-2</c:v>
                </c:pt>
                <c:pt idx="1410">
                  <c:v>5.2486818899909499E-2</c:v>
                </c:pt>
                <c:pt idx="1411">
                  <c:v>6.0609834901245226E-2</c:v>
                </c:pt>
                <c:pt idx="1412">
                  <c:v>4.7623587317851532E-2</c:v>
                </c:pt>
                <c:pt idx="1413">
                  <c:v>6.78481093660038E-2</c:v>
                </c:pt>
                <c:pt idx="1414">
                  <c:v>5.5076731302715051E-2</c:v>
                </c:pt>
                <c:pt idx="1415">
                  <c:v>6.383230990814634E-2</c:v>
                </c:pt>
                <c:pt idx="1416">
                  <c:v>9.6411279898507063E-2</c:v>
                </c:pt>
                <c:pt idx="1417">
                  <c:v>4.787783595639522E-2</c:v>
                </c:pt>
                <c:pt idx="1418">
                  <c:v>6.4252848336112223E-2</c:v>
                </c:pt>
                <c:pt idx="1419">
                  <c:v>7.0313676329871594E-2</c:v>
                </c:pt>
                <c:pt idx="1420">
                  <c:v>7.0596531504341392E-2</c:v>
                </c:pt>
                <c:pt idx="1421">
                  <c:v>6.2690261728730601E-2</c:v>
                </c:pt>
                <c:pt idx="1422">
                  <c:v>7.6073641211940032E-2</c:v>
                </c:pt>
                <c:pt idx="1423">
                  <c:v>9.162063449133151E-2</c:v>
                </c:pt>
                <c:pt idx="1424">
                  <c:v>6.4422467959371593E-2</c:v>
                </c:pt>
                <c:pt idx="1425">
                  <c:v>0.15933776628161586</c:v>
                </c:pt>
                <c:pt idx="1426">
                  <c:v>9.7647730238886135E-2</c:v>
                </c:pt>
                <c:pt idx="1427">
                  <c:v>7.2923480085786641E-2</c:v>
                </c:pt>
                <c:pt idx="1428">
                  <c:v>7.8621545891447167E-2</c:v>
                </c:pt>
                <c:pt idx="1429">
                  <c:v>6.4248872044673652E-2</c:v>
                </c:pt>
                <c:pt idx="1430">
                  <c:v>7.0044009475119462E-2</c:v>
                </c:pt>
                <c:pt idx="1431">
                  <c:v>5.1799167495934009E-2</c:v>
                </c:pt>
                <c:pt idx="1432">
                  <c:v>5.1855791942222888E-2</c:v>
                </c:pt>
                <c:pt idx="1433">
                  <c:v>5.5042556160495422E-2</c:v>
                </c:pt>
                <c:pt idx="1434">
                  <c:v>5.8270613648654358E-2</c:v>
                </c:pt>
                <c:pt idx="1435">
                  <c:v>9.0071735389448127E-2</c:v>
                </c:pt>
                <c:pt idx="1436">
                  <c:v>9.6737725312283279E-2</c:v>
                </c:pt>
                <c:pt idx="1437">
                  <c:v>5.5597126674250819E-2</c:v>
                </c:pt>
                <c:pt idx="1438">
                  <c:v>7.1773596354902214E-2</c:v>
                </c:pt>
                <c:pt idx="1439">
                  <c:v>0.12069008316642738</c:v>
                </c:pt>
                <c:pt idx="1440">
                  <c:v>9.8165197212341598E-2</c:v>
                </c:pt>
                <c:pt idx="1441">
                  <c:v>5.7052985238998113E-2</c:v>
                </c:pt>
                <c:pt idx="1442">
                  <c:v>9.6205956895473135E-2</c:v>
                </c:pt>
                <c:pt idx="1443">
                  <c:v>6.3884906963863064E-2</c:v>
                </c:pt>
                <c:pt idx="1444">
                  <c:v>8.6180602967023498E-2</c:v>
                </c:pt>
                <c:pt idx="1445">
                  <c:v>0.10336561458779255</c:v>
                </c:pt>
                <c:pt idx="1446">
                  <c:v>8.5738737228887904E-2</c:v>
                </c:pt>
                <c:pt idx="1447">
                  <c:v>8.128990471571286E-2</c:v>
                </c:pt>
                <c:pt idx="1448">
                  <c:v>8.3531830378594865E-2</c:v>
                </c:pt>
                <c:pt idx="1449">
                  <c:v>9.5998243538908415E-2</c:v>
                </c:pt>
                <c:pt idx="1450">
                  <c:v>0.10652892610661215</c:v>
                </c:pt>
                <c:pt idx="1451">
                  <c:v>6.314101280070776E-2</c:v>
                </c:pt>
                <c:pt idx="1452">
                  <c:v>5.2067243314448494E-2</c:v>
                </c:pt>
                <c:pt idx="1453">
                  <c:v>6.9147828138539758E-2</c:v>
                </c:pt>
                <c:pt idx="1454">
                  <c:v>7.708547464967612E-2</c:v>
                </c:pt>
                <c:pt idx="1455">
                  <c:v>0.1027450318440441</c:v>
                </c:pt>
                <c:pt idx="1456">
                  <c:v>8.2223818429471282E-2</c:v>
                </c:pt>
                <c:pt idx="1457">
                  <c:v>0.13330632253663346</c:v>
                </c:pt>
                <c:pt idx="1458">
                  <c:v>0.11350755725078779</c:v>
                </c:pt>
                <c:pt idx="1459">
                  <c:v>7.7570641973201557E-2</c:v>
                </c:pt>
                <c:pt idx="1460">
                  <c:v>9.5936181497961515E-2</c:v>
                </c:pt>
                <c:pt idx="1461">
                  <c:v>0.1009110879851816</c:v>
                </c:pt>
                <c:pt idx="1462">
                  <c:v>0.12224061026507962</c:v>
                </c:pt>
                <c:pt idx="1463">
                  <c:v>0.11141679371063398</c:v>
                </c:pt>
                <c:pt idx="1464">
                  <c:v>7.403875668515221E-2</c:v>
                </c:pt>
                <c:pt idx="1465">
                  <c:v>7.0153482441552811E-2</c:v>
                </c:pt>
                <c:pt idx="1466">
                  <c:v>0.11310865689102916</c:v>
                </c:pt>
                <c:pt idx="1467">
                  <c:v>5.8335372337318239E-2</c:v>
                </c:pt>
                <c:pt idx="1468">
                  <c:v>7.7916902520271433E-2</c:v>
                </c:pt>
                <c:pt idx="1469">
                  <c:v>7.6732371882799688E-2</c:v>
                </c:pt>
                <c:pt idx="1470">
                  <c:v>0.10036507521360656</c:v>
                </c:pt>
                <c:pt idx="1471">
                  <c:v>6.9292290669622295E-2</c:v>
                </c:pt>
                <c:pt idx="1472">
                  <c:v>8.5137605721601339E-2</c:v>
                </c:pt>
                <c:pt idx="1473">
                  <c:v>7.5053891126433903E-2</c:v>
                </c:pt>
                <c:pt idx="1474">
                  <c:v>0.12505801275067427</c:v>
                </c:pt>
                <c:pt idx="1475">
                  <c:v>0.13563951108763592</c:v>
                </c:pt>
                <c:pt idx="1476">
                  <c:v>0.13471334062091248</c:v>
                </c:pt>
                <c:pt idx="1477">
                  <c:v>8.8026600878994443E-2</c:v>
                </c:pt>
                <c:pt idx="1478">
                  <c:v>0.12784523263644795</c:v>
                </c:pt>
                <c:pt idx="1479">
                  <c:v>9.1529318019490727E-2</c:v>
                </c:pt>
                <c:pt idx="1480">
                  <c:v>0.10634030502586116</c:v>
                </c:pt>
                <c:pt idx="1481">
                  <c:v>0.12339762225323632</c:v>
                </c:pt>
                <c:pt idx="1482">
                  <c:v>9.7883493632433025E-2</c:v>
                </c:pt>
                <c:pt idx="1483">
                  <c:v>9.3588102175570023E-2</c:v>
                </c:pt>
                <c:pt idx="1484">
                  <c:v>6.3922173798932266E-2</c:v>
                </c:pt>
                <c:pt idx="1485">
                  <c:v>8.5312299035441991E-2</c:v>
                </c:pt>
                <c:pt idx="1486">
                  <c:v>6.9972321729350445E-2</c:v>
                </c:pt>
                <c:pt idx="1487">
                  <c:v>7.43021653711642E-2</c:v>
                </c:pt>
                <c:pt idx="1488">
                  <c:v>7.9729670161598903E-2</c:v>
                </c:pt>
                <c:pt idx="1489">
                  <c:v>7.472671373777183E-2</c:v>
                </c:pt>
                <c:pt idx="1490">
                  <c:v>6.7151905085545957E-2</c:v>
                </c:pt>
                <c:pt idx="1491">
                  <c:v>0.14849971386200195</c:v>
                </c:pt>
                <c:pt idx="1492">
                  <c:v>7.9146612575362207E-2</c:v>
                </c:pt>
                <c:pt idx="1493">
                  <c:v>7.2119426533390152E-2</c:v>
                </c:pt>
                <c:pt idx="1494">
                  <c:v>8.9692346221463368E-2</c:v>
                </c:pt>
                <c:pt idx="1495">
                  <c:v>0.10317745250893157</c:v>
                </c:pt>
                <c:pt idx="1496">
                  <c:v>0.13923307791532522</c:v>
                </c:pt>
                <c:pt idx="1497">
                  <c:v>0.24717028866732688</c:v>
                </c:pt>
                <c:pt idx="1498">
                  <c:v>8.842760323793368E-2</c:v>
                </c:pt>
                <c:pt idx="1499">
                  <c:v>0.11173726677944655</c:v>
                </c:pt>
                <c:pt idx="1500">
                  <c:v>9.4281864821542785E-2</c:v>
                </c:pt>
                <c:pt idx="1501">
                  <c:v>0.14011564226916054</c:v>
                </c:pt>
                <c:pt idx="1502">
                  <c:v>0.1119303875071956</c:v>
                </c:pt>
                <c:pt idx="1503">
                  <c:v>8.4432821133730754E-2</c:v>
                </c:pt>
                <c:pt idx="1504">
                  <c:v>0.10918471139263436</c:v>
                </c:pt>
                <c:pt idx="1505">
                  <c:v>0.13950227540831539</c:v>
                </c:pt>
                <c:pt idx="1506">
                  <c:v>0.10170813607395887</c:v>
                </c:pt>
                <c:pt idx="1507">
                  <c:v>7.1261438717392767E-2</c:v>
                </c:pt>
                <c:pt idx="1508">
                  <c:v>0.13456600735529578</c:v>
                </c:pt>
                <c:pt idx="1509">
                  <c:v>8.0185655188324087E-2</c:v>
                </c:pt>
                <c:pt idx="1510">
                  <c:v>7.6019998247293649E-2</c:v>
                </c:pt>
                <c:pt idx="1511">
                  <c:v>0.11106583142165627</c:v>
                </c:pt>
                <c:pt idx="1512">
                  <c:v>9.5529790494095421E-2</c:v>
                </c:pt>
                <c:pt idx="1513">
                  <c:v>6.2673547388222187E-2</c:v>
                </c:pt>
                <c:pt idx="1514">
                  <c:v>8.4313625751027896E-2</c:v>
                </c:pt>
                <c:pt idx="1515">
                  <c:v>0.12304884412880125</c:v>
                </c:pt>
                <c:pt idx="1516">
                  <c:v>0.17189902541954549</c:v>
                </c:pt>
                <c:pt idx="1517">
                  <c:v>8.628785914995861E-2</c:v>
                </c:pt>
                <c:pt idx="1518">
                  <c:v>0.18778230479085756</c:v>
                </c:pt>
                <c:pt idx="1519">
                  <c:v>0.10988844758275079</c:v>
                </c:pt>
                <c:pt idx="1520">
                  <c:v>0.11068856004602218</c:v>
                </c:pt>
                <c:pt idx="1521">
                  <c:v>9.75903912085722E-2</c:v>
                </c:pt>
                <c:pt idx="1522">
                  <c:v>0.13921596091128968</c:v>
                </c:pt>
                <c:pt idx="1523">
                  <c:v>7.283344463818453E-2</c:v>
                </c:pt>
                <c:pt idx="1524">
                  <c:v>0.1432153564060481</c:v>
                </c:pt>
                <c:pt idx="1525">
                  <c:v>7.3828927899824301E-2</c:v>
                </c:pt>
                <c:pt idx="1526">
                  <c:v>9.6683050008206803E-2</c:v>
                </c:pt>
                <c:pt idx="1527">
                  <c:v>0.17226991375881734</c:v>
                </c:pt>
                <c:pt idx="1528">
                  <c:v>8.8964933590113343E-2</c:v>
                </c:pt>
                <c:pt idx="1529">
                  <c:v>0.1016087191183697</c:v>
                </c:pt>
                <c:pt idx="1530">
                  <c:v>6.2005756815479735E-2</c:v>
                </c:pt>
                <c:pt idx="1531">
                  <c:v>8.0516755681629498E-2</c:v>
                </c:pt>
                <c:pt idx="1532">
                  <c:v>0.10878246670283991</c:v>
                </c:pt>
                <c:pt idx="1533">
                  <c:v>7.5932796941242262E-2</c:v>
                </c:pt>
                <c:pt idx="1534">
                  <c:v>8.485988407431605E-2</c:v>
                </c:pt>
                <c:pt idx="1535">
                  <c:v>0.22532213517218391</c:v>
                </c:pt>
                <c:pt idx="1536">
                  <c:v>9.9270842564060935E-2</c:v>
                </c:pt>
                <c:pt idx="1537">
                  <c:v>0.10941957716312366</c:v>
                </c:pt>
                <c:pt idx="1538">
                  <c:v>0.10032517485278647</c:v>
                </c:pt>
                <c:pt idx="1539">
                  <c:v>9.4055369334032093E-2</c:v>
                </c:pt>
                <c:pt idx="1540">
                  <c:v>9.6122203094554187E-2</c:v>
                </c:pt>
                <c:pt idx="1541">
                  <c:v>0.15682416751898476</c:v>
                </c:pt>
                <c:pt idx="1542">
                  <c:v>0.18236368868361841</c:v>
                </c:pt>
                <c:pt idx="1543">
                  <c:v>9.7815616400532629E-2</c:v>
                </c:pt>
                <c:pt idx="1544">
                  <c:v>0.11469174675392976</c:v>
                </c:pt>
                <c:pt idx="1545">
                  <c:v>0.2216518509101093</c:v>
                </c:pt>
                <c:pt idx="1546">
                  <c:v>0.58954294230546145</c:v>
                </c:pt>
                <c:pt idx="1547">
                  <c:v>0.18167210626090297</c:v>
                </c:pt>
                <c:pt idx="1548">
                  <c:v>0.28744469137644379</c:v>
                </c:pt>
                <c:pt idx="1549">
                  <c:v>0.10904124421116135</c:v>
                </c:pt>
                <c:pt idx="1550">
                  <c:v>0.14497367713205545</c:v>
                </c:pt>
                <c:pt idx="1551">
                  <c:v>0.12191316451920529</c:v>
                </c:pt>
                <c:pt idx="1552">
                  <c:v>0.19982775174974243</c:v>
                </c:pt>
                <c:pt idx="1553">
                  <c:v>0.3919493462700025</c:v>
                </c:pt>
                <c:pt idx="1554">
                  <c:v>0.34352373059302493</c:v>
                </c:pt>
                <c:pt idx="1555">
                  <c:v>0.27656616069644541</c:v>
                </c:pt>
                <c:pt idx="1556">
                  <c:v>0.34456129051356615</c:v>
                </c:pt>
                <c:pt idx="1557">
                  <c:v>0.16023156639435224</c:v>
                </c:pt>
                <c:pt idx="1558">
                  <c:v>0.19428075212400453</c:v>
                </c:pt>
                <c:pt idx="1559">
                  <c:v>0.27137695766879544</c:v>
                </c:pt>
                <c:pt idx="1560">
                  <c:v>0.11470572147613733</c:v>
                </c:pt>
                <c:pt idx="1561">
                  <c:v>0.29299056167099802</c:v>
                </c:pt>
                <c:pt idx="1562">
                  <c:v>0.39888468679886452</c:v>
                </c:pt>
                <c:pt idx="1563">
                  <c:v>0.28798850648963731</c:v>
                </c:pt>
                <c:pt idx="1564">
                  <c:v>0.29735255550772555</c:v>
                </c:pt>
                <c:pt idx="1565">
                  <c:v>0.15760645586074826</c:v>
                </c:pt>
                <c:pt idx="1566">
                  <c:v>0.28148743519917724</c:v>
                </c:pt>
                <c:pt idx="1567">
                  <c:v>0.23933201885023647</c:v>
                </c:pt>
                <c:pt idx="1568">
                  <c:v>0.15678355678813952</c:v>
                </c:pt>
                <c:pt idx="1569">
                  <c:v>0.2642516360416528</c:v>
                </c:pt>
                <c:pt idx="1570">
                  <c:v>0.38774987936726868</c:v>
                </c:pt>
                <c:pt idx="1571">
                  <c:v>0.20927274179057659</c:v>
                </c:pt>
                <c:pt idx="1572">
                  <c:v>0.1973703921765472</c:v>
                </c:pt>
                <c:pt idx="1573">
                  <c:v>0.18369951382955954</c:v>
                </c:pt>
                <c:pt idx="1574">
                  <c:v>0.37660700858841778</c:v>
                </c:pt>
                <c:pt idx="1575">
                  <c:v>0.23789825211943944</c:v>
                </c:pt>
                <c:pt idx="1576">
                  <c:v>0.26455301043698298</c:v>
                </c:pt>
                <c:pt idx="1577">
                  <c:v>0.35905409892411211</c:v>
                </c:pt>
                <c:pt idx="1578">
                  <c:v>0.3797187219104457</c:v>
                </c:pt>
                <c:pt idx="1579">
                  <c:v>0.30750171983658786</c:v>
                </c:pt>
                <c:pt idx="1580">
                  <c:v>0.25691578586184655</c:v>
                </c:pt>
                <c:pt idx="1581">
                  <c:v>0.18442186135520511</c:v>
                </c:pt>
                <c:pt idx="1582">
                  <c:v>0.23098181545919286</c:v>
                </c:pt>
                <c:pt idx="1583">
                  <c:v>0.35367800015260087</c:v>
                </c:pt>
                <c:pt idx="1584">
                  <c:v>0.31637980607219018</c:v>
                </c:pt>
                <c:pt idx="1585">
                  <c:v>0.30019206552937977</c:v>
                </c:pt>
                <c:pt idx="1586">
                  <c:v>0.21054634228636251</c:v>
                </c:pt>
                <c:pt idx="1587">
                  <c:v>0.26978011592529483</c:v>
                </c:pt>
                <c:pt idx="1588">
                  <c:v>0.27206150723694361</c:v>
                </c:pt>
                <c:pt idx="1589">
                  <c:v>0.4133941289984101</c:v>
                </c:pt>
                <c:pt idx="1590">
                  <c:v>0.16953984580344661</c:v>
                </c:pt>
                <c:pt idx="1591">
                  <c:v>0.39892717512436576</c:v>
                </c:pt>
                <c:pt idx="1592">
                  <c:v>0.3573617394935365</c:v>
                </c:pt>
                <c:pt idx="1593">
                  <c:v>0.28383982082185272</c:v>
                </c:pt>
                <c:pt idx="1594">
                  <c:v>0.28400600544359383</c:v>
                </c:pt>
                <c:pt idx="1595">
                  <c:v>0.38789203258019822</c:v>
                </c:pt>
                <c:pt idx="1596">
                  <c:v>0.2132430973978349</c:v>
                </c:pt>
                <c:pt idx="1597">
                  <c:v>0.40535653227234864</c:v>
                </c:pt>
                <c:pt idx="1598">
                  <c:v>0.45780795193513363</c:v>
                </c:pt>
                <c:pt idx="1599">
                  <c:v>0.34997604753639094</c:v>
                </c:pt>
                <c:pt idx="1600">
                  <c:v>0.20330909356452387</c:v>
                </c:pt>
                <c:pt idx="1601">
                  <c:v>0.36926338407895948</c:v>
                </c:pt>
                <c:pt idx="1602">
                  <c:v>0.30749522797089618</c:v>
                </c:pt>
                <c:pt idx="1603">
                  <c:v>0.24368956358494517</c:v>
                </c:pt>
                <c:pt idx="1604">
                  <c:v>0.60099234622289888</c:v>
                </c:pt>
                <c:pt idx="1605">
                  <c:v>0.27351425289619941</c:v>
                </c:pt>
                <c:pt idx="1606">
                  <c:v>0.30720427477201662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4D-4BD4-B56D-19715D8ADF0C}"/>
            </c:ext>
          </c:extLst>
        </c:ser>
        <c:ser>
          <c:idx val="1"/>
          <c:order val="1"/>
          <c:tx>
            <c:v>MW876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'-2 mm'!$I$2:$I$1608</c:f>
              <c:numCache>
                <c:formatCode>General</c:formatCode>
                <c:ptCount val="1607"/>
                <c:pt idx="0">
                  <c:v>-7.4085993766784801</c:v>
                </c:pt>
                <c:pt idx="1">
                  <c:v>-7.39099025726318</c:v>
                </c:pt>
                <c:pt idx="2">
                  <c:v>-7.1206865310668803</c:v>
                </c:pt>
                <c:pt idx="3">
                  <c:v>-7.20502328872678</c:v>
                </c:pt>
                <c:pt idx="4">
                  <c:v>-7.2441530227660804</c:v>
                </c:pt>
                <c:pt idx="5">
                  <c:v>-7.3664050102233807</c:v>
                </c:pt>
                <c:pt idx="6">
                  <c:v>-7.1300749778747807</c:v>
                </c:pt>
                <c:pt idx="7">
                  <c:v>-7.2994594573974805</c:v>
                </c:pt>
                <c:pt idx="8">
                  <c:v>-7.3587031364440803</c:v>
                </c:pt>
                <c:pt idx="9">
                  <c:v>-7.4963502883910804</c:v>
                </c:pt>
                <c:pt idx="10">
                  <c:v>-7.2214894294738805</c:v>
                </c:pt>
                <c:pt idx="11">
                  <c:v>-7.3901510238647807</c:v>
                </c:pt>
                <c:pt idx="12">
                  <c:v>-7.2244777679443803</c:v>
                </c:pt>
                <c:pt idx="13">
                  <c:v>-7.2363705635070801</c:v>
                </c:pt>
                <c:pt idx="14">
                  <c:v>-7.1173253059386807</c:v>
                </c:pt>
                <c:pt idx="15">
                  <c:v>-7.00000953674318</c:v>
                </c:pt>
                <c:pt idx="16">
                  <c:v>-6.9754176139831801</c:v>
                </c:pt>
                <c:pt idx="17">
                  <c:v>-7.2890772819518803</c:v>
                </c:pt>
                <c:pt idx="18">
                  <c:v>-7.1441602706908807</c:v>
                </c:pt>
                <c:pt idx="19">
                  <c:v>-7.1493873596191806</c:v>
                </c:pt>
                <c:pt idx="20">
                  <c:v>-6.9494085311889799</c:v>
                </c:pt>
                <c:pt idx="21">
                  <c:v>-7.1597270965575808</c:v>
                </c:pt>
                <c:pt idx="22">
                  <c:v>-7.16656970977788</c:v>
                </c:pt>
                <c:pt idx="23">
                  <c:v>-7.0120081901549804</c:v>
                </c:pt>
                <c:pt idx="24">
                  <c:v>-6.9773349761962802</c:v>
                </c:pt>
                <c:pt idx="25">
                  <c:v>-6.9127364158630806</c:v>
                </c:pt>
                <c:pt idx="26">
                  <c:v>-7.0900402069091806</c:v>
                </c:pt>
                <c:pt idx="27">
                  <c:v>-6.9297523498534801</c:v>
                </c:pt>
                <c:pt idx="28">
                  <c:v>-6.8376131057738805</c:v>
                </c:pt>
                <c:pt idx="29">
                  <c:v>-6.99515151977538</c:v>
                </c:pt>
                <c:pt idx="30">
                  <c:v>-6.9583849906921804</c:v>
                </c:pt>
                <c:pt idx="31">
                  <c:v>-6.9665966033935804</c:v>
                </c:pt>
                <c:pt idx="32">
                  <c:v>-6.6836791038512802</c:v>
                </c:pt>
                <c:pt idx="33">
                  <c:v>-7.1171689033507803</c:v>
                </c:pt>
                <c:pt idx="34">
                  <c:v>-7.0891008377074805</c:v>
                </c:pt>
                <c:pt idx="35">
                  <c:v>-6.9174160957336808</c:v>
                </c:pt>
                <c:pt idx="36">
                  <c:v>-6.8386230468749805</c:v>
                </c:pt>
                <c:pt idx="37">
                  <c:v>-7.0645370483398802</c:v>
                </c:pt>
                <c:pt idx="38">
                  <c:v>-7.2221407890319806</c:v>
                </c:pt>
                <c:pt idx="39">
                  <c:v>-6.9828438758849805</c:v>
                </c:pt>
                <c:pt idx="40">
                  <c:v>-7.1614346504211808</c:v>
                </c:pt>
                <c:pt idx="41">
                  <c:v>-6.7759280204772807</c:v>
                </c:pt>
                <c:pt idx="42">
                  <c:v>-6.99505043029788</c:v>
                </c:pt>
                <c:pt idx="43">
                  <c:v>-7.0745744705199805</c:v>
                </c:pt>
                <c:pt idx="44">
                  <c:v>-6.9379973411559801</c:v>
                </c:pt>
                <c:pt idx="45">
                  <c:v>-6.9445819854736808</c:v>
                </c:pt>
                <c:pt idx="46">
                  <c:v>-6.8192505836486808</c:v>
                </c:pt>
                <c:pt idx="47">
                  <c:v>-6.6881399154662802</c:v>
                </c:pt>
                <c:pt idx="48">
                  <c:v>-6.8415608406066806</c:v>
                </c:pt>
                <c:pt idx="49">
                  <c:v>-7.17168617248538</c:v>
                </c:pt>
                <c:pt idx="50">
                  <c:v>-6.9208350181579803</c:v>
                </c:pt>
                <c:pt idx="51">
                  <c:v>-7.0307273864745801</c:v>
                </c:pt>
                <c:pt idx="52">
                  <c:v>-6.7883963584899805</c:v>
                </c:pt>
                <c:pt idx="53">
                  <c:v>-6.9720301628112802</c:v>
                </c:pt>
                <c:pt idx="54">
                  <c:v>-6.8540492057799804</c:v>
                </c:pt>
                <c:pt idx="55">
                  <c:v>-6.7949509620666806</c:v>
                </c:pt>
                <c:pt idx="56">
                  <c:v>-6.91414022445678</c:v>
                </c:pt>
                <c:pt idx="57">
                  <c:v>-6.4927802085876802</c:v>
                </c:pt>
                <c:pt idx="58">
                  <c:v>-6.8039784431457804</c:v>
                </c:pt>
                <c:pt idx="59">
                  <c:v>-6.8476433753966806</c:v>
                </c:pt>
                <c:pt idx="60">
                  <c:v>-6.6910729408263805</c:v>
                </c:pt>
                <c:pt idx="61">
                  <c:v>-6.53772926330568</c:v>
                </c:pt>
                <c:pt idx="62">
                  <c:v>-6.9681529998778799</c:v>
                </c:pt>
                <c:pt idx="63">
                  <c:v>-6.6754250526427805</c:v>
                </c:pt>
                <c:pt idx="64">
                  <c:v>-6.7851228713988805</c:v>
                </c:pt>
                <c:pt idx="65">
                  <c:v>-6.8894987106322807</c:v>
                </c:pt>
                <c:pt idx="66">
                  <c:v>-6.7130751609801802</c:v>
                </c:pt>
                <c:pt idx="67">
                  <c:v>-6.7665643692016806</c:v>
                </c:pt>
                <c:pt idx="68">
                  <c:v>-6.80570840835568</c:v>
                </c:pt>
                <c:pt idx="69">
                  <c:v>-6.6494112014770801</c:v>
                </c:pt>
                <c:pt idx="70">
                  <c:v>-6.9070367813110805</c:v>
                </c:pt>
                <c:pt idx="71">
                  <c:v>-7.0239663124084801</c:v>
                </c:pt>
                <c:pt idx="72">
                  <c:v>-6.53441286087038</c:v>
                </c:pt>
                <c:pt idx="73">
                  <c:v>-6.5977787971496804</c:v>
                </c:pt>
                <c:pt idx="74">
                  <c:v>-6.6452879905700808</c:v>
                </c:pt>
                <c:pt idx="75">
                  <c:v>-6.6952118873595801</c:v>
                </c:pt>
                <c:pt idx="76">
                  <c:v>-6.73702859878538</c:v>
                </c:pt>
                <c:pt idx="77">
                  <c:v>-6.7497267723083807</c:v>
                </c:pt>
                <c:pt idx="78">
                  <c:v>-6.9700961112975808</c:v>
                </c:pt>
                <c:pt idx="79">
                  <c:v>-6.7063851356506801</c:v>
                </c:pt>
                <c:pt idx="80">
                  <c:v>-6.7131023406982804</c:v>
                </c:pt>
                <c:pt idx="81">
                  <c:v>-6.6764445304870801</c:v>
                </c:pt>
                <c:pt idx="82">
                  <c:v>-6.62138271331788</c:v>
                </c:pt>
                <c:pt idx="83">
                  <c:v>-6.7671852111816806</c:v>
                </c:pt>
                <c:pt idx="84">
                  <c:v>-6.5318255424499805</c:v>
                </c:pt>
                <c:pt idx="85">
                  <c:v>-6.3211636543273801</c:v>
                </c:pt>
                <c:pt idx="86">
                  <c:v>-6.3577709197997807</c:v>
                </c:pt>
                <c:pt idx="87">
                  <c:v>-6.6015262603759801</c:v>
                </c:pt>
                <c:pt idx="88">
                  <c:v>-6.7107982635497807</c:v>
                </c:pt>
                <c:pt idx="89">
                  <c:v>-7.0222692489623801</c:v>
                </c:pt>
                <c:pt idx="90">
                  <c:v>-6.4286775588988805</c:v>
                </c:pt>
                <c:pt idx="91">
                  <c:v>-6.7555737495422807</c:v>
                </c:pt>
                <c:pt idx="92">
                  <c:v>-6.6291050910949805</c:v>
                </c:pt>
                <c:pt idx="93">
                  <c:v>-6.6238594055175808</c:v>
                </c:pt>
                <c:pt idx="94">
                  <c:v>-6.4090981483459801</c:v>
                </c:pt>
                <c:pt idx="95">
                  <c:v>-6.32343006134038</c:v>
                </c:pt>
                <c:pt idx="96">
                  <c:v>-6.6582627296447807</c:v>
                </c:pt>
                <c:pt idx="97">
                  <c:v>-6.3945708274840802</c:v>
                </c:pt>
                <c:pt idx="98">
                  <c:v>-6.2315711975097807</c:v>
                </c:pt>
                <c:pt idx="99">
                  <c:v>-6.6923980712890803</c:v>
                </c:pt>
                <c:pt idx="100">
                  <c:v>-6.6742525100707804</c:v>
                </c:pt>
                <c:pt idx="101">
                  <c:v>-6.5237555503844806</c:v>
                </c:pt>
                <c:pt idx="102">
                  <c:v>-6.4129180908202805</c:v>
                </c:pt>
                <c:pt idx="103">
                  <c:v>-6.77269411087038</c:v>
                </c:pt>
                <c:pt idx="104">
                  <c:v>-6.3183693885802805</c:v>
                </c:pt>
                <c:pt idx="105">
                  <c:v>-6.3538637161254803</c:v>
                </c:pt>
                <c:pt idx="106">
                  <c:v>-6.5380039215087802</c:v>
                </c:pt>
                <c:pt idx="107">
                  <c:v>-6.4363808631896804</c:v>
                </c:pt>
                <c:pt idx="108">
                  <c:v>-6.4779233932494806</c:v>
                </c:pt>
                <c:pt idx="109">
                  <c:v>-6.7042541503905806</c:v>
                </c:pt>
                <c:pt idx="110">
                  <c:v>-6.6224298477172807</c:v>
                </c:pt>
                <c:pt idx="111">
                  <c:v>-6.2177896499633807</c:v>
                </c:pt>
                <c:pt idx="112">
                  <c:v>-6.5426969528197807</c:v>
                </c:pt>
                <c:pt idx="113">
                  <c:v>-6.4980449676513805</c:v>
                </c:pt>
                <c:pt idx="114">
                  <c:v>-6.3318257331847807</c:v>
                </c:pt>
                <c:pt idx="115">
                  <c:v>-6.4690275192260804</c:v>
                </c:pt>
                <c:pt idx="116">
                  <c:v>-6.2374248504638805</c:v>
                </c:pt>
                <c:pt idx="117">
                  <c:v>-6.2747268676757804</c:v>
                </c:pt>
                <c:pt idx="118">
                  <c:v>-6.6268811225890802</c:v>
                </c:pt>
                <c:pt idx="119">
                  <c:v>-6.5754027366637802</c:v>
                </c:pt>
                <c:pt idx="120">
                  <c:v>-6.1471028327941806</c:v>
                </c:pt>
                <c:pt idx="121">
                  <c:v>-6.3691334724425808</c:v>
                </c:pt>
                <c:pt idx="122">
                  <c:v>-6.3214502334594806</c:v>
                </c:pt>
                <c:pt idx="123">
                  <c:v>-6.1568951606750808</c:v>
                </c:pt>
                <c:pt idx="124">
                  <c:v>-6.4397912025451802</c:v>
                </c:pt>
                <c:pt idx="125">
                  <c:v>-6.2751917839049804</c:v>
                </c:pt>
                <c:pt idx="126">
                  <c:v>-6.3264374732970801</c:v>
                </c:pt>
                <c:pt idx="127">
                  <c:v>-6.3141479492187802</c:v>
                </c:pt>
                <c:pt idx="128">
                  <c:v>-6.21747446060178</c:v>
                </c:pt>
                <c:pt idx="129">
                  <c:v>-6.30813980102538</c:v>
                </c:pt>
                <c:pt idx="130">
                  <c:v>-6.2292299270629803</c:v>
                </c:pt>
                <c:pt idx="131">
                  <c:v>-6.1166343688964799</c:v>
                </c:pt>
                <c:pt idx="132">
                  <c:v>-6.2136158943175808</c:v>
                </c:pt>
                <c:pt idx="133">
                  <c:v>-6.4198455810546804</c:v>
                </c:pt>
                <c:pt idx="134">
                  <c:v>-6.5188131332397807</c:v>
                </c:pt>
                <c:pt idx="135">
                  <c:v>-6.5596399307250808</c:v>
                </c:pt>
                <c:pt idx="136">
                  <c:v>-6.0879259109496804</c:v>
                </c:pt>
                <c:pt idx="137">
                  <c:v>-6.3935337066650799</c:v>
                </c:pt>
                <c:pt idx="138">
                  <c:v>-5.9197835922240802</c:v>
                </c:pt>
                <c:pt idx="139">
                  <c:v>-6.20724344253538</c:v>
                </c:pt>
                <c:pt idx="140">
                  <c:v>-6.2826957702636808</c:v>
                </c:pt>
                <c:pt idx="141">
                  <c:v>-6.3666648864745801</c:v>
                </c:pt>
                <c:pt idx="142">
                  <c:v>-6.4465408325194806</c:v>
                </c:pt>
                <c:pt idx="143">
                  <c:v>-5.9757270812987802</c:v>
                </c:pt>
                <c:pt idx="144">
                  <c:v>-6.3278264999389799</c:v>
                </c:pt>
                <c:pt idx="145">
                  <c:v>-6.41213321685788</c:v>
                </c:pt>
                <c:pt idx="146">
                  <c:v>-6.2111968994140803</c:v>
                </c:pt>
                <c:pt idx="147">
                  <c:v>-6.1259613037109801</c:v>
                </c:pt>
                <c:pt idx="148">
                  <c:v>-6.3301086425780806</c:v>
                </c:pt>
                <c:pt idx="149">
                  <c:v>-6.0492424964904803</c:v>
                </c:pt>
                <c:pt idx="150">
                  <c:v>-6.1312417984008807</c:v>
                </c:pt>
                <c:pt idx="151">
                  <c:v>-6.0185694694518803</c:v>
                </c:pt>
                <c:pt idx="152">
                  <c:v>-6.2857632637023801</c:v>
                </c:pt>
                <c:pt idx="153">
                  <c:v>-6.0535731315612802</c:v>
                </c:pt>
                <c:pt idx="154">
                  <c:v>-6.3310565948486808</c:v>
                </c:pt>
                <c:pt idx="155">
                  <c:v>-6.0477490425109801</c:v>
                </c:pt>
                <c:pt idx="156">
                  <c:v>-6.4099783897399805</c:v>
                </c:pt>
                <c:pt idx="157">
                  <c:v>-5.8458962440490803</c:v>
                </c:pt>
                <c:pt idx="158">
                  <c:v>-6.0950202941894807</c:v>
                </c:pt>
                <c:pt idx="159">
                  <c:v>-5.9141111373901802</c:v>
                </c:pt>
                <c:pt idx="160">
                  <c:v>-5.9342870712279803</c:v>
                </c:pt>
                <c:pt idx="161">
                  <c:v>-5.8446078300475808</c:v>
                </c:pt>
                <c:pt idx="162">
                  <c:v>-5.9655642509460804</c:v>
                </c:pt>
                <c:pt idx="163">
                  <c:v>-5.9918322563171804</c:v>
                </c:pt>
                <c:pt idx="164">
                  <c:v>-6.0639171600341806</c:v>
                </c:pt>
                <c:pt idx="165">
                  <c:v>-5.7370729446410804</c:v>
                </c:pt>
                <c:pt idx="166">
                  <c:v>-5.9990134239196804</c:v>
                </c:pt>
                <c:pt idx="167">
                  <c:v>-5.9670996665954803</c:v>
                </c:pt>
                <c:pt idx="168">
                  <c:v>-6.5176386833190803</c:v>
                </c:pt>
                <c:pt idx="169">
                  <c:v>-6.1563057899474805</c:v>
                </c:pt>
                <c:pt idx="170">
                  <c:v>-5.9214406013488805</c:v>
                </c:pt>
                <c:pt idx="171">
                  <c:v>-6.0568308830260804</c:v>
                </c:pt>
                <c:pt idx="172">
                  <c:v>-5.8935708999633807</c:v>
                </c:pt>
                <c:pt idx="173">
                  <c:v>-5.7592182159423801</c:v>
                </c:pt>
                <c:pt idx="174">
                  <c:v>-6.0195527076720801</c:v>
                </c:pt>
                <c:pt idx="175">
                  <c:v>-6.1494121551513805</c:v>
                </c:pt>
                <c:pt idx="176">
                  <c:v>-6.0091586112975808</c:v>
                </c:pt>
                <c:pt idx="177">
                  <c:v>-6.0113563537597807</c:v>
                </c:pt>
                <c:pt idx="178">
                  <c:v>-5.86099433898928</c:v>
                </c:pt>
                <c:pt idx="179">
                  <c:v>-5.8029093742370801</c:v>
                </c:pt>
                <c:pt idx="180">
                  <c:v>-5.94102859497068</c:v>
                </c:pt>
                <c:pt idx="181">
                  <c:v>-5.8933320045470801</c:v>
                </c:pt>
                <c:pt idx="182">
                  <c:v>-5.9843544960021804</c:v>
                </c:pt>
                <c:pt idx="183">
                  <c:v>-5.78979587554928</c:v>
                </c:pt>
                <c:pt idx="184">
                  <c:v>-5.9549093246459801</c:v>
                </c:pt>
                <c:pt idx="185">
                  <c:v>-5.7614192962646804</c:v>
                </c:pt>
                <c:pt idx="186">
                  <c:v>-5.90051174163818</c:v>
                </c:pt>
                <c:pt idx="187">
                  <c:v>-5.6399288177489808</c:v>
                </c:pt>
                <c:pt idx="188">
                  <c:v>-5.7818655967712802</c:v>
                </c:pt>
                <c:pt idx="189">
                  <c:v>-5.6939854621886807</c:v>
                </c:pt>
                <c:pt idx="190">
                  <c:v>-5.7299327850341806</c:v>
                </c:pt>
                <c:pt idx="191">
                  <c:v>-5.7665410041808807</c:v>
                </c:pt>
                <c:pt idx="192">
                  <c:v>-5.6178054809569806</c:v>
                </c:pt>
                <c:pt idx="193">
                  <c:v>-5.89473295211788</c:v>
                </c:pt>
                <c:pt idx="194">
                  <c:v>-5.7350778579711807</c:v>
                </c:pt>
                <c:pt idx="195">
                  <c:v>-6.0172977447509801</c:v>
                </c:pt>
                <c:pt idx="196">
                  <c:v>-5.7913141250610805</c:v>
                </c:pt>
                <c:pt idx="197">
                  <c:v>-5.8523473739623801</c:v>
                </c:pt>
                <c:pt idx="198">
                  <c:v>-5.72172451019288</c:v>
                </c:pt>
                <c:pt idx="199">
                  <c:v>-5.8243637084960804</c:v>
                </c:pt>
                <c:pt idx="200">
                  <c:v>-5.5835371017455806</c:v>
                </c:pt>
                <c:pt idx="201">
                  <c:v>-5.6953711509704803</c:v>
                </c:pt>
                <c:pt idx="202">
                  <c:v>-5.5503716468810804</c:v>
                </c:pt>
                <c:pt idx="203">
                  <c:v>-5.9025712013244807</c:v>
                </c:pt>
                <c:pt idx="204">
                  <c:v>-5.6181693077087802</c:v>
                </c:pt>
                <c:pt idx="205">
                  <c:v>-5.6873483657836807</c:v>
                </c:pt>
                <c:pt idx="206">
                  <c:v>-5.5333929061889799</c:v>
                </c:pt>
                <c:pt idx="207">
                  <c:v>-5.5585794448852806</c:v>
                </c:pt>
                <c:pt idx="208">
                  <c:v>-5.6369843482970801</c:v>
                </c:pt>
                <c:pt idx="209">
                  <c:v>-5.6690363883971804</c:v>
                </c:pt>
                <c:pt idx="210">
                  <c:v>-5.4925498962402806</c:v>
                </c:pt>
                <c:pt idx="211">
                  <c:v>-5.6381769180297807</c:v>
                </c:pt>
                <c:pt idx="212">
                  <c:v>-5.8021078109740802</c:v>
                </c:pt>
                <c:pt idx="213">
                  <c:v>-5.5982079505920801</c:v>
                </c:pt>
                <c:pt idx="214">
                  <c:v>-5.5458922386169807</c:v>
                </c:pt>
                <c:pt idx="215">
                  <c:v>-5.5458111763000808</c:v>
                </c:pt>
                <c:pt idx="216">
                  <c:v>-5.5021905899047807</c:v>
                </c:pt>
                <c:pt idx="217">
                  <c:v>-5.6606760025024805</c:v>
                </c:pt>
                <c:pt idx="218">
                  <c:v>-5.5500345230102806</c:v>
                </c:pt>
                <c:pt idx="219">
                  <c:v>-5.4038958549499805</c:v>
                </c:pt>
                <c:pt idx="220">
                  <c:v>-5.6679415702819806</c:v>
                </c:pt>
                <c:pt idx="221">
                  <c:v>-5.4780807495116806</c:v>
                </c:pt>
                <c:pt idx="222">
                  <c:v>-5.3285250663757804</c:v>
                </c:pt>
                <c:pt idx="223">
                  <c:v>-5.5220799446105806</c:v>
                </c:pt>
                <c:pt idx="224">
                  <c:v>-5.6633000373840803</c:v>
                </c:pt>
                <c:pt idx="225">
                  <c:v>-5.3548326492309801</c:v>
                </c:pt>
                <c:pt idx="226">
                  <c:v>-5.3595089912414799</c:v>
                </c:pt>
                <c:pt idx="227">
                  <c:v>-5.6981239318847807</c:v>
                </c:pt>
                <c:pt idx="228">
                  <c:v>-5.5551967620849805</c:v>
                </c:pt>
                <c:pt idx="229">
                  <c:v>-5.5841989517211807</c:v>
                </c:pt>
                <c:pt idx="230">
                  <c:v>-5.7195506095885804</c:v>
                </c:pt>
                <c:pt idx="231">
                  <c:v>-5.2304635047912802</c:v>
                </c:pt>
                <c:pt idx="232">
                  <c:v>-5.4625678062438805</c:v>
                </c:pt>
                <c:pt idx="233">
                  <c:v>-5.4277644157409801</c:v>
                </c:pt>
                <c:pt idx="234">
                  <c:v>-5.5481157302856801</c:v>
                </c:pt>
                <c:pt idx="235">
                  <c:v>-5.3098340034484801</c:v>
                </c:pt>
                <c:pt idx="236">
                  <c:v>-5.5162668228149805</c:v>
                </c:pt>
                <c:pt idx="237">
                  <c:v>-5.1375031471252806</c:v>
                </c:pt>
                <c:pt idx="238">
                  <c:v>-5.4057493209838805</c:v>
                </c:pt>
                <c:pt idx="239">
                  <c:v>-5.4573478698730806</c:v>
                </c:pt>
                <c:pt idx="240">
                  <c:v>-5.4943776130675808</c:v>
                </c:pt>
                <c:pt idx="241">
                  <c:v>-5.4904952049255806</c:v>
                </c:pt>
                <c:pt idx="242">
                  <c:v>-5.3838629722594806</c:v>
                </c:pt>
                <c:pt idx="243">
                  <c:v>-5.43414735794068</c:v>
                </c:pt>
                <c:pt idx="244">
                  <c:v>-5.5163307189941806</c:v>
                </c:pt>
                <c:pt idx="245">
                  <c:v>-5.3630394935607804</c:v>
                </c:pt>
                <c:pt idx="246">
                  <c:v>-5.4232025146484801</c:v>
                </c:pt>
                <c:pt idx="247">
                  <c:v>-5.2472000122069806</c:v>
                </c:pt>
                <c:pt idx="248">
                  <c:v>-5.1681694984435804</c:v>
                </c:pt>
                <c:pt idx="249">
                  <c:v>-5.3003439903258807</c:v>
                </c:pt>
                <c:pt idx="250">
                  <c:v>-5.3145885467528799</c:v>
                </c:pt>
                <c:pt idx="251">
                  <c:v>-5.6040616035461808</c:v>
                </c:pt>
                <c:pt idx="252">
                  <c:v>-5.3798370361327805</c:v>
                </c:pt>
                <c:pt idx="253">
                  <c:v>-5.2581973075866806</c:v>
                </c:pt>
                <c:pt idx="254">
                  <c:v>-5.4302225112914799</c:v>
                </c:pt>
                <c:pt idx="255">
                  <c:v>-5.5637087821960804</c:v>
                </c:pt>
                <c:pt idx="256">
                  <c:v>-5.2339563369750808</c:v>
                </c:pt>
                <c:pt idx="257">
                  <c:v>-5.3200054168700808</c:v>
                </c:pt>
                <c:pt idx="258">
                  <c:v>-5.3493466377257803</c:v>
                </c:pt>
                <c:pt idx="259">
                  <c:v>-5.1102991104125808</c:v>
                </c:pt>
                <c:pt idx="260">
                  <c:v>-5.0722956657409801</c:v>
                </c:pt>
                <c:pt idx="261">
                  <c:v>-5.2043714523315803</c:v>
                </c:pt>
                <c:pt idx="262">
                  <c:v>-5.16306447982788</c:v>
                </c:pt>
                <c:pt idx="263">
                  <c:v>-5.1212763786315803</c:v>
                </c:pt>
                <c:pt idx="264">
                  <c:v>-5.10603475570678</c:v>
                </c:pt>
                <c:pt idx="265">
                  <c:v>-5.0438199043273801</c:v>
                </c:pt>
                <c:pt idx="266">
                  <c:v>-5.1765408515929803</c:v>
                </c:pt>
                <c:pt idx="267">
                  <c:v>-4.9335670471191806</c:v>
                </c:pt>
                <c:pt idx="268">
                  <c:v>-5.0007777214049804</c:v>
                </c:pt>
                <c:pt idx="269">
                  <c:v>-4.9536604881286808</c:v>
                </c:pt>
                <c:pt idx="270">
                  <c:v>-5.00217580795288</c:v>
                </c:pt>
                <c:pt idx="271">
                  <c:v>-5.2682056427001802</c:v>
                </c:pt>
                <c:pt idx="272">
                  <c:v>-4.8493795394897807</c:v>
                </c:pt>
                <c:pt idx="273">
                  <c:v>-4.8981175422668803</c:v>
                </c:pt>
                <c:pt idx="274">
                  <c:v>-4.9411468505859801</c:v>
                </c:pt>
                <c:pt idx="275">
                  <c:v>-5.16878938674928</c:v>
                </c:pt>
                <c:pt idx="276">
                  <c:v>-4.9221491813659801</c:v>
                </c:pt>
                <c:pt idx="277">
                  <c:v>-4.8718824386596804</c:v>
                </c:pt>
                <c:pt idx="278">
                  <c:v>-4.8846302032470801</c:v>
                </c:pt>
                <c:pt idx="279">
                  <c:v>-4.83005475997928</c:v>
                </c:pt>
                <c:pt idx="280">
                  <c:v>-4.9874463081359801</c:v>
                </c:pt>
                <c:pt idx="281">
                  <c:v>-5.0123438835143803</c:v>
                </c:pt>
                <c:pt idx="282">
                  <c:v>-5.0230102539062802</c:v>
                </c:pt>
                <c:pt idx="283">
                  <c:v>-4.8661131858825808</c:v>
                </c:pt>
                <c:pt idx="284">
                  <c:v>-4.9566512107848801</c:v>
                </c:pt>
                <c:pt idx="285">
                  <c:v>-4.8702239990234801</c:v>
                </c:pt>
                <c:pt idx="286">
                  <c:v>-4.8789467811584801</c:v>
                </c:pt>
                <c:pt idx="287">
                  <c:v>-4.7800445556640803</c:v>
                </c:pt>
                <c:pt idx="288">
                  <c:v>-4.8076376914977805</c:v>
                </c:pt>
                <c:pt idx="289">
                  <c:v>-4.8650131225585804</c:v>
                </c:pt>
                <c:pt idx="290">
                  <c:v>-4.8588571548461807</c:v>
                </c:pt>
                <c:pt idx="291">
                  <c:v>-4.7712483406066806</c:v>
                </c:pt>
                <c:pt idx="292">
                  <c:v>-4.91318464279178</c:v>
                </c:pt>
                <c:pt idx="293">
                  <c:v>-4.7100663185119807</c:v>
                </c:pt>
                <c:pt idx="294">
                  <c:v>-4.8069214820861808</c:v>
                </c:pt>
                <c:pt idx="295">
                  <c:v>-4.6883254051208807</c:v>
                </c:pt>
                <c:pt idx="296">
                  <c:v>-4.7612466812133807</c:v>
                </c:pt>
                <c:pt idx="297">
                  <c:v>-4.9101829528808807</c:v>
                </c:pt>
                <c:pt idx="298">
                  <c:v>-4.81762790679928</c:v>
                </c:pt>
                <c:pt idx="299">
                  <c:v>-4.85887527465818</c:v>
                </c:pt>
                <c:pt idx="300">
                  <c:v>-4.8111290931701802</c:v>
                </c:pt>
                <c:pt idx="301">
                  <c:v>-4.8648576736449805</c:v>
                </c:pt>
                <c:pt idx="302">
                  <c:v>-4.5930228233337802</c:v>
                </c:pt>
                <c:pt idx="303">
                  <c:v>-4.64597415924068</c:v>
                </c:pt>
                <c:pt idx="304">
                  <c:v>-4.7634053230285804</c:v>
                </c:pt>
                <c:pt idx="305">
                  <c:v>-4.7514910697936807</c:v>
                </c:pt>
                <c:pt idx="306">
                  <c:v>-4.7948675155639799</c:v>
                </c:pt>
                <c:pt idx="307">
                  <c:v>-4.7064280509948802</c:v>
                </c:pt>
                <c:pt idx="308">
                  <c:v>-4.7120313644408807</c:v>
                </c:pt>
                <c:pt idx="309">
                  <c:v>-4.6627888679504803</c:v>
                </c:pt>
                <c:pt idx="310">
                  <c:v>-4.6515517234801802</c:v>
                </c:pt>
                <c:pt idx="311">
                  <c:v>-4.5962100028991806</c:v>
                </c:pt>
                <c:pt idx="312">
                  <c:v>-4.7078013420104803</c:v>
                </c:pt>
                <c:pt idx="313">
                  <c:v>-4.6269993782043803</c:v>
                </c:pt>
                <c:pt idx="314">
                  <c:v>-4.5801825523376802</c:v>
                </c:pt>
                <c:pt idx="315">
                  <c:v>-4.6342988014220801</c:v>
                </c:pt>
                <c:pt idx="316">
                  <c:v>-4.6172237396239808</c:v>
                </c:pt>
                <c:pt idx="317">
                  <c:v>-4.5717043876647807</c:v>
                </c:pt>
                <c:pt idx="318">
                  <c:v>-4.6376094818114808</c:v>
                </c:pt>
                <c:pt idx="319">
                  <c:v>-4.6535363197326802</c:v>
                </c:pt>
                <c:pt idx="320">
                  <c:v>-4.5558075904845801</c:v>
                </c:pt>
                <c:pt idx="321">
                  <c:v>-4.5998506546020801</c:v>
                </c:pt>
                <c:pt idx="322">
                  <c:v>-4.5759410858153799</c:v>
                </c:pt>
                <c:pt idx="323">
                  <c:v>-4.5569777488708807</c:v>
                </c:pt>
                <c:pt idx="324">
                  <c:v>-4.5789661407470801</c:v>
                </c:pt>
                <c:pt idx="325">
                  <c:v>-4.6809768676757804</c:v>
                </c:pt>
                <c:pt idx="326">
                  <c:v>-4.5312900543212802</c:v>
                </c:pt>
                <c:pt idx="327">
                  <c:v>-4.5716395378112802</c:v>
                </c:pt>
                <c:pt idx="328">
                  <c:v>-4.5817017555236808</c:v>
                </c:pt>
                <c:pt idx="329">
                  <c:v>-4.7186126708984801</c:v>
                </c:pt>
                <c:pt idx="330">
                  <c:v>-4.5682358741759801</c:v>
                </c:pt>
                <c:pt idx="331">
                  <c:v>-4.3563818931579803</c:v>
                </c:pt>
                <c:pt idx="332">
                  <c:v>-4.4983592033385804</c:v>
                </c:pt>
                <c:pt idx="333">
                  <c:v>-4.5753440856933807</c:v>
                </c:pt>
                <c:pt idx="334">
                  <c:v>-4.34049701690678</c:v>
                </c:pt>
                <c:pt idx="335">
                  <c:v>-4.4368643760680806</c:v>
                </c:pt>
                <c:pt idx="336">
                  <c:v>-4.4147329330444807</c:v>
                </c:pt>
                <c:pt idx="337">
                  <c:v>-4.2884254455566806</c:v>
                </c:pt>
                <c:pt idx="338">
                  <c:v>-4.3296303749084801</c:v>
                </c:pt>
                <c:pt idx="339">
                  <c:v>-4.5922703742980806</c:v>
                </c:pt>
                <c:pt idx="340">
                  <c:v>-4.3756709098815803</c:v>
                </c:pt>
                <c:pt idx="341">
                  <c:v>-4.3895897865295801</c:v>
                </c:pt>
                <c:pt idx="342">
                  <c:v>-4.4668002128600808</c:v>
                </c:pt>
                <c:pt idx="343">
                  <c:v>-4.3085470199584801</c:v>
                </c:pt>
                <c:pt idx="344">
                  <c:v>-4.4850020408630806</c:v>
                </c:pt>
                <c:pt idx="345">
                  <c:v>-4.3877758979797807</c:v>
                </c:pt>
                <c:pt idx="346">
                  <c:v>-4.4368462562560804</c:v>
                </c:pt>
                <c:pt idx="347">
                  <c:v>-4.2558236122131801</c:v>
                </c:pt>
                <c:pt idx="348">
                  <c:v>-4.1368465423583807</c:v>
                </c:pt>
                <c:pt idx="349">
                  <c:v>-4.1942992210387802</c:v>
                </c:pt>
                <c:pt idx="350">
                  <c:v>-4.1345396041869806</c:v>
                </c:pt>
                <c:pt idx="351">
                  <c:v>-4.1527099609374805</c:v>
                </c:pt>
                <c:pt idx="352">
                  <c:v>-4.1839199066161807</c:v>
                </c:pt>
                <c:pt idx="353">
                  <c:v>-4.2480568885802805</c:v>
                </c:pt>
                <c:pt idx="354">
                  <c:v>-4.1291751861571804</c:v>
                </c:pt>
                <c:pt idx="355">
                  <c:v>-4.1162128448486808</c:v>
                </c:pt>
                <c:pt idx="356">
                  <c:v>-4.1637425422668803</c:v>
                </c:pt>
                <c:pt idx="357">
                  <c:v>-4.2678518295287802</c:v>
                </c:pt>
                <c:pt idx="358">
                  <c:v>-4.0901136398315803</c:v>
                </c:pt>
                <c:pt idx="359">
                  <c:v>-4.0516996383666806</c:v>
                </c:pt>
                <c:pt idx="360">
                  <c:v>-4.2386445999145801</c:v>
                </c:pt>
                <c:pt idx="361">
                  <c:v>-4.0443830490111807</c:v>
                </c:pt>
                <c:pt idx="362">
                  <c:v>-4.2398252487182804</c:v>
                </c:pt>
                <c:pt idx="363">
                  <c:v>-3.9536371231078795</c:v>
                </c:pt>
                <c:pt idx="364">
                  <c:v>-3.9308681488036803</c:v>
                </c:pt>
                <c:pt idx="365">
                  <c:v>-3.9968509674071799</c:v>
                </c:pt>
                <c:pt idx="366">
                  <c:v>-3.8740177154540798</c:v>
                </c:pt>
                <c:pt idx="367">
                  <c:v>-4.1236095428466806</c:v>
                </c:pt>
                <c:pt idx="368">
                  <c:v>-3.92361736297608</c:v>
                </c:pt>
                <c:pt idx="369">
                  <c:v>-4.1475353240966806</c:v>
                </c:pt>
                <c:pt idx="370">
                  <c:v>-4.0530624389648802</c:v>
                </c:pt>
                <c:pt idx="371">
                  <c:v>-3.9095249176025795</c:v>
                </c:pt>
                <c:pt idx="372">
                  <c:v>-3.7613611221313801</c:v>
                </c:pt>
                <c:pt idx="373">
                  <c:v>-4.0561704635619806</c:v>
                </c:pt>
                <c:pt idx="374">
                  <c:v>-3.9014911651611803</c:v>
                </c:pt>
                <c:pt idx="375">
                  <c:v>-3.9360904693603795</c:v>
                </c:pt>
                <c:pt idx="376">
                  <c:v>-3.9084987640380802</c:v>
                </c:pt>
                <c:pt idx="377">
                  <c:v>-4.0157823562621804</c:v>
                </c:pt>
                <c:pt idx="378">
                  <c:v>-3.9176273345946799</c:v>
                </c:pt>
                <c:pt idx="379">
                  <c:v>-3.8577051162719798</c:v>
                </c:pt>
                <c:pt idx="380">
                  <c:v>-3.7619123458861798</c:v>
                </c:pt>
                <c:pt idx="381">
                  <c:v>-3.8404302597045801</c:v>
                </c:pt>
                <c:pt idx="382">
                  <c:v>-3.8022737503051798</c:v>
                </c:pt>
                <c:pt idx="383">
                  <c:v>-3.7490377426147798</c:v>
                </c:pt>
                <c:pt idx="384">
                  <c:v>-3.9590463638305802</c:v>
                </c:pt>
                <c:pt idx="385">
                  <c:v>-3.8684768676757799</c:v>
                </c:pt>
                <c:pt idx="386">
                  <c:v>-3.7815074920653799</c:v>
                </c:pt>
                <c:pt idx="387">
                  <c:v>-3.6867103576659801</c:v>
                </c:pt>
                <c:pt idx="388">
                  <c:v>-3.8536949157714799</c:v>
                </c:pt>
                <c:pt idx="389">
                  <c:v>-3.7341022491454798</c:v>
                </c:pt>
                <c:pt idx="390">
                  <c:v>-3.7230834960937798</c:v>
                </c:pt>
                <c:pt idx="391">
                  <c:v>-3.69480228424068</c:v>
                </c:pt>
                <c:pt idx="392">
                  <c:v>-3.81518554687498</c:v>
                </c:pt>
                <c:pt idx="393">
                  <c:v>-3.7641735076903799</c:v>
                </c:pt>
                <c:pt idx="394">
                  <c:v>-3.8504505157470801</c:v>
                </c:pt>
                <c:pt idx="395">
                  <c:v>-3.6574535369872798</c:v>
                </c:pt>
                <c:pt idx="396">
                  <c:v>-3.8432550430297798</c:v>
                </c:pt>
                <c:pt idx="397">
                  <c:v>-3.7139625549316797</c:v>
                </c:pt>
                <c:pt idx="398">
                  <c:v>-3.7313089370727801</c:v>
                </c:pt>
                <c:pt idx="399">
                  <c:v>-3.8576450347900799</c:v>
                </c:pt>
                <c:pt idx="400">
                  <c:v>-3.8702239990234801</c:v>
                </c:pt>
                <c:pt idx="401">
                  <c:v>-3.6184587478637797</c:v>
                </c:pt>
                <c:pt idx="402">
                  <c:v>-3.66194343566898</c:v>
                </c:pt>
                <c:pt idx="403">
                  <c:v>-3.7181539535522798</c:v>
                </c:pt>
                <c:pt idx="404">
                  <c:v>-3.69181632995608</c:v>
                </c:pt>
                <c:pt idx="405">
                  <c:v>-3.7692785263061799</c:v>
                </c:pt>
                <c:pt idx="406">
                  <c:v>-3.8478574752807799</c:v>
                </c:pt>
                <c:pt idx="407">
                  <c:v>-3.6190252304076798</c:v>
                </c:pt>
                <c:pt idx="408">
                  <c:v>-3.6854000091552801</c:v>
                </c:pt>
                <c:pt idx="409">
                  <c:v>-3.65215396881108</c:v>
                </c:pt>
                <c:pt idx="410">
                  <c:v>-3.7195358276366801</c:v>
                </c:pt>
                <c:pt idx="411">
                  <c:v>-3.79924011230468</c:v>
                </c:pt>
                <c:pt idx="412">
                  <c:v>-3.68474864959718</c:v>
                </c:pt>
                <c:pt idx="413">
                  <c:v>-3.6053266525268799</c:v>
                </c:pt>
                <c:pt idx="414">
                  <c:v>-3.7193126678466801</c:v>
                </c:pt>
                <c:pt idx="415">
                  <c:v>-3.6614179611205797</c:v>
                </c:pt>
                <c:pt idx="416">
                  <c:v>-3.7130060195922798</c:v>
                </c:pt>
                <c:pt idx="417">
                  <c:v>-3.7883768081664799</c:v>
                </c:pt>
                <c:pt idx="418">
                  <c:v>-3.6676273345946799</c:v>
                </c:pt>
                <c:pt idx="419">
                  <c:v>-3.60321521759038</c:v>
                </c:pt>
                <c:pt idx="420">
                  <c:v>-3.7348899841308798</c:v>
                </c:pt>
                <c:pt idx="421">
                  <c:v>-3.69855213165288</c:v>
                </c:pt>
                <c:pt idx="422">
                  <c:v>-3.6175670623778799</c:v>
                </c:pt>
                <c:pt idx="423">
                  <c:v>-3.6205472946166801</c:v>
                </c:pt>
                <c:pt idx="424">
                  <c:v>-3.5420713424682799</c:v>
                </c:pt>
                <c:pt idx="425">
                  <c:v>-3.5266809463500799</c:v>
                </c:pt>
                <c:pt idx="426">
                  <c:v>-3.60195255279538</c:v>
                </c:pt>
                <c:pt idx="427">
                  <c:v>-3.63291168212888</c:v>
                </c:pt>
                <c:pt idx="428">
                  <c:v>-3.4900169372558798</c:v>
                </c:pt>
                <c:pt idx="429">
                  <c:v>-3.5459861755370801</c:v>
                </c:pt>
                <c:pt idx="430">
                  <c:v>-3.4903154373168799</c:v>
                </c:pt>
                <c:pt idx="431">
                  <c:v>-3.4885864257812798</c:v>
                </c:pt>
                <c:pt idx="432">
                  <c:v>-3.6664972305297798</c:v>
                </c:pt>
                <c:pt idx="433">
                  <c:v>-3.52638912200928</c:v>
                </c:pt>
                <c:pt idx="434">
                  <c:v>-3.4276027679443799</c:v>
                </c:pt>
                <c:pt idx="435">
                  <c:v>-3.4903106689452801</c:v>
                </c:pt>
                <c:pt idx="436">
                  <c:v>-3.47648429870608</c:v>
                </c:pt>
                <c:pt idx="437">
                  <c:v>-3.4433870315551798</c:v>
                </c:pt>
                <c:pt idx="438">
                  <c:v>-3.6097393035888801</c:v>
                </c:pt>
                <c:pt idx="439">
                  <c:v>-3.66457176208498</c:v>
                </c:pt>
                <c:pt idx="440">
                  <c:v>-3.5383796691894798</c:v>
                </c:pt>
                <c:pt idx="441">
                  <c:v>-3.5517120361327801</c:v>
                </c:pt>
                <c:pt idx="442">
                  <c:v>-3.5047416687011799</c:v>
                </c:pt>
                <c:pt idx="443">
                  <c:v>-3.5065326690673797</c:v>
                </c:pt>
                <c:pt idx="444">
                  <c:v>-3.49963378906248</c:v>
                </c:pt>
                <c:pt idx="445">
                  <c:v>-3.53024005889888</c:v>
                </c:pt>
                <c:pt idx="446">
                  <c:v>-3.4994945526122798</c:v>
                </c:pt>
                <c:pt idx="447">
                  <c:v>-3.4226980209350799</c:v>
                </c:pt>
                <c:pt idx="448">
                  <c:v>-3.4563484191894798</c:v>
                </c:pt>
                <c:pt idx="449">
                  <c:v>-3.4243459701537797</c:v>
                </c:pt>
                <c:pt idx="450">
                  <c:v>-3.53321552276608</c:v>
                </c:pt>
                <c:pt idx="451">
                  <c:v>-3.3489522933959801</c:v>
                </c:pt>
                <c:pt idx="452">
                  <c:v>-3.4900169372558798</c:v>
                </c:pt>
                <c:pt idx="453">
                  <c:v>-3.52822017669678</c:v>
                </c:pt>
                <c:pt idx="454">
                  <c:v>-3.43728733062748</c:v>
                </c:pt>
                <c:pt idx="455">
                  <c:v>-3.3464775085448801</c:v>
                </c:pt>
                <c:pt idx="456">
                  <c:v>-3.4869585037231801</c:v>
                </c:pt>
                <c:pt idx="457">
                  <c:v>-3.3576831817626798</c:v>
                </c:pt>
                <c:pt idx="458">
                  <c:v>-3.45514392852788</c:v>
                </c:pt>
                <c:pt idx="459">
                  <c:v>-3.3303737640380797</c:v>
                </c:pt>
                <c:pt idx="460">
                  <c:v>-3.3734436035155797</c:v>
                </c:pt>
                <c:pt idx="461">
                  <c:v>-3.26386070251468</c:v>
                </c:pt>
                <c:pt idx="462">
                  <c:v>-3.30067062377928</c:v>
                </c:pt>
                <c:pt idx="463">
                  <c:v>-3.2980909347533798</c:v>
                </c:pt>
                <c:pt idx="464">
                  <c:v>-3.3877105712890798</c:v>
                </c:pt>
                <c:pt idx="465">
                  <c:v>-3.2586402893066797</c:v>
                </c:pt>
                <c:pt idx="466">
                  <c:v>-3.2902326583861798</c:v>
                </c:pt>
                <c:pt idx="467">
                  <c:v>-3.3011865615844798</c:v>
                </c:pt>
                <c:pt idx="468">
                  <c:v>-3.4159116744994797</c:v>
                </c:pt>
                <c:pt idx="469">
                  <c:v>-3.28685379028318</c:v>
                </c:pt>
                <c:pt idx="470">
                  <c:v>-3.27016448974608</c:v>
                </c:pt>
                <c:pt idx="471">
                  <c:v>-3.2851171493529798</c:v>
                </c:pt>
                <c:pt idx="472">
                  <c:v>-3.2121133804320801</c:v>
                </c:pt>
                <c:pt idx="473">
                  <c:v>-3.19312572479248</c:v>
                </c:pt>
                <c:pt idx="474">
                  <c:v>-3.1637258529662797</c:v>
                </c:pt>
                <c:pt idx="475">
                  <c:v>-3.16661453247068</c:v>
                </c:pt>
                <c:pt idx="476">
                  <c:v>-3.1022090911864799</c:v>
                </c:pt>
                <c:pt idx="477">
                  <c:v>-3.1421842575072798</c:v>
                </c:pt>
                <c:pt idx="478">
                  <c:v>-3.1419582366943799</c:v>
                </c:pt>
                <c:pt idx="479">
                  <c:v>-3.1763191223144798</c:v>
                </c:pt>
                <c:pt idx="480">
                  <c:v>-3.2068338394164799</c:v>
                </c:pt>
                <c:pt idx="481">
                  <c:v>-3.1533946990966801</c:v>
                </c:pt>
                <c:pt idx="482">
                  <c:v>-3.1038856506347798</c:v>
                </c:pt>
                <c:pt idx="483">
                  <c:v>-3.0949401855468799</c:v>
                </c:pt>
                <c:pt idx="484">
                  <c:v>-3.1322813034057799</c:v>
                </c:pt>
                <c:pt idx="485">
                  <c:v>-3.0893621444701798</c:v>
                </c:pt>
                <c:pt idx="486">
                  <c:v>-2.9906492233276798</c:v>
                </c:pt>
                <c:pt idx="487">
                  <c:v>-3.07962226867678</c:v>
                </c:pt>
                <c:pt idx="488">
                  <c:v>-3.1683034896850799</c:v>
                </c:pt>
                <c:pt idx="489">
                  <c:v>-3.0493564605712797</c:v>
                </c:pt>
                <c:pt idx="490">
                  <c:v>-2.98488521575928</c:v>
                </c:pt>
                <c:pt idx="491">
                  <c:v>-2.9540615081786799</c:v>
                </c:pt>
                <c:pt idx="492">
                  <c:v>-3.07677078247068</c:v>
                </c:pt>
                <c:pt idx="493">
                  <c:v>-3.1125164031982799</c:v>
                </c:pt>
                <c:pt idx="494">
                  <c:v>-2.9813375473022798</c:v>
                </c:pt>
                <c:pt idx="495">
                  <c:v>-3.0348281860351798</c:v>
                </c:pt>
                <c:pt idx="496">
                  <c:v>-3.0532360076903799</c:v>
                </c:pt>
                <c:pt idx="497">
                  <c:v>-2.9961833953857799</c:v>
                </c:pt>
                <c:pt idx="498">
                  <c:v>-2.9586210250854799</c:v>
                </c:pt>
                <c:pt idx="499">
                  <c:v>-3.0280799865722798</c:v>
                </c:pt>
                <c:pt idx="500">
                  <c:v>-3.0132207870483798</c:v>
                </c:pt>
                <c:pt idx="501">
                  <c:v>-3.04922771453858</c:v>
                </c:pt>
                <c:pt idx="502">
                  <c:v>-2.9814252853393799</c:v>
                </c:pt>
                <c:pt idx="503">
                  <c:v>-2.8054800033569798</c:v>
                </c:pt>
                <c:pt idx="504">
                  <c:v>-2.9220619201659801</c:v>
                </c:pt>
                <c:pt idx="505">
                  <c:v>-2.9597997665404798</c:v>
                </c:pt>
                <c:pt idx="506">
                  <c:v>-2.8927574157714799</c:v>
                </c:pt>
                <c:pt idx="507">
                  <c:v>-3.1024427413940798</c:v>
                </c:pt>
                <c:pt idx="508">
                  <c:v>-2.8104724884032799</c:v>
                </c:pt>
                <c:pt idx="509">
                  <c:v>-2.8102388381957799</c:v>
                </c:pt>
                <c:pt idx="510">
                  <c:v>-2.8629980087279798</c:v>
                </c:pt>
                <c:pt idx="511">
                  <c:v>-2.8763275146484801</c:v>
                </c:pt>
                <c:pt idx="512">
                  <c:v>-2.85733127593998</c:v>
                </c:pt>
                <c:pt idx="513">
                  <c:v>-3.0015554428100799</c:v>
                </c:pt>
                <c:pt idx="514">
                  <c:v>-2.88073730468748</c:v>
                </c:pt>
                <c:pt idx="515">
                  <c:v>-2.79442214965818</c:v>
                </c:pt>
                <c:pt idx="516">
                  <c:v>-2.8506822586059801</c:v>
                </c:pt>
                <c:pt idx="517">
                  <c:v>-2.7921562194823801</c:v>
                </c:pt>
                <c:pt idx="518">
                  <c:v>-2.7371311187743799</c:v>
                </c:pt>
                <c:pt idx="519">
                  <c:v>-2.7767858505248801</c:v>
                </c:pt>
                <c:pt idx="520">
                  <c:v>-2.77222728729248</c:v>
                </c:pt>
                <c:pt idx="521">
                  <c:v>-2.72106933593748</c:v>
                </c:pt>
                <c:pt idx="522">
                  <c:v>-3.0163297653197798</c:v>
                </c:pt>
                <c:pt idx="523">
                  <c:v>-2.8223638534545801</c:v>
                </c:pt>
                <c:pt idx="524">
                  <c:v>-2.7728567123412797</c:v>
                </c:pt>
                <c:pt idx="525">
                  <c:v>-2.9037847518920801</c:v>
                </c:pt>
                <c:pt idx="526">
                  <c:v>-2.9212007522582799</c:v>
                </c:pt>
                <c:pt idx="527">
                  <c:v>-2.8882761001586799</c:v>
                </c:pt>
                <c:pt idx="528">
                  <c:v>-2.7362422943114799</c:v>
                </c:pt>
                <c:pt idx="529">
                  <c:v>-2.9141530990600799</c:v>
                </c:pt>
                <c:pt idx="530">
                  <c:v>-2.7541904449462797</c:v>
                </c:pt>
                <c:pt idx="531">
                  <c:v>-2.76455783843998</c:v>
                </c:pt>
                <c:pt idx="532">
                  <c:v>-2.7927627563476798</c:v>
                </c:pt>
                <c:pt idx="533">
                  <c:v>-2.8141021728515798</c:v>
                </c:pt>
                <c:pt idx="534">
                  <c:v>-2.67630290985108</c:v>
                </c:pt>
                <c:pt idx="535">
                  <c:v>-2.59362888336178</c:v>
                </c:pt>
                <c:pt idx="536">
                  <c:v>-2.7267942428588801</c:v>
                </c:pt>
                <c:pt idx="537">
                  <c:v>-2.5076084136962797</c:v>
                </c:pt>
                <c:pt idx="538">
                  <c:v>-2.5152187347411799</c:v>
                </c:pt>
                <c:pt idx="539">
                  <c:v>-2.5774002075195801</c:v>
                </c:pt>
                <c:pt idx="540">
                  <c:v>-2.6716709136962797</c:v>
                </c:pt>
                <c:pt idx="541">
                  <c:v>-2.4575357437133798</c:v>
                </c:pt>
                <c:pt idx="542">
                  <c:v>-2.6519479751586799</c:v>
                </c:pt>
                <c:pt idx="543">
                  <c:v>-2.4696397781371799</c:v>
                </c:pt>
                <c:pt idx="544">
                  <c:v>-2.41189956665038</c:v>
                </c:pt>
                <c:pt idx="545">
                  <c:v>-2.52263927459718</c:v>
                </c:pt>
                <c:pt idx="546">
                  <c:v>-2.51933193206788</c:v>
                </c:pt>
                <c:pt idx="547">
                  <c:v>-2.6636161804198801</c:v>
                </c:pt>
                <c:pt idx="548">
                  <c:v>-2.54487800598148</c:v>
                </c:pt>
                <c:pt idx="549">
                  <c:v>-2.40532875061038</c:v>
                </c:pt>
                <c:pt idx="550">
                  <c:v>-2.4123716354369797</c:v>
                </c:pt>
                <c:pt idx="551">
                  <c:v>-2.3024625778197798</c:v>
                </c:pt>
                <c:pt idx="552">
                  <c:v>-2.6077127456664799</c:v>
                </c:pt>
                <c:pt idx="553">
                  <c:v>-2.5107355117797798</c:v>
                </c:pt>
                <c:pt idx="554">
                  <c:v>-2.62306880950928</c:v>
                </c:pt>
                <c:pt idx="555">
                  <c:v>-2.3342189788818799</c:v>
                </c:pt>
                <c:pt idx="556">
                  <c:v>-2.4715728759765798</c:v>
                </c:pt>
                <c:pt idx="557">
                  <c:v>-2.4847908020019798</c:v>
                </c:pt>
                <c:pt idx="558">
                  <c:v>-2.3247709274291801</c:v>
                </c:pt>
                <c:pt idx="559">
                  <c:v>-2.42006683349608</c:v>
                </c:pt>
                <c:pt idx="560">
                  <c:v>-2.3282318115234801</c:v>
                </c:pt>
                <c:pt idx="561">
                  <c:v>-2.3938493728637797</c:v>
                </c:pt>
                <c:pt idx="562">
                  <c:v>-2.38955879211428</c:v>
                </c:pt>
                <c:pt idx="563">
                  <c:v>-2.5363054275512797</c:v>
                </c:pt>
                <c:pt idx="564">
                  <c:v>-2.4385805130004798</c:v>
                </c:pt>
                <c:pt idx="565">
                  <c:v>-2.2885494232177801</c:v>
                </c:pt>
                <c:pt idx="566">
                  <c:v>-2.2547426223754798</c:v>
                </c:pt>
                <c:pt idx="567">
                  <c:v>-2.5131254196166801</c:v>
                </c:pt>
                <c:pt idx="568">
                  <c:v>-2.46888256072998</c:v>
                </c:pt>
                <c:pt idx="569">
                  <c:v>-2.32630634307858</c:v>
                </c:pt>
                <c:pt idx="570">
                  <c:v>-2.35199546813968</c:v>
                </c:pt>
                <c:pt idx="571">
                  <c:v>-2.2668609619140798</c:v>
                </c:pt>
                <c:pt idx="572">
                  <c:v>-2.2468891143798797</c:v>
                </c:pt>
                <c:pt idx="573">
                  <c:v>-2.2679147720336799</c:v>
                </c:pt>
                <c:pt idx="574">
                  <c:v>-2.3951349258422798</c:v>
                </c:pt>
                <c:pt idx="575">
                  <c:v>-2.4731817245483798</c:v>
                </c:pt>
                <c:pt idx="576">
                  <c:v>-2.2630443572997798</c:v>
                </c:pt>
                <c:pt idx="577">
                  <c:v>-2.46842956542968</c:v>
                </c:pt>
                <c:pt idx="578">
                  <c:v>-2.3258848190307799</c:v>
                </c:pt>
                <c:pt idx="579">
                  <c:v>-2.3272380828857799</c:v>
                </c:pt>
                <c:pt idx="580">
                  <c:v>-2.39632892608638</c:v>
                </c:pt>
                <c:pt idx="581">
                  <c:v>-2.3805913925170801</c:v>
                </c:pt>
                <c:pt idx="582">
                  <c:v>-2.3754301071166801</c:v>
                </c:pt>
                <c:pt idx="583">
                  <c:v>-2.2909965515136799</c:v>
                </c:pt>
                <c:pt idx="584">
                  <c:v>-2.1987819671630797</c:v>
                </c:pt>
                <c:pt idx="585">
                  <c:v>-2.32134532928468</c:v>
                </c:pt>
                <c:pt idx="586">
                  <c:v>-2.17287540435788</c:v>
                </c:pt>
                <c:pt idx="587">
                  <c:v>-2.2318792343139799</c:v>
                </c:pt>
                <c:pt idx="588">
                  <c:v>-2.28571128845218</c:v>
                </c:pt>
                <c:pt idx="589">
                  <c:v>-2.2914295196532799</c:v>
                </c:pt>
                <c:pt idx="590">
                  <c:v>-2.2731246948241801</c:v>
                </c:pt>
                <c:pt idx="591">
                  <c:v>-2.0957632064819798</c:v>
                </c:pt>
                <c:pt idx="592">
                  <c:v>-2.3047485351562798</c:v>
                </c:pt>
                <c:pt idx="593">
                  <c:v>-2.2495365142821799</c:v>
                </c:pt>
                <c:pt idx="594">
                  <c:v>-2.13709735870358</c:v>
                </c:pt>
                <c:pt idx="595">
                  <c:v>-2.1447610855102801</c:v>
                </c:pt>
                <c:pt idx="596">
                  <c:v>-2.0055961608886799</c:v>
                </c:pt>
                <c:pt idx="597">
                  <c:v>-1.9865913391112797</c:v>
                </c:pt>
                <c:pt idx="598">
                  <c:v>-2.0721836090087797</c:v>
                </c:pt>
                <c:pt idx="599">
                  <c:v>-2.0188035964965798</c:v>
                </c:pt>
                <c:pt idx="600">
                  <c:v>-2.0188179016112797</c:v>
                </c:pt>
                <c:pt idx="601">
                  <c:v>-1.9608240127563801</c:v>
                </c:pt>
                <c:pt idx="602">
                  <c:v>-2.11687564849858</c:v>
                </c:pt>
                <c:pt idx="603">
                  <c:v>-2.03868579864498</c:v>
                </c:pt>
                <c:pt idx="604">
                  <c:v>-1.9105968475341801</c:v>
                </c:pt>
                <c:pt idx="605">
                  <c:v>-2.0234518051147798</c:v>
                </c:pt>
                <c:pt idx="606">
                  <c:v>-1.9405031204223797</c:v>
                </c:pt>
                <c:pt idx="607">
                  <c:v>-1.9324035644530797</c:v>
                </c:pt>
                <c:pt idx="608">
                  <c:v>-1.99725818634038</c:v>
                </c:pt>
                <c:pt idx="609">
                  <c:v>-1.91570377349858</c:v>
                </c:pt>
                <c:pt idx="610">
                  <c:v>-1.8783760070800799</c:v>
                </c:pt>
                <c:pt idx="611">
                  <c:v>-1.8047771453857799</c:v>
                </c:pt>
                <c:pt idx="612">
                  <c:v>-1.8633918762206798</c:v>
                </c:pt>
                <c:pt idx="613">
                  <c:v>-1.8932294845580799</c:v>
                </c:pt>
                <c:pt idx="614">
                  <c:v>-1.9474515914916801</c:v>
                </c:pt>
                <c:pt idx="615">
                  <c:v>-1.9062242507934801</c:v>
                </c:pt>
                <c:pt idx="616">
                  <c:v>-1.9285316467284801</c:v>
                </c:pt>
                <c:pt idx="617">
                  <c:v>-1.8886594772338798</c:v>
                </c:pt>
                <c:pt idx="618">
                  <c:v>-1.8869943618774798</c:v>
                </c:pt>
                <c:pt idx="619">
                  <c:v>-1.8196716308593799</c:v>
                </c:pt>
                <c:pt idx="620">
                  <c:v>-1.8505334854125799</c:v>
                </c:pt>
                <c:pt idx="621">
                  <c:v>-1.86365890502928</c:v>
                </c:pt>
                <c:pt idx="622">
                  <c:v>-1.8765535354613798</c:v>
                </c:pt>
                <c:pt idx="623">
                  <c:v>-1.82740306854248</c:v>
                </c:pt>
                <c:pt idx="624">
                  <c:v>-1.8828048706054799</c:v>
                </c:pt>
                <c:pt idx="625">
                  <c:v>-1.76930522918698</c:v>
                </c:pt>
                <c:pt idx="626">
                  <c:v>-1.76270580291748</c:v>
                </c:pt>
                <c:pt idx="627">
                  <c:v>-1.70659923553468</c:v>
                </c:pt>
                <c:pt idx="628">
                  <c:v>-1.73305988311768</c:v>
                </c:pt>
                <c:pt idx="629">
                  <c:v>-1.8091192245483798</c:v>
                </c:pt>
                <c:pt idx="630">
                  <c:v>-1.6622114181518799</c:v>
                </c:pt>
                <c:pt idx="631">
                  <c:v>-1.71881008148198</c:v>
                </c:pt>
                <c:pt idx="632">
                  <c:v>-1.75394535064698</c:v>
                </c:pt>
                <c:pt idx="633">
                  <c:v>-1.7008886337279798</c:v>
                </c:pt>
                <c:pt idx="634">
                  <c:v>-1.65531349182128</c:v>
                </c:pt>
                <c:pt idx="635">
                  <c:v>-1.7609748840331798</c:v>
                </c:pt>
                <c:pt idx="636">
                  <c:v>-1.60184097290038</c:v>
                </c:pt>
                <c:pt idx="637">
                  <c:v>-1.76381683349608</c:v>
                </c:pt>
                <c:pt idx="638">
                  <c:v>-1.6135349273681798</c:v>
                </c:pt>
                <c:pt idx="639">
                  <c:v>-1.6749629974364799</c:v>
                </c:pt>
                <c:pt idx="640">
                  <c:v>-1.6287155151366799</c:v>
                </c:pt>
                <c:pt idx="641">
                  <c:v>-1.5219097137450799</c:v>
                </c:pt>
                <c:pt idx="642">
                  <c:v>-1.6627054214477799</c:v>
                </c:pt>
                <c:pt idx="643">
                  <c:v>-1.6084861755370798</c:v>
                </c:pt>
                <c:pt idx="644">
                  <c:v>-1.5890264511108798</c:v>
                </c:pt>
                <c:pt idx="645">
                  <c:v>-1.5001974105834799</c:v>
                </c:pt>
                <c:pt idx="646">
                  <c:v>-1.48430919647218</c:v>
                </c:pt>
                <c:pt idx="647">
                  <c:v>-1.4794883728027799</c:v>
                </c:pt>
                <c:pt idx="648">
                  <c:v>-1.5168657302856798</c:v>
                </c:pt>
                <c:pt idx="649">
                  <c:v>-1.5510101318359799</c:v>
                </c:pt>
                <c:pt idx="650">
                  <c:v>-1.46559810638428</c:v>
                </c:pt>
                <c:pt idx="651">
                  <c:v>-1.3667812347411799</c:v>
                </c:pt>
                <c:pt idx="652">
                  <c:v>-1.50286960601808</c:v>
                </c:pt>
                <c:pt idx="653">
                  <c:v>-1.34744548797608</c:v>
                </c:pt>
                <c:pt idx="654">
                  <c:v>-1.42863845825198</c:v>
                </c:pt>
                <c:pt idx="655">
                  <c:v>-1.33390617370608</c:v>
                </c:pt>
                <c:pt idx="656">
                  <c:v>-1.2581977844237799</c:v>
                </c:pt>
                <c:pt idx="657">
                  <c:v>-1.43641757965088</c:v>
                </c:pt>
                <c:pt idx="658">
                  <c:v>-1.40835857391358</c:v>
                </c:pt>
                <c:pt idx="659">
                  <c:v>-1.40322589874268</c:v>
                </c:pt>
                <c:pt idx="660">
                  <c:v>-1.3147268295287799</c:v>
                </c:pt>
                <c:pt idx="661">
                  <c:v>-1.3052473068236798</c:v>
                </c:pt>
                <c:pt idx="662">
                  <c:v>-1.32838726043698</c:v>
                </c:pt>
                <c:pt idx="663">
                  <c:v>-1.32840251922608</c:v>
                </c:pt>
                <c:pt idx="664">
                  <c:v>-1.27620124816898</c:v>
                </c:pt>
                <c:pt idx="665">
                  <c:v>-1.3042507171630799</c:v>
                </c:pt>
                <c:pt idx="666">
                  <c:v>-1.22220802307128</c:v>
                </c:pt>
                <c:pt idx="667">
                  <c:v>-1.1126441955566799</c:v>
                </c:pt>
                <c:pt idx="668">
                  <c:v>-1.43458843231198</c:v>
                </c:pt>
                <c:pt idx="669">
                  <c:v>-1.1902427673339799</c:v>
                </c:pt>
                <c:pt idx="670">
                  <c:v>-1.4014425277709799</c:v>
                </c:pt>
                <c:pt idx="671">
                  <c:v>-1.1791753768920799</c:v>
                </c:pt>
                <c:pt idx="672">
                  <c:v>-1.2184476852416799</c:v>
                </c:pt>
                <c:pt idx="673">
                  <c:v>-1.1560106277465798</c:v>
                </c:pt>
                <c:pt idx="674">
                  <c:v>-1.0925502777099798</c:v>
                </c:pt>
                <c:pt idx="675">
                  <c:v>-1.3457794189452799</c:v>
                </c:pt>
                <c:pt idx="676">
                  <c:v>-1.24034595489498</c:v>
                </c:pt>
                <c:pt idx="677">
                  <c:v>-1.1856164932250799</c:v>
                </c:pt>
                <c:pt idx="678">
                  <c:v>-1.1636333465575799</c:v>
                </c:pt>
                <c:pt idx="679">
                  <c:v>-1.0663414001464799</c:v>
                </c:pt>
                <c:pt idx="680">
                  <c:v>-1.1565151214599798</c:v>
                </c:pt>
                <c:pt idx="681">
                  <c:v>-1.2588415145873799</c:v>
                </c:pt>
                <c:pt idx="682">
                  <c:v>-1.03359222412108</c:v>
                </c:pt>
                <c:pt idx="683">
                  <c:v>-1.0865621566772798</c:v>
                </c:pt>
                <c:pt idx="684">
                  <c:v>-1.1573028564452799</c:v>
                </c:pt>
                <c:pt idx="685">
                  <c:v>-1.09742259979248</c:v>
                </c:pt>
                <c:pt idx="686">
                  <c:v>-1.1615066528320799</c:v>
                </c:pt>
                <c:pt idx="687">
                  <c:v>-1.1912603378295799</c:v>
                </c:pt>
                <c:pt idx="688">
                  <c:v>-1.0955181121825799</c:v>
                </c:pt>
                <c:pt idx="689">
                  <c:v>-1.23156261444088</c:v>
                </c:pt>
                <c:pt idx="690">
                  <c:v>-1.0734605789184799</c:v>
                </c:pt>
                <c:pt idx="691">
                  <c:v>-1.16311454772948</c:v>
                </c:pt>
                <c:pt idx="692">
                  <c:v>-1.1206531524657799</c:v>
                </c:pt>
                <c:pt idx="693">
                  <c:v>-1.2464065551757799</c:v>
                </c:pt>
                <c:pt idx="694">
                  <c:v>-0.91973876953128009</c:v>
                </c:pt>
                <c:pt idx="695">
                  <c:v>-1.1709833145141799</c:v>
                </c:pt>
                <c:pt idx="696">
                  <c:v>-1.15099620819088</c:v>
                </c:pt>
                <c:pt idx="697">
                  <c:v>-1.1464462280273799</c:v>
                </c:pt>
                <c:pt idx="698">
                  <c:v>-0.98675918579097999</c:v>
                </c:pt>
                <c:pt idx="699">
                  <c:v>-1.0729055404662799</c:v>
                </c:pt>
                <c:pt idx="700">
                  <c:v>-1.0306043624877799</c:v>
                </c:pt>
                <c:pt idx="701">
                  <c:v>-0.96601581573488005</c:v>
                </c:pt>
                <c:pt idx="702">
                  <c:v>-0.95350551605227996</c:v>
                </c:pt>
                <c:pt idx="703">
                  <c:v>-0.89035701751709007</c:v>
                </c:pt>
                <c:pt idx="704">
                  <c:v>-1.0567255020141799</c:v>
                </c:pt>
                <c:pt idx="705">
                  <c:v>-1.0806188583373799</c:v>
                </c:pt>
                <c:pt idx="706">
                  <c:v>-0.97641372680668004</c:v>
                </c:pt>
                <c:pt idx="707">
                  <c:v>-1.03081703186038</c:v>
                </c:pt>
                <c:pt idx="708">
                  <c:v>-0.97234916687008</c:v>
                </c:pt>
                <c:pt idx="709">
                  <c:v>-0.52009677886963002</c:v>
                </c:pt>
                <c:pt idx="710">
                  <c:v>-0.98633861541748014</c:v>
                </c:pt>
                <c:pt idx="711">
                  <c:v>-0.87330436706543002</c:v>
                </c:pt>
                <c:pt idx="712">
                  <c:v>-0.83555412292480002</c:v>
                </c:pt>
                <c:pt idx="713">
                  <c:v>-1.0089864730834799</c:v>
                </c:pt>
                <c:pt idx="714">
                  <c:v>-0.80574893951416005</c:v>
                </c:pt>
                <c:pt idx="715">
                  <c:v>-0.9537849426269801</c:v>
                </c:pt>
                <c:pt idx="716">
                  <c:v>-0.99379539489747992</c:v>
                </c:pt>
                <c:pt idx="717">
                  <c:v>-0.91694068908687998</c:v>
                </c:pt>
                <c:pt idx="718">
                  <c:v>-0.91928386688227992</c:v>
                </c:pt>
                <c:pt idx="719">
                  <c:v>-0.82798767089844005</c:v>
                </c:pt>
                <c:pt idx="720">
                  <c:v>-0.70799732208251998</c:v>
                </c:pt>
                <c:pt idx="721">
                  <c:v>-0.90830326080318013</c:v>
                </c:pt>
                <c:pt idx="722">
                  <c:v>-0.74481391906738004</c:v>
                </c:pt>
                <c:pt idx="723">
                  <c:v>-0.84294414520264005</c:v>
                </c:pt>
                <c:pt idx="724">
                  <c:v>-0.87388801574706998</c:v>
                </c:pt>
                <c:pt idx="725">
                  <c:v>-0.74947834014892001</c:v>
                </c:pt>
                <c:pt idx="726">
                  <c:v>-0.84831333160400002</c:v>
                </c:pt>
                <c:pt idx="727">
                  <c:v>-1.0733690261840798</c:v>
                </c:pt>
                <c:pt idx="728">
                  <c:v>-0.86895751953125</c:v>
                </c:pt>
                <c:pt idx="729">
                  <c:v>-0.88426303863525002</c:v>
                </c:pt>
                <c:pt idx="730">
                  <c:v>-0.79760551452637007</c:v>
                </c:pt>
                <c:pt idx="731">
                  <c:v>-0.66143131256103005</c:v>
                </c:pt>
                <c:pt idx="732">
                  <c:v>-0.63467788696289007</c:v>
                </c:pt>
                <c:pt idx="733">
                  <c:v>-0.86068439483642001</c:v>
                </c:pt>
                <c:pt idx="734">
                  <c:v>-0.62780475616455</c:v>
                </c:pt>
                <c:pt idx="735">
                  <c:v>-0.79489898681640003</c:v>
                </c:pt>
                <c:pt idx="736">
                  <c:v>-0.81938076019286998</c:v>
                </c:pt>
                <c:pt idx="737">
                  <c:v>-0.99399948120117998</c:v>
                </c:pt>
                <c:pt idx="738">
                  <c:v>-0.75385570526123002</c:v>
                </c:pt>
                <c:pt idx="739">
                  <c:v>-0.60737514495848999</c:v>
                </c:pt>
                <c:pt idx="740">
                  <c:v>-0.66444206237793002</c:v>
                </c:pt>
                <c:pt idx="741">
                  <c:v>-0.61021137237549006</c:v>
                </c:pt>
                <c:pt idx="742">
                  <c:v>-0.67252445220946999</c:v>
                </c:pt>
                <c:pt idx="743">
                  <c:v>-0.68155384063721003</c:v>
                </c:pt>
                <c:pt idx="744">
                  <c:v>-0.56030654907226007</c:v>
                </c:pt>
                <c:pt idx="745">
                  <c:v>-0.52571964263916005</c:v>
                </c:pt>
                <c:pt idx="746">
                  <c:v>-0.82811355590820002</c:v>
                </c:pt>
                <c:pt idx="747">
                  <c:v>-0.77330112457275002</c:v>
                </c:pt>
                <c:pt idx="748">
                  <c:v>-0.53368949890137007</c:v>
                </c:pt>
                <c:pt idx="749">
                  <c:v>-0.62971401214598999</c:v>
                </c:pt>
                <c:pt idx="750">
                  <c:v>-0.48451519012451005</c:v>
                </c:pt>
                <c:pt idx="751">
                  <c:v>-0.57882881164551003</c:v>
                </c:pt>
                <c:pt idx="752">
                  <c:v>-0.50067329406738004</c:v>
                </c:pt>
                <c:pt idx="753">
                  <c:v>-0.57733821868896007</c:v>
                </c:pt>
                <c:pt idx="754">
                  <c:v>-0.38812065124511996</c:v>
                </c:pt>
                <c:pt idx="755">
                  <c:v>-0.64576911926268998</c:v>
                </c:pt>
                <c:pt idx="756">
                  <c:v>-0.35590934753418002</c:v>
                </c:pt>
                <c:pt idx="757">
                  <c:v>-0.76336288452148005</c:v>
                </c:pt>
                <c:pt idx="758">
                  <c:v>-0.45443725585937</c:v>
                </c:pt>
                <c:pt idx="759">
                  <c:v>-0.43134593963623002</c:v>
                </c:pt>
                <c:pt idx="760">
                  <c:v>-0.51748752593994007</c:v>
                </c:pt>
                <c:pt idx="761">
                  <c:v>-0.39440727233886996</c:v>
                </c:pt>
                <c:pt idx="762">
                  <c:v>-0.33801937103270996</c:v>
                </c:pt>
                <c:pt idx="763">
                  <c:v>-0.44059085845946999</c:v>
                </c:pt>
                <c:pt idx="764">
                  <c:v>-0.31076049804687</c:v>
                </c:pt>
                <c:pt idx="765">
                  <c:v>-0.33964252471923995</c:v>
                </c:pt>
                <c:pt idx="766">
                  <c:v>-0.38721847534179998</c:v>
                </c:pt>
                <c:pt idx="767">
                  <c:v>-0.29405689239501998</c:v>
                </c:pt>
                <c:pt idx="768">
                  <c:v>-0.25125598907471003</c:v>
                </c:pt>
                <c:pt idx="769">
                  <c:v>-0.36910533905028997</c:v>
                </c:pt>
                <c:pt idx="770">
                  <c:v>-0.27572059631348</c:v>
                </c:pt>
                <c:pt idx="771">
                  <c:v>-0.27272129058838002</c:v>
                </c:pt>
                <c:pt idx="772">
                  <c:v>-0.27763366699219005</c:v>
                </c:pt>
                <c:pt idx="773">
                  <c:v>-0.27575016021728005</c:v>
                </c:pt>
                <c:pt idx="774">
                  <c:v>-0.24304389953613001</c:v>
                </c:pt>
                <c:pt idx="775">
                  <c:v>-0.20068073272704998</c:v>
                </c:pt>
                <c:pt idx="776">
                  <c:v>-0.24568653106689001</c:v>
                </c:pt>
                <c:pt idx="777">
                  <c:v>-0.29500484466553001</c:v>
                </c:pt>
                <c:pt idx="778">
                  <c:v>-0.24552249908447002</c:v>
                </c:pt>
                <c:pt idx="779">
                  <c:v>-0.35063362121581998</c:v>
                </c:pt>
                <c:pt idx="780">
                  <c:v>-0.23562717437743999</c:v>
                </c:pt>
                <c:pt idx="781">
                  <c:v>-0.23470973968506001</c:v>
                </c:pt>
                <c:pt idx="782">
                  <c:v>-0.27059268951416005</c:v>
                </c:pt>
                <c:pt idx="783">
                  <c:v>-0.11255455017089999</c:v>
                </c:pt>
                <c:pt idx="784">
                  <c:v>-0.22959804534912001</c:v>
                </c:pt>
                <c:pt idx="785">
                  <c:v>-0.15584659576416002</c:v>
                </c:pt>
                <c:pt idx="786">
                  <c:v>-0.37334346771240001</c:v>
                </c:pt>
                <c:pt idx="787">
                  <c:v>-0.12479972839355</c:v>
                </c:pt>
                <c:pt idx="788">
                  <c:v>-0.12791156768799</c:v>
                </c:pt>
                <c:pt idx="789">
                  <c:v>-9.8581314086900046E-3</c:v>
                </c:pt>
                <c:pt idx="790">
                  <c:v>1.7253875732420001E-2</c:v>
                </c:pt>
                <c:pt idx="791">
                  <c:v>-2.0203590393070001E-2</c:v>
                </c:pt>
                <c:pt idx="792">
                  <c:v>-6.2884330749509998E-2</c:v>
                </c:pt>
                <c:pt idx="793">
                  <c:v>-0.13440227508545</c:v>
                </c:pt>
                <c:pt idx="794">
                  <c:v>-2.2682189941400005E-2</c:v>
                </c:pt>
                <c:pt idx="795">
                  <c:v>-0.2394790649414</c:v>
                </c:pt>
                <c:pt idx="796">
                  <c:v>1.323795318604E-2</c:v>
                </c:pt>
                <c:pt idx="797">
                  <c:v>-0.12432765960693001</c:v>
                </c:pt>
                <c:pt idx="798">
                  <c:v>-0.27233791351318004</c:v>
                </c:pt>
                <c:pt idx="799">
                  <c:v>-0.11596775054932001</c:v>
                </c:pt>
                <c:pt idx="800">
                  <c:v>-0.13359737396240001</c:v>
                </c:pt>
                <c:pt idx="801">
                  <c:v>-5.1175117492670008E-2</c:v>
                </c:pt>
                <c:pt idx="802">
                  <c:v>-9.2296600341800011E-2</c:v>
                </c:pt>
                <c:pt idx="803">
                  <c:v>-3.9751052856440011E-2</c:v>
                </c:pt>
                <c:pt idx="804">
                  <c:v>0.13430213928223</c:v>
                </c:pt>
                <c:pt idx="805">
                  <c:v>3.225421905518E-2</c:v>
                </c:pt>
                <c:pt idx="806">
                  <c:v>1.4528274536129995E-2</c:v>
                </c:pt>
                <c:pt idx="807">
                  <c:v>8.3511352539060002E-2</c:v>
                </c:pt>
                <c:pt idx="808">
                  <c:v>2.6072502136229997E-2</c:v>
                </c:pt>
                <c:pt idx="809">
                  <c:v>-5.9201240539550004E-2</c:v>
                </c:pt>
                <c:pt idx="810">
                  <c:v>0.13041687011719</c:v>
                </c:pt>
                <c:pt idx="811">
                  <c:v>6.3819885253900005E-3</c:v>
                </c:pt>
                <c:pt idx="812">
                  <c:v>1.2500762939450002E-2</c:v>
                </c:pt>
                <c:pt idx="813">
                  <c:v>2.8908729553220006E-2</c:v>
                </c:pt>
                <c:pt idx="814">
                  <c:v>0.15477943420410001</c:v>
                </c:pt>
                <c:pt idx="815">
                  <c:v>4.8151969909670002E-2</c:v>
                </c:pt>
                <c:pt idx="816">
                  <c:v>8.9000701904299998E-2</c:v>
                </c:pt>
                <c:pt idx="817">
                  <c:v>0.32493305206299</c:v>
                </c:pt>
                <c:pt idx="818">
                  <c:v>-3.9236068725579998E-2</c:v>
                </c:pt>
                <c:pt idx="819">
                  <c:v>0.13311862945557001</c:v>
                </c:pt>
                <c:pt idx="820">
                  <c:v>0.15169334411620999</c:v>
                </c:pt>
                <c:pt idx="821">
                  <c:v>0.10919094085693</c:v>
                </c:pt>
                <c:pt idx="822">
                  <c:v>3.8883209228519997E-2</c:v>
                </c:pt>
                <c:pt idx="823">
                  <c:v>0.18242263793945002</c:v>
                </c:pt>
                <c:pt idx="824">
                  <c:v>0.10435581207276</c:v>
                </c:pt>
                <c:pt idx="825">
                  <c:v>0.16765403747558999</c:v>
                </c:pt>
                <c:pt idx="826">
                  <c:v>4.1017532348630002E-2</c:v>
                </c:pt>
                <c:pt idx="827">
                  <c:v>0.23203563690185999</c:v>
                </c:pt>
                <c:pt idx="828">
                  <c:v>0.16962432861328</c:v>
                </c:pt>
                <c:pt idx="829">
                  <c:v>0.25529766082763999</c:v>
                </c:pt>
                <c:pt idx="830">
                  <c:v>0.12735939025879001</c:v>
                </c:pt>
                <c:pt idx="831">
                  <c:v>-4.4946670532200056E-3</c:v>
                </c:pt>
                <c:pt idx="832">
                  <c:v>0.13362693786620999</c:v>
                </c:pt>
                <c:pt idx="833">
                  <c:v>0.29369831085205</c:v>
                </c:pt>
                <c:pt idx="834">
                  <c:v>0.40293693542481002</c:v>
                </c:pt>
                <c:pt idx="835">
                  <c:v>0.21234226226807001</c:v>
                </c:pt>
                <c:pt idx="836">
                  <c:v>6.2022209167479997E-2</c:v>
                </c:pt>
                <c:pt idx="837">
                  <c:v>0.25472450256348</c:v>
                </c:pt>
                <c:pt idx="838">
                  <c:v>8.5096359252899989E-3</c:v>
                </c:pt>
                <c:pt idx="839">
                  <c:v>0.30903625488281</c:v>
                </c:pt>
                <c:pt idx="840">
                  <c:v>0.15274238586426001</c:v>
                </c:pt>
                <c:pt idx="841">
                  <c:v>0.26569461822509999</c:v>
                </c:pt>
                <c:pt idx="842">
                  <c:v>0.22789382934569999</c:v>
                </c:pt>
                <c:pt idx="843">
                  <c:v>0.33767318725585999</c:v>
                </c:pt>
                <c:pt idx="844">
                  <c:v>0.17437648773192999</c:v>
                </c:pt>
                <c:pt idx="845">
                  <c:v>0.23706531524658001</c:v>
                </c:pt>
                <c:pt idx="846">
                  <c:v>0.29282665252686002</c:v>
                </c:pt>
                <c:pt idx="847">
                  <c:v>0.37129688262939997</c:v>
                </c:pt>
                <c:pt idx="848">
                  <c:v>0.37735652923583995</c:v>
                </c:pt>
                <c:pt idx="849">
                  <c:v>0.33963489532471003</c:v>
                </c:pt>
                <c:pt idx="850">
                  <c:v>0.35970115661621005</c:v>
                </c:pt>
                <c:pt idx="851">
                  <c:v>0.44174385070801003</c:v>
                </c:pt>
                <c:pt idx="852">
                  <c:v>0.29439830780028997</c:v>
                </c:pt>
                <c:pt idx="853">
                  <c:v>0.24649333953857999</c:v>
                </c:pt>
                <c:pt idx="854">
                  <c:v>0.46293640136719005</c:v>
                </c:pt>
                <c:pt idx="855">
                  <c:v>0.60518741607665993</c:v>
                </c:pt>
                <c:pt idx="856">
                  <c:v>0.58104228973389005</c:v>
                </c:pt>
                <c:pt idx="857">
                  <c:v>0.61831474304198997</c:v>
                </c:pt>
                <c:pt idx="858">
                  <c:v>0.48764896392821999</c:v>
                </c:pt>
                <c:pt idx="859">
                  <c:v>0.52226543426514005</c:v>
                </c:pt>
                <c:pt idx="860">
                  <c:v>0.45460987091064997</c:v>
                </c:pt>
                <c:pt idx="861">
                  <c:v>0.54910182952881004</c:v>
                </c:pt>
                <c:pt idx="862">
                  <c:v>0.47921371459961004</c:v>
                </c:pt>
                <c:pt idx="863">
                  <c:v>0.60042858123778997</c:v>
                </c:pt>
                <c:pt idx="864">
                  <c:v>0.69770431518554998</c:v>
                </c:pt>
                <c:pt idx="865">
                  <c:v>0.66709232330321999</c:v>
                </c:pt>
                <c:pt idx="866">
                  <c:v>0.66077709197998002</c:v>
                </c:pt>
                <c:pt idx="867">
                  <c:v>0.70695686340331998</c:v>
                </c:pt>
                <c:pt idx="868">
                  <c:v>0.74877166748046997</c:v>
                </c:pt>
                <c:pt idx="869">
                  <c:v>0.8316011428833</c:v>
                </c:pt>
                <c:pt idx="870">
                  <c:v>0.76394462585448997</c:v>
                </c:pt>
                <c:pt idx="871">
                  <c:v>0.84783554077148993</c:v>
                </c:pt>
                <c:pt idx="872">
                  <c:v>0.72187328338623002</c:v>
                </c:pt>
                <c:pt idx="873">
                  <c:v>0.89411163330077992</c:v>
                </c:pt>
                <c:pt idx="874">
                  <c:v>0.88500785827636996</c:v>
                </c:pt>
                <c:pt idx="875">
                  <c:v>0.85640430450439997</c:v>
                </c:pt>
                <c:pt idx="876">
                  <c:v>0.89096069335938</c:v>
                </c:pt>
                <c:pt idx="877">
                  <c:v>0.96677780151366999</c:v>
                </c:pt>
                <c:pt idx="878">
                  <c:v>0.88900566101073997</c:v>
                </c:pt>
                <c:pt idx="879">
                  <c:v>0.83316040039063</c:v>
                </c:pt>
                <c:pt idx="880">
                  <c:v>0.80147838592528997</c:v>
                </c:pt>
                <c:pt idx="881">
                  <c:v>0.90385532379151001</c:v>
                </c:pt>
                <c:pt idx="882">
                  <c:v>0.80637645721436002</c:v>
                </c:pt>
                <c:pt idx="883">
                  <c:v>0.92247867584228993</c:v>
                </c:pt>
                <c:pt idx="884">
                  <c:v>0.9738130569458</c:v>
                </c:pt>
                <c:pt idx="885">
                  <c:v>0.97373771667481002</c:v>
                </c:pt>
                <c:pt idx="886">
                  <c:v>0.91008949279785001</c:v>
                </c:pt>
                <c:pt idx="887">
                  <c:v>0.95244979858398993</c:v>
                </c:pt>
                <c:pt idx="888">
                  <c:v>0.91067600250243996</c:v>
                </c:pt>
                <c:pt idx="889">
                  <c:v>0.93098640441894998</c:v>
                </c:pt>
                <c:pt idx="890">
                  <c:v>0.87619400024413996</c:v>
                </c:pt>
                <c:pt idx="891">
                  <c:v>0.88739204406737993</c:v>
                </c:pt>
                <c:pt idx="892">
                  <c:v>1.07651042938233</c:v>
                </c:pt>
                <c:pt idx="893">
                  <c:v>1.0174541473388701</c:v>
                </c:pt>
                <c:pt idx="894">
                  <c:v>0.96303272247314997</c:v>
                </c:pt>
                <c:pt idx="895">
                  <c:v>0.94661998748778997</c:v>
                </c:pt>
                <c:pt idx="896">
                  <c:v>0.93088912963866999</c:v>
                </c:pt>
                <c:pt idx="897">
                  <c:v>1.00663661956787</c:v>
                </c:pt>
                <c:pt idx="898">
                  <c:v>1.03561210632324</c:v>
                </c:pt>
                <c:pt idx="899">
                  <c:v>1.0261039733886701</c:v>
                </c:pt>
                <c:pt idx="900">
                  <c:v>1.0450067520141599</c:v>
                </c:pt>
                <c:pt idx="901">
                  <c:v>1.0641975402832</c:v>
                </c:pt>
                <c:pt idx="902">
                  <c:v>1.1627731323242201</c:v>
                </c:pt>
                <c:pt idx="903">
                  <c:v>1.03963947296143</c:v>
                </c:pt>
                <c:pt idx="904">
                  <c:v>1.1125726699829201</c:v>
                </c:pt>
                <c:pt idx="905">
                  <c:v>1.0485324859619201</c:v>
                </c:pt>
                <c:pt idx="906">
                  <c:v>1.1051568984985201</c:v>
                </c:pt>
                <c:pt idx="907">
                  <c:v>1.06587791442871</c:v>
                </c:pt>
                <c:pt idx="908">
                  <c:v>1.1599702835083201</c:v>
                </c:pt>
                <c:pt idx="909">
                  <c:v>1.1654434204101201</c:v>
                </c:pt>
                <c:pt idx="910">
                  <c:v>1.1352939605713201</c:v>
                </c:pt>
                <c:pt idx="911">
                  <c:v>1.2942161560058201</c:v>
                </c:pt>
                <c:pt idx="912">
                  <c:v>1.2788896560669201</c:v>
                </c:pt>
                <c:pt idx="913">
                  <c:v>1.1497764587402202</c:v>
                </c:pt>
                <c:pt idx="914">
                  <c:v>1.30042552948002</c:v>
                </c:pt>
                <c:pt idx="915">
                  <c:v>1.1479139328003201</c:v>
                </c:pt>
                <c:pt idx="916">
                  <c:v>1.1151294708252202</c:v>
                </c:pt>
                <c:pt idx="917">
                  <c:v>1.1512775421142201</c:v>
                </c:pt>
                <c:pt idx="918">
                  <c:v>1.4600744247436201</c:v>
                </c:pt>
                <c:pt idx="919">
                  <c:v>1.1881198883056201</c:v>
                </c:pt>
                <c:pt idx="920">
                  <c:v>1.1243638992309202</c:v>
                </c:pt>
                <c:pt idx="921">
                  <c:v>1.16257572174072</c:v>
                </c:pt>
                <c:pt idx="922">
                  <c:v>1.13379478454592</c:v>
                </c:pt>
                <c:pt idx="923">
                  <c:v>1.2058143615722201</c:v>
                </c:pt>
                <c:pt idx="924">
                  <c:v>1.2360877990722201</c:v>
                </c:pt>
                <c:pt idx="925">
                  <c:v>1.5227184295654201</c:v>
                </c:pt>
                <c:pt idx="926">
                  <c:v>1.3271675109863201</c:v>
                </c:pt>
                <c:pt idx="927">
                  <c:v>1.3836698532104201</c:v>
                </c:pt>
                <c:pt idx="928">
                  <c:v>1.5789060592651201</c:v>
                </c:pt>
                <c:pt idx="929">
                  <c:v>1.2668361663818202</c:v>
                </c:pt>
                <c:pt idx="930">
                  <c:v>1.43219089508052</c:v>
                </c:pt>
                <c:pt idx="931">
                  <c:v>1.26034259796142</c:v>
                </c:pt>
                <c:pt idx="932">
                  <c:v>1.5892457962036202</c:v>
                </c:pt>
                <c:pt idx="933">
                  <c:v>1.55601215362552</c:v>
                </c:pt>
                <c:pt idx="934">
                  <c:v>1.30701255798342</c:v>
                </c:pt>
                <c:pt idx="935">
                  <c:v>1.4129953384399201</c:v>
                </c:pt>
                <c:pt idx="936">
                  <c:v>1.5368452072143202</c:v>
                </c:pt>
                <c:pt idx="937">
                  <c:v>1.38103771209712</c:v>
                </c:pt>
                <c:pt idx="938">
                  <c:v>1.54015064239502</c:v>
                </c:pt>
                <c:pt idx="939">
                  <c:v>1.2969274520874201</c:v>
                </c:pt>
                <c:pt idx="940">
                  <c:v>1.5617876052856201</c:v>
                </c:pt>
                <c:pt idx="941">
                  <c:v>1.5580263137817201</c:v>
                </c:pt>
                <c:pt idx="942">
                  <c:v>1.3678674697876201</c:v>
                </c:pt>
                <c:pt idx="943">
                  <c:v>1.4025115966797201</c:v>
                </c:pt>
                <c:pt idx="944">
                  <c:v>1.4975376129150202</c:v>
                </c:pt>
                <c:pt idx="945">
                  <c:v>1.5576353073120202</c:v>
                </c:pt>
                <c:pt idx="946">
                  <c:v>1.6513423919678201</c:v>
                </c:pt>
                <c:pt idx="947">
                  <c:v>1.4341783523559202</c:v>
                </c:pt>
                <c:pt idx="948">
                  <c:v>1.7078561782837201</c:v>
                </c:pt>
                <c:pt idx="949">
                  <c:v>1.6568880081177202</c:v>
                </c:pt>
                <c:pt idx="950">
                  <c:v>1.6523685455322201</c:v>
                </c:pt>
                <c:pt idx="951">
                  <c:v>1.46358489990232</c:v>
                </c:pt>
                <c:pt idx="952">
                  <c:v>1.7604846954346201</c:v>
                </c:pt>
                <c:pt idx="953">
                  <c:v>1.5186567306518202</c:v>
                </c:pt>
                <c:pt idx="954">
                  <c:v>1.48224353790282</c:v>
                </c:pt>
                <c:pt idx="955">
                  <c:v>1.63500404357912</c:v>
                </c:pt>
                <c:pt idx="956">
                  <c:v>1.44286537170412</c:v>
                </c:pt>
                <c:pt idx="957">
                  <c:v>1.70703125000002</c:v>
                </c:pt>
                <c:pt idx="958">
                  <c:v>1.49218654632572</c:v>
                </c:pt>
                <c:pt idx="959">
                  <c:v>1.50775051116942</c:v>
                </c:pt>
                <c:pt idx="960">
                  <c:v>1.93941307067872</c:v>
                </c:pt>
                <c:pt idx="961">
                  <c:v>1.7566165924072201</c:v>
                </c:pt>
                <c:pt idx="962">
                  <c:v>1.62238597869872</c:v>
                </c:pt>
                <c:pt idx="963">
                  <c:v>1.7362804412842201</c:v>
                </c:pt>
                <c:pt idx="964">
                  <c:v>1.6685638427734202</c:v>
                </c:pt>
                <c:pt idx="965">
                  <c:v>1.8345909118652202</c:v>
                </c:pt>
                <c:pt idx="966">
                  <c:v>1.89096736907962</c:v>
                </c:pt>
                <c:pt idx="967">
                  <c:v>1.5310544967651201</c:v>
                </c:pt>
                <c:pt idx="968">
                  <c:v>1.7251949310303201</c:v>
                </c:pt>
                <c:pt idx="969">
                  <c:v>1.79229259490962</c:v>
                </c:pt>
                <c:pt idx="970">
                  <c:v>1.77831935882572</c:v>
                </c:pt>
                <c:pt idx="971">
                  <c:v>1.86572742462162</c:v>
                </c:pt>
                <c:pt idx="972">
                  <c:v>1.94495677948002</c:v>
                </c:pt>
                <c:pt idx="973">
                  <c:v>1.6876411437988201</c:v>
                </c:pt>
                <c:pt idx="974">
                  <c:v>1.6203985214233201</c:v>
                </c:pt>
                <c:pt idx="975">
                  <c:v>1.6353998184204201</c:v>
                </c:pt>
                <c:pt idx="976">
                  <c:v>1.8825807571411202</c:v>
                </c:pt>
                <c:pt idx="977">
                  <c:v>1.9072113037109202</c:v>
                </c:pt>
                <c:pt idx="978">
                  <c:v>1.9984779357910201</c:v>
                </c:pt>
                <c:pt idx="979">
                  <c:v>1.9424018859863201</c:v>
                </c:pt>
                <c:pt idx="980">
                  <c:v>1.85393810272212</c:v>
                </c:pt>
                <c:pt idx="981">
                  <c:v>1.9605627059936201</c:v>
                </c:pt>
                <c:pt idx="982">
                  <c:v>2.01674652099612</c:v>
                </c:pt>
                <c:pt idx="983">
                  <c:v>1.8493919372558201</c:v>
                </c:pt>
                <c:pt idx="984">
                  <c:v>2.0880184173584198</c:v>
                </c:pt>
                <c:pt idx="985">
                  <c:v>2.04120349884032</c:v>
                </c:pt>
                <c:pt idx="986">
                  <c:v>1.92539215087892</c:v>
                </c:pt>
                <c:pt idx="987">
                  <c:v>1.9843769073486202</c:v>
                </c:pt>
                <c:pt idx="988">
                  <c:v>1.99066162109372</c:v>
                </c:pt>
                <c:pt idx="989">
                  <c:v>1.8234653472900202</c:v>
                </c:pt>
                <c:pt idx="990">
                  <c:v>2.0068206787109202</c:v>
                </c:pt>
                <c:pt idx="991">
                  <c:v>1.9584598541260201</c:v>
                </c:pt>
                <c:pt idx="992">
                  <c:v>2.1465463638305202</c:v>
                </c:pt>
                <c:pt idx="993">
                  <c:v>1.89362716674802</c:v>
                </c:pt>
                <c:pt idx="994">
                  <c:v>2.0270805358887198</c:v>
                </c:pt>
                <c:pt idx="995">
                  <c:v>1.89986228942872</c:v>
                </c:pt>
                <c:pt idx="996">
                  <c:v>1.76557540893552</c:v>
                </c:pt>
                <c:pt idx="997">
                  <c:v>2.07266521453862</c:v>
                </c:pt>
                <c:pt idx="998">
                  <c:v>2.0330123901367201</c:v>
                </c:pt>
                <c:pt idx="999">
                  <c:v>2.0429391860962198</c:v>
                </c:pt>
                <c:pt idx="1000">
                  <c:v>2.1141281127929199</c:v>
                </c:pt>
                <c:pt idx="1001">
                  <c:v>1.98068046569822</c:v>
                </c:pt>
                <c:pt idx="1002">
                  <c:v>1.9795265197754202</c:v>
                </c:pt>
                <c:pt idx="1003">
                  <c:v>2.1204462051391202</c:v>
                </c:pt>
                <c:pt idx="1004">
                  <c:v>2.01546001434322</c:v>
                </c:pt>
                <c:pt idx="1005">
                  <c:v>2.0062303543091198</c:v>
                </c:pt>
                <c:pt idx="1006">
                  <c:v>1.9674224853515201</c:v>
                </c:pt>
                <c:pt idx="1007">
                  <c:v>2.1698198318481201</c:v>
                </c:pt>
                <c:pt idx="1008">
                  <c:v>1.9934940338135201</c:v>
                </c:pt>
                <c:pt idx="1009">
                  <c:v>2.17634677886962</c:v>
                </c:pt>
                <c:pt idx="1010">
                  <c:v>2.0088977813721201</c:v>
                </c:pt>
                <c:pt idx="1011">
                  <c:v>2.0058221817016202</c:v>
                </c:pt>
                <c:pt idx="1012">
                  <c:v>1.9069070816040201</c:v>
                </c:pt>
                <c:pt idx="1013">
                  <c:v>2.2757196426391202</c:v>
                </c:pt>
                <c:pt idx="1014">
                  <c:v>2.1193885803222199</c:v>
                </c:pt>
                <c:pt idx="1015">
                  <c:v>2.2073726654053201</c:v>
                </c:pt>
                <c:pt idx="1016">
                  <c:v>2.29238128662112</c:v>
                </c:pt>
                <c:pt idx="1017">
                  <c:v>2.2111778259277202</c:v>
                </c:pt>
                <c:pt idx="1018">
                  <c:v>2.2933883666992201</c:v>
                </c:pt>
                <c:pt idx="1019">
                  <c:v>2.4062633514404199</c:v>
                </c:pt>
                <c:pt idx="1020">
                  <c:v>2.31397533416752</c:v>
                </c:pt>
                <c:pt idx="1021">
                  <c:v>2.4377193450928201</c:v>
                </c:pt>
                <c:pt idx="1022">
                  <c:v>2.4007873535156201</c:v>
                </c:pt>
                <c:pt idx="1023">
                  <c:v>2.47742843627932</c:v>
                </c:pt>
                <c:pt idx="1024">
                  <c:v>2.7202301025390199</c:v>
                </c:pt>
                <c:pt idx="1025">
                  <c:v>2.3444013595581201</c:v>
                </c:pt>
                <c:pt idx="1026">
                  <c:v>2.5407209396362203</c:v>
                </c:pt>
                <c:pt idx="1027">
                  <c:v>2.4702606201172199</c:v>
                </c:pt>
                <c:pt idx="1028">
                  <c:v>2.8150663375854199</c:v>
                </c:pt>
                <c:pt idx="1029">
                  <c:v>2.9206247329712203</c:v>
                </c:pt>
                <c:pt idx="1030">
                  <c:v>2.6842308044433203</c:v>
                </c:pt>
                <c:pt idx="1031">
                  <c:v>2.8114290237427202</c:v>
                </c:pt>
                <c:pt idx="1032">
                  <c:v>2.8469333648681201</c:v>
                </c:pt>
                <c:pt idx="1033">
                  <c:v>2.9477672576904199</c:v>
                </c:pt>
                <c:pt idx="1034">
                  <c:v>3.0611085891723202</c:v>
                </c:pt>
                <c:pt idx="1035">
                  <c:v>3.0086164474487203</c:v>
                </c:pt>
                <c:pt idx="1036">
                  <c:v>2.8468208312988201</c:v>
                </c:pt>
                <c:pt idx="1037">
                  <c:v>2.78465843200682</c:v>
                </c:pt>
                <c:pt idx="1038">
                  <c:v>2.7424173355102202</c:v>
                </c:pt>
                <c:pt idx="1039">
                  <c:v>2.9102106094360201</c:v>
                </c:pt>
                <c:pt idx="1040">
                  <c:v>3.0691757202148202</c:v>
                </c:pt>
                <c:pt idx="1041">
                  <c:v>2.8973655700683203</c:v>
                </c:pt>
                <c:pt idx="1042">
                  <c:v>3.0006399154663201</c:v>
                </c:pt>
                <c:pt idx="1043">
                  <c:v>2.9081401824951203</c:v>
                </c:pt>
                <c:pt idx="1044">
                  <c:v>3.06183528900142</c:v>
                </c:pt>
                <c:pt idx="1045">
                  <c:v>2.96127986907962</c:v>
                </c:pt>
                <c:pt idx="1046">
                  <c:v>3.20134925842282</c:v>
                </c:pt>
                <c:pt idx="1047">
                  <c:v>3.0800724029541202</c:v>
                </c:pt>
                <c:pt idx="1048">
                  <c:v>3.1204929351806201</c:v>
                </c:pt>
                <c:pt idx="1049">
                  <c:v>3.1773729324341202</c:v>
                </c:pt>
                <c:pt idx="1050">
                  <c:v>3.2320032119751199</c:v>
                </c:pt>
                <c:pt idx="1051">
                  <c:v>3.1343851089477202</c:v>
                </c:pt>
                <c:pt idx="1052">
                  <c:v>3.0447349548340199</c:v>
                </c:pt>
                <c:pt idx="1053">
                  <c:v>3.1513767242431201</c:v>
                </c:pt>
                <c:pt idx="1054">
                  <c:v>3.3103609085083199</c:v>
                </c:pt>
                <c:pt idx="1055">
                  <c:v>3.2687959671020201</c:v>
                </c:pt>
                <c:pt idx="1056">
                  <c:v>3.1891908645630203</c:v>
                </c:pt>
                <c:pt idx="1057">
                  <c:v>3.1225948333740199</c:v>
                </c:pt>
                <c:pt idx="1058">
                  <c:v>3.4310445785522199</c:v>
                </c:pt>
                <c:pt idx="1059">
                  <c:v>3.3872985839844203</c:v>
                </c:pt>
                <c:pt idx="1060">
                  <c:v>3.2048940658569203</c:v>
                </c:pt>
                <c:pt idx="1061">
                  <c:v>3.2916307449341202</c:v>
                </c:pt>
                <c:pt idx="1062">
                  <c:v>3.20057296752932</c:v>
                </c:pt>
                <c:pt idx="1063">
                  <c:v>3.4436464309692201</c:v>
                </c:pt>
                <c:pt idx="1064">
                  <c:v>3.4486579895019203</c:v>
                </c:pt>
                <c:pt idx="1065">
                  <c:v>3.4426641464233203</c:v>
                </c:pt>
                <c:pt idx="1066">
                  <c:v>3.3996973037720202</c:v>
                </c:pt>
                <c:pt idx="1067">
                  <c:v>3.51988792419432</c:v>
                </c:pt>
                <c:pt idx="1068">
                  <c:v>3.5354938507080202</c:v>
                </c:pt>
                <c:pt idx="1069">
                  <c:v>3.4934816360473202</c:v>
                </c:pt>
                <c:pt idx="1070">
                  <c:v>3.4422082901001199</c:v>
                </c:pt>
                <c:pt idx="1071">
                  <c:v>3.4094409942627202</c:v>
                </c:pt>
                <c:pt idx="1072">
                  <c:v>3.4849233627319203</c:v>
                </c:pt>
                <c:pt idx="1073">
                  <c:v>3.5004978179931201</c:v>
                </c:pt>
                <c:pt idx="1074">
                  <c:v>3.6748638153076203</c:v>
                </c:pt>
                <c:pt idx="1075">
                  <c:v>3.4105587005615199</c:v>
                </c:pt>
                <c:pt idx="1076">
                  <c:v>3.53950786590572</c:v>
                </c:pt>
                <c:pt idx="1077">
                  <c:v>3.4798908233642201</c:v>
                </c:pt>
                <c:pt idx="1078">
                  <c:v>3.5215263366699201</c:v>
                </c:pt>
                <c:pt idx="1079">
                  <c:v>3.7236347198486199</c:v>
                </c:pt>
                <c:pt idx="1080">
                  <c:v>3.5242662429809202</c:v>
                </c:pt>
                <c:pt idx="1081">
                  <c:v>3.4714565277099201</c:v>
                </c:pt>
                <c:pt idx="1082">
                  <c:v>3.7450923919678201</c:v>
                </c:pt>
                <c:pt idx="1083">
                  <c:v>3.6554040908813201</c:v>
                </c:pt>
                <c:pt idx="1084">
                  <c:v>3.6878185272217201</c:v>
                </c:pt>
                <c:pt idx="1085">
                  <c:v>3.5352315902710201</c:v>
                </c:pt>
                <c:pt idx="1086">
                  <c:v>3.5567035675049201</c:v>
                </c:pt>
                <c:pt idx="1087">
                  <c:v>3.8260984420776203</c:v>
                </c:pt>
                <c:pt idx="1088">
                  <c:v>3.7166156768799201</c:v>
                </c:pt>
                <c:pt idx="1089">
                  <c:v>3.56980037689212</c:v>
                </c:pt>
                <c:pt idx="1090">
                  <c:v>3.6533412933349201</c:v>
                </c:pt>
                <c:pt idx="1091">
                  <c:v>3.7214221954346201</c:v>
                </c:pt>
                <c:pt idx="1092">
                  <c:v>3.5882654190063201</c:v>
                </c:pt>
                <c:pt idx="1093">
                  <c:v>3.7453527450561199</c:v>
                </c:pt>
                <c:pt idx="1094">
                  <c:v>3.8291873931885201</c:v>
                </c:pt>
                <c:pt idx="1095">
                  <c:v>3.72725200653072</c:v>
                </c:pt>
                <c:pt idx="1096">
                  <c:v>3.8279409408569203</c:v>
                </c:pt>
                <c:pt idx="1097">
                  <c:v>3.8355579376221201</c:v>
                </c:pt>
                <c:pt idx="1098">
                  <c:v>3.7332830429077202</c:v>
                </c:pt>
                <c:pt idx="1099">
                  <c:v>3.7930536270141202</c:v>
                </c:pt>
                <c:pt idx="1100">
                  <c:v>3.9401435852051199</c:v>
                </c:pt>
                <c:pt idx="1101">
                  <c:v>3.7582483291626199</c:v>
                </c:pt>
                <c:pt idx="1102">
                  <c:v>3.7094011306763202</c:v>
                </c:pt>
                <c:pt idx="1103">
                  <c:v>3.96457672119142</c:v>
                </c:pt>
                <c:pt idx="1104">
                  <c:v>3.8032722473144203</c:v>
                </c:pt>
                <c:pt idx="1105">
                  <c:v>3.88682937622072</c:v>
                </c:pt>
                <c:pt idx="1106">
                  <c:v>3.90696144104002</c:v>
                </c:pt>
                <c:pt idx="1107">
                  <c:v>3.8348026275635201</c:v>
                </c:pt>
                <c:pt idx="1108">
                  <c:v>3.95713233947752</c:v>
                </c:pt>
                <c:pt idx="1109">
                  <c:v>3.9319419860840199</c:v>
                </c:pt>
                <c:pt idx="1110">
                  <c:v>3.7796554565430203</c:v>
                </c:pt>
                <c:pt idx="1111">
                  <c:v>3.8323488235473202</c:v>
                </c:pt>
                <c:pt idx="1112">
                  <c:v>3.8343572616577202</c:v>
                </c:pt>
                <c:pt idx="1113">
                  <c:v>3.8306713104248202</c:v>
                </c:pt>
                <c:pt idx="1114">
                  <c:v>3.8154039382934202</c:v>
                </c:pt>
                <c:pt idx="1115">
                  <c:v>3.8206853866577202</c:v>
                </c:pt>
                <c:pt idx="1116">
                  <c:v>3.8623466491699201</c:v>
                </c:pt>
                <c:pt idx="1117">
                  <c:v>3.8233909606933203</c:v>
                </c:pt>
                <c:pt idx="1118">
                  <c:v>3.9322547912597199</c:v>
                </c:pt>
                <c:pt idx="1119">
                  <c:v>4.0372314453125195</c:v>
                </c:pt>
                <c:pt idx="1120">
                  <c:v>3.9679546356201203</c:v>
                </c:pt>
                <c:pt idx="1121">
                  <c:v>3.9958209991455202</c:v>
                </c:pt>
                <c:pt idx="1122">
                  <c:v>4.0539894104004199</c:v>
                </c:pt>
                <c:pt idx="1123">
                  <c:v>4.0318012237549201</c:v>
                </c:pt>
                <c:pt idx="1124">
                  <c:v>4.0738239288330202</c:v>
                </c:pt>
                <c:pt idx="1125">
                  <c:v>3.9060382843017201</c:v>
                </c:pt>
                <c:pt idx="1126">
                  <c:v>4.00899887084962</c:v>
                </c:pt>
                <c:pt idx="1127">
                  <c:v>4.0130996704101198</c:v>
                </c:pt>
                <c:pt idx="1128">
                  <c:v>3.95152854919432</c:v>
                </c:pt>
                <c:pt idx="1129">
                  <c:v>4.1674423217773198</c:v>
                </c:pt>
                <c:pt idx="1130">
                  <c:v>4.1545429229736195</c:v>
                </c:pt>
                <c:pt idx="1131">
                  <c:v>4.0610485076904199</c:v>
                </c:pt>
                <c:pt idx="1132">
                  <c:v>4.0858612060547195</c:v>
                </c:pt>
                <c:pt idx="1133">
                  <c:v>4.00409507751462</c:v>
                </c:pt>
                <c:pt idx="1134">
                  <c:v>4.0402336120605202</c:v>
                </c:pt>
                <c:pt idx="1135">
                  <c:v>4.1011791229248198</c:v>
                </c:pt>
                <c:pt idx="1136">
                  <c:v>4.0818729400635201</c:v>
                </c:pt>
                <c:pt idx="1137">
                  <c:v>4.0098209381103196</c:v>
                </c:pt>
                <c:pt idx="1138">
                  <c:v>4.1464881896972194</c:v>
                </c:pt>
                <c:pt idx="1139">
                  <c:v>4.1304397583008194</c:v>
                </c:pt>
                <c:pt idx="1140">
                  <c:v>4.2205085754394194</c:v>
                </c:pt>
                <c:pt idx="1141">
                  <c:v>4.1243858337402193</c:v>
                </c:pt>
                <c:pt idx="1142">
                  <c:v>4.1481189727783194</c:v>
                </c:pt>
                <c:pt idx="1143">
                  <c:v>4.2551536560058194</c:v>
                </c:pt>
                <c:pt idx="1144">
                  <c:v>4.1110763549804199</c:v>
                </c:pt>
                <c:pt idx="1145">
                  <c:v>4.36241722106932</c:v>
                </c:pt>
                <c:pt idx="1146">
                  <c:v>4.1268939971924192</c:v>
                </c:pt>
                <c:pt idx="1147">
                  <c:v>4.1922321319580194</c:v>
                </c:pt>
                <c:pt idx="1148">
                  <c:v>4.1899795532226198</c:v>
                </c:pt>
                <c:pt idx="1149">
                  <c:v>4.1739826202392196</c:v>
                </c:pt>
                <c:pt idx="1150">
                  <c:v>4.1758174896240199</c:v>
                </c:pt>
                <c:pt idx="1151">
                  <c:v>4.5349445343017196</c:v>
                </c:pt>
                <c:pt idx="1152">
                  <c:v>4.2553672790527193</c:v>
                </c:pt>
                <c:pt idx="1153">
                  <c:v>4.1901721954346201</c:v>
                </c:pt>
                <c:pt idx="1154">
                  <c:v>4.2990989685058194</c:v>
                </c:pt>
                <c:pt idx="1155">
                  <c:v>4.1852359771728196</c:v>
                </c:pt>
                <c:pt idx="1156">
                  <c:v>4.2553558349609197</c:v>
                </c:pt>
                <c:pt idx="1157">
                  <c:v>4.2707481384277193</c:v>
                </c:pt>
                <c:pt idx="1158">
                  <c:v>4.1964035034179199</c:v>
                </c:pt>
                <c:pt idx="1159">
                  <c:v>4.2364120483398198</c:v>
                </c:pt>
                <c:pt idx="1160">
                  <c:v>4.3109722137451199</c:v>
                </c:pt>
                <c:pt idx="1161">
                  <c:v>4.2161617279053196</c:v>
                </c:pt>
                <c:pt idx="1162">
                  <c:v>4.17831230163572</c:v>
                </c:pt>
                <c:pt idx="1163">
                  <c:v>4.2337646484375195</c:v>
                </c:pt>
                <c:pt idx="1164">
                  <c:v>4.2870082855224201</c:v>
                </c:pt>
                <c:pt idx="1165">
                  <c:v>4.2566490173340199</c:v>
                </c:pt>
                <c:pt idx="1166">
                  <c:v>4.2582340240478196</c:v>
                </c:pt>
                <c:pt idx="1167">
                  <c:v>4.29940414428712</c:v>
                </c:pt>
                <c:pt idx="1168">
                  <c:v>4.3360309600830194</c:v>
                </c:pt>
                <c:pt idx="1169">
                  <c:v>4.2964801788330194</c:v>
                </c:pt>
                <c:pt idx="1170">
                  <c:v>4.3046798706054199</c:v>
                </c:pt>
                <c:pt idx="1171">
                  <c:v>4.3395099639892196</c:v>
                </c:pt>
                <c:pt idx="1172">
                  <c:v>4.5129394531250195</c:v>
                </c:pt>
                <c:pt idx="1173">
                  <c:v>4.4247093200683194</c:v>
                </c:pt>
                <c:pt idx="1174">
                  <c:v>4.3914947509765199</c:v>
                </c:pt>
                <c:pt idx="1175">
                  <c:v>4.4125308990478196</c:v>
                </c:pt>
                <c:pt idx="1176">
                  <c:v>4.2595939636230193</c:v>
                </c:pt>
                <c:pt idx="1177">
                  <c:v>4.4053134918213193</c:v>
                </c:pt>
                <c:pt idx="1178">
                  <c:v>4.3095550537109197</c:v>
                </c:pt>
                <c:pt idx="1179">
                  <c:v>4.4884223937988192</c:v>
                </c:pt>
                <c:pt idx="1180">
                  <c:v>4.2920265197754199</c:v>
                </c:pt>
                <c:pt idx="1181">
                  <c:v>4.3511466979980193</c:v>
                </c:pt>
                <c:pt idx="1182">
                  <c:v>4.3936271667480193</c:v>
                </c:pt>
                <c:pt idx="1183">
                  <c:v>4.4942951202392196</c:v>
                </c:pt>
                <c:pt idx="1184">
                  <c:v>4.4182682037353196</c:v>
                </c:pt>
                <c:pt idx="1185">
                  <c:v>4.4392585754394194</c:v>
                </c:pt>
                <c:pt idx="1186">
                  <c:v>4.4349079132080194</c:v>
                </c:pt>
                <c:pt idx="1187">
                  <c:v>4.6773014068603196</c:v>
                </c:pt>
                <c:pt idx="1188">
                  <c:v>4.5087585449219194</c:v>
                </c:pt>
                <c:pt idx="1189">
                  <c:v>4.5090923309326199</c:v>
                </c:pt>
                <c:pt idx="1190">
                  <c:v>4.4807739257812198</c:v>
                </c:pt>
                <c:pt idx="1191">
                  <c:v>4.4419994354248198</c:v>
                </c:pt>
                <c:pt idx="1192">
                  <c:v>4.4575500488281197</c:v>
                </c:pt>
                <c:pt idx="1193">
                  <c:v>4.6875572204590199</c:v>
                </c:pt>
                <c:pt idx="1194">
                  <c:v>4.5381183624267196</c:v>
                </c:pt>
                <c:pt idx="1195">
                  <c:v>4.6615943908691193</c:v>
                </c:pt>
                <c:pt idx="1196">
                  <c:v>4.5757999420166193</c:v>
                </c:pt>
                <c:pt idx="1197">
                  <c:v>4.6726799011230193</c:v>
                </c:pt>
                <c:pt idx="1198">
                  <c:v>4.5349140167236195</c:v>
                </c:pt>
                <c:pt idx="1199">
                  <c:v>4.5700874328613192</c:v>
                </c:pt>
                <c:pt idx="1200">
                  <c:v>4.7068271636963193</c:v>
                </c:pt>
                <c:pt idx="1201">
                  <c:v>4.5774326324463193</c:v>
                </c:pt>
                <c:pt idx="1202">
                  <c:v>4.6636543273926199</c:v>
                </c:pt>
                <c:pt idx="1203">
                  <c:v>4.6250057220459198</c:v>
                </c:pt>
                <c:pt idx="1204">
                  <c:v>4.6711044311523198</c:v>
                </c:pt>
                <c:pt idx="1205">
                  <c:v>4.8263759613037198</c:v>
                </c:pt>
                <c:pt idx="1206">
                  <c:v>4.6819095611572195</c:v>
                </c:pt>
                <c:pt idx="1207">
                  <c:v>4.6991043090820197</c:v>
                </c:pt>
                <c:pt idx="1208">
                  <c:v>4.6888236999512198</c:v>
                </c:pt>
                <c:pt idx="1209">
                  <c:v>4.7119159698486195</c:v>
                </c:pt>
                <c:pt idx="1210">
                  <c:v>4.7340927124023198</c:v>
                </c:pt>
                <c:pt idx="1211">
                  <c:v>4.75997734069822</c:v>
                </c:pt>
                <c:pt idx="1212">
                  <c:v>4.9638519287109197</c:v>
                </c:pt>
                <c:pt idx="1213">
                  <c:v>4.6840076446533194</c:v>
                </c:pt>
                <c:pt idx="1214">
                  <c:v>4.7577152252197195</c:v>
                </c:pt>
                <c:pt idx="1215">
                  <c:v>4.6657714843750195</c:v>
                </c:pt>
                <c:pt idx="1216">
                  <c:v>4.71544456481932</c:v>
                </c:pt>
                <c:pt idx="1217">
                  <c:v>4.8566703796387198</c:v>
                </c:pt>
                <c:pt idx="1218">
                  <c:v>4.9232826232910201</c:v>
                </c:pt>
                <c:pt idx="1219">
                  <c:v>4.8332672119140199</c:v>
                </c:pt>
                <c:pt idx="1220">
                  <c:v>4.75504875183102</c:v>
                </c:pt>
                <c:pt idx="1221">
                  <c:v>4.7963237762451199</c:v>
                </c:pt>
                <c:pt idx="1222">
                  <c:v>4.8439960479736195</c:v>
                </c:pt>
                <c:pt idx="1223">
                  <c:v>4.8037166595459198</c:v>
                </c:pt>
                <c:pt idx="1224">
                  <c:v>4.8809108734131197</c:v>
                </c:pt>
                <c:pt idx="1225">
                  <c:v>4.91292953491212</c:v>
                </c:pt>
                <c:pt idx="1226">
                  <c:v>4.8505783081054199</c:v>
                </c:pt>
                <c:pt idx="1227">
                  <c:v>4.8533401489258194</c:v>
                </c:pt>
                <c:pt idx="1228">
                  <c:v>4.9012165069580194</c:v>
                </c:pt>
                <c:pt idx="1229">
                  <c:v>5.0013847351074192</c:v>
                </c:pt>
                <c:pt idx="1230">
                  <c:v>4.9109535217285201</c:v>
                </c:pt>
                <c:pt idx="1231">
                  <c:v>4.9091510772705194</c:v>
                </c:pt>
                <c:pt idx="1232">
                  <c:v>5.0163135528564196</c:v>
                </c:pt>
                <c:pt idx="1233">
                  <c:v>4.9150524139404199</c:v>
                </c:pt>
                <c:pt idx="1234">
                  <c:v>5.0153160095215199</c:v>
                </c:pt>
                <c:pt idx="1235">
                  <c:v>4.8585510253906197</c:v>
                </c:pt>
                <c:pt idx="1236">
                  <c:v>4.8855667114258194</c:v>
                </c:pt>
                <c:pt idx="1237">
                  <c:v>4.9319820404053196</c:v>
                </c:pt>
                <c:pt idx="1238">
                  <c:v>5.0247058868408194</c:v>
                </c:pt>
                <c:pt idx="1239">
                  <c:v>4.8626308441162198</c:v>
                </c:pt>
                <c:pt idx="1240">
                  <c:v>5.0520725250244194</c:v>
                </c:pt>
                <c:pt idx="1241">
                  <c:v>5.0695610046387198</c:v>
                </c:pt>
                <c:pt idx="1242">
                  <c:v>5.0056095123291193</c:v>
                </c:pt>
                <c:pt idx="1243">
                  <c:v>4.8786659240722194</c:v>
                </c:pt>
                <c:pt idx="1244">
                  <c:v>5.0040493011474201</c:v>
                </c:pt>
                <c:pt idx="1245">
                  <c:v>5.0307922363281197</c:v>
                </c:pt>
                <c:pt idx="1246">
                  <c:v>4.9589691162109197</c:v>
                </c:pt>
                <c:pt idx="1247">
                  <c:v>5.0022258758545197</c:v>
                </c:pt>
                <c:pt idx="1248">
                  <c:v>5.0753040313721201</c:v>
                </c:pt>
                <c:pt idx="1249">
                  <c:v>5.0928745269775195</c:v>
                </c:pt>
                <c:pt idx="1250">
                  <c:v>5.0531578063965199</c:v>
                </c:pt>
                <c:pt idx="1251">
                  <c:v>5.10851097106932</c:v>
                </c:pt>
                <c:pt idx="1252">
                  <c:v>5.2121353149414196</c:v>
                </c:pt>
                <c:pt idx="1253">
                  <c:v>5.2256031036377193</c:v>
                </c:pt>
                <c:pt idx="1254">
                  <c:v>5.0268173217773198</c:v>
                </c:pt>
                <c:pt idx="1255">
                  <c:v>5.4097976684570197</c:v>
                </c:pt>
                <c:pt idx="1256">
                  <c:v>5.0381164550781197</c:v>
                </c:pt>
                <c:pt idx="1257">
                  <c:v>5.1816864013672195</c:v>
                </c:pt>
                <c:pt idx="1258">
                  <c:v>5.1506443023681197</c:v>
                </c:pt>
                <c:pt idx="1259">
                  <c:v>5.2090759277344194</c:v>
                </c:pt>
                <c:pt idx="1260">
                  <c:v>5.3203525543213193</c:v>
                </c:pt>
                <c:pt idx="1261">
                  <c:v>5.4368667602539196</c:v>
                </c:pt>
                <c:pt idx="1262">
                  <c:v>5.2257347106933194</c:v>
                </c:pt>
                <c:pt idx="1263">
                  <c:v>5.1855010986328196</c:v>
                </c:pt>
                <c:pt idx="1264">
                  <c:v>5.2406539916992196</c:v>
                </c:pt>
                <c:pt idx="1265">
                  <c:v>5.25021171569822</c:v>
                </c:pt>
                <c:pt idx="1266">
                  <c:v>5.3229351043701199</c:v>
                </c:pt>
                <c:pt idx="1267">
                  <c:v>5.1984138488769194</c:v>
                </c:pt>
                <c:pt idx="1268">
                  <c:v>5.2579708099365199</c:v>
                </c:pt>
                <c:pt idx="1269">
                  <c:v>5.3680648803711195</c:v>
                </c:pt>
                <c:pt idx="1270">
                  <c:v>5.3539752960205194</c:v>
                </c:pt>
                <c:pt idx="1271">
                  <c:v>5.3518238067627193</c:v>
                </c:pt>
                <c:pt idx="1272">
                  <c:v>5.1949672698974201</c:v>
                </c:pt>
                <c:pt idx="1273">
                  <c:v>5.3481025695801199</c:v>
                </c:pt>
                <c:pt idx="1274">
                  <c:v>5.3938045501709198</c:v>
                </c:pt>
                <c:pt idx="1275">
                  <c:v>5.27828788757322</c:v>
                </c:pt>
                <c:pt idx="1276">
                  <c:v>5.3505821228027193</c:v>
                </c:pt>
                <c:pt idx="1277">
                  <c:v>5.3196601867676199</c:v>
                </c:pt>
                <c:pt idx="1278">
                  <c:v>5.35731124877932</c:v>
                </c:pt>
                <c:pt idx="1279">
                  <c:v>5.3426456451416193</c:v>
                </c:pt>
                <c:pt idx="1280">
                  <c:v>5.4504013061523198</c:v>
                </c:pt>
                <c:pt idx="1281">
                  <c:v>5.3515148162842197</c:v>
                </c:pt>
                <c:pt idx="1282">
                  <c:v>5.3202304840088193</c:v>
                </c:pt>
                <c:pt idx="1283">
                  <c:v>5.4436187744140199</c:v>
                </c:pt>
                <c:pt idx="1284">
                  <c:v>5.4384365081787198</c:v>
                </c:pt>
                <c:pt idx="1285">
                  <c:v>5.3203086853027193</c:v>
                </c:pt>
                <c:pt idx="1286">
                  <c:v>5.3111286163330194</c:v>
                </c:pt>
                <c:pt idx="1287">
                  <c:v>5.3643627166748198</c:v>
                </c:pt>
                <c:pt idx="1288">
                  <c:v>5.6870937347412198</c:v>
                </c:pt>
                <c:pt idx="1289">
                  <c:v>5.4159412384033194</c:v>
                </c:pt>
                <c:pt idx="1290">
                  <c:v>5.5350627899170197</c:v>
                </c:pt>
                <c:pt idx="1291">
                  <c:v>5.4049301147461195</c:v>
                </c:pt>
                <c:pt idx="1292">
                  <c:v>5.3613777160644194</c:v>
                </c:pt>
                <c:pt idx="1293">
                  <c:v>5.4421977996826199</c:v>
                </c:pt>
                <c:pt idx="1294">
                  <c:v>5.61823081970212</c:v>
                </c:pt>
                <c:pt idx="1295">
                  <c:v>5.6058425903320197</c:v>
                </c:pt>
                <c:pt idx="1296">
                  <c:v>5.45545578002932</c:v>
                </c:pt>
                <c:pt idx="1297">
                  <c:v>5.5738563537597194</c:v>
                </c:pt>
                <c:pt idx="1298">
                  <c:v>5.3548297882080194</c:v>
                </c:pt>
                <c:pt idx="1299">
                  <c:v>5.5957946777344194</c:v>
                </c:pt>
                <c:pt idx="1300">
                  <c:v>5.46407699584962</c:v>
                </c:pt>
                <c:pt idx="1301">
                  <c:v>5.5845012664795197</c:v>
                </c:pt>
                <c:pt idx="1302">
                  <c:v>5.5416889190674192</c:v>
                </c:pt>
                <c:pt idx="1303">
                  <c:v>5.5271530151367196</c:v>
                </c:pt>
                <c:pt idx="1304">
                  <c:v>5.5090904235840199</c:v>
                </c:pt>
                <c:pt idx="1305">
                  <c:v>5.5684146881103196</c:v>
                </c:pt>
                <c:pt idx="1306">
                  <c:v>5.6148643493652193</c:v>
                </c:pt>
                <c:pt idx="1307">
                  <c:v>5.7039871215820197</c:v>
                </c:pt>
                <c:pt idx="1308">
                  <c:v>5.3649692535400195</c:v>
                </c:pt>
                <c:pt idx="1309">
                  <c:v>5.6801605224609197</c:v>
                </c:pt>
                <c:pt idx="1310">
                  <c:v>5.7193737030029199</c:v>
                </c:pt>
                <c:pt idx="1311">
                  <c:v>5.7239532470703196</c:v>
                </c:pt>
                <c:pt idx="1312">
                  <c:v>5.6485137939453196</c:v>
                </c:pt>
                <c:pt idx="1313">
                  <c:v>5.6494865417480193</c:v>
                </c:pt>
                <c:pt idx="1314">
                  <c:v>5.5898437500000195</c:v>
                </c:pt>
                <c:pt idx="1315">
                  <c:v>5.6976680755615199</c:v>
                </c:pt>
                <c:pt idx="1316">
                  <c:v>5.7876205444336195</c:v>
                </c:pt>
                <c:pt idx="1317">
                  <c:v>5.6870441436767196</c:v>
                </c:pt>
                <c:pt idx="1318">
                  <c:v>5.7765426635742196</c:v>
                </c:pt>
                <c:pt idx="1319">
                  <c:v>5.7946472167969194</c:v>
                </c:pt>
                <c:pt idx="1320">
                  <c:v>5.7857856750488192</c:v>
                </c:pt>
                <c:pt idx="1321">
                  <c:v>5.7485675811767196</c:v>
                </c:pt>
                <c:pt idx="1322">
                  <c:v>5.5583095550537198</c:v>
                </c:pt>
                <c:pt idx="1323">
                  <c:v>5.6837120056152193</c:v>
                </c:pt>
                <c:pt idx="1324">
                  <c:v>5.8281879425049192</c:v>
                </c:pt>
                <c:pt idx="1325">
                  <c:v>5.9330768585205194</c:v>
                </c:pt>
                <c:pt idx="1326">
                  <c:v>5.8896732330322195</c:v>
                </c:pt>
                <c:pt idx="1327">
                  <c:v>5.9844570159912198</c:v>
                </c:pt>
                <c:pt idx="1328">
                  <c:v>5.8829402923584198</c:v>
                </c:pt>
                <c:pt idx="1329">
                  <c:v>5.6820411682129199</c:v>
                </c:pt>
                <c:pt idx="1330">
                  <c:v>5.8882827758789196</c:v>
                </c:pt>
                <c:pt idx="1331">
                  <c:v>6.0271816253662198</c:v>
                </c:pt>
                <c:pt idx="1332">
                  <c:v>5.8502731323242196</c:v>
                </c:pt>
                <c:pt idx="1333">
                  <c:v>5.9795417785644194</c:v>
                </c:pt>
                <c:pt idx="1334">
                  <c:v>6.02332687377932</c:v>
                </c:pt>
                <c:pt idx="1335">
                  <c:v>5.8201007843017196</c:v>
                </c:pt>
                <c:pt idx="1336">
                  <c:v>5.7066802978515199</c:v>
                </c:pt>
                <c:pt idx="1337">
                  <c:v>5.9973678588867196</c:v>
                </c:pt>
                <c:pt idx="1338">
                  <c:v>5.8579559326172195</c:v>
                </c:pt>
                <c:pt idx="1339">
                  <c:v>6.1078395843506197</c:v>
                </c:pt>
                <c:pt idx="1340">
                  <c:v>5.91563987731932</c:v>
                </c:pt>
                <c:pt idx="1341">
                  <c:v>5.82414054870602</c:v>
                </c:pt>
                <c:pt idx="1342">
                  <c:v>5.9009532928467197</c:v>
                </c:pt>
                <c:pt idx="1343">
                  <c:v>5.9132366180420197</c:v>
                </c:pt>
                <c:pt idx="1344">
                  <c:v>6.0129756927490199</c:v>
                </c:pt>
                <c:pt idx="1345">
                  <c:v>5.8161830902099201</c:v>
                </c:pt>
                <c:pt idx="1346">
                  <c:v>5.9846019744873198</c:v>
                </c:pt>
                <c:pt idx="1347">
                  <c:v>5.9412937164306197</c:v>
                </c:pt>
                <c:pt idx="1348">
                  <c:v>5.9186782836914196</c:v>
                </c:pt>
                <c:pt idx="1349">
                  <c:v>6.0535430908203196</c:v>
                </c:pt>
                <c:pt idx="1350">
                  <c:v>5.8681640625000195</c:v>
                </c:pt>
                <c:pt idx="1351">
                  <c:v>6.0433845520019194</c:v>
                </c:pt>
                <c:pt idx="1352">
                  <c:v>6.0534076690674192</c:v>
                </c:pt>
                <c:pt idx="1353">
                  <c:v>6.1439838409424192</c:v>
                </c:pt>
                <c:pt idx="1354">
                  <c:v>6.0877647399902193</c:v>
                </c:pt>
                <c:pt idx="1355">
                  <c:v>5.9398422241211195</c:v>
                </c:pt>
                <c:pt idx="1356">
                  <c:v>6.0707378387451199</c:v>
                </c:pt>
                <c:pt idx="1357">
                  <c:v>6.0611915588379199</c:v>
                </c:pt>
                <c:pt idx="1358">
                  <c:v>6.18421554565432</c:v>
                </c:pt>
                <c:pt idx="1359">
                  <c:v>6.1791000366211195</c:v>
                </c:pt>
                <c:pt idx="1360">
                  <c:v>5.9838142395019194</c:v>
                </c:pt>
                <c:pt idx="1361">
                  <c:v>6.0559730529785201</c:v>
                </c:pt>
                <c:pt idx="1362">
                  <c:v>6.2886161804199192</c:v>
                </c:pt>
                <c:pt idx="1363">
                  <c:v>6.4331340789795197</c:v>
                </c:pt>
                <c:pt idx="1364">
                  <c:v>6.2543792724609197</c:v>
                </c:pt>
                <c:pt idx="1365">
                  <c:v>6.0995044708252193</c:v>
                </c:pt>
                <c:pt idx="1366">
                  <c:v>6.4074878692627193</c:v>
                </c:pt>
                <c:pt idx="1367">
                  <c:v>6.4370937347412198</c:v>
                </c:pt>
                <c:pt idx="1368">
                  <c:v>6.2702980041504199</c:v>
                </c:pt>
                <c:pt idx="1369">
                  <c:v>6.1426811218262198</c:v>
                </c:pt>
                <c:pt idx="1370">
                  <c:v>6.26075363159182</c:v>
                </c:pt>
                <c:pt idx="1371">
                  <c:v>6.2767524719238192</c:v>
                </c:pt>
                <c:pt idx="1372">
                  <c:v>6.1382808685303196</c:v>
                </c:pt>
                <c:pt idx="1373">
                  <c:v>6.0460624694824192</c:v>
                </c:pt>
                <c:pt idx="1374">
                  <c:v>6.1763725280762198</c:v>
                </c:pt>
                <c:pt idx="1375">
                  <c:v>6.1979217529297195</c:v>
                </c:pt>
                <c:pt idx="1376">
                  <c:v>6.4112033843994194</c:v>
                </c:pt>
                <c:pt idx="1377">
                  <c:v>6.3889389038086195</c:v>
                </c:pt>
                <c:pt idx="1378">
                  <c:v>6.3611488342285201</c:v>
                </c:pt>
                <c:pt idx="1379">
                  <c:v>6.6874752044678196</c:v>
                </c:pt>
                <c:pt idx="1380">
                  <c:v>6.3005580902099201</c:v>
                </c:pt>
                <c:pt idx="1381">
                  <c:v>6.4115371704101198</c:v>
                </c:pt>
                <c:pt idx="1382">
                  <c:v>6.5316028594971201</c:v>
                </c:pt>
                <c:pt idx="1383">
                  <c:v>6.3044700622558194</c:v>
                </c:pt>
                <c:pt idx="1384">
                  <c:v>6.32003402709962</c:v>
                </c:pt>
                <c:pt idx="1385">
                  <c:v>6.52782058715822</c:v>
                </c:pt>
                <c:pt idx="1386">
                  <c:v>6.56525230407712</c:v>
                </c:pt>
                <c:pt idx="1387">
                  <c:v>6.7180519104004199</c:v>
                </c:pt>
                <c:pt idx="1388">
                  <c:v>6.4483833312988192</c:v>
                </c:pt>
                <c:pt idx="1389">
                  <c:v>6.32599449157712</c:v>
                </c:pt>
                <c:pt idx="1390">
                  <c:v>6.4468364715576199</c:v>
                </c:pt>
                <c:pt idx="1391">
                  <c:v>6.1737003326416193</c:v>
                </c:pt>
                <c:pt idx="1392">
                  <c:v>6.4063358306885192</c:v>
                </c:pt>
                <c:pt idx="1393">
                  <c:v>6.1987953186035201</c:v>
                </c:pt>
                <c:pt idx="1394">
                  <c:v>6.2995529174804199</c:v>
                </c:pt>
                <c:pt idx="1395">
                  <c:v>6.3309249877929199</c:v>
                </c:pt>
                <c:pt idx="1396">
                  <c:v>6.3366203308105193</c:v>
                </c:pt>
                <c:pt idx="1397">
                  <c:v>6.8410263061523198</c:v>
                </c:pt>
                <c:pt idx="1398">
                  <c:v>6.5383605957031197</c:v>
                </c:pt>
                <c:pt idx="1399">
                  <c:v>6.5910243988037198</c:v>
                </c:pt>
                <c:pt idx="1400">
                  <c:v>7.1234149932861195</c:v>
                </c:pt>
                <c:pt idx="1401">
                  <c:v>6.3872871398926199</c:v>
                </c:pt>
                <c:pt idx="1402">
                  <c:v>6.3484363555908194</c:v>
                </c:pt>
                <c:pt idx="1403">
                  <c:v>6.5614051818847194</c:v>
                </c:pt>
                <c:pt idx="1404">
                  <c:v>6.6858158111572195</c:v>
                </c:pt>
                <c:pt idx="1405">
                  <c:v>7.0654945373535201</c:v>
                </c:pt>
                <c:pt idx="1406">
                  <c:v>6.5696048736572195</c:v>
                </c:pt>
                <c:pt idx="1407">
                  <c:v>6.6951904296875195</c:v>
                </c:pt>
                <c:pt idx="1408">
                  <c:v>6.5036430358887198</c:v>
                </c:pt>
                <c:pt idx="1409">
                  <c:v>6.5476341247558194</c:v>
                </c:pt>
                <c:pt idx="1410">
                  <c:v>6.6397304534912198</c:v>
                </c:pt>
                <c:pt idx="1411">
                  <c:v>6.7671413421631197</c:v>
                </c:pt>
                <c:pt idx="1412">
                  <c:v>6.6205673217773198</c:v>
                </c:pt>
                <c:pt idx="1413">
                  <c:v>6.7195281982422195</c:v>
                </c:pt>
                <c:pt idx="1414">
                  <c:v>6.6690425872803196</c:v>
                </c:pt>
                <c:pt idx="1415">
                  <c:v>6.6092548370361195</c:v>
                </c:pt>
                <c:pt idx="1416">
                  <c:v>6.5866088867187198</c:v>
                </c:pt>
                <c:pt idx="1417">
                  <c:v>6.83268547058102</c:v>
                </c:pt>
                <c:pt idx="1418">
                  <c:v>6.8601379394531197</c:v>
                </c:pt>
                <c:pt idx="1419">
                  <c:v>6.6746654510498198</c:v>
                </c:pt>
                <c:pt idx="1420">
                  <c:v>6.5246772766113192</c:v>
                </c:pt>
                <c:pt idx="1421">
                  <c:v>6.47803878784182</c:v>
                </c:pt>
                <c:pt idx="1422">
                  <c:v>6.7410430908203196</c:v>
                </c:pt>
                <c:pt idx="1423">
                  <c:v>6.4478626251221201</c:v>
                </c:pt>
                <c:pt idx="1424">
                  <c:v>6.7597217559814196</c:v>
                </c:pt>
                <c:pt idx="1425">
                  <c:v>7.5277671813965199</c:v>
                </c:pt>
                <c:pt idx="1426">
                  <c:v>7.03990554809572</c:v>
                </c:pt>
                <c:pt idx="1427">
                  <c:v>6.6371097564697195</c:v>
                </c:pt>
                <c:pt idx="1428">
                  <c:v>6.8251819610596201</c:v>
                </c:pt>
                <c:pt idx="1429">
                  <c:v>6.7648200988769194</c:v>
                </c:pt>
                <c:pt idx="1430">
                  <c:v>6.93561363220212</c:v>
                </c:pt>
                <c:pt idx="1431">
                  <c:v>6.8338756561279199</c:v>
                </c:pt>
                <c:pt idx="1432">
                  <c:v>7.0997962951660201</c:v>
                </c:pt>
                <c:pt idx="1433">
                  <c:v>6.8094635009765199</c:v>
                </c:pt>
                <c:pt idx="1434">
                  <c:v>6.83948898315432</c:v>
                </c:pt>
                <c:pt idx="1435">
                  <c:v>6.65214347839352</c:v>
                </c:pt>
                <c:pt idx="1436">
                  <c:v>6.68317222595212</c:v>
                </c:pt>
                <c:pt idx="1437">
                  <c:v>6.7236156463623198</c:v>
                </c:pt>
                <c:pt idx="1438">
                  <c:v>6.7765464782715199</c:v>
                </c:pt>
                <c:pt idx="1439">
                  <c:v>6.70045089721682</c:v>
                </c:pt>
                <c:pt idx="1440">
                  <c:v>7.0533981323242196</c:v>
                </c:pt>
                <c:pt idx="1441">
                  <c:v>6.6658916473388192</c:v>
                </c:pt>
                <c:pt idx="1442">
                  <c:v>7.2733497619629199</c:v>
                </c:pt>
                <c:pt idx="1443">
                  <c:v>6.6681480407715199</c:v>
                </c:pt>
                <c:pt idx="1444">
                  <c:v>6.7831821441650195</c:v>
                </c:pt>
                <c:pt idx="1445">
                  <c:v>7.2736282348633194</c:v>
                </c:pt>
                <c:pt idx="1446">
                  <c:v>7.2129936218262198</c:v>
                </c:pt>
                <c:pt idx="1447">
                  <c:v>7.1377887725830194</c:v>
                </c:pt>
                <c:pt idx="1448">
                  <c:v>7.1793270111084198</c:v>
                </c:pt>
                <c:pt idx="1449">
                  <c:v>7.1141357421875195</c:v>
                </c:pt>
                <c:pt idx="1450">
                  <c:v>6.9071273803711195</c:v>
                </c:pt>
                <c:pt idx="1451">
                  <c:v>6.8406581878662198</c:v>
                </c:pt>
                <c:pt idx="1452">
                  <c:v>6.5039901733398198</c:v>
                </c:pt>
                <c:pt idx="1453">
                  <c:v>7.3257217407226198</c:v>
                </c:pt>
                <c:pt idx="1454">
                  <c:v>6.8682346343994194</c:v>
                </c:pt>
                <c:pt idx="1455">
                  <c:v>7.1401977539062198</c:v>
                </c:pt>
                <c:pt idx="1456">
                  <c:v>6.9351615905762198</c:v>
                </c:pt>
                <c:pt idx="1457">
                  <c:v>6.7696075439453196</c:v>
                </c:pt>
                <c:pt idx="1458">
                  <c:v>7.3147983551025195</c:v>
                </c:pt>
                <c:pt idx="1459">
                  <c:v>7.4061756134033194</c:v>
                </c:pt>
                <c:pt idx="1460">
                  <c:v>7.5744800567627193</c:v>
                </c:pt>
                <c:pt idx="1461">
                  <c:v>6.8121166229248198</c:v>
                </c:pt>
                <c:pt idx="1462">
                  <c:v>7.0552787780762198</c:v>
                </c:pt>
                <c:pt idx="1463">
                  <c:v>7.0419559478760192</c:v>
                </c:pt>
                <c:pt idx="1464">
                  <c:v>7.0022277832031197</c:v>
                </c:pt>
                <c:pt idx="1465">
                  <c:v>6.9004592895508194</c:v>
                </c:pt>
                <c:pt idx="1466">
                  <c:v>6.8660621643066193</c:v>
                </c:pt>
                <c:pt idx="1467">
                  <c:v>7.0705966949463193</c:v>
                </c:pt>
                <c:pt idx="1468">
                  <c:v>7.0478153228760192</c:v>
                </c:pt>
                <c:pt idx="1469">
                  <c:v>6.9295387268066193</c:v>
                </c:pt>
                <c:pt idx="1470">
                  <c:v>7.1208190917969194</c:v>
                </c:pt>
                <c:pt idx="1471">
                  <c:v>6.8150196075439196</c:v>
                </c:pt>
                <c:pt idx="1472">
                  <c:v>7.0677871704101198</c:v>
                </c:pt>
                <c:pt idx="1473">
                  <c:v>6.8533420562744194</c:v>
                </c:pt>
                <c:pt idx="1474">
                  <c:v>7.01683616638182</c:v>
                </c:pt>
                <c:pt idx="1475">
                  <c:v>6.9179515838623198</c:v>
                </c:pt>
                <c:pt idx="1476">
                  <c:v>6.8141937255859197</c:v>
                </c:pt>
                <c:pt idx="1477">
                  <c:v>7.1300601959228196</c:v>
                </c:pt>
                <c:pt idx="1478">
                  <c:v>7.1793479919433194</c:v>
                </c:pt>
                <c:pt idx="1479">
                  <c:v>7.1668987274170197</c:v>
                </c:pt>
                <c:pt idx="1480">
                  <c:v>7.2462120056152193</c:v>
                </c:pt>
                <c:pt idx="1481">
                  <c:v>7.1144523620605193</c:v>
                </c:pt>
                <c:pt idx="1482">
                  <c:v>7.1007461547851198</c:v>
                </c:pt>
                <c:pt idx="1483">
                  <c:v>6.9476642608642196</c:v>
                </c:pt>
                <c:pt idx="1484">
                  <c:v>6.9150524139404199</c:v>
                </c:pt>
                <c:pt idx="1485">
                  <c:v>7.52999496459962</c:v>
                </c:pt>
                <c:pt idx="1486">
                  <c:v>7.3773593902588193</c:v>
                </c:pt>
                <c:pt idx="1487">
                  <c:v>7.1690502166748198</c:v>
                </c:pt>
                <c:pt idx="1488">
                  <c:v>6.9243469238281197</c:v>
                </c:pt>
                <c:pt idx="1489">
                  <c:v>6.9960422515869194</c:v>
                </c:pt>
                <c:pt idx="1490">
                  <c:v>7.1497173309326199</c:v>
                </c:pt>
                <c:pt idx="1491">
                  <c:v>7.25810050964352</c:v>
                </c:pt>
                <c:pt idx="1492">
                  <c:v>7.0242385864258194</c:v>
                </c:pt>
                <c:pt idx="1493">
                  <c:v>7.3139514923096201</c:v>
                </c:pt>
                <c:pt idx="1494">
                  <c:v>6.9460315704346201</c:v>
                </c:pt>
                <c:pt idx="1495">
                  <c:v>7.6305236816406197</c:v>
                </c:pt>
                <c:pt idx="1496">
                  <c:v>7.2916584014892196</c:v>
                </c:pt>
                <c:pt idx="1497">
                  <c:v>7.97628402709962</c:v>
                </c:pt>
                <c:pt idx="1498">
                  <c:v>7.0550956726074192</c:v>
                </c:pt>
                <c:pt idx="1499">
                  <c:v>7.6525688171387198</c:v>
                </c:pt>
                <c:pt idx="1500">
                  <c:v>7.6194057464599201</c:v>
                </c:pt>
                <c:pt idx="1501">
                  <c:v>7.0546665191650195</c:v>
                </c:pt>
                <c:pt idx="1502">
                  <c:v>7.6853351593017196</c:v>
                </c:pt>
                <c:pt idx="1503">
                  <c:v>7.4015636444092197</c:v>
                </c:pt>
                <c:pt idx="1504">
                  <c:v>7.3549137115478196</c:v>
                </c:pt>
                <c:pt idx="1505">
                  <c:v>7.4572849273681197</c:v>
                </c:pt>
                <c:pt idx="1506">
                  <c:v>7.66268539428712</c:v>
                </c:pt>
                <c:pt idx="1507">
                  <c:v>7.2460556030273198</c:v>
                </c:pt>
                <c:pt idx="1508">
                  <c:v>7.4250011444092197</c:v>
                </c:pt>
                <c:pt idx="1509">
                  <c:v>7.1574249267578196</c:v>
                </c:pt>
                <c:pt idx="1510">
                  <c:v>7.3210277557373198</c:v>
                </c:pt>
                <c:pt idx="1511">
                  <c:v>7.1113471984863192</c:v>
                </c:pt>
                <c:pt idx="1512">
                  <c:v>6.9952354431152193</c:v>
                </c:pt>
                <c:pt idx="1513">
                  <c:v>7.2617378234863192</c:v>
                </c:pt>
                <c:pt idx="1514">
                  <c:v>7.2508754730224201</c:v>
                </c:pt>
                <c:pt idx="1515">
                  <c:v>7.6684551239013192</c:v>
                </c:pt>
                <c:pt idx="1516">
                  <c:v>7.8020954132080194</c:v>
                </c:pt>
                <c:pt idx="1517">
                  <c:v>7.1634140014648198</c:v>
                </c:pt>
                <c:pt idx="1518">
                  <c:v>7.9016284942627193</c:v>
                </c:pt>
                <c:pt idx="1519">
                  <c:v>7.5225162506103196</c:v>
                </c:pt>
                <c:pt idx="1520">
                  <c:v>7.4039230346679199</c:v>
                </c:pt>
                <c:pt idx="1521">
                  <c:v>7.2324485778808194</c:v>
                </c:pt>
                <c:pt idx="1522">
                  <c:v>7.8725109100342197</c:v>
                </c:pt>
                <c:pt idx="1523">
                  <c:v>7.5371665954590199</c:v>
                </c:pt>
                <c:pt idx="1524">
                  <c:v>7.43443679809572</c:v>
                </c:pt>
                <c:pt idx="1525">
                  <c:v>7.2468948364258194</c:v>
                </c:pt>
                <c:pt idx="1526">
                  <c:v>6.9427356719971201</c:v>
                </c:pt>
                <c:pt idx="1527">
                  <c:v>7.6821670532226198</c:v>
                </c:pt>
                <c:pt idx="1528">
                  <c:v>7.4167003631592197</c:v>
                </c:pt>
                <c:pt idx="1529">
                  <c:v>7.3384037017822195</c:v>
                </c:pt>
                <c:pt idx="1530">
                  <c:v>7.1307945251465199</c:v>
                </c:pt>
                <c:pt idx="1531">
                  <c:v>7.1297683715820197</c:v>
                </c:pt>
                <c:pt idx="1532">
                  <c:v>7.5929794311523198</c:v>
                </c:pt>
                <c:pt idx="1533">
                  <c:v>7.2596473693847194</c:v>
                </c:pt>
                <c:pt idx="1534">
                  <c:v>7.3462142944336195</c:v>
                </c:pt>
                <c:pt idx="1535">
                  <c:v>7.4007778167724201</c:v>
                </c:pt>
                <c:pt idx="1536">
                  <c:v>7.2136497497558194</c:v>
                </c:pt>
                <c:pt idx="1537">
                  <c:v>7.4668445587158194</c:v>
                </c:pt>
                <c:pt idx="1538">
                  <c:v>7.5522251129150195</c:v>
                </c:pt>
                <c:pt idx="1539">
                  <c:v>7.37962913513182</c:v>
                </c:pt>
                <c:pt idx="1540">
                  <c:v>7.6264247894287198</c:v>
                </c:pt>
                <c:pt idx="1541">
                  <c:v>7.6018428802490199</c:v>
                </c:pt>
                <c:pt idx="1542">
                  <c:v>7.7427806854248198</c:v>
                </c:pt>
                <c:pt idx="1543">
                  <c:v>7.6746959686279199</c:v>
                </c:pt>
                <c:pt idx="1544">
                  <c:v>7.7395153045654199</c:v>
                </c:pt>
                <c:pt idx="1545">
                  <c:v>7.6902103424072195</c:v>
                </c:pt>
                <c:pt idx="1546">
                  <c:v>7.6524181365967197</c:v>
                </c:pt>
                <c:pt idx="1547">
                  <c:v>7.7074604034424192</c:v>
                </c:pt>
                <c:pt idx="1548">
                  <c:v>7.8567867279053196</c:v>
                </c:pt>
                <c:pt idx="1549">
                  <c:v>7.5243511199951199</c:v>
                </c:pt>
                <c:pt idx="1550">
                  <c:v>7.6826953887939196</c:v>
                </c:pt>
                <c:pt idx="1551">
                  <c:v>7.6651439666748198</c:v>
                </c:pt>
                <c:pt idx="1552">
                  <c:v>7.7887496948242196</c:v>
                </c:pt>
                <c:pt idx="1553">
                  <c:v>7.8889980316162198</c:v>
                </c:pt>
                <c:pt idx="1554">
                  <c:v>7.8218746185303196</c:v>
                </c:pt>
                <c:pt idx="1555">
                  <c:v>7.8225154876709198</c:v>
                </c:pt>
                <c:pt idx="1556">
                  <c:v>7.8899669647217197</c:v>
                </c:pt>
                <c:pt idx="1557">
                  <c:v>7.7172164916992196</c:v>
                </c:pt>
                <c:pt idx="1558">
                  <c:v>7.7068786621094194</c:v>
                </c:pt>
                <c:pt idx="1559">
                  <c:v>7.6925430297851198</c:v>
                </c:pt>
                <c:pt idx="1560">
                  <c:v>7.6970920562744194</c:v>
                </c:pt>
                <c:pt idx="1561">
                  <c:v>7.7383174896240199</c:v>
                </c:pt>
                <c:pt idx="1562">
                  <c:v>7.8990268707275195</c:v>
                </c:pt>
                <c:pt idx="1563">
                  <c:v>7.7639255523681197</c:v>
                </c:pt>
                <c:pt idx="1564">
                  <c:v>7.7362918853760192</c:v>
                </c:pt>
                <c:pt idx="1565">
                  <c:v>7.8644790649414196</c:v>
                </c:pt>
                <c:pt idx="1566">
                  <c:v>7.8566284179687198</c:v>
                </c:pt>
                <c:pt idx="1567">
                  <c:v>7.7612247467041193</c:v>
                </c:pt>
                <c:pt idx="1568">
                  <c:v>7.8214435577392196</c:v>
                </c:pt>
                <c:pt idx="1569">
                  <c:v>7.9320983886719194</c:v>
                </c:pt>
                <c:pt idx="1570">
                  <c:v>7.8545284271240199</c:v>
                </c:pt>
                <c:pt idx="1571">
                  <c:v>7.9877910614013192</c:v>
                </c:pt>
                <c:pt idx="1572">
                  <c:v>7.8929424285888192</c:v>
                </c:pt>
                <c:pt idx="1573">
                  <c:v>7.9152889251709198</c:v>
                </c:pt>
                <c:pt idx="1574">
                  <c:v>7.7612953186035201</c:v>
                </c:pt>
                <c:pt idx="1575">
                  <c:v>7.7684078216553196</c:v>
                </c:pt>
                <c:pt idx="1576">
                  <c:v>7.9062843322754199</c:v>
                </c:pt>
                <c:pt idx="1577">
                  <c:v>7.8181343078613192</c:v>
                </c:pt>
                <c:pt idx="1578">
                  <c:v>7.9076061248779199</c:v>
                </c:pt>
                <c:pt idx="1579">
                  <c:v>7.8616523742676199</c:v>
                </c:pt>
                <c:pt idx="1580">
                  <c:v>7.8669738769531197</c:v>
                </c:pt>
                <c:pt idx="1581">
                  <c:v>7.9074687957763192</c:v>
                </c:pt>
                <c:pt idx="1582">
                  <c:v>7.7990875244140199</c:v>
                </c:pt>
                <c:pt idx="1583">
                  <c:v>8.0459842681885192</c:v>
                </c:pt>
                <c:pt idx="1584">
                  <c:v>7.94938468933102</c:v>
                </c:pt>
                <c:pt idx="1585">
                  <c:v>7.8859367370605193</c:v>
                </c:pt>
                <c:pt idx="1586">
                  <c:v>7.8089351654053196</c:v>
                </c:pt>
                <c:pt idx="1587">
                  <c:v>7.8306369781494194</c:v>
                </c:pt>
                <c:pt idx="1588">
                  <c:v>7.8817005157471201</c:v>
                </c:pt>
                <c:pt idx="1589">
                  <c:v>7.8971996307373198</c:v>
                </c:pt>
                <c:pt idx="1590">
                  <c:v>7.8067245483398198</c:v>
                </c:pt>
                <c:pt idx="1591">
                  <c:v>8.0286788940429208</c:v>
                </c:pt>
                <c:pt idx="1592">
                  <c:v>8.0294990539551208</c:v>
                </c:pt>
                <c:pt idx="1593">
                  <c:v>7.9004383087158194</c:v>
                </c:pt>
                <c:pt idx="1594">
                  <c:v>7.94710922241212</c:v>
                </c:pt>
                <c:pt idx="1595">
                  <c:v>7.9929199218750195</c:v>
                </c:pt>
                <c:pt idx="1596">
                  <c:v>8.04598617553712</c:v>
                </c:pt>
                <c:pt idx="1597">
                  <c:v>8.0633335113525195</c:v>
                </c:pt>
                <c:pt idx="1598">
                  <c:v>8.0436477661133203</c:v>
                </c:pt>
                <c:pt idx="1599">
                  <c:v>7.9603557586670197</c:v>
                </c:pt>
                <c:pt idx="1600">
                  <c:v>7.9819679260254199</c:v>
                </c:pt>
                <c:pt idx="1601">
                  <c:v>8.0724601745605202</c:v>
                </c:pt>
                <c:pt idx="1602">
                  <c:v>8.0229816436767205</c:v>
                </c:pt>
                <c:pt idx="1603">
                  <c:v>8.0126533508301208</c:v>
                </c:pt>
                <c:pt idx="1604">
                  <c:v>8.2061977386474201</c:v>
                </c:pt>
                <c:pt idx="1605">
                  <c:v>8.0841064453125195</c:v>
                </c:pt>
                <c:pt idx="1606">
                  <c:v>8.1821250915527202</c:v>
                </c:pt>
              </c:numCache>
            </c:numRef>
          </c:xVal>
          <c:yVal>
            <c:numRef>
              <c:f>'-2 mm'!$S$2:$S$1608</c:f>
              <c:numCache>
                <c:formatCode>General</c:formatCode>
                <c:ptCount val="1607"/>
                <c:pt idx="0">
                  <c:v>3.4834135685595964E-2</c:v>
                </c:pt>
                <c:pt idx="1">
                  <c:v>3.3978257141031906E-2</c:v>
                </c:pt>
                <c:pt idx="2">
                  <c:v>3.4154851607884243E-2</c:v>
                </c:pt>
                <c:pt idx="3">
                  <c:v>3.4391586159747467E-2</c:v>
                </c:pt>
                <c:pt idx="4">
                  <c:v>3.4271951120272627E-2</c:v>
                </c:pt>
                <c:pt idx="5">
                  <c:v>3.4029981066069276E-2</c:v>
                </c:pt>
                <c:pt idx="6">
                  <c:v>3.4088949365861689E-2</c:v>
                </c:pt>
                <c:pt idx="7">
                  <c:v>3.2546011764369713E-2</c:v>
                </c:pt>
                <c:pt idx="8">
                  <c:v>3.4811407246776414E-2</c:v>
                </c:pt>
                <c:pt idx="9">
                  <c:v>3.4690665167053998E-2</c:v>
                </c:pt>
                <c:pt idx="10">
                  <c:v>3.4110892175981664E-2</c:v>
                </c:pt>
                <c:pt idx="11">
                  <c:v>3.3052144833887478E-2</c:v>
                </c:pt>
                <c:pt idx="12">
                  <c:v>3.4050200648044961E-2</c:v>
                </c:pt>
                <c:pt idx="13">
                  <c:v>3.4741608783027289E-2</c:v>
                </c:pt>
                <c:pt idx="14">
                  <c:v>3.2579307472424449E-2</c:v>
                </c:pt>
                <c:pt idx="15">
                  <c:v>3.4136918004721552E-2</c:v>
                </c:pt>
                <c:pt idx="16">
                  <c:v>3.2780374009067005E-2</c:v>
                </c:pt>
                <c:pt idx="17">
                  <c:v>3.4879472870288711E-2</c:v>
                </c:pt>
                <c:pt idx="18">
                  <c:v>3.4379787533676875E-2</c:v>
                </c:pt>
                <c:pt idx="19">
                  <c:v>3.4313666651974821E-2</c:v>
                </c:pt>
                <c:pt idx="20">
                  <c:v>3.2391249545254137E-2</c:v>
                </c:pt>
                <c:pt idx="21">
                  <c:v>3.4477566187895985E-2</c:v>
                </c:pt>
                <c:pt idx="22">
                  <c:v>3.4321761246848853E-2</c:v>
                </c:pt>
                <c:pt idx="23">
                  <c:v>3.4224755180762824E-2</c:v>
                </c:pt>
                <c:pt idx="24">
                  <c:v>3.4148777681113698E-2</c:v>
                </c:pt>
                <c:pt idx="25">
                  <c:v>3.3899928287299166E-2</c:v>
                </c:pt>
                <c:pt idx="26">
                  <c:v>3.3790066625922231E-2</c:v>
                </c:pt>
                <c:pt idx="27">
                  <c:v>3.287720847904381E-2</c:v>
                </c:pt>
                <c:pt idx="28">
                  <c:v>3.4096755987944281E-2</c:v>
                </c:pt>
                <c:pt idx="29">
                  <c:v>3.2681174905557546E-2</c:v>
                </c:pt>
                <c:pt idx="30">
                  <c:v>3.3939340587457324E-2</c:v>
                </c:pt>
                <c:pt idx="31">
                  <c:v>3.4175645679775699E-2</c:v>
                </c:pt>
                <c:pt idx="32">
                  <c:v>3.437404053036304E-2</c:v>
                </c:pt>
                <c:pt idx="33">
                  <c:v>3.4377989947975328E-2</c:v>
                </c:pt>
                <c:pt idx="34">
                  <c:v>3.4201548010269173E-2</c:v>
                </c:pt>
                <c:pt idx="35">
                  <c:v>3.4326500638307493E-2</c:v>
                </c:pt>
                <c:pt idx="36">
                  <c:v>3.4136898436710472E-2</c:v>
                </c:pt>
                <c:pt idx="37">
                  <c:v>3.2581430973415454E-2</c:v>
                </c:pt>
                <c:pt idx="38">
                  <c:v>3.4417844296555936E-2</c:v>
                </c:pt>
                <c:pt idx="39">
                  <c:v>3.466587801551882E-2</c:v>
                </c:pt>
                <c:pt idx="40">
                  <c:v>3.4459257579881934E-2</c:v>
                </c:pt>
                <c:pt idx="41">
                  <c:v>3.4280617119373254E-2</c:v>
                </c:pt>
                <c:pt idx="42">
                  <c:v>3.3880688990528936E-2</c:v>
                </c:pt>
                <c:pt idx="43">
                  <c:v>3.4241112319455799E-2</c:v>
                </c:pt>
                <c:pt idx="44">
                  <c:v>3.4742334615585714E-2</c:v>
                </c:pt>
                <c:pt idx="45">
                  <c:v>3.355729900235719E-2</c:v>
                </c:pt>
                <c:pt idx="46">
                  <c:v>3.4330360484898181E-2</c:v>
                </c:pt>
                <c:pt idx="47">
                  <c:v>3.4237752014858978E-2</c:v>
                </c:pt>
                <c:pt idx="48">
                  <c:v>3.4086825718447997E-2</c:v>
                </c:pt>
                <c:pt idx="49">
                  <c:v>3.4350522734611068E-2</c:v>
                </c:pt>
                <c:pt idx="50">
                  <c:v>3.4236372356145149E-2</c:v>
                </c:pt>
                <c:pt idx="51">
                  <c:v>3.4367125199110081E-2</c:v>
                </c:pt>
                <c:pt idx="52">
                  <c:v>3.4170554314350253E-2</c:v>
                </c:pt>
                <c:pt idx="53">
                  <c:v>3.4036594937459148E-2</c:v>
                </c:pt>
                <c:pt idx="54">
                  <c:v>3.4053024719867098E-2</c:v>
                </c:pt>
                <c:pt idx="55">
                  <c:v>3.4496824628681796E-2</c:v>
                </c:pt>
                <c:pt idx="56">
                  <c:v>3.3992274420883879E-2</c:v>
                </c:pt>
                <c:pt idx="57">
                  <c:v>3.4270598157491845E-2</c:v>
                </c:pt>
                <c:pt idx="58">
                  <c:v>3.3941273378509135E-2</c:v>
                </c:pt>
                <c:pt idx="59">
                  <c:v>3.3198979752241606E-2</c:v>
                </c:pt>
                <c:pt idx="60">
                  <c:v>3.4282543327912071E-2</c:v>
                </c:pt>
                <c:pt idx="61">
                  <c:v>3.3658699660565491E-2</c:v>
                </c:pt>
                <c:pt idx="62">
                  <c:v>3.4296211792605114E-2</c:v>
                </c:pt>
                <c:pt idx="63">
                  <c:v>3.3977790313525262E-2</c:v>
                </c:pt>
                <c:pt idx="64">
                  <c:v>3.4304114856234573E-2</c:v>
                </c:pt>
                <c:pt idx="65">
                  <c:v>3.444158404900248E-2</c:v>
                </c:pt>
                <c:pt idx="66">
                  <c:v>3.3855142640530578E-2</c:v>
                </c:pt>
                <c:pt idx="67">
                  <c:v>3.4395454867570056E-2</c:v>
                </c:pt>
                <c:pt idx="68">
                  <c:v>3.4175209327208932E-2</c:v>
                </c:pt>
                <c:pt idx="69">
                  <c:v>3.4043884961669796E-2</c:v>
                </c:pt>
                <c:pt idx="70">
                  <c:v>3.3102293110711854E-2</c:v>
                </c:pt>
                <c:pt idx="71">
                  <c:v>3.4608526257360869E-2</c:v>
                </c:pt>
                <c:pt idx="72">
                  <c:v>3.2919631330135743E-2</c:v>
                </c:pt>
                <c:pt idx="73">
                  <c:v>3.2757124810943991E-2</c:v>
                </c:pt>
                <c:pt idx="74">
                  <c:v>3.2139486475504811E-2</c:v>
                </c:pt>
                <c:pt idx="75">
                  <c:v>3.4102907834779046E-2</c:v>
                </c:pt>
                <c:pt idx="76">
                  <c:v>3.2391812044653343E-2</c:v>
                </c:pt>
                <c:pt idx="77">
                  <c:v>3.4116572530593033E-2</c:v>
                </c:pt>
                <c:pt idx="78">
                  <c:v>3.4407127631145049E-2</c:v>
                </c:pt>
                <c:pt idx="79">
                  <c:v>3.3991823592178581E-2</c:v>
                </c:pt>
                <c:pt idx="80">
                  <c:v>3.4988957520387512E-2</c:v>
                </c:pt>
                <c:pt idx="81">
                  <c:v>3.4169727356174392E-2</c:v>
                </c:pt>
                <c:pt idx="82">
                  <c:v>3.44621455013202E-2</c:v>
                </c:pt>
                <c:pt idx="83">
                  <c:v>3.3716815538214172E-2</c:v>
                </c:pt>
                <c:pt idx="84">
                  <c:v>3.4107042831136802E-2</c:v>
                </c:pt>
                <c:pt idx="85">
                  <c:v>3.415719133287707E-2</c:v>
                </c:pt>
                <c:pt idx="86">
                  <c:v>3.4354830796075632E-2</c:v>
                </c:pt>
                <c:pt idx="87">
                  <c:v>3.4126730860890839E-2</c:v>
                </c:pt>
                <c:pt idx="88">
                  <c:v>3.4697235332331808E-2</c:v>
                </c:pt>
                <c:pt idx="89">
                  <c:v>3.4581113248840632E-2</c:v>
                </c:pt>
                <c:pt idx="90">
                  <c:v>3.4394298314398372E-2</c:v>
                </c:pt>
                <c:pt idx="91">
                  <c:v>3.2303891317635051E-2</c:v>
                </c:pt>
                <c:pt idx="92">
                  <c:v>3.4100336680373232E-2</c:v>
                </c:pt>
                <c:pt idx="93">
                  <c:v>3.3861288194335384E-2</c:v>
                </c:pt>
                <c:pt idx="94">
                  <c:v>3.4038206621738162E-2</c:v>
                </c:pt>
                <c:pt idx="95">
                  <c:v>3.4408079518101035E-2</c:v>
                </c:pt>
                <c:pt idx="96">
                  <c:v>3.420926388336578E-2</c:v>
                </c:pt>
                <c:pt idx="97">
                  <c:v>3.3713495466412037E-2</c:v>
                </c:pt>
                <c:pt idx="98">
                  <c:v>3.401625516087977E-2</c:v>
                </c:pt>
                <c:pt idx="99">
                  <c:v>3.3998947204182922E-2</c:v>
                </c:pt>
                <c:pt idx="100">
                  <c:v>3.4240888290659979E-2</c:v>
                </c:pt>
                <c:pt idx="101">
                  <c:v>3.3535931357423707E-2</c:v>
                </c:pt>
                <c:pt idx="102">
                  <c:v>3.4011978987680311E-2</c:v>
                </c:pt>
                <c:pt idx="103">
                  <c:v>3.3714591479959151E-2</c:v>
                </c:pt>
                <c:pt idx="104">
                  <c:v>3.4494879071236925E-2</c:v>
                </c:pt>
                <c:pt idx="105">
                  <c:v>3.4181791621022237E-2</c:v>
                </c:pt>
                <c:pt idx="106">
                  <c:v>3.368767999195451E-2</c:v>
                </c:pt>
                <c:pt idx="107">
                  <c:v>3.3967530608401152E-2</c:v>
                </c:pt>
                <c:pt idx="108">
                  <c:v>3.4309696831966087E-2</c:v>
                </c:pt>
                <c:pt idx="109">
                  <c:v>3.4453482779785174E-2</c:v>
                </c:pt>
                <c:pt idx="110">
                  <c:v>3.2834253797841266E-2</c:v>
                </c:pt>
                <c:pt idx="111">
                  <c:v>3.3776232910269037E-2</c:v>
                </c:pt>
                <c:pt idx="112">
                  <c:v>3.4136383658328641E-2</c:v>
                </c:pt>
                <c:pt idx="113">
                  <c:v>3.3657244336977879E-2</c:v>
                </c:pt>
                <c:pt idx="114">
                  <c:v>3.4540710559511294E-2</c:v>
                </c:pt>
                <c:pt idx="115">
                  <c:v>3.4605266095051393E-2</c:v>
                </c:pt>
                <c:pt idx="116">
                  <c:v>3.2579293019698911E-2</c:v>
                </c:pt>
                <c:pt idx="117">
                  <c:v>3.4244097529018455E-2</c:v>
                </c:pt>
                <c:pt idx="118">
                  <c:v>3.393484096743065E-2</c:v>
                </c:pt>
                <c:pt idx="119">
                  <c:v>3.2749514962516525E-2</c:v>
                </c:pt>
                <c:pt idx="120">
                  <c:v>3.3954839108186863E-2</c:v>
                </c:pt>
                <c:pt idx="121">
                  <c:v>3.4103213913601695E-2</c:v>
                </c:pt>
                <c:pt idx="122">
                  <c:v>3.2902912667562116E-2</c:v>
                </c:pt>
                <c:pt idx="123">
                  <c:v>3.3708500621343437E-2</c:v>
                </c:pt>
                <c:pt idx="124">
                  <c:v>3.4033452121461825E-2</c:v>
                </c:pt>
                <c:pt idx="125">
                  <c:v>3.4238463854591672E-2</c:v>
                </c:pt>
                <c:pt idx="126">
                  <c:v>3.4525430587524983E-2</c:v>
                </c:pt>
                <c:pt idx="127">
                  <c:v>3.4492599291882912E-2</c:v>
                </c:pt>
                <c:pt idx="128">
                  <c:v>3.2814241693825033E-2</c:v>
                </c:pt>
                <c:pt idx="129">
                  <c:v>3.2747320312163507E-2</c:v>
                </c:pt>
                <c:pt idx="130">
                  <c:v>3.4246817241703448E-2</c:v>
                </c:pt>
                <c:pt idx="131">
                  <c:v>3.4242417221777885E-2</c:v>
                </c:pt>
                <c:pt idx="132">
                  <c:v>3.4106129789262411E-2</c:v>
                </c:pt>
                <c:pt idx="133">
                  <c:v>3.4432899637418975E-2</c:v>
                </c:pt>
                <c:pt idx="134">
                  <c:v>3.2745689132968263E-2</c:v>
                </c:pt>
                <c:pt idx="135">
                  <c:v>3.4369970726336865E-2</c:v>
                </c:pt>
                <c:pt idx="136">
                  <c:v>3.4501329425474951E-2</c:v>
                </c:pt>
                <c:pt idx="137">
                  <c:v>3.4049510750497884E-2</c:v>
                </c:pt>
                <c:pt idx="138">
                  <c:v>3.2434770282883163E-2</c:v>
                </c:pt>
                <c:pt idx="139">
                  <c:v>3.414667740764863E-2</c:v>
                </c:pt>
                <c:pt idx="140">
                  <c:v>3.3828047851817283E-2</c:v>
                </c:pt>
                <c:pt idx="141">
                  <c:v>3.4093032625818712E-2</c:v>
                </c:pt>
                <c:pt idx="142">
                  <c:v>3.4100649567260131E-2</c:v>
                </c:pt>
                <c:pt idx="143">
                  <c:v>3.4053923823147592E-2</c:v>
                </c:pt>
                <c:pt idx="144">
                  <c:v>3.4589618782101587E-2</c:v>
                </c:pt>
                <c:pt idx="145">
                  <c:v>3.391103891823502E-2</c:v>
                </c:pt>
                <c:pt idx="146">
                  <c:v>3.4171540267452956E-2</c:v>
                </c:pt>
                <c:pt idx="147">
                  <c:v>3.4052899418607847E-2</c:v>
                </c:pt>
                <c:pt idx="148">
                  <c:v>3.3821372880298059E-2</c:v>
                </c:pt>
                <c:pt idx="149">
                  <c:v>3.4311560486547744E-2</c:v>
                </c:pt>
                <c:pt idx="150">
                  <c:v>3.2531557604516495E-2</c:v>
                </c:pt>
                <c:pt idx="151">
                  <c:v>3.3855069021935254E-2</c:v>
                </c:pt>
                <c:pt idx="152">
                  <c:v>3.4117012281292811E-2</c:v>
                </c:pt>
                <c:pt idx="153">
                  <c:v>3.3894852679982122E-2</c:v>
                </c:pt>
                <c:pt idx="154">
                  <c:v>3.4181580938863823E-2</c:v>
                </c:pt>
                <c:pt idx="155">
                  <c:v>3.4425812841462108E-2</c:v>
                </c:pt>
                <c:pt idx="156">
                  <c:v>3.4248857267727736E-2</c:v>
                </c:pt>
                <c:pt idx="157">
                  <c:v>3.4164932498635087E-2</c:v>
                </c:pt>
                <c:pt idx="158">
                  <c:v>3.3934417339387873E-2</c:v>
                </c:pt>
                <c:pt idx="159">
                  <c:v>3.4386991742813504E-2</c:v>
                </c:pt>
                <c:pt idx="160">
                  <c:v>3.466088347564205E-2</c:v>
                </c:pt>
                <c:pt idx="161">
                  <c:v>3.4145806899468598E-2</c:v>
                </c:pt>
                <c:pt idx="162">
                  <c:v>3.4090331929972802E-2</c:v>
                </c:pt>
                <c:pt idx="163">
                  <c:v>3.3960204285278218E-2</c:v>
                </c:pt>
                <c:pt idx="164">
                  <c:v>3.3965662824429921E-2</c:v>
                </c:pt>
                <c:pt idx="165">
                  <c:v>3.4016905817285892E-2</c:v>
                </c:pt>
                <c:pt idx="166">
                  <c:v>3.4538871586988602E-2</c:v>
                </c:pt>
                <c:pt idx="167">
                  <c:v>3.4309770372635225E-2</c:v>
                </c:pt>
                <c:pt idx="168">
                  <c:v>3.2658579190116305E-2</c:v>
                </c:pt>
                <c:pt idx="169">
                  <c:v>3.2030406919637135E-2</c:v>
                </c:pt>
                <c:pt idx="170">
                  <c:v>3.4340894368308839E-2</c:v>
                </c:pt>
                <c:pt idx="171">
                  <c:v>3.3939947390024434E-2</c:v>
                </c:pt>
                <c:pt idx="172">
                  <c:v>3.2996260290057346E-2</c:v>
                </c:pt>
                <c:pt idx="173">
                  <c:v>3.4309618112241487E-2</c:v>
                </c:pt>
                <c:pt idx="174">
                  <c:v>3.4006656836288181E-2</c:v>
                </c:pt>
                <c:pt idx="175">
                  <c:v>3.4191287477426072E-2</c:v>
                </c:pt>
                <c:pt idx="176">
                  <c:v>3.3821748942178084E-2</c:v>
                </c:pt>
                <c:pt idx="177">
                  <c:v>3.3930701623265232E-2</c:v>
                </c:pt>
                <c:pt idx="178">
                  <c:v>3.4065758905437685E-2</c:v>
                </c:pt>
                <c:pt idx="179">
                  <c:v>3.3819116526596874E-2</c:v>
                </c:pt>
                <c:pt idx="180">
                  <c:v>3.4107732488581274E-2</c:v>
                </c:pt>
                <c:pt idx="181">
                  <c:v>3.4217056837816111E-2</c:v>
                </c:pt>
                <c:pt idx="182">
                  <c:v>3.4305157919378972E-2</c:v>
                </c:pt>
                <c:pt idx="183">
                  <c:v>3.4027664831340884E-2</c:v>
                </c:pt>
                <c:pt idx="184">
                  <c:v>3.3961142716315319E-2</c:v>
                </c:pt>
                <c:pt idx="185">
                  <c:v>3.4136440847727649E-2</c:v>
                </c:pt>
                <c:pt idx="186">
                  <c:v>3.2468872470359809E-2</c:v>
                </c:pt>
                <c:pt idx="187">
                  <c:v>3.417226404154769E-2</c:v>
                </c:pt>
                <c:pt idx="188">
                  <c:v>3.4302513655421446E-2</c:v>
                </c:pt>
                <c:pt idx="189">
                  <c:v>3.1955622803845452E-2</c:v>
                </c:pt>
                <c:pt idx="190">
                  <c:v>3.3867080436352205E-2</c:v>
                </c:pt>
                <c:pt idx="191">
                  <c:v>3.4236225913306828E-2</c:v>
                </c:pt>
                <c:pt idx="192">
                  <c:v>3.4382021821254154E-2</c:v>
                </c:pt>
                <c:pt idx="193">
                  <c:v>3.4021975973745351E-2</c:v>
                </c:pt>
                <c:pt idx="194">
                  <c:v>3.4145911633585754E-2</c:v>
                </c:pt>
                <c:pt idx="195">
                  <c:v>3.3600233892822809E-2</c:v>
                </c:pt>
                <c:pt idx="196">
                  <c:v>3.4456665572116532E-2</c:v>
                </c:pt>
                <c:pt idx="197">
                  <c:v>3.3719640586711078E-2</c:v>
                </c:pt>
                <c:pt idx="198">
                  <c:v>3.2731794159973064E-2</c:v>
                </c:pt>
                <c:pt idx="199">
                  <c:v>3.3912232491081086E-2</c:v>
                </c:pt>
                <c:pt idx="200">
                  <c:v>3.4353382342765512E-2</c:v>
                </c:pt>
                <c:pt idx="201">
                  <c:v>3.3583816461072377E-2</c:v>
                </c:pt>
                <c:pt idx="202">
                  <c:v>3.399191021337987E-2</c:v>
                </c:pt>
                <c:pt idx="203">
                  <c:v>3.3994191896687773E-2</c:v>
                </c:pt>
                <c:pt idx="204">
                  <c:v>3.4077931505598798E-2</c:v>
                </c:pt>
                <c:pt idx="205">
                  <c:v>3.3884543019049577E-2</c:v>
                </c:pt>
                <c:pt idx="206">
                  <c:v>3.3778039927738507E-2</c:v>
                </c:pt>
                <c:pt idx="207">
                  <c:v>3.4174558870723515E-2</c:v>
                </c:pt>
                <c:pt idx="208">
                  <c:v>3.4608053173585743E-2</c:v>
                </c:pt>
                <c:pt idx="209">
                  <c:v>3.4116454896086029E-2</c:v>
                </c:pt>
                <c:pt idx="210">
                  <c:v>3.4376171440453941E-2</c:v>
                </c:pt>
                <c:pt idx="211">
                  <c:v>3.4064143382593386E-2</c:v>
                </c:pt>
                <c:pt idx="212">
                  <c:v>3.4017344361845329E-2</c:v>
                </c:pt>
                <c:pt idx="213">
                  <c:v>3.3956420236527604E-2</c:v>
                </c:pt>
                <c:pt idx="214">
                  <c:v>3.3981001822175512E-2</c:v>
                </c:pt>
                <c:pt idx="215">
                  <c:v>3.42372646442832E-2</c:v>
                </c:pt>
                <c:pt idx="216">
                  <c:v>3.4042205132589987E-2</c:v>
                </c:pt>
                <c:pt idx="217">
                  <c:v>3.2653711713233606E-2</c:v>
                </c:pt>
                <c:pt idx="218">
                  <c:v>3.3893333189780279E-2</c:v>
                </c:pt>
                <c:pt idx="219">
                  <c:v>3.4195584074729321E-2</c:v>
                </c:pt>
                <c:pt idx="220">
                  <c:v>3.4045749922921073E-2</c:v>
                </c:pt>
                <c:pt idx="221">
                  <c:v>3.2745666309336549E-2</c:v>
                </c:pt>
                <c:pt idx="222">
                  <c:v>3.4470081967399827E-2</c:v>
                </c:pt>
                <c:pt idx="223">
                  <c:v>3.4306982449991349E-2</c:v>
                </c:pt>
                <c:pt idx="224">
                  <c:v>3.2468413697940582E-2</c:v>
                </c:pt>
                <c:pt idx="225">
                  <c:v>3.3910333145668686E-2</c:v>
                </c:pt>
                <c:pt idx="226">
                  <c:v>3.2891531165740902E-2</c:v>
                </c:pt>
                <c:pt idx="227">
                  <c:v>3.2306541571007513E-2</c:v>
                </c:pt>
                <c:pt idx="228">
                  <c:v>3.4345621988788488E-2</c:v>
                </c:pt>
                <c:pt idx="229">
                  <c:v>3.4017286431278951E-2</c:v>
                </c:pt>
                <c:pt idx="230">
                  <c:v>3.3950826388357787E-2</c:v>
                </c:pt>
                <c:pt idx="231">
                  <c:v>3.4137317018891014E-2</c:v>
                </c:pt>
                <c:pt idx="232">
                  <c:v>3.4464572426433603E-2</c:v>
                </c:pt>
                <c:pt idx="233">
                  <c:v>3.3959519177086152E-2</c:v>
                </c:pt>
                <c:pt idx="234">
                  <c:v>3.4039410643801574E-2</c:v>
                </c:pt>
                <c:pt idx="235">
                  <c:v>3.4079898895865116E-2</c:v>
                </c:pt>
                <c:pt idx="236">
                  <c:v>3.4042597279088045E-2</c:v>
                </c:pt>
                <c:pt idx="237">
                  <c:v>3.2419556542690749E-2</c:v>
                </c:pt>
                <c:pt idx="238">
                  <c:v>3.3939030458375229E-2</c:v>
                </c:pt>
                <c:pt idx="239">
                  <c:v>3.4404092761337109E-2</c:v>
                </c:pt>
                <c:pt idx="240">
                  <c:v>3.2712156371757783E-2</c:v>
                </c:pt>
                <c:pt idx="241">
                  <c:v>3.3916415377612495E-2</c:v>
                </c:pt>
                <c:pt idx="242">
                  <c:v>3.2306514017434139E-2</c:v>
                </c:pt>
                <c:pt idx="243">
                  <c:v>3.4122372454952046E-2</c:v>
                </c:pt>
                <c:pt idx="244">
                  <c:v>3.2635930406879163E-2</c:v>
                </c:pt>
                <c:pt idx="245">
                  <c:v>3.3955540823327288E-2</c:v>
                </c:pt>
                <c:pt idx="246">
                  <c:v>3.4185757556201755E-2</c:v>
                </c:pt>
                <c:pt idx="247">
                  <c:v>3.260611906913613E-2</c:v>
                </c:pt>
                <c:pt idx="248">
                  <c:v>3.4230063373936283E-2</c:v>
                </c:pt>
                <c:pt idx="249">
                  <c:v>3.4265725419028448E-2</c:v>
                </c:pt>
                <c:pt idx="250">
                  <c:v>3.4377725045391119E-2</c:v>
                </c:pt>
                <c:pt idx="251">
                  <c:v>3.4158348449204609E-2</c:v>
                </c:pt>
                <c:pt idx="252">
                  <c:v>3.4324133997728004E-2</c:v>
                </c:pt>
                <c:pt idx="253">
                  <c:v>3.44546558534971E-2</c:v>
                </c:pt>
                <c:pt idx="254">
                  <c:v>3.2545086533090274E-2</c:v>
                </c:pt>
                <c:pt idx="255">
                  <c:v>3.4307215450662794E-2</c:v>
                </c:pt>
                <c:pt idx="256">
                  <c:v>3.4478955420194794E-2</c:v>
                </c:pt>
                <c:pt idx="257">
                  <c:v>3.4359797332858134E-2</c:v>
                </c:pt>
                <c:pt idx="258">
                  <c:v>3.390436588923907E-2</c:v>
                </c:pt>
                <c:pt idx="259">
                  <c:v>3.2616795878937128E-2</c:v>
                </c:pt>
                <c:pt idx="260">
                  <c:v>3.4525936473143629E-2</c:v>
                </c:pt>
                <c:pt idx="261">
                  <c:v>3.3945559715702331E-2</c:v>
                </c:pt>
                <c:pt idx="262">
                  <c:v>3.4201384202457066E-2</c:v>
                </c:pt>
                <c:pt idx="263">
                  <c:v>3.4243870016805802E-2</c:v>
                </c:pt>
                <c:pt idx="264">
                  <c:v>3.2564536940157096E-2</c:v>
                </c:pt>
                <c:pt idx="265">
                  <c:v>3.3967546217576854E-2</c:v>
                </c:pt>
                <c:pt idx="266">
                  <c:v>3.4131451896113461E-2</c:v>
                </c:pt>
                <c:pt idx="267">
                  <c:v>3.422076494964283E-2</c:v>
                </c:pt>
                <c:pt idx="268">
                  <c:v>3.4111647831346396E-2</c:v>
                </c:pt>
                <c:pt idx="269">
                  <c:v>3.409786172347759E-2</c:v>
                </c:pt>
                <c:pt idx="270">
                  <c:v>3.3860623989933059E-2</c:v>
                </c:pt>
                <c:pt idx="271">
                  <c:v>3.4042805022905152E-2</c:v>
                </c:pt>
                <c:pt idx="272">
                  <c:v>3.410396827279602E-2</c:v>
                </c:pt>
                <c:pt idx="273">
                  <c:v>3.40451624586273E-2</c:v>
                </c:pt>
                <c:pt idx="274">
                  <c:v>3.4248762322582088E-2</c:v>
                </c:pt>
                <c:pt idx="275">
                  <c:v>3.4444162939821013E-2</c:v>
                </c:pt>
                <c:pt idx="276">
                  <c:v>3.4120017694295936E-2</c:v>
                </c:pt>
                <c:pt idx="277">
                  <c:v>3.2796412341811049E-2</c:v>
                </c:pt>
                <c:pt idx="278">
                  <c:v>3.4603782193867845E-2</c:v>
                </c:pt>
                <c:pt idx="279">
                  <c:v>3.2849236778508935E-2</c:v>
                </c:pt>
                <c:pt idx="280">
                  <c:v>3.4061232163056114E-2</c:v>
                </c:pt>
                <c:pt idx="281">
                  <c:v>3.3640448572804432E-2</c:v>
                </c:pt>
                <c:pt idx="282">
                  <c:v>3.4533253677783968E-2</c:v>
                </c:pt>
                <c:pt idx="283">
                  <c:v>3.4097646383802319E-2</c:v>
                </c:pt>
                <c:pt idx="284">
                  <c:v>3.4339791435870792E-2</c:v>
                </c:pt>
                <c:pt idx="285">
                  <c:v>3.4267487133763694E-2</c:v>
                </c:pt>
                <c:pt idx="286">
                  <c:v>3.4018357563596974E-2</c:v>
                </c:pt>
                <c:pt idx="287">
                  <c:v>3.4389381657813793E-2</c:v>
                </c:pt>
                <c:pt idx="288">
                  <c:v>3.2683434926025101E-2</c:v>
                </c:pt>
                <c:pt idx="289">
                  <c:v>3.406402681009936E-2</c:v>
                </c:pt>
                <c:pt idx="290">
                  <c:v>3.4024106175325586E-2</c:v>
                </c:pt>
                <c:pt idx="291">
                  <c:v>3.3664183128177726E-2</c:v>
                </c:pt>
                <c:pt idx="292">
                  <c:v>3.4058723227857413E-2</c:v>
                </c:pt>
                <c:pt idx="293">
                  <c:v>3.4311873688658498E-2</c:v>
                </c:pt>
                <c:pt idx="294">
                  <c:v>3.4191087635162258E-2</c:v>
                </c:pt>
                <c:pt idx="295">
                  <c:v>3.3034784340607581E-2</c:v>
                </c:pt>
                <c:pt idx="296">
                  <c:v>3.421559083451798E-2</c:v>
                </c:pt>
                <c:pt idx="297">
                  <c:v>3.252594897384712E-2</c:v>
                </c:pt>
                <c:pt idx="298">
                  <c:v>3.3047529721702676E-2</c:v>
                </c:pt>
                <c:pt idx="299">
                  <c:v>3.4708264541580443E-2</c:v>
                </c:pt>
                <c:pt idx="300">
                  <c:v>3.4426738498433966E-2</c:v>
                </c:pt>
                <c:pt idx="301">
                  <c:v>3.4237137579312099E-2</c:v>
                </c:pt>
                <c:pt idx="302">
                  <c:v>3.4057730877374348E-2</c:v>
                </c:pt>
                <c:pt idx="303">
                  <c:v>3.4060022496281303E-2</c:v>
                </c:pt>
                <c:pt idx="304">
                  <c:v>3.4017471115153991E-2</c:v>
                </c:pt>
                <c:pt idx="305">
                  <c:v>3.4616351713950763E-2</c:v>
                </c:pt>
                <c:pt idx="306">
                  <c:v>3.3949953803418961E-2</c:v>
                </c:pt>
                <c:pt idx="307">
                  <c:v>3.4327118928715435E-2</c:v>
                </c:pt>
                <c:pt idx="308">
                  <c:v>3.4435446226074445E-2</c:v>
                </c:pt>
                <c:pt idx="309">
                  <c:v>3.2970498730336709E-2</c:v>
                </c:pt>
                <c:pt idx="310">
                  <c:v>3.4740197004901094E-2</c:v>
                </c:pt>
                <c:pt idx="311">
                  <c:v>3.442969396185655E-2</c:v>
                </c:pt>
                <c:pt idx="312">
                  <c:v>3.4026269279382779E-2</c:v>
                </c:pt>
                <c:pt idx="313">
                  <c:v>3.4283310428556396E-2</c:v>
                </c:pt>
                <c:pt idx="314">
                  <c:v>3.4337435245805591E-2</c:v>
                </c:pt>
                <c:pt idx="315">
                  <c:v>3.4426076540745483E-2</c:v>
                </c:pt>
                <c:pt idx="316">
                  <c:v>3.4341118685007693E-2</c:v>
                </c:pt>
                <c:pt idx="317">
                  <c:v>3.4702086475320665E-2</c:v>
                </c:pt>
                <c:pt idx="318">
                  <c:v>3.4232003706997978E-2</c:v>
                </c:pt>
                <c:pt idx="319">
                  <c:v>3.4417786760216278E-2</c:v>
                </c:pt>
                <c:pt idx="320">
                  <c:v>3.4343988310599066E-2</c:v>
                </c:pt>
                <c:pt idx="321">
                  <c:v>3.3154547551168694E-2</c:v>
                </c:pt>
                <c:pt idx="322">
                  <c:v>3.4470055633781471E-2</c:v>
                </c:pt>
                <c:pt idx="323">
                  <c:v>3.4291370796430881E-2</c:v>
                </c:pt>
                <c:pt idx="324">
                  <c:v>3.4607267837254631E-2</c:v>
                </c:pt>
                <c:pt idx="325">
                  <c:v>3.4582446026745532E-2</c:v>
                </c:pt>
                <c:pt idx="326">
                  <c:v>3.4329723628921401E-2</c:v>
                </c:pt>
                <c:pt idx="327">
                  <c:v>3.4191763179084185E-2</c:v>
                </c:pt>
                <c:pt idx="328">
                  <c:v>3.4136556432631047E-2</c:v>
                </c:pt>
                <c:pt idx="329">
                  <c:v>3.426299108540351E-2</c:v>
                </c:pt>
                <c:pt idx="330">
                  <c:v>3.4403489844180131E-2</c:v>
                </c:pt>
                <c:pt idx="331">
                  <c:v>3.425508933034193E-2</c:v>
                </c:pt>
                <c:pt idx="332">
                  <c:v>3.4233843656130095E-2</c:v>
                </c:pt>
                <c:pt idx="333">
                  <c:v>3.4318370442995343E-2</c:v>
                </c:pt>
                <c:pt idx="334">
                  <c:v>3.416573340358036E-2</c:v>
                </c:pt>
                <c:pt idx="335">
                  <c:v>3.2528555468241495E-2</c:v>
                </c:pt>
                <c:pt idx="336">
                  <c:v>3.4467328286496624E-2</c:v>
                </c:pt>
                <c:pt idx="337">
                  <c:v>3.450184148379825E-2</c:v>
                </c:pt>
                <c:pt idx="338">
                  <c:v>3.4461395716804712E-2</c:v>
                </c:pt>
                <c:pt idx="339">
                  <c:v>3.2905930152979879E-2</c:v>
                </c:pt>
                <c:pt idx="340">
                  <c:v>3.4440382134210752E-2</c:v>
                </c:pt>
                <c:pt idx="341">
                  <c:v>3.4247606050522329E-2</c:v>
                </c:pt>
                <c:pt idx="342">
                  <c:v>3.4064101874221028E-2</c:v>
                </c:pt>
                <c:pt idx="343">
                  <c:v>3.4562404708332002E-2</c:v>
                </c:pt>
                <c:pt idx="344">
                  <c:v>3.3913464666672152E-2</c:v>
                </c:pt>
                <c:pt idx="345">
                  <c:v>3.4450189764652327E-2</c:v>
                </c:pt>
                <c:pt idx="346">
                  <c:v>3.4547395401682064E-2</c:v>
                </c:pt>
                <c:pt idx="347">
                  <c:v>3.4209173417502202E-2</c:v>
                </c:pt>
                <c:pt idx="348">
                  <c:v>3.3006017341724175E-2</c:v>
                </c:pt>
                <c:pt idx="349">
                  <c:v>3.4469953237658814E-2</c:v>
                </c:pt>
                <c:pt idx="350">
                  <c:v>3.2730022841283353E-2</c:v>
                </c:pt>
                <c:pt idx="351">
                  <c:v>3.4076753646035095E-2</c:v>
                </c:pt>
                <c:pt idx="352">
                  <c:v>3.2993131049724581E-2</c:v>
                </c:pt>
                <c:pt idx="353">
                  <c:v>3.4300931325339075E-2</c:v>
                </c:pt>
                <c:pt idx="354">
                  <c:v>3.4246008952160061E-2</c:v>
                </c:pt>
                <c:pt idx="355">
                  <c:v>3.4550908727837115E-2</c:v>
                </c:pt>
                <c:pt idx="356">
                  <c:v>3.47311332896151E-2</c:v>
                </c:pt>
                <c:pt idx="357">
                  <c:v>3.4223183937697868E-2</c:v>
                </c:pt>
                <c:pt idx="358">
                  <c:v>3.4570727730601304E-2</c:v>
                </c:pt>
                <c:pt idx="359">
                  <c:v>3.4361063811481941E-2</c:v>
                </c:pt>
                <c:pt idx="360">
                  <c:v>3.434298882662478E-2</c:v>
                </c:pt>
                <c:pt idx="361">
                  <c:v>3.445149187921296E-2</c:v>
                </c:pt>
                <c:pt idx="362">
                  <c:v>3.4344827130713011E-2</c:v>
                </c:pt>
                <c:pt idx="363">
                  <c:v>3.4563865600069833E-2</c:v>
                </c:pt>
                <c:pt idx="364">
                  <c:v>3.4152483041985607E-2</c:v>
                </c:pt>
                <c:pt idx="365">
                  <c:v>3.480927842315118E-2</c:v>
                </c:pt>
                <c:pt idx="366">
                  <c:v>3.2906746455076394E-2</c:v>
                </c:pt>
                <c:pt idx="367">
                  <c:v>3.4953492352514194E-2</c:v>
                </c:pt>
                <c:pt idx="368">
                  <c:v>3.4897866161108286E-2</c:v>
                </c:pt>
                <c:pt idx="369">
                  <c:v>3.428369214082546E-2</c:v>
                </c:pt>
                <c:pt idx="370">
                  <c:v>3.3966654720596783E-2</c:v>
                </c:pt>
                <c:pt idx="371">
                  <c:v>3.4432189513256307E-2</c:v>
                </c:pt>
                <c:pt idx="372">
                  <c:v>3.4437141041987127E-2</c:v>
                </c:pt>
                <c:pt idx="373">
                  <c:v>3.2668966270338259E-2</c:v>
                </c:pt>
                <c:pt idx="374">
                  <c:v>3.4067782810426127E-2</c:v>
                </c:pt>
                <c:pt idx="375">
                  <c:v>3.4393039677034797E-2</c:v>
                </c:pt>
                <c:pt idx="376">
                  <c:v>3.2998071252281325E-2</c:v>
                </c:pt>
                <c:pt idx="377">
                  <c:v>3.4713719631038809E-2</c:v>
                </c:pt>
                <c:pt idx="378">
                  <c:v>3.4669330489768786E-2</c:v>
                </c:pt>
                <c:pt idx="379">
                  <c:v>3.4490674208074668E-2</c:v>
                </c:pt>
                <c:pt idx="380">
                  <c:v>3.439091619233571E-2</c:v>
                </c:pt>
                <c:pt idx="381">
                  <c:v>3.2992079969327348E-2</c:v>
                </c:pt>
                <c:pt idx="382">
                  <c:v>3.4769601592443168E-2</c:v>
                </c:pt>
                <c:pt idx="383">
                  <c:v>3.4495816494540872E-2</c:v>
                </c:pt>
                <c:pt idx="384">
                  <c:v>3.4610064427534538E-2</c:v>
                </c:pt>
                <c:pt idx="385">
                  <c:v>3.4173347091510542E-2</c:v>
                </c:pt>
                <c:pt idx="386">
                  <c:v>3.4767561672080116E-2</c:v>
                </c:pt>
                <c:pt idx="387">
                  <c:v>3.3102660373190103E-2</c:v>
                </c:pt>
                <c:pt idx="388">
                  <c:v>3.4183882816816863E-2</c:v>
                </c:pt>
                <c:pt idx="389">
                  <c:v>3.4474867088983244E-2</c:v>
                </c:pt>
                <c:pt idx="390">
                  <c:v>3.4317019097984555E-2</c:v>
                </c:pt>
                <c:pt idx="391">
                  <c:v>3.4706647513988796E-2</c:v>
                </c:pt>
                <c:pt idx="392">
                  <c:v>3.4118054237799192E-2</c:v>
                </c:pt>
                <c:pt idx="393">
                  <c:v>3.4776822667699311E-2</c:v>
                </c:pt>
                <c:pt idx="394">
                  <c:v>3.3166664127407923E-2</c:v>
                </c:pt>
                <c:pt idx="395">
                  <c:v>3.4412314521431363E-2</c:v>
                </c:pt>
                <c:pt idx="396">
                  <c:v>3.3124649736396179E-2</c:v>
                </c:pt>
                <c:pt idx="397">
                  <c:v>3.4687154660049145E-2</c:v>
                </c:pt>
                <c:pt idx="398">
                  <c:v>3.455749852344156E-2</c:v>
                </c:pt>
                <c:pt idx="399">
                  <c:v>3.4141616245777613E-2</c:v>
                </c:pt>
                <c:pt idx="400">
                  <c:v>3.4282572422254312E-2</c:v>
                </c:pt>
                <c:pt idx="401">
                  <c:v>3.4599223907534248E-2</c:v>
                </c:pt>
                <c:pt idx="402">
                  <c:v>3.3205107127014591E-2</c:v>
                </c:pt>
                <c:pt idx="403">
                  <c:v>3.4753497587708515E-2</c:v>
                </c:pt>
                <c:pt idx="404">
                  <c:v>3.3246760783884395E-2</c:v>
                </c:pt>
                <c:pt idx="405">
                  <c:v>3.472289024992934E-2</c:v>
                </c:pt>
                <c:pt idx="406">
                  <c:v>3.4820247954660148E-2</c:v>
                </c:pt>
                <c:pt idx="407">
                  <c:v>3.3086921406673991E-2</c:v>
                </c:pt>
                <c:pt idx="408">
                  <c:v>3.4406425916906742E-2</c:v>
                </c:pt>
                <c:pt idx="409">
                  <c:v>3.3141582180915348E-2</c:v>
                </c:pt>
                <c:pt idx="410">
                  <c:v>3.4489323565341255E-2</c:v>
                </c:pt>
                <c:pt idx="411">
                  <c:v>3.4680826043895871E-2</c:v>
                </c:pt>
                <c:pt idx="412">
                  <c:v>3.2950443748212967E-2</c:v>
                </c:pt>
                <c:pt idx="413">
                  <c:v>3.4673608649628179E-2</c:v>
                </c:pt>
                <c:pt idx="414">
                  <c:v>3.4459389314041147E-2</c:v>
                </c:pt>
                <c:pt idx="415">
                  <c:v>3.4035755377106833E-2</c:v>
                </c:pt>
                <c:pt idx="416">
                  <c:v>3.4462867339439332E-2</c:v>
                </c:pt>
                <c:pt idx="417">
                  <c:v>3.4300025486550527E-2</c:v>
                </c:pt>
                <c:pt idx="418">
                  <c:v>3.4148820123915527E-2</c:v>
                </c:pt>
                <c:pt idx="419">
                  <c:v>3.4216353637613529E-2</c:v>
                </c:pt>
                <c:pt idx="420">
                  <c:v>3.4745410108337441E-2</c:v>
                </c:pt>
                <c:pt idx="421">
                  <c:v>3.4734830871889791E-2</c:v>
                </c:pt>
                <c:pt idx="422">
                  <c:v>3.2823096715920569E-2</c:v>
                </c:pt>
                <c:pt idx="423">
                  <c:v>3.4685949787293537E-2</c:v>
                </c:pt>
                <c:pt idx="424">
                  <c:v>3.3261145783743604E-2</c:v>
                </c:pt>
                <c:pt idx="425">
                  <c:v>3.4870067513037846E-2</c:v>
                </c:pt>
                <c:pt idx="426">
                  <c:v>3.488528733864469E-2</c:v>
                </c:pt>
                <c:pt idx="427">
                  <c:v>3.4535957905625358E-2</c:v>
                </c:pt>
                <c:pt idx="428">
                  <c:v>3.4646775582450218E-2</c:v>
                </c:pt>
                <c:pt idx="429">
                  <c:v>3.4268890018530632E-2</c:v>
                </c:pt>
                <c:pt idx="430">
                  <c:v>3.4155376293899725E-2</c:v>
                </c:pt>
                <c:pt idx="431">
                  <c:v>3.4386079862502833E-2</c:v>
                </c:pt>
                <c:pt idx="432">
                  <c:v>3.4733690415288627E-2</c:v>
                </c:pt>
                <c:pt idx="433">
                  <c:v>3.4782966904139491E-2</c:v>
                </c:pt>
                <c:pt idx="434">
                  <c:v>3.503707781672858E-2</c:v>
                </c:pt>
                <c:pt idx="435">
                  <c:v>3.4530277762572281E-2</c:v>
                </c:pt>
                <c:pt idx="436">
                  <c:v>3.2765566151459424E-2</c:v>
                </c:pt>
                <c:pt idx="437">
                  <c:v>3.4494682507205596E-2</c:v>
                </c:pt>
                <c:pt idx="438">
                  <c:v>3.4348871534841986E-2</c:v>
                </c:pt>
                <c:pt idx="439">
                  <c:v>3.4389909197258484E-2</c:v>
                </c:pt>
                <c:pt idx="440">
                  <c:v>3.4463415130620498E-2</c:v>
                </c:pt>
                <c:pt idx="441">
                  <c:v>3.4324855960801037E-2</c:v>
                </c:pt>
                <c:pt idx="442">
                  <c:v>3.4505949485930019E-2</c:v>
                </c:pt>
                <c:pt idx="443">
                  <c:v>3.4377530072417742E-2</c:v>
                </c:pt>
                <c:pt idx="444">
                  <c:v>3.4480543252848633E-2</c:v>
                </c:pt>
                <c:pt idx="445">
                  <c:v>3.343287189496056E-2</c:v>
                </c:pt>
                <c:pt idx="446">
                  <c:v>3.4736937805144134E-2</c:v>
                </c:pt>
                <c:pt idx="447">
                  <c:v>3.2986875210927698E-2</c:v>
                </c:pt>
                <c:pt idx="448">
                  <c:v>3.4509386954693022E-2</c:v>
                </c:pt>
                <c:pt idx="449">
                  <c:v>3.4770834074686507E-2</c:v>
                </c:pt>
                <c:pt idx="450">
                  <c:v>3.4781984290955602E-2</c:v>
                </c:pt>
                <c:pt idx="451">
                  <c:v>3.4661233039389151E-2</c:v>
                </c:pt>
                <c:pt idx="452">
                  <c:v>3.4517457863451409E-2</c:v>
                </c:pt>
                <c:pt idx="453">
                  <c:v>3.4066307662765784E-2</c:v>
                </c:pt>
                <c:pt idx="454">
                  <c:v>3.440399343617305E-2</c:v>
                </c:pt>
                <c:pt idx="455">
                  <c:v>3.4611927960050623E-2</c:v>
                </c:pt>
                <c:pt idx="456">
                  <c:v>3.4412002343054901E-2</c:v>
                </c:pt>
                <c:pt idx="457">
                  <c:v>3.4640352928093726E-2</c:v>
                </c:pt>
                <c:pt idx="458">
                  <c:v>3.4510654231308432E-2</c:v>
                </c:pt>
                <c:pt idx="459">
                  <c:v>3.4596569102014516E-2</c:v>
                </c:pt>
                <c:pt idx="460">
                  <c:v>3.4587710657384453E-2</c:v>
                </c:pt>
                <c:pt idx="461">
                  <c:v>3.4400258760337442E-2</c:v>
                </c:pt>
                <c:pt idx="462">
                  <c:v>3.4345657499785028E-2</c:v>
                </c:pt>
                <c:pt idx="463">
                  <c:v>3.486856840341282E-2</c:v>
                </c:pt>
                <c:pt idx="464">
                  <c:v>3.4192554742361277E-2</c:v>
                </c:pt>
                <c:pt idx="465">
                  <c:v>3.4571165815253074E-2</c:v>
                </c:pt>
                <c:pt idx="466">
                  <c:v>3.4660519222553574E-2</c:v>
                </c:pt>
                <c:pt idx="467">
                  <c:v>3.4353391792555345E-2</c:v>
                </c:pt>
                <c:pt idx="468">
                  <c:v>3.3522155610067932E-2</c:v>
                </c:pt>
                <c:pt idx="469">
                  <c:v>3.462077006994381E-2</c:v>
                </c:pt>
                <c:pt idx="470">
                  <c:v>3.455809437105762E-2</c:v>
                </c:pt>
                <c:pt idx="471">
                  <c:v>3.5035662767351296E-2</c:v>
                </c:pt>
                <c:pt idx="472">
                  <c:v>3.2794531668648749E-2</c:v>
                </c:pt>
                <c:pt idx="473">
                  <c:v>3.4446226428796287E-2</c:v>
                </c:pt>
                <c:pt idx="474">
                  <c:v>3.4824147149869922E-2</c:v>
                </c:pt>
                <c:pt idx="475">
                  <c:v>3.2973543043893952E-2</c:v>
                </c:pt>
                <c:pt idx="476">
                  <c:v>3.4410416250220482E-2</c:v>
                </c:pt>
                <c:pt idx="477">
                  <c:v>3.4225974310186945E-2</c:v>
                </c:pt>
                <c:pt idx="478">
                  <c:v>3.4651912612694229E-2</c:v>
                </c:pt>
                <c:pt idx="479">
                  <c:v>3.4333483122258951E-2</c:v>
                </c:pt>
                <c:pt idx="480">
                  <c:v>3.469208368516899E-2</c:v>
                </c:pt>
                <c:pt idx="481">
                  <c:v>3.4459872506673622E-2</c:v>
                </c:pt>
                <c:pt idx="482">
                  <c:v>3.4639863164949172E-2</c:v>
                </c:pt>
                <c:pt idx="483">
                  <c:v>3.4774696637958534E-2</c:v>
                </c:pt>
                <c:pt idx="484">
                  <c:v>3.4786267690690396E-2</c:v>
                </c:pt>
                <c:pt idx="485">
                  <c:v>3.4437297863959514E-2</c:v>
                </c:pt>
                <c:pt idx="486">
                  <c:v>3.4107346711655856E-2</c:v>
                </c:pt>
                <c:pt idx="487">
                  <c:v>3.4408901768656582E-2</c:v>
                </c:pt>
                <c:pt idx="488">
                  <c:v>3.4684419960015235E-2</c:v>
                </c:pt>
                <c:pt idx="489">
                  <c:v>3.3106056973449288E-2</c:v>
                </c:pt>
                <c:pt idx="490">
                  <c:v>3.4618165070462087E-2</c:v>
                </c:pt>
                <c:pt idx="491">
                  <c:v>3.4230544880015722E-2</c:v>
                </c:pt>
                <c:pt idx="492">
                  <c:v>3.4537880473192381E-2</c:v>
                </c:pt>
                <c:pt idx="493">
                  <c:v>3.4610099039993972E-2</c:v>
                </c:pt>
                <c:pt idx="494">
                  <c:v>3.4542002170154705E-2</c:v>
                </c:pt>
                <c:pt idx="495">
                  <c:v>3.4452854644687024E-2</c:v>
                </c:pt>
                <c:pt idx="496">
                  <c:v>3.4817129773858153E-2</c:v>
                </c:pt>
                <c:pt idx="497">
                  <c:v>3.446153156818426E-2</c:v>
                </c:pt>
                <c:pt idx="498">
                  <c:v>3.4543981071554646E-2</c:v>
                </c:pt>
                <c:pt idx="499">
                  <c:v>3.4970489497736595E-2</c:v>
                </c:pt>
                <c:pt idx="500">
                  <c:v>3.4287626003452927E-2</c:v>
                </c:pt>
                <c:pt idx="501">
                  <c:v>3.4664760834917076E-2</c:v>
                </c:pt>
                <c:pt idx="502">
                  <c:v>3.446526215632776E-2</c:v>
                </c:pt>
                <c:pt idx="503">
                  <c:v>3.2949684375645369E-2</c:v>
                </c:pt>
                <c:pt idx="504">
                  <c:v>3.292370538115582E-2</c:v>
                </c:pt>
                <c:pt idx="505">
                  <c:v>3.4579710474001581E-2</c:v>
                </c:pt>
                <c:pt idx="506">
                  <c:v>3.4697422449641441E-2</c:v>
                </c:pt>
                <c:pt idx="507">
                  <c:v>3.5015376866780759E-2</c:v>
                </c:pt>
                <c:pt idx="508">
                  <c:v>3.4797548621339436E-2</c:v>
                </c:pt>
                <c:pt idx="509">
                  <c:v>3.464766940941761E-2</c:v>
                </c:pt>
                <c:pt idx="510">
                  <c:v>3.4937625969997062E-2</c:v>
                </c:pt>
                <c:pt idx="511">
                  <c:v>3.4597608260020576E-2</c:v>
                </c:pt>
                <c:pt idx="512">
                  <c:v>3.4427449016308856E-2</c:v>
                </c:pt>
                <c:pt idx="513">
                  <c:v>3.4225954938651264E-2</c:v>
                </c:pt>
                <c:pt idx="514">
                  <c:v>3.3196050694918863E-2</c:v>
                </c:pt>
                <c:pt idx="515">
                  <c:v>3.4846324761946774E-2</c:v>
                </c:pt>
                <c:pt idx="516">
                  <c:v>3.4530993725973895E-2</c:v>
                </c:pt>
                <c:pt idx="517">
                  <c:v>3.4792978765379443E-2</c:v>
                </c:pt>
                <c:pt idx="518">
                  <c:v>3.3028347483598008E-2</c:v>
                </c:pt>
                <c:pt idx="519">
                  <c:v>3.4672916419364819E-2</c:v>
                </c:pt>
                <c:pt idx="520">
                  <c:v>3.447151978300747E-2</c:v>
                </c:pt>
                <c:pt idx="521">
                  <c:v>3.4629494661128156E-2</c:v>
                </c:pt>
                <c:pt idx="522">
                  <c:v>3.4093205846789675E-2</c:v>
                </c:pt>
                <c:pt idx="523">
                  <c:v>3.4776848439895439E-2</c:v>
                </c:pt>
                <c:pt idx="524">
                  <c:v>3.4420822151544232E-2</c:v>
                </c:pt>
                <c:pt idx="525">
                  <c:v>3.4447267603743226E-2</c:v>
                </c:pt>
                <c:pt idx="526">
                  <c:v>3.4193372462062895E-2</c:v>
                </c:pt>
                <c:pt idx="527">
                  <c:v>3.285682678971643E-2</c:v>
                </c:pt>
                <c:pt idx="528">
                  <c:v>3.4101451324710957E-2</c:v>
                </c:pt>
                <c:pt idx="529">
                  <c:v>3.4502186335056612E-2</c:v>
                </c:pt>
                <c:pt idx="530">
                  <c:v>3.4476071279946577E-2</c:v>
                </c:pt>
                <c:pt idx="531">
                  <c:v>3.4764376576355366E-2</c:v>
                </c:pt>
                <c:pt idx="532">
                  <c:v>3.4320703693916287E-2</c:v>
                </c:pt>
                <c:pt idx="533">
                  <c:v>3.4550774999459612E-2</c:v>
                </c:pt>
                <c:pt idx="534">
                  <c:v>3.454688745257381E-2</c:v>
                </c:pt>
                <c:pt idx="535">
                  <c:v>3.4353528098617879E-2</c:v>
                </c:pt>
                <c:pt idx="536">
                  <c:v>3.3207646877934968E-2</c:v>
                </c:pt>
                <c:pt idx="537">
                  <c:v>3.4593404246047614E-2</c:v>
                </c:pt>
                <c:pt idx="538">
                  <c:v>3.4594088584268268E-2</c:v>
                </c:pt>
                <c:pt idx="539">
                  <c:v>3.3232090717418852E-2</c:v>
                </c:pt>
                <c:pt idx="540">
                  <c:v>3.4410525057017978E-2</c:v>
                </c:pt>
                <c:pt idx="541">
                  <c:v>3.473689877267265E-2</c:v>
                </c:pt>
                <c:pt idx="542">
                  <c:v>3.4226760087618525E-2</c:v>
                </c:pt>
                <c:pt idx="543">
                  <c:v>3.4550005265914792E-2</c:v>
                </c:pt>
                <c:pt idx="544">
                  <c:v>3.3031263690845983E-2</c:v>
                </c:pt>
                <c:pt idx="545">
                  <c:v>3.4165783387538798E-2</c:v>
                </c:pt>
                <c:pt idx="546">
                  <c:v>3.4565488906223629E-2</c:v>
                </c:pt>
                <c:pt idx="547">
                  <c:v>3.4619248598190717E-2</c:v>
                </c:pt>
                <c:pt idx="548">
                  <c:v>3.4387555167267818E-2</c:v>
                </c:pt>
                <c:pt idx="549">
                  <c:v>3.4806102135379387E-2</c:v>
                </c:pt>
                <c:pt idx="550">
                  <c:v>3.4216793424741834E-2</c:v>
                </c:pt>
                <c:pt idx="551">
                  <c:v>3.2914584047146311E-2</c:v>
                </c:pt>
                <c:pt idx="552">
                  <c:v>3.469195521290893E-2</c:v>
                </c:pt>
                <c:pt idx="553">
                  <c:v>3.2831381113874819E-2</c:v>
                </c:pt>
                <c:pt idx="554">
                  <c:v>3.4677218392358794E-2</c:v>
                </c:pt>
                <c:pt idx="555">
                  <c:v>3.4750269798825527E-2</c:v>
                </c:pt>
                <c:pt idx="556">
                  <c:v>3.4155954426163648E-2</c:v>
                </c:pt>
                <c:pt idx="557">
                  <c:v>3.4120994405055387E-2</c:v>
                </c:pt>
                <c:pt idx="558">
                  <c:v>3.3159612253096535E-2</c:v>
                </c:pt>
                <c:pt idx="559">
                  <c:v>3.440473577539762E-2</c:v>
                </c:pt>
                <c:pt idx="560">
                  <c:v>3.2955617182929837E-2</c:v>
                </c:pt>
                <c:pt idx="561">
                  <c:v>3.4779883645132265E-2</c:v>
                </c:pt>
                <c:pt idx="562">
                  <c:v>3.4614163763945174E-2</c:v>
                </c:pt>
                <c:pt idx="563">
                  <c:v>3.4649169869189388E-2</c:v>
                </c:pt>
                <c:pt idx="564">
                  <c:v>3.4530212600325787E-2</c:v>
                </c:pt>
                <c:pt idx="565">
                  <c:v>3.4219510021796712E-2</c:v>
                </c:pt>
                <c:pt idx="566">
                  <c:v>3.4671140484252877E-2</c:v>
                </c:pt>
                <c:pt idx="567">
                  <c:v>3.4554105252547117E-2</c:v>
                </c:pt>
                <c:pt idx="568">
                  <c:v>3.4754043087531286E-2</c:v>
                </c:pt>
                <c:pt idx="569">
                  <c:v>3.4520367930279711E-2</c:v>
                </c:pt>
                <c:pt idx="570">
                  <c:v>3.4251538805762739E-2</c:v>
                </c:pt>
                <c:pt idx="571">
                  <c:v>3.4695834980719285E-2</c:v>
                </c:pt>
                <c:pt idx="572">
                  <c:v>3.4168994579781509E-2</c:v>
                </c:pt>
                <c:pt idx="573">
                  <c:v>3.4743696157035549E-2</c:v>
                </c:pt>
                <c:pt idx="574">
                  <c:v>3.4743875108387744E-2</c:v>
                </c:pt>
                <c:pt idx="575">
                  <c:v>3.4469675213595022E-2</c:v>
                </c:pt>
                <c:pt idx="576">
                  <c:v>3.3204043532653854E-2</c:v>
                </c:pt>
                <c:pt idx="577">
                  <c:v>3.439846579649624E-2</c:v>
                </c:pt>
                <c:pt idx="578">
                  <c:v>3.4187839227356534E-2</c:v>
                </c:pt>
                <c:pt idx="579">
                  <c:v>3.4839275368823121E-2</c:v>
                </c:pt>
                <c:pt idx="580">
                  <c:v>3.4005516366472338E-2</c:v>
                </c:pt>
                <c:pt idx="581">
                  <c:v>3.4329265587664227E-2</c:v>
                </c:pt>
                <c:pt idx="582">
                  <c:v>3.4206055068963598E-2</c:v>
                </c:pt>
                <c:pt idx="583">
                  <c:v>3.492351669176267E-2</c:v>
                </c:pt>
                <c:pt idx="584">
                  <c:v>3.4621105537614202E-2</c:v>
                </c:pt>
                <c:pt idx="585">
                  <c:v>3.4174421700592116E-2</c:v>
                </c:pt>
                <c:pt idx="586">
                  <c:v>3.4247767313681766E-2</c:v>
                </c:pt>
                <c:pt idx="587">
                  <c:v>3.3118123798234922E-2</c:v>
                </c:pt>
                <c:pt idx="588">
                  <c:v>3.4681644286567032E-2</c:v>
                </c:pt>
                <c:pt idx="589">
                  <c:v>3.4885015033131649E-2</c:v>
                </c:pt>
                <c:pt idx="590">
                  <c:v>3.4502998447366297E-2</c:v>
                </c:pt>
                <c:pt idx="591">
                  <c:v>3.2949775523048196E-2</c:v>
                </c:pt>
                <c:pt idx="592">
                  <c:v>3.4546309429110862E-2</c:v>
                </c:pt>
                <c:pt idx="593">
                  <c:v>3.4387288275850442E-2</c:v>
                </c:pt>
                <c:pt idx="594">
                  <c:v>3.4658468604985462E-2</c:v>
                </c:pt>
                <c:pt idx="595">
                  <c:v>3.4844535386586731E-2</c:v>
                </c:pt>
                <c:pt idx="596">
                  <c:v>3.4428457803775125E-2</c:v>
                </c:pt>
                <c:pt idx="597">
                  <c:v>3.4815652167229774E-2</c:v>
                </c:pt>
                <c:pt idx="598">
                  <c:v>3.4668754839675631E-2</c:v>
                </c:pt>
                <c:pt idx="599">
                  <c:v>3.5248541699090252E-2</c:v>
                </c:pt>
                <c:pt idx="600">
                  <c:v>3.4265863983043092E-2</c:v>
                </c:pt>
                <c:pt idx="601">
                  <c:v>3.4503514545094795E-2</c:v>
                </c:pt>
                <c:pt idx="602">
                  <c:v>3.4249704582287967E-2</c:v>
                </c:pt>
                <c:pt idx="603">
                  <c:v>3.4644112318287221E-2</c:v>
                </c:pt>
                <c:pt idx="604">
                  <c:v>3.4534127557304645E-2</c:v>
                </c:pt>
                <c:pt idx="605">
                  <c:v>3.4364872823091079E-2</c:v>
                </c:pt>
                <c:pt idx="606">
                  <c:v>3.4536975965875627E-2</c:v>
                </c:pt>
                <c:pt idx="607">
                  <c:v>3.2803575649447934E-2</c:v>
                </c:pt>
                <c:pt idx="608">
                  <c:v>3.4838366651385289E-2</c:v>
                </c:pt>
                <c:pt idx="609">
                  <c:v>3.4734655150286453E-2</c:v>
                </c:pt>
                <c:pt idx="610">
                  <c:v>3.2965497015521893E-2</c:v>
                </c:pt>
                <c:pt idx="611">
                  <c:v>3.4845682115323677E-2</c:v>
                </c:pt>
                <c:pt idx="612">
                  <c:v>3.4796091746517099E-2</c:v>
                </c:pt>
                <c:pt idx="613">
                  <c:v>3.2831287768606172E-2</c:v>
                </c:pt>
                <c:pt idx="614">
                  <c:v>3.4281236280262944E-2</c:v>
                </c:pt>
                <c:pt idx="615">
                  <c:v>3.4432250548105135E-2</c:v>
                </c:pt>
                <c:pt idx="616">
                  <c:v>3.4546425538444336E-2</c:v>
                </c:pt>
                <c:pt idx="617">
                  <c:v>3.4524305108419799E-2</c:v>
                </c:pt>
                <c:pt idx="618">
                  <c:v>3.4618573580506448E-2</c:v>
                </c:pt>
                <c:pt idx="619">
                  <c:v>3.480288552960261E-2</c:v>
                </c:pt>
                <c:pt idx="620">
                  <c:v>3.4313691461335706E-2</c:v>
                </c:pt>
                <c:pt idx="621">
                  <c:v>3.459333584387269E-2</c:v>
                </c:pt>
                <c:pt idx="622">
                  <c:v>3.4764675153997233E-2</c:v>
                </c:pt>
                <c:pt idx="623">
                  <c:v>3.4508657225148572E-2</c:v>
                </c:pt>
                <c:pt idx="624">
                  <c:v>3.4395313506913938E-2</c:v>
                </c:pt>
                <c:pt idx="625">
                  <c:v>3.4281874020127709E-2</c:v>
                </c:pt>
                <c:pt idx="626">
                  <c:v>3.4657820937461753E-2</c:v>
                </c:pt>
                <c:pt idx="627">
                  <c:v>3.4980245923883137E-2</c:v>
                </c:pt>
                <c:pt idx="628">
                  <c:v>3.4615224820647827E-2</c:v>
                </c:pt>
                <c:pt idx="629">
                  <c:v>3.4669871646323319E-2</c:v>
                </c:pt>
                <c:pt idx="630">
                  <c:v>3.4726903292116335E-2</c:v>
                </c:pt>
                <c:pt idx="631">
                  <c:v>3.4932942765449025E-2</c:v>
                </c:pt>
                <c:pt idx="632">
                  <c:v>3.456897648512066E-2</c:v>
                </c:pt>
                <c:pt idx="633">
                  <c:v>3.4626049537511853E-2</c:v>
                </c:pt>
                <c:pt idx="634">
                  <c:v>3.3472614713496524E-2</c:v>
                </c:pt>
                <c:pt idx="635">
                  <c:v>3.4870829603921932E-2</c:v>
                </c:pt>
                <c:pt idx="636">
                  <c:v>3.2863482372027471E-2</c:v>
                </c:pt>
                <c:pt idx="637">
                  <c:v>3.3224544028761918E-2</c:v>
                </c:pt>
                <c:pt idx="638">
                  <c:v>3.4586934833699456E-2</c:v>
                </c:pt>
                <c:pt idx="639">
                  <c:v>3.3316601039129541E-2</c:v>
                </c:pt>
                <c:pt idx="640">
                  <c:v>3.4458644098924553E-2</c:v>
                </c:pt>
                <c:pt idx="641">
                  <c:v>3.4458382260608482E-2</c:v>
                </c:pt>
                <c:pt idx="642">
                  <c:v>3.4506399318315555E-2</c:v>
                </c:pt>
                <c:pt idx="643">
                  <c:v>3.4466325718241354E-2</c:v>
                </c:pt>
                <c:pt idx="644">
                  <c:v>3.4440853459676048E-2</c:v>
                </c:pt>
                <c:pt idx="645">
                  <c:v>3.3006290984012816E-2</c:v>
                </c:pt>
                <c:pt idx="646">
                  <c:v>3.3075302990034083E-2</c:v>
                </c:pt>
                <c:pt idx="647">
                  <c:v>3.4729993428908854E-2</c:v>
                </c:pt>
                <c:pt idx="648">
                  <c:v>3.4600765473809664E-2</c:v>
                </c:pt>
                <c:pt idx="649">
                  <c:v>3.470887150846149E-2</c:v>
                </c:pt>
                <c:pt idx="650">
                  <c:v>3.2945342740585179E-2</c:v>
                </c:pt>
                <c:pt idx="651">
                  <c:v>3.4533609684259857E-2</c:v>
                </c:pt>
                <c:pt idx="652">
                  <c:v>3.4735335074585767E-2</c:v>
                </c:pt>
                <c:pt idx="653">
                  <c:v>3.4308052556743324E-2</c:v>
                </c:pt>
                <c:pt idx="654">
                  <c:v>3.4690748391893692E-2</c:v>
                </c:pt>
                <c:pt idx="655">
                  <c:v>3.4975880551593938E-2</c:v>
                </c:pt>
                <c:pt idx="656">
                  <c:v>3.400090495829506E-2</c:v>
                </c:pt>
                <c:pt idx="657">
                  <c:v>3.4683399973902899E-2</c:v>
                </c:pt>
                <c:pt idx="658">
                  <c:v>3.4509507729470701E-2</c:v>
                </c:pt>
                <c:pt idx="659">
                  <c:v>3.2863566613500497E-2</c:v>
                </c:pt>
                <c:pt idx="660">
                  <c:v>3.4768768299350099E-2</c:v>
                </c:pt>
                <c:pt idx="661">
                  <c:v>3.4583018720599268E-2</c:v>
                </c:pt>
                <c:pt idx="662">
                  <c:v>3.4930875919431427E-2</c:v>
                </c:pt>
                <c:pt idx="663">
                  <c:v>3.4305380307916772E-2</c:v>
                </c:pt>
                <c:pt idx="664">
                  <c:v>3.4479229799763957E-2</c:v>
                </c:pt>
                <c:pt idx="665">
                  <c:v>3.4485211020443905E-2</c:v>
                </c:pt>
                <c:pt idx="666">
                  <c:v>3.4931218289466277E-2</c:v>
                </c:pt>
                <c:pt idx="667">
                  <c:v>3.4841550055215047E-2</c:v>
                </c:pt>
                <c:pt idx="668">
                  <c:v>3.4890163585907331E-2</c:v>
                </c:pt>
                <c:pt idx="669">
                  <c:v>3.3214415947607649E-2</c:v>
                </c:pt>
                <c:pt idx="670">
                  <c:v>3.4361941697435408E-2</c:v>
                </c:pt>
                <c:pt idx="671">
                  <c:v>3.2909403522528469E-2</c:v>
                </c:pt>
                <c:pt idx="672">
                  <c:v>3.4342462884143672E-2</c:v>
                </c:pt>
                <c:pt idx="673">
                  <c:v>3.4897911289790508E-2</c:v>
                </c:pt>
                <c:pt idx="674">
                  <c:v>3.4470965057371877E-2</c:v>
                </c:pt>
                <c:pt idx="675">
                  <c:v>3.4533622914404496E-2</c:v>
                </c:pt>
                <c:pt idx="676">
                  <c:v>3.3245682744952182E-2</c:v>
                </c:pt>
                <c:pt idx="677">
                  <c:v>3.4582668999784578E-2</c:v>
                </c:pt>
                <c:pt idx="678">
                  <c:v>3.4265526812415049E-2</c:v>
                </c:pt>
                <c:pt idx="679">
                  <c:v>3.4622588641791963E-2</c:v>
                </c:pt>
                <c:pt idx="680">
                  <c:v>3.4400491517580276E-2</c:v>
                </c:pt>
                <c:pt idx="681">
                  <c:v>3.2770217690207749E-2</c:v>
                </c:pt>
                <c:pt idx="682">
                  <c:v>3.4821506299123152E-2</c:v>
                </c:pt>
                <c:pt idx="683">
                  <c:v>3.4637004692343022E-2</c:v>
                </c:pt>
                <c:pt idx="684">
                  <c:v>3.5016887825754739E-2</c:v>
                </c:pt>
                <c:pt idx="685">
                  <c:v>3.4865557047146771E-2</c:v>
                </c:pt>
                <c:pt idx="686">
                  <c:v>3.2974336366874704E-2</c:v>
                </c:pt>
                <c:pt idx="687">
                  <c:v>3.4769274021331863E-2</c:v>
                </c:pt>
                <c:pt idx="688">
                  <c:v>3.5025911886356211E-2</c:v>
                </c:pt>
                <c:pt idx="689">
                  <c:v>3.3078164803151719E-2</c:v>
                </c:pt>
                <c:pt idx="690">
                  <c:v>3.4907868861980974E-2</c:v>
                </c:pt>
                <c:pt idx="691">
                  <c:v>3.4865849988054122E-2</c:v>
                </c:pt>
                <c:pt idx="692">
                  <c:v>3.3431197372508853E-2</c:v>
                </c:pt>
                <c:pt idx="693">
                  <c:v>3.4622958743817212E-2</c:v>
                </c:pt>
                <c:pt idx="694">
                  <c:v>3.4574415507706693E-2</c:v>
                </c:pt>
                <c:pt idx="695">
                  <c:v>3.4638971559981316E-2</c:v>
                </c:pt>
                <c:pt idx="696">
                  <c:v>3.3330656488070341E-2</c:v>
                </c:pt>
                <c:pt idx="697">
                  <c:v>3.4597442756957121E-2</c:v>
                </c:pt>
                <c:pt idx="698">
                  <c:v>3.4785676587337062E-2</c:v>
                </c:pt>
                <c:pt idx="699">
                  <c:v>3.4108090160657634E-2</c:v>
                </c:pt>
                <c:pt idx="700">
                  <c:v>3.2613403158279278E-2</c:v>
                </c:pt>
                <c:pt idx="701">
                  <c:v>3.4565945780090077E-2</c:v>
                </c:pt>
                <c:pt idx="702">
                  <c:v>3.4222478156948892E-2</c:v>
                </c:pt>
                <c:pt idx="703">
                  <c:v>3.4767099423969473E-2</c:v>
                </c:pt>
                <c:pt idx="704">
                  <c:v>3.4329493786932549E-2</c:v>
                </c:pt>
                <c:pt idx="705">
                  <c:v>3.3957523691886683E-2</c:v>
                </c:pt>
                <c:pt idx="706">
                  <c:v>3.5018534452042407E-2</c:v>
                </c:pt>
                <c:pt idx="707">
                  <c:v>3.2846169569652507E-2</c:v>
                </c:pt>
                <c:pt idx="708">
                  <c:v>3.2432521732453576E-2</c:v>
                </c:pt>
                <c:pt idx="709">
                  <c:v>3.4348478731971346E-2</c:v>
                </c:pt>
                <c:pt idx="710">
                  <c:v>3.4513710873768311E-2</c:v>
                </c:pt>
                <c:pt idx="711">
                  <c:v>3.4536512038321407E-2</c:v>
                </c:pt>
                <c:pt idx="712">
                  <c:v>3.479888906789045E-2</c:v>
                </c:pt>
                <c:pt idx="713">
                  <c:v>3.5052184486066E-2</c:v>
                </c:pt>
                <c:pt idx="714">
                  <c:v>3.5005826615410178E-2</c:v>
                </c:pt>
                <c:pt idx="715">
                  <c:v>3.4534349247520961E-2</c:v>
                </c:pt>
                <c:pt idx="716">
                  <c:v>3.4762017021966116E-2</c:v>
                </c:pt>
                <c:pt idx="717">
                  <c:v>3.4640302293971213E-2</c:v>
                </c:pt>
                <c:pt idx="718">
                  <c:v>3.4751801386659509E-2</c:v>
                </c:pt>
                <c:pt idx="719">
                  <c:v>3.4560719228152001E-2</c:v>
                </c:pt>
                <c:pt idx="720">
                  <c:v>3.4528033157018037E-2</c:v>
                </c:pt>
                <c:pt idx="721">
                  <c:v>3.3904513236671874E-2</c:v>
                </c:pt>
                <c:pt idx="722">
                  <c:v>3.4818159157614201E-2</c:v>
                </c:pt>
                <c:pt idx="723">
                  <c:v>3.4847342808864597E-2</c:v>
                </c:pt>
                <c:pt idx="724">
                  <c:v>3.4767663833605453E-2</c:v>
                </c:pt>
                <c:pt idx="725">
                  <c:v>3.2963475658783506E-2</c:v>
                </c:pt>
                <c:pt idx="726">
                  <c:v>3.4512451824882585E-2</c:v>
                </c:pt>
                <c:pt idx="727">
                  <c:v>3.5037402924782274E-2</c:v>
                </c:pt>
                <c:pt idx="728">
                  <c:v>3.4536412803778428E-2</c:v>
                </c:pt>
                <c:pt idx="729">
                  <c:v>3.5049780247011143E-2</c:v>
                </c:pt>
                <c:pt idx="730">
                  <c:v>3.4496946966485434E-2</c:v>
                </c:pt>
                <c:pt idx="731">
                  <c:v>3.4537369225538836E-2</c:v>
                </c:pt>
                <c:pt idx="732">
                  <c:v>3.4538926647234097E-2</c:v>
                </c:pt>
                <c:pt idx="733">
                  <c:v>3.4272147546960702E-2</c:v>
                </c:pt>
                <c:pt idx="734">
                  <c:v>3.4527797256921663E-2</c:v>
                </c:pt>
                <c:pt idx="735">
                  <c:v>3.4544272851183749E-2</c:v>
                </c:pt>
                <c:pt idx="736">
                  <c:v>3.5056218148426903E-2</c:v>
                </c:pt>
                <c:pt idx="737">
                  <c:v>3.4322261356059577E-2</c:v>
                </c:pt>
                <c:pt idx="738">
                  <c:v>3.4216478080656469E-2</c:v>
                </c:pt>
                <c:pt idx="739">
                  <c:v>3.4532248882632545E-2</c:v>
                </c:pt>
                <c:pt idx="740">
                  <c:v>3.4581537214893127E-2</c:v>
                </c:pt>
                <c:pt idx="741">
                  <c:v>3.4132230810563796E-2</c:v>
                </c:pt>
                <c:pt idx="742">
                  <c:v>3.2971140321815091E-2</c:v>
                </c:pt>
                <c:pt idx="743">
                  <c:v>3.4270943026494E-2</c:v>
                </c:pt>
                <c:pt idx="744">
                  <c:v>3.4198712756997041E-2</c:v>
                </c:pt>
                <c:pt idx="745">
                  <c:v>3.4857383917105814E-2</c:v>
                </c:pt>
                <c:pt idx="746">
                  <c:v>3.4499354724526456E-2</c:v>
                </c:pt>
                <c:pt idx="747">
                  <c:v>3.4563833000536601E-2</c:v>
                </c:pt>
                <c:pt idx="748">
                  <c:v>3.4517327580571938E-2</c:v>
                </c:pt>
                <c:pt idx="749">
                  <c:v>3.3867523893626274E-2</c:v>
                </c:pt>
                <c:pt idx="750">
                  <c:v>3.4408798332691108E-2</c:v>
                </c:pt>
                <c:pt idx="751">
                  <c:v>3.4117134986121511E-2</c:v>
                </c:pt>
                <c:pt idx="752">
                  <c:v>3.4648032701489286E-2</c:v>
                </c:pt>
                <c:pt idx="753">
                  <c:v>3.2723135736948343E-2</c:v>
                </c:pt>
                <c:pt idx="754">
                  <c:v>3.4389224676392639E-2</c:v>
                </c:pt>
                <c:pt idx="755">
                  <c:v>3.4379098329700791E-2</c:v>
                </c:pt>
                <c:pt idx="756">
                  <c:v>3.4414031451034215E-2</c:v>
                </c:pt>
                <c:pt idx="757">
                  <c:v>3.3954249378868255E-2</c:v>
                </c:pt>
                <c:pt idx="758">
                  <c:v>3.4109461779511657E-2</c:v>
                </c:pt>
                <c:pt idx="759">
                  <c:v>3.4359084326049075E-2</c:v>
                </c:pt>
                <c:pt idx="760">
                  <c:v>3.4355985349733623E-2</c:v>
                </c:pt>
                <c:pt idx="761">
                  <c:v>3.2854160814467001E-2</c:v>
                </c:pt>
                <c:pt idx="762">
                  <c:v>3.2916303976902282E-2</c:v>
                </c:pt>
                <c:pt idx="763">
                  <c:v>3.2515393614107518E-2</c:v>
                </c:pt>
                <c:pt idx="764">
                  <c:v>3.4215390614348411E-2</c:v>
                </c:pt>
                <c:pt idx="765">
                  <c:v>3.4530114603931773E-2</c:v>
                </c:pt>
                <c:pt idx="766">
                  <c:v>3.4534428710998127E-2</c:v>
                </c:pt>
                <c:pt idx="767">
                  <c:v>3.4326078041971256E-2</c:v>
                </c:pt>
                <c:pt idx="768">
                  <c:v>3.4518702476006601E-2</c:v>
                </c:pt>
                <c:pt idx="769">
                  <c:v>3.4540168169108432E-2</c:v>
                </c:pt>
                <c:pt idx="770">
                  <c:v>3.2394499052845901E-2</c:v>
                </c:pt>
                <c:pt idx="771">
                  <c:v>3.4231151721361687E-2</c:v>
                </c:pt>
                <c:pt idx="772">
                  <c:v>3.4665417373933395E-2</c:v>
                </c:pt>
                <c:pt idx="773">
                  <c:v>3.4224897167955098E-2</c:v>
                </c:pt>
                <c:pt idx="774">
                  <c:v>3.3674456943987685E-2</c:v>
                </c:pt>
                <c:pt idx="775">
                  <c:v>3.3676643223901209E-2</c:v>
                </c:pt>
                <c:pt idx="776">
                  <c:v>3.4236233756733916E-2</c:v>
                </c:pt>
                <c:pt idx="777">
                  <c:v>3.4686508558474834E-2</c:v>
                </c:pt>
                <c:pt idx="778">
                  <c:v>3.4512772539130626E-2</c:v>
                </c:pt>
                <c:pt idx="779">
                  <c:v>3.4466629118174968E-2</c:v>
                </c:pt>
                <c:pt idx="780">
                  <c:v>3.4348796862210138E-2</c:v>
                </c:pt>
                <c:pt idx="781">
                  <c:v>3.4137629871195153E-2</c:v>
                </c:pt>
                <c:pt idx="782">
                  <c:v>3.4003385776237183E-2</c:v>
                </c:pt>
                <c:pt idx="783">
                  <c:v>3.4251871433897581E-2</c:v>
                </c:pt>
                <c:pt idx="784">
                  <c:v>3.4327993149629338E-2</c:v>
                </c:pt>
                <c:pt idx="785">
                  <c:v>3.2509361706841357E-2</c:v>
                </c:pt>
                <c:pt idx="786">
                  <c:v>3.4104128673590535E-2</c:v>
                </c:pt>
                <c:pt idx="787">
                  <c:v>3.2991989702597327E-2</c:v>
                </c:pt>
                <c:pt idx="788">
                  <c:v>3.4440198967576927E-2</c:v>
                </c:pt>
                <c:pt idx="789">
                  <c:v>3.4563714711694241E-2</c:v>
                </c:pt>
                <c:pt idx="790">
                  <c:v>3.4539682725515795E-2</c:v>
                </c:pt>
                <c:pt idx="791">
                  <c:v>3.4034552114999561E-2</c:v>
                </c:pt>
                <c:pt idx="792">
                  <c:v>3.4262978063234591E-2</c:v>
                </c:pt>
                <c:pt idx="793">
                  <c:v>3.4334529309341687E-2</c:v>
                </c:pt>
                <c:pt idx="794">
                  <c:v>3.2697764518185138E-2</c:v>
                </c:pt>
                <c:pt idx="795">
                  <c:v>3.4458499713717151E-2</c:v>
                </c:pt>
                <c:pt idx="796">
                  <c:v>3.4312013290109161E-2</c:v>
                </c:pt>
                <c:pt idx="797">
                  <c:v>3.3899370062810984E-2</c:v>
                </c:pt>
                <c:pt idx="798">
                  <c:v>3.4425399050326454E-2</c:v>
                </c:pt>
                <c:pt idx="799">
                  <c:v>3.4478609711764835E-2</c:v>
                </c:pt>
                <c:pt idx="800">
                  <c:v>3.2761294481956388E-2</c:v>
                </c:pt>
                <c:pt idx="801">
                  <c:v>3.4215597538183415E-2</c:v>
                </c:pt>
                <c:pt idx="802">
                  <c:v>3.4072709886167583E-2</c:v>
                </c:pt>
                <c:pt idx="803">
                  <c:v>3.2734987856243083E-2</c:v>
                </c:pt>
                <c:pt idx="804">
                  <c:v>3.4483319542366851E-2</c:v>
                </c:pt>
                <c:pt idx="805">
                  <c:v>3.4315934260606008E-2</c:v>
                </c:pt>
                <c:pt idx="806">
                  <c:v>3.4155061356291677E-2</c:v>
                </c:pt>
                <c:pt idx="807">
                  <c:v>3.4059711726590385E-2</c:v>
                </c:pt>
                <c:pt idx="808">
                  <c:v>3.3922183643115597E-2</c:v>
                </c:pt>
                <c:pt idx="809">
                  <c:v>3.4537048359394674E-2</c:v>
                </c:pt>
                <c:pt idx="810">
                  <c:v>3.4696608013269015E-2</c:v>
                </c:pt>
                <c:pt idx="811">
                  <c:v>3.4193484968357314E-2</c:v>
                </c:pt>
                <c:pt idx="812">
                  <c:v>3.4120409465465198E-2</c:v>
                </c:pt>
                <c:pt idx="813">
                  <c:v>3.4213685587098461E-2</c:v>
                </c:pt>
                <c:pt idx="814">
                  <c:v>3.4111124430303175E-2</c:v>
                </c:pt>
                <c:pt idx="815">
                  <c:v>3.4191735377957888E-2</c:v>
                </c:pt>
                <c:pt idx="816">
                  <c:v>3.4178954932666927E-2</c:v>
                </c:pt>
                <c:pt idx="817">
                  <c:v>3.3953242654342436E-2</c:v>
                </c:pt>
                <c:pt idx="818">
                  <c:v>3.4291132285575815E-2</c:v>
                </c:pt>
                <c:pt idx="819">
                  <c:v>3.4322165328046564E-2</c:v>
                </c:pt>
                <c:pt idx="820">
                  <c:v>3.2812378862883143E-2</c:v>
                </c:pt>
                <c:pt idx="821">
                  <c:v>3.3978523659768306E-2</c:v>
                </c:pt>
                <c:pt idx="822">
                  <c:v>3.4153903681952813E-2</c:v>
                </c:pt>
                <c:pt idx="823">
                  <c:v>3.4614024375705078E-2</c:v>
                </c:pt>
                <c:pt idx="824">
                  <c:v>3.4235912021868729E-2</c:v>
                </c:pt>
                <c:pt idx="825">
                  <c:v>3.4250077177630324E-2</c:v>
                </c:pt>
                <c:pt idx="826">
                  <c:v>3.3957391357308436E-2</c:v>
                </c:pt>
                <c:pt idx="827">
                  <c:v>3.2646470051854816E-2</c:v>
                </c:pt>
                <c:pt idx="828">
                  <c:v>3.44359855311221E-2</c:v>
                </c:pt>
                <c:pt idx="829">
                  <c:v>3.4629535392953444E-2</c:v>
                </c:pt>
                <c:pt idx="830">
                  <c:v>3.4064180570078317E-2</c:v>
                </c:pt>
                <c:pt idx="831">
                  <c:v>3.4353789568721149E-2</c:v>
                </c:pt>
                <c:pt idx="832">
                  <c:v>3.2730620291351077E-2</c:v>
                </c:pt>
                <c:pt idx="833">
                  <c:v>3.4108716597506916E-2</c:v>
                </c:pt>
                <c:pt idx="834">
                  <c:v>3.436121054797886E-2</c:v>
                </c:pt>
                <c:pt idx="835">
                  <c:v>3.387086240891881E-2</c:v>
                </c:pt>
                <c:pt idx="836">
                  <c:v>3.4141477366972865E-2</c:v>
                </c:pt>
                <c:pt idx="837">
                  <c:v>3.4248771744308647E-2</c:v>
                </c:pt>
                <c:pt idx="838">
                  <c:v>3.4495916653058359E-2</c:v>
                </c:pt>
                <c:pt idx="839">
                  <c:v>3.3992770478320736E-2</c:v>
                </c:pt>
                <c:pt idx="840">
                  <c:v>3.4559841146121741E-2</c:v>
                </c:pt>
                <c:pt idx="841">
                  <c:v>3.4012928253237269E-2</c:v>
                </c:pt>
                <c:pt idx="842">
                  <c:v>3.4244055977892256E-2</c:v>
                </c:pt>
                <c:pt idx="843">
                  <c:v>3.3868037577881635E-2</c:v>
                </c:pt>
                <c:pt idx="844">
                  <c:v>3.4579843494269694E-2</c:v>
                </c:pt>
                <c:pt idx="845">
                  <c:v>3.2816245438298669E-2</c:v>
                </c:pt>
                <c:pt idx="846">
                  <c:v>3.4395924060927785E-2</c:v>
                </c:pt>
                <c:pt idx="847">
                  <c:v>3.3971954599489845E-2</c:v>
                </c:pt>
                <c:pt idx="848">
                  <c:v>3.4292895135591875E-2</c:v>
                </c:pt>
                <c:pt idx="849">
                  <c:v>3.3802739195991909E-2</c:v>
                </c:pt>
                <c:pt idx="850">
                  <c:v>3.4165990471572941E-2</c:v>
                </c:pt>
                <c:pt idx="851">
                  <c:v>3.45219511219063E-2</c:v>
                </c:pt>
                <c:pt idx="852">
                  <c:v>3.4325433367639269E-2</c:v>
                </c:pt>
                <c:pt idx="853">
                  <c:v>3.4201365027989171E-2</c:v>
                </c:pt>
                <c:pt idx="854">
                  <c:v>3.236893833681849E-2</c:v>
                </c:pt>
                <c:pt idx="855">
                  <c:v>3.4386827262069666E-2</c:v>
                </c:pt>
                <c:pt idx="856">
                  <c:v>3.4367639366222058E-2</c:v>
                </c:pt>
                <c:pt idx="857">
                  <c:v>3.4207551414244045E-2</c:v>
                </c:pt>
                <c:pt idx="858">
                  <c:v>3.4222703550256611E-2</c:v>
                </c:pt>
                <c:pt idx="859">
                  <c:v>3.4234752680746883E-2</c:v>
                </c:pt>
                <c:pt idx="860">
                  <c:v>3.4011169190165502E-2</c:v>
                </c:pt>
                <c:pt idx="861">
                  <c:v>3.404464569606204E-2</c:v>
                </c:pt>
                <c:pt idx="862">
                  <c:v>3.3927027306354197E-2</c:v>
                </c:pt>
                <c:pt idx="863">
                  <c:v>3.2434691210940947E-2</c:v>
                </c:pt>
                <c:pt idx="864">
                  <c:v>3.422374043387999E-2</c:v>
                </c:pt>
                <c:pt idx="865">
                  <c:v>3.4074075868705631E-2</c:v>
                </c:pt>
                <c:pt idx="866">
                  <c:v>3.4096620486974684E-2</c:v>
                </c:pt>
                <c:pt idx="867">
                  <c:v>3.4480431274048005E-2</c:v>
                </c:pt>
                <c:pt idx="868">
                  <c:v>3.2532751145156767E-2</c:v>
                </c:pt>
                <c:pt idx="869">
                  <c:v>3.4167676139536564E-2</c:v>
                </c:pt>
                <c:pt idx="870">
                  <c:v>3.2651157653351207E-2</c:v>
                </c:pt>
                <c:pt idx="871">
                  <c:v>3.4026894609554527E-2</c:v>
                </c:pt>
                <c:pt idx="872">
                  <c:v>3.4329255807350099E-2</c:v>
                </c:pt>
                <c:pt idx="873">
                  <c:v>3.4134708177890341E-2</c:v>
                </c:pt>
                <c:pt idx="874">
                  <c:v>3.3612548914563209E-2</c:v>
                </c:pt>
                <c:pt idx="875">
                  <c:v>3.2954307801223263E-2</c:v>
                </c:pt>
                <c:pt idx="876">
                  <c:v>3.4126836238644376E-2</c:v>
                </c:pt>
                <c:pt idx="877">
                  <c:v>3.2872883545076545E-2</c:v>
                </c:pt>
                <c:pt idx="878">
                  <c:v>3.3509675828237592E-2</c:v>
                </c:pt>
                <c:pt idx="879">
                  <c:v>3.4491415925387396E-2</c:v>
                </c:pt>
                <c:pt idx="880">
                  <c:v>3.4455709761612781E-2</c:v>
                </c:pt>
                <c:pt idx="881">
                  <c:v>3.4100713248485931E-2</c:v>
                </c:pt>
                <c:pt idx="882">
                  <c:v>3.443940382791804E-2</c:v>
                </c:pt>
                <c:pt idx="883">
                  <c:v>3.4071006271390515E-2</c:v>
                </c:pt>
                <c:pt idx="884">
                  <c:v>3.4361867908483244E-2</c:v>
                </c:pt>
                <c:pt idx="885">
                  <c:v>3.2688944315985277E-2</c:v>
                </c:pt>
                <c:pt idx="886">
                  <c:v>3.4307885738951063E-2</c:v>
                </c:pt>
                <c:pt idx="887">
                  <c:v>3.4633635947855172E-2</c:v>
                </c:pt>
                <c:pt idx="888">
                  <c:v>3.4167148479669111E-2</c:v>
                </c:pt>
                <c:pt idx="889">
                  <c:v>3.4307906627039024E-2</c:v>
                </c:pt>
                <c:pt idx="890">
                  <c:v>3.4209801465046243E-2</c:v>
                </c:pt>
                <c:pt idx="891">
                  <c:v>3.429534552993415E-2</c:v>
                </c:pt>
                <c:pt idx="892">
                  <c:v>3.4089583145323489E-2</c:v>
                </c:pt>
                <c:pt idx="893">
                  <c:v>3.4692528376572433E-2</c:v>
                </c:pt>
                <c:pt idx="894">
                  <c:v>3.4248586704457545E-2</c:v>
                </c:pt>
                <c:pt idx="895">
                  <c:v>3.4437652325082731E-2</c:v>
                </c:pt>
                <c:pt idx="896">
                  <c:v>3.3143544297535195E-2</c:v>
                </c:pt>
                <c:pt idx="897">
                  <c:v>3.394227716973823E-2</c:v>
                </c:pt>
                <c:pt idx="898">
                  <c:v>3.2970148767474367E-2</c:v>
                </c:pt>
                <c:pt idx="899">
                  <c:v>3.400500219337451E-2</c:v>
                </c:pt>
                <c:pt idx="900">
                  <c:v>3.4376408053920435E-2</c:v>
                </c:pt>
                <c:pt idx="901">
                  <c:v>3.399895276563368E-2</c:v>
                </c:pt>
                <c:pt idx="902">
                  <c:v>3.4187221504016672E-2</c:v>
                </c:pt>
                <c:pt idx="903">
                  <c:v>3.3878795161503224E-2</c:v>
                </c:pt>
                <c:pt idx="904">
                  <c:v>3.4054397138278937E-2</c:v>
                </c:pt>
                <c:pt idx="905">
                  <c:v>3.236911334774855E-2</c:v>
                </c:pt>
                <c:pt idx="906">
                  <c:v>3.4597621230572952E-2</c:v>
                </c:pt>
                <c:pt idx="907">
                  <c:v>3.4074429591222602E-2</c:v>
                </c:pt>
                <c:pt idx="908">
                  <c:v>3.4207621264540196E-2</c:v>
                </c:pt>
                <c:pt idx="909">
                  <c:v>3.4010427066982048E-2</c:v>
                </c:pt>
                <c:pt idx="910">
                  <c:v>3.4269289527174306E-2</c:v>
                </c:pt>
                <c:pt idx="911">
                  <c:v>3.4263624467876098E-2</c:v>
                </c:pt>
                <c:pt idx="912">
                  <c:v>3.4101430843481419E-2</c:v>
                </c:pt>
                <c:pt idx="913">
                  <c:v>3.4242747638649658E-2</c:v>
                </c:pt>
                <c:pt idx="914">
                  <c:v>3.3800930539071627E-2</c:v>
                </c:pt>
                <c:pt idx="915">
                  <c:v>3.2642991317457654E-2</c:v>
                </c:pt>
                <c:pt idx="916">
                  <c:v>3.4434168670057129E-2</c:v>
                </c:pt>
                <c:pt idx="917">
                  <c:v>3.4596140609509524E-2</c:v>
                </c:pt>
                <c:pt idx="918">
                  <c:v>3.4567458359125509E-2</c:v>
                </c:pt>
                <c:pt idx="919">
                  <c:v>3.4641140187676778E-2</c:v>
                </c:pt>
                <c:pt idx="920">
                  <c:v>3.3220628019999289E-2</c:v>
                </c:pt>
                <c:pt idx="921">
                  <c:v>3.4512618794335134E-2</c:v>
                </c:pt>
                <c:pt idx="922">
                  <c:v>3.4831172135893797E-2</c:v>
                </c:pt>
                <c:pt idx="923">
                  <c:v>3.4398296536697244E-2</c:v>
                </c:pt>
                <c:pt idx="924">
                  <c:v>3.4152442503209104E-2</c:v>
                </c:pt>
                <c:pt idx="925">
                  <c:v>3.437140460105842E-2</c:v>
                </c:pt>
                <c:pt idx="926">
                  <c:v>3.4669746785654272E-2</c:v>
                </c:pt>
                <c:pt idx="927">
                  <c:v>3.4596539318228779E-2</c:v>
                </c:pt>
                <c:pt idx="928">
                  <c:v>3.3052284438186849E-2</c:v>
                </c:pt>
                <c:pt idx="929">
                  <c:v>3.4339546506325376E-2</c:v>
                </c:pt>
                <c:pt idx="930">
                  <c:v>3.2915864638299111E-2</c:v>
                </c:pt>
                <c:pt idx="931">
                  <c:v>3.4249022440006799E-2</c:v>
                </c:pt>
                <c:pt idx="932">
                  <c:v>3.4285698068235435E-2</c:v>
                </c:pt>
                <c:pt idx="933">
                  <c:v>3.4287544656554245E-2</c:v>
                </c:pt>
                <c:pt idx="934">
                  <c:v>3.4774564779518978E-2</c:v>
                </c:pt>
                <c:pt idx="935">
                  <c:v>3.4433099070174396E-2</c:v>
                </c:pt>
                <c:pt idx="936">
                  <c:v>3.441692638373741E-2</c:v>
                </c:pt>
                <c:pt idx="937">
                  <c:v>3.4359493465640191E-2</c:v>
                </c:pt>
                <c:pt idx="938">
                  <c:v>3.2333039837737373E-2</c:v>
                </c:pt>
                <c:pt idx="939">
                  <c:v>3.4190167182633853E-2</c:v>
                </c:pt>
                <c:pt idx="940">
                  <c:v>3.4636089999684143E-2</c:v>
                </c:pt>
                <c:pt idx="941">
                  <c:v>3.4474629689350798E-2</c:v>
                </c:pt>
                <c:pt idx="942">
                  <c:v>3.4586244303735011E-2</c:v>
                </c:pt>
                <c:pt idx="943">
                  <c:v>3.2954352625463229E-2</c:v>
                </c:pt>
                <c:pt idx="944">
                  <c:v>3.4605103732554272E-2</c:v>
                </c:pt>
                <c:pt idx="945">
                  <c:v>3.4224821608934253E-2</c:v>
                </c:pt>
                <c:pt idx="946">
                  <c:v>3.4941854621105724E-2</c:v>
                </c:pt>
                <c:pt idx="947">
                  <c:v>3.2756357203488108E-2</c:v>
                </c:pt>
                <c:pt idx="948">
                  <c:v>3.2636192492588936E-2</c:v>
                </c:pt>
                <c:pt idx="949">
                  <c:v>3.4573587101632455E-2</c:v>
                </c:pt>
                <c:pt idx="950">
                  <c:v>3.4687964034828753E-2</c:v>
                </c:pt>
                <c:pt idx="951">
                  <c:v>3.4465119671148743E-2</c:v>
                </c:pt>
                <c:pt idx="952">
                  <c:v>3.4619989008014489E-2</c:v>
                </c:pt>
                <c:pt idx="953">
                  <c:v>3.4195160327444914E-2</c:v>
                </c:pt>
                <c:pt idx="954">
                  <c:v>3.4710341678664158E-2</c:v>
                </c:pt>
                <c:pt idx="955">
                  <c:v>3.4764646226893542E-2</c:v>
                </c:pt>
                <c:pt idx="956">
                  <c:v>3.2974957310914661E-2</c:v>
                </c:pt>
                <c:pt idx="957">
                  <c:v>3.4519779515066476E-2</c:v>
                </c:pt>
                <c:pt idx="958">
                  <c:v>3.4517949894303582E-2</c:v>
                </c:pt>
                <c:pt idx="959">
                  <c:v>3.4018381791150736E-2</c:v>
                </c:pt>
                <c:pt idx="960">
                  <c:v>3.3929009024843179E-2</c:v>
                </c:pt>
                <c:pt idx="961">
                  <c:v>3.4612094992450916E-2</c:v>
                </c:pt>
                <c:pt idx="962">
                  <c:v>3.4500392618110318E-2</c:v>
                </c:pt>
                <c:pt idx="963">
                  <c:v>3.4586459981888126E-2</c:v>
                </c:pt>
                <c:pt idx="964">
                  <c:v>3.4308990646224252E-2</c:v>
                </c:pt>
                <c:pt idx="965">
                  <c:v>3.2823301554685998E-2</c:v>
                </c:pt>
                <c:pt idx="966">
                  <c:v>3.4278754609737505E-2</c:v>
                </c:pt>
                <c:pt idx="967">
                  <c:v>3.4239117521387807E-2</c:v>
                </c:pt>
                <c:pt idx="968">
                  <c:v>3.4495817444865025E-2</c:v>
                </c:pt>
                <c:pt idx="969">
                  <c:v>3.4561190421856555E-2</c:v>
                </c:pt>
                <c:pt idx="970">
                  <c:v>3.2978557940843103E-2</c:v>
                </c:pt>
                <c:pt idx="971">
                  <c:v>3.4022944211608341E-2</c:v>
                </c:pt>
                <c:pt idx="972">
                  <c:v>3.4442852981059806E-2</c:v>
                </c:pt>
                <c:pt idx="973">
                  <c:v>3.423313976741571E-2</c:v>
                </c:pt>
                <c:pt idx="974">
                  <c:v>3.4271591786320742E-2</c:v>
                </c:pt>
                <c:pt idx="975">
                  <c:v>3.3033169044641389E-2</c:v>
                </c:pt>
                <c:pt idx="976">
                  <c:v>3.4673516403003646E-2</c:v>
                </c:pt>
                <c:pt idx="977">
                  <c:v>3.3148772018975634E-2</c:v>
                </c:pt>
                <c:pt idx="978">
                  <c:v>3.4640025641916032E-2</c:v>
                </c:pt>
                <c:pt idx="979">
                  <c:v>3.479541913394954E-2</c:v>
                </c:pt>
                <c:pt idx="980">
                  <c:v>3.4787182645359287E-2</c:v>
                </c:pt>
                <c:pt idx="981">
                  <c:v>3.4613749356947075E-2</c:v>
                </c:pt>
                <c:pt idx="982">
                  <c:v>3.4484807537620475E-2</c:v>
                </c:pt>
                <c:pt idx="983">
                  <c:v>3.4893389072543829E-2</c:v>
                </c:pt>
                <c:pt idx="984">
                  <c:v>3.459433949879484E-2</c:v>
                </c:pt>
                <c:pt idx="985">
                  <c:v>3.4796391003776357E-2</c:v>
                </c:pt>
                <c:pt idx="986">
                  <c:v>3.4988124530639264E-2</c:v>
                </c:pt>
                <c:pt idx="987">
                  <c:v>3.4713649296783854E-2</c:v>
                </c:pt>
                <c:pt idx="988">
                  <c:v>3.4523429179994312E-2</c:v>
                </c:pt>
                <c:pt idx="989">
                  <c:v>3.3398720144168011E-2</c:v>
                </c:pt>
                <c:pt idx="990">
                  <c:v>3.4433090081116759E-2</c:v>
                </c:pt>
                <c:pt idx="991">
                  <c:v>3.5003330388508912E-2</c:v>
                </c:pt>
                <c:pt idx="992">
                  <c:v>3.4328904181099192E-2</c:v>
                </c:pt>
                <c:pt idx="993">
                  <c:v>3.4830938117020399E-2</c:v>
                </c:pt>
                <c:pt idx="994">
                  <c:v>3.4536033326355742E-2</c:v>
                </c:pt>
                <c:pt idx="995">
                  <c:v>3.4249661214294562E-2</c:v>
                </c:pt>
                <c:pt idx="996">
                  <c:v>3.3948163517711565E-2</c:v>
                </c:pt>
                <c:pt idx="997">
                  <c:v>3.2734304852304531E-2</c:v>
                </c:pt>
                <c:pt idx="998">
                  <c:v>3.4339983915915528E-2</c:v>
                </c:pt>
                <c:pt idx="999">
                  <c:v>3.4832491510942407E-2</c:v>
                </c:pt>
                <c:pt idx="1000">
                  <c:v>3.5067440042947526E-2</c:v>
                </c:pt>
                <c:pt idx="1001">
                  <c:v>3.516251734125448E-2</c:v>
                </c:pt>
                <c:pt idx="1002">
                  <c:v>3.4529851643679811E-2</c:v>
                </c:pt>
                <c:pt idx="1003">
                  <c:v>3.4381385316330497E-2</c:v>
                </c:pt>
                <c:pt idx="1004">
                  <c:v>3.4704913785373714E-2</c:v>
                </c:pt>
                <c:pt idx="1005">
                  <c:v>3.3018968004451539E-2</c:v>
                </c:pt>
                <c:pt idx="1006">
                  <c:v>3.4370599754371879E-2</c:v>
                </c:pt>
                <c:pt idx="1007">
                  <c:v>3.4949353438847329E-2</c:v>
                </c:pt>
                <c:pt idx="1008">
                  <c:v>3.4551647750633775E-2</c:v>
                </c:pt>
                <c:pt idx="1009">
                  <c:v>3.4321766143344368E-2</c:v>
                </c:pt>
                <c:pt idx="1010">
                  <c:v>3.4811462866628694E-2</c:v>
                </c:pt>
                <c:pt idx="1011">
                  <c:v>3.4543450341249914E-2</c:v>
                </c:pt>
                <c:pt idx="1012">
                  <c:v>3.4630654746382029E-2</c:v>
                </c:pt>
                <c:pt idx="1013">
                  <c:v>3.4482010399364139E-2</c:v>
                </c:pt>
                <c:pt idx="1014">
                  <c:v>3.4240889218711261E-2</c:v>
                </c:pt>
                <c:pt idx="1015">
                  <c:v>3.2765687196673769E-2</c:v>
                </c:pt>
                <c:pt idx="1016">
                  <c:v>3.4765544114168961E-2</c:v>
                </c:pt>
                <c:pt idx="1017">
                  <c:v>3.4633878209816345E-2</c:v>
                </c:pt>
                <c:pt idx="1018">
                  <c:v>3.4424626454214256E-2</c:v>
                </c:pt>
                <c:pt idx="1019">
                  <c:v>3.4427467839210017E-2</c:v>
                </c:pt>
                <c:pt idx="1020">
                  <c:v>3.4808297128839524E-2</c:v>
                </c:pt>
                <c:pt idx="1021">
                  <c:v>3.2893056751631095E-2</c:v>
                </c:pt>
                <c:pt idx="1022">
                  <c:v>3.4058304571806974E-2</c:v>
                </c:pt>
                <c:pt idx="1023">
                  <c:v>3.4894032658479679E-2</c:v>
                </c:pt>
                <c:pt idx="1024">
                  <c:v>3.3064163702968448E-2</c:v>
                </c:pt>
                <c:pt idx="1025">
                  <c:v>3.4569219128615852E-2</c:v>
                </c:pt>
                <c:pt idx="1026">
                  <c:v>3.408849743621245E-2</c:v>
                </c:pt>
                <c:pt idx="1027">
                  <c:v>3.4366363559256714E-2</c:v>
                </c:pt>
                <c:pt idx="1028">
                  <c:v>3.4010470290169466E-2</c:v>
                </c:pt>
                <c:pt idx="1029">
                  <c:v>3.4242656185076423E-2</c:v>
                </c:pt>
                <c:pt idx="1030">
                  <c:v>3.2811698975683048E-2</c:v>
                </c:pt>
                <c:pt idx="1031">
                  <c:v>3.4404088673386832E-2</c:v>
                </c:pt>
                <c:pt idx="1032">
                  <c:v>3.293990286013463E-2</c:v>
                </c:pt>
                <c:pt idx="1033">
                  <c:v>3.432734940646865E-2</c:v>
                </c:pt>
                <c:pt idx="1034">
                  <c:v>3.4324056949447589E-2</c:v>
                </c:pt>
                <c:pt idx="1035">
                  <c:v>3.2469556270478102E-2</c:v>
                </c:pt>
                <c:pt idx="1036">
                  <c:v>3.4276557347926916E-2</c:v>
                </c:pt>
                <c:pt idx="1037">
                  <c:v>3.409327882428257E-2</c:v>
                </c:pt>
                <c:pt idx="1038">
                  <c:v>3.4289171474479886E-2</c:v>
                </c:pt>
                <c:pt idx="1039">
                  <c:v>3.40662810110402E-2</c:v>
                </c:pt>
                <c:pt idx="1040">
                  <c:v>3.4426046412190561E-2</c:v>
                </c:pt>
                <c:pt idx="1041">
                  <c:v>3.380728374606224E-2</c:v>
                </c:pt>
                <c:pt idx="1042">
                  <c:v>3.4191804710100117E-2</c:v>
                </c:pt>
                <c:pt idx="1043">
                  <c:v>3.413713363949189E-2</c:v>
                </c:pt>
                <c:pt idx="1044">
                  <c:v>3.2625518519540146E-2</c:v>
                </c:pt>
                <c:pt idx="1045">
                  <c:v>3.3995794748143751E-2</c:v>
                </c:pt>
                <c:pt idx="1046">
                  <c:v>3.3958072700429449E-2</c:v>
                </c:pt>
                <c:pt idx="1047">
                  <c:v>3.4189033276258003E-2</c:v>
                </c:pt>
                <c:pt idx="1048">
                  <c:v>3.4185403767990168E-2</c:v>
                </c:pt>
                <c:pt idx="1049">
                  <c:v>3.4312562598305243E-2</c:v>
                </c:pt>
                <c:pt idx="1050">
                  <c:v>3.3963379662748795E-2</c:v>
                </c:pt>
                <c:pt idx="1051">
                  <c:v>3.4101923055833573E-2</c:v>
                </c:pt>
                <c:pt idx="1052">
                  <c:v>3.4167241710854945E-2</c:v>
                </c:pt>
                <c:pt idx="1053">
                  <c:v>3.2933909626104658E-2</c:v>
                </c:pt>
                <c:pt idx="1054">
                  <c:v>3.3817623410188916E-2</c:v>
                </c:pt>
                <c:pt idx="1055">
                  <c:v>3.3427918944929753E-2</c:v>
                </c:pt>
                <c:pt idx="1056">
                  <c:v>3.3892070257362968E-2</c:v>
                </c:pt>
                <c:pt idx="1057">
                  <c:v>3.4128971040474798E-2</c:v>
                </c:pt>
                <c:pt idx="1058">
                  <c:v>3.2503080573329381E-2</c:v>
                </c:pt>
                <c:pt idx="1059">
                  <c:v>3.3718896725881041E-2</c:v>
                </c:pt>
                <c:pt idx="1060">
                  <c:v>3.3979418173210485E-2</c:v>
                </c:pt>
                <c:pt idx="1061">
                  <c:v>3.3789270985725178E-2</c:v>
                </c:pt>
                <c:pt idx="1062">
                  <c:v>3.379739705116578E-2</c:v>
                </c:pt>
                <c:pt idx="1063">
                  <c:v>3.4298424531925616E-2</c:v>
                </c:pt>
                <c:pt idx="1064">
                  <c:v>3.2562481954945349E-2</c:v>
                </c:pt>
                <c:pt idx="1065">
                  <c:v>3.4043675955043866E-2</c:v>
                </c:pt>
                <c:pt idx="1066">
                  <c:v>3.2570166025616278E-2</c:v>
                </c:pt>
                <c:pt idx="1067">
                  <c:v>3.4407162926907257E-2</c:v>
                </c:pt>
                <c:pt idx="1068">
                  <c:v>3.4077443461297388E-2</c:v>
                </c:pt>
                <c:pt idx="1069">
                  <c:v>3.2457722648163344E-2</c:v>
                </c:pt>
                <c:pt idx="1070">
                  <c:v>3.3876647628255541E-2</c:v>
                </c:pt>
                <c:pt idx="1071">
                  <c:v>3.3745988564119693E-2</c:v>
                </c:pt>
                <c:pt idx="1072">
                  <c:v>3.2547712326739552E-2</c:v>
                </c:pt>
                <c:pt idx="1073">
                  <c:v>3.3978412860200993E-2</c:v>
                </c:pt>
                <c:pt idx="1074">
                  <c:v>3.2484992400283005E-2</c:v>
                </c:pt>
                <c:pt idx="1075">
                  <c:v>3.4151397541728107E-2</c:v>
                </c:pt>
                <c:pt idx="1076">
                  <c:v>3.4264115158295458E-2</c:v>
                </c:pt>
                <c:pt idx="1077">
                  <c:v>3.4371388684281523E-2</c:v>
                </c:pt>
                <c:pt idx="1078">
                  <c:v>3.3678642281187963E-2</c:v>
                </c:pt>
                <c:pt idx="1079">
                  <c:v>3.382369325735881E-2</c:v>
                </c:pt>
                <c:pt idx="1080">
                  <c:v>3.4283896647601238E-2</c:v>
                </c:pt>
                <c:pt idx="1081">
                  <c:v>3.4214419658027052E-2</c:v>
                </c:pt>
                <c:pt idx="1082">
                  <c:v>3.2367610897002221E-2</c:v>
                </c:pt>
                <c:pt idx="1083">
                  <c:v>3.4280510672062212E-2</c:v>
                </c:pt>
                <c:pt idx="1084">
                  <c:v>3.4040592863611822E-2</c:v>
                </c:pt>
                <c:pt idx="1085">
                  <c:v>3.2430817314999472E-2</c:v>
                </c:pt>
                <c:pt idx="1086">
                  <c:v>3.4086319433610464E-2</c:v>
                </c:pt>
                <c:pt idx="1087">
                  <c:v>3.3794549256334454E-2</c:v>
                </c:pt>
                <c:pt idx="1088">
                  <c:v>3.3797682109807062E-2</c:v>
                </c:pt>
                <c:pt idx="1089">
                  <c:v>3.3866905304776845E-2</c:v>
                </c:pt>
                <c:pt idx="1090">
                  <c:v>3.4189157015966205E-2</c:v>
                </c:pt>
                <c:pt idx="1091">
                  <c:v>3.4253493552711248E-2</c:v>
                </c:pt>
                <c:pt idx="1092">
                  <c:v>3.2579006064019853E-2</c:v>
                </c:pt>
                <c:pt idx="1093">
                  <c:v>3.4080019423164278E-2</c:v>
                </c:pt>
                <c:pt idx="1094">
                  <c:v>3.3815014131233972E-2</c:v>
                </c:pt>
                <c:pt idx="1095">
                  <c:v>3.3920842796644861E-2</c:v>
                </c:pt>
                <c:pt idx="1096">
                  <c:v>3.4143238634186231E-2</c:v>
                </c:pt>
                <c:pt idx="1097">
                  <c:v>3.2430139342218653E-2</c:v>
                </c:pt>
                <c:pt idx="1098">
                  <c:v>3.3668853384862141E-2</c:v>
                </c:pt>
                <c:pt idx="1099">
                  <c:v>3.1831450727803294E-2</c:v>
                </c:pt>
                <c:pt idx="1100">
                  <c:v>3.3559732185064001E-2</c:v>
                </c:pt>
                <c:pt idx="1101">
                  <c:v>3.4141947727393367E-2</c:v>
                </c:pt>
                <c:pt idx="1102">
                  <c:v>3.4142421451686292E-2</c:v>
                </c:pt>
                <c:pt idx="1103">
                  <c:v>3.4025485501460451E-2</c:v>
                </c:pt>
                <c:pt idx="1104">
                  <c:v>3.4123597381501565E-2</c:v>
                </c:pt>
                <c:pt idx="1105">
                  <c:v>3.3715076737595322E-2</c:v>
                </c:pt>
                <c:pt idx="1106">
                  <c:v>3.410819217504385E-2</c:v>
                </c:pt>
                <c:pt idx="1107">
                  <c:v>3.3804276084443467E-2</c:v>
                </c:pt>
                <c:pt idx="1108">
                  <c:v>3.3539331539411264E-2</c:v>
                </c:pt>
                <c:pt idx="1109">
                  <c:v>3.2479545353873346E-2</c:v>
                </c:pt>
                <c:pt idx="1110">
                  <c:v>3.3917938273738409E-2</c:v>
                </c:pt>
                <c:pt idx="1111">
                  <c:v>3.4072434904750037E-2</c:v>
                </c:pt>
                <c:pt idx="1112">
                  <c:v>3.3401645328196873E-2</c:v>
                </c:pt>
                <c:pt idx="1113">
                  <c:v>3.3701706120488249E-2</c:v>
                </c:pt>
                <c:pt idx="1114">
                  <c:v>3.4030015965709849E-2</c:v>
                </c:pt>
                <c:pt idx="1115">
                  <c:v>3.2663297385300966E-2</c:v>
                </c:pt>
                <c:pt idx="1116">
                  <c:v>3.2226275194409001E-2</c:v>
                </c:pt>
                <c:pt idx="1117">
                  <c:v>3.3946400516862665E-2</c:v>
                </c:pt>
                <c:pt idx="1118">
                  <c:v>3.2377254888748305E-2</c:v>
                </c:pt>
                <c:pt idx="1119">
                  <c:v>3.3351705284787439E-2</c:v>
                </c:pt>
                <c:pt idx="1120">
                  <c:v>3.4255142001257177E-2</c:v>
                </c:pt>
                <c:pt idx="1121">
                  <c:v>3.4013528301853523E-2</c:v>
                </c:pt>
                <c:pt idx="1122">
                  <c:v>3.3896676146326229E-2</c:v>
                </c:pt>
                <c:pt idx="1123">
                  <c:v>3.382362465771175E-2</c:v>
                </c:pt>
                <c:pt idx="1124">
                  <c:v>3.4049264105404077E-2</c:v>
                </c:pt>
                <c:pt idx="1125">
                  <c:v>3.3967158470805191E-2</c:v>
                </c:pt>
                <c:pt idx="1126">
                  <c:v>3.3681283549850984E-2</c:v>
                </c:pt>
                <c:pt idx="1127">
                  <c:v>3.3825513487204979E-2</c:v>
                </c:pt>
                <c:pt idx="1128">
                  <c:v>3.4069516129412891E-2</c:v>
                </c:pt>
                <c:pt idx="1129">
                  <c:v>3.2397552330264763E-2</c:v>
                </c:pt>
                <c:pt idx="1130">
                  <c:v>3.3913403020048076E-2</c:v>
                </c:pt>
                <c:pt idx="1131">
                  <c:v>3.3981517041671586E-2</c:v>
                </c:pt>
                <c:pt idx="1132">
                  <c:v>3.3719381439626744E-2</c:v>
                </c:pt>
                <c:pt idx="1133">
                  <c:v>3.3895830328390622E-2</c:v>
                </c:pt>
                <c:pt idx="1134">
                  <c:v>3.3888243391913077E-2</c:v>
                </c:pt>
                <c:pt idx="1135">
                  <c:v>3.3975801166263905E-2</c:v>
                </c:pt>
                <c:pt idx="1136">
                  <c:v>3.3846933835905459E-2</c:v>
                </c:pt>
                <c:pt idx="1137">
                  <c:v>3.396160284632186E-2</c:v>
                </c:pt>
                <c:pt idx="1138">
                  <c:v>3.4099839779052628E-2</c:v>
                </c:pt>
                <c:pt idx="1139">
                  <c:v>3.4526997461973782E-2</c:v>
                </c:pt>
                <c:pt idx="1140">
                  <c:v>3.3773260589067586E-2</c:v>
                </c:pt>
                <c:pt idx="1141">
                  <c:v>3.3893774348269443E-2</c:v>
                </c:pt>
                <c:pt idx="1142">
                  <c:v>3.2802386018030455E-2</c:v>
                </c:pt>
                <c:pt idx="1143">
                  <c:v>3.2358755439274869E-2</c:v>
                </c:pt>
                <c:pt idx="1144">
                  <c:v>3.4110003835885097E-2</c:v>
                </c:pt>
                <c:pt idx="1145">
                  <c:v>3.3780976205934954E-2</c:v>
                </c:pt>
                <c:pt idx="1146">
                  <c:v>3.3765397653683533E-2</c:v>
                </c:pt>
                <c:pt idx="1147">
                  <c:v>3.2279009510981442E-2</c:v>
                </c:pt>
                <c:pt idx="1148">
                  <c:v>3.4186804583075825E-2</c:v>
                </c:pt>
                <c:pt idx="1149">
                  <c:v>3.3728305361554176E-2</c:v>
                </c:pt>
                <c:pt idx="1150">
                  <c:v>3.3589115524151926E-2</c:v>
                </c:pt>
                <c:pt idx="1151">
                  <c:v>3.388944082773649E-2</c:v>
                </c:pt>
                <c:pt idx="1152">
                  <c:v>3.3906130402517366E-2</c:v>
                </c:pt>
                <c:pt idx="1153">
                  <c:v>3.4069245968051949E-2</c:v>
                </c:pt>
                <c:pt idx="1154">
                  <c:v>3.341602719004786E-2</c:v>
                </c:pt>
                <c:pt idx="1155">
                  <c:v>3.4004548745083123E-2</c:v>
                </c:pt>
                <c:pt idx="1156">
                  <c:v>3.3864450563649874E-2</c:v>
                </c:pt>
                <c:pt idx="1157">
                  <c:v>3.3907063702059641E-2</c:v>
                </c:pt>
                <c:pt idx="1158">
                  <c:v>3.3928187803310909E-2</c:v>
                </c:pt>
                <c:pt idx="1159">
                  <c:v>3.3872735752638397E-2</c:v>
                </c:pt>
                <c:pt idx="1160">
                  <c:v>3.3537919429736121E-2</c:v>
                </c:pt>
                <c:pt idx="1161">
                  <c:v>3.3957452108687634E-2</c:v>
                </c:pt>
                <c:pt idx="1162">
                  <c:v>3.2784721273146605E-2</c:v>
                </c:pt>
                <c:pt idx="1163">
                  <c:v>3.4214239241294388E-2</c:v>
                </c:pt>
                <c:pt idx="1164">
                  <c:v>3.4076280094658351E-2</c:v>
                </c:pt>
                <c:pt idx="1165">
                  <c:v>3.3958421726062608E-2</c:v>
                </c:pt>
                <c:pt idx="1166">
                  <c:v>3.4034577805659078E-2</c:v>
                </c:pt>
                <c:pt idx="1167">
                  <c:v>3.3929315659994491E-2</c:v>
                </c:pt>
                <c:pt idx="1168">
                  <c:v>3.3567912170559787E-2</c:v>
                </c:pt>
                <c:pt idx="1169">
                  <c:v>3.2698124149670521E-2</c:v>
                </c:pt>
                <c:pt idx="1170">
                  <c:v>3.377446046131842E-2</c:v>
                </c:pt>
                <c:pt idx="1171">
                  <c:v>3.3173624320808101E-2</c:v>
                </c:pt>
                <c:pt idx="1172">
                  <c:v>3.3704645478645399E-2</c:v>
                </c:pt>
                <c:pt idx="1173">
                  <c:v>3.3715567258930809E-2</c:v>
                </c:pt>
                <c:pt idx="1174">
                  <c:v>3.3693845116254423E-2</c:v>
                </c:pt>
                <c:pt idx="1175">
                  <c:v>3.4307721496760549E-2</c:v>
                </c:pt>
                <c:pt idx="1176">
                  <c:v>3.3977151287233026E-2</c:v>
                </c:pt>
                <c:pt idx="1177">
                  <c:v>3.3829062855098214E-2</c:v>
                </c:pt>
                <c:pt idx="1178">
                  <c:v>3.3923541822945213E-2</c:v>
                </c:pt>
                <c:pt idx="1179">
                  <c:v>3.4065400520155331E-2</c:v>
                </c:pt>
                <c:pt idx="1180">
                  <c:v>3.3836945829150727E-2</c:v>
                </c:pt>
                <c:pt idx="1181">
                  <c:v>3.3789099071476862E-2</c:v>
                </c:pt>
                <c:pt idx="1182">
                  <c:v>3.4580329456904327E-2</c:v>
                </c:pt>
                <c:pt idx="1183">
                  <c:v>3.4241994883828591E-2</c:v>
                </c:pt>
                <c:pt idx="1184">
                  <c:v>3.3504207773980804E-2</c:v>
                </c:pt>
                <c:pt idx="1185">
                  <c:v>3.3232606667286863E-2</c:v>
                </c:pt>
                <c:pt idx="1186">
                  <c:v>3.4429514390721373E-2</c:v>
                </c:pt>
                <c:pt idx="1187">
                  <c:v>3.3706531342885766E-2</c:v>
                </c:pt>
                <c:pt idx="1188">
                  <c:v>3.3665072442919844E-2</c:v>
                </c:pt>
                <c:pt idx="1189">
                  <c:v>3.3853717389139726E-2</c:v>
                </c:pt>
                <c:pt idx="1190">
                  <c:v>3.4443771905932147E-2</c:v>
                </c:pt>
                <c:pt idx="1191">
                  <c:v>3.4115655953539006E-2</c:v>
                </c:pt>
                <c:pt idx="1192">
                  <c:v>3.3688936108667009E-2</c:v>
                </c:pt>
                <c:pt idx="1193">
                  <c:v>3.4607441861879334E-2</c:v>
                </c:pt>
                <c:pt idx="1194">
                  <c:v>3.4039398196014876E-2</c:v>
                </c:pt>
                <c:pt idx="1195">
                  <c:v>3.4018445835295646E-2</c:v>
                </c:pt>
                <c:pt idx="1196">
                  <c:v>3.4299789497153531E-2</c:v>
                </c:pt>
                <c:pt idx="1197">
                  <c:v>3.4355905322722945E-2</c:v>
                </c:pt>
                <c:pt idx="1198">
                  <c:v>3.4445172150259266E-2</c:v>
                </c:pt>
                <c:pt idx="1199">
                  <c:v>3.4849679506575464E-2</c:v>
                </c:pt>
                <c:pt idx="1200">
                  <c:v>3.3999392953824474E-2</c:v>
                </c:pt>
                <c:pt idx="1201">
                  <c:v>3.4232448044562651E-2</c:v>
                </c:pt>
                <c:pt idx="1202">
                  <c:v>3.2598390008425515E-2</c:v>
                </c:pt>
                <c:pt idx="1203">
                  <c:v>3.4179284823336493E-2</c:v>
                </c:pt>
                <c:pt idx="1204">
                  <c:v>3.3920021803190523E-2</c:v>
                </c:pt>
                <c:pt idx="1205">
                  <c:v>3.2206502016583947E-2</c:v>
                </c:pt>
                <c:pt idx="1206">
                  <c:v>3.4421856620904613E-2</c:v>
                </c:pt>
                <c:pt idx="1207">
                  <c:v>3.2686152842129695E-2</c:v>
                </c:pt>
                <c:pt idx="1208">
                  <c:v>3.3246331264564971E-2</c:v>
                </c:pt>
                <c:pt idx="1209">
                  <c:v>3.4289676240330365E-2</c:v>
                </c:pt>
                <c:pt idx="1210">
                  <c:v>3.4833067032800182E-2</c:v>
                </c:pt>
                <c:pt idx="1211">
                  <c:v>3.3768136814276525E-2</c:v>
                </c:pt>
                <c:pt idx="1212">
                  <c:v>3.4941718776001211E-2</c:v>
                </c:pt>
                <c:pt idx="1213">
                  <c:v>3.3602994515030848E-2</c:v>
                </c:pt>
                <c:pt idx="1214">
                  <c:v>3.4302500447879761E-2</c:v>
                </c:pt>
                <c:pt idx="1215">
                  <c:v>3.4709798285829832E-2</c:v>
                </c:pt>
                <c:pt idx="1216">
                  <c:v>3.5002482163475096E-2</c:v>
                </c:pt>
                <c:pt idx="1217">
                  <c:v>3.500585564622137E-2</c:v>
                </c:pt>
                <c:pt idx="1218">
                  <c:v>3.4539529411534826E-2</c:v>
                </c:pt>
                <c:pt idx="1219">
                  <c:v>3.40437345756111E-2</c:v>
                </c:pt>
                <c:pt idx="1220">
                  <c:v>3.2688518025257428E-2</c:v>
                </c:pt>
                <c:pt idx="1221">
                  <c:v>3.4837553138568136E-2</c:v>
                </c:pt>
                <c:pt idx="1222">
                  <c:v>3.4458011667944308E-2</c:v>
                </c:pt>
                <c:pt idx="1223">
                  <c:v>3.4154623433088109E-2</c:v>
                </c:pt>
                <c:pt idx="1224">
                  <c:v>3.6102532054442776E-2</c:v>
                </c:pt>
                <c:pt idx="1225">
                  <c:v>3.4084295013047328E-2</c:v>
                </c:pt>
                <c:pt idx="1226">
                  <c:v>3.4501976779982992E-2</c:v>
                </c:pt>
                <c:pt idx="1227">
                  <c:v>3.4457447843021183E-2</c:v>
                </c:pt>
                <c:pt idx="1228">
                  <c:v>3.4225856387294029E-2</c:v>
                </c:pt>
                <c:pt idx="1229">
                  <c:v>3.5568539719058712E-2</c:v>
                </c:pt>
                <c:pt idx="1230">
                  <c:v>3.3854130079773441E-2</c:v>
                </c:pt>
                <c:pt idx="1231">
                  <c:v>3.4065978375203011E-2</c:v>
                </c:pt>
                <c:pt idx="1232">
                  <c:v>3.4201356026523126E-2</c:v>
                </c:pt>
                <c:pt idx="1233">
                  <c:v>3.4944690281153663E-2</c:v>
                </c:pt>
                <c:pt idx="1234">
                  <c:v>3.5015725940834526E-2</c:v>
                </c:pt>
                <c:pt idx="1235">
                  <c:v>3.4564644415031633E-2</c:v>
                </c:pt>
                <c:pt idx="1236">
                  <c:v>3.3995297930408223E-2</c:v>
                </c:pt>
                <c:pt idx="1237">
                  <c:v>3.5535423911787684E-2</c:v>
                </c:pt>
                <c:pt idx="1238">
                  <c:v>3.4304446332746007E-2</c:v>
                </c:pt>
                <c:pt idx="1239">
                  <c:v>3.4420421462884689E-2</c:v>
                </c:pt>
                <c:pt idx="1240">
                  <c:v>3.787015607424294E-2</c:v>
                </c:pt>
                <c:pt idx="1241">
                  <c:v>3.4713242533307452E-2</c:v>
                </c:pt>
                <c:pt idx="1242">
                  <c:v>3.4660582388287939E-2</c:v>
                </c:pt>
                <c:pt idx="1243">
                  <c:v>3.4263160712799737E-2</c:v>
                </c:pt>
                <c:pt idx="1244">
                  <c:v>3.459581108232776E-2</c:v>
                </c:pt>
                <c:pt idx="1245">
                  <c:v>3.4825772346035518E-2</c:v>
                </c:pt>
                <c:pt idx="1246">
                  <c:v>3.3781901281588159E-2</c:v>
                </c:pt>
                <c:pt idx="1247">
                  <c:v>3.5636279218439676E-2</c:v>
                </c:pt>
                <c:pt idx="1248">
                  <c:v>3.4426701489833865E-2</c:v>
                </c:pt>
                <c:pt idx="1249">
                  <c:v>3.4470765668130961E-2</c:v>
                </c:pt>
                <c:pt idx="1250">
                  <c:v>3.5170205825896521E-2</c:v>
                </c:pt>
                <c:pt idx="1251">
                  <c:v>3.4141968424245404E-2</c:v>
                </c:pt>
                <c:pt idx="1252">
                  <c:v>3.5910641416213501E-2</c:v>
                </c:pt>
                <c:pt idx="1253">
                  <c:v>3.3607810106930647E-2</c:v>
                </c:pt>
                <c:pt idx="1254">
                  <c:v>3.4229477157599691E-2</c:v>
                </c:pt>
                <c:pt idx="1255">
                  <c:v>3.3918237341297987E-2</c:v>
                </c:pt>
                <c:pt idx="1256">
                  <c:v>3.4742642487055046E-2</c:v>
                </c:pt>
                <c:pt idx="1257">
                  <c:v>3.4130591797603999E-2</c:v>
                </c:pt>
                <c:pt idx="1258">
                  <c:v>3.4708575513674483E-2</c:v>
                </c:pt>
                <c:pt idx="1259">
                  <c:v>3.5474086766278695E-2</c:v>
                </c:pt>
                <c:pt idx="1260">
                  <c:v>3.7120600892684222E-2</c:v>
                </c:pt>
                <c:pt idx="1261">
                  <c:v>3.6806638779196856E-2</c:v>
                </c:pt>
                <c:pt idx="1262">
                  <c:v>3.3807382131265676E-2</c:v>
                </c:pt>
                <c:pt idx="1263">
                  <c:v>3.4901231701084487E-2</c:v>
                </c:pt>
                <c:pt idx="1264">
                  <c:v>3.4830333026399873E-2</c:v>
                </c:pt>
                <c:pt idx="1265">
                  <c:v>3.5937901202964674E-2</c:v>
                </c:pt>
                <c:pt idx="1266">
                  <c:v>3.4301228189608478E-2</c:v>
                </c:pt>
                <c:pt idx="1267">
                  <c:v>3.7240659123664491E-2</c:v>
                </c:pt>
                <c:pt idx="1268">
                  <c:v>3.678235302366159E-2</c:v>
                </c:pt>
                <c:pt idx="1269">
                  <c:v>3.516918013089762E-2</c:v>
                </c:pt>
                <c:pt idx="1270">
                  <c:v>3.5439832408844782E-2</c:v>
                </c:pt>
                <c:pt idx="1271">
                  <c:v>3.649861109392577E-2</c:v>
                </c:pt>
                <c:pt idx="1272">
                  <c:v>3.4661941444196494E-2</c:v>
                </c:pt>
                <c:pt idx="1273">
                  <c:v>3.7106944077906906E-2</c:v>
                </c:pt>
                <c:pt idx="1274">
                  <c:v>3.5579201520496068E-2</c:v>
                </c:pt>
                <c:pt idx="1275">
                  <c:v>3.5414923538545792E-2</c:v>
                </c:pt>
                <c:pt idx="1276">
                  <c:v>3.5288428393048556E-2</c:v>
                </c:pt>
                <c:pt idx="1277">
                  <c:v>3.4593006566749504E-2</c:v>
                </c:pt>
                <c:pt idx="1278">
                  <c:v>3.5080221339072425E-2</c:v>
                </c:pt>
                <c:pt idx="1279">
                  <c:v>3.5247738655078999E-2</c:v>
                </c:pt>
                <c:pt idx="1280">
                  <c:v>3.6197660722631898E-2</c:v>
                </c:pt>
                <c:pt idx="1281">
                  <c:v>3.5716031288097909E-2</c:v>
                </c:pt>
                <c:pt idx="1282">
                  <c:v>3.5386263923998344E-2</c:v>
                </c:pt>
                <c:pt idx="1283">
                  <c:v>3.7074854126342281E-2</c:v>
                </c:pt>
                <c:pt idx="1284">
                  <c:v>3.4832547635806441E-2</c:v>
                </c:pt>
                <c:pt idx="1285">
                  <c:v>3.5472982254703085E-2</c:v>
                </c:pt>
                <c:pt idx="1286">
                  <c:v>3.8813347305443474E-2</c:v>
                </c:pt>
                <c:pt idx="1287">
                  <c:v>3.7256495356512417E-2</c:v>
                </c:pt>
                <c:pt idx="1288">
                  <c:v>5.267451803501267E-2</c:v>
                </c:pt>
                <c:pt idx="1289">
                  <c:v>4.5293394360435807E-2</c:v>
                </c:pt>
                <c:pt idx="1290">
                  <c:v>3.5557747401467124E-2</c:v>
                </c:pt>
                <c:pt idx="1291">
                  <c:v>3.441577325783611E-2</c:v>
                </c:pt>
                <c:pt idx="1292">
                  <c:v>3.6163959573496655E-2</c:v>
                </c:pt>
                <c:pt idx="1293">
                  <c:v>3.6608301477550224E-2</c:v>
                </c:pt>
                <c:pt idx="1294">
                  <c:v>3.9903452171491931E-2</c:v>
                </c:pt>
                <c:pt idx="1295">
                  <c:v>3.5899756729133966E-2</c:v>
                </c:pt>
                <c:pt idx="1296">
                  <c:v>3.8806203050013963E-2</c:v>
                </c:pt>
                <c:pt idx="1297">
                  <c:v>4.5665388884036914E-2</c:v>
                </c:pt>
                <c:pt idx="1298">
                  <c:v>3.7645516789768553E-2</c:v>
                </c:pt>
                <c:pt idx="1299">
                  <c:v>5.0245963848659182E-2</c:v>
                </c:pt>
                <c:pt idx="1300">
                  <c:v>4.0126731408170538E-2</c:v>
                </c:pt>
                <c:pt idx="1301">
                  <c:v>3.7702147105603274E-2</c:v>
                </c:pt>
                <c:pt idx="1302">
                  <c:v>3.5635679904147087E-2</c:v>
                </c:pt>
                <c:pt idx="1303">
                  <c:v>3.7208095096198844E-2</c:v>
                </c:pt>
                <c:pt idx="1304">
                  <c:v>3.7324361853445932E-2</c:v>
                </c:pt>
                <c:pt idx="1305">
                  <c:v>3.6191994982746313E-2</c:v>
                </c:pt>
                <c:pt idx="1306">
                  <c:v>3.7697739566404674E-2</c:v>
                </c:pt>
                <c:pt idx="1307">
                  <c:v>4.330397751908005E-2</c:v>
                </c:pt>
                <c:pt idx="1308">
                  <c:v>3.9825417875423201E-2</c:v>
                </c:pt>
                <c:pt idx="1309">
                  <c:v>4.5315958129650447E-2</c:v>
                </c:pt>
                <c:pt idx="1310">
                  <c:v>3.8724575315958555E-2</c:v>
                </c:pt>
                <c:pt idx="1311">
                  <c:v>4.3197132895678329E-2</c:v>
                </c:pt>
                <c:pt idx="1312">
                  <c:v>3.6884040404279415E-2</c:v>
                </c:pt>
                <c:pt idx="1313">
                  <c:v>3.6947577381116141E-2</c:v>
                </c:pt>
                <c:pt idx="1314">
                  <c:v>3.6692907499085353E-2</c:v>
                </c:pt>
                <c:pt idx="1315">
                  <c:v>3.9245244938547134E-2</c:v>
                </c:pt>
                <c:pt idx="1316">
                  <c:v>3.5605929495655581E-2</c:v>
                </c:pt>
                <c:pt idx="1317">
                  <c:v>3.7978074628403184E-2</c:v>
                </c:pt>
                <c:pt idx="1318">
                  <c:v>3.6730975585638419E-2</c:v>
                </c:pt>
                <c:pt idx="1319">
                  <c:v>3.5036283054315574E-2</c:v>
                </c:pt>
                <c:pt idx="1320">
                  <c:v>4.193665383248972E-2</c:v>
                </c:pt>
                <c:pt idx="1321">
                  <c:v>3.8092314084662834E-2</c:v>
                </c:pt>
                <c:pt idx="1322">
                  <c:v>4.0675704565629842E-2</c:v>
                </c:pt>
                <c:pt idx="1323">
                  <c:v>4.8139268009399126E-2</c:v>
                </c:pt>
                <c:pt idx="1324">
                  <c:v>6.6926777027814924E-2</c:v>
                </c:pt>
                <c:pt idx="1325">
                  <c:v>6.4509916378469354E-2</c:v>
                </c:pt>
                <c:pt idx="1326">
                  <c:v>3.881676040139858E-2</c:v>
                </c:pt>
                <c:pt idx="1327">
                  <c:v>6.0731129119320784E-2</c:v>
                </c:pt>
                <c:pt idx="1328">
                  <c:v>3.9173779578880304E-2</c:v>
                </c:pt>
                <c:pt idx="1329">
                  <c:v>4.0746344074456993E-2</c:v>
                </c:pt>
                <c:pt idx="1330">
                  <c:v>4.1830301868633915E-2</c:v>
                </c:pt>
                <c:pt idx="1331">
                  <c:v>4.2850172658620449E-2</c:v>
                </c:pt>
                <c:pt idx="1332">
                  <c:v>5.1528124489940076E-2</c:v>
                </c:pt>
                <c:pt idx="1333">
                  <c:v>3.7974907721780582E-2</c:v>
                </c:pt>
                <c:pt idx="1334">
                  <c:v>4.7240936926574002E-2</c:v>
                </c:pt>
                <c:pt idx="1335">
                  <c:v>4.2796273246788745E-2</c:v>
                </c:pt>
                <c:pt idx="1336">
                  <c:v>3.6813371417685606E-2</c:v>
                </c:pt>
                <c:pt idx="1337">
                  <c:v>4.0811049040040986E-2</c:v>
                </c:pt>
                <c:pt idx="1338">
                  <c:v>4.8765106657348518E-2</c:v>
                </c:pt>
                <c:pt idx="1339">
                  <c:v>4.4003437136346302E-2</c:v>
                </c:pt>
                <c:pt idx="1340">
                  <c:v>3.7629351333941213E-2</c:v>
                </c:pt>
                <c:pt idx="1341">
                  <c:v>3.8529337662116525E-2</c:v>
                </c:pt>
                <c:pt idx="1342">
                  <c:v>4.9562260915850302E-2</c:v>
                </c:pt>
                <c:pt idx="1343">
                  <c:v>3.6961775159388234E-2</c:v>
                </c:pt>
                <c:pt idx="1344">
                  <c:v>4.3857439565507479E-2</c:v>
                </c:pt>
                <c:pt idx="1345">
                  <c:v>3.7311894678801701E-2</c:v>
                </c:pt>
                <c:pt idx="1346">
                  <c:v>5.3620944797550092E-2</c:v>
                </c:pt>
                <c:pt idx="1347">
                  <c:v>4.0842702036163983E-2</c:v>
                </c:pt>
                <c:pt idx="1348">
                  <c:v>3.7671166789277469E-2</c:v>
                </c:pt>
                <c:pt idx="1349">
                  <c:v>5.5227834371235143E-2</c:v>
                </c:pt>
                <c:pt idx="1350">
                  <c:v>4.0264679311323964E-2</c:v>
                </c:pt>
                <c:pt idx="1351">
                  <c:v>4.0663506248494824E-2</c:v>
                </c:pt>
                <c:pt idx="1352">
                  <c:v>4.0058563393598194E-2</c:v>
                </c:pt>
                <c:pt idx="1353">
                  <c:v>4.4438472362930644E-2</c:v>
                </c:pt>
                <c:pt idx="1354">
                  <c:v>4.252960006913753E-2</c:v>
                </c:pt>
                <c:pt idx="1355">
                  <c:v>3.616473616867176E-2</c:v>
                </c:pt>
                <c:pt idx="1356">
                  <c:v>4.4411738583438568E-2</c:v>
                </c:pt>
                <c:pt idx="1357">
                  <c:v>4.7235881597833471E-2</c:v>
                </c:pt>
                <c:pt idx="1358">
                  <c:v>4.6307727218147125E-2</c:v>
                </c:pt>
                <c:pt idx="1359">
                  <c:v>4.3223562976298056E-2</c:v>
                </c:pt>
                <c:pt idx="1360">
                  <c:v>5.3177520329642049E-2</c:v>
                </c:pt>
                <c:pt idx="1361">
                  <c:v>5.4375964263264048E-2</c:v>
                </c:pt>
                <c:pt idx="1362">
                  <c:v>5.494454036401937E-2</c:v>
                </c:pt>
                <c:pt idx="1363">
                  <c:v>4.936020018497389E-2</c:v>
                </c:pt>
                <c:pt idx="1364">
                  <c:v>4.2993628697396577E-2</c:v>
                </c:pt>
                <c:pt idx="1365">
                  <c:v>5.8814710057829803E-2</c:v>
                </c:pt>
                <c:pt idx="1366">
                  <c:v>5.8003101163217205E-2</c:v>
                </c:pt>
                <c:pt idx="1367">
                  <c:v>5.7674679546271902E-2</c:v>
                </c:pt>
                <c:pt idx="1368">
                  <c:v>5.4283379329447386E-2</c:v>
                </c:pt>
                <c:pt idx="1369">
                  <c:v>4.5848272197269287E-2</c:v>
                </c:pt>
                <c:pt idx="1370">
                  <c:v>5.112389228150991E-2</c:v>
                </c:pt>
                <c:pt idx="1371">
                  <c:v>6.0134668843241715E-2</c:v>
                </c:pt>
                <c:pt idx="1372">
                  <c:v>5.7779503802164858E-2</c:v>
                </c:pt>
                <c:pt idx="1373">
                  <c:v>4.6543614764683883E-2</c:v>
                </c:pt>
                <c:pt idx="1374">
                  <c:v>3.8316875966737621E-2</c:v>
                </c:pt>
                <c:pt idx="1375">
                  <c:v>4.7029589037527041E-2</c:v>
                </c:pt>
                <c:pt idx="1376">
                  <c:v>5.3883218659873416E-2</c:v>
                </c:pt>
                <c:pt idx="1377">
                  <c:v>4.8885801970353075E-2</c:v>
                </c:pt>
                <c:pt idx="1378">
                  <c:v>4.9462291931646862E-2</c:v>
                </c:pt>
                <c:pt idx="1379">
                  <c:v>6.1460082647295688E-2</c:v>
                </c:pt>
                <c:pt idx="1380">
                  <c:v>5.808773396685623E-2</c:v>
                </c:pt>
                <c:pt idx="1381">
                  <c:v>5.2966656627717733E-2</c:v>
                </c:pt>
                <c:pt idx="1382">
                  <c:v>4.8961492058274138E-2</c:v>
                </c:pt>
                <c:pt idx="1383">
                  <c:v>6.7118403395951695E-2</c:v>
                </c:pt>
                <c:pt idx="1384">
                  <c:v>5.7268947207461882E-2</c:v>
                </c:pt>
                <c:pt idx="1385">
                  <c:v>8.1558854126649372E-2</c:v>
                </c:pt>
                <c:pt idx="1386">
                  <c:v>4.9693196124876875E-2</c:v>
                </c:pt>
                <c:pt idx="1387">
                  <c:v>5.3166916553119753E-2</c:v>
                </c:pt>
                <c:pt idx="1388">
                  <c:v>6.2779514145764187E-2</c:v>
                </c:pt>
                <c:pt idx="1389">
                  <c:v>8.5720084560678242E-2</c:v>
                </c:pt>
                <c:pt idx="1390">
                  <c:v>7.2803246468876412E-2</c:v>
                </c:pt>
                <c:pt idx="1391">
                  <c:v>4.0573585102885543E-2</c:v>
                </c:pt>
                <c:pt idx="1392">
                  <c:v>5.4092617651023453E-2</c:v>
                </c:pt>
                <c:pt idx="1393">
                  <c:v>5.3754619185966086E-2</c:v>
                </c:pt>
                <c:pt idx="1394">
                  <c:v>6.1421570599087372E-2</c:v>
                </c:pt>
                <c:pt idx="1395">
                  <c:v>5.347518440793126E-2</c:v>
                </c:pt>
                <c:pt idx="1396">
                  <c:v>4.723109323532796E-2</c:v>
                </c:pt>
                <c:pt idx="1397">
                  <c:v>0.1241042865012682</c:v>
                </c:pt>
                <c:pt idx="1398">
                  <c:v>4.9975644195973057E-2</c:v>
                </c:pt>
                <c:pt idx="1399">
                  <c:v>6.5395528665828886E-2</c:v>
                </c:pt>
                <c:pt idx="1400">
                  <c:v>6.5914929860065086E-2</c:v>
                </c:pt>
                <c:pt idx="1401">
                  <c:v>7.9793547165756637E-2</c:v>
                </c:pt>
                <c:pt idx="1402">
                  <c:v>6.6749229284038827E-2</c:v>
                </c:pt>
                <c:pt idx="1403">
                  <c:v>5.3643123794793392E-2</c:v>
                </c:pt>
                <c:pt idx="1404">
                  <c:v>7.8796206698965712E-2</c:v>
                </c:pt>
                <c:pt idx="1405">
                  <c:v>6.6267221110878502E-2</c:v>
                </c:pt>
                <c:pt idx="1406">
                  <c:v>8.1180457704846692E-2</c:v>
                </c:pt>
                <c:pt idx="1407">
                  <c:v>0.11795089794563102</c:v>
                </c:pt>
                <c:pt idx="1408">
                  <c:v>9.9871486078295976E-2</c:v>
                </c:pt>
                <c:pt idx="1409">
                  <c:v>4.0377249274837636E-2</c:v>
                </c:pt>
                <c:pt idx="1410">
                  <c:v>5.2486818899909499E-2</c:v>
                </c:pt>
                <c:pt idx="1411">
                  <c:v>6.0609834901245226E-2</c:v>
                </c:pt>
                <c:pt idx="1412">
                  <c:v>4.7623587317851532E-2</c:v>
                </c:pt>
                <c:pt idx="1413">
                  <c:v>6.78481093660038E-2</c:v>
                </c:pt>
                <c:pt idx="1414">
                  <c:v>5.5076731302715051E-2</c:v>
                </c:pt>
                <c:pt idx="1415">
                  <c:v>6.383230990814634E-2</c:v>
                </c:pt>
                <c:pt idx="1416">
                  <c:v>9.6411279898507063E-2</c:v>
                </c:pt>
                <c:pt idx="1417">
                  <c:v>4.787783595639522E-2</c:v>
                </c:pt>
                <c:pt idx="1418">
                  <c:v>6.4252848336112223E-2</c:v>
                </c:pt>
                <c:pt idx="1419">
                  <c:v>7.0313676329871594E-2</c:v>
                </c:pt>
                <c:pt idx="1420">
                  <c:v>7.0596531504341392E-2</c:v>
                </c:pt>
                <c:pt idx="1421">
                  <c:v>6.2690261728730601E-2</c:v>
                </c:pt>
                <c:pt idx="1422">
                  <c:v>7.6073641211940032E-2</c:v>
                </c:pt>
                <c:pt idx="1423">
                  <c:v>9.162063449133151E-2</c:v>
                </c:pt>
                <c:pt idx="1424">
                  <c:v>6.4422467959371593E-2</c:v>
                </c:pt>
                <c:pt idx="1425">
                  <c:v>0.15933776628161586</c:v>
                </c:pt>
                <c:pt idx="1426">
                  <c:v>9.7647730238886135E-2</c:v>
                </c:pt>
                <c:pt idx="1427">
                  <c:v>7.2923480085786641E-2</c:v>
                </c:pt>
                <c:pt idx="1428">
                  <c:v>7.8621545891447167E-2</c:v>
                </c:pt>
                <c:pt idx="1429">
                  <c:v>6.4248872044673652E-2</c:v>
                </c:pt>
                <c:pt idx="1430">
                  <c:v>7.0044009475119462E-2</c:v>
                </c:pt>
                <c:pt idx="1431">
                  <c:v>5.1799167495934009E-2</c:v>
                </c:pt>
                <c:pt idx="1432">
                  <c:v>5.1855791942222888E-2</c:v>
                </c:pt>
                <c:pt idx="1433">
                  <c:v>5.5042556160495422E-2</c:v>
                </c:pt>
                <c:pt idx="1434">
                  <c:v>5.8270613648654358E-2</c:v>
                </c:pt>
                <c:pt idx="1435">
                  <c:v>9.0071735389448127E-2</c:v>
                </c:pt>
                <c:pt idx="1436">
                  <c:v>9.6737725312283279E-2</c:v>
                </c:pt>
                <c:pt idx="1437">
                  <c:v>5.5597126674250819E-2</c:v>
                </c:pt>
                <c:pt idx="1438">
                  <c:v>7.1773596354902214E-2</c:v>
                </c:pt>
                <c:pt idx="1439">
                  <c:v>0.12069008316642738</c:v>
                </c:pt>
                <c:pt idx="1440">
                  <c:v>9.8165197212341598E-2</c:v>
                </c:pt>
                <c:pt idx="1441">
                  <c:v>5.7052985238998113E-2</c:v>
                </c:pt>
                <c:pt idx="1442">
                  <c:v>9.6205956895473135E-2</c:v>
                </c:pt>
                <c:pt idx="1443">
                  <c:v>6.3884906963863064E-2</c:v>
                </c:pt>
                <c:pt idx="1444">
                  <c:v>8.6180602967023498E-2</c:v>
                </c:pt>
                <c:pt idx="1445">
                  <c:v>0.10336561458779255</c:v>
                </c:pt>
                <c:pt idx="1446">
                  <c:v>8.5738737228887904E-2</c:v>
                </c:pt>
                <c:pt idx="1447">
                  <c:v>8.128990471571286E-2</c:v>
                </c:pt>
                <c:pt idx="1448">
                  <c:v>8.3531830378594865E-2</c:v>
                </c:pt>
                <c:pt idx="1449">
                  <c:v>9.5998243538908415E-2</c:v>
                </c:pt>
                <c:pt idx="1450">
                  <c:v>0.10652892610661215</c:v>
                </c:pt>
                <c:pt idx="1451">
                  <c:v>6.314101280070776E-2</c:v>
                </c:pt>
                <c:pt idx="1452">
                  <c:v>5.2067243314448494E-2</c:v>
                </c:pt>
                <c:pt idx="1453">
                  <c:v>6.9147828138539758E-2</c:v>
                </c:pt>
                <c:pt idx="1454">
                  <c:v>7.708547464967612E-2</c:v>
                </c:pt>
                <c:pt idx="1455">
                  <c:v>0.1027450318440441</c:v>
                </c:pt>
                <c:pt idx="1456">
                  <c:v>8.2223818429471282E-2</c:v>
                </c:pt>
                <c:pt idx="1457">
                  <c:v>0.13330632253663346</c:v>
                </c:pt>
                <c:pt idx="1458">
                  <c:v>0.11350755725078779</c:v>
                </c:pt>
                <c:pt idx="1459">
                  <c:v>7.7570641973201557E-2</c:v>
                </c:pt>
                <c:pt idx="1460">
                  <c:v>9.5936181497961515E-2</c:v>
                </c:pt>
                <c:pt idx="1461">
                  <c:v>0.1009110879851816</c:v>
                </c:pt>
                <c:pt idx="1462">
                  <c:v>0.12224061026507962</c:v>
                </c:pt>
                <c:pt idx="1463">
                  <c:v>0.11141679371063398</c:v>
                </c:pt>
                <c:pt idx="1464">
                  <c:v>7.403875668515221E-2</c:v>
                </c:pt>
                <c:pt idx="1465">
                  <c:v>7.0153482441552811E-2</c:v>
                </c:pt>
                <c:pt idx="1466">
                  <c:v>0.11310865689102916</c:v>
                </c:pt>
                <c:pt idx="1467">
                  <c:v>5.8335372337318239E-2</c:v>
                </c:pt>
                <c:pt idx="1468">
                  <c:v>7.7916902520271433E-2</c:v>
                </c:pt>
                <c:pt idx="1469">
                  <c:v>7.6732371882799688E-2</c:v>
                </c:pt>
                <c:pt idx="1470">
                  <c:v>0.10036507521360656</c:v>
                </c:pt>
                <c:pt idx="1471">
                  <c:v>6.9292290669622295E-2</c:v>
                </c:pt>
                <c:pt idx="1472">
                  <c:v>8.5137605721601339E-2</c:v>
                </c:pt>
                <c:pt idx="1473">
                  <c:v>7.5053891126433903E-2</c:v>
                </c:pt>
                <c:pt idx="1474">
                  <c:v>0.12505801275067427</c:v>
                </c:pt>
                <c:pt idx="1475">
                  <c:v>0.13563951108763592</c:v>
                </c:pt>
                <c:pt idx="1476">
                  <c:v>0.13471334062091248</c:v>
                </c:pt>
                <c:pt idx="1477">
                  <c:v>8.8026600878994443E-2</c:v>
                </c:pt>
                <c:pt idx="1478">
                  <c:v>0.12784523263644795</c:v>
                </c:pt>
                <c:pt idx="1479">
                  <c:v>9.1529318019490727E-2</c:v>
                </c:pt>
                <c:pt idx="1480">
                  <c:v>0.10634030502586116</c:v>
                </c:pt>
                <c:pt idx="1481">
                  <c:v>0.12339762225323632</c:v>
                </c:pt>
                <c:pt idx="1482">
                  <c:v>9.7883493632433025E-2</c:v>
                </c:pt>
                <c:pt idx="1483">
                  <c:v>9.3588102175570023E-2</c:v>
                </c:pt>
                <c:pt idx="1484">
                  <c:v>6.3922173798932266E-2</c:v>
                </c:pt>
                <c:pt idx="1485">
                  <c:v>8.5312299035441991E-2</c:v>
                </c:pt>
                <c:pt idx="1486">
                  <c:v>6.9972321729350445E-2</c:v>
                </c:pt>
                <c:pt idx="1487">
                  <c:v>7.43021653711642E-2</c:v>
                </c:pt>
                <c:pt idx="1488">
                  <c:v>7.9729670161598903E-2</c:v>
                </c:pt>
                <c:pt idx="1489">
                  <c:v>7.472671373777183E-2</c:v>
                </c:pt>
                <c:pt idx="1490">
                  <c:v>6.7151905085545957E-2</c:v>
                </c:pt>
                <c:pt idx="1491">
                  <c:v>0.14849971386200195</c:v>
                </c:pt>
                <c:pt idx="1492">
                  <c:v>7.9146612575362207E-2</c:v>
                </c:pt>
                <c:pt idx="1493">
                  <c:v>7.2119426533390152E-2</c:v>
                </c:pt>
                <c:pt idx="1494">
                  <c:v>8.9692346221463368E-2</c:v>
                </c:pt>
                <c:pt idx="1495">
                  <c:v>0.10317745250893157</c:v>
                </c:pt>
                <c:pt idx="1496">
                  <c:v>0.13923307791532522</c:v>
                </c:pt>
                <c:pt idx="1497">
                  <c:v>0.24717028866732688</c:v>
                </c:pt>
                <c:pt idx="1498">
                  <c:v>8.842760323793368E-2</c:v>
                </c:pt>
                <c:pt idx="1499">
                  <c:v>0.11173726677944655</c:v>
                </c:pt>
                <c:pt idx="1500">
                  <c:v>9.4281864821542785E-2</c:v>
                </c:pt>
                <c:pt idx="1501">
                  <c:v>0.14011564226916054</c:v>
                </c:pt>
                <c:pt idx="1502">
                  <c:v>0.1119303875071956</c:v>
                </c:pt>
                <c:pt idx="1503">
                  <c:v>8.4432821133730754E-2</c:v>
                </c:pt>
                <c:pt idx="1504">
                  <c:v>0.10918471139263436</c:v>
                </c:pt>
                <c:pt idx="1505">
                  <c:v>0.13950227540831539</c:v>
                </c:pt>
                <c:pt idx="1506">
                  <c:v>0.10170813607395887</c:v>
                </c:pt>
                <c:pt idx="1507">
                  <c:v>7.1261438717392767E-2</c:v>
                </c:pt>
                <c:pt idx="1508">
                  <c:v>0.13456600735529578</c:v>
                </c:pt>
                <c:pt idx="1509">
                  <c:v>8.0185655188324087E-2</c:v>
                </c:pt>
                <c:pt idx="1510">
                  <c:v>7.6019998247293649E-2</c:v>
                </c:pt>
                <c:pt idx="1511">
                  <c:v>0.11106583142165627</c:v>
                </c:pt>
                <c:pt idx="1512">
                  <c:v>9.5529790494095421E-2</c:v>
                </c:pt>
                <c:pt idx="1513">
                  <c:v>6.2673547388222187E-2</c:v>
                </c:pt>
                <c:pt idx="1514">
                  <c:v>8.4313625751027896E-2</c:v>
                </c:pt>
                <c:pt idx="1515">
                  <c:v>0.12304884412880125</c:v>
                </c:pt>
                <c:pt idx="1516">
                  <c:v>0.17189902541954549</c:v>
                </c:pt>
                <c:pt idx="1517">
                  <c:v>8.628785914995861E-2</c:v>
                </c:pt>
                <c:pt idx="1518">
                  <c:v>0.18778230479085756</c:v>
                </c:pt>
                <c:pt idx="1519">
                  <c:v>0.10988844758275079</c:v>
                </c:pt>
                <c:pt idx="1520">
                  <c:v>0.11068856004602218</c:v>
                </c:pt>
                <c:pt idx="1521">
                  <c:v>9.75903912085722E-2</c:v>
                </c:pt>
                <c:pt idx="1522">
                  <c:v>0.13921596091128968</c:v>
                </c:pt>
                <c:pt idx="1523">
                  <c:v>7.283344463818453E-2</c:v>
                </c:pt>
                <c:pt idx="1524">
                  <c:v>0.1432153564060481</c:v>
                </c:pt>
                <c:pt idx="1525">
                  <c:v>7.3828927899824301E-2</c:v>
                </c:pt>
                <c:pt idx="1526">
                  <c:v>9.6683050008206803E-2</c:v>
                </c:pt>
                <c:pt idx="1527">
                  <c:v>0.17226991375881734</c:v>
                </c:pt>
                <c:pt idx="1528">
                  <c:v>8.8964933590113343E-2</c:v>
                </c:pt>
                <c:pt idx="1529">
                  <c:v>0.1016087191183697</c:v>
                </c:pt>
                <c:pt idx="1530">
                  <c:v>6.2005756815479735E-2</c:v>
                </c:pt>
                <c:pt idx="1531">
                  <c:v>8.0516755681629498E-2</c:v>
                </c:pt>
                <c:pt idx="1532">
                  <c:v>0.10878246670283991</c:v>
                </c:pt>
                <c:pt idx="1533">
                  <c:v>7.5932796941242262E-2</c:v>
                </c:pt>
                <c:pt idx="1534">
                  <c:v>8.485988407431605E-2</c:v>
                </c:pt>
                <c:pt idx="1535">
                  <c:v>0.22532213517218391</c:v>
                </c:pt>
                <c:pt idx="1536">
                  <c:v>9.9270842564060935E-2</c:v>
                </c:pt>
                <c:pt idx="1537">
                  <c:v>0.10941957716312366</c:v>
                </c:pt>
                <c:pt idx="1538">
                  <c:v>0.10032517485278647</c:v>
                </c:pt>
                <c:pt idx="1539">
                  <c:v>9.4055369334032093E-2</c:v>
                </c:pt>
                <c:pt idx="1540">
                  <c:v>9.6122203094554187E-2</c:v>
                </c:pt>
                <c:pt idx="1541">
                  <c:v>0.15682416751898476</c:v>
                </c:pt>
                <c:pt idx="1542">
                  <c:v>0.18236368868361841</c:v>
                </c:pt>
                <c:pt idx="1543">
                  <c:v>9.7815616400532629E-2</c:v>
                </c:pt>
                <c:pt idx="1544">
                  <c:v>0.11469174675392976</c:v>
                </c:pt>
                <c:pt idx="1545">
                  <c:v>0.2216518509101093</c:v>
                </c:pt>
                <c:pt idx="1546">
                  <c:v>0.58954294230546145</c:v>
                </c:pt>
                <c:pt idx="1547">
                  <c:v>0.18167210626090297</c:v>
                </c:pt>
                <c:pt idx="1548">
                  <c:v>0.28744469137644379</c:v>
                </c:pt>
                <c:pt idx="1549">
                  <c:v>0.10904124421116135</c:v>
                </c:pt>
                <c:pt idx="1550">
                  <c:v>0.14497367713205545</c:v>
                </c:pt>
                <c:pt idx="1551">
                  <c:v>0.12191316451920529</c:v>
                </c:pt>
                <c:pt idx="1552">
                  <c:v>0.19982775174974243</c:v>
                </c:pt>
                <c:pt idx="1553">
                  <c:v>0.3919493462700025</c:v>
                </c:pt>
                <c:pt idx="1554">
                  <c:v>0.34352373059302493</c:v>
                </c:pt>
                <c:pt idx="1555">
                  <c:v>0.27656616069644541</c:v>
                </c:pt>
                <c:pt idx="1556">
                  <c:v>0.34456129051356615</c:v>
                </c:pt>
                <c:pt idx="1557">
                  <c:v>0.16023156639435224</c:v>
                </c:pt>
                <c:pt idx="1558">
                  <c:v>0.19428075212400453</c:v>
                </c:pt>
                <c:pt idx="1559">
                  <c:v>0.27137695766879544</c:v>
                </c:pt>
                <c:pt idx="1560">
                  <c:v>0.11470572147613733</c:v>
                </c:pt>
                <c:pt idx="1561">
                  <c:v>0.29299056167099802</c:v>
                </c:pt>
                <c:pt idx="1562">
                  <c:v>0.39888468679886452</c:v>
                </c:pt>
                <c:pt idx="1563">
                  <c:v>0.28798850648963731</c:v>
                </c:pt>
                <c:pt idx="1564">
                  <c:v>0.29735255550772555</c:v>
                </c:pt>
                <c:pt idx="1565">
                  <c:v>0.15760645586074826</c:v>
                </c:pt>
                <c:pt idx="1566">
                  <c:v>0.28148743519917724</c:v>
                </c:pt>
                <c:pt idx="1567">
                  <c:v>0.23933201885023647</c:v>
                </c:pt>
                <c:pt idx="1568">
                  <c:v>0.15678355678813952</c:v>
                </c:pt>
                <c:pt idx="1569">
                  <c:v>0.2642516360416528</c:v>
                </c:pt>
                <c:pt idx="1570">
                  <c:v>0.38774987936726868</c:v>
                </c:pt>
                <c:pt idx="1571">
                  <c:v>0.20927274179057659</c:v>
                </c:pt>
                <c:pt idx="1572">
                  <c:v>0.1973703921765472</c:v>
                </c:pt>
                <c:pt idx="1573">
                  <c:v>0.18369951382955954</c:v>
                </c:pt>
                <c:pt idx="1574">
                  <c:v>0.37660700858841778</c:v>
                </c:pt>
                <c:pt idx="1575">
                  <c:v>0.23789825211943944</c:v>
                </c:pt>
                <c:pt idx="1576">
                  <c:v>0.26455301043698298</c:v>
                </c:pt>
                <c:pt idx="1577">
                  <c:v>0.35905409892411211</c:v>
                </c:pt>
                <c:pt idx="1578">
                  <c:v>0.3797187219104457</c:v>
                </c:pt>
                <c:pt idx="1579">
                  <c:v>0.30750171983658786</c:v>
                </c:pt>
                <c:pt idx="1580">
                  <c:v>0.25691578586184655</c:v>
                </c:pt>
                <c:pt idx="1581">
                  <c:v>0.18442186135520511</c:v>
                </c:pt>
                <c:pt idx="1582">
                  <c:v>0.23098181545919286</c:v>
                </c:pt>
                <c:pt idx="1583">
                  <c:v>0.35367800015260087</c:v>
                </c:pt>
                <c:pt idx="1584">
                  <c:v>0.31637980607219018</c:v>
                </c:pt>
                <c:pt idx="1585">
                  <c:v>0.30019206552937977</c:v>
                </c:pt>
                <c:pt idx="1586">
                  <c:v>0.21054634228636251</c:v>
                </c:pt>
                <c:pt idx="1587">
                  <c:v>0.26978011592529483</c:v>
                </c:pt>
                <c:pt idx="1588">
                  <c:v>0.27206150723694361</c:v>
                </c:pt>
                <c:pt idx="1589">
                  <c:v>0.4133941289984101</c:v>
                </c:pt>
                <c:pt idx="1590">
                  <c:v>0.16953984580344661</c:v>
                </c:pt>
                <c:pt idx="1591">
                  <c:v>0.39892717512436576</c:v>
                </c:pt>
                <c:pt idx="1592">
                  <c:v>0.3573617394935365</c:v>
                </c:pt>
                <c:pt idx="1593">
                  <c:v>0.28383982082185272</c:v>
                </c:pt>
                <c:pt idx="1594">
                  <c:v>0.28400600544359383</c:v>
                </c:pt>
                <c:pt idx="1595">
                  <c:v>0.38789203258019822</c:v>
                </c:pt>
                <c:pt idx="1596">
                  <c:v>0.2132430973978349</c:v>
                </c:pt>
                <c:pt idx="1597">
                  <c:v>0.40535653227234864</c:v>
                </c:pt>
                <c:pt idx="1598">
                  <c:v>0.45780795193513363</c:v>
                </c:pt>
                <c:pt idx="1599">
                  <c:v>0.34997604753639094</c:v>
                </c:pt>
                <c:pt idx="1600">
                  <c:v>0.20330909356452387</c:v>
                </c:pt>
                <c:pt idx="1601">
                  <c:v>0.36926338407895948</c:v>
                </c:pt>
                <c:pt idx="1602">
                  <c:v>0.30749522797089618</c:v>
                </c:pt>
                <c:pt idx="1603">
                  <c:v>0.24368956358494517</c:v>
                </c:pt>
                <c:pt idx="1604">
                  <c:v>0.60099234622289888</c:v>
                </c:pt>
                <c:pt idx="1605">
                  <c:v>0.27351425289619941</c:v>
                </c:pt>
                <c:pt idx="1606">
                  <c:v>0.30720427477201662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4D-4BD4-B56D-19715D8AD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783632"/>
        <c:axId val="579786912"/>
      </c:scatterChart>
      <c:valAx>
        <c:axId val="579783632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Mean Beam Distribution (mm)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86912"/>
        <c:crosses val="autoZero"/>
        <c:crossBetween val="midCat"/>
        <c:majorUnit val="4"/>
      </c:valAx>
      <c:valAx>
        <c:axId val="579786912"/>
        <c:scaling>
          <c:orientation val="minMax"/>
          <c:max val="4.0000000000000008E-2"/>
          <c:min val="2.5000000000000005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Losses Normalized to TR875L (R/sec / p/pulse)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83632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</a:t>
            </a:r>
            <a:r>
              <a:rPr lang="en-US" baseline="0"/>
              <a:t> Target Diameter Scan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LM875A (VPTG1)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VPTG1!$F$1228:$F$2906</c:f>
              <c:numCache>
                <c:formatCode>General</c:formatCode>
                <c:ptCount val="1679"/>
                <c:pt idx="0">
                  <c:v>-9.1960039138793999</c:v>
                </c:pt>
                <c:pt idx="1">
                  <c:v>-9.1530408859253001</c:v>
                </c:pt>
                <c:pt idx="2">
                  <c:v>-9.1619501113891992</c:v>
                </c:pt>
                <c:pt idx="3">
                  <c:v>-9.1728086471558008</c:v>
                </c:pt>
                <c:pt idx="4">
                  <c:v>-9.2020978927612003</c:v>
                </c:pt>
                <c:pt idx="5">
                  <c:v>-9.2100648880005007</c:v>
                </c:pt>
                <c:pt idx="6">
                  <c:v>-9.2017183303833008</c:v>
                </c:pt>
                <c:pt idx="7">
                  <c:v>-9.2162857055663991</c:v>
                </c:pt>
                <c:pt idx="8">
                  <c:v>-9.2049951553344993</c:v>
                </c:pt>
                <c:pt idx="9">
                  <c:v>-9.1785411834716992</c:v>
                </c:pt>
                <c:pt idx="10">
                  <c:v>-9.1572790145874006</c:v>
                </c:pt>
                <c:pt idx="11">
                  <c:v>-9.1600141525268999</c:v>
                </c:pt>
                <c:pt idx="12">
                  <c:v>-9.1603279113769993</c:v>
                </c:pt>
                <c:pt idx="13">
                  <c:v>-9.1703691482543999</c:v>
                </c:pt>
                <c:pt idx="14">
                  <c:v>-8.9718523025512997</c:v>
                </c:pt>
                <c:pt idx="15">
                  <c:v>-8.9865951538086009</c:v>
                </c:pt>
                <c:pt idx="16">
                  <c:v>-8.9644203186034996</c:v>
                </c:pt>
                <c:pt idx="17">
                  <c:v>-8.9478340148925994</c:v>
                </c:pt>
                <c:pt idx="18">
                  <c:v>-8.9534893035888992</c:v>
                </c:pt>
                <c:pt idx="19">
                  <c:v>-8.9153070449828995</c:v>
                </c:pt>
                <c:pt idx="20">
                  <c:v>-8.9186515808105007</c:v>
                </c:pt>
                <c:pt idx="21">
                  <c:v>-8.8788375854491992</c:v>
                </c:pt>
                <c:pt idx="22">
                  <c:v>-8.8697299957275</c:v>
                </c:pt>
                <c:pt idx="23">
                  <c:v>-8.8890609741211009</c:v>
                </c:pt>
                <c:pt idx="24">
                  <c:v>-8.9156274795531996</c:v>
                </c:pt>
                <c:pt idx="25">
                  <c:v>-8.9081420898437003</c:v>
                </c:pt>
                <c:pt idx="26">
                  <c:v>-8.9084377288818004</c:v>
                </c:pt>
                <c:pt idx="27">
                  <c:v>-8.9397592544556002</c:v>
                </c:pt>
                <c:pt idx="28">
                  <c:v>-8.9005651473999006</c:v>
                </c:pt>
                <c:pt idx="29">
                  <c:v>-8.8498363494872994</c:v>
                </c:pt>
                <c:pt idx="30">
                  <c:v>-8.8962917327881001</c:v>
                </c:pt>
                <c:pt idx="31">
                  <c:v>-8.9008340835571005</c:v>
                </c:pt>
                <c:pt idx="32">
                  <c:v>-8.8986759185790998</c:v>
                </c:pt>
                <c:pt idx="33">
                  <c:v>-8.8875875473021999</c:v>
                </c:pt>
                <c:pt idx="34">
                  <c:v>-8.9006652832031001</c:v>
                </c:pt>
                <c:pt idx="35">
                  <c:v>-8.9192571640015004</c:v>
                </c:pt>
                <c:pt idx="36">
                  <c:v>-8.8908138275146005</c:v>
                </c:pt>
                <c:pt idx="37">
                  <c:v>-8.8583345413208008</c:v>
                </c:pt>
                <c:pt idx="38">
                  <c:v>-8.8992538452147993</c:v>
                </c:pt>
                <c:pt idx="39">
                  <c:v>-8.8831014633178995</c:v>
                </c:pt>
                <c:pt idx="40">
                  <c:v>-8.8969192504883008</c:v>
                </c:pt>
                <c:pt idx="41">
                  <c:v>-8.9325313568115003</c:v>
                </c:pt>
                <c:pt idx="42">
                  <c:v>-8.8952579498290998</c:v>
                </c:pt>
                <c:pt idx="43">
                  <c:v>-8.8925886154175</c:v>
                </c:pt>
                <c:pt idx="44">
                  <c:v>-8.9024362564087003</c:v>
                </c:pt>
                <c:pt idx="45">
                  <c:v>-8.8941612243652006</c:v>
                </c:pt>
                <c:pt idx="46">
                  <c:v>-8.9103364944458008</c:v>
                </c:pt>
                <c:pt idx="47">
                  <c:v>-8.8855333328246999</c:v>
                </c:pt>
                <c:pt idx="48">
                  <c:v>-8.9274644851684997</c:v>
                </c:pt>
                <c:pt idx="49">
                  <c:v>-8.8767967224121005</c:v>
                </c:pt>
                <c:pt idx="50">
                  <c:v>-8.9131984710693004</c:v>
                </c:pt>
                <c:pt idx="51">
                  <c:v>-8.8838968276978001</c:v>
                </c:pt>
                <c:pt idx="52">
                  <c:v>-8.9294509887694993</c:v>
                </c:pt>
                <c:pt idx="53">
                  <c:v>-8.9209051132202006</c:v>
                </c:pt>
                <c:pt idx="54">
                  <c:v>-8.9361915588378995</c:v>
                </c:pt>
                <c:pt idx="55">
                  <c:v>-8.9059305191040004</c:v>
                </c:pt>
                <c:pt idx="56">
                  <c:v>-8.9031763076781996</c:v>
                </c:pt>
                <c:pt idx="57">
                  <c:v>-8.9031429290771005</c:v>
                </c:pt>
                <c:pt idx="58">
                  <c:v>-8.9103479385375994</c:v>
                </c:pt>
                <c:pt idx="59">
                  <c:v>-8.9081344604491992</c:v>
                </c:pt>
                <c:pt idx="60">
                  <c:v>-8.8889951705933008</c:v>
                </c:pt>
                <c:pt idx="61">
                  <c:v>-8.9052848815918004</c:v>
                </c:pt>
                <c:pt idx="62">
                  <c:v>-8.9464969635009997</c:v>
                </c:pt>
                <c:pt idx="63">
                  <c:v>-8.9253759384155007</c:v>
                </c:pt>
                <c:pt idx="64">
                  <c:v>-8.8942937850952006</c:v>
                </c:pt>
                <c:pt idx="65">
                  <c:v>-8.9118900299071999</c:v>
                </c:pt>
                <c:pt idx="66">
                  <c:v>-8.928243637085</c:v>
                </c:pt>
                <c:pt idx="67">
                  <c:v>-8.9082164764403995</c:v>
                </c:pt>
                <c:pt idx="68">
                  <c:v>-8.9456319808959996</c:v>
                </c:pt>
                <c:pt idx="69">
                  <c:v>-8.9164371490478995</c:v>
                </c:pt>
                <c:pt idx="70">
                  <c:v>-8.9402027130127006</c:v>
                </c:pt>
                <c:pt idx="71">
                  <c:v>-8.9127941131591992</c:v>
                </c:pt>
                <c:pt idx="72">
                  <c:v>-8.9208021163940003</c:v>
                </c:pt>
                <c:pt idx="73">
                  <c:v>-8.8898935317993004</c:v>
                </c:pt>
                <c:pt idx="74">
                  <c:v>-8.9142322540283008</c:v>
                </c:pt>
                <c:pt idx="75">
                  <c:v>-8.9237480163574006</c:v>
                </c:pt>
                <c:pt idx="76">
                  <c:v>-8.9368362426758008</c:v>
                </c:pt>
                <c:pt idx="77">
                  <c:v>-8.8920631408690998</c:v>
                </c:pt>
                <c:pt idx="78">
                  <c:v>-8.9065523147583008</c:v>
                </c:pt>
                <c:pt idx="79">
                  <c:v>-8.8978300094603995</c:v>
                </c:pt>
                <c:pt idx="80">
                  <c:v>-8.9149179458618004</c:v>
                </c:pt>
                <c:pt idx="81">
                  <c:v>-8.8905792236328001</c:v>
                </c:pt>
                <c:pt idx="82">
                  <c:v>-8.9174022674561009</c:v>
                </c:pt>
                <c:pt idx="83">
                  <c:v>-8.9255008697509997</c:v>
                </c:pt>
                <c:pt idx="84">
                  <c:v>-8.8828563690186009</c:v>
                </c:pt>
                <c:pt idx="85">
                  <c:v>-8.9056463241577006</c:v>
                </c:pt>
                <c:pt idx="86">
                  <c:v>-8.8966665267943998</c:v>
                </c:pt>
                <c:pt idx="87">
                  <c:v>-8.9181528091431002</c:v>
                </c:pt>
                <c:pt idx="88">
                  <c:v>-8.9197540283203001</c:v>
                </c:pt>
                <c:pt idx="89">
                  <c:v>-8.9465665817261009</c:v>
                </c:pt>
                <c:pt idx="90">
                  <c:v>-8.9484977722168004</c:v>
                </c:pt>
                <c:pt idx="91">
                  <c:v>-8.9266920089721999</c:v>
                </c:pt>
                <c:pt idx="92">
                  <c:v>-8.9137153625487997</c:v>
                </c:pt>
                <c:pt idx="93">
                  <c:v>-8.8718452453612997</c:v>
                </c:pt>
                <c:pt idx="94">
                  <c:v>-8.8779697418212997</c:v>
                </c:pt>
                <c:pt idx="95">
                  <c:v>-8.9130210876465004</c:v>
                </c:pt>
                <c:pt idx="96">
                  <c:v>-8.9044981002808008</c:v>
                </c:pt>
                <c:pt idx="97">
                  <c:v>-8.9384479522705007</c:v>
                </c:pt>
                <c:pt idx="98">
                  <c:v>-8.8940963745116992</c:v>
                </c:pt>
                <c:pt idx="99">
                  <c:v>-8.8927087783812997</c:v>
                </c:pt>
                <c:pt idx="100">
                  <c:v>-8.9077777862549006</c:v>
                </c:pt>
                <c:pt idx="101">
                  <c:v>-8.9084796905518004</c:v>
                </c:pt>
                <c:pt idx="102">
                  <c:v>-8.9017906188965004</c:v>
                </c:pt>
                <c:pt idx="103">
                  <c:v>-8.9227151870728001</c:v>
                </c:pt>
                <c:pt idx="104">
                  <c:v>-8.9093246459961009</c:v>
                </c:pt>
                <c:pt idx="105">
                  <c:v>-8.9200143814087003</c:v>
                </c:pt>
                <c:pt idx="106">
                  <c:v>-8.8922157287597994</c:v>
                </c:pt>
                <c:pt idx="107">
                  <c:v>-8.8972434997559002</c:v>
                </c:pt>
                <c:pt idx="108">
                  <c:v>-8.8926744461059997</c:v>
                </c:pt>
                <c:pt idx="109">
                  <c:v>-8.8938541412353995</c:v>
                </c:pt>
                <c:pt idx="110">
                  <c:v>-8.9203395843506001</c:v>
                </c:pt>
                <c:pt idx="111">
                  <c:v>-8.8642253875731996</c:v>
                </c:pt>
                <c:pt idx="112">
                  <c:v>-8.8651752471924006</c:v>
                </c:pt>
                <c:pt idx="113">
                  <c:v>-8.8950204849243004</c:v>
                </c:pt>
                <c:pt idx="114">
                  <c:v>-8.8965749740600994</c:v>
                </c:pt>
                <c:pt idx="115">
                  <c:v>-8.8906116485596005</c:v>
                </c:pt>
                <c:pt idx="116">
                  <c:v>-8.9025115966796999</c:v>
                </c:pt>
                <c:pt idx="117">
                  <c:v>-8.8349781036377006</c:v>
                </c:pt>
                <c:pt idx="118">
                  <c:v>-8.8619823455811009</c:v>
                </c:pt>
                <c:pt idx="119">
                  <c:v>-8.8282051086425994</c:v>
                </c:pt>
                <c:pt idx="120">
                  <c:v>-8.8719863891602007</c:v>
                </c:pt>
                <c:pt idx="121">
                  <c:v>-8.8727836608887003</c:v>
                </c:pt>
                <c:pt idx="122">
                  <c:v>-8.8908319473266992</c:v>
                </c:pt>
                <c:pt idx="123">
                  <c:v>-8.8577184677124006</c:v>
                </c:pt>
                <c:pt idx="124">
                  <c:v>-8.8505401611328001</c:v>
                </c:pt>
                <c:pt idx="125">
                  <c:v>-8.853048324585</c:v>
                </c:pt>
                <c:pt idx="126">
                  <c:v>-8.8527336120605007</c:v>
                </c:pt>
                <c:pt idx="127">
                  <c:v>-8.8809471130371005</c:v>
                </c:pt>
                <c:pt idx="128">
                  <c:v>-8.8701353073119993</c:v>
                </c:pt>
                <c:pt idx="129">
                  <c:v>-8.8183097839355007</c:v>
                </c:pt>
                <c:pt idx="130">
                  <c:v>-8.8323888778687003</c:v>
                </c:pt>
                <c:pt idx="131">
                  <c:v>-8.8589048385619993</c:v>
                </c:pt>
                <c:pt idx="132">
                  <c:v>-8.8532047271728995</c:v>
                </c:pt>
                <c:pt idx="133">
                  <c:v>-8.8748235702515004</c:v>
                </c:pt>
                <c:pt idx="134">
                  <c:v>-8.8666868209838992</c:v>
                </c:pt>
                <c:pt idx="135">
                  <c:v>-8.8693952560425</c:v>
                </c:pt>
                <c:pt idx="136">
                  <c:v>-8.8521766662597994</c:v>
                </c:pt>
                <c:pt idx="137">
                  <c:v>-8.8500452041625994</c:v>
                </c:pt>
                <c:pt idx="138">
                  <c:v>-8.8642024993896005</c:v>
                </c:pt>
                <c:pt idx="139">
                  <c:v>-8.8688325881958008</c:v>
                </c:pt>
                <c:pt idx="140">
                  <c:v>-8.9033622741699006</c:v>
                </c:pt>
                <c:pt idx="141">
                  <c:v>-8.8529586791991992</c:v>
                </c:pt>
                <c:pt idx="142">
                  <c:v>-8.8645143508911008</c:v>
                </c:pt>
                <c:pt idx="143">
                  <c:v>-8.8508644104003995</c:v>
                </c:pt>
                <c:pt idx="144">
                  <c:v>-8.8595552444458008</c:v>
                </c:pt>
                <c:pt idx="145">
                  <c:v>-8.8746995925903001</c:v>
                </c:pt>
                <c:pt idx="146">
                  <c:v>-8.8572473526000994</c:v>
                </c:pt>
                <c:pt idx="147">
                  <c:v>-8.8639907836913991</c:v>
                </c:pt>
                <c:pt idx="148">
                  <c:v>-8.8420972824096999</c:v>
                </c:pt>
                <c:pt idx="149">
                  <c:v>-8.8503112792968999</c:v>
                </c:pt>
                <c:pt idx="150">
                  <c:v>-8.8547782897949006</c:v>
                </c:pt>
                <c:pt idx="151">
                  <c:v>-8.8563423156737997</c:v>
                </c:pt>
                <c:pt idx="152">
                  <c:v>-8.8851327896118004</c:v>
                </c:pt>
                <c:pt idx="153">
                  <c:v>-8.8724346160888992</c:v>
                </c:pt>
                <c:pt idx="154">
                  <c:v>-8.8571710586547994</c:v>
                </c:pt>
                <c:pt idx="155">
                  <c:v>-8.8170871734618999</c:v>
                </c:pt>
                <c:pt idx="156">
                  <c:v>-8.8508205413818004</c:v>
                </c:pt>
                <c:pt idx="157">
                  <c:v>-8.85182762146</c:v>
                </c:pt>
                <c:pt idx="158">
                  <c:v>-8.8835029602050994</c:v>
                </c:pt>
                <c:pt idx="159">
                  <c:v>-8.8474235534668004</c:v>
                </c:pt>
                <c:pt idx="160">
                  <c:v>-8.8694753646850994</c:v>
                </c:pt>
                <c:pt idx="161">
                  <c:v>-8.8104286193847994</c:v>
                </c:pt>
                <c:pt idx="162">
                  <c:v>-8.8560810089111008</c:v>
                </c:pt>
                <c:pt idx="163">
                  <c:v>-8.8355636596680007</c:v>
                </c:pt>
                <c:pt idx="164">
                  <c:v>-8.8836755752562997</c:v>
                </c:pt>
                <c:pt idx="165">
                  <c:v>-8.8272628784180007</c:v>
                </c:pt>
                <c:pt idx="166">
                  <c:v>-8.8251514434813991</c:v>
                </c:pt>
                <c:pt idx="167">
                  <c:v>-8.8179616928100994</c:v>
                </c:pt>
                <c:pt idx="168">
                  <c:v>-8.8371448516846005</c:v>
                </c:pt>
                <c:pt idx="169">
                  <c:v>-8.8388547897338992</c:v>
                </c:pt>
                <c:pt idx="170">
                  <c:v>-8.8599729537963992</c:v>
                </c:pt>
                <c:pt idx="171">
                  <c:v>-8.8384990692138992</c:v>
                </c:pt>
                <c:pt idx="172">
                  <c:v>-8.7968044281006001</c:v>
                </c:pt>
                <c:pt idx="173">
                  <c:v>-8.8052062988281001</c:v>
                </c:pt>
                <c:pt idx="174">
                  <c:v>-8.8667974472046005</c:v>
                </c:pt>
                <c:pt idx="175">
                  <c:v>-8.8356189727783008</c:v>
                </c:pt>
                <c:pt idx="176">
                  <c:v>-8.8722743988037003</c:v>
                </c:pt>
                <c:pt idx="177">
                  <c:v>-8.8521308898925994</c:v>
                </c:pt>
                <c:pt idx="178">
                  <c:v>-8.8587322235106996</c:v>
                </c:pt>
                <c:pt idx="179">
                  <c:v>-8.8066663742065003</c:v>
                </c:pt>
                <c:pt idx="180">
                  <c:v>-8.8446884155272993</c:v>
                </c:pt>
                <c:pt idx="181">
                  <c:v>-8.8331346511840998</c:v>
                </c:pt>
                <c:pt idx="182">
                  <c:v>-8.8371429443359002</c:v>
                </c:pt>
                <c:pt idx="183">
                  <c:v>-8.8034706115722994</c:v>
                </c:pt>
                <c:pt idx="184">
                  <c:v>-8.8536386489868004</c:v>
                </c:pt>
                <c:pt idx="185">
                  <c:v>-8.8166952133178995</c:v>
                </c:pt>
                <c:pt idx="186">
                  <c:v>-8.8426370620728001</c:v>
                </c:pt>
                <c:pt idx="187">
                  <c:v>-8.8466548919678001</c:v>
                </c:pt>
                <c:pt idx="188">
                  <c:v>-8.8787755966187003</c:v>
                </c:pt>
                <c:pt idx="189">
                  <c:v>-8.8379697799683008</c:v>
                </c:pt>
                <c:pt idx="190">
                  <c:v>-8.8477926254271999</c:v>
                </c:pt>
                <c:pt idx="191">
                  <c:v>-8.8131179809569993</c:v>
                </c:pt>
                <c:pt idx="192">
                  <c:v>-8.8062973022461009</c:v>
                </c:pt>
                <c:pt idx="193">
                  <c:v>-8.8292751312256001</c:v>
                </c:pt>
                <c:pt idx="194">
                  <c:v>-8.8499526977538991</c:v>
                </c:pt>
                <c:pt idx="195">
                  <c:v>-8.8130140304565003</c:v>
                </c:pt>
                <c:pt idx="196">
                  <c:v>-8.8491373062134002</c:v>
                </c:pt>
                <c:pt idx="197">
                  <c:v>-8.8276634216309002</c:v>
                </c:pt>
                <c:pt idx="198">
                  <c:v>-8.8346519470215004</c:v>
                </c:pt>
                <c:pt idx="199">
                  <c:v>-8.880350112915</c:v>
                </c:pt>
                <c:pt idx="200">
                  <c:v>-8.8737592697143999</c:v>
                </c:pt>
                <c:pt idx="201">
                  <c:v>-8.8755264282227007</c:v>
                </c:pt>
                <c:pt idx="202">
                  <c:v>-8.8221921920775994</c:v>
                </c:pt>
                <c:pt idx="203">
                  <c:v>-8.8188352584838992</c:v>
                </c:pt>
                <c:pt idx="204">
                  <c:v>-8.8215942382812003</c:v>
                </c:pt>
                <c:pt idx="205">
                  <c:v>-8.8349294662475994</c:v>
                </c:pt>
                <c:pt idx="206">
                  <c:v>-8.84690284729</c:v>
                </c:pt>
                <c:pt idx="207">
                  <c:v>-8.8313179016112997</c:v>
                </c:pt>
                <c:pt idx="208">
                  <c:v>-8.8789978027343999</c:v>
                </c:pt>
                <c:pt idx="209">
                  <c:v>-8.8618507385253995</c:v>
                </c:pt>
                <c:pt idx="210">
                  <c:v>-8.8801574707031001</c:v>
                </c:pt>
                <c:pt idx="211">
                  <c:v>-8.8670206069946005</c:v>
                </c:pt>
                <c:pt idx="212">
                  <c:v>-8.8556413650512997</c:v>
                </c:pt>
                <c:pt idx="213">
                  <c:v>-8.8478584289550994</c:v>
                </c:pt>
                <c:pt idx="214">
                  <c:v>-8.8643474578856996</c:v>
                </c:pt>
                <c:pt idx="215">
                  <c:v>-8.8937854766846005</c:v>
                </c:pt>
                <c:pt idx="216">
                  <c:v>-8.8586015701293999</c:v>
                </c:pt>
                <c:pt idx="217">
                  <c:v>-8.8168249130249006</c:v>
                </c:pt>
                <c:pt idx="218">
                  <c:v>-8.8617753982543999</c:v>
                </c:pt>
                <c:pt idx="219">
                  <c:v>-8.8197994232178001</c:v>
                </c:pt>
                <c:pt idx="220">
                  <c:v>-8.8465347290038991</c:v>
                </c:pt>
                <c:pt idx="221">
                  <c:v>-8.8293190002440998</c:v>
                </c:pt>
                <c:pt idx="222">
                  <c:v>-8.8765859603881996</c:v>
                </c:pt>
                <c:pt idx="223">
                  <c:v>-8.8414468765259002</c:v>
                </c:pt>
                <c:pt idx="224">
                  <c:v>-8.8352098464965998</c:v>
                </c:pt>
                <c:pt idx="225">
                  <c:v>-8.8193378448486008</c:v>
                </c:pt>
                <c:pt idx="226">
                  <c:v>-8.8214530944824006</c:v>
                </c:pt>
                <c:pt idx="227">
                  <c:v>-8.8120718002318998</c:v>
                </c:pt>
                <c:pt idx="228">
                  <c:v>-8.8317804336547994</c:v>
                </c:pt>
                <c:pt idx="229">
                  <c:v>-8.8522577285766992</c:v>
                </c:pt>
                <c:pt idx="230">
                  <c:v>-8.8108825683593999</c:v>
                </c:pt>
                <c:pt idx="231">
                  <c:v>-8.7683916091918999</c:v>
                </c:pt>
                <c:pt idx="232">
                  <c:v>-8.8049621582031001</c:v>
                </c:pt>
                <c:pt idx="233">
                  <c:v>-8.8178701400756996</c:v>
                </c:pt>
                <c:pt idx="234">
                  <c:v>-8.7917985916137997</c:v>
                </c:pt>
                <c:pt idx="235">
                  <c:v>-8.8435907363891992</c:v>
                </c:pt>
                <c:pt idx="236">
                  <c:v>-8.8420848846436009</c:v>
                </c:pt>
                <c:pt idx="237">
                  <c:v>-8.7892656326293999</c:v>
                </c:pt>
                <c:pt idx="238">
                  <c:v>-8.7708787918090998</c:v>
                </c:pt>
                <c:pt idx="239">
                  <c:v>-8.7833604812621999</c:v>
                </c:pt>
                <c:pt idx="240">
                  <c:v>-8.7784023284912003</c:v>
                </c:pt>
                <c:pt idx="241">
                  <c:v>-8.7507801055908008</c:v>
                </c:pt>
                <c:pt idx="242">
                  <c:v>-8.7958641052246005</c:v>
                </c:pt>
                <c:pt idx="243">
                  <c:v>-8.8036985397338992</c:v>
                </c:pt>
                <c:pt idx="244">
                  <c:v>-8.8036985397338992</c:v>
                </c:pt>
                <c:pt idx="245">
                  <c:v>-8.7153091430663991</c:v>
                </c:pt>
                <c:pt idx="246">
                  <c:v>-8.7047929763793999</c:v>
                </c:pt>
                <c:pt idx="247">
                  <c:v>-8.7183027267456001</c:v>
                </c:pt>
                <c:pt idx="248">
                  <c:v>-8.7292633056640998</c:v>
                </c:pt>
                <c:pt idx="249">
                  <c:v>-8.7714252471924006</c:v>
                </c:pt>
                <c:pt idx="250">
                  <c:v>-8.7714252471924006</c:v>
                </c:pt>
                <c:pt idx="251">
                  <c:v>-8.7367086410521999</c:v>
                </c:pt>
                <c:pt idx="252">
                  <c:v>-8.7278690338134997</c:v>
                </c:pt>
                <c:pt idx="253">
                  <c:v>-8.7243318557738991</c:v>
                </c:pt>
                <c:pt idx="254">
                  <c:v>-8.7243318557738991</c:v>
                </c:pt>
                <c:pt idx="255">
                  <c:v>-8.7073030471802007</c:v>
                </c:pt>
                <c:pt idx="256">
                  <c:v>-8.6815004348755007</c:v>
                </c:pt>
                <c:pt idx="257">
                  <c:v>-8.7104225158690998</c:v>
                </c:pt>
                <c:pt idx="258">
                  <c:v>-8.7404603958130007</c:v>
                </c:pt>
                <c:pt idx="259">
                  <c:v>-8.6587734222412003</c:v>
                </c:pt>
                <c:pt idx="260">
                  <c:v>-8.6710901260375994</c:v>
                </c:pt>
                <c:pt idx="261">
                  <c:v>-8.6414203643799006</c:v>
                </c:pt>
                <c:pt idx="262">
                  <c:v>-8.6629266738891992</c:v>
                </c:pt>
                <c:pt idx="263">
                  <c:v>-8.6838846206665004</c:v>
                </c:pt>
                <c:pt idx="264">
                  <c:v>-8.6673450469971005</c:v>
                </c:pt>
                <c:pt idx="265">
                  <c:v>-8.6659021377562997</c:v>
                </c:pt>
                <c:pt idx="266">
                  <c:v>-8.6814746856688991</c:v>
                </c:pt>
                <c:pt idx="267">
                  <c:v>-8.6211910247803001</c:v>
                </c:pt>
                <c:pt idx="268">
                  <c:v>-8.6542835235596005</c:v>
                </c:pt>
                <c:pt idx="269">
                  <c:v>-8.6083440780640004</c:v>
                </c:pt>
                <c:pt idx="270">
                  <c:v>-8.6527242660521999</c:v>
                </c:pt>
                <c:pt idx="271">
                  <c:v>-8.6714544296265004</c:v>
                </c:pt>
                <c:pt idx="272">
                  <c:v>-8.6710891723633008</c:v>
                </c:pt>
                <c:pt idx="273">
                  <c:v>-8.6234359741211009</c:v>
                </c:pt>
                <c:pt idx="274">
                  <c:v>-8.6100244522094993</c:v>
                </c:pt>
                <c:pt idx="275">
                  <c:v>-8.5940389633178995</c:v>
                </c:pt>
                <c:pt idx="276">
                  <c:v>-8.6146764755249006</c:v>
                </c:pt>
                <c:pt idx="277">
                  <c:v>-8.5716190338134997</c:v>
                </c:pt>
                <c:pt idx="278">
                  <c:v>-8.5887126922606996</c:v>
                </c:pt>
                <c:pt idx="279">
                  <c:v>-8.6195211410521999</c:v>
                </c:pt>
                <c:pt idx="280">
                  <c:v>-8.6268901824950994</c:v>
                </c:pt>
                <c:pt idx="281">
                  <c:v>-8.6125850677490003</c:v>
                </c:pt>
                <c:pt idx="282">
                  <c:v>-8.5950784683228001</c:v>
                </c:pt>
                <c:pt idx="283">
                  <c:v>-8.5865964889525994</c:v>
                </c:pt>
                <c:pt idx="284">
                  <c:v>-8.5949687957763992</c:v>
                </c:pt>
                <c:pt idx="285">
                  <c:v>-8.5897006988525</c:v>
                </c:pt>
                <c:pt idx="286">
                  <c:v>-8.6479520797728995</c:v>
                </c:pt>
                <c:pt idx="287">
                  <c:v>-8.5276222229003995</c:v>
                </c:pt>
                <c:pt idx="288">
                  <c:v>-8.5640316009521005</c:v>
                </c:pt>
                <c:pt idx="289">
                  <c:v>-8.5811643600463992</c:v>
                </c:pt>
                <c:pt idx="290">
                  <c:v>-8.5276403427124006</c:v>
                </c:pt>
                <c:pt idx="291">
                  <c:v>-8.5900650024413991</c:v>
                </c:pt>
                <c:pt idx="292">
                  <c:v>-8.5788936614990003</c:v>
                </c:pt>
                <c:pt idx="293">
                  <c:v>-8.5985527038574006</c:v>
                </c:pt>
                <c:pt idx="294">
                  <c:v>-8.5985527038574006</c:v>
                </c:pt>
                <c:pt idx="295">
                  <c:v>-8.5263147354125994</c:v>
                </c:pt>
                <c:pt idx="296">
                  <c:v>-8.4702091217040998</c:v>
                </c:pt>
                <c:pt idx="297">
                  <c:v>-8.4844570159912003</c:v>
                </c:pt>
                <c:pt idx="298">
                  <c:v>-8.5036125183105007</c:v>
                </c:pt>
                <c:pt idx="299">
                  <c:v>-8.5250167846680007</c:v>
                </c:pt>
                <c:pt idx="300">
                  <c:v>-8.5508947372437003</c:v>
                </c:pt>
                <c:pt idx="301">
                  <c:v>-8.4593925476074006</c:v>
                </c:pt>
                <c:pt idx="302">
                  <c:v>-8.4682140350341992</c:v>
                </c:pt>
                <c:pt idx="303">
                  <c:v>-8.4734258651733008</c:v>
                </c:pt>
                <c:pt idx="304">
                  <c:v>-8.4800138473511009</c:v>
                </c:pt>
                <c:pt idx="305">
                  <c:v>-8.4823923110962003</c:v>
                </c:pt>
                <c:pt idx="306">
                  <c:v>-8.4489116668700994</c:v>
                </c:pt>
                <c:pt idx="307">
                  <c:v>-8.4688835144043004</c:v>
                </c:pt>
                <c:pt idx="308">
                  <c:v>-8.4810199737549006</c:v>
                </c:pt>
                <c:pt idx="309">
                  <c:v>-8.4510450363159002</c:v>
                </c:pt>
                <c:pt idx="310">
                  <c:v>-8.4441976547240998</c:v>
                </c:pt>
                <c:pt idx="311">
                  <c:v>-8.4559259414672994</c:v>
                </c:pt>
                <c:pt idx="312">
                  <c:v>-8.4605293273925994</c:v>
                </c:pt>
                <c:pt idx="313">
                  <c:v>-8.4671125411987003</c:v>
                </c:pt>
                <c:pt idx="314">
                  <c:v>-8.4621438980103001</c:v>
                </c:pt>
                <c:pt idx="315">
                  <c:v>-8.379903793335</c:v>
                </c:pt>
                <c:pt idx="316">
                  <c:v>-8.3665752410888992</c:v>
                </c:pt>
                <c:pt idx="317">
                  <c:v>-8.39515209198</c:v>
                </c:pt>
                <c:pt idx="318">
                  <c:v>-8.3734331130981001</c:v>
                </c:pt>
                <c:pt idx="319">
                  <c:v>-8.3808250427246005</c:v>
                </c:pt>
                <c:pt idx="320">
                  <c:v>-8.4214735031128001</c:v>
                </c:pt>
                <c:pt idx="321">
                  <c:v>-8.4345855712890998</c:v>
                </c:pt>
                <c:pt idx="322">
                  <c:v>-8.3817777633666992</c:v>
                </c:pt>
                <c:pt idx="323">
                  <c:v>-8.3166580200194993</c:v>
                </c:pt>
                <c:pt idx="324">
                  <c:v>-8.3451375961303995</c:v>
                </c:pt>
                <c:pt idx="325">
                  <c:v>-8.3506011962890998</c:v>
                </c:pt>
                <c:pt idx="326">
                  <c:v>-8.3030319213866992</c:v>
                </c:pt>
                <c:pt idx="327">
                  <c:v>-8.3224010467528995</c:v>
                </c:pt>
                <c:pt idx="328">
                  <c:v>-8.3561468124390004</c:v>
                </c:pt>
                <c:pt idx="329">
                  <c:v>-8.2932901382446005</c:v>
                </c:pt>
                <c:pt idx="330">
                  <c:v>-8.2864856719971005</c:v>
                </c:pt>
                <c:pt idx="331">
                  <c:v>-8.2771224975586009</c:v>
                </c:pt>
                <c:pt idx="332">
                  <c:v>-8.2828464508056996</c:v>
                </c:pt>
                <c:pt idx="333">
                  <c:v>-8.2947397232056002</c:v>
                </c:pt>
                <c:pt idx="334">
                  <c:v>-8.2952051162719993</c:v>
                </c:pt>
                <c:pt idx="335">
                  <c:v>-8.2913475036621005</c:v>
                </c:pt>
                <c:pt idx="336">
                  <c:v>-8.2656717300415004</c:v>
                </c:pt>
                <c:pt idx="337">
                  <c:v>-8.2184219360352007</c:v>
                </c:pt>
                <c:pt idx="338">
                  <c:v>-8.2254571914672994</c:v>
                </c:pt>
                <c:pt idx="339">
                  <c:v>-8.2158346176146999</c:v>
                </c:pt>
                <c:pt idx="340">
                  <c:v>-8.2566328048706001</c:v>
                </c:pt>
                <c:pt idx="341">
                  <c:v>-8.2646102905272993</c:v>
                </c:pt>
                <c:pt idx="342">
                  <c:v>-8.2569694519043004</c:v>
                </c:pt>
                <c:pt idx="343">
                  <c:v>-8.1969490051269993</c:v>
                </c:pt>
                <c:pt idx="344">
                  <c:v>-8.1828479766846005</c:v>
                </c:pt>
                <c:pt idx="345">
                  <c:v>-8.1769714355468999</c:v>
                </c:pt>
                <c:pt idx="346">
                  <c:v>-8.1785774230956996</c:v>
                </c:pt>
                <c:pt idx="347">
                  <c:v>-8.1815166473388992</c:v>
                </c:pt>
                <c:pt idx="348">
                  <c:v>-8.2073574066162003</c:v>
                </c:pt>
                <c:pt idx="349">
                  <c:v>-8.2047872543334996</c:v>
                </c:pt>
                <c:pt idx="350">
                  <c:v>-8.1655187606812003</c:v>
                </c:pt>
                <c:pt idx="351">
                  <c:v>-8.1563796997069993</c:v>
                </c:pt>
                <c:pt idx="352">
                  <c:v>-8.1312675476074006</c:v>
                </c:pt>
                <c:pt idx="353">
                  <c:v>-8.1737413406371999</c:v>
                </c:pt>
                <c:pt idx="354">
                  <c:v>-8.1819763183593999</c:v>
                </c:pt>
                <c:pt idx="355">
                  <c:v>-8.1798353195190003</c:v>
                </c:pt>
                <c:pt idx="356">
                  <c:v>-8.1873350143433008</c:v>
                </c:pt>
                <c:pt idx="357">
                  <c:v>-8.1010551452637003</c:v>
                </c:pt>
                <c:pt idx="358">
                  <c:v>-8.1083650588988991</c:v>
                </c:pt>
                <c:pt idx="359">
                  <c:v>-8.0995540618896005</c:v>
                </c:pt>
                <c:pt idx="360">
                  <c:v>-8.1158723831177007</c:v>
                </c:pt>
                <c:pt idx="361">
                  <c:v>-8.0761747360228995</c:v>
                </c:pt>
                <c:pt idx="362">
                  <c:v>-8.1464624404906996</c:v>
                </c:pt>
                <c:pt idx="363">
                  <c:v>-8.1348905563353995</c:v>
                </c:pt>
                <c:pt idx="364">
                  <c:v>-8.0029458999634002</c:v>
                </c:pt>
                <c:pt idx="365">
                  <c:v>-8.0157499313353995</c:v>
                </c:pt>
                <c:pt idx="366">
                  <c:v>-8.0152044296265004</c:v>
                </c:pt>
                <c:pt idx="367">
                  <c:v>-8.0034637451171999</c:v>
                </c:pt>
                <c:pt idx="368">
                  <c:v>-8.0509109497069993</c:v>
                </c:pt>
                <c:pt idx="369">
                  <c:v>-8.0589246749878001</c:v>
                </c:pt>
                <c:pt idx="370">
                  <c:v>-8.0260171890259002</c:v>
                </c:pt>
                <c:pt idx="371">
                  <c:v>-7.9755029678345002</c:v>
                </c:pt>
                <c:pt idx="372">
                  <c:v>-7.9584493637084996</c:v>
                </c:pt>
                <c:pt idx="373">
                  <c:v>-7.9638781547545996</c:v>
                </c:pt>
                <c:pt idx="374">
                  <c:v>-7.9811244010925</c:v>
                </c:pt>
                <c:pt idx="375">
                  <c:v>-7.9807391166687003</c:v>
                </c:pt>
                <c:pt idx="376">
                  <c:v>-7.9919285774231001</c:v>
                </c:pt>
                <c:pt idx="377">
                  <c:v>-7.9985232353209996</c:v>
                </c:pt>
                <c:pt idx="378">
                  <c:v>-7.9457159042357999</c:v>
                </c:pt>
                <c:pt idx="379">
                  <c:v>-7.9382920265198003</c:v>
                </c:pt>
                <c:pt idx="380">
                  <c:v>-7.8781800270081002</c:v>
                </c:pt>
                <c:pt idx="381">
                  <c:v>-7.8912796974181996</c:v>
                </c:pt>
                <c:pt idx="382">
                  <c:v>-7.9259028434753001</c:v>
                </c:pt>
                <c:pt idx="383">
                  <c:v>-7.9136605262756001</c:v>
                </c:pt>
                <c:pt idx="384">
                  <c:v>-7.9375200271606001</c:v>
                </c:pt>
                <c:pt idx="385">
                  <c:v>-7.8806066513062003</c:v>
                </c:pt>
                <c:pt idx="386">
                  <c:v>-7.8397006988525</c:v>
                </c:pt>
                <c:pt idx="387">
                  <c:v>-7.8423557281493999</c:v>
                </c:pt>
                <c:pt idx="388">
                  <c:v>-7.8035244941710999</c:v>
                </c:pt>
                <c:pt idx="389">
                  <c:v>-7.8468947410584002</c:v>
                </c:pt>
                <c:pt idx="390">
                  <c:v>-7.8481001853943004</c:v>
                </c:pt>
                <c:pt idx="391">
                  <c:v>-7.8677077293395996</c:v>
                </c:pt>
                <c:pt idx="392">
                  <c:v>-7.7766866683959996</c:v>
                </c:pt>
                <c:pt idx="393">
                  <c:v>-7.7844915390015004</c:v>
                </c:pt>
                <c:pt idx="394">
                  <c:v>-7.7889976501465004</c:v>
                </c:pt>
                <c:pt idx="395">
                  <c:v>-7.7390542030334002</c:v>
                </c:pt>
                <c:pt idx="396">
                  <c:v>-7.7426815032959002</c:v>
                </c:pt>
                <c:pt idx="397">
                  <c:v>-7.7688050270081002</c:v>
                </c:pt>
                <c:pt idx="398">
                  <c:v>-7.7884874343871999</c:v>
                </c:pt>
                <c:pt idx="399">
                  <c:v>-7.7204456329345996</c:v>
                </c:pt>
                <c:pt idx="400">
                  <c:v>-7.7030878067017001</c:v>
                </c:pt>
                <c:pt idx="401">
                  <c:v>-7.6908831596375</c:v>
                </c:pt>
                <c:pt idx="402">
                  <c:v>-7.6885919570923003</c:v>
                </c:pt>
                <c:pt idx="403">
                  <c:v>-7.7016878128051998</c:v>
                </c:pt>
                <c:pt idx="404">
                  <c:v>-7.638162612915</c:v>
                </c:pt>
                <c:pt idx="405">
                  <c:v>-7.6509890556334996</c:v>
                </c:pt>
                <c:pt idx="406">
                  <c:v>-7.3572726249695002</c:v>
                </c:pt>
                <c:pt idx="407">
                  <c:v>-7.3546581268311</c:v>
                </c:pt>
                <c:pt idx="408">
                  <c:v>-7.3559260368346999</c:v>
                </c:pt>
                <c:pt idx="409">
                  <c:v>-7.3394694328307999</c:v>
                </c:pt>
                <c:pt idx="410">
                  <c:v>-7.3648066520690998</c:v>
                </c:pt>
                <c:pt idx="411">
                  <c:v>-7.3272542953490998</c:v>
                </c:pt>
                <c:pt idx="412">
                  <c:v>-7.1105542182921999</c:v>
                </c:pt>
                <c:pt idx="413">
                  <c:v>-7.1001543998718004</c:v>
                </c:pt>
                <c:pt idx="414">
                  <c:v>-7.0858149528503001</c:v>
                </c:pt>
                <c:pt idx="415">
                  <c:v>-7.0854382514954004</c:v>
                </c:pt>
                <c:pt idx="416">
                  <c:v>-7.1162157058715998</c:v>
                </c:pt>
                <c:pt idx="417">
                  <c:v>-7.0715398788451997</c:v>
                </c:pt>
                <c:pt idx="418">
                  <c:v>-6.9775085449218999</c:v>
                </c:pt>
                <c:pt idx="419">
                  <c:v>-6.8979835510254004</c:v>
                </c:pt>
                <c:pt idx="420">
                  <c:v>-6.8700175285339</c:v>
                </c:pt>
                <c:pt idx="421">
                  <c:v>-6.9170894622803001</c:v>
                </c:pt>
                <c:pt idx="422">
                  <c:v>-6.9136037826537997</c:v>
                </c:pt>
                <c:pt idx="423">
                  <c:v>-6.9298076629639001</c:v>
                </c:pt>
                <c:pt idx="424">
                  <c:v>-6.8111734390259002</c:v>
                </c:pt>
                <c:pt idx="425">
                  <c:v>-6.8030142784118999</c:v>
                </c:pt>
                <c:pt idx="426">
                  <c:v>-6.7807083129882999</c:v>
                </c:pt>
                <c:pt idx="427">
                  <c:v>-6.6964106559753001</c:v>
                </c:pt>
                <c:pt idx="428">
                  <c:v>-6.7106380462645996</c:v>
                </c:pt>
                <c:pt idx="429">
                  <c:v>-6.7150688171387003</c:v>
                </c:pt>
                <c:pt idx="430">
                  <c:v>-6.6128540039062003</c:v>
                </c:pt>
                <c:pt idx="431">
                  <c:v>-6.5860743522643999</c:v>
                </c:pt>
                <c:pt idx="432">
                  <c:v>-6.5127925872803001</c:v>
                </c:pt>
                <c:pt idx="433">
                  <c:v>-6.4894909858704004</c:v>
                </c:pt>
                <c:pt idx="434">
                  <c:v>-6.4929647445679004</c:v>
                </c:pt>
                <c:pt idx="435">
                  <c:v>-6.4813961982726997</c:v>
                </c:pt>
                <c:pt idx="436">
                  <c:v>-6.3158583641051997</c:v>
                </c:pt>
                <c:pt idx="437">
                  <c:v>-6.3120341300964</c:v>
                </c:pt>
                <c:pt idx="438">
                  <c:v>-6.2760186195373997</c:v>
                </c:pt>
                <c:pt idx="439">
                  <c:v>-6.3017473220825</c:v>
                </c:pt>
                <c:pt idx="440">
                  <c:v>-6.2431077957153001</c:v>
                </c:pt>
                <c:pt idx="441">
                  <c:v>-6.2668328285217001</c:v>
                </c:pt>
                <c:pt idx="442">
                  <c:v>-6.0197844505309996</c:v>
                </c:pt>
                <c:pt idx="443">
                  <c:v>-6.0072250366211</c:v>
                </c:pt>
                <c:pt idx="444">
                  <c:v>-6.0123872756957999</c:v>
                </c:pt>
                <c:pt idx="445">
                  <c:v>-6.0147438049315998</c:v>
                </c:pt>
                <c:pt idx="446">
                  <c:v>-6.0218834877014</c:v>
                </c:pt>
                <c:pt idx="447">
                  <c:v>-5.9714775085448997</c:v>
                </c:pt>
                <c:pt idx="448">
                  <c:v>-5.8516645431518999</c:v>
                </c:pt>
                <c:pt idx="449">
                  <c:v>-5.8309326171875</c:v>
                </c:pt>
                <c:pt idx="450">
                  <c:v>-5.8354296684265003</c:v>
                </c:pt>
                <c:pt idx="451">
                  <c:v>-5.8571605682373002</c:v>
                </c:pt>
                <c:pt idx="452">
                  <c:v>-5.8728137016295996</c:v>
                </c:pt>
                <c:pt idx="453">
                  <c:v>-5.8442449569701997</c:v>
                </c:pt>
                <c:pt idx="454">
                  <c:v>-5.7570614814757999</c:v>
                </c:pt>
                <c:pt idx="455">
                  <c:v>-5.7287645339965998</c:v>
                </c:pt>
                <c:pt idx="456">
                  <c:v>-5.6633110046387003</c:v>
                </c:pt>
                <c:pt idx="457">
                  <c:v>-5.6468758583068999</c:v>
                </c:pt>
                <c:pt idx="458">
                  <c:v>-5.6552562713623002</c:v>
                </c:pt>
                <c:pt idx="459">
                  <c:v>-5.7048587799071999</c:v>
                </c:pt>
                <c:pt idx="460">
                  <c:v>-5.5898432731628001</c:v>
                </c:pt>
                <c:pt idx="461">
                  <c:v>-5.5492200851440003</c:v>
                </c:pt>
                <c:pt idx="462">
                  <c:v>-5.5391335487365998</c:v>
                </c:pt>
                <c:pt idx="463">
                  <c:v>-5.5188760757445996</c:v>
                </c:pt>
                <c:pt idx="464">
                  <c:v>-5.5219407081604004</c:v>
                </c:pt>
                <c:pt idx="465">
                  <c:v>-5.4156603813170996</c:v>
                </c:pt>
                <c:pt idx="466">
                  <c:v>-5.4439706802368004</c:v>
                </c:pt>
                <c:pt idx="467">
                  <c:v>-5.4387159347534002</c:v>
                </c:pt>
                <c:pt idx="468">
                  <c:v>-5.4761481285095002</c:v>
                </c:pt>
                <c:pt idx="469">
                  <c:v>-5.4741387367248997</c:v>
                </c:pt>
                <c:pt idx="470">
                  <c:v>-5.4375805854796999</c:v>
                </c:pt>
                <c:pt idx="471">
                  <c:v>-5.4465007781982004</c:v>
                </c:pt>
                <c:pt idx="472">
                  <c:v>-5.3862709999084002</c:v>
                </c:pt>
                <c:pt idx="473">
                  <c:v>-5.4072370529175</c:v>
                </c:pt>
                <c:pt idx="474">
                  <c:v>-5.4256939888</c:v>
                </c:pt>
                <c:pt idx="475">
                  <c:v>-5.4288072586059997</c:v>
                </c:pt>
                <c:pt idx="476">
                  <c:v>-5.4563059806823997</c:v>
                </c:pt>
                <c:pt idx="477">
                  <c:v>-5.3937635421753001</c:v>
                </c:pt>
                <c:pt idx="478">
                  <c:v>-5.3474364280701003</c:v>
                </c:pt>
                <c:pt idx="479">
                  <c:v>-5.388870716095</c:v>
                </c:pt>
                <c:pt idx="480">
                  <c:v>-5.3627071380615003</c:v>
                </c:pt>
                <c:pt idx="481">
                  <c:v>-5.3819899559020996</c:v>
                </c:pt>
                <c:pt idx="482">
                  <c:v>-5.3993697166443004</c:v>
                </c:pt>
                <c:pt idx="483">
                  <c:v>-5.3422079086304004</c:v>
                </c:pt>
                <c:pt idx="484">
                  <c:v>-5.2797775268554998</c:v>
                </c:pt>
                <c:pt idx="485">
                  <c:v>-5.3052506446837997</c:v>
                </c:pt>
                <c:pt idx="486">
                  <c:v>-5.3215866088867001</c:v>
                </c:pt>
                <c:pt idx="487">
                  <c:v>-5.3312230110168004</c:v>
                </c:pt>
                <c:pt idx="488">
                  <c:v>-5.3348884582520002</c:v>
                </c:pt>
                <c:pt idx="489">
                  <c:v>-5.2297644615173002</c:v>
                </c:pt>
                <c:pt idx="490">
                  <c:v>-5.2410211563109996</c:v>
                </c:pt>
                <c:pt idx="491">
                  <c:v>-5.2387285232543999</c:v>
                </c:pt>
                <c:pt idx="492">
                  <c:v>-5.2656726837157999</c:v>
                </c:pt>
                <c:pt idx="493">
                  <c:v>-5.2554645538329998</c:v>
                </c:pt>
                <c:pt idx="494">
                  <c:v>-5.2931184768676998</c:v>
                </c:pt>
                <c:pt idx="495">
                  <c:v>-5.1927223205565998</c:v>
                </c:pt>
                <c:pt idx="496">
                  <c:v>-5.1719942092895996</c:v>
                </c:pt>
                <c:pt idx="497">
                  <c:v>-5.1676616668701003</c:v>
                </c:pt>
                <c:pt idx="498">
                  <c:v>-5.1873393058776998</c:v>
                </c:pt>
                <c:pt idx="499">
                  <c:v>-5.2066373825073002</c:v>
                </c:pt>
                <c:pt idx="500">
                  <c:v>-5.2062950134276997</c:v>
                </c:pt>
                <c:pt idx="501">
                  <c:v>-5.1937913894653001</c:v>
                </c:pt>
                <c:pt idx="502">
                  <c:v>-5.1718473434448002</c:v>
                </c:pt>
                <c:pt idx="503">
                  <c:v>-5.1439013481140003</c:v>
                </c:pt>
                <c:pt idx="504">
                  <c:v>-5.0913515090942001</c:v>
                </c:pt>
                <c:pt idx="505">
                  <c:v>-5.0937466621398997</c:v>
                </c:pt>
                <c:pt idx="506">
                  <c:v>-5.1168794631957999</c:v>
                </c:pt>
                <c:pt idx="507">
                  <c:v>-5.1475701332092001</c:v>
                </c:pt>
                <c:pt idx="508">
                  <c:v>-5.1618771553040004</c:v>
                </c:pt>
                <c:pt idx="509">
                  <c:v>-5.0985412597656001</c:v>
                </c:pt>
                <c:pt idx="510">
                  <c:v>-5.0985836982726997</c:v>
                </c:pt>
                <c:pt idx="511">
                  <c:v>-5.0353484153748003</c:v>
                </c:pt>
                <c:pt idx="512">
                  <c:v>-5.0607180595398003</c:v>
                </c:pt>
                <c:pt idx="513">
                  <c:v>-5.0540714263915998</c:v>
                </c:pt>
                <c:pt idx="514">
                  <c:v>-5.0965399742126003</c:v>
                </c:pt>
                <c:pt idx="515">
                  <c:v>-5.0543241500854004</c:v>
                </c:pt>
                <c:pt idx="516">
                  <c:v>-5.0346589088440004</c:v>
                </c:pt>
                <c:pt idx="517">
                  <c:v>-5.0012106895446999</c:v>
                </c:pt>
                <c:pt idx="518">
                  <c:v>-5.0062532424926998</c:v>
                </c:pt>
                <c:pt idx="519">
                  <c:v>-4.9840865135193004</c:v>
                </c:pt>
                <c:pt idx="520">
                  <c:v>-4.9960093498229998</c:v>
                </c:pt>
                <c:pt idx="521">
                  <c:v>-5.0215840339661</c:v>
                </c:pt>
                <c:pt idx="522">
                  <c:v>-5.0227184295654004</c:v>
                </c:pt>
                <c:pt idx="523">
                  <c:v>-4.9455943107604998</c:v>
                </c:pt>
                <c:pt idx="524">
                  <c:v>-4.9539146423340004</c:v>
                </c:pt>
                <c:pt idx="525">
                  <c:v>-4.9229006767273003</c:v>
                </c:pt>
                <c:pt idx="526">
                  <c:v>-4.9368586540221999</c:v>
                </c:pt>
                <c:pt idx="527">
                  <c:v>-4.9335460662842001</c:v>
                </c:pt>
                <c:pt idx="528">
                  <c:v>-4.9438529014587003</c:v>
                </c:pt>
                <c:pt idx="529">
                  <c:v>-4.9535937309265003</c:v>
                </c:pt>
                <c:pt idx="530">
                  <c:v>-4.8427042961120996</c:v>
                </c:pt>
                <c:pt idx="531">
                  <c:v>-4.8303313255309996</c:v>
                </c:pt>
                <c:pt idx="532">
                  <c:v>-4.8824424743651997</c:v>
                </c:pt>
                <c:pt idx="533">
                  <c:v>-4.8493404388428001</c:v>
                </c:pt>
                <c:pt idx="534">
                  <c:v>-4.8671550750732004</c:v>
                </c:pt>
                <c:pt idx="535">
                  <c:v>-4.8680448532104004</c:v>
                </c:pt>
                <c:pt idx="536">
                  <c:v>-4.8938078880309996</c:v>
                </c:pt>
                <c:pt idx="537">
                  <c:v>-4.8164668083190998</c:v>
                </c:pt>
                <c:pt idx="538">
                  <c:v>-4.8057212829590004</c:v>
                </c:pt>
                <c:pt idx="539">
                  <c:v>-4.8144230842590003</c:v>
                </c:pt>
                <c:pt idx="540">
                  <c:v>-4.7825880050659002</c:v>
                </c:pt>
                <c:pt idx="541">
                  <c:v>-4.7934751510620002</c:v>
                </c:pt>
                <c:pt idx="542">
                  <c:v>-4.8174834251404004</c:v>
                </c:pt>
                <c:pt idx="543">
                  <c:v>-4.827880859375</c:v>
                </c:pt>
                <c:pt idx="544">
                  <c:v>-4.7704496383667001</c:v>
                </c:pt>
                <c:pt idx="545">
                  <c:v>-4.6985778808593999</c:v>
                </c:pt>
                <c:pt idx="546">
                  <c:v>-4.7401294708251998</c:v>
                </c:pt>
                <c:pt idx="547">
                  <c:v>-4.7042322158812997</c:v>
                </c:pt>
                <c:pt idx="548">
                  <c:v>-4.7291121482848997</c:v>
                </c:pt>
                <c:pt idx="549">
                  <c:v>-4.7383823394775</c:v>
                </c:pt>
                <c:pt idx="550">
                  <c:v>-4.7725000381470002</c:v>
                </c:pt>
                <c:pt idx="551">
                  <c:v>-4.6788926124573003</c:v>
                </c:pt>
                <c:pt idx="552">
                  <c:v>-4.6222901344298997</c:v>
                </c:pt>
                <c:pt idx="553">
                  <c:v>-4.6630496978759997</c:v>
                </c:pt>
                <c:pt idx="554">
                  <c:v>-4.6508440971375</c:v>
                </c:pt>
                <c:pt idx="555">
                  <c:v>-4.6754765510559002</c:v>
                </c:pt>
                <c:pt idx="556">
                  <c:v>-4.6499991416931001</c:v>
                </c:pt>
                <c:pt idx="557">
                  <c:v>-4.6649088859557999</c:v>
                </c:pt>
                <c:pt idx="558">
                  <c:v>-4.5591459274292001</c:v>
                </c:pt>
                <c:pt idx="559">
                  <c:v>-4.5921664237976003</c:v>
                </c:pt>
                <c:pt idx="560">
                  <c:v>-4.5514822006226003</c:v>
                </c:pt>
                <c:pt idx="561">
                  <c:v>-4.5690894126892001</c:v>
                </c:pt>
                <c:pt idx="562">
                  <c:v>-4.5885548591614</c:v>
                </c:pt>
                <c:pt idx="563">
                  <c:v>-4.6037912368773997</c:v>
                </c:pt>
                <c:pt idx="564">
                  <c:v>-4.6280837059020996</c:v>
                </c:pt>
                <c:pt idx="565">
                  <c:v>-4.5390100479126003</c:v>
                </c:pt>
                <c:pt idx="566">
                  <c:v>-4.4846053123473997</c:v>
                </c:pt>
                <c:pt idx="567">
                  <c:v>-4.4969620704651003</c:v>
                </c:pt>
                <c:pt idx="568">
                  <c:v>-4.5138082504271999</c:v>
                </c:pt>
                <c:pt idx="569">
                  <c:v>-4.5098242759704998</c:v>
                </c:pt>
                <c:pt idx="570">
                  <c:v>-4.5368461608887003</c:v>
                </c:pt>
                <c:pt idx="571">
                  <c:v>-4.5191569328307999</c:v>
                </c:pt>
                <c:pt idx="572">
                  <c:v>-4.4723863601684997</c:v>
                </c:pt>
                <c:pt idx="573">
                  <c:v>-4.4116339683532999</c:v>
                </c:pt>
                <c:pt idx="574">
                  <c:v>-4.4577832221984997</c:v>
                </c:pt>
                <c:pt idx="575">
                  <c:v>-4.4341044425964</c:v>
                </c:pt>
                <c:pt idx="576">
                  <c:v>-4.4504480361937997</c:v>
                </c:pt>
                <c:pt idx="577">
                  <c:v>-4.4658045768737997</c:v>
                </c:pt>
                <c:pt idx="578">
                  <c:v>-4.4798226356506001</c:v>
                </c:pt>
                <c:pt idx="579">
                  <c:v>-4.3938298225403001</c:v>
                </c:pt>
                <c:pt idx="580">
                  <c:v>-4.3452310562134002</c:v>
                </c:pt>
                <c:pt idx="581">
                  <c:v>-4.3581337928771999</c:v>
                </c:pt>
                <c:pt idx="582">
                  <c:v>-4.3599457740784002</c:v>
                </c:pt>
                <c:pt idx="583">
                  <c:v>-4.3831758499145996</c:v>
                </c:pt>
                <c:pt idx="584">
                  <c:v>-4.4025802612304998</c:v>
                </c:pt>
                <c:pt idx="585">
                  <c:v>-4.3528332710265998</c:v>
                </c:pt>
                <c:pt idx="586">
                  <c:v>-4.2846264839171999</c:v>
                </c:pt>
                <c:pt idx="587">
                  <c:v>-4.2972083091736</c:v>
                </c:pt>
                <c:pt idx="588">
                  <c:v>-4.3058314323425</c:v>
                </c:pt>
                <c:pt idx="589">
                  <c:v>-4.3077363967895996</c:v>
                </c:pt>
                <c:pt idx="590">
                  <c:v>-4.3207144737243999</c:v>
                </c:pt>
                <c:pt idx="591">
                  <c:v>-4.2704195976256996</c:v>
                </c:pt>
                <c:pt idx="592">
                  <c:v>-4.3333377838134997</c:v>
                </c:pt>
                <c:pt idx="593">
                  <c:v>-4.2758412361145002</c:v>
                </c:pt>
                <c:pt idx="594">
                  <c:v>-4.2640733718871999</c:v>
                </c:pt>
                <c:pt idx="595">
                  <c:v>-4.2431836128234997</c:v>
                </c:pt>
                <c:pt idx="596">
                  <c:v>-4.2393856048584002</c:v>
                </c:pt>
                <c:pt idx="597">
                  <c:v>-4.2588620185851997</c:v>
                </c:pt>
                <c:pt idx="598">
                  <c:v>-4.2144145965576003</c:v>
                </c:pt>
                <c:pt idx="599">
                  <c:v>-4.2047786712645996</c:v>
                </c:pt>
                <c:pt idx="600">
                  <c:v>-4.2045459747314</c:v>
                </c:pt>
                <c:pt idx="601">
                  <c:v>-4.1653370857239</c:v>
                </c:pt>
                <c:pt idx="602">
                  <c:v>-4.1840028762817001</c:v>
                </c:pt>
                <c:pt idx="603">
                  <c:v>-4.1874418258667001</c:v>
                </c:pt>
                <c:pt idx="604">
                  <c:v>-4.1962366104126003</c:v>
                </c:pt>
                <c:pt idx="605">
                  <c:v>-4.1522994041443004</c:v>
                </c:pt>
                <c:pt idx="606">
                  <c:v>-4.2182140350342001</c:v>
                </c:pt>
                <c:pt idx="607">
                  <c:v>-4.1216101646423002</c:v>
                </c:pt>
                <c:pt idx="608">
                  <c:v>-4.1151919364929004</c:v>
                </c:pt>
                <c:pt idx="609">
                  <c:v>-4.1164736747742001</c:v>
                </c:pt>
                <c:pt idx="610">
                  <c:v>-4.1163792610168004</c:v>
                </c:pt>
                <c:pt idx="611">
                  <c:v>-4.149612903595</c:v>
                </c:pt>
                <c:pt idx="612">
                  <c:v>-4.0782976150512997</c:v>
                </c:pt>
                <c:pt idx="613">
                  <c:v>-4.1426539421081996</c:v>
                </c:pt>
                <c:pt idx="614">
                  <c:v>-4.0491209030151003</c:v>
                </c:pt>
                <c:pt idx="615">
                  <c:v>-4.0492830276489</c:v>
                </c:pt>
                <c:pt idx="616">
                  <c:v>-3.9961762428283998</c:v>
                </c:pt>
                <c:pt idx="617">
                  <c:v>-4.0511217117309997</c:v>
                </c:pt>
                <c:pt idx="618">
                  <c:v>-4.0092239379882999</c:v>
                </c:pt>
                <c:pt idx="619">
                  <c:v>-4.0611214637756001</c:v>
                </c:pt>
                <c:pt idx="620">
                  <c:v>-4.0492982864379998</c:v>
                </c:pt>
                <c:pt idx="621">
                  <c:v>-4.0016283988953001</c:v>
                </c:pt>
                <c:pt idx="622">
                  <c:v>-3.9771599769592001</c:v>
                </c:pt>
                <c:pt idx="623">
                  <c:v>-3.9243640899657999</c:v>
                </c:pt>
                <c:pt idx="624">
                  <c:v>-3.9235119819640998</c:v>
                </c:pt>
                <c:pt idx="625">
                  <c:v>-3.9291846752167001</c:v>
                </c:pt>
                <c:pt idx="626">
                  <c:v>-3.9801969528197998</c:v>
                </c:pt>
                <c:pt idx="627">
                  <c:v>-3.9751300811768</c:v>
                </c:pt>
                <c:pt idx="628">
                  <c:v>-3.9216394424438001</c:v>
                </c:pt>
                <c:pt idx="629">
                  <c:v>-3.9153757095336998</c:v>
                </c:pt>
                <c:pt idx="630">
                  <c:v>-3.9162766933440998</c:v>
                </c:pt>
                <c:pt idx="631">
                  <c:v>-3.8680744171143</c:v>
                </c:pt>
                <c:pt idx="632">
                  <c:v>-3.8863456249236998</c:v>
                </c:pt>
                <c:pt idx="633">
                  <c:v>-3.9032056331635001</c:v>
                </c:pt>
                <c:pt idx="634">
                  <c:v>-3.9238603115082</c:v>
                </c:pt>
                <c:pt idx="635">
                  <c:v>-3.8504998683928999</c:v>
                </c:pt>
                <c:pt idx="636">
                  <c:v>-3.8690392971039</c:v>
                </c:pt>
                <c:pt idx="637">
                  <c:v>-3.8083114624022998</c:v>
                </c:pt>
                <c:pt idx="638">
                  <c:v>-3.8423671722411998</c:v>
                </c:pt>
                <c:pt idx="639">
                  <c:v>-3.8454771041870002</c:v>
                </c:pt>
                <c:pt idx="640">
                  <c:v>-3.8563201427460001</c:v>
                </c:pt>
                <c:pt idx="641">
                  <c:v>-3.8509016036986998</c:v>
                </c:pt>
                <c:pt idx="642">
                  <c:v>-3.7844684123993</c:v>
                </c:pt>
                <c:pt idx="643">
                  <c:v>-3.7761075496674001</c:v>
                </c:pt>
                <c:pt idx="644">
                  <c:v>-3.7881548404693999</c:v>
                </c:pt>
                <c:pt idx="645">
                  <c:v>-3.7515354156493999</c:v>
                </c:pt>
                <c:pt idx="646">
                  <c:v>-3.8022217750549001</c:v>
                </c:pt>
                <c:pt idx="647">
                  <c:v>-3.7904756069182999</c:v>
                </c:pt>
                <c:pt idx="648">
                  <c:v>-3.7470397949218999</c:v>
                </c:pt>
                <c:pt idx="649">
                  <c:v>-3.6704864501953001</c:v>
                </c:pt>
                <c:pt idx="650">
                  <c:v>-3.6565065383911</c:v>
                </c:pt>
                <c:pt idx="651">
                  <c:v>-3.6937544345856002</c:v>
                </c:pt>
                <c:pt idx="652">
                  <c:v>-3.6889741420746001</c:v>
                </c:pt>
                <c:pt idx="653">
                  <c:v>-3.6982076168060001</c:v>
                </c:pt>
                <c:pt idx="654">
                  <c:v>-3.6902122497558998</c:v>
                </c:pt>
                <c:pt idx="655">
                  <c:v>-3.6686246395111</c:v>
                </c:pt>
                <c:pt idx="656">
                  <c:v>-3.6100940704346001</c:v>
                </c:pt>
                <c:pt idx="657">
                  <c:v>-3.6440672874450999</c:v>
                </c:pt>
                <c:pt idx="658">
                  <c:v>-3.6121201515197998</c:v>
                </c:pt>
                <c:pt idx="659">
                  <c:v>-3.6203653812407999</c:v>
                </c:pt>
                <c:pt idx="660">
                  <c:v>-3.5783436298370002</c:v>
                </c:pt>
                <c:pt idx="661">
                  <c:v>-3.6282074451446999</c:v>
                </c:pt>
                <c:pt idx="662">
                  <c:v>-3.6146080493927002</c:v>
                </c:pt>
                <c:pt idx="663">
                  <c:v>-3.5464148521422998</c:v>
                </c:pt>
                <c:pt idx="664">
                  <c:v>-3.5486183166504</c:v>
                </c:pt>
                <c:pt idx="665">
                  <c:v>-3.5426428318024001</c:v>
                </c:pt>
                <c:pt idx="666">
                  <c:v>-3.5695528984070002</c:v>
                </c:pt>
                <c:pt idx="667">
                  <c:v>-3.5726244449614999</c:v>
                </c:pt>
                <c:pt idx="668">
                  <c:v>-3.5803394317627002</c:v>
                </c:pt>
                <c:pt idx="669">
                  <c:v>-3.5732522010803001</c:v>
                </c:pt>
                <c:pt idx="670">
                  <c:v>-3.49622797966</c:v>
                </c:pt>
                <c:pt idx="671">
                  <c:v>-3.4510185718535999</c:v>
                </c:pt>
                <c:pt idx="672">
                  <c:v>-3.4841513633728001</c:v>
                </c:pt>
                <c:pt idx="673">
                  <c:v>-3.4523346424103001</c:v>
                </c:pt>
                <c:pt idx="674">
                  <c:v>-3.4881212711334002</c:v>
                </c:pt>
                <c:pt idx="675">
                  <c:v>-3.4604794979095002</c:v>
                </c:pt>
                <c:pt idx="676">
                  <c:v>-3.4977047443389999</c:v>
                </c:pt>
                <c:pt idx="677">
                  <c:v>-3.4403333663939999</c:v>
                </c:pt>
                <c:pt idx="678">
                  <c:v>-3.4312636852264</c:v>
                </c:pt>
                <c:pt idx="679">
                  <c:v>-3.3836109638214</c:v>
                </c:pt>
                <c:pt idx="680">
                  <c:v>-3.3859391212463001</c:v>
                </c:pt>
                <c:pt idx="681">
                  <c:v>-3.4017677307129</c:v>
                </c:pt>
                <c:pt idx="682">
                  <c:v>-3.4211537837982</c:v>
                </c:pt>
                <c:pt idx="683">
                  <c:v>-3.4525136947632</c:v>
                </c:pt>
                <c:pt idx="684">
                  <c:v>-3.3670208454132</c:v>
                </c:pt>
                <c:pt idx="685">
                  <c:v>-3.3567571640014999</c:v>
                </c:pt>
                <c:pt idx="686">
                  <c:v>-3.3523695468903001</c:v>
                </c:pt>
                <c:pt idx="687">
                  <c:v>-3.3529713153839</c:v>
                </c:pt>
                <c:pt idx="688">
                  <c:v>-3.3929927349090998</c:v>
                </c:pt>
                <c:pt idx="689">
                  <c:v>-3.3701102733611998</c:v>
                </c:pt>
                <c:pt idx="690">
                  <c:v>-3.3696892261504998</c:v>
                </c:pt>
                <c:pt idx="691">
                  <c:v>-3.3086781501770002</c:v>
                </c:pt>
                <c:pt idx="692">
                  <c:v>-3.2886917591095002</c:v>
                </c:pt>
                <c:pt idx="693">
                  <c:v>-3.2611904144286998</c:v>
                </c:pt>
                <c:pt idx="694">
                  <c:v>-3.2970716953278001</c:v>
                </c:pt>
                <c:pt idx="695">
                  <c:v>-3.2660670280457</c:v>
                </c:pt>
                <c:pt idx="696">
                  <c:v>-3.3069396018982</c:v>
                </c:pt>
                <c:pt idx="697">
                  <c:v>-3.2680025100707999</c:v>
                </c:pt>
                <c:pt idx="698">
                  <c:v>-3.2137389183043998</c:v>
                </c:pt>
                <c:pt idx="699">
                  <c:v>-3.2163703441620002</c:v>
                </c:pt>
                <c:pt idx="700">
                  <c:v>-3.1806676387786998</c:v>
                </c:pt>
                <c:pt idx="701">
                  <c:v>-3.1924192905425999</c:v>
                </c:pt>
                <c:pt idx="702">
                  <c:v>-3.2013499736786</c:v>
                </c:pt>
                <c:pt idx="703">
                  <c:v>-3.2451179027557</c:v>
                </c:pt>
                <c:pt idx="704">
                  <c:v>-3.2474400997161998</c:v>
                </c:pt>
                <c:pt idx="705">
                  <c:v>-3.1188733577728001</c:v>
                </c:pt>
                <c:pt idx="706">
                  <c:v>-3.1069862842560001</c:v>
                </c:pt>
                <c:pt idx="707">
                  <c:v>-3.1422564983368</c:v>
                </c:pt>
                <c:pt idx="708">
                  <c:v>-3.1300413608550999</c:v>
                </c:pt>
                <c:pt idx="709">
                  <c:v>-3.1511819362639999</c:v>
                </c:pt>
                <c:pt idx="710">
                  <c:v>-3.1531279087067001</c:v>
                </c:pt>
                <c:pt idx="711">
                  <c:v>-3.0813043117522998</c:v>
                </c:pt>
                <c:pt idx="712">
                  <c:v>-3.0266675949096999</c:v>
                </c:pt>
                <c:pt idx="713">
                  <c:v>-3.0152812004089</c:v>
                </c:pt>
                <c:pt idx="714">
                  <c:v>-3.0597524642943998</c:v>
                </c:pt>
                <c:pt idx="715">
                  <c:v>-3.0836858749389999</c:v>
                </c:pt>
                <c:pt idx="716">
                  <c:v>-3.0394334793090998</c:v>
                </c:pt>
                <c:pt idx="717">
                  <c:v>-2.9818203449249001</c:v>
                </c:pt>
                <c:pt idx="718">
                  <c:v>-2.9867103099822998</c:v>
                </c:pt>
                <c:pt idx="719">
                  <c:v>-3.0182123184203999</c:v>
                </c:pt>
                <c:pt idx="720">
                  <c:v>-2.9462306499481001</c:v>
                </c:pt>
                <c:pt idx="721">
                  <c:v>-2.9774572849274001</c:v>
                </c:pt>
                <c:pt idx="722">
                  <c:v>-2.9951968193053999</c:v>
                </c:pt>
                <c:pt idx="723">
                  <c:v>-2.9427285194396999</c:v>
                </c:pt>
                <c:pt idx="724">
                  <c:v>-2.8682682514190998</c:v>
                </c:pt>
                <c:pt idx="725">
                  <c:v>-2.9195017814636</c:v>
                </c:pt>
                <c:pt idx="726">
                  <c:v>-2.9230432510375999</c:v>
                </c:pt>
                <c:pt idx="727">
                  <c:v>-2.943870306015</c:v>
                </c:pt>
                <c:pt idx="728">
                  <c:v>-2.9389307498932</c:v>
                </c:pt>
                <c:pt idx="729">
                  <c:v>-2.8364307880402002</c:v>
                </c:pt>
                <c:pt idx="730">
                  <c:v>-2.8465042114257999</c:v>
                </c:pt>
                <c:pt idx="731">
                  <c:v>-2.8553645610809002</c:v>
                </c:pt>
                <c:pt idx="732">
                  <c:v>-2.8126630783081001</c:v>
                </c:pt>
                <c:pt idx="733">
                  <c:v>-2.8749177455902002</c:v>
                </c:pt>
                <c:pt idx="734">
                  <c:v>-2.8670086860657</c:v>
                </c:pt>
                <c:pt idx="735">
                  <c:v>-2.8107290267943998</c:v>
                </c:pt>
                <c:pt idx="736">
                  <c:v>-2.7848904132843</c:v>
                </c:pt>
                <c:pt idx="737">
                  <c:v>-2.7531101703643999</c:v>
                </c:pt>
                <c:pt idx="738">
                  <c:v>-2.8016178607940998</c:v>
                </c:pt>
                <c:pt idx="739">
                  <c:v>-2.7998788356781001</c:v>
                </c:pt>
                <c:pt idx="740">
                  <c:v>-2.8002800941467001</c:v>
                </c:pt>
                <c:pt idx="741">
                  <c:v>-2.7296977043152002</c:v>
                </c:pt>
                <c:pt idx="742">
                  <c:v>-2.6939160823821999</c:v>
                </c:pt>
                <c:pt idx="743">
                  <c:v>-2.7261054515839001</c:v>
                </c:pt>
                <c:pt idx="744">
                  <c:v>-2.7456874847411998</c:v>
                </c:pt>
                <c:pt idx="745">
                  <c:v>-2.7336137294768998</c:v>
                </c:pt>
                <c:pt idx="746">
                  <c:v>-2.7415385246277002</c:v>
                </c:pt>
                <c:pt idx="747">
                  <c:v>-2.6567513942718999</c:v>
                </c:pt>
                <c:pt idx="748">
                  <c:v>-2.6827163696289</c:v>
                </c:pt>
                <c:pt idx="749">
                  <c:v>-2.6723575592040998</c:v>
                </c:pt>
                <c:pt idx="750">
                  <c:v>-2.6752264499664</c:v>
                </c:pt>
                <c:pt idx="751">
                  <c:v>-2.6900522708893</c:v>
                </c:pt>
                <c:pt idx="752">
                  <c:v>-2.6336843967438002</c:v>
                </c:pt>
                <c:pt idx="753">
                  <c:v>-2.590087890625</c:v>
                </c:pt>
                <c:pt idx="754">
                  <c:v>-2.6234853267670002</c:v>
                </c:pt>
                <c:pt idx="755">
                  <c:v>-2.5505168437957999</c:v>
                </c:pt>
                <c:pt idx="756">
                  <c:v>-2.5586328506470002</c:v>
                </c:pt>
                <c:pt idx="757">
                  <c:v>-2.6121251583099001</c:v>
                </c:pt>
                <c:pt idx="758">
                  <c:v>-2.6182126998900999</c:v>
                </c:pt>
                <c:pt idx="759">
                  <c:v>-2.5488970279693999</c:v>
                </c:pt>
                <c:pt idx="760">
                  <c:v>-2.5371510982513001</c:v>
                </c:pt>
                <c:pt idx="761">
                  <c:v>-2.5093851089478001</c:v>
                </c:pt>
                <c:pt idx="762">
                  <c:v>-2.5248076915740998</c:v>
                </c:pt>
                <c:pt idx="763">
                  <c:v>-2.5245459079742001</c:v>
                </c:pt>
                <c:pt idx="764">
                  <c:v>-2.5298526287079</c:v>
                </c:pt>
                <c:pt idx="765">
                  <c:v>-2.4524083137511998</c:v>
                </c:pt>
                <c:pt idx="766">
                  <c:v>-2.4687688350677002</c:v>
                </c:pt>
                <c:pt idx="767">
                  <c:v>-2.4413723945618</c:v>
                </c:pt>
                <c:pt idx="768">
                  <c:v>-2.4491326808928999</c:v>
                </c:pt>
                <c:pt idx="769">
                  <c:v>-2.4165725708007999</c:v>
                </c:pt>
                <c:pt idx="770">
                  <c:v>-2.4665596485138002</c:v>
                </c:pt>
                <c:pt idx="771">
                  <c:v>-2.3560683727264</c:v>
                </c:pt>
                <c:pt idx="772">
                  <c:v>-2.3612532615661999</c:v>
                </c:pt>
                <c:pt idx="773">
                  <c:v>-2.3243253231049001</c:v>
                </c:pt>
                <c:pt idx="774">
                  <c:v>-2.3261878490447998</c:v>
                </c:pt>
                <c:pt idx="775">
                  <c:v>-2.3897762298584002</c:v>
                </c:pt>
                <c:pt idx="776">
                  <c:v>-2.3920199871063001</c:v>
                </c:pt>
                <c:pt idx="777">
                  <c:v>-2.2890968322754</c:v>
                </c:pt>
                <c:pt idx="778">
                  <c:v>-2.3142812252045002</c:v>
                </c:pt>
                <c:pt idx="779">
                  <c:v>-2.2969465255736998</c:v>
                </c:pt>
                <c:pt idx="780">
                  <c:v>-2.3060278892517001</c:v>
                </c:pt>
                <c:pt idx="781">
                  <c:v>-2.3096449375153001</c:v>
                </c:pt>
                <c:pt idx="782">
                  <c:v>-2.3263454437256001</c:v>
                </c:pt>
                <c:pt idx="783">
                  <c:v>-2.2344479560852002</c:v>
                </c:pt>
                <c:pt idx="784">
                  <c:v>-2.2065300941467001</c:v>
                </c:pt>
                <c:pt idx="785">
                  <c:v>-2.2490959167479998</c:v>
                </c:pt>
                <c:pt idx="786">
                  <c:v>-2.241278886795</c:v>
                </c:pt>
                <c:pt idx="787">
                  <c:v>-2.2357745170593</c:v>
                </c:pt>
                <c:pt idx="788">
                  <c:v>-2.2387659549713002</c:v>
                </c:pt>
                <c:pt idx="789">
                  <c:v>-2.1898424625396999</c:v>
                </c:pt>
                <c:pt idx="790">
                  <c:v>-2.1369707584381001</c:v>
                </c:pt>
                <c:pt idx="791">
                  <c:v>-2.1549921035767001</c:v>
                </c:pt>
                <c:pt idx="792">
                  <c:v>-2.1672267913818</c:v>
                </c:pt>
                <c:pt idx="793">
                  <c:v>-2.1446993350982999</c:v>
                </c:pt>
                <c:pt idx="794">
                  <c:v>-2.1282339096068998</c:v>
                </c:pt>
                <c:pt idx="795">
                  <c:v>-2.0800604820250999</c:v>
                </c:pt>
                <c:pt idx="796">
                  <c:v>-2.1040816307068</c:v>
                </c:pt>
                <c:pt idx="797">
                  <c:v>-2.1012041568756001</c:v>
                </c:pt>
                <c:pt idx="798">
                  <c:v>-2.0904405117035001</c:v>
                </c:pt>
                <c:pt idx="799">
                  <c:v>-2.0678312778472998</c:v>
                </c:pt>
                <c:pt idx="800">
                  <c:v>-2.0897407531738001</c:v>
                </c:pt>
                <c:pt idx="801">
                  <c:v>-2.1041672229767001</c:v>
                </c:pt>
                <c:pt idx="802">
                  <c:v>-2.0554988384246999</c:v>
                </c:pt>
                <c:pt idx="803">
                  <c:v>-2.0418639183043998</c:v>
                </c:pt>
                <c:pt idx="804">
                  <c:v>-2.0204265117645002</c:v>
                </c:pt>
                <c:pt idx="805">
                  <c:v>-2.0179383754729998</c:v>
                </c:pt>
                <c:pt idx="806">
                  <c:v>-2.0436756610870002</c:v>
                </c:pt>
                <c:pt idx="807">
                  <c:v>-2.0176246166228999</c:v>
                </c:pt>
                <c:pt idx="808">
                  <c:v>-2.0489373207092001</c:v>
                </c:pt>
                <c:pt idx="809">
                  <c:v>-1.9754874706268</c:v>
                </c:pt>
                <c:pt idx="810">
                  <c:v>-1.9745850563049001</c:v>
                </c:pt>
                <c:pt idx="811">
                  <c:v>-1.9584293365479</c:v>
                </c:pt>
                <c:pt idx="812">
                  <c:v>-1.9660089015961</c:v>
                </c:pt>
                <c:pt idx="813">
                  <c:v>-1.9688656330109</c:v>
                </c:pt>
                <c:pt idx="814">
                  <c:v>-1.9728269577026001</c:v>
                </c:pt>
                <c:pt idx="815">
                  <c:v>-1.9770269393921001</c:v>
                </c:pt>
                <c:pt idx="816">
                  <c:v>-1.9119095802307</c:v>
                </c:pt>
                <c:pt idx="817">
                  <c:v>-1.890607714653</c:v>
                </c:pt>
                <c:pt idx="818">
                  <c:v>-1.8914941549301001</c:v>
                </c:pt>
                <c:pt idx="819">
                  <c:v>-1.8774037361145</c:v>
                </c:pt>
                <c:pt idx="820">
                  <c:v>-1.8790538311005001</c:v>
                </c:pt>
                <c:pt idx="821">
                  <c:v>-1.9162316322327</c:v>
                </c:pt>
                <c:pt idx="822">
                  <c:v>-1.8968876600266</c:v>
                </c:pt>
                <c:pt idx="823">
                  <c:v>-1.8185945749282999</c:v>
                </c:pt>
                <c:pt idx="824">
                  <c:v>-1.824991106987</c:v>
                </c:pt>
                <c:pt idx="825">
                  <c:v>-1.7722768783569001</c:v>
                </c:pt>
                <c:pt idx="826">
                  <c:v>-1.75319647789</c:v>
                </c:pt>
                <c:pt idx="827">
                  <c:v>-1.8045716285705999</c:v>
                </c:pt>
                <c:pt idx="828">
                  <c:v>-1.8068180084229</c:v>
                </c:pt>
                <c:pt idx="829">
                  <c:v>-1.7908415794373</c:v>
                </c:pt>
                <c:pt idx="830">
                  <c:v>-1.7356721162796001</c:v>
                </c:pt>
                <c:pt idx="831">
                  <c:v>-1.7317185401916999</c:v>
                </c:pt>
                <c:pt idx="832">
                  <c:v>-1.6972538232803001</c:v>
                </c:pt>
                <c:pt idx="833">
                  <c:v>-1.6765294075012001</c:v>
                </c:pt>
                <c:pt idx="834">
                  <c:v>-1.7186528444289999</c:v>
                </c:pt>
                <c:pt idx="835">
                  <c:v>-1.7423969507217001</c:v>
                </c:pt>
                <c:pt idx="836">
                  <c:v>-1.7443813085555999</c:v>
                </c:pt>
                <c:pt idx="837">
                  <c:v>-1.6541224718094001</c:v>
                </c:pt>
                <c:pt idx="838">
                  <c:v>-1.6269460916519001</c:v>
                </c:pt>
                <c:pt idx="839">
                  <c:v>-1.6162647008896001</c:v>
                </c:pt>
                <c:pt idx="840">
                  <c:v>-1.6431212425232</c:v>
                </c:pt>
                <c:pt idx="841">
                  <c:v>-1.6496073007584</c:v>
                </c:pt>
                <c:pt idx="842">
                  <c:v>-1.6141808032989999</c:v>
                </c:pt>
                <c:pt idx="843">
                  <c:v>-1.6227984428405999</c:v>
                </c:pt>
                <c:pt idx="844">
                  <c:v>-1.6227984428405999</c:v>
                </c:pt>
                <c:pt idx="845">
                  <c:v>-1.5699046850203999</c:v>
                </c:pt>
                <c:pt idx="846">
                  <c:v>-1.5837349891663</c:v>
                </c:pt>
                <c:pt idx="847">
                  <c:v>-1.5397226810455</c:v>
                </c:pt>
                <c:pt idx="848">
                  <c:v>-1.5826810598373</c:v>
                </c:pt>
                <c:pt idx="849">
                  <c:v>-1.5987875461578001</c:v>
                </c:pt>
                <c:pt idx="850">
                  <c:v>-1.5987875461578001</c:v>
                </c:pt>
                <c:pt idx="851">
                  <c:v>-1.5759484767914</c:v>
                </c:pt>
                <c:pt idx="852">
                  <c:v>-1.4901254177094001</c:v>
                </c:pt>
                <c:pt idx="853">
                  <c:v>-1.5090975761414001</c:v>
                </c:pt>
                <c:pt idx="854">
                  <c:v>-1.4890303611755</c:v>
                </c:pt>
                <c:pt idx="855">
                  <c:v>-1.5319889783859</c:v>
                </c:pt>
                <c:pt idx="856">
                  <c:v>-1.5319889783859</c:v>
                </c:pt>
                <c:pt idx="857">
                  <c:v>-1.4829066991805999</c:v>
                </c:pt>
                <c:pt idx="858">
                  <c:v>-1.4780198335648</c:v>
                </c:pt>
                <c:pt idx="859">
                  <c:v>-1.449368596077</c:v>
                </c:pt>
                <c:pt idx="860">
                  <c:v>-1.449368596077</c:v>
                </c:pt>
                <c:pt idx="861">
                  <c:v>-1.4521099328995</c:v>
                </c:pt>
                <c:pt idx="862">
                  <c:v>-1.4521099328995</c:v>
                </c:pt>
                <c:pt idx="863">
                  <c:v>-1.4399954080582</c:v>
                </c:pt>
                <c:pt idx="864">
                  <c:v>-1.4498536586760999</c:v>
                </c:pt>
                <c:pt idx="865">
                  <c:v>-1.457923412323</c:v>
                </c:pt>
                <c:pt idx="866">
                  <c:v>-1.3646792173386</c:v>
                </c:pt>
                <c:pt idx="867">
                  <c:v>-1.3503319025039999</c:v>
                </c:pt>
                <c:pt idx="868">
                  <c:v>-1.3543834686278999</c:v>
                </c:pt>
                <c:pt idx="869">
                  <c:v>-1.3800106048584</c:v>
                </c:pt>
                <c:pt idx="870">
                  <c:v>-1.3764400482178001</c:v>
                </c:pt>
                <c:pt idx="871">
                  <c:v>-1.3447448015212999</c:v>
                </c:pt>
                <c:pt idx="872">
                  <c:v>-1.4094146490096999</c:v>
                </c:pt>
                <c:pt idx="873">
                  <c:v>-1.3184795379639001</c:v>
                </c:pt>
                <c:pt idx="874">
                  <c:v>-1.2775266170502</c:v>
                </c:pt>
                <c:pt idx="875">
                  <c:v>-1.3067009449005</c:v>
                </c:pt>
                <c:pt idx="876">
                  <c:v>-1.2601894140244001</c:v>
                </c:pt>
                <c:pt idx="877">
                  <c:v>-1.3076503276825</c:v>
                </c:pt>
                <c:pt idx="878">
                  <c:v>-1.3237940073012999</c:v>
                </c:pt>
                <c:pt idx="879">
                  <c:v>-1.3175897598266999</c:v>
                </c:pt>
                <c:pt idx="880">
                  <c:v>-1.2323673963546999</c:v>
                </c:pt>
                <c:pt idx="881">
                  <c:v>-1.2474106550216999</c:v>
                </c:pt>
                <c:pt idx="882">
                  <c:v>-1.1884120702744001</c:v>
                </c:pt>
                <c:pt idx="883">
                  <c:v>-1.2031221389771001</c:v>
                </c:pt>
                <c:pt idx="884">
                  <c:v>-1.2375326156616</c:v>
                </c:pt>
                <c:pt idx="885">
                  <c:v>-1.234265089035</c:v>
                </c:pt>
                <c:pt idx="886">
                  <c:v>-1.2502677440643</c:v>
                </c:pt>
                <c:pt idx="887">
                  <c:v>-1.1456104516982999</c:v>
                </c:pt>
                <c:pt idx="888">
                  <c:v>-1.1190851926804</c:v>
                </c:pt>
                <c:pt idx="889">
                  <c:v>-1.1557416915894001</c:v>
                </c:pt>
                <c:pt idx="890">
                  <c:v>-1.1501642465591</c:v>
                </c:pt>
                <c:pt idx="891">
                  <c:v>-1.1422244310378999</c:v>
                </c:pt>
                <c:pt idx="892">
                  <c:v>-1.1373471021652</c:v>
                </c:pt>
                <c:pt idx="893">
                  <c:v>-1.1706548929214</c:v>
                </c:pt>
                <c:pt idx="894">
                  <c:v>-1.0976403951645</c:v>
                </c:pt>
                <c:pt idx="895">
                  <c:v>-1.0838515758514</c:v>
                </c:pt>
                <c:pt idx="896">
                  <c:v>-1.0401612520218</c:v>
                </c:pt>
                <c:pt idx="897">
                  <c:v>-1.0832816362380999</c:v>
                </c:pt>
                <c:pt idx="898">
                  <c:v>-1.0892373323441</c:v>
                </c:pt>
                <c:pt idx="899">
                  <c:v>-1.0788377523421999</c:v>
                </c:pt>
                <c:pt idx="900">
                  <c:v>-1.0975524187087999</c:v>
                </c:pt>
                <c:pt idx="901">
                  <c:v>-1.0290017127991</c:v>
                </c:pt>
                <c:pt idx="902">
                  <c:v>-1.0012270212173</c:v>
                </c:pt>
                <c:pt idx="903">
                  <c:v>-0.99339836835860995</c:v>
                </c:pt>
                <c:pt idx="904">
                  <c:v>-1.0149354934692001</c:v>
                </c:pt>
                <c:pt idx="905">
                  <c:v>-0.97467172145844005</c:v>
                </c:pt>
                <c:pt idx="906">
                  <c:v>-1.0026186704636</c:v>
                </c:pt>
                <c:pt idx="907">
                  <c:v>-1.0156594514846999</c:v>
                </c:pt>
                <c:pt idx="908">
                  <c:v>-0.93854606151580999</c:v>
                </c:pt>
                <c:pt idx="909">
                  <c:v>-0.92293989658356002</c:v>
                </c:pt>
                <c:pt idx="910">
                  <c:v>-0.89706206321715998</c:v>
                </c:pt>
                <c:pt idx="911">
                  <c:v>-0.90497702360152998</c:v>
                </c:pt>
                <c:pt idx="912">
                  <c:v>-0.92502570152283004</c:v>
                </c:pt>
                <c:pt idx="913">
                  <c:v>-0.91776460409163996</c:v>
                </c:pt>
                <c:pt idx="914">
                  <c:v>-0.90173745155333995</c:v>
                </c:pt>
                <c:pt idx="915">
                  <c:v>-0.84878474473953003</c:v>
                </c:pt>
                <c:pt idx="916">
                  <c:v>-0.84093481302260997</c:v>
                </c:pt>
                <c:pt idx="917">
                  <c:v>-0.84802031517028997</c:v>
                </c:pt>
                <c:pt idx="918">
                  <c:v>-0.85034877061844005</c:v>
                </c:pt>
                <c:pt idx="919">
                  <c:v>-0.84930449724196999</c:v>
                </c:pt>
                <c:pt idx="920">
                  <c:v>-0.87093460559845004</c:v>
                </c:pt>
                <c:pt idx="921">
                  <c:v>-0.88218700885773005</c:v>
                </c:pt>
                <c:pt idx="922">
                  <c:v>-0.78298515081405995</c:v>
                </c:pt>
                <c:pt idx="923">
                  <c:v>-0.78163754940033003</c:v>
                </c:pt>
                <c:pt idx="924">
                  <c:v>-0.77514135837554998</c:v>
                </c:pt>
                <c:pt idx="925">
                  <c:v>-0.74106150865554998</c:v>
                </c:pt>
                <c:pt idx="926">
                  <c:v>-0.77955520153045998</c:v>
                </c:pt>
                <c:pt idx="927">
                  <c:v>-0.80493038892746005</c:v>
                </c:pt>
                <c:pt idx="928">
                  <c:v>-0.79132795333862005</c:v>
                </c:pt>
                <c:pt idx="929">
                  <c:v>-0.70937854051589999</c:v>
                </c:pt>
                <c:pt idx="930">
                  <c:v>-0.67319524288177002</c:v>
                </c:pt>
                <c:pt idx="931">
                  <c:v>-0.69367974996566995</c:v>
                </c:pt>
                <c:pt idx="932">
                  <c:v>-0.70197677612304998</c:v>
                </c:pt>
                <c:pt idx="933">
                  <c:v>-0.65100806951523005</c:v>
                </c:pt>
                <c:pt idx="934">
                  <c:v>-0.66937482357025002</c:v>
                </c:pt>
                <c:pt idx="935">
                  <c:v>-0.71085256338119995</c:v>
                </c:pt>
                <c:pt idx="936">
                  <c:v>-0.61601799726485995</c:v>
                </c:pt>
                <c:pt idx="937">
                  <c:v>-0.63675558567046997</c:v>
                </c:pt>
                <c:pt idx="938">
                  <c:v>-0.59525644779205</c:v>
                </c:pt>
                <c:pt idx="939">
                  <c:v>-0.62007969617844005</c:v>
                </c:pt>
                <c:pt idx="940">
                  <c:v>-0.61385685205460006</c:v>
                </c:pt>
                <c:pt idx="941">
                  <c:v>-0.62487822771071999</c:v>
                </c:pt>
                <c:pt idx="942">
                  <c:v>-0.65452712774277</c:v>
                </c:pt>
                <c:pt idx="943">
                  <c:v>-0.56426495313643998</c:v>
                </c:pt>
                <c:pt idx="944">
                  <c:v>-0.53337651491164995</c:v>
                </c:pt>
                <c:pt idx="945">
                  <c:v>-0.53386211395264005</c:v>
                </c:pt>
                <c:pt idx="946">
                  <c:v>-0.5260009765625</c:v>
                </c:pt>
                <c:pt idx="947">
                  <c:v>-0.51462119817733998</c:v>
                </c:pt>
                <c:pt idx="948">
                  <c:v>-0.5556281208992</c:v>
                </c:pt>
                <c:pt idx="949">
                  <c:v>-0.52393716573714999</c:v>
                </c:pt>
                <c:pt idx="950">
                  <c:v>-0.47871598601340998</c:v>
                </c:pt>
                <c:pt idx="951">
                  <c:v>-0.45773708820343001</c:v>
                </c:pt>
                <c:pt idx="952">
                  <c:v>-0.45914953947067</c:v>
                </c:pt>
                <c:pt idx="953">
                  <c:v>-0.43714740872383001</c:v>
                </c:pt>
                <c:pt idx="954">
                  <c:v>-0.45042628049849998</c:v>
                </c:pt>
                <c:pt idx="955">
                  <c:v>-0.46003380417824002</c:v>
                </c:pt>
                <c:pt idx="956">
                  <c:v>-0.45314025878906</c:v>
                </c:pt>
                <c:pt idx="957">
                  <c:v>-0.39529523253441001</c:v>
                </c:pt>
                <c:pt idx="958">
                  <c:v>-0.37758702039719</c:v>
                </c:pt>
                <c:pt idx="959">
                  <c:v>-0.39348226785660001</c:v>
                </c:pt>
                <c:pt idx="960">
                  <c:v>-0.36312189698219</c:v>
                </c:pt>
                <c:pt idx="961">
                  <c:v>-0.39054405689239002</c:v>
                </c:pt>
                <c:pt idx="962">
                  <c:v>-0.36134988069534002</c:v>
                </c:pt>
                <c:pt idx="963">
                  <c:v>-0.40424984693527</c:v>
                </c:pt>
                <c:pt idx="964">
                  <c:v>-0.31968629360199002</c:v>
                </c:pt>
                <c:pt idx="965">
                  <c:v>-0.29803702235222002</c:v>
                </c:pt>
                <c:pt idx="966">
                  <c:v>-0.28696072101593001</c:v>
                </c:pt>
                <c:pt idx="967">
                  <c:v>-0.29872387647629001</c:v>
                </c:pt>
                <c:pt idx="968">
                  <c:v>-0.29732093214989003</c:v>
                </c:pt>
                <c:pt idx="969">
                  <c:v>-0.33063596487044999</c:v>
                </c:pt>
                <c:pt idx="970">
                  <c:v>-0.34044143557549</c:v>
                </c:pt>
                <c:pt idx="971">
                  <c:v>-0.23291492462158001</c:v>
                </c:pt>
                <c:pt idx="972">
                  <c:v>-0.24089321494102001</c:v>
                </c:pt>
                <c:pt idx="973">
                  <c:v>-0.22108812630176999</c:v>
                </c:pt>
                <c:pt idx="974">
                  <c:v>-0.20061568915844</c:v>
                </c:pt>
                <c:pt idx="975">
                  <c:v>-0.21607172489165999</c:v>
                </c:pt>
                <c:pt idx="976">
                  <c:v>-0.23266308009624001</c:v>
                </c:pt>
                <c:pt idx="977">
                  <c:v>-0.24004024267196999</c:v>
                </c:pt>
                <c:pt idx="978">
                  <c:v>-0.17770980298519001</c:v>
                </c:pt>
                <c:pt idx="979">
                  <c:v>-0.13423347473145</c:v>
                </c:pt>
                <c:pt idx="980">
                  <c:v>-0.13397715985774999</c:v>
                </c:pt>
                <c:pt idx="981">
                  <c:v>-0.13980008661747001</c:v>
                </c:pt>
                <c:pt idx="982">
                  <c:v>-0.15557083487511</c:v>
                </c:pt>
                <c:pt idx="983">
                  <c:v>-0.16328890621662001</c:v>
                </c:pt>
                <c:pt idx="984">
                  <c:v>-0.15109649300575001</c:v>
                </c:pt>
                <c:pt idx="985">
                  <c:v>-9.9221274256709999E-2</c:v>
                </c:pt>
                <c:pt idx="986">
                  <c:v>-9.0893670916560004E-2</c:v>
                </c:pt>
                <c:pt idx="987">
                  <c:v>-6.1087213456629999E-2</c:v>
                </c:pt>
                <c:pt idx="988">
                  <c:v>-7.7980838716029996E-2</c:v>
                </c:pt>
                <c:pt idx="989">
                  <c:v>-9.2556327581409997E-2</c:v>
                </c:pt>
                <c:pt idx="990">
                  <c:v>-0.11298102140426999</c:v>
                </c:pt>
                <c:pt idx="991">
                  <c:v>-0.1082578599453</c:v>
                </c:pt>
                <c:pt idx="992">
                  <c:v>-1.1660776101049999E-2</c:v>
                </c:pt>
                <c:pt idx="993">
                  <c:v>3.9189481176400004E-3</c:v>
                </c:pt>
                <c:pt idx="994">
                  <c:v>1.1383553035560001E-2</c:v>
                </c:pt>
                <c:pt idx="995">
                  <c:v>-2.2675512358550001E-2</c:v>
                </c:pt>
                <c:pt idx="996">
                  <c:v>-1.285147853196E-2</c:v>
                </c:pt>
                <c:pt idx="997">
                  <c:v>-1.839694008231E-2</c:v>
                </c:pt>
                <c:pt idx="998">
                  <c:v>-1.7479980364440002E-2</c:v>
                </c:pt>
                <c:pt idx="999">
                  <c:v>4.79464866221E-2</c:v>
                </c:pt>
                <c:pt idx="1000">
                  <c:v>5.6796792894599997E-2</c:v>
                </c:pt>
                <c:pt idx="1001">
                  <c:v>6.7674331367020002E-2</c:v>
                </c:pt>
                <c:pt idx="1002">
                  <c:v>6.6067412495610003E-2</c:v>
                </c:pt>
                <c:pt idx="1003">
                  <c:v>6.9891825318339998E-2</c:v>
                </c:pt>
                <c:pt idx="1004">
                  <c:v>4.2556546628479998E-2</c:v>
                </c:pt>
                <c:pt idx="1005">
                  <c:v>4.9444869160650003E-2</c:v>
                </c:pt>
                <c:pt idx="1006">
                  <c:v>0.10524030774831999</c:v>
                </c:pt>
                <c:pt idx="1007">
                  <c:v>0.13331030309200001</c:v>
                </c:pt>
                <c:pt idx="1008">
                  <c:v>0.14748407900332999</c:v>
                </c:pt>
                <c:pt idx="1009">
                  <c:v>0.13791291415691001</c:v>
                </c:pt>
                <c:pt idx="1010">
                  <c:v>0.14422307908535001</c:v>
                </c:pt>
                <c:pt idx="1011">
                  <c:v>0.11550740897655</c:v>
                </c:pt>
                <c:pt idx="1012">
                  <c:v>0.18913580477238001</c:v>
                </c:pt>
                <c:pt idx="1013">
                  <c:v>0.20576794445515001</c:v>
                </c:pt>
                <c:pt idx="1014">
                  <c:v>0.22144699096680001</c:v>
                </c:pt>
                <c:pt idx="1015">
                  <c:v>0.20578566193580999</c:v>
                </c:pt>
                <c:pt idx="1016">
                  <c:v>0.20642542839049999</c:v>
                </c:pt>
                <c:pt idx="1017">
                  <c:v>0.21710698306560999</c:v>
                </c:pt>
                <c:pt idx="1018">
                  <c:v>0.28473493456840998</c:v>
                </c:pt>
                <c:pt idx="1019">
                  <c:v>0.29671409726143</c:v>
                </c:pt>
                <c:pt idx="1020">
                  <c:v>0.30578866600990001</c:v>
                </c:pt>
                <c:pt idx="1021">
                  <c:v>0.30654886364937001</c:v>
                </c:pt>
                <c:pt idx="1022">
                  <c:v>0.29023936390876998</c:v>
                </c:pt>
                <c:pt idx="1023">
                  <c:v>0.27937978506088001</c:v>
                </c:pt>
                <c:pt idx="1024">
                  <c:v>0.37266534566879</c:v>
                </c:pt>
                <c:pt idx="1025">
                  <c:v>0.36032342910767001</c:v>
                </c:pt>
                <c:pt idx="1026">
                  <c:v>0.36160448193549999</c:v>
                </c:pt>
                <c:pt idx="1027">
                  <c:v>0.36223906278610002</c:v>
                </c:pt>
                <c:pt idx="1028">
                  <c:v>0.35293534398079002</c:v>
                </c:pt>
                <c:pt idx="1029">
                  <c:v>0.33666512370110002</c:v>
                </c:pt>
                <c:pt idx="1030">
                  <c:v>0.43301352858543002</c:v>
                </c:pt>
                <c:pt idx="1031">
                  <c:v>0.42336690425873003</c:v>
                </c:pt>
                <c:pt idx="1032">
                  <c:v>0.42485174536705</c:v>
                </c:pt>
                <c:pt idx="1033">
                  <c:v>0.44737663865089</c:v>
                </c:pt>
                <c:pt idx="1034">
                  <c:v>0.41193637251853998</c:v>
                </c:pt>
                <c:pt idx="1035">
                  <c:v>0.49642306566237998</c:v>
                </c:pt>
                <c:pt idx="1036">
                  <c:v>0.49110093712807001</c:v>
                </c:pt>
                <c:pt idx="1037">
                  <c:v>0.52980273962020996</c:v>
                </c:pt>
                <c:pt idx="1038">
                  <c:v>0.49813431501388999</c:v>
                </c:pt>
                <c:pt idx="1039">
                  <c:v>0.51098555326462003</c:v>
                </c:pt>
                <c:pt idx="1040">
                  <c:v>0.48349672555923001</c:v>
                </c:pt>
                <c:pt idx="1041">
                  <c:v>0.54667598009108997</c:v>
                </c:pt>
                <c:pt idx="1042">
                  <c:v>0.53041964769363004</c:v>
                </c:pt>
                <c:pt idx="1043">
                  <c:v>0.55082178115845004</c:v>
                </c:pt>
                <c:pt idx="1044">
                  <c:v>0.55577605962752996</c:v>
                </c:pt>
                <c:pt idx="1045">
                  <c:v>0.52750074863434004</c:v>
                </c:pt>
                <c:pt idx="1046">
                  <c:v>0.50703984498978005</c:v>
                </c:pt>
                <c:pt idx="1047">
                  <c:v>0.56734740734099998</c:v>
                </c:pt>
                <c:pt idx="1048">
                  <c:v>0.53506708145142001</c:v>
                </c:pt>
                <c:pt idx="1049">
                  <c:v>0.55899518728256004</c:v>
                </c:pt>
                <c:pt idx="1050">
                  <c:v>0.53043276071547996</c:v>
                </c:pt>
                <c:pt idx="1051">
                  <c:v>0.54403853416443004</c:v>
                </c:pt>
                <c:pt idx="1052">
                  <c:v>0.52676391601562</c:v>
                </c:pt>
                <c:pt idx="1053">
                  <c:v>0.54342263936996005</c:v>
                </c:pt>
                <c:pt idx="1054">
                  <c:v>0.56924921274185003</c:v>
                </c:pt>
                <c:pt idx="1055">
                  <c:v>0.524369597435</c:v>
                </c:pt>
                <c:pt idx="1056">
                  <c:v>0.54998207092285001</c:v>
                </c:pt>
                <c:pt idx="1057">
                  <c:v>0.52005034685134999</c:v>
                </c:pt>
                <c:pt idx="1058">
                  <c:v>0.51636320352553999</c:v>
                </c:pt>
                <c:pt idx="1059">
                  <c:v>0.53771400451660001</c:v>
                </c:pt>
                <c:pt idx="1060">
                  <c:v>0.56335699558258001</c:v>
                </c:pt>
                <c:pt idx="1061">
                  <c:v>0.54058116674422996</c:v>
                </c:pt>
                <c:pt idx="1062">
                  <c:v>0.53706175088882002</c:v>
                </c:pt>
                <c:pt idx="1063">
                  <c:v>0.51933127641678001</c:v>
                </c:pt>
                <c:pt idx="1064">
                  <c:v>0.52131098508835005</c:v>
                </c:pt>
                <c:pt idx="1065">
                  <c:v>0.53292721509933005</c:v>
                </c:pt>
                <c:pt idx="1066">
                  <c:v>0.554143846035</c:v>
                </c:pt>
                <c:pt idx="1067">
                  <c:v>0.54971635341643998</c:v>
                </c:pt>
                <c:pt idx="1068">
                  <c:v>0.53218924999237005</c:v>
                </c:pt>
                <c:pt idx="1069">
                  <c:v>0.51685005426407005</c:v>
                </c:pt>
                <c:pt idx="1070">
                  <c:v>0.51140111684798994</c:v>
                </c:pt>
                <c:pt idx="1071">
                  <c:v>0.55983966588973999</c:v>
                </c:pt>
                <c:pt idx="1072">
                  <c:v>0.54846006631850996</c:v>
                </c:pt>
                <c:pt idx="1073">
                  <c:v>0.56633812189101995</c:v>
                </c:pt>
                <c:pt idx="1074">
                  <c:v>0.54504835605621005</c:v>
                </c:pt>
                <c:pt idx="1075">
                  <c:v>0.52374857664107999</c:v>
                </c:pt>
                <c:pt idx="1076">
                  <c:v>0.53803008794785001</c:v>
                </c:pt>
                <c:pt idx="1077">
                  <c:v>0.57800054550170998</c:v>
                </c:pt>
                <c:pt idx="1078">
                  <c:v>0.56241101026535001</c:v>
                </c:pt>
                <c:pt idx="1079">
                  <c:v>0.60446429252625</c:v>
                </c:pt>
                <c:pt idx="1080">
                  <c:v>0.56022995710373003</c:v>
                </c:pt>
                <c:pt idx="1081">
                  <c:v>0.56431585550308005</c:v>
                </c:pt>
                <c:pt idx="1082">
                  <c:v>0.57196491956711004</c:v>
                </c:pt>
                <c:pt idx="1083">
                  <c:v>0.66483253240585005</c:v>
                </c:pt>
                <c:pt idx="1084">
                  <c:v>0.67570596933365001</c:v>
                </c:pt>
                <c:pt idx="1085">
                  <c:v>0.67824411392212003</c:v>
                </c:pt>
                <c:pt idx="1086">
                  <c:v>0.66360729932785001</c:v>
                </c:pt>
                <c:pt idx="1087">
                  <c:v>0.65262448787688998</c:v>
                </c:pt>
                <c:pt idx="1088">
                  <c:v>0.66311752796172996</c:v>
                </c:pt>
                <c:pt idx="1089">
                  <c:v>0.74136584997177002</c:v>
                </c:pt>
                <c:pt idx="1090">
                  <c:v>0.74934440851212003</c:v>
                </c:pt>
                <c:pt idx="1091">
                  <c:v>0.75971174240112005</c:v>
                </c:pt>
                <c:pt idx="1092">
                  <c:v>0.75134325027465998</c:v>
                </c:pt>
                <c:pt idx="1093">
                  <c:v>0.72242146730422996</c:v>
                </c:pt>
                <c:pt idx="1094">
                  <c:v>0.73755300045012995</c:v>
                </c:pt>
                <c:pt idx="1095">
                  <c:v>0.78980863094330001</c:v>
                </c:pt>
                <c:pt idx="1096">
                  <c:v>0.79190027713776001</c:v>
                </c:pt>
                <c:pt idx="1097">
                  <c:v>0.80602526664733998</c:v>
                </c:pt>
                <c:pt idx="1098">
                  <c:v>0.82014673948287997</c:v>
                </c:pt>
                <c:pt idx="1099">
                  <c:v>0.81012934446335005</c:v>
                </c:pt>
                <c:pt idx="1100">
                  <c:v>0.78895622491837003</c:v>
                </c:pt>
                <c:pt idx="1101">
                  <c:v>0.79171091318130005</c:v>
                </c:pt>
                <c:pt idx="1102">
                  <c:v>0.87873715162277</c:v>
                </c:pt>
                <c:pt idx="1103">
                  <c:v>0.87781250476837003</c:v>
                </c:pt>
                <c:pt idx="1104">
                  <c:v>0.89650195837020996</c:v>
                </c:pt>
                <c:pt idx="1105">
                  <c:v>0.88638585805893</c:v>
                </c:pt>
                <c:pt idx="1106">
                  <c:v>0.87394118309020996</c:v>
                </c:pt>
                <c:pt idx="1107">
                  <c:v>0.86670351028442005</c:v>
                </c:pt>
                <c:pt idx="1108">
                  <c:v>0.85260862112044999</c:v>
                </c:pt>
                <c:pt idx="1109">
                  <c:v>0.96789401769637995</c:v>
                </c:pt>
                <c:pt idx="1110">
                  <c:v>0.97646236419678001</c:v>
                </c:pt>
                <c:pt idx="1111">
                  <c:v>0.99312162399292003</c:v>
                </c:pt>
                <c:pt idx="1112">
                  <c:v>0.96745330095291004</c:v>
                </c:pt>
                <c:pt idx="1113">
                  <c:v>0.96436166763305997</c:v>
                </c:pt>
                <c:pt idx="1114">
                  <c:v>0.97120106220244995</c:v>
                </c:pt>
                <c:pt idx="1115">
                  <c:v>1.0615464448929</c:v>
                </c:pt>
                <c:pt idx="1116">
                  <c:v>1.0654817819594999</c:v>
                </c:pt>
                <c:pt idx="1117">
                  <c:v>1.0656201839446999</c:v>
                </c:pt>
                <c:pt idx="1118">
                  <c:v>1.0471438169478999</c:v>
                </c:pt>
                <c:pt idx="1119">
                  <c:v>1.0488651990891</c:v>
                </c:pt>
                <c:pt idx="1120">
                  <c:v>1.0464838743210001</c:v>
                </c:pt>
                <c:pt idx="1121">
                  <c:v>1.1146198511123999</c:v>
                </c:pt>
                <c:pt idx="1122">
                  <c:v>1.1195772886276001</c:v>
                </c:pt>
                <c:pt idx="1123">
                  <c:v>1.1246070861816</c:v>
                </c:pt>
                <c:pt idx="1124">
                  <c:v>1.1248500347137</c:v>
                </c:pt>
                <c:pt idx="1125">
                  <c:v>1.1543512344360001</c:v>
                </c:pt>
                <c:pt idx="1126">
                  <c:v>1.1172331571578999</c:v>
                </c:pt>
                <c:pt idx="1127">
                  <c:v>1.1033726930618</c:v>
                </c:pt>
                <c:pt idx="1128">
                  <c:v>1.1743650436401001</c:v>
                </c:pt>
                <c:pt idx="1129">
                  <c:v>1.1946465969086</c:v>
                </c:pt>
                <c:pt idx="1130">
                  <c:v>1.2060788869857999</c:v>
                </c:pt>
                <c:pt idx="1131">
                  <c:v>1.1934078931808001</c:v>
                </c:pt>
                <c:pt idx="1132">
                  <c:v>1.2030303478241</c:v>
                </c:pt>
                <c:pt idx="1133">
                  <c:v>1.1776689291</c:v>
                </c:pt>
                <c:pt idx="1134">
                  <c:v>1.1882618665694999</c:v>
                </c:pt>
                <c:pt idx="1135">
                  <c:v>1.2775052785873</c:v>
                </c:pt>
                <c:pt idx="1136">
                  <c:v>1.2939007282257</c:v>
                </c:pt>
                <c:pt idx="1137">
                  <c:v>1.2706415653229</c:v>
                </c:pt>
                <c:pt idx="1138">
                  <c:v>1.2651587724686</c:v>
                </c:pt>
                <c:pt idx="1139">
                  <c:v>1.2604057788848999</c:v>
                </c:pt>
                <c:pt idx="1140">
                  <c:v>1.2671837806702</c:v>
                </c:pt>
                <c:pt idx="1141">
                  <c:v>1.2724233865737999</c:v>
                </c:pt>
                <c:pt idx="1142">
                  <c:v>1.3651092052460001</c:v>
                </c:pt>
                <c:pt idx="1143">
                  <c:v>1.3651092052460001</c:v>
                </c:pt>
                <c:pt idx="1144">
                  <c:v>1.3594766855239999</c:v>
                </c:pt>
                <c:pt idx="1145">
                  <c:v>1.3379976749419999</c:v>
                </c:pt>
                <c:pt idx="1146">
                  <c:v>1.3499699831009</c:v>
                </c:pt>
                <c:pt idx="1147">
                  <c:v>1.3652089834212999</c:v>
                </c:pt>
                <c:pt idx="1148">
                  <c:v>1.3389620780945</c:v>
                </c:pt>
                <c:pt idx="1149">
                  <c:v>1.4242717027664</c:v>
                </c:pt>
                <c:pt idx="1150">
                  <c:v>1.4363958835602</c:v>
                </c:pt>
                <c:pt idx="1151">
                  <c:v>1.4363958835602</c:v>
                </c:pt>
                <c:pt idx="1152">
                  <c:v>1.4357707500457999</c:v>
                </c:pt>
                <c:pt idx="1153">
                  <c:v>1.4327685832977</c:v>
                </c:pt>
                <c:pt idx="1154">
                  <c:v>1.4208899736403999</c:v>
                </c:pt>
                <c:pt idx="1155">
                  <c:v>1.4199969768523999</c:v>
                </c:pt>
                <c:pt idx="1156">
                  <c:v>1.5260499715805</c:v>
                </c:pt>
                <c:pt idx="1157">
                  <c:v>1.5253365039825</c:v>
                </c:pt>
                <c:pt idx="1158">
                  <c:v>1.5111429691314999</c:v>
                </c:pt>
                <c:pt idx="1159">
                  <c:v>1.5160349607468</c:v>
                </c:pt>
                <c:pt idx="1160">
                  <c:v>1.5051326751709</c:v>
                </c:pt>
                <c:pt idx="1161">
                  <c:v>1.5051326751709</c:v>
                </c:pt>
                <c:pt idx="1162">
                  <c:v>1.5811823606491</c:v>
                </c:pt>
                <c:pt idx="1163">
                  <c:v>1.5806027650833001</c:v>
                </c:pt>
                <c:pt idx="1164">
                  <c:v>1.5878272056580001</c:v>
                </c:pt>
                <c:pt idx="1165">
                  <c:v>1.5706423521041999</c:v>
                </c:pt>
                <c:pt idx="1166">
                  <c:v>1.5690206289291</c:v>
                </c:pt>
                <c:pt idx="1167">
                  <c:v>1.5683411359787001</c:v>
                </c:pt>
                <c:pt idx="1168">
                  <c:v>1.5776238441467001</c:v>
                </c:pt>
                <c:pt idx="1169">
                  <c:v>1.6455600261687999</c:v>
                </c:pt>
                <c:pt idx="1170">
                  <c:v>1.6632090806961</c:v>
                </c:pt>
                <c:pt idx="1171">
                  <c:v>1.6966260671616</c:v>
                </c:pt>
                <c:pt idx="1172">
                  <c:v>1.6647065877914</c:v>
                </c:pt>
                <c:pt idx="1173">
                  <c:v>1.6561553478241</c:v>
                </c:pt>
                <c:pt idx="1174">
                  <c:v>1.6479389667511</c:v>
                </c:pt>
                <c:pt idx="1175">
                  <c:v>1.6434583663939999</c:v>
                </c:pt>
                <c:pt idx="1176">
                  <c:v>1.7211002111435001</c:v>
                </c:pt>
                <c:pt idx="1177">
                  <c:v>1.7385098934173999</c:v>
                </c:pt>
                <c:pt idx="1178">
                  <c:v>1.7331047058105</c:v>
                </c:pt>
                <c:pt idx="1179">
                  <c:v>1.7363247871398999</c:v>
                </c:pt>
                <c:pt idx="1180">
                  <c:v>1.7278250455855999</c:v>
                </c:pt>
                <c:pt idx="1181">
                  <c:v>1.7343530654907</c:v>
                </c:pt>
                <c:pt idx="1182">
                  <c:v>1.6970099210739</c:v>
                </c:pt>
                <c:pt idx="1183">
                  <c:v>1.7801358699798999</c:v>
                </c:pt>
                <c:pt idx="1184">
                  <c:v>1.7802191972732999</c:v>
                </c:pt>
                <c:pt idx="1185">
                  <c:v>1.8064749240875</c:v>
                </c:pt>
                <c:pt idx="1186">
                  <c:v>1.7873547077178999</c:v>
                </c:pt>
                <c:pt idx="1187">
                  <c:v>1.7853932380676001</c:v>
                </c:pt>
                <c:pt idx="1188">
                  <c:v>1.7951774597168</c:v>
                </c:pt>
                <c:pt idx="1189">
                  <c:v>1.7777667045593</c:v>
                </c:pt>
                <c:pt idx="1190">
                  <c:v>1.8687120676041</c:v>
                </c:pt>
                <c:pt idx="1191">
                  <c:v>1.8613568544387999</c:v>
                </c:pt>
                <c:pt idx="1192">
                  <c:v>1.8597646951675</c:v>
                </c:pt>
                <c:pt idx="1193">
                  <c:v>1.8640342950821001</c:v>
                </c:pt>
                <c:pt idx="1194">
                  <c:v>1.8470216989517001</c:v>
                </c:pt>
                <c:pt idx="1195">
                  <c:v>1.8430781364441</c:v>
                </c:pt>
                <c:pt idx="1196">
                  <c:v>1.8487093448639</c:v>
                </c:pt>
                <c:pt idx="1197">
                  <c:v>1.9234292507171999</c:v>
                </c:pt>
                <c:pt idx="1198">
                  <c:v>1.9272745847702</c:v>
                </c:pt>
                <c:pt idx="1199">
                  <c:v>1.9312453269958001</c:v>
                </c:pt>
                <c:pt idx="1200">
                  <c:v>1.9390729665755999</c:v>
                </c:pt>
                <c:pt idx="1201">
                  <c:v>1.9436947107314999</c:v>
                </c:pt>
                <c:pt idx="1202">
                  <c:v>1.9167033433914</c:v>
                </c:pt>
                <c:pt idx="1203">
                  <c:v>1.9225298166275</c:v>
                </c:pt>
                <c:pt idx="1204">
                  <c:v>1.9860119819641</c:v>
                </c:pt>
                <c:pt idx="1205">
                  <c:v>1.9967570304871001</c:v>
                </c:pt>
                <c:pt idx="1206">
                  <c:v>2.0073735713958998</c:v>
                </c:pt>
                <c:pt idx="1207">
                  <c:v>2.0170383453368999</c:v>
                </c:pt>
                <c:pt idx="1208">
                  <c:v>2.0030570030211998</c:v>
                </c:pt>
                <c:pt idx="1209">
                  <c:v>1.9942086935043</c:v>
                </c:pt>
                <c:pt idx="1210">
                  <c:v>1.9999080896378001</c:v>
                </c:pt>
                <c:pt idx="1211">
                  <c:v>2.0532195568085001</c:v>
                </c:pt>
                <c:pt idx="1212">
                  <c:v>2.0738792419433998</c:v>
                </c:pt>
                <c:pt idx="1213">
                  <c:v>2.0779585838318</c:v>
                </c:pt>
                <c:pt idx="1214">
                  <c:v>2.0824406147003001</c:v>
                </c:pt>
                <c:pt idx="1215">
                  <c:v>2.0669765472411998</c:v>
                </c:pt>
                <c:pt idx="1216">
                  <c:v>2.0778694152832</c:v>
                </c:pt>
                <c:pt idx="1217">
                  <c:v>2.0566375255585001</c:v>
                </c:pt>
                <c:pt idx="1218">
                  <c:v>2.1322965621947998</c:v>
                </c:pt>
                <c:pt idx="1219">
                  <c:v>2.1359269618988002</c:v>
                </c:pt>
                <c:pt idx="1220">
                  <c:v>2.1518599987029998</c:v>
                </c:pt>
                <c:pt idx="1221">
                  <c:v>2.1391119956970002</c:v>
                </c:pt>
                <c:pt idx="1222">
                  <c:v>2.1430907249450999</c:v>
                </c:pt>
                <c:pt idx="1223">
                  <c:v>2.1413521766663002</c:v>
                </c:pt>
                <c:pt idx="1224">
                  <c:v>2.1257050037384002</c:v>
                </c:pt>
                <c:pt idx="1225">
                  <c:v>2.1987454891204998</c:v>
                </c:pt>
                <c:pt idx="1226">
                  <c:v>2.2221703529357999</c:v>
                </c:pt>
                <c:pt idx="1227">
                  <c:v>2.2342221736907999</c:v>
                </c:pt>
                <c:pt idx="1228">
                  <c:v>2.2202701568604</c:v>
                </c:pt>
                <c:pt idx="1229">
                  <c:v>2.2509422302246</c:v>
                </c:pt>
                <c:pt idx="1230">
                  <c:v>2.2189903259277002</c:v>
                </c:pt>
                <c:pt idx="1231">
                  <c:v>2.2162408828735001</c:v>
                </c:pt>
                <c:pt idx="1232">
                  <c:v>2.3126556873321999</c:v>
                </c:pt>
                <c:pt idx="1233">
                  <c:v>2.3095085620879998</c:v>
                </c:pt>
                <c:pt idx="1234">
                  <c:v>2.3127715587615998</c:v>
                </c:pt>
                <c:pt idx="1235">
                  <c:v>2.3310663700104</c:v>
                </c:pt>
                <c:pt idx="1236">
                  <c:v>2.3103597164153999</c:v>
                </c:pt>
                <c:pt idx="1237">
                  <c:v>2.2929894924164</c:v>
                </c:pt>
                <c:pt idx="1238">
                  <c:v>2.3055765628814999</c:v>
                </c:pt>
                <c:pt idx="1239">
                  <c:v>2.3666589260100999</c:v>
                </c:pt>
                <c:pt idx="1240">
                  <c:v>2.3922982215881001</c:v>
                </c:pt>
                <c:pt idx="1241">
                  <c:v>2.3867368698120002</c:v>
                </c:pt>
                <c:pt idx="1242">
                  <c:v>2.3904368877411</c:v>
                </c:pt>
                <c:pt idx="1243">
                  <c:v>2.3960144519806001</c:v>
                </c:pt>
                <c:pt idx="1244">
                  <c:v>2.3835566043854</c:v>
                </c:pt>
                <c:pt idx="1245">
                  <c:v>2.3768093585968</c:v>
                </c:pt>
                <c:pt idx="1246">
                  <c:v>2.4522051811218</c:v>
                </c:pt>
                <c:pt idx="1247">
                  <c:v>2.4917025566100999</c:v>
                </c:pt>
                <c:pt idx="1248">
                  <c:v>2.4868929386139</c:v>
                </c:pt>
                <c:pt idx="1249">
                  <c:v>2.4735867977142001</c:v>
                </c:pt>
                <c:pt idx="1250">
                  <c:v>2.4711413383484002</c:v>
                </c:pt>
                <c:pt idx="1251">
                  <c:v>2.4636313915253001</c:v>
                </c:pt>
                <c:pt idx="1252">
                  <c:v>2.4727041721343999</c:v>
                </c:pt>
                <c:pt idx="1253">
                  <c:v>2.5420351028442001</c:v>
                </c:pt>
                <c:pt idx="1254">
                  <c:v>2.5479774475097998</c:v>
                </c:pt>
                <c:pt idx="1255">
                  <c:v>2.5550143718718998</c:v>
                </c:pt>
                <c:pt idx="1256">
                  <c:v>2.5761260986328001</c:v>
                </c:pt>
                <c:pt idx="1257">
                  <c:v>2.5475988388061999</c:v>
                </c:pt>
                <c:pt idx="1258">
                  <c:v>2.5307228565215998</c:v>
                </c:pt>
                <c:pt idx="1259">
                  <c:v>2.5211918354034002</c:v>
                </c:pt>
                <c:pt idx="1260">
                  <c:v>2.6349270343781002</c:v>
                </c:pt>
                <c:pt idx="1261">
                  <c:v>2.6205875873565998</c:v>
                </c:pt>
                <c:pt idx="1262">
                  <c:v>2.6488866806029998</c:v>
                </c:pt>
                <c:pt idx="1263">
                  <c:v>2.6365885734557999</c:v>
                </c:pt>
                <c:pt idx="1264">
                  <c:v>2.6415238380432</c:v>
                </c:pt>
                <c:pt idx="1265">
                  <c:v>2.6591129302979</c:v>
                </c:pt>
                <c:pt idx="1266">
                  <c:v>2.6207060813904</c:v>
                </c:pt>
                <c:pt idx="1267">
                  <c:v>2.7178034782410001</c:v>
                </c:pt>
                <c:pt idx="1268">
                  <c:v>2.7240505218506001</c:v>
                </c:pt>
                <c:pt idx="1269">
                  <c:v>2.7338914871215998</c:v>
                </c:pt>
                <c:pt idx="1270">
                  <c:v>2.7539229393004998</c:v>
                </c:pt>
                <c:pt idx="1271">
                  <c:v>2.7380652427672998</c:v>
                </c:pt>
                <c:pt idx="1272">
                  <c:v>2.7174224853515998</c:v>
                </c:pt>
                <c:pt idx="1273">
                  <c:v>2.7207465171814</c:v>
                </c:pt>
                <c:pt idx="1274">
                  <c:v>2.7875680923461998</c:v>
                </c:pt>
                <c:pt idx="1275">
                  <c:v>2.8118040561675999</c:v>
                </c:pt>
                <c:pt idx="1276">
                  <c:v>2.8076267242432</c:v>
                </c:pt>
                <c:pt idx="1277">
                  <c:v>2.8152775764464999</c:v>
                </c:pt>
                <c:pt idx="1278">
                  <c:v>2.8092246055603001</c:v>
                </c:pt>
                <c:pt idx="1279">
                  <c:v>2.7985398769379</c:v>
                </c:pt>
                <c:pt idx="1280">
                  <c:v>2.8038852214813001</c:v>
                </c:pt>
                <c:pt idx="1281">
                  <c:v>2.8953812122345002</c:v>
                </c:pt>
                <c:pt idx="1282">
                  <c:v>2.8849039077758998</c:v>
                </c:pt>
                <c:pt idx="1283">
                  <c:v>2.8921799659728999</c:v>
                </c:pt>
                <c:pt idx="1284">
                  <c:v>2.9026937484741002</c:v>
                </c:pt>
                <c:pt idx="1285">
                  <c:v>2.8617665767670002</c:v>
                </c:pt>
                <c:pt idx="1286">
                  <c:v>2.8894538879395002</c:v>
                </c:pt>
                <c:pt idx="1287">
                  <c:v>2.8832030296325999</c:v>
                </c:pt>
                <c:pt idx="1288">
                  <c:v>2.9670553207396999</c:v>
                </c:pt>
                <c:pt idx="1289">
                  <c:v>2.9565422534943</c:v>
                </c:pt>
                <c:pt idx="1290">
                  <c:v>2.9791049957275</c:v>
                </c:pt>
                <c:pt idx="1291">
                  <c:v>2.9933397769928001</c:v>
                </c:pt>
                <c:pt idx="1292">
                  <c:v>2.9687209129332999</c:v>
                </c:pt>
                <c:pt idx="1293">
                  <c:v>2.9766676425934002</c:v>
                </c:pt>
                <c:pt idx="1294">
                  <c:v>2.9740233421325999</c:v>
                </c:pt>
                <c:pt idx="1295">
                  <c:v>3.0413541793822998</c:v>
                </c:pt>
                <c:pt idx="1296">
                  <c:v>3.0585327148438002</c:v>
                </c:pt>
                <c:pt idx="1297">
                  <c:v>3.0518743991852002</c:v>
                </c:pt>
                <c:pt idx="1298">
                  <c:v>3.0751757621764999</c:v>
                </c:pt>
                <c:pt idx="1299">
                  <c:v>3.0599422454834002</c:v>
                </c:pt>
                <c:pt idx="1300">
                  <c:v>3.0651743412018</c:v>
                </c:pt>
                <c:pt idx="1301">
                  <c:v>3.0351715087890998</c:v>
                </c:pt>
                <c:pt idx="1302">
                  <c:v>3.1435704231261998</c:v>
                </c:pt>
                <c:pt idx="1303">
                  <c:v>3.1523897647857999</c:v>
                </c:pt>
                <c:pt idx="1304">
                  <c:v>3.1446359157561998</c:v>
                </c:pt>
                <c:pt idx="1305">
                  <c:v>3.1400451660156001</c:v>
                </c:pt>
                <c:pt idx="1306">
                  <c:v>3.1369338035582999</c:v>
                </c:pt>
                <c:pt idx="1307">
                  <c:v>3.1550595760345002</c:v>
                </c:pt>
                <c:pt idx="1308">
                  <c:v>3.2347342967986998</c:v>
                </c:pt>
                <c:pt idx="1309">
                  <c:v>3.2273647785186999</c:v>
                </c:pt>
                <c:pt idx="1310">
                  <c:v>3.2645184993743999</c:v>
                </c:pt>
                <c:pt idx="1311">
                  <c:v>3.2586808204650999</c:v>
                </c:pt>
                <c:pt idx="1312">
                  <c:v>3.2412345409393</c:v>
                </c:pt>
                <c:pt idx="1313">
                  <c:v>3.2223517894745002</c:v>
                </c:pt>
                <c:pt idx="1314">
                  <c:v>3.3033208847046001</c:v>
                </c:pt>
                <c:pt idx="1315">
                  <c:v>3.3262801170349001</c:v>
                </c:pt>
                <c:pt idx="1316">
                  <c:v>3.3443095684052002</c:v>
                </c:pt>
                <c:pt idx="1317">
                  <c:v>3.3406550884246999</c:v>
                </c:pt>
                <c:pt idx="1318">
                  <c:v>3.3324060440063001</c:v>
                </c:pt>
                <c:pt idx="1319">
                  <c:v>3.3134541511536</c:v>
                </c:pt>
                <c:pt idx="1320">
                  <c:v>3.3974697589874001</c:v>
                </c:pt>
                <c:pt idx="1321">
                  <c:v>3.4171960353850999</c:v>
                </c:pt>
                <c:pt idx="1322">
                  <c:v>3.4351036548614</c:v>
                </c:pt>
                <c:pt idx="1323">
                  <c:v>3.4000782966614</c:v>
                </c:pt>
                <c:pt idx="1324">
                  <c:v>3.4182598590850999</c:v>
                </c:pt>
                <c:pt idx="1325">
                  <c:v>3.4071416854857999</c:v>
                </c:pt>
                <c:pt idx="1326">
                  <c:v>3.4859137535095002</c:v>
                </c:pt>
                <c:pt idx="1327">
                  <c:v>3.5141005516052002</c:v>
                </c:pt>
                <c:pt idx="1328">
                  <c:v>3.5147869586945002</c:v>
                </c:pt>
                <c:pt idx="1329">
                  <c:v>3.5201086997986</c:v>
                </c:pt>
                <c:pt idx="1330">
                  <c:v>3.4794731140136999</c:v>
                </c:pt>
                <c:pt idx="1331">
                  <c:v>3.4617123603821001</c:v>
                </c:pt>
                <c:pt idx="1332">
                  <c:v>3.5776984691620002</c:v>
                </c:pt>
                <c:pt idx="1333">
                  <c:v>3.5782413482665998</c:v>
                </c:pt>
                <c:pt idx="1334">
                  <c:v>3.5717489719390998</c:v>
                </c:pt>
                <c:pt idx="1335">
                  <c:v>3.5688362121582</c:v>
                </c:pt>
                <c:pt idx="1336">
                  <c:v>3.5802733898163002</c:v>
                </c:pt>
                <c:pt idx="1337">
                  <c:v>3.5867645740509002</c:v>
                </c:pt>
                <c:pt idx="1338">
                  <c:v>3.6692502498627002</c:v>
                </c:pt>
                <c:pt idx="1339">
                  <c:v>3.6666655540466002</c:v>
                </c:pt>
                <c:pt idx="1340">
                  <c:v>3.6607921123504998</c:v>
                </c:pt>
                <c:pt idx="1341">
                  <c:v>3.6888811588286998</c:v>
                </c:pt>
                <c:pt idx="1342">
                  <c:v>3.6682159900664999</c:v>
                </c:pt>
                <c:pt idx="1343">
                  <c:v>3.6730823516846001</c:v>
                </c:pt>
                <c:pt idx="1344">
                  <c:v>3.7568008899689</c:v>
                </c:pt>
                <c:pt idx="1345">
                  <c:v>3.7454121112822998</c:v>
                </c:pt>
                <c:pt idx="1346">
                  <c:v>3.7467110157013002</c:v>
                </c:pt>
                <c:pt idx="1347">
                  <c:v>3.7650299072265998</c:v>
                </c:pt>
                <c:pt idx="1348">
                  <c:v>3.7681677341461</c:v>
                </c:pt>
                <c:pt idx="1349">
                  <c:v>3.7541360855103001</c:v>
                </c:pt>
                <c:pt idx="1350">
                  <c:v>3.8405623435974001</c:v>
                </c:pt>
                <c:pt idx="1351">
                  <c:v>3.8394978046417001</c:v>
                </c:pt>
                <c:pt idx="1352">
                  <c:v>3.8520674705504998</c:v>
                </c:pt>
                <c:pt idx="1353">
                  <c:v>3.8757615089417001</c:v>
                </c:pt>
                <c:pt idx="1354">
                  <c:v>3.8365883827209002</c:v>
                </c:pt>
                <c:pt idx="1355">
                  <c:v>3.8291597366332999</c:v>
                </c:pt>
                <c:pt idx="1356">
                  <c:v>3.9302699565886998</c:v>
                </c:pt>
                <c:pt idx="1357">
                  <c:v>3.9309065341949001</c:v>
                </c:pt>
                <c:pt idx="1358">
                  <c:v>3.9482555389403999</c:v>
                </c:pt>
                <c:pt idx="1359">
                  <c:v>3.9533226490021001</c:v>
                </c:pt>
                <c:pt idx="1360">
                  <c:v>3.9391694068908998</c:v>
                </c:pt>
                <c:pt idx="1361">
                  <c:v>3.9236557483672998</c:v>
                </c:pt>
                <c:pt idx="1362">
                  <c:v>4.0113754272461</c:v>
                </c:pt>
                <c:pt idx="1363">
                  <c:v>4.0166110992431996</c:v>
                </c:pt>
                <c:pt idx="1364">
                  <c:v>4.0332508087157999</c:v>
                </c:pt>
                <c:pt idx="1365">
                  <c:v>4.0086956024170002</c:v>
                </c:pt>
                <c:pt idx="1366">
                  <c:v>4.0161471366881996</c:v>
                </c:pt>
                <c:pt idx="1367">
                  <c:v>4.0124669075012003</c:v>
                </c:pt>
                <c:pt idx="1368">
                  <c:v>4.0908808708190998</c:v>
                </c:pt>
                <c:pt idx="1369">
                  <c:v>4.1054267883301003</c:v>
                </c:pt>
                <c:pt idx="1370">
                  <c:v>4.0913991928101003</c:v>
                </c:pt>
                <c:pt idx="1371">
                  <c:v>4.0869016647339</c:v>
                </c:pt>
                <c:pt idx="1372">
                  <c:v>4.0848722457886</c:v>
                </c:pt>
                <c:pt idx="1373">
                  <c:v>4.0905737876892001</c:v>
                </c:pt>
                <c:pt idx="1374">
                  <c:v>4.1766467094420996</c:v>
                </c:pt>
                <c:pt idx="1375">
                  <c:v>4.1693139076232999</c:v>
                </c:pt>
                <c:pt idx="1376">
                  <c:v>4.1722626686095996</c:v>
                </c:pt>
                <c:pt idx="1377">
                  <c:v>4.1864228248595996</c:v>
                </c:pt>
                <c:pt idx="1378">
                  <c:v>4.1670002937317001</c:v>
                </c:pt>
                <c:pt idx="1379">
                  <c:v>4.1707139015198003</c:v>
                </c:pt>
                <c:pt idx="1380">
                  <c:v>4.2478723526001003</c:v>
                </c:pt>
                <c:pt idx="1381">
                  <c:v>4.2647814750670996</c:v>
                </c:pt>
                <c:pt idx="1382">
                  <c:v>4.2536268234253001</c:v>
                </c:pt>
                <c:pt idx="1383">
                  <c:v>4.2539415359496999</c:v>
                </c:pt>
                <c:pt idx="1384">
                  <c:v>4.2566652297973997</c:v>
                </c:pt>
                <c:pt idx="1385">
                  <c:v>4.2256240844726998</c:v>
                </c:pt>
                <c:pt idx="1386">
                  <c:v>4.3471441268920996</c:v>
                </c:pt>
                <c:pt idx="1387">
                  <c:v>4.3263978958129998</c:v>
                </c:pt>
                <c:pt idx="1388">
                  <c:v>4.3470039367676003</c:v>
                </c:pt>
                <c:pt idx="1389">
                  <c:v>4.3209023475646999</c:v>
                </c:pt>
                <c:pt idx="1390">
                  <c:v>4.3428139686584002</c:v>
                </c:pt>
                <c:pt idx="1391">
                  <c:v>4.3159928321837997</c:v>
                </c:pt>
                <c:pt idx="1392">
                  <c:v>4.4062056541443004</c:v>
                </c:pt>
                <c:pt idx="1393">
                  <c:v>4.4188733100890998</c:v>
                </c:pt>
                <c:pt idx="1394">
                  <c:v>4.4287071228026997</c:v>
                </c:pt>
                <c:pt idx="1395">
                  <c:v>4.4290590286254998</c:v>
                </c:pt>
                <c:pt idx="1396">
                  <c:v>4.4057688713073997</c:v>
                </c:pt>
                <c:pt idx="1397">
                  <c:v>4.4088554382323997</c:v>
                </c:pt>
                <c:pt idx="1398">
                  <c:v>4.3942837715148997</c:v>
                </c:pt>
                <c:pt idx="1399">
                  <c:v>4.4715604782104004</c:v>
                </c:pt>
                <c:pt idx="1400">
                  <c:v>4.4894094467162997</c:v>
                </c:pt>
                <c:pt idx="1401">
                  <c:v>4.4919490814209002</c:v>
                </c:pt>
                <c:pt idx="1402">
                  <c:v>4.4806098937987997</c:v>
                </c:pt>
                <c:pt idx="1403">
                  <c:v>4.4926381111145002</c:v>
                </c:pt>
                <c:pt idx="1404">
                  <c:v>4.4923739433289001</c:v>
                </c:pt>
                <c:pt idx="1405">
                  <c:v>4.4708604812621999</c:v>
                </c:pt>
                <c:pt idx="1406">
                  <c:v>4.5642151832581002</c:v>
                </c:pt>
                <c:pt idx="1407">
                  <c:v>4.5611867904662997</c:v>
                </c:pt>
                <c:pt idx="1408">
                  <c:v>4.6060252189636</c:v>
                </c:pt>
                <c:pt idx="1409">
                  <c:v>4.5726294517517001</c:v>
                </c:pt>
                <c:pt idx="1410">
                  <c:v>4.5712394714354998</c:v>
                </c:pt>
                <c:pt idx="1411">
                  <c:v>4.5482873916626003</c:v>
                </c:pt>
                <c:pt idx="1412">
                  <c:v>4.5419411659240998</c:v>
                </c:pt>
                <c:pt idx="1413">
                  <c:v>4.6389918327331996</c:v>
                </c:pt>
                <c:pt idx="1414">
                  <c:v>4.6670770645142001</c:v>
                </c:pt>
                <c:pt idx="1415">
                  <c:v>4.6444678306579998</c:v>
                </c:pt>
                <c:pt idx="1416">
                  <c:v>4.6556477546692001</c:v>
                </c:pt>
                <c:pt idx="1417">
                  <c:v>4.6539978981018004</c:v>
                </c:pt>
                <c:pt idx="1418">
                  <c:v>4.6590313911437997</c:v>
                </c:pt>
                <c:pt idx="1419">
                  <c:v>4.6198658943176003</c:v>
                </c:pt>
                <c:pt idx="1420">
                  <c:v>4.7186446189879998</c:v>
                </c:pt>
                <c:pt idx="1421">
                  <c:v>4.7106766700745002</c:v>
                </c:pt>
                <c:pt idx="1422">
                  <c:v>4.7292413711548003</c:v>
                </c:pt>
                <c:pt idx="1423">
                  <c:v>4.7334365844726998</c:v>
                </c:pt>
                <c:pt idx="1424">
                  <c:v>4.7284483909606996</c:v>
                </c:pt>
                <c:pt idx="1425">
                  <c:v>4.7074508666992001</c:v>
                </c:pt>
                <c:pt idx="1426">
                  <c:v>4.7198424339293998</c:v>
                </c:pt>
                <c:pt idx="1427">
                  <c:v>4.7878651618957999</c:v>
                </c:pt>
                <c:pt idx="1428">
                  <c:v>4.7972154617309997</c:v>
                </c:pt>
                <c:pt idx="1429">
                  <c:v>4.8192014694214</c:v>
                </c:pt>
                <c:pt idx="1430">
                  <c:v>4.8024854660034002</c:v>
                </c:pt>
                <c:pt idx="1431">
                  <c:v>4.8149375915526997</c:v>
                </c:pt>
                <c:pt idx="1432">
                  <c:v>4.8033194541931001</c:v>
                </c:pt>
                <c:pt idx="1433">
                  <c:v>4.7818055152893004</c:v>
                </c:pt>
                <c:pt idx="1434">
                  <c:v>4.8978281021118004</c:v>
                </c:pt>
                <c:pt idx="1435">
                  <c:v>4.8756976127625</c:v>
                </c:pt>
                <c:pt idx="1436">
                  <c:v>4.9011716842651003</c:v>
                </c:pt>
                <c:pt idx="1437">
                  <c:v>4.9061722755431996</c:v>
                </c:pt>
                <c:pt idx="1438">
                  <c:v>4.8804888725281002</c:v>
                </c:pt>
                <c:pt idx="1439">
                  <c:v>4.8648099899292001</c:v>
                </c:pt>
                <c:pt idx="1440">
                  <c:v>4.8604927062987997</c:v>
                </c:pt>
                <c:pt idx="1441">
                  <c:v>4.9538450241089</c:v>
                </c:pt>
                <c:pt idx="1442">
                  <c:v>4.9866638183593999</c:v>
                </c:pt>
                <c:pt idx="1443">
                  <c:v>4.9707970619201998</c:v>
                </c:pt>
                <c:pt idx="1444">
                  <c:v>4.9884939193726003</c:v>
                </c:pt>
                <c:pt idx="1445">
                  <c:v>4.9901728630065998</c:v>
                </c:pt>
                <c:pt idx="1446">
                  <c:v>4.9664468765259002</c:v>
                </c:pt>
                <c:pt idx="1447">
                  <c:v>4.9692296981812003</c:v>
                </c:pt>
                <c:pt idx="1448">
                  <c:v>5.0580706596375</c:v>
                </c:pt>
                <c:pt idx="1449">
                  <c:v>5.0790448188781996</c:v>
                </c:pt>
                <c:pt idx="1450">
                  <c:v>5.0939807891845996</c:v>
                </c:pt>
                <c:pt idx="1451">
                  <c:v>5.0674800872803001</c:v>
                </c:pt>
                <c:pt idx="1452">
                  <c:v>5.0611643791198997</c:v>
                </c:pt>
                <c:pt idx="1453">
                  <c:v>5.0650944709778001</c:v>
                </c:pt>
                <c:pt idx="1454">
                  <c:v>5.0508937835693004</c:v>
                </c:pt>
                <c:pt idx="1455">
                  <c:v>5.1184420585631996</c:v>
                </c:pt>
                <c:pt idx="1456">
                  <c:v>5.1566953659057999</c:v>
                </c:pt>
                <c:pt idx="1457">
                  <c:v>5.1375679969787997</c:v>
                </c:pt>
                <c:pt idx="1458">
                  <c:v>5.1413664817809996</c:v>
                </c:pt>
                <c:pt idx="1459">
                  <c:v>5.1325693130493004</c:v>
                </c:pt>
                <c:pt idx="1460">
                  <c:v>5.1178188323975</c:v>
                </c:pt>
                <c:pt idx="1461">
                  <c:v>5.1273431777954004</c:v>
                </c:pt>
                <c:pt idx="1462">
                  <c:v>5.1938753128051998</c:v>
                </c:pt>
                <c:pt idx="1463">
                  <c:v>5.2143716812134002</c:v>
                </c:pt>
                <c:pt idx="1464">
                  <c:v>5.2239503860473997</c:v>
                </c:pt>
                <c:pt idx="1465">
                  <c:v>5.2381987571715998</c:v>
                </c:pt>
                <c:pt idx="1466">
                  <c:v>5.2136201858520996</c:v>
                </c:pt>
                <c:pt idx="1467">
                  <c:v>5.1956186294556002</c:v>
                </c:pt>
                <c:pt idx="1468">
                  <c:v>5.2047300338745002</c:v>
                </c:pt>
                <c:pt idx="1469">
                  <c:v>5.2882771492004004</c:v>
                </c:pt>
                <c:pt idx="1470">
                  <c:v>5.2912087440490998</c:v>
                </c:pt>
                <c:pt idx="1471">
                  <c:v>5.2967653274536</c:v>
                </c:pt>
                <c:pt idx="1472">
                  <c:v>5.2961182594298997</c:v>
                </c:pt>
                <c:pt idx="1473">
                  <c:v>5.2874226570129004</c:v>
                </c:pt>
                <c:pt idx="1474">
                  <c:v>5.2858324050903001</c:v>
                </c:pt>
                <c:pt idx="1475">
                  <c:v>5.2541155815125</c:v>
                </c:pt>
                <c:pt idx="1476">
                  <c:v>5.3466510772704998</c:v>
                </c:pt>
                <c:pt idx="1477">
                  <c:v>5.3551578521729004</c:v>
                </c:pt>
                <c:pt idx="1478">
                  <c:v>5.3566236495971999</c:v>
                </c:pt>
                <c:pt idx="1479">
                  <c:v>5.3673214912415004</c:v>
                </c:pt>
                <c:pt idx="1480">
                  <c:v>5.3591642379761</c:v>
                </c:pt>
                <c:pt idx="1481">
                  <c:v>5.3276224136353001</c:v>
                </c:pt>
                <c:pt idx="1482">
                  <c:v>5.33198595047</c:v>
                </c:pt>
                <c:pt idx="1483">
                  <c:v>5.4107918739318999</c:v>
                </c:pt>
                <c:pt idx="1484">
                  <c:v>5.4444656372070002</c:v>
                </c:pt>
                <c:pt idx="1485">
                  <c:v>5.4313602447509997</c:v>
                </c:pt>
                <c:pt idx="1486">
                  <c:v>5.4431920051575</c:v>
                </c:pt>
                <c:pt idx="1487">
                  <c:v>5.4425926208495996</c:v>
                </c:pt>
                <c:pt idx="1488">
                  <c:v>5.4535155296326003</c:v>
                </c:pt>
                <c:pt idx="1489">
                  <c:v>5.4375553131104004</c:v>
                </c:pt>
                <c:pt idx="1490">
                  <c:v>5.5329151153564</c:v>
                </c:pt>
                <c:pt idx="1491">
                  <c:v>5.5094294548034997</c:v>
                </c:pt>
                <c:pt idx="1492">
                  <c:v>5.5166101455687997</c:v>
                </c:pt>
                <c:pt idx="1493">
                  <c:v>5.5167355537415004</c:v>
                </c:pt>
                <c:pt idx="1494">
                  <c:v>5.5101547241211</c:v>
                </c:pt>
                <c:pt idx="1495">
                  <c:v>5.4889340400695996</c:v>
                </c:pt>
                <c:pt idx="1496">
                  <c:v>5.481288433075</c:v>
                </c:pt>
                <c:pt idx="1497">
                  <c:v>5.5664663314818998</c:v>
                </c:pt>
                <c:pt idx="1498">
                  <c:v>5.5871319770812997</c:v>
                </c:pt>
                <c:pt idx="1499">
                  <c:v>5.6116614341736</c:v>
                </c:pt>
                <c:pt idx="1500">
                  <c:v>5.5867948532104004</c:v>
                </c:pt>
                <c:pt idx="1501">
                  <c:v>5.6030569076537997</c:v>
                </c:pt>
                <c:pt idx="1502">
                  <c:v>5.6070780754089</c:v>
                </c:pt>
                <c:pt idx="1503">
                  <c:v>5.6000089645386</c:v>
                </c:pt>
                <c:pt idx="1504">
                  <c:v>5.6831555366515998</c:v>
                </c:pt>
                <c:pt idx="1505">
                  <c:v>5.6633729934692001</c:v>
                </c:pt>
                <c:pt idx="1506">
                  <c:v>5.6721115112304998</c:v>
                </c:pt>
                <c:pt idx="1507">
                  <c:v>5.6848735809326003</c:v>
                </c:pt>
                <c:pt idx="1508">
                  <c:v>5.6714215278625</c:v>
                </c:pt>
                <c:pt idx="1509">
                  <c:v>5.6649198532104004</c:v>
                </c:pt>
                <c:pt idx="1510">
                  <c:v>5.6515159606934002</c:v>
                </c:pt>
                <c:pt idx="1511">
                  <c:v>5.7546772956848002</c:v>
                </c:pt>
                <c:pt idx="1512">
                  <c:v>5.7565064430237003</c:v>
                </c:pt>
                <c:pt idx="1513">
                  <c:v>5.7706990242004004</c:v>
                </c:pt>
                <c:pt idx="1514">
                  <c:v>5.7692947387695002</c:v>
                </c:pt>
                <c:pt idx="1515">
                  <c:v>5.7666368484496999</c:v>
                </c:pt>
                <c:pt idx="1516">
                  <c:v>5.7481689453125</c:v>
                </c:pt>
                <c:pt idx="1517">
                  <c:v>5.7483325004578001</c:v>
                </c:pt>
                <c:pt idx="1518">
                  <c:v>5.8276042938232004</c:v>
                </c:pt>
                <c:pt idx="1519">
                  <c:v>5.8600049018859997</c:v>
                </c:pt>
                <c:pt idx="1520">
                  <c:v>5.8601851463318004</c:v>
                </c:pt>
                <c:pt idx="1521">
                  <c:v>5.8637638092040998</c:v>
                </c:pt>
                <c:pt idx="1522">
                  <c:v>5.8552470207214</c:v>
                </c:pt>
                <c:pt idx="1523">
                  <c:v>5.8416833877562997</c:v>
                </c:pt>
                <c:pt idx="1524">
                  <c:v>5.8335771560668999</c:v>
                </c:pt>
                <c:pt idx="1525">
                  <c:v>5.9345326423645002</c:v>
                </c:pt>
                <c:pt idx="1526">
                  <c:v>5.9411892890929998</c:v>
                </c:pt>
                <c:pt idx="1527">
                  <c:v>5.9475870132445996</c:v>
                </c:pt>
                <c:pt idx="1528">
                  <c:v>5.9236421585082999</c:v>
                </c:pt>
                <c:pt idx="1529">
                  <c:v>5.9077391624451003</c:v>
                </c:pt>
                <c:pt idx="1530">
                  <c:v>5.8957457542418998</c:v>
                </c:pt>
                <c:pt idx="1531">
                  <c:v>5.8859748840331996</c:v>
                </c:pt>
                <c:pt idx="1532">
                  <c:v>5.9995012283325</c:v>
                </c:pt>
                <c:pt idx="1533">
                  <c:v>5.9826631546020996</c:v>
                </c:pt>
                <c:pt idx="1534">
                  <c:v>6.001886844635</c:v>
                </c:pt>
                <c:pt idx="1535">
                  <c:v>5.9999346733093004</c:v>
                </c:pt>
                <c:pt idx="1536">
                  <c:v>5.9970455169678001</c:v>
                </c:pt>
                <c:pt idx="1537">
                  <c:v>6.0060358047484996</c:v>
                </c:pt>
                <c:pt idx="1538">
                  <c:v>5.9682040214539001</c:v>
                </c:pt>
                <c:pt idx="1539">
                  <c:v>5.9682040214539001</c:v>
                </c:pt>
                <c:pt idx="1540">
                  <c:v>6.0786457061767996</c:v>
                </c:pt>
                <c:pt idx="1541">
                  <c:v>6.0786457061767996</c:v>
                </c:pt>
                <c:pt idx="1542">
                  <c:v>6.0809788703918004</c:v>
                </c:pt>
                <c:pt idx="1543">
                  <c:v>6.0764846801757999</c:v>
                </c:pt>
                <c:pt idx="1544">
                  <c:v>6.0698723793029998</c:v>
                </c:pt>
                <c:pt idx="1545">
                  <c:v>6.0529260635376003</c:v>
                </c:pt>
                <c:pt idx="1546">
                  <c:v>6.0618705749512003</c:v>
                </c:pt>
                <c:pt idx="1547">
                  <c:v>6.1505594253540004</c:v>
                </c:pt>
                <c:pt idx="1548">
                  <c:v>6.1663732528687003</c:v>
                </c:pt>
                <c:pt idx="1549">
                  <c:v>6.1690573692321999</c:v>
                </c:pt>
                <c:pt idx="1550">
                  <c:v>6.1608681678771999</c:v>
                </c:pt>
                <c:pt idx="1551">
                  <c:v>6.1415228843689</c:v>
                </c:pt>
                <c:pt idx="1552">
                  <c:v>6.1405038833618004</c:v>
                </c:pt>
                <c:pt idx="1553">
                  <c:v>6.1487870216370002</c:v>
                </c:pt>
                <c:pt idx="1554">
                  <c:v>6.2194252014159996</c:v>
                </c:pt>
                <c:pt idx="1555">
                  <c:v>6.2285027503967001</c:v>
                </c:pt>
                <c:pt idx="1556">
                  <c:v>6.2439985275268999</c:v>
                </c:pt>
                <c:pt idx="1557">
                  <c:v>6.2267422676085999</c:v>
                </c:pt>
                <c:pt idx="1558">
                  <c:v>6.2240281105042001</c:v>
                </c:pt>
                <c:pt idx="1559">
                  <c:v>6.1834683418273997</c:v>
                </c:pt>
                <c:pt idx="1560">
                  <c:v>6.2165145874023002</c:v>
                </c:pt>
                <c:pt idx="1561">
                  <c:v>6.2994384765625</c:v>
                </c:pt>
                <c:pt idx="1562">
                  <c:v>6.2966418266295996</c:v>
                </c:pt>
                <c:pt idx="1563">
                  <c:v>6.3304142951965003</c:v>
                </c:pt>
                <c:pt idx="1564">
                  <c:v>6.2770066261292001</c:v>
                </c:pt>
                <c:pt idx="1565">
                  <c:v>6.2894463539123997</c:v>
                </c:pt>
                <c:pt idx="1566">
                  <c:v>6.2801933288573997</c:v>
                </c:pt>
                <c:pt idx="1567">
                  <c:v>6.2735548019409002</c:v>
                </c:pt>
                <c:pt idx="1568">
                  <c:v>6.3682317733765004</c:v>
                </c:pt>
                <c:pt idx="1569">
                  <c:v>6.3638520240784002</c:v>
                </c:pt>
                <c:pt idx="1570">
                  <c:v>6.3762469291687003</c:v>
                </c:pt>
                <c:pt idx="1571">
                  <c:v>6.3679718971251997</c:v>
                </c:pt>
                <c:pt idx="1572">
                  <c:v>6.3882479667664001</c:v>
                </c:pt>
                <c:pt idx="1573">
                  <c:v>6.3593015670776003</c:v>
                </c:pt>
                <c:pt idx="1574">
                  <c:v>6.3789939880370996</c:v>
                </c:pt>
                <c:pt idx="1575">
                  <c:v>6.4581966400145996</c:v>
                </c:pt>
                <c:pt idx="1576">
                  <c:v>6.4656562805176003</c:v>
                </c:pt>
                <c:pt idx="1577">
                  <c:v>6.4682178497314</c:v>
                </c:pt>
                <c:pt idx="1578">
                  <c:v>6.4908556938170996</c:v>
                </c:pt>
                <c:pt idx="1579">
                  <c:v>6.4421591758728001</c:v>
                </c:pt>
                <c:pt idx="1580">
                  <c:v>6.4718251228332999</c:v>
                </c:pt>
                <c:pt idx="1581">
                  <c:v>6.4439234733581996</c:v>
                </c:pt>
                <c:pt idx="1582">
                  <c:v>6.5385231971740998</c:v>
                </c:pt>
                <c:pt idx="1583">
                  <c:v>6.5649733543395996</c:v>
                </c:pt>
                <c:pt idx="1584">
                  <c:v>6.5671162605286</c:v>
                </c:pt>
                <c:pt idx="1585">
                  <c:v>6.5309042930603001</c:v>
                </c:pt>
                <c:pt idx="1586">
                  <c:v>6.5640478134154998</c:v>
                </c:pt>
                <c:pt idx="1587">
                  <c:v>6.5397419929504004</c:v>
                </c:pt>
                <c:pt idx="1588">
                  <c:v>6.5309929847717001</c:v>
                </c:pt>
                <c:pt idx="1589">
                  <c:v>6.6312236785889001</c:v>
                </c:pt>
                <c:pt idx="1590">
                  <c:v>6.6061878204345996</c:v>
                </c:pt>
                <c:pt idx="1591">
                  <c:v>6.6211352348328001</c:v>
                </c:pt>
                <c:pt idx="1592">
                  <c:v>6.6387152671814</c:v>
                </c:pt>
                <c:pt idx="1593">
                  <c:v>6.626088142395</c:v>
                </c:pt>
                <c:pt idx="1594">
                  <c:v>6.6153650283812997</c:v>
                </c:pt>
                <c:pt idx="1595">
                  <c:v>6.6078100204468004</c:v>
                </c:pt>
                <c:pt idx="1596">
                  <c:v>6.6849722862243999</c:v>
                </c:pt>
                <c:pt idx="1597">
                  <c:v>6.7004528045654004</c:v>
                </c:pt>
                <c:pt idx="1598">
                  <c:v>6.6821880340576003</c:v>
                </c:pt>
                <c:pt idx="1599">
                  <c:v>6.7007431983948003</c:v>
                </c:pt>
                <c:pt idx="1600">
                  <c:v>6.7079386711120996</c:v>
                </c:pt>
                <c:pt idx="1601">
                  <c:v>6.6816678047179998</c:v>
                </c:pt>
                <c:pt idx="1602">
                  <c:v>6.6532764434814</c:v>
                </c:pt>
                <c:pt idx="1603">
                  <c:v>6.7711763381957999</c:v>
                </c:pt>
                <c:pt idx="1604">
                  <c:v>6.7594199180603001</c:v>
                </c:pt>
                <c:pt idx="1605">
                  <c:v>6.7871150970459002</c:v>
                </c:pt>
                <c:pt idx="1606">
                  <c:v>6.7612690925598002</c:v>
                </c:pt>
                <c:pt idx="1607">
                  <c:v>6.7669377326965003</c:v>
                </c:pt>
                <c:pt idx="1608">
                  <c:v>6.7644715309143004</c:v>
                </c:pt>
                <c:pt idx="1609">
                  <c:v>6.8405523300170996</c:v>
                </c:pt>
                <c:pt idx="1610">
                  <c:v>6.8748140335082999</c:v>
                </c:pt>
                <c:pt idx="1611">
                  <c:v>6.8743209838867001</c:v>
                </c:pt>
                <c:pt idx="1612">
                  <c:v>6.8468818664551003</c:v>
                </c:pt>
                <c:pt idx="1613">
                  <c:v>6.8477044105529998</c:v>
                </c:pt>
                <c:pt idx="1614">
                  <c:v>6.8231768608093004</c:v>
                </c:pt>
                <c:pt idx="1615">
                  <c:v>6.9358854293823002</c:v>
                </c:pt>
                <c:pt idx="1616">
                  <c:v>6.9307250976562003</c:v>
                </c:pt>
                <c:pt idx="1617">
                  <c:v>6.9326467514037997</c:v>
                </c:pt>
                <c:pt idx="1618">
                  <c:v>6.9189043045043999</c:v>
                </c:pt>
                <c:pt idx="1619">
                  <c:v>6.9284777641295996</c:v>
                </c:pt>
                <c:pt idx="1620">
                  <c:v>6.9203982353209996</c:v>
                </c:pt>
                <c:pt idx="1621">
                  <c:v>6.9836554527282999</c:v>
                </c:pt>
                <c:pt idx="1622">
                  <c:v>6.9712433815001997</c:v>
                </c:pt>
                <c:pt idx="1623">
                  <c:v>6.9717059135437003</c:v>
                </c:pt>
                <c:pt idx="1624">
                  <c:v>6.9717059135437003</c:v>
                </c:pt>
                <c:pt idx="1625">
                  <c:v>6.9679932594298997</c:v>
                </c:pt>
                <c:pt idx="1626">
                  <c:v>6.9798917770386</c:v>
                </c:pt>
                <c:pt idx="1627">
                  <c:v>7.0525116920470996</c:v>
                </c:pt>
                <c:pt idx="1628">
                  <c:v>7.0300025939940998</c:v>
                </c:pt>
                <c:pt idx="1629">
                  <c:v>7.0611557960509996</c:v>
                </c:pt>
                <c:pt idx="1630">
                  <c:v>7.0339870452881001</c:v>
                </c:pt>
                <c:pt idx="1631">
                  <c:v>7.0326170921326003</c:v>
                </c:pt>
                <c:pt idx="1632">
                  <c:v>7.0998420715331996</c:v>
                </c:pt>
                <c:pt idx="1633">
                  <c:v>7.1181817054748997</c:v>
                </c:pt>
                <c:pt idx="1634">
                  <c:v>7.1320266723632999</c:v>
                </c:pt>
                <c:pt idx="1635">
                  <c:v>7.1412477493286</c:v>
                </c:pt>
                <c:pt idx="1636">
                  <c:v>7.1018714904784996</c:v>
                </c:pt>
                <c:pt idx="1637">
                  <c:v>7.0940365791320996</c:v>
                </c:pt>
                <c:pt idx="1638">
                  <c:v>7.1328759193420002</c:v>
                </c:pt>
                <c:pt idx="1639">
                  <c:v>7.1381731033325</c:v>
                </c:pt>
                <c:pt idx="1640">
                  <c:v>7.1626663208007999</c:v>
                </c:pt>
                <c:pt idx="1641">
                  <c:v>7.146550655365</c:v>
                </c:pt>
                <c:pt idx="1642">
                  <c:v>7.1271805763245002</c:v>
                </c:pt>
                <c:pt idx="1643">
                  <c:v>7.0974950790404998</c:v>
                </c:pt>
                <c:pt idx="1644">
                  <c:v>7.2226915359496999</c:v>
                </c:pt>
                <c:pt idx="1645">
                  <c:v>7.2423667907715004</c:v>
                </c:pt>
                <c:pt idx="1646">
                  <c:v>7.2086815834045002</c:v>
                </c:pt>
                <c:pt idx="1647">
                  <c:v>7.2322177886962997</c:v>
                </c:pt>
                <c:pt idx="1648">
                  <c:v>7.2356286048889</c:v>
                </c:pt>
                <c:pt idx="1649">
                  <c:v>7.1895885467529004</c:v>
                </c:pt>
                <c:pt idx="1650">
                  <c:v>7.2113833427429004</c:v>
                </c:pt>
                <c:pt idx="1651">
                  <c:v>7.2214493751526003</c:v>
                </c:pt>
                <c:pt idx="1652">
                  <c:v>7.2378692626953001</c:v>
                </c:pt>
                <c:pt idx="1653">
                  <c:v>7.2199358940125</c:v>
                </c:pt>
                <c:pt idx="1654">
                  <c:v>7.1932010650634997</c:v>
                </c:pt>
                <c:pt idx="1655">
                  <c:v>7.2019510269165004</c:v>
                </c:pt>
                <c:pt idx="1656">
                  <c:v>7.2465763092040998</c:v>
                </c:pt>
                <c:pt idx="1657">
                  <c:v>7.2369909286498997</c:v>
                </c:pt>
                <c:pt idx="1658">
                  <c:v>7.2434811592101997</c:v>
                </c:pt>
                <c:pt idx="1659">
                  <c:v>7.2185573577881001</c:v>
                </c:pt>
                <c:pt idx="1660">
                  <c:v>7.2306184768676998</c:v>
                </c:pt>
                <c:pt idx="1661">
                  <c:v>7.2244019508362003</c:v>
                </c:pt>
                <c:pt idx="1662">
                  <c:v>7.3255686759948997</c:v>
                </c:pt>
                <c:pt idx="1663">
                  <c:v>7.3420677185059002</c:v>
                </c:pt>
                <c:pt idx="1664">
                  <c:v>7.3388915061951003</c:v>
                </c:pt>
                <c:pt idx="1665">
                  <c:v>7.3463850021362003</c:v>
                </c:pt>
                <c:pt idx="1666">
                  <c:v>7.3506960868834996</c:v>
                </c:pt>
                <c:pt idx="1667">
                  <c:v>7.3117814064026003</c:v>
                </c:pt>
                <c:pt idx="1668">
                  <c:v>7.4378156661987003</c:v>
                </c:pt>
                <c:pt idx="1669">
                  <c:v>7.4133644104004004</c:v>
                </c:pt>
                <c:pt idx="1670">
                  <c:v>7.4472169876098997</c:v>
                </c:pt>
                <c:pt idx="1671">
                  <c:v>7.4261388778687003</c:v>
                </c:pt>
                <c:pt idx="1672">
                  <c:v>7.4008045196532999</c:v>
                </c:pt>
                <c:pt idx="1673">
                  <c:v>7.4113678932190004</c:v>
                </c:pt>
                <c:pt idx="1674">
                  <c:v>7.51811170578</c:v>
                </c:pt>
                <c:pt idx="1675">
                  <c:v>7.5092487335204998</c:v>
                </c:pt>
                <c:pt idx="1676">
                  <c:v>7.5307912826537997</c:v>
                </c:pt>
                <c:pt idx="1677">
                  <c:v>7.5213088989257999</c:v>
                </c:pt>
                <c:pt idx="1678">
                  <c:v>7.4831304550170996</c:v>
                </c:pt>
              </c:numCache>
            </c:numRef>
          </c:xVal>
          <c:yVal>
            <c:numRef>
              <c:f>VPTG1!$L$1228:$L$2906</c:f>
              <c:numCache>
                <c:formatCode>General</c:formatCode>
                <c:ptCount val="1679"/>
                <c:pt idx="0">
                  <c:v>8.5133691244494072E-3</c:v>
                </c:pt>
                <c:pt idx="1">
                  <c:v>8.6160283463104365E-3</c:v>
                </c:pt>
                <c:pt idx="2">
                  <c:v>8.5209000438692759E-3</c:v>
                </c:pt>
                <c:pt idx="3">
                  <c:v>8.710597162308693E-3</c:v>
                </c:pt>
                <c:pt idx="4">
                  <c:v>8.6094482381414116E-3</c:v>
                </c:pt>
                <c:pt idx="5">
                  <c:v>8.7677790497026967E-3</c:v>
                </c:pt>
                <c:pt idx="6">
                  <c:v>8.5700801588736043E-3</c:v>
                </c:pt>
                <c:pt idx="7">
                  <c:v>8.4695444509088995E-3</c:v>
                </c:pt>
                <c:pt idx="8">
                  <c:v>8.3213401535171538E-3</c:v>
                </c:pt>
                <c:pt idx="9">
                  <c:v>8.4731175181556317E-3</c:v>
                </c:pt>
                <c:pt idx="10">
                  <c:v>8.5173973344646273E-3</c:v>
                </c:pt>
                <c:pt idx="11">
                  <c:v>8.6591471731191499E-3</c:v>
                </c:pt>
                <c:pt idx="12">
                  <c:v>8.5909437741742752E-3</c:v>
                </c:pt>
                <c:pt idx="13">
                  <c:v>8.7282168759057061E-3</c:v>
                </c:pt>
                <c:pt idx="14">
                  <c:v>8.5709597349227836E-3</c:v>
                </c:pt>
                <c:pt idx="15">
                  <c:v>8.4435960837291619E-3</c:v>
                </c:pt>
                <c:pt idx="16">
                  <c:v>8.497171559148595E-3</c:v>
                </c:pt>
                <c:pt idx="17">
                  <c:v>8.5956773777458757E-3</c:v>
                </c:pt>
                <c:pt idx="18">
                  <c:v>8.5967852483754392E-3</c:v>
                </c:pt>
                <c:pt idx="19">
                  <c:v>8.8048927099108002E-3</c:v>
                </c:pt>
                <c:pt idx="20">
                  <c:v>8.6581380485385578E-3</c:v>
                </c:pt>
                <c:pt idx="21">
                  <c:v>8.4775861852969536E-3</c:v>
                </c:pt>
                <c:pt idx="22">
                  <c:v>8.4010751618066662E-3</c:v>
                </c:pt>
                <c:pt idx="23">
                  <c:v>8.5612577901971031E-3</c:v>
                </c:pt>
                <c:pt idx="24">
                  <c:v>8.5630984513765489E-3</c:v>
                </c:pt>
                <c:pt idx="25">
                  <c:v>8.6445292309212159E-3</c:v>
                </c:pt>
                <c:pt idx="26">
                  <c:v>8.4966166206797752E-3</c:v>
                </c:pt>
                <c:pt idx="27">
                  <c:v>8.5341826688985593E-3</c:v>
                </c:pt>
                <c:pt idx="28">
                  <c:v>8.4467842343211655E-3</c:v>
                </c:pt>
                <c:pt idx="29">
                  <c:v>8.5432487019249971E-3</c:v>
                </c:pt>
                <c:pt idx="30">
                  <c:v>8.4462547783790594E-3</c:v>
                </c:pt>
                <c:pt idx="31">
                  <c:v>8.5132830265868525E-3</c:v>
                </c:pt>
                <c:pt idx="32">
                  <c:v>8.597852213024712E-3</c:v>
                </c:pt>
                <c:pt idx="33">
                  <c:v>8.3933289839532889E-3</c:v>
                </c:pt>
                <c:pt idx="34">
                  <c:v>8.6096641110502883E-3</c:v>
                </c:pt>
                <c:pt idx="35">
                  <c:v>8.4763865769522367E-3</c:v>
                </c:pt>
                <c:pt idx="36">
                  <c:v>8.5388889324394587E-3</c:v>
                </c:pt>
                <c:pt idx="37">
                  <c:v>8.5133923949567546E-3</c:v>
                </c:pt>
                <c:pt idx="38">
                  <c:v>8.415918418587633E-3</c:v>
                </c:pt>
                <c:pt idx="39">
                  <c:v>8.6183004520804119E-3</c:v>
                </c:pt>
                <c:pt idx="40">
                  <c:v>8.5104462110382213E-3</c:v>
                </c:pt>
                <c:pt idx="41">
                  <c:v>8.8673019568491912E-3</c:v>
                </c:pt>
                <c:pt idx="42">
                  <c:v>8.4022340209692209E-3</c:v>
                </c:pt>
                <c:pt idx="43">
                  <c:v>8.3462899614287073E-3</c:v>
                </c:pt>
                <c:pt idx="44">
                  <c:v>8.3765196817861681E-3</c:v>
                </c:pt>
                <c:pt idx="45">
                  <c:v>8.5013562629406552E-3</c:v>
                </c:pt>
                <c:pt idx="46">
                  <c:v>8.4774539023509624E-3</c:v>
                </c:pt>
                <c:pt idx="47">
                  <c:v>8.6588763609098604E-3</c:v>
                </c:pt>
                <c:pt idx="48">
                  <c:v>8.5877513281512191E-3</c:v>
                </c:pt>
                <c:pt idx="49">
                  <c:v>8.3390633959306709E-3</c:v>
                </c:pt>
                <c:pt idx="50">
                  <c:v>8.3727099119173184E-3</c:v>
                </c:pt>
                <c:pt idx="51">
                  <c:v>8.3430325726287016E-3</c:v>
                </c:pt>
                <c:pt idx="52">
                  <c:v>8.4326887824424102E-3</c:v>
                </c:pt>
                <c:pt idx="53">
                  <c:v>8.3771400837229868E-3</c:v>
                </c:pt>
                <c:pt idx="54">
                  <c:v>8.597742083074596E-3</c:v>
                </c:pt>
                <c:pt idx="55">
                  <c:v>8.6129183244275272E-3</c:v>
                </c:pt>
                <c:pt idx="56">
                  <c:v>8.2443371633158374E-3</c:v>
                </c:pt>
                <c:pt idx="57">
                  <c:v>8.3924192098021322E-3</c:v>
                </c:pt>
                <c:pt idx="58">
                  <c:v>8.2206469166264708E-3</c:v>
                </c:pt>
                <c:pt idx="59">
                  <c:v>8.406376482181916E-3</c:v>
                </c:pt>
                <c:pt idx="60">
                  <c:v>8.4728315080240084E-3</c:v>
                </c:pt>
                <c:pt idx="61">
                  <c:v>8.373807727395639E-3</c:v>
                </c:pt>
                <c:pt idx="62">
                  <c:v>8.4812577754103165E-3</c:v>
                </c:pt>
                <c:pt idx="63">
                  <c:v>8.171978598249776E-3</c:v>
                </c:pt>
                <c:pt idx="64">
                  <c:v>8.3414207119296199E-3</c:v>
                </c:pt>
                <c:pt idx="65">
                  <c:v>8.3284772089860654E-3</c:v>
                </c:pt>
                <c:pt idx="66">
                  <c:v>8.2722223704989727E-3</c:v>
                </c:pt>
                <c:pt idx="67">
                  <c:v>8.4518870597494189E-3</c:v>
                </c:pt>
                <c:pt idx="68">
                  <c:v>8.2723649394410136E-3</c:v>
                </c:pt>
                <c:pt idx="69">
                  <c:v>8.5151283633334261E-3</c:v>
                </c:pt>
                <c:pt idx="70">
                  <c:v>8.2980337301906525E-3</c:v>
                </c:pt>
                <c:pt idx="71">
                  <c:v>8.2272497751118157E-3</c:v>
                </c:pt>
                <c:pt idx="72">
                  <c:v>8.2849147724498844E-3</c:v>
                </c:pt>
                <c:pt idx="73">
                  <c:v>8.3367780933457699E-3</c:v>
                </c:pt>
                <c:pt idx="74">
                  <c:v>8.1684723822598431E-3</c:v>
                </c:pt>
                <c:pt idx="75">
                  <c:v>8.4413165464534701E-3</c:v>
                </c:pt>
                <c:pt idx="76">
                  <c:v>8.4543002101313772E-3</c:v>
                </c:pt>
                <c:pt idx="77">
                  <c:v>8.1767752537244415E-3</c:v>
                </c:pt>
                <c:pt idx="78">
                  <c:v>8.1323646840742985E-3</c:v>
                </c:pt>
                <c:pt idx="79">
                  <c:v>8.302945915524761E-3</c:v>
                </c:pt>
                <c:pt idx="80">
                  <c:v>8.220121605459034E-3</c:v>
                </c:pt>
                <c:pt idx="81">
                  <c:v>8.3415521412279255E-3</c:v>
                </c:pt>
                <c:pt idx="82">
                  <c:v>8.3485406447827443E-3</c:v>
                </c:pt>
                <c:pt idx="83">
                  <c:v>8.3656572645518686E-3</c:v>
                </c:pt>
                <c:pt idx="84">
                  <c:v>8.1126097529321834E-3</c:v>
                </c:pt>
                <c:pt idx="85">
                  <c:v>8.1990087721667045E-3</c:v>
                </c:pt>
                <c:pt idx="86">
                  <c:v>8.3592468873699647E-3</c:v>
                </c:pt>
                <c:pt idx="87">
                  <c:v>8.327987038366581E-3</c:v>
                </c:pt>
                <c:pt idx="88">
                  <c:v>8.3138210929922865E-3</c:v>
                </c:pt>
                <c:pt idx="89">
                  <c:v>8.4032267172404317E-3</c:v>
                </c:pt>
                <c:pt idx="90">
                  <c:v>8.3773512310108284E-3</c:v>
                </c:pt>
                <c:pt idx="91">
                  <c:v>8.3438445142993249E-3</c:v>
                </c:pt>
                <c:pt idx="92">
                  <c:v>8.0070594135701629E-3</c:v>
                </c:pt>
                <c:pt idx="93">
                  <c:v>8.2218596437638146E-3</c:v>
                </c:pt>
                <c:pt idx="94">
                  <c:v>8.2217318784851261E-3</c:v>
                </c:pt>
                <c:pt idx="95">
                  <c:v>8.2419833551330198E-3</c:v>
                </c:pt>
                <c:pt idx="96">
                  <c:v>8.3847634865846649E-3</c:v>
                </c:pt>
                <c:pt idx="97">
                  <c:v>8.3232173725640169E-3</c:v>
                </c:pt>
                <c:pt idx="98">
                  <c:v>8.2061009776709364E-3</c:v>
                </c:pt>
                <c:pt idx="99">
                  <c:v>8.1639057087218546E-3</c:v>
                </c:pt>
                <c:pt idx="100">
                  <c:v>8.0795163442780437E-3</c:v>
                </c:pt>
                <c:pt idx="101">
                  <c:v>8.0595731481151907E-3</c:v>
                </c:pt>
                <c:pt idx="102">
                  <c:v>8.2094592369616713E-3</c:v>
                </c:pt>
                <c:pt idx="103">
                  <c:v>8.2050491952730259E-3</c:v>
                </c:pt>
                <c:pt idx="104">
                  <c:v>8.3937759382651592E-3</c:v>
                </c:pt>
                <c:pt idx="105">
                  <c:v>8.082758988800549E-3</c:v>
                </c:pt>
                <c:pt idx="106">
                  <c:v>8.070827412400677E-3</c:v>
                </c:pt>
                <c:pt idx="107">
                  <c:v>8.1824659177703041E-3</c:v>
                </c:pt>
                <c:pt idx="108">
                  <c:v>8.2018204310458243E-3</c:v>
                </c:pt>
                <c:pt idx="109">
                  <c:v>8.2203071692345253E-3</c:v>
                </c:pt>
                <c:pt idx="110">
                  <c:v>8.1869520915241831E-3</c:v>
                </c:pt>
                <c:pt idx="111">
                  <c:v>8.3005986390480464E-3</c:v>
                </c:pt>
                <c:pt idx="112">
                  <c:v>8.1304684508146235E-3</c:v>
                </c:pt>
                <c:pt idx="113">
                  <c:v>8.3209398892717529E-3</c:v>
                </c:pt>
                <c:pt idx="114">
                  <c:v>8.2099428430101422E-3</c:v>
                </c:pt>
                <c:pt idx="115">
                  <c:v>8.3051186411453991E-3</c:v>
                </c:pt>
                <c:pt idx="116">
                  <c:v>8.331328732746902E-3</c:v>
                </c:pt>
                <c:pt idx="117">
                  <c:v>8.1459074888325465E-3</c:v>
                </c:pt>
                <c:pt idx="118">
                  <c:v>8.1033507098791247E-3</c:v>
                </c:pt>
                <c:pt idx="119">
                  <c:v>8.2493586222176056E-3</c:v>
                </c:pt>
                <c:pt idx="120">
                  <c:v>8.2090331166494654E-3</c:v>
                </c:pt>
                <c:pt idx="121">
                  <c:v>8.4596054876343828E-3</c:v>
                </c:pt>
                <c:pt idx="122">
                  <c:v>8.3161281174511693E-3</c:v>
                </c:pt>
                <c:pt idx="123">
                  <c:v>8.1631878268652418E-3</c:v>
                </c:pt>
                <c:pt idx="124">
                  <c:v>7.9318485159292438E-3</c:v>
                </c:pt>
                <c:pt idx="125">
                  <c:v>7.975839975384558E-3</c:v>
                </c:pt>
                <c:pt idx="126">
                  <c:v>8.2156989102981012E-3</c:v>
                </c:pt>
                <c:pt idx="127">
                  <c:v>8.1033507958537844E-3</c:v>
                </c:pt>
                <c:pt idx="128">
                  <c:v>8.1686573829240772E-3</c:v>
                </c:pt>
                <c:pt idx="129">
                  <c:v>8.2401855296111316E-3</c:v>
                </c:pt>
                <c:pt idx="130">
                  <c:v>8.1704112608841552E-3</c:v>
                </c:pt>
                <c:pt idx="131">
                  <c:v>8.2320036073239514E-3</c:v>
                </c:pt>
                <c:pt idx="132">
                  <c:v>8.2137022919245191E-3</c:v>
                </c:pt>
                <c:pt idx="133">
                  <c:v>8.2465398140586788E-3</c:v>
                </c:pt>
                <c:pt idx="134">
                  <c:v>8.1698663760925456E-3</c:v>
                </c:pt>
                <c:pt idx="135">
                  <c:v>8.1350048723836076E-3</c:v>
                </c:pt>
                <c:pt idx="136">
                  <c:v>7.9435530193479788E-3</c:v>
                </c:pt>
                <c:pt idx="137">
                  <c:v>7.9665267733087797E-3</c:v>
                </c:pt>
                <c:pt idx="138">
                  <c:v>7.9634225045003854E-3</c:v>
                </c:pt>
                <c:pt idx="139">
                  <c:v>8.1569814450903368E-3</c:v>
                </c:pt>
                <c:pt idx="140">
                  <c:v>8.0927824243073251E-3</c:v>
                </c:pt>
                <c:pt idx="141">
                  <c:v>8.0146819280080168E-3</c:v>
                </c:pt>
                <c:pt idx="142">
                  <c:v>8.0488977588356898E-3</c:v>
                </c:pt>
                <c:pt idx="143">
                  <c:v>8.1911000344207334E-3</c:v>
                </c:pt>
                <c:pt idx="144">
                  <c:v>8.2964362597920237E-3</c:v>
                </c:pt>
                <c:pt idx="145">
                  <c:v>8.3005342518303257E-3</c:v>
                </c:pt>
                <c:pt idx="146">
                  <c:v>8.3391742102143038E-3</c:v>
                </c:pt>
                <c:pt idx="147">
                  <c:v>8.2576891698681477E-3</c:v>
                </c:pt>
                <c:pt idx="148">
                  <c:v>8.1637093930190183E-3</c:v>
                </c:pt>
                <c:pt idx="149">
                  <c:v>8.3014596486768333E-3</c:v>
                </c:pt>
                <c:pt idx="150">
                  <c:v>8.2073382252364473E-3</c:v>
                </c:pt>
                <c:pt idx="151">
                  <c:v>8.3571193608750882E-3</c:v>
                </c:pt>
                <c:pt idx="152">
                  <c:v>8.3623691308579353E-3</c:v>
                </c:pt>
                <c:pt idx="153">
                  <c:v>8.3218407780866442E-3</c:v>
                </c:pt>
                <c:pt idx="154">
                  <c:v>8.3327712388913764E-3</c:v>
                </c:pt>
                <c:pt idx="155">
                  <c:v>8.3239483732677477E-3</c:v>
                </c:pt>
                <c:pt idx="156">
                  <c:v>8.2438185973464743E-3</c:v>
                </c:pt>
                <c:pt idx="157">
                  <c:v>8.4122018065814728E-3</c:v>
                </c:pt>
                <c:pt idx="158">
                  <c:v>8.4663534172975275E-3</c:v>
                </c:pt>
                <c:pt idx="159">
                  <c:v>8.1818289217400354E-3</c:v>
                </c:pt>
                <c:pt idx="160">
                  <c:v>8.0259990163870313E-3</c:v>
                </c:pt>
                <c:pt idx="161">
                  <c:v>8.22820377268383E-3</c:v>
                </c:pt>
                <c:pt idx="162">
                  <c:v>8.3732864708049356E-3</c:v>
                </c:pt>
                <c:pt idx="163">
                  <c:v>8.4368686532380298E-3</c:v>
                </c:pt>
                <c:pt idx="164">
                  <c:v>8.2503770518511221E-3</c:v>
                </c:pt>
                <c:pt idx="165">
                  <c:v>8.2073313345279834E-3</c:v>
                </c:pt>
                <c:pt idx="166">
                  <c:v>7.9004966650488267E-3</c:v>
                </c:pt>
                <c:pt idx="167">
                  <c:v>8.3243343320516337E-3</c:v>
                </c:pt>
                <c:pt idx="168">
                  <c:v>8.2554914522964002E-3</c:v>
                </c:pt>
                <c:pt idx="169">
                  <c:v>8.2134660822155477E-3</c:v>
                </c:pt>
                <c:pt idx="170">
                  <c:v>8.3137840871695956E-3</c:v>
                </c:pt>
                <c:pt idx="171">
                  <c:v>8.4233022572645453E-3</c:v>
                </c:pt>
                <c:pt idx="172">
                  <c:v>8.1246775348428404E-3</c:v>
                </c:pt>
                <c:pt idx="173">
                  <c:v>8.2609749175812045E-3</c:v>
                </c:pt>
                <c:pt idx="174">
                  <c:v>8.3818229788759201E-3</c:v>
                </c:pt>
                <c:pt idx="175">
                  <c:v>8.624222434579892E-3</c:v>
                </c:pt>
                <c:pt idx="176">
                  <c:v>8.3886918316835816E-3</c:v>
                </c:pt>
                <c:pt idx="177">
                  <c:v>8.3136145870348673E-3</c:v>
                </c:pt>
                <c:pt idx="178">
                  <c:v>8.2096600840590277E-3</c:v>
                </c:pt>
                <c:pt idx="179">
                  <c:v>8.3247158433093164E-3</c:v>
                </c:pt>
                <c:pt idx="180">
                  <c:v>8.4155960796173206E-3</c:v>
                </c:pt>
                <c:pt idx="181">
                  <c:v>8.3084179950009152E-3</c:v>
                </c:pt>
                <c:pt idx="182">
                  <c:v>8.532763131878637E-3</c:v>
                </c:pt>
                <c:pt idx="183">
                  <c:v>8.3970090255575617E-3</c:v>
                </c:pt>
                <c:pt idx="184">
                  <c:v>8.3776866701071023E-3</c:v>
                </c:pt>
                <c:pt idx="185">
                  <c:v>8.4157184187942657E-3</c:v>
                </c:pt>
                <c:pt idx="186">
                  <c:v>8.5023651398629212E-3</c:v>
                </c:pt>
                <c:pt idx="187">
                  <c:v>8.4312579928392476E-3</c:v>
                </c:pt>
                <c:pt idx="188">
                  <c:v>8.4287821311157442E-3</c:v>
                </c:pt>
                <c:pt idx="189">
                  <c:v>8.3426685018350346E-3</c:v>
                </c:pt>
                <c:pt idx="190">
                  <c:v>8.2120876732042457E-3</c:v>
                </c:pt>
                <c:pt idx="191">
                  <c:v>8.3711050121033394E-3</c:v>
                </c:pt>
                <c:pt idx="192">
                  <c:v>8.2775241842991364E-3</c:v>
                </c:pt>
                <c:pt idx="193">
                  <c:v>8.5243085121702294E-3</c:v>
                </c:pt>
                <c:pt idx="194">
                  <c:v>8.4803632931633767E-3</c:v>
                </c:pt>
                <c:pt idx="195">
                  <c:v>8.3721251388421559E-3</c:v>
                </c:pt>
                <c:pt idx="196">
                  <c:v>8.1953654704751307E-3</c:v>
                </c:pt>
                <c:pt idx="197">
                  <c:v>8.4018159629658546E-3</c:v>
                </c:pt>
                <c:pt idx="198">
                  <c:v>8.4610402826421887E-3</c:v>
                </c:pt>
                <c:pt idx="199">
                  <c:v>8.708086507883777E-3</c:v>
                </c:pt>
                <c:pt idx="200">
                  <c:v>8.656771511031414E-3</c:v>
                </c:pt>
                <c:pt idx="201">
                  <c:v>8.7422292140168084E-3</c:v>
                </c:pt>
                <c:pt idx="202">
                  <c:v>8.208458915529758E-3</c:v>
                </c:pt>
                <c:pt idx="203">
                  <c:v>8.4768877141493098E-3</c:v>
                </c:pt>
                <c:pt idx="204">
                  <c:v>8.2712901899986129E-3</c:v>
                </c:pt>
                <c:pt idx="205">
                  <c:v>8.5719384135751284E-3</c:v>
                </c:pt>
                <c:pt idx="206">
                  <c:v>8.4899623169400664E-3</c:v>
                </c:pt>
                <c:pt idx="207">
                  <c:v>8.554710424484583E-3</c:v>
                </c:pt>
                <c:pt idx="208">
                  <c:v>8.6838657717030806E-3</c:v>
                </c:pt>
                <c:pt idx="209">
                  <c:v>8.2841604986677621E-3</c:v>
                </c:pt>
                <c:pt idx="210">
                  <c:v>8.2276726881799923E-3</c:v>
                </c:pt>
                <c:pt idx="211">
                  <c:v>8.3283299533820927E-3</c:v>
                </c:pt>
                <c:pt idx="212">
                  <c:v>8.4458661418470235E-3</c:v>
                </c:pt>
                <c:pt idx="213">
                  <c:v>8.503179975283319E-3</c:v>
                </c:pt>
                <c:pt idx="214">
                  <c:v>8.3591183703531132E-3</c:v>
                </c:pt>
                <c:pt idx="215">
                  <c:v>8.5500057689396544E-3</c:v>
                </c:pt>
                <c:pt idx="216">
                  <c:v>8.2896553479300493E-3</c:v>
                </c:pt>
                <c:pt idx="217">
                  <c:v>8.2810219102682492E-3</c:v>
                </c:pt>
                <c:pt idx="218">
                  <c:v>8.3409370354674012E-3</c:v>
                </c:pt>
                <c:pt idx="219">
                  <c:v>8.2683461633897455E-3</c:v>
                </c:pt>
                <c:pt idx="220">
                  <c:v>8.4262520713483547E-3</c:v>
                </c:pt>
                <c:pt idx="221">
                  <c:v>8.5083774684538739E-3</c:v>
                </c:pt>
                <c:pt idx="222">
                  <c:v>8.3710798167715133E-3</c:v>
                </c:pt>
                <c:pt idx="223">
                  <c:v>8.4755920431472068E-3</c:v>
                </c:pt>
                <c:pt idx="224">
                  <c:v>8.4176688163433537E-3</c:v>
                </c:pt>
                <c:pt idx="225">
                  <c:v>8.507285761543212E-3</c:v>
                </c:pt>
                <c:pt idx="226">
                  <c:v>8.4849337663927653E-3</c:v>
                </c:pt>
                <c:pt idx="227">
                  <c:v>8.5436825014094109E-3</c:v>
                </c:pt>
                <c:pt idx="228">
                  <c:v>8.4956567078512298E-3</c:v>
                </c:pt>
                <c:pt idx="229">
                  <c:v>8.702728868675921E-3</c:v>
                </c:pt>
                <c:pt idx="230">
                  <c:v>8.1761465110438188E-3</c:v>
                </c:pt>
                <c:pt idx="231">
                  <c:v>8.3133226859023381E-3</c:v>
                </c:pt>
                <c:pt idx="232">
                  <c:v>8.3603183174361714E-3</c:v>
                </c:pt>
                <c:pt idx="233">
                  <c:v>8.6288973446216246E-3</c:v>
                </c:pt>
                <c:pt idx="234">
                  <c:v>8.4657076349923342E-3</c:v>
                </c:pt>
                <c:pt idx="235">
                  <c:v>8.6105031087385375E-3</c:v>
                </c:pt>
                <c:pt idx="236">
                  <c:v>8.5387036624236783E-3</c:v>
                </c:pt>
                <c:pt idx="237">
                  <c:v>8.4161730480878487E-3</c:v>
                </c:pt>
                <c:pt idx="238">
                  <c:v>8.4581448205630991E-3</c:v>
                </c:pt>
                <c:pt idx="239">
                  <c:v>8.3429900263757989E-3</c:v>
                </c:pt>
                <c:pt idx="240">
                  <c:v>8.4938091205328161E-3</c:v>
                </c:pt>
                <c:pt idx="241">
                  <c:v>8.4457922764345945E-3</c:v>
                </c:pt>
                <c:pt idx="242">
                  <c:v>8.4947357489215721E-3</c:v>
                </c:pt>
                <c:pt idx="243">
                  <c:v>8.5843139843984999E-3</c:v>
                </c:pt>
                <c:pt idx="244">
                  <c:v>8.3269569235524688E-3</c:v>
                </c:pt>
                <c:pt idx="245">
                  <c:v>8.3180772493142638E-3</c:v>
                </c:pt>
                <c:pt idx="246">
                  <c:v>8.3948002575957251E-3</c:v>
                </c:pt>
                <c:pt idx="247">
                  <c:v>8.4650369294766107E-3</c:v>
                </c:pt>
                <c:pt idx="248">
                  <c:v>8.3797524853537475E-3</c:v>
                </c:pt>
                <c:pt idx="249">
                  <c:v>8.3749196469541931E-3</c:v>
                </c:pt>
                <c:pt idx="250">
                  <c:v>8.6706891646319527E-3</c:v>
                </c:pt>
                <c:pt idx="251">
                  <c:v>8.4352653216522681E-3</c:v>
                </c:pt>
                <c:pt idx="252">
                  <c:v>8.4599183257003142E-3</c:v>
                </c:pt>
                <c:pt idx="253">
                  <c:v>8.4060088288397498E-3</c:v>
                </c:pt>
                <c:pt idx="254">
                  <c:v>8.4929705285540138E-3</c:v>
                </c:pt>
                <c:pt idx="255">
                  <c:v>8.5156492302562725E-3</c:v>
                </c:pt>
                <c:pt idx="256">
                  <c:v>8.5936453511941766E-3</c:v>
                </c:pt>
                <c:pt idx="257">
                  <c:v>8.6639401337338211E-3</c:v>
                </c:pt>
                <c:pt idx="258">
                  <c:v>8.2394213128376553E-3</c:v>
                </c:pt>
                <c:pt idx="259">
                  <c:v>8.2976729466332864E-3</c:v>
                </c:pt>
                <c:pt idx="260">
                  <c:v>8.2114200988511916E-3</c:v>
                </c:pt>
                <c:pt idx="261">
                  <c:v>8.4348227196976416E-3</c:v>
                </c:pt>
                <c:pt idx="262">
                  <c:v>8.2975969650136826E-3</c:v>
                </c:pt>
                <c:pt idx="263">
                  <c:v>8.4931708614085517E-3</c:v>
                </c:pt>
                <c:pt idx="264">
                  <c:v>8.4519782823016254E-3</c:v>
                </c:pt>
                <c:pt idx="265">
                  <c:v>8.3624752025130197E-3</c:v>
                </c:pt>
                <c:pt idx="266">
                  <c:v>8.2470353756667145E-3</c:v>
                </c:pt>
                <c:pt idx="267">
                  <c:v>8.3704308421383208E-3</c:v>
                </c:pt>
                <c:pt idx="268">
                  <c:v>8.4249943888786965E-3</c:v>
                </c:pt>
                <c:pt idx="269">
                  <c:v>8.3667484464306895E-3</c:v>
                </c:pt>
                <c:pt idx="270">
                  <c:v>8.4030736497671225E-3</c:v>
                </c:pt>
                <c:pt idx="271">
                  <c:v>8.5439708137639951E-3</c:v>
                </c:pt>
                <c:pt idx="272">
                  <c:v>8.263312489992505E-3</c:v>
                </c:pt>
                <c:pt idx="273">
                  <c:v>8.14937606124903E-3</c:v>
                </c:pt>
                <c:pt idx="274">
                  <c:v>8.0987674725613683E-3</c:v>
                </c:pt>
                <c:pt idx="275">
                  <c:v>8.0732005374622925E-3</c:v>
                </c:pt>
                <c:pt idx="276">
                  <c:v>8.1765198900030263E-3</c:v>
                </c:pt>
                <c:pt idx="277">
                  <c:v>8.2228124645966454E-3</c:v>
                </c:pt>
                <c:pt idx="278">
                  <c:v>8.2501226321686928E-3</c:v>
                </c:pt>
                <c:pt idx="279">
                  <c:v>8.3058495353740009E-3</c:v>
                </c:pt>
                <c:pt idx="280">
                  <c:v>8.2168408199634699E-3</c:v>
                </c:pt>
                <c:pt idx="281">
                  <c:v>8.3436989711875541E-3</c:v>
                </c:pt>
                <c:pt idx="282">
                  <c:v>8.3206683976091485E-3</c:v>
                </c:pt>
                <c:pt idx="283">
                  <c:v>8.5572316326731103E-3</c:v>
                </c:pt>
                <c:pt idx="284">
                  <c:v>8.3945561535806526E-3</c:v>
                </c:pt>
                <c:pt idx="285">
                  <c:v>8.6274962777519119E-3</c:v>
                </c:pt>
                <c:pt idx="286">
                  <c:v>8.4332514687290184E-3</c:v>
                </c:pt>
                <c:pt idx="287">
                  <c:v>8.4186969368183154E-3</c:v>
                </c:pt>
                <c:pt idx="288">
                  <c:v>8.525942485453979E-3</c:v>
                </c:pt>
                <c:pt idx="289">
                  <c:v>8.5860082561082986E-3</c:v>
                </c:pt>
                <c:pt idx="290">
                  <c:v>8.5359841246616178E-3</c:v>
                </c:pt>
                <c:pt idx="291">
                  <c:v>8.7227303707155934E-3</c:v>
                </c:pt>
                <c:pt idx="292">
                  <c:v>8.652559969858328E-3</c:v>
                </c:pt>
                <c:pt idx="293">
                  <c:v>8.5276235128659596E-3</c:v>
                </c:pt>
                <c:pt idx="294">
                  <c:v>8.5118822181408371E-3</c:v>
                </c:pt>
                <c:pt idx="295">
                  <c:v>8.3972077665070387E-3</c:v>
                </c:pt>
                <c:pt idx="296">
                  <c:v>8.5757664171440141E-3</c:v>
                </c:pt>
                <c:pt idx="297">
                  <c:v>8.6845611019544054E-3</c:v>
                </c:pt>
                <c:pt idx="298">
                  <c:v>8.6797504694816063E-3</c:v>
                </c:pt>
                <c:pt idx="299">
                  <c:v>8.7831744191789671E-3</c:v>
                </c:pt>
                <c:pt idx="300">
                  <c:v>8.4507520524338062E-3</c:v>
                </c:pt>
                <c:pt idx="301">
                  <c:v>8.4700271005779225E-3</c:v>
                </c:pt>
                <c:pt idx="302">
                  <c:v>8.3803363280398908E-3</c:v>
                </c:pt>
                <c:pt idx="303">
                  <c:v>8.5391830734987371E-3</c:v>
                </c:pt>
                <c:pt idx="304">
                  <c:v>8.6199739631782277E-3</c:v>
                </c:pt>
                <c:pt idx="305">
                  <c:v>8.7738448542031017E-3</c:v>
                </c:pt>
                <c:pt idx="306">
                  <c:v>8.542997405748003E-3</c:v>
                </c:pt>
                <c:pt idx="307">
                  <c:v>8.3249567536301042E-3</c:v>
                </c:pt>
                <c:pt idx="308">
                  <c:v>8.2467681774648933E-3</c:v>
                </c:pt>
                <c:pt idx="309">
                  <c:v>8.4464288068371481E-3</c:v>
                </c:pt>
                <c:pt idx="310">
                  <c:v>8.4349566222360929E-3</c:v>
                </c:pt>
                <c:pt idx="311">
                  <c:v>8.571746651962581E-3</c:v>
                </c:pt>
                <c:pt idx="312">
                  <c:v>8.5194065910212287E-3</c:v>
                </c:pt>
                <c:pt idx="313">
                  <c:v>8.8055383021339619E-3</c:v>
                </c:pt>
                <c:pt idx="314">
                  <c:v>8.3461353563817238E-3</c:v>
                </c:pt>
                <c:pt idx="315">
                  <c:v>8.3165799132079513E-3</c:v>
                </c:pt>
                <c:pt idx="316">
                  <c:v>8.3751402721283126E-3</c:v>
                </c:pt>
                <c:pt idx="317">
                  <c:v>8.3245530735403094E-3</c:v>
                </c:pt>
                <c:pt idx="318">
                  <c:v>8.5518148550196189E-3</c:v>
                </c:pt>
                <c:pt idx="319">
                  <c:v>8.5736893670595327E-3</c:v>
                </c:pt>
                <c:pt idx="320">
                  <c:v>8.6329593472249493E-3</c:v>
                </c:pt>
                <c:pt idx="321">
                  <c:v>8.3552484941989379E-3</c:v>
                </c:pt>
                <c:pt idx="322">
                  <c:v>8.2972923316862197E-3</c:v>
                </c:pt>
                <c:pt idx="323">
                  <c:v>8.4584650016909912E-3</c:v>
                </c:pt>
                <c:pt idx="324">
                  <c:v>8.2610614913510676E-3</c:v>
                </c:pt>
                <c:pt idx="325">
                  <c:v>8.5501656489308381E-3</c:v>
                </c:pt>
                <c:pt idx="326">
                  <c:v>8.4023091169485083E-3</c:v>
                </c:pt>
                <c:pt idx="327">
                  <c:v>8.6458011913624552E-3</c:v>
                </c:pt>
                <c:pt idx="328">
                  <c:v>8.3158453816369639E-3</c:v>
                </c:pt>
                <c:pt idx="329">
                  <c:v>8.5263166162858877E-3</c:v>
                </c:pt>
                <c:pt idx="330">
                  <c:v>8.5192568634329391E-3</c:v>
                </c:pt>
                <c:pt idx="331">
                  <c:v>8.5505911129723257E-3</c:v>
                </c:pt>
                <c:pt idx="332">
                  <c:v>8.3873084239437391E-3</c:v>
                </c:pt>
                <c:pt idx="333">
                  <c:v>8.5817576021526513E-3</c:v>
                </c:pt>
                <c:pt idx="334">
                  <c:v>8.6222764299603277E-3</c:v>
                </c:pt>
                <c:pt idx="335">
                  <c:v>8.5338344399709734E-3</c:v>
                </c:pt>
                <c:pt idx="336">
                  <c:v>8.5342205354782003E-3</c:v>
                </c:pt>
                <c:pt idx="337">
                  <c:v>8.5504672787987592E-3</c:v>
                </c:pt>
                <c:pt idx="338">
                  <c:v>8.5545509595194684E-3</c:v>
                </c:pt>
                <c:pt idx="339">
                  <c:v>8.60860133693085E-3</c:v>
                </c:pt>
                <c:pt idx="340">
                  <c:v>8.6311347449450296E-3</c:v>
                </c:pt>
                <c:pt idx="341">
                  <c:v>8.636287563360729E-3</c:v>
                </c:pt>
                <c:pt idx="342">
                  <c:v>8.4651617170864984E-3</c:v>
                </c:pt>
                <c:pt idx="343">
                  <c:v>8.5910401906614375E-3</c:v>
                </c:pt>
                <c:pt idx="344">
                  <c:v>8.6075704413704161E-3</c:v>
                </c:pt>
                <c:pt idx="345">
                  <c:v>8.6892672898739726E-3</c:v>
                </c:pt>
                <c:pt idx="346">
                  <c:v>8.6415312899501776E-3</c:v>
                </c:pt>
                <c:pt idx="347">
                  <c:v>8.6943370439582224E-3</c:v>
                </c:pt>
                <c:pt idx="348">
                  <c:v>8.7362929880224292E-3</c:v>
                </c:pt>
                <c:pt idx="349">
                  <c:v>8.6271504693250269E-3</c:v>
                </c:pt>
                <c:pt idx="350">
                  <c:v>8.5799708029533159E-3</c:v>
                </c:pt>
                <c:pt idx="351">
                  <c:v>8.6996146636375941E-3</c:v>
                </c:pt>
                <c:pt idx="352">
                  <c:v>8.5942402082851543E-3</c:v>
                </c:pt>
                <c:pt idx="353">
                  <c:v>8.7342762383357773E-3</c:v>
                </c:pt>
                <c:pt idx="354">
                  <c:v>8.6080538179989768E-3</c:v>
                </c:pt>
                <c:pt idx="355">
                  <c:v>8.7424031300395773E-3</c:v>
                </c:pt>
                <c:pt idx="356">
                  <c:v>8.446559543501906E-3</c:v>
                </c:pt>
                <c:pt idx="357">
                  <c:v>8.3871808256355488E-3</c:v>
                </c:pt>
                <c:pt idx="358">
                  <c:v>8.5073803860858058E-3</c:v>
                </c:pt>
                <c:pt idx="359">
                  <c:v>8.4823419218541807E-3</c:v>
                </c:pt>
                <c:pt idx="360">
                  <c:v>8.5494954894654723E-3</c:v>
                </c:pt>
                <c:pt idx="361">
                  <c:v>8.5468676753813252E-3</c:v>
                </c:pt>
                <c:pt idx="362">
                  <c:v>8.7534313630500162E-3</c:v>
                </c:pt>
                <c:pt idx="363">
                  <c:v>8.3935397847076862E-3</c:v>
                </c:pt>
                <c:pt idx="364">
                  <c:v>8.4572873787636497E-3</c:v>
                </c:pt>
                <c:pt idx="365">
                  <c:v>8.3730070501558795E-3</c:v>
                </c:pt>
                <c:pt idx="366">
                  <c:v>8.4234573295075051E-3</c:v>
                </c:pt>
                <c:pt idx="367">
                  <c:v>8.7091233113342232E-3</c:v>
                </c:pt>
                <c:pt idx="368">
                  <c:v>8.6552580200760162E-3</c:v>
                </c:pt>
                <c:pt idx="369">
                  <c:v>8.7112877227305714E-3</c:v>
                </c:pt>
                <c:pt idx="370">
                  <c:v>8.4093315829270512E-3</c:v>
                </c:pt>
                <c:pt idx="371">
                  <c:v>8.5577835150910646E-3</c:v>
                </c:pt>
                <c:pt idx="372">
                  <c:v>8.4555158775069857E-3</c:v>
                </c:pt>
                <c:pt idx="373">
                  <c:v>8.5555560573734469E-3</c:v>
                </c:pt>
                <c:pt idx="374">
                  <c:v>8.5309789986721292E-3</c:v>
                </c:pt>
                <c:pt idx="375">
                  <c:v>8.6593048397260279E-3</c:v>
                </c:pt>
                <c:pt idx="376">
                  <c:v>8.612774342387098E-3</c:v>
                </c:pt>
                <c:pt idx="377">
                  <c:v>8.4481833664205638E-3</c:v>
                </c:pt>
                <c:pt idx="378">
                  <c:v>8.5550613426489484E-3</c:v>
                </c:pt>
                <c:pt idx="379">
                  <c:v>8.6190447027385819E-3</c:v>
                </c:pt>
                <c:pt idx="380">
                  <c:v>8.5366312399770949E-3</c:v>
                </c:pt>
                <c:pt idx="381">
                  <c:v>8.6151614508925643E-3</c:v>
                </c:pt>
                <c:pt idx="382">
                  <c:v>8.6025775710496643E-3</c:v>
                </c:pt>
                <c:pt idx="383">
                  <c:v>8.6357271220506293E-3</c:v>
                </c:pt>
                <c:pt idx="384">
                  <c:v>8.4912726806055001E-3</c:v>
                </c:pt>
                <c:pt idx="385">
                  <c:v>8.5868868753343451E-3</c:v>
                </c:pt>
                <c:pt idx="386">
                  <c:v>8.5529477871344618E-3</c:v>
                </c:pt>
                <c:pt idx="387">
                  <c:v>8.5817719400393955E-3</c:v>
                </c:pt>
                <c:pt idx="388">
                  <c:v>8.5218842537490794E-3</c:v>
                </c:pt>
                <c:pt idx="389">
                  <c:v>8.5879655367937097E-3</c:v>
                </c:pt>
                <c:pt idx="390">
                  <c:v>8.6453252765035411E-3</c:v>
                </c:pt>
                <c:pt idx="391">
                  <c:v>8.4472775783828551E-3</c:v>
                </c:pt>
                <c:pt idx="392">
                  <c:v>8.5109949629026144E-3</c:v>
                </c:pt>
                <c:pt idx="393">
                  <c:v>8.3580289753406815E-3</c:v>
                </c:pt>
                <c:pt idx="394">
                  <c:v>8.5161403537998559E-3</c:v>
                </c:pt>
                <c:pt idx="395">
                  <c:v>8.6504320143825138E-3</c:v>
                </c:pt>
                <c:pt idx="396">
                  <c:v>8.484034100766728E-3</c:v>
                </c:pt>
                <c:pt idx="397">
                  <c:v>8.7537528726815556E-3</c:v>
                </c:pt>
                <c:pt idx="398">
                  <c:v>8.4437359131251839E-3</c:v>
                </c:pt>
                <c:pt idx="399">
                  <c:v>8.3567891673106132E-3</c:v>
                </c:pt>
                <c:pt idx="400">
                  <c:v>8.5044147672772297E-3</c:v>
                </c:pt>
                <c:pt idx="401">
                  <c:v>8.4745128941961546E-3</c:v>
                </c:pt>
                <c:pt idx="402">
                  <c:v>8.5868925173722185E-3</c:v>
                </c:pt>
                <c:pt idx="403">
                  <c:v>8.6021783541452967E-3</c:v>
                </c:pt>
                <c:pt idx="404">
                  <c:v>8.7111646332454964E-3</c:v>
                </c:pt>
                <c:pt idx="405">
                  <c:v>8.4002976780958947E-3</c:v>
                </c:pt>
                <c:pt idx="406">
                  <c:v>8.3418025023731784E-3</c:v>
                </c:pt>
                <c:pt idx="407">
                  <c:v>8.4060495381513157E-3</c:v>
                </c:pt>
                <c:pt idx="408">
                  <c:v>8.4385937008575208E-3</c:v>
                </c:pt>
                <c:pt idx="409">
                  <c:v>8.5188728512268184E-3</c:v>
                </c:pt>
                <c:pt idx="410">
                  <c:v>8.6351475203719167E-3</c:v>
                </c:pt>
                <c:pt idx="411">
                  <c:v>8.2637528167118657E-3</c:v>
                </c:pt>
                <c:pt idx="412">
                  <c:v>8.4089882029469674E-3</c:v>
                </c:pt>
                <c:pt idx="413">
                  <c:v>8.557404196372239E-3</c:v>
                </c:pt>
                <c:pt idx="414">
                  <c:v>8.6383112372045885E-3</c:v>
                </c:pt>
                <c:pt idx="415">
                  <c:v>8.6030873064032089E-3</c:v>
                </c:pt>
                <c:pt idx="416">
                  <c:v>8.5944403197984257E-3</c:v>
                </c:pt>
                <c:pt idx="417">
                  <c:v>8.3849555707624021E-3</c:v>
                </c:pt>
                <c:pt idx="418">
                  <c:v>8.4647323614400818E-3</c:v>
                </c:pt>
                <c:pt idx="419">
                  <c:v>8.5924754351802447E-3</c:v>
                </c:pt>
                <c:pt idx="420">
                  <c:v>8.541127612137548E-3</c:v>
                </c:pt>
                <c:pt idx="421">
                  <c:v>8.5664422707230417E-3</c:v>
                </c:pt>
                <c:pt idx="422">
                  <c:v>8.6806541732382132E-3</c:v>
                </c:pt>
                <c:pt idx="423">
                  <c:v>8.419669963880938E-3</c:v>
                </c:pt>
                <c:pt idx="424">
                  <c:v>8.4585657481508047E-3</c:v>
                </c:pt>
                <c:pt idx="425">
                  <c:v>8.706953976297194E-3</c:v>
                </c:pt>
                <c:pt idx="426">
                  <c:v>8.6900315375253532E-3</c:v>
                </c:pt>
                <c:pt idx="427">
                  <c:v>8.6461809068664325E-3</c:v>
                </c:pt>
                <c:pt idx="428">
                  <c:v>8.6970789704025175E-3</c:v>
                </c:pt>
                <c:pt idx="429">
                  <c:v>8.5295594257030084E-3</c:v>
                </c:pt>
                <c:pt idx="430">
                  <c:v>8.4976482165411045E-3</c:v>
                </c:pt>
                <c:pt idx="431">
                  <c:v>8.5344887575344447E-3</c:v>
                </c:pt>
                <c:pt idx="432">
                  <c:v>8.4056343329821509E-3</c:v>
                </c:pt>
                <c:pt idx="433">
                  <c:v>8.5769841969380953E-3</c:v>
                </c:pt>
                <c:pt idx="434">
                  <c:v>8.5635527209677199E-3</c:v>
                </c:pt>
                <c:pt idx="435">
                  <c:v>8.6115806350013074E-3</c:v>
                </c:pt>
                <c:pt idx="436">
                  <c:v>8.5941960756378954E-3</c:v>
                </c:pt>
                <c:pt idx="437">
                  <c:v>8.7108578616653908E-3</c:v>
                </c:pt>
                <c:pt idx="438">
                  <c:v>8.7434729860145829E-3</c:v>
                </c:pt>
                <c:pt idx="439">
                  <c:v>8.6866447312319208E-3</c:v>
                </c:pt>
                <c:pt idx="440">
                  <c:v>8.7727555480504142E-3</c:v>
                </c:pt>
                <c:pt idx="441">
                  <c:v>8.6825424836225393E-3</c:v>
                </c:pt>
                <c:pt idx="442">
                  <c:v>8.7210035155100597E-3</c:v>
                </c:pt>
                <c:pt idx="443">
                  <c:v>8.7921969078995823E-3</c:v>
                </c:pt>
                <c:pt idx="444">
                  <c:v>8.7824412923906102E-3</c:v>
                </c:pt>
                <c:pt idx="445">
                  <c:v>8.8369518249230006E-3</c:v>
                </c:pt>
                <c:pt idx="446">
                  <c:v>8.8554800679628218E-3</c:v>
                </c:pt>
                <c:pt idx="447">
                  <c:v>8.8053334204624516E-3</c:v>
                </c:pt>
                <c:pt idx="448">
                  <c:v>8.5540144693719289E-3</c:v>
                </c:pt>
                <c:pt idx="449">
                  <c:v>8.8929103777069286E-3</c:v>
                </c:pt>
                <c:pt idx="450">
                  <c:v>8.7977478817823206E-3</c:v>
                </c:pt>
                <c:pt idx="451">
                  <c:v>8.8302047615521455E-3</c:v>
                </c:pt>
                <c:pt idx="452">
                  <c:v>8.8802882743129162E-3</c:v>
                </c:pt>
                <c:pt idx="453">
                  <c:v>8.9070991437451563E-3</c:v>
                </c:pt>
                <c:pt idx="454">
                  <c:v>8.7278731254884067E-3</c:v>
                </c:pt>
                <c:pt idx="455">
                  <c:v>8.89408453293942E-3</c:v>
                </c:pt>
                <c:pt idx="456">
                  <c:v>8.8405988685018189E-3</c:v>
                </c:pt>
                <c:pt idx="457">
                  <c:v>8.8904963243145296E-3</c:v>
                </c:pt>
                <c:pt idx="458">
                  <c:v>9.0141657442312419E-3</c:v>
                </c:pt>
                <c:pt idx="459">
                  <c:v>8.7346977690729265E-3</c:v>
                </c:pt>
                <c:pt idx="460">
                  <c:v>8.7785776461660331E-3</c:v>
                </c:pt>
                <c:pt idx="461">
                  <c:v>9.0091408747080166E-3</c:v>
                </c:pt>
                <c:pt idx="462">
                  <c:v>9.0051703185758791E-3</c:v>
                </c:pt>
                <c:pt idx="463">
                  <c:v>9.0425666466365795E-3</c:v>
                </c:pt>
                <c:pt idx="464">
                  <c:v>9.1064756574710092E-3</c:v>
                </c:pt>
                <c:pt idx="465">
                  <c:v>8.8894982713314183E-3</c:v>
                </c:pt>
                <c:pt idx="466">
                  <c:v>8.828428044605317E-3</c:v>
                </c:pt>
                <c:pt idx="467">
                  <c:v>9.181600359174244E-3</c:v>
                </c:pt>
                <c:pt idx="468">
                  <c:v>9.1237427779744841E-3</c:v>
                </c:pt>
                <c:pt idx="469">
                  <c:v>9.2735110147256598E-3</c:v>
                </c:pt>
                <c:pt idx="470">
                  <c:v>9.1901579174278099E-3</c:v>
                </c:pt>
                <c:pt idx="471">
                  <c:v>9.1450460720470719E-3</c:v>
                </c:pt>
                <c:pt idx="472">
                  <c:v>9.0331977991967832E-3</c:v>
                </c:pt>
                <c:pt idx="473">
                  <c:v>9.1586121898513048E-3</c:v>
                </c:pt>
                <c:pt idx="474">
                  <c:v>9.1595488082343007E-3</c:v>
                </c:pt>
                <c:pt idx="475">
                  <c:v>9.2073856293408054E-3</c:v>
                </c:pt>
                <c:pt idx="476">
                  <c:v>9.1455715465869648E-3</c:v>
                </c:pt>
                <c:pt idx="477">
                  <c:v>8.9939497119937099E-3</c:v>
                </c:pt>
                <c:pt idx="478">
                  <c:v>9.0807930254437601E-3</c:v>
                </c:pt>
                <c:pt idx="479">
                  <c:v>9.0917042307739147E-3</c:v>
                </c:pt>
                <c:pt idx="480">
                  <c:v>9.3586742574224974E-3</c:v>
                </c:pt>
                <c:pt idx="481">
                  <c:v>9.3516879212527469E-3</c:v>
                </c:pt>
                <c:pt idx="482">
                  <c:v>9.3684894780988182E-3</c:v>
                </c:pt>
                <c:pt idx="483">
                  <c:v>9.0628402508530041E-3</c:v>
                </c:pt>
                <c:pt idx="484">
                  <c:v>9.2520147617129716E-3</c:v>
                </c:pt>
                <c:pt idx="485">
                  <c:v>9.1749095312675197E-3</c:v>
                </c:pt>
                <c:pt idx="486">
                  <c:v>9.3370875059899279E-3</c:v>
                </c:pt>
                <c:pt idx="487">
                  <c:v>9.4234210029711142E-3</c:v>
                </c:pt>
                <c:pt idx="488">
                  <c:v>9.3686660335438807E-3</c:v>
                </c:pt>
                <c:pt idx="489">
                  <c:v>8.9777364249238444E-3</c:v>
                </c:pt>
                <c:pt idx="490">
                  <c:v>9.0957712482850513E-3</c:v>
                </c:pt>
                <c:pt idx="491">
                  <c:v>9.2139554973267191E-3</c:v>
                </c:pt>
                <c:pt idx="492">
                  <c:v>9.1277440946463794E-3</c:v>
                </c:pt>
                <c:pt idx="493">
                  <c:v>9.2195110569113937E-3</c:v>
                </c:pt>
                <c:pt idx="494">
                  <c:v>9.3415400138755975E-3</c:v>
                </c:pt>
                <c:pt idx="495">
                  <c:v>9.2619089388709698E-3</c:v>
                </c:pt>
                <c:pt idx="496">
                  <c:v>9.178434918772781E-3</c:v>
                </c:pt>
                <c:pt idx="497">
                  <c:v>9.3989011231080718E-3</c:v>
                </c:pt>
                <c:pt idx="498">
                  <c:v>9.4097957276526346E-3</c:v>
                </c:pt>
                <c:pt idx="499">
                  <c:v>9.4048834144475329E-3</c:v>
                </c:pt>
                <c:pt idx="500">
                  <c:v>9.4403200126291185E-3</c:v>
                </c:pt>
                <c:pt idx="501">
                  <c:v>9.5842642820541148E-3</c:v>
                </c:pt>
                <c:pt idx="502">
                  <c:v>9.4095159299445608E-3</c:v>
                </c:pt>
                <c:pt idx="503">
                  <c:v>9.2933133911183279E-3</c:v>
                </c:pt>
                <c:pt idx="504">
                  <c:v>9.5099248157199945E-3</c:v>
                </c:pt>
                <c:pt idx="505">
                  <c:v>9.483189244708555E-3</c:v>
                </c:pt>
                <c:pt idx="506">
                  <c:v>9.7537006121066038E-3</c:v>
                </c:pt>
                <c:pt idx="507">
                  <c:v>9.6791764864008964E-3</c:v>
                </c:pt>
                <c:pt idx="508">
                  <c:v>9.783434429323298E-3</c:v>
                </c:pt>
                <c:pt idx="509">
                  <c:v>9.4168978486152931E-3</c:v>
                </c:pt>
                <c:pt idx="510">
                  <c:v>9.3514645872052118E-3</c:v>
                </c:pt>
                <c:pt idx="511">
                  <c:v>9.6387464394688399E-3</c:v>
                </c:pt>
                <c:pt idx="512">
                  <c:v>9.4963140331198546E-3</c:v>
                </c:pt>
                <c:pt idx="513">
                  <c:v>9.594534477596426E-3</c:v>
                </c:pt>
                <c:pt idx="514">
                  <c:v>9.6499978327374003E-3</c:v>
                </c:pt>
                <c:pt idx="515">
                  <c:v>9.685954258191248E-3</c:v>
                </c:pt>
                <c:pt idx="516">
                  <c:v>9.2678895456046965E-3</c:v>
                </c:pt>
                <c:pt idx="517">
                  <c:v>9.5994358633801867E-3</c:v>
                </c:pt>
                <c:pt idx="518">
                  <c:v>9.4857349802843893E-3</c:v>
                </c:pt>
                <c:pt idx="519">
                  <c:v>9.6945530273838624E-3</c:v>
                </c:pt>
                <c:pt idx="520">
                  <c:v>9.6295782734784653E-3</c:v>
                </c:pt>
                <c:pt idx="521">
                  <c:v>9.6633870823046343E-3</c:v>
                </c:pt>
                <c:pt idx="522">
                  <c:v>9.7283971225443962E-3</c:v>
                </c:pt>
                <c:pt idx="523">
                  <c:v>9.6255965850321167E-3</c:v>
                </c:pt>
                <c:pt idx="524">
                  <c:v>9.8833957344995078E-3</c:v>
                </c:pt>
                <c:pt idx="525">
                  <c:v>9.8350894680266487E-3</c:v>
                </c:pt>
                <c:pt idx="526">
                  <c:v>9.7891548807485466E-3</c:v>
                </c:pt>
                <c:pt idx="527">
                  <c:v>9.9866231811768843E-3</c:v>
                </c:pt>
                <c:pt idx="528">
                  <c:v>9.9650076116563503E-3</c:v>
                </c:pt>
                <c:pt idx="529">
                  <c:v>9.903114283556497E-3</c:v>
                </c:pt>
                <c:pt idx="530">
                  <c:v>9.5807599785163369E-3</c:v>
                </c:pt>
                <c:pt idx="531">
                  <c:v>9.8263683295184995E-3</c:v>
                </c:pt>
                <c:pt idx="532">
                  <c:v>9.6574533409029568E-3</c:v>
                </c:pt>
                <c:pt idx="533">
                  <c:v>9.7924704833547652E-3</c:v>
                </c:pt>
                <c:pt idx="534">
                  <c:v>9.89032903471097E-3</c:v>
                </c:pt>
                <c:pt idx="535">
                  <c:v>9.8052564609152036E-3</c:v>
                </c:pt>
                <c:pt idx="536">
                  <c:v>1.0033545614151875E-2</c:v>
                </c:pt>
                <c:pt idx="537">
                  <c:v>9.8812985029206307E-3</c:v>
                </c:pt>
                <c:pt idx="538">
                  <c:v>9.7558285583081959E-3</c:v>
                </c:pt>
                <c:pt idx="539">
                  <c:v>9.9333828688133868E-3</c:v>
                </c:pt>
                <c:pt idx="540">
                  <c:v>9.7533963852954077E-3</c:v>
                </c:pt>
                <c:pt idx="541">
                  <c:v>9.8626014283385525E-3</c:v>
                </c:pt>
                <c:pt idx="542">
                  <c:v>1.0031705123094854E-2</c:v>
                </c:pt>
                <c:pt idx="543">
                  <c:v>1.017530920216855E-2</c:v>
                </c:pt>
                <c:pt idx="544">
                  <c:v>9.8100272974735898E-3</c:v>
                </c:pt>
                <c:pt idx="545">
                  <c:v>9.8084675603500229E-3</c:v>
                </c:pt>
                <c:pt idx="546">
                  <c:v>1.0020237472204808E-2</c:v>
                </c:pt>
                <c:pt idx="547">
                  <c:v>9.9860297560890494E-3</c:v>
                </c:pt>
                <c:pt idx="548">
                  <c:v>1.0030172146504887E-2</c:v>
                </c:pt>
                <c:pt idx="549">
                  <c:v>1.0309548895334347E-2</c:v>
                </c:pt>
                <c:pt idx="550">
                  <c:v>1.0361512564924466E-2</c:v>
                </c:pt>
                <c:pt idx="551">
                  <c:v>1.0269487030789949E-2</c:v>
                </c:pt>
                <c:pt idx="552">
                  <c:v>1.0168730105813562E-2</c:v>
                </c:pt>
                <c:pt idx="553">
                  <c:v>1.0253543778073516E-2</c:v>
                </c:pt>
                <c:pt idx="554">
                  <c:v>1.0355077590647287E-2</c:v>
                </c:pt>
                <c:pt idx="555">
                  <c:v>1.0195035208050259E-2</c:v>
                </c:pt>
                <c:pt idx="556">
                  <c:v>1.0400713505339654E-2</c:v>
                </c:pt>
                <c:pt idx="557">
                  <c:v>1.0275145501447218E-2</c:v>
                </c:pt>
                <c:pt idx="558">
                  <c:v>1.0130586240077694E-2</c:v>
                </c:pt>
                <c:pt idx="559">
                  <c:v>1.042464138526928E-2</c:v>
                </c:pt>
                <c:pt idx="560">
                  <c:v>1.0281388039138618E-2</c:v>
                </c:pt>
                <c:pt idx="561">
                  <c:v>1.046412701677823E-2</c:v>
                </c:pt>
                <c:pt idx="562">
                  <c:v>1.0472633332680337E-2</c:v>
                </c:pt>
                <c:pt idx="563">
                  <c:v>1.0586641837972959E-2</c:v>
                </c:pt>
                <c:pt idx="564">
                  <c:v>1.0553639854706949E-2</c:v>
                </c:pt>
                <c:pt idx="565">
                  <c:v>1.0254846960701197E-2</c:v>
                </c:pt>
                <c:pt idx="566">
                  <c:v>1.0434729020958171E-2</c:v>
                </c:pt>
                <c:pt idx="567">
                  <c:v>1.0587638214763006E-2</c:v>
                </c:pt>
                <c:pt idx="568">
                  <c:v>1.063129953106251E-2</c:v>
                </c:pt>
                <c:pt idx="569">
                  <c:v>1.0706004603646469E-2</c:v>
                </c:pt>
                <c:pt idx="570">
                  <c:v>1.0573640112220192E-2</c:v>
                </c:pt>
                <c:pt idx="571">
                  <c:v>1.0601696980155768E-2</c:v>
                </c:pt>
                <c:pt idx="572">
                  <c:v>1.0374550855028525E-2</c:v>
                </c:pt>
                <c:pt idx="573">
                  <c:v>1.0574146552182277E-2</c:v>
                </c:pt>
                <c:pt idx="574">
                  <c:v>1.0481211109485619E-2</c:v>
                </c:pt>
                <c:pt idx="575">
                  <c:v>1.0620422910803994E-2</c:v>
                </c:pt>
                <c:pt idx="576">
                  <c:v>1.0583787572931621E-2</c:v>
                </c:pt>
                <c:pt idx="577">
                  <c:v>1.0674670505188151E-2</c:v>
                </c:pt>
                <c:pt idx="578">
                  <c:v>1.0907682821975493E-2</c:v>
                </c:pt>
                <c:pt idx="579">
                  <c:v>1.0520112823914029E-2</c:v>
                </c:pt>
                <c:pt idx="580">
                  <c:v>1.08872819041537E-2</c:v>
                </c:pt>
                <c:pt idx="581">
                  <c:v>1.0837241375956576E-2</c:v>
                </c:pt>
                <c:pt idx="582">
                  <c:v>1.0774119288234772E-2</c:v>
                </c:pt>
                <c:pt idx="583">
                  <c:v>1.0727949172441339E-2</c:v>
                </c:pt>
                <c:pt idx="584">
                  <c:v>1.0803949291177721E-2</c:v>
                </c:pt>
                <c:pt idx="585">
                  <c:v>1.104259803051099E-2</c:v>
                </c:pt>
                <c:pt idx="586">
                  <c:v>1.0657945731080278E-2</c:v>
                </c:pt>
                <c:pt idx="587">
                  <c:v>1.0687038259156144E-2</c:v>
                </c:pt>
                <c:pt idx="588">
                  <c:v>1.0879777708105505E-2</c:v>
                </c:pt>
                <c:pt idx="589">
                  <c:v>1.0840475732128102E-2</c:v>
                </c:pt>
                <c:pt idx="590">
                  <c:v>1.0891060217205083E-2</c:v>
                </c:pt>
                <c:pt idx="591">
                  <c:v>1.1229162245643324E-2</c:v>
                </c:pt>
                <c:pt idx="592">
                  <c:v>1.1128366004399634E-2</c:v>
                </c:pt>
                <c:pt idx="593">
                  <c:v>1.0804864594645285E-2</c:v>
                </c:pt>
                <c:pt idx="594">
                  <c:v>1.0866075734984843E-2</c:v>
                </c:pt>
                <c:pt idx="595">
                  <c:v>1.1137878045159496E-2</c:v>
                </c:pt>
                <c:pt idx="596">
                  <c:v>1.1006612994529805E-2</c:v>
                </c:pt>
                <c:pt idx="597">
                  <c:v>1.1201896507320026E-2</c:v>
                </c:pt>
                <c:pt idx="598">
                  <c:v>1.0989208531851164E-2</c:v>
                </c:pt>
                <c:pt idx="599">
                  <c:v>1.1281103670684552E-2</c:v>
                </c:pt>
                <c:pt idx="600">
                  <c:v>1.1029742933307369E-2</c:v>
                </c:pt>
                <c:pt idx="601">
                  <c:v>1.0945384891750684E-2</c:v>
                </c:pt>
                <c:pt idx="602">
                  <c:v>1.1202531321583048E-2</c:v>
                </c:pt>
                <c:pt idx="603">
                  <c:v>1.1048535447298209E-2</c:v>
                </c:pt>
                <c:pt idx="604">
                  <c:v>1.1172092379265848E-2</c:v>
                </c:pt>
                <c:pt idx="605">
                  <c:v>1.1132645623376302E-2</c:v>
                </c:pt>
                <c:pt idx="606">
                  <c:v>1.1464104858242851E-2</c:v>
                </c:pt>
                <c:pt idx="607">
                  <c:v>1.1182601373120509E-2</c:v>
                </c:pt>
                <c:pt idx="608">
                  <c:v>1.1220757760386106E-2</c:v>
                </c:pt>
                <c:pt idx="609">
                  <c:v>1.1236882609679659E-2</c:v>
                </c:pt>
                <c:pt idx="610">
                  <c:v>1.1549145694140854E-2</c:v>
                </c:pt>
                <c:pt idx="611">
                  <c:v>1.1441219697752528E-2</c:v>
                </c:pt>
                <c:pt idx="612">
                  <c:v>1.1422778578320362E-2</c:v>
                </c:pt>
                <c:pt idx="613">
                  <c:v>1.1286618293763793E-2</c:v>
                </c:pt>
                <c:pt idx="614">
                  <c:v>1.1134291604401046E-2</c:v>
                </c:pt>
                <c:pt idx="615">
                  <c:v>1.1324132719090232E-2</c:v>
                </c:pt>
                <c:pt idx="616">
                  <c:v>1.1370310270497799E-2</c:v>
                </c:pt>
                <c:pt idx="617">
                  <c:v>1.1586888240433756E-2</c:v>
                </c:pt>
                <c:pt idx="618">
                  <c:v>1.1398242352279859E-2</c:v>
                </c:pt>
                <c:pt idx="619">
                  <c:v>1.1554920636254322E-2</c:v>
                </c:pt>
                <c:pt idx="620">
                  <c:v>1.1563453337557943E-2</c:v>
                </c:pt>
                <c:pt idx="621">
                  <c:v>1.1290259366659613E-2</c:v>
                </c:pt>
                <c:pt idx="622">
                  <c:v>1.1516174326812555E-2</c:v>
                </c:pt>
                <c:pt idx="623">
                  <c:v>1.1609956288532045E-2</c:v>
                </c:pt>
                <c:pt idx="624">
                  <c:v>1.1709032057135275E-2</c:v>
                </c:pt>
                <c:pt idx="625">
                  <c:v>1.1728072519248262E-2</c:v>
                </c:pt>
                <c:pt idx="626">
                  <c:v>1.1586166298030219E-2</c:v>
                </c:pt>
                <c:pt idx="627">
                  <c:v>1.1817837484108218E-2</c:v>
                </c:pt>
                <c:pt idx="628">
                  <c:v>1.1478794787688724E-2</c:v>
                </c:pt>
                <c:pt idx="629">
                  <c:v>1.1683616052618221E-2</c:v>
                </c:pt>
                <c:pt idx="630">
                  <c:v>1.174668404179755E-2</c:v>
                </c:pt>
                <c:pt idx="631">
                  <c:v>1.1668281670264641E-2</c:v>
                </c:pt>
                <c:pt idx="632">
                  <c:v>1.1784533572597762E-2</c:v>
                </c:pt>
                <c:pt idx="633">
                  <c:v>1.17620853801937E-2</c:v>
                </c:pt>
                <c:pt idx="634">
                  <c:v>1.1895917196231603E-2</c:v>
                </c:pt>
                <c:pt idx="635">
                  <c:v>1.1574210850217117E-2</c:v>
                </c:pt>
                <c:pt idx="636">
                  <c:v>1.1766175276818251E-2</c:v>
                </c:pt>
                <c:pt idx="637">
                  <c:v>1.1801802972975452E-2</c:v>
                </c:pt>
                <c:pt idx="638">
                  <c:v>1.1686974583702119E-2</c:v>
                </c:pt>
                <c:pt idx="639">
                  <c:v>1.1843166785841594E-2</c:v>
                </c:pt>
                <c:pt idx="640">
                  <c:v>1.1861596602921293E-2</c:v>
                </c:pt>
                <c:pt idx="641">
                  <c:v>1.1993898364628898E-2</c:v>
                </c:pt>
                <c:pt idx="642">
                  <c:v>1.1503121481605488E-2</c:v>
                </c:pt>
                <c:pt idx="643">
                  <c:v>1.1644136399203732E-2</c:v>
                </c:pt>
                <c:pt idx="644">
                  <c:v>1.1960289021154796E-2</c:v>
                </c:pt>
                <c:pt idx="645">
                  <c:v>1.1769438486043237E-2</c:v>
                </c:pt>
                <c:pt idx="646">
                  <c:v>1.2049830184347498E-2</c:v>
                </c:pt>
                <c:pt idx="647">
                  <c:v>1.198795137133952E-2</c:v>
                </c:pt>
                <c:pt idx="648">
                  <c:v>1.2153161610282917E-2</c:v>
                </c:pt>
                <c:pt idx="649">
                  <c:v>1.1802375571244967E-2</c:v>
                </c:pt>
                <c:pt idx="650">
                  <c:v>1.1949547046913148E-2</c:v>
                </c:pt>
                <c:pt idx="651">
                  <c:v>1.206764641296547E-2</c:v>
                </c:pt>
                <c:pt idx="652">
                  <c:v>1.1990670667264319E-2</c:v>
                </c:pt>
                <c:pt idx="653">
                  <c:v>1.2032664331672962E-2</c:v>
                </c:pt>
                <c:pt idx="654">
                  <c:v>1.2001948672735069E-2</c:v>
                </c:pt>
                <c:pt idx="655">
                  <c:v>1.2306721532755209E-2</c:v>
                </c:pt>
                <c:pt idx="656">
                  <c:v>1.1890629047373204E-2</c:v>
                </c:pt>
                <c:pt idx="657">
                  <c:v>1.2005534572673802E-2</c:v>
                </c:pt>
                <c:pt idx="658">
                  <c:v>1.2037826943262173E-2</c:v>
                </c:pt>
                <c:pt idx="659">
                  <c:v>1.2170472904572533E-2</c:v>
                </c:pt>
                <c:pt idx="660">
                  <c:v>1.226199871323456E-2</c:v>
                </c:pt>
                <c:pt idx="661">
                  <c:v>1.2061020193281449E-2</c:v>
                </c:pt>
                <c:pt idx="662">
                  <c:v>1.2300826152700358E-2</c:v>
                </c:pt>
                <c:pt idx="663">
                  <c:v>1.1961550177908259E-2</c:v>
                </c:pt>
                <c:pt idx="664">
                  <c:v>1.2119997655082128E-2</c:v>
                </c:pt>
                <c:pt idx="665">
                  <c:v>1.234214904674312E-2</c:v>
                </c:pt>
                <c:pt idx="666">
                  <c:v>1.2275334798179745E-2</c:v>
                </c:pt>
                <c:pt idx="667">
                  <c:v>1.2359992034246106E-2</c:v>
                </c:pt>
                <c:pt idx="668">
                  <c:v>1.2420113337209946E-2</c:v>
                </c:pt>
                <c:pt idx="669">
                  <c:v>1.2570336809406864E-2</c:v>
                </c:pt>
                <c:pt idx="670">
                  <c:v>1.1907263129574739E-2</c:v>
                </c:pt>
                <c:pt idx="671">
                  <c:v>1.2250616142598012E-2</c:v>
                </c:pt>
                <c:pt idx="672">
                  <c:v>1.2312425723611574E-2</c:v>
                </c:pt>
                <c:pt idx="673">
                  <c:v>1.2493632501790206E-2</c:v>
                </c:pt>
                <c:pt idx="674">
                  <c:v>1.2379333102023216E-2</c:v>
                </c:pt>
                <c:pt idx="675">
                  <c:v>1.2387072083267883E-2</c:v>
                </c:pt>
                <c:pt idx="676">
                  <c:v>1.2457441859093704E-2</c:v>
                </c:pt>
                <c:pt idx="677">
                  <c:v>1.2107016652717507E-2</c:v>
                </c:pt>
                <c:pt idx="678">
                  <c:v>1.2566351116976694E-2</c:v>
                </c:pt>
                <c:pt idx="679">
                  <c:v>1.2423960997471034E-2</c:v>
                </c:pt>
                <c:pt idx="680">
                  <c:v>1.2502879837614132E-2</c:v>
                </c:pt>
                <c:pt idx="681">
                  <c:v>1.2496712630888987E-2</c:v>
                </c:pt>
                <c:pt idx="682">
                  <c:v>1.2753598224557853E-2</c:v>
                </c:pt>
                <c:pt idx="683">
                  <c:v>1.2596239340747073E-2</c:v>
                </c:pt>
                <c:pt idx="684">
                  <c:v>1.2132565040269556E-2</c:v>
                </c:pt>
                <c:pt idx="685">
                  <c:v>1.2708142744556597E-2</c:v>
                </c:pt>
                <c:pt idx="686">
                  <c:v>1.2449038205255971E-2</c:v>
                </c:pt>
                <c:pt idx="687">
                  <c:v>1.2694027275227254E-2</c:v>
                </c:pt>
                <c:pt idx="688">
                  <c:v>1.256243278864598E-2</c:v>
                </c:pt>
                <c:pt idx="689">
                  <c:v>1.2612291499910579E-2</c:v>
                </c:pt>
                <c:pt idx="690">
                  <c:v>1.2662379713161385E-2</c:v>
                </c:pt>
                <c:pt idx="691">
                  <c:v>1.234732010158418E-2</c:v>
                </c:pt>
                <c:pt idx="692">
                  <c:v>1.2584443432713073E-2</c:v>
                </c:pt>
                <c:pt idx="693">
                  <c:v>1.2705823561785E-2</c:v>
                </c:pt>
                <c:pt idx="694">
                  <c:v>1.2923035044718586E-2</c:v>
                </c:pt>
                <c:pt idx="695">
                  <c:v>1.2806708707667857E-2</c:v>
                </c:pt>
                <c:pt idx="696">
                  <c:v>1.2789815024878136E-2</c:v>
                </c:pt>
                <c:pt idx="697">
                  <c:v>1.2831695618711824E-2</c:v>
                </c:pt>
                <c:pt idx="698">
                  <c:v>1.2479386593222296E-2</c:v>
                </c:pt>
                <c:pt idx="699">
                  <c:v>1.2742408392650378E-2</c:v>
                </c:pt>
                <c:pt idx="700">
                  <c:v>1.2749199991985507E-2</c:v>
                </c:pt>
                <c:pt idx="701">
                  <c:v>1.2871217475800624E-2</c:v>
                </c:pt>
                <c:pt idx="702">
                  <c:v>1.275622183703236E-2</c:v>
                </c:pt>
                <c:pt idx="703">
                  <c:v>1.2781797560482495E-2</c:v>
                </c:pt>
                <c:pt idx="704">
                  <c:v>1.2853877489462725E-2</c:v>
                </c:pt>
                <c:pt idx="705">
                  <c:v>1.2562424829643874E-2</c:v>
                </c:pt>
                <c:pt idx="706">
                  <c:v>1.2820242106935435E-2</c:v>
                </c:pt>
                <c:pt idx="707">
                  <c:v>1.2907177026884514E-2</c:v>
                </c:pt>
                <c:pt idx="708">
                  <c:v>1.3029932560563338E-2</c:v>
                </c:pt>
                <c:pt idx="709">
                  <c:v>1.2989164790077438E-2</c:v>
                </c:pt>
                <c:pt idx="710">
                  <c:v>1.3159487856208824E-2</c:v>
                </c:pt>
                <c:pt idx="711">
                  <c:v>1.2728849623413509E-2</c:v>
                </c:pt>
                <c:pt idx="712">
                  <c:v>1.2992891138627565E-2</c:v>
                </c:pt>
                <c:pt idx="713">
                  <c:v>1.2936158413886399E-2</c:v>
                </c:pt>
                <c:pt idx="714">
                  <c:v>1.3032764987576327E-2</c:v>
                </c:pt>
                <c:pt idx="715">
                  <c:v>1.3031293568360578E-2</c:v>
                </c:pt>
                <c:pt idx="716">
                  <c:v>1.3128486155744419E-2</c:v>
                </c:pt>
                <c:pt idx="717">
                  <c:v>1.268056451863935E-2</c:v>
                </c:pt>
                <c:pt idx="718">
                  <c:v>1.2956638777182439E-2</c:v>
                </c:pt>
                <c:pt idx="719">
                  <c:v>1.3080270316749222E-2</c:v>
                </c:pt>
                <c:pt idx="720">
                  <c:v>1.3371721584509373E-2</c:v>
                </c:pt>
                <c:pt idx="721">
                  <c:v>1.3024545334257679E-2</c:v>
                </c:pt>
                <c:pt idx="722">
                  <c:v>1.3220412270346909E-2</c:v>
                </c:pt>
                <c:pt idx="723">
                  <c:v>1.2792388091082529E-2</c:v>
                </c:pt>
                <c:pt idx="724">
                  <c:v>1.3162563502162525E-2</c:v>
                </c:pt>
                <c:pt idx="725">
                  <c:v>1.3130066912757997E-2</c:v>
                </c:pt>
                <c:pt idx="726">
                  <c:v>1.312136298982949E-2</c:v>
                </c:pt>
                <c:pt idx="727">
                  <c:v>1.323821730808377E-2</c:v>
                </c:pt>
                <c:pt idx="728">
                  <c:v>1.3371216975741524E-2</c:v>
                </c:pt>
                <c:pt idx="729">
                  <c:v>1.2652552696287549E-2</c:v>
                </c:pt>
                <c:pt idx="730">
                  <c:v>1.3162341672059295E-2</c:v>
                </c:pt>
                <c:pt idx="731">
                  <c:v>1.3122069356650296E-2</c:v>
                </c:pt>
                <c:pt idx="732">
                  <c:v>1.3239915142926781E-2</c:v>
                </c:pt>
                <c:pt idx="733">
                  <c:v>1.3197038843495861E-2</c:v>
                </c:pt>
                <c:pt idx="734">
                  <c:v>1.3294731997661974E-2</c:v>
                </c:pt>
                <c:pt idx="735">
                  <c:v>1.2741595639489674E-2</c:v>
                </c:pt>
                <c:pt idx="736">
                  <c:v>1.3288852126355818E-2</c:v>
                </c:pt>
                <c:pt idx="737">
                  <c:v>1.3242632721333974E-2</c:v>
                </c:pt>
                <c:pt idx="738">
                  <c:v>1.3460064604127421E-2</c:v>
                </c:pt>
                <c:pt idx="739">
                  <c:v>1.3249516460005488E-2</c:v>
                </c:pt>
                <c:pt idx="740">
                  <c:v>1.3453175681774407E-2</c:v>
                </c:pt>
                <c:pt idx="741">
                  <c:v>1.3028516347927984E-2</c:v>
                </c:pt>
                <c:pt idx="742">
                  <c:v>1.2975198590170553E-2</c:v>
                </c:pt>
                <c:pt idx="743">
                  <c:v>1.336221758702032E-2</c:v>
                </c:pt>
                <c:pt idx="744">
                  <c:v>1.3201367346751845E-2</c:v>
                </c:pt>
                <c:pt idx="745">
                  <c:v>1.3267937063911731E-2</c:v>
                </c:pt>
                <c:pt idx="746">
                  <c:v>1.3246732094294389E-2</c:v>
                </c:pt>
                <c:pt idx="747">
                  <c:v>1.2894298493501934E-2</c:v>
                </c:pt>
                <c:pt idx="748">
                  <c:v>1.3277961423927098E-2</c:v>
                </c:pt>
                <c:pt idx="749">
                  <c:v>1.3396694789415202E-2</c:v>
                </c:pt>
                <c:pt idx="750">
                  <c:v>1.3391344202110699E-2</c:v>
                </c:pt>
                <c:pt idx="751">
                  <c:v>1.3459762618717031E-2</c:v>
                </c:pt>
                <c:pt idx="752">
                  <c:v>1.3287229004491048E-2</c:v>
                </c:pt>
                <c:pt idx="753">
                  <c:v>1.304510551231077E-2</c:v>
                </c:pt>
                <c:pt idx="754">
                  <c:v>1.325238051406355E-2</c:v>
                </c:pt>
                <c:pt idx="755">
                  <c:v>1.3507567658394608E-2</c:v>
                </c:pt>
                <c:pt idx="756">
                  <c:v>1.3495110874186074E-2</c:v>
                </c:pt>
                <c:pt idx="757">
                  <c:v>1.355745998660105E-2</c:v>
                </c:pt>
                <c:pt idx="758">
                  <c:v>1.352213735213908E-2</c:v>
                </c:pt>
                <c:pt idx="759">
                  <c:v>1.3039995183947646E-2</c:v>
                </c:pt>
                <c:pt idx="760">
                  <c:v>1.3301822025849893E-2</c:v>
                </c:pt>
                <c:pt idx="761">
                  <c:v>1.34988837892181E-2</c:v>
                </c:pt>
                <c:pt idx="762">
                  <c:v>1.3669401874719501E-2</c:v>
                </c:pt>
                <c:pt idx="763">
                  <c:v>1.3535396587594166E-2</c:v>
                </c:pt>
                <c:pt idx="764">
                  <c:v>1.3510604768032324E-2</c:v>
                </c:pt>
                <c:pt idx="765">
                  <c:v>1.3135874256236114E-2</c:v>
                </c:pt>
                <c:pt idx="766">
                  <c:v>1.3448264308158781E-2</c:v>
                </c:pt>
                <c:pt idx="767">
                  <c:v>1.366478442872616E-2</c:v>
                </c:pt>
                <c:pt idx="768">
                  <c:v>1.3618546301001998E-2</c:v>
                </c:pt>
                <c:pt idx="769">
                  <c:v>1.3702273942606249E-2</c:v>
                </c:pt>
                <c:pt idx="770">
                  <c:v>1.3510874310280309E-2</c:v>
                </c:pt>
                <c:pt idx="771">
                  <c:v>1.3207319292894698E-2</c:v>
                </c:pt>
                <c:pt idx="772">
                  <c:v>1.3469213578594718E-2</c:v>
                </c:pt>
                <c:pt idx="773">
                  <c:v>1.3705448540305479E-2</c:v>
                </c:pt>
                <c:pt idx="774">
                  <c:v>1.3510405059399896E-2</c:v>
                </c:pt>
                <c:pt idx="775">
                  <c:v>1.365897546573938E-2</c:v>
                </c:pt>
                <c:pt idx="776">
                  <c:v>1.3621078328067271E-2</c:v>
                </c:pt>
                <c:pt idx="777">
                  <c:v>1.3235156719862E-2</c:v>
                </c:pt>
                <c:pt idx="778">
                  <c:v>1.3484306371111561E-2</c:v>
                </c:pt>
                <c:pt idx="779">
                  <c:v>1.3649378289519773E-2</c:v>
                </c:pt>
                <c:pt idx="780">
                  <c:v>1.3516671415162492E-2</c:v>
                </c:pt>
                <c:pt idx="781">
                  <c:v>1.3696989373474133E-2</c:v>
                </c:pt>
                <c:pt idx="782">
                  <c:v>1.3805657077614535E-2</c:v>
                </c:pt>
                <c:pt idx="783">
                  <c:v>1.3021785249116275E-2</c:v>
                </c:pt>
                <c:pt idx="784">
                  <c:v>1.3498536556994059E-2</c:v>
                </c:pt>
                <c:pt idx="785">
                  <c:v>1.3617579523117238E-2</c:v>
                </c:pt>
                <c:pt idx="786">
                  <c:v>1.3599460175463436E-2</c:v>
                </c:pt>
                <c:pt idx="787">
                  <c:v>1.3517363401851577E-2</c:v>
                </c:pt>
                <c:pt idx="788">
                  <c:v>1.3756237557275744E-2</c:v>
                </c:pt>
                <c:pt idx="789">
                  <c:v>1.3015941315202518E-2</c:v>
                </c:pt>
                <c:pt idx="790">
                  <c:v>1.3452383277165756E-2</c:v>
                </c:pt>
                <c:pt idx="791">
                  <c:v>1.3531818806635607E-2</c:v>
                </c:pt>
                <c:pt idx="792">
                  <c:v>1.3678182314257499E-2</c:v>
                </c:pt>
                <c:pt idx="793">
                  <c:v>1.3660719092973827E-2</c:v>
                </c:pt>
                <c:pt idx="794">
                  <c:v>1.3718542964526587E-2</c:v>
                </c:pt>
                <c:pt idx="795">
                  <c:v>1.3340148705654064E-2</c:v>
                </c:pt>
                <c:pt idx="796">
                  <c:v>1.3596796966095323E-2</c:v>
                </c:pt>
                <c:pt idx="797">
                  <c:v>1.3788383933406966E-2</c:v>
                </c:pt>
                <c:pt idx="798">
                  <c:v>1.3714310014470744E-2</c:v>
                </c:pt>
                <c:pt idx="799">
                  <c:v>1.3888247991644622E-2</c:v>
                </c:pt>
                <c:pt idx="800">
                  <c:v>1.3725316277816571E-2</c:v>
                </c:pt>
                <c:pt idx="801">
                  <c:v>1.3690139107898305E-2</c:v>
                </c:pt>
                <c:pt idx="802">
                  <c:v>1.3452953209313213E-2</c:v>
                </c:pt>
                <c:pt idx="803">
                  <c:v>1.3585827841025652E-2</c:v>
                </c:pt>
                <c:pt idx="804">
                  <c:v>1.3831519201672641E-2</c:v>
                </c:pt>
                <c:pt idx="805">
                  <c:v>1.3894417392421463E-2</c:v>
                </c:pt>
                <c:pt idx="806">
                  <c:v>1.3878603246642085E-2</c:v>
                </c:pt>
                <c:pt idx="807">
                  <c:v>1.3746997415570752E-2</c:v>
                </c:pt>
                <c:pt idx="808">
                  <c:v>1.4132442074474894E-2</c:v>
                </c:pt>
                <c:pt idx="809">
                  <c:v>1.3180459459810322E-2</c:v>
                </c:pt>
                <c:pt idx="810">
                  <c:v>1.3516737806073594E-2</c:v>
                </c:pt>
                <c:pt idx="811">
                  <c:v>1.3834337199246524E-2</c:v>
                </c:pt>
                <c:pt idx="812">
                  <c:v>1.3736601631787108E-2</c:v>
                </c:pt>
                <c:pt idx="813">
                  <c:v>1.3678881801782172E-2</c:v>
                </c:pt>
                <c:pt idx="814">
                  <c:v>1.3663317026429714E-2</c:v>
                </c:pt>
                <c:pt idx="815">
                  <c:v>1.3699489657112597E-2</c:v>
                </c:pt>
                <c:pt idx="816">
                  <c:v>1.3338323648357247E-2</c:v>
                </c:pt>
                <c:pt idx="817">
                  <c:v>1.3463477832421989E-2</c:v>
                </c:pt>
                <c:pt idx="818">
                  <c:v>1.3842421490599197E-2</c:v>
                </c:pt>
                <c:pt idx="819">
                  <c:v>1.3802741024425996E-2</c:v>
                </c:pt>
                <c:pt idx="820">
                  <c:v>1.3857371200506839E-2</c:v>
                </c:pt>
                <c:pt idx="821">
                  <c:v>1.3761363027338401E-2</c:v>
                </c:pt>
                <c:pt idx="822">
                  <c:v>1.3996494632043133E-2</c:v>
                </c:pt>
                <c:pt idx="823">
                  <c:v>1.3525924060843164E-2</c:v>
                </c:pt>
                <c:pt idx="824">
                  <c:v>1.3811805867743781E-2</c:v>
                </c:pt>
                <c:pt idx="825">
                  <c:v>1.3909683558847991E-2</c:v>
                </c:pt>
                <c:pt idx="826">
                  <c:v>1.3940309128270259E-2</c:v>
                </c:pt>
                <c:pt idx="827">
                  <c:v>1.4029635632016226E-2</c:v>
                </c:pt>
                <c:pt idx="828">
                  <c:v>1.3886875586941412E-2</c:v>
                </c:pt>
                <c:pt idx="829">
                  <c:v>1.3919386150278382E-2</c:v>
                </c:pt>
                <c:pt idx="830">
                  <c:v>1.3437308120613507E-2</c:v>
                </c:pt>
                <c:pt idx="831">
                  <c:v>1.3928228750944655E-2</c:v>
                </c:pt>
                <c:pt idx="832">
                  <c:v>1.3643450960274929E-2</c:v>
                </c:pt>
                <c:pt idx="833">
                  <c:v>1.3879244004412357E-2</c:v>
                </c:pt>
                <c:pt idx="834">
                  <c:v>1.4020480834062715E-2</c:v>
                </c:pt>
                <c:pt idx="835">
                  <c:v>1.3985288010568152E-2</c:v>
                </c:pt>
                <c:pt idx="836">
                  <c:v>1.3883702235078869E-2</c:v>
                </c:pt>
                <c:pt idx="837">
                  <c:v>1.3437849491418949E-2</c:v>
                </c:pt>
                <c:pt idx="838">
                  <c:v>1.3861941860568151E-2</c:v>
                </c:pt>
                <c:pt idx="839">
                  <c:v>1.4039129516622083E-2</c:v>
                </c:pt>
                <c:pt idx="840">
                  <c:v>1.3815923470423777E-2</c:v>
                </c:pt>
                <c:pt idx="841">
                  <c:v>1.389444859176835E-2</c:v>
                </c:pt>
                <c:pt idx="842">
                  <c:v>1.4124121017921022E-2</c:v>
                </c:pt>
                <c:pt idx="843">
                  <c:v>1.3813289592838625E-2</c:v>
                </c:pt>
                <c:pt idx="844">
                  <c:v>1.3351952709319739E-2</c:v>
                </c:pt>
                <c:pt idx="845">
                  <c:v>1.3863248467214595E-2</c:v>
                </c:pt>
                <c:pt idx="846">
                  <c:v>1.4030609980115979E-2</c:v>
                </c:pt>
                <c:pt idx="847">
                  <c:v>1.3891235174080727E-2</c:v>
                </c:pt>
                <c:pt idx="848">
                  <c:v>1.4109322689861611E-2</c:v>
                </c:pt>
                <c:pt idx="849">
                  <c:v>1.3869834397808832E-2</c:v>
                </c:pt>
                <c:pt idx="850">
                  <c:v>1.409211659615579E-2</c:v>
                </c:pt>
                <c:pt idx="851">
                  <c:v>1.3503179677242225E-2</c:v>
                </c:pt>
                <c:pt idx="852">
                  <c:v>1.3719380630665365E-2</c:v>
                </c:pt>
                <c:pt idx="853">
                  <c:v>1.4203350064798758E-2</c:v>
                </c:pt>
                <c:pt idx="854">
                  <c:v>1.4079524900319012E-2</c:v>
                </c:pt>
                <c:pt idx="855">
                  <c:v>1.4324857812338353E-2</c:v>
                </c:pt>
                <c:pt idx="856">
                  <c:v>1.413413340109875E-2</c:v>
                </c:pt>
                <c:pt idx="857">
                  <c:v>1.4112182246136466E-2</c:v>
                </c:pt>
                <c:pt idx="858">
                  <c:v>1.337069825891953E-2</c:v>
                </c:pt>
                <c:pt idx="859">
                  <c:v>1.3710669213143926E-2</c:v>
                </c:pt>
                <c:pt idx="860">
                  <c:v>1.389173456845685E-2</c:v>
                </c:pt>
                <c:pt idx="861">
                  <c:v>1.38954842832283E-2</c:v>
                </c:pt>
                <c:pt idx="862">
                  <c:v>1.4164620976520685E-2</c:v>
                </c:pt>
                <c:pt idx="863">
                  <c:v>1.4058402458695272E-2</c:v>
                </c:pt>
                <c:pt idx="864">
                  <c:v>1.4113238209233792E-2</c:v>
                </c:pt>
                <c:pt idx="865">
                  <c:v>1.3611293661227677E-2</c:v>
                </c:pt>
                <c:pt idx="866">
                  <c:v>1.3928090544959157E-2</c:v>
                </c:pt>
                <c:pt idx="867">
                  <c:v>1.3888878741249416E-2</c:v>
                </c:pt>
                <c:pt idx="868">
                  <c:v>1.4082242134984678E-2</c:v>
                </c:pt>
                <c:pt idx="869">
                  <c:v>1.4147964705702105E-2</c:v>
                </c:pt>
                <c:pt idx="870">
                  <c:v>1.411543267905944E-2</c:v>
                </c:pt>
                <c:pt idx="871">
                  <c:v>1.4125557049320524E-2</c:v>
                </c:pt>
                <c:pt idx="872">
                  <c:v>1.3607395654428863E-2</c:v>
                </c:pt>
                <c:pt idx="873">
                  <c:v>1.3923965670679394E-2</c:v>
                </c:pt>
                <c:pt idx="874">
                  <c:v>1.3951852392713333E-2</c:v>
                </c:pt>
                <c:pt idx="875">
                  <c:v>1.3927216387144874E-2</c:v>
                </c:pt>
                <c:pt idx="876">
                  <c:v>1.3987903227369366E-2</c:v>
                </c:pt>
                <c:pt idx="877">
                  <c:v>1.3941604846484497E-2</c:v>
                </c:pt>
                <c:pt idx="878">
                  <c:v>1.4112553646879057E-2</c:v>
                </c:pt>
                <c:pt idx="879">
                  <c:v>1.3447958011079446E-2</c:v>
                </c:pt>
                <c:pt idx="880">
                  <c:v>1.3948978933748002E-2</c:v>
                </c:pt>
                <c:pt idx="881">
                  <c:v>1.3954430862331021E-2</c:v>
                </c:pt>
                <c:pt idx="882">
                  <c:v>1.4284228332638238E-2</c:v>
                </c:pt>
                <c:pt idx="883">
                  <c:v>1.3992648766893623E-2</c:v>
                </c:pt>
                <c:pt idx="884">
                  <c:v>1.4170378950314724E-2</c:v>
                </c:pt>
                <c:pt idx="885">
                  <c:v>1.406039813600431E-2</c:v>
                </c:pt>
                <c:pt idx="886">
                  <c:v>1.3593359603347404E-2</c:v>
                </c:pt>
                <c:pt idx="887">
                  <c:v>1.3971758909279892E-2</c:v>
                </c:pt>
                <c:pt idx="888">
                  <c:v>1.4111945641939476E-2</c:v>
                </c:pt>
                <c:pt idx="889">
                  <c:v>1.4200378097769655E-2</c:v>
                </c:pt>
                <c:pt idx="890">
                  <c:v>1.4175254251528885E-2</c:v>
                </c:pt>
                <c:pt idx="891">
                  <c:v>1.4211894355169598E-2</c:v>
                </c:pt>
                <c:pt idx="892">
                  <c:v>1.4207693214339467E-2</c:v>
                </c:pt>
                <c:pt idx="893">
                  <c:v>1.3614931987624982E-2</c:v>
                </c:pt>
                <c:pt idx="894">
                  <c:v>1.3926672243038358E-2</c:v>
                </c:pt>
                <c:pt idx="895">
                  <c:v>1.3990619434744157E-2</c:v>
                </c:pt>
                <c:pt idx="896">
                  <c:v>1.4255540354272908E-2</c:v>
                </c:pt>
                <c:pt idx="897">
                  <c:v>1.4234832646400455E-2</c:v>
                </c:pt>
                <c:pt idx="898">
                  <c:v>1.424661644254082E-2</c:v>
                </c:pt>
                <c:pt idx="899">
                  <c:v>1.4220920566752965E-2</c:v>
                </c:pt>
                <c:pt idx="900">
                  <c:v>1.3640306396486489E-2</c:v>
                </c:pt>
                <c:pt idx="901">
                  <c:v>1.3981124367434638E-2</c:v>
                </c:pt>
                <c:pt idx="902">
                  <c:v>1.4062658954517184E-2</c:v>
                </c:pt>
                <c:pt idx="903">
                  <c:v>1.4234607318799492E-2</c:v>
                </c:pt>
                <c:pt idx="904">
                  <c:v>1.410668049803648E-2</c:v>
                </c:pt>
                <c:pt idx="905">
                  <c:v>1.4305001127853812E-2</c:v>
                </c:pt>
                <c:pt idx="906">
                  <c:v>1.4004894566557534E-2</c:v>
                </c:pt>
                <c:pt idx="907">
                  <c:v>1.3349879428129204E-2</c:v>
                </c:pt>
                <c:pt idx="908">
                  <c:v>1.408857410576915E-2</c:v>
                </c:pt>
                <c:pt idx="909">
                  <c:v>1.4057538596549493E-2</c:v>
                </c:pt>
                <c:pt idx="910">
                  <c:v>1.4238987506779809E-2</c:v>
                </c:pt>
                <c:pt idx="911">
                  <c:v>1.4021205139804526E-2</c:v>
                </c:pt>
                <c:pt idx="912">
                  <c:v>1.4101368388285417E-2</c:v>
                </c:pt>
                <c:pt idx="913">
                  <c:v>1.3913309009171225E-2</c:v>
                </c:pt>
                <c:pt idx="914">
                  <c:v>1.3619897810430125E-2</c:v>
                </c:pt>
                <c:pt idx="915">
                  <c:v>1.3978605113778441E-2</c:v>
                </c:pt>
                <c:pt idx="916">
                  <c:v>1.4180274768829909E-2</c:v>
                </c:pt>
                <c:pt idx="917">
                  <c:v>1.4111770625047697E-2</c:v>
                </c:pt>
                <c:pt idx="918">
                  <c:v>1.4120266887922511E-2</c:v>
                </c:pt>
                <c:pt idx="919">
                  <c:v>1.4262787670124686E-2</c:v>
                </c:pt>
                <c:pt idx="920">
                  <c:v>1.4254330205129005E-2</c:v>
                </c:pt>
                <c:pt idx="921">
                  <c:v>1.3615691349149519E-2</c:v>
                </c:pt>
                <c:pt idx="922">
                  <c:v>1.3836983425519906E-2</c:v>
                </c:pt>
                <c:pt idx="923">
                  <c:v>1.4012879508311822E-2</c:v>
                </c:pt>
                <c:pt idx="924">
                  <c:v>1.4195547367554798E-2</c:v>
                </c:pt>
                <c:pt idx="925">
                  <c:v>1.4243537836138532E-2</c:v>
                </c:pt>
                <c:pt idx="926">
                  <c:v>1.4036088754699791E-2</c:v>
                </c:pt>
                <c:pt idx="927">
                  <c:v>1.417790160874458E-2</c:v>
                </c:pt>
                <c:pt idx="928">
                  <c:v>1.3626206271577096E-2</c:v>
                </c:pt>
                <c:pt idx="929">
                  <c:v>1.3941072226543925E-2</c:v>
                </c:pt>
                <c:pt idx="930">
                  <c:v>1.430240195011661E-2</c:v>
                </c:pt>
                <c:pt idx="931">
                  <c:v>1.4050260160310319E-2</c:v>
                </c:pt>
                <c:pt idx="932">
                  <c:v>1.4268056264506E-2</c:v>
                </c:pt>
                <c:pt idx="933">
                  <c:v>1.4367724705137051E-2</c:v>
                </c:pt>
                <c:pt idx="934">
                  <c:v>1.4281522124001607E-2</c:v>
                </c:pt>
                <c:pt idx="935">
                  <c:v>1.3606126550876273E-2</c:v>
                </c:pt>
                <c:pt idx="936">
                  <c:v>1.3985955122622009E-2</c:v>
                </c:pt>
                <c:pt idx="937">
                  <c:v>1.4152024347504589E-2</c:v>
                </c:pt>
                <c:pt idx="938">
                  <c:v>1.4041536827760225E-2</c:v>
                </c:pt>
                <c:pt idx="939">
                  <c:v>1.4333678313105376E-2</c:v>
                </c:pt>
                <c:pt idx="940">
                  <c:v>1.4235107095358442E-2</c:v>
                </c:pt>
                <c:pt idx="941">
                  <c:v>1.4246635410547806E-2</c:v>
                </c:pt>
                <c:pt idx="942">
                  <c:v>1.3578344619684686E-2</c:v>
                </c:pt>
                <c:pt idx="943">
                  <c:v>1.4062160798881267E-2</c:v>
                </c:pt>
                <c:pt idx="944">
                  <c:v>1.4163885297339744E-2</c:v>
                </c:pt>
                <c:pt idx="945">
                  <c:v>1.4084493021052445E-2</c:v>
                </c:pt>
                <c:pt idx="946">
                  <c:v>1.4191052412479054E-2</c:v>
                </c:pt>
                <c:pt idx="947">
                  <c:v>1.4077152159189834E-2</c:v>
                </c:pt>
                <c:pt idx="948">
                  <c:v>1.4114076019806843E-2</c:v>
                </c:pt>
                <c:pt idx="949">
                  <c:v>1.3727737685111438E-2</c:v>
                </c:pt>
                <c:pt idx="950">
                  <c:v>1.3970434513677611E-2</c:v>
                </c:pt>
                <c:pt idx="951">
                  <c:v>1.4297358966730218E-2</c:v>
                </c:pt>
                <c:pt idx="952">
                  <c:v>1.409495427808285E-2</c:v>
                </c:pt>
                <c:pt idx="953">
                  <c:v>1.426191859098117E-2</c:v>
                </c:pt>
                <c:pt idx="954">
                  <c:v>1.4397238162039418E-2</c:v>
                </c:pt>
                <c:pt idx="955">
                  <c:v>1.4369724764356797E-2</c:v>
                </c:pt>
                <c:pt idx="956">
                  <c:v>1.3768884829152962E-2</c:v>
                </c:pt>
                <c:pt idx="957">
                  <c:v>1.4112738952556401E-2</c:v>
                </c:pt>
                <c:pt idx="958">
                  <c:v>1.4119909940004016E-2</c:v>
                </c:pt>
                <c:pt idx="959">
                  <c:v>1.424534841613845E-2</c:v>
                </c:pt>
                <c:pt idx="960">
                  <c:v>1.4186522797861069E-2</c:v>
                </c:pt>
                <c:pt idx="961">
                  <c:v>1.4264558105959115E-2</c:v>
                </c:pt>
                <c:pt idx="962">
                  <c:v>1.4402813914396823E-2</c:v>
                </c:pt>
                <c:pt idx="963">
                  <c:v>1.3700139223963617E-2</c:v>
                </c:pt>
                <c:pt idx="964">
                  <c:v>1.3842486429011241E-2</c:v>
                </c:pt>
                <c:pt idx="965">
                  <c:v>1.4202547567185468E-2</c:v>
                </c:pt>
                <c:pt idx="966">
                  <c:v>1.428929061929205E-2</c:v>
                </c:pt>
                <c:pt idx="967">
                  <c:v>1.4238024832812892E-2</c:v>
                </c:pt>
                <c:pt idx="968">
                  <c:v>1.4078311952717113E-2</c:v>
                </c:pt>
                <c:pt idx="969">
                  <c:v>1.4186650839295515E-2</c:v>
                </c:pt>
                <c:pt idx="970">
                  <c:v>1.3576854461195397E-2</c:v>
                </c:pt>
                <c:pt idx="971">
                  <c:v>1.4093958530102488E-2</c:v>
                </c:pt>
                <c:pt idx="972">
                  <c:v>1.4166520413769661E-2</c:v>
                </c:pt>
                <c:pt idx="973">
                  <c:v>1.4265509979070303E-2</c:v>
                </c:pt>
                <c:pt idx="974">
                  <c:v>1.4239522645673477E-2</c:v>
                </c:pt>
                <c:pt idx="975">
                  <c:v>1.4150038664753357E-2</c:v>
                </c:pt>
                <c:pt idx="976">
                  <c:v>1.4241423067257309E-2</c:v>
                </c:pt>
                <c:pt idx="977">
                  <c:v>1.3469093035103841E-2</c:v>
                </c:pt>
                <c:pt idx="978">
                  <c:v>1.387832340290044E-2</c:v>
                </c:pt>
                <c:pt idx="979">
                  <c:v>1.4240834086119166E-2</c:v>
                </c:pt>
                <c:pt idx="980">
                  <c:v>1.4146736094477641E-2</c:v>
                </c:pt>
                <c:pt idx="981">
                  <c:v>1.4235593303234303E-2</c:v>
                </c:pt>
                <c:pt idx="982">
                  <c:v>1.4310371588522334E-2</c:v>
                </c:pt>
                <c:pt idx="983">
                  <c:v>1.4347035957796291E-2</c:v>
                </c:pt>
                <c:pt idx="984">
                  <c:v>1.3799601504979039E-2</c:v>
                </c:pt>
                <c:pt idx="985">
                  <c:v>1.389252989876719E-2</c:v>
                </c:pt>
                <c:pt idx="986">
                  <c:v>1.4285900791454517E-2</c:v>
                </c:pt>
                <c:pt idx="987">
                  <c:v>1.4258332151914025E-2</c:v>
                </c:pt>
                <c:pt idx="988">
                  <c:v>1.4177360415579683E-2</c:v>
                </c:pt>
                <c:pt idx="989">
                  <c:v>1.4265945188063546E-2</c:v>
                </c:pt>
                <c:pt idx="990">
                  <c:v>1.4326392583424387E-2</c:v>
                </c:pt>
                <c:pt idx="991">
                  <c:v>1.361370060378982E-2</c:v>
                </c:pt>
                <c:pt idx="992">
                  <c:v>1.3995033564234427E-2</c:v>
                </c:pt>
                <c:pt idx="993">
                  <c:v>1.4162906533730627E-2</c:v>
                </c:pt>
                <c:pt idx="994">
                  <c:v>1.4011544106807992E-2</c:v>
                </c:pt>
                <c:pt idx="995">
                  <c:v>1.4191103207851009E-2</c:v>
                </c:pt>
                <c:pt idx="996">
                  <c:v>1.4093195787648113E-2</c:v>
                </c:pt>
                <c:pt idx="997">
                  <c:v>1.4232358431066057E-2</c:v>
                </c:pt>
                <c:pt idx="998">
                  <c:v>1.3567268770030835E-2</c:v>
                </c:pt>
                <c:pt idx="999">
                  <c:v>1.4025982580791909E-2</c:v>
                </c:pt>
                <c:pt idx="1000">
                  <c:v>1.4063072682569493E-2</c:v>
                </c:pt>
                <c:pt idx="1001">
                  <c:v>1.4262336238879486E-2</c:v>
                </c:pt>
                <c:pt idx="1002">
                  <c:v>1.4132991484487264E-2</c:v>
                </c:pt>
                <c:pt idx="1003">
                  <c:v>1.4268278100426369E-2</c:v>
                </c:pt>
                <c:pt idx="1004">
                  <c:v>1.4129915778311675E-2</c:v>
                </c:pt>
                <c:pt idx="1005">
                  <c:v>1.3669359741934705E-2</c:v>
                </c:pt>
                <c:pt idx="1006">
                  <c:v>1.4018809771955331E-2</c:v>
                </c:pt>
                <c:pt idx="1007">
                  <c:v>1.4092800163538208E-2</c:v>
                </c:pt>
                <c:pt idx="1008">
                  <c:v>1.4156189303592191E-2</c:v>
                </c:pt>
                <c:pt idx="1009">
                  <c:v>1.4211882966193736E-2</c:v>
                </c:pt>
                <c:pt idx="1010">
                  <c:v>1.4157657469713685E-2</c:v>
                </c:pt>
                <c:pt idx="1011">
                  <c:v>1.358417774259674E-2</c:v>
                </c:pt>
                <c:pt idx="1012">
                  <c:v>1.4174709017087919E-2</c:v>
                </c:pt>
                <c:pt idx="1013">
                  <c:v>1.4029721440953928E-2</c:v>
                </c:pt>
                <c:pt idx="1014">
                  <c:v>1.4379843345921879E-2</c:v>
                </c:pt>
                <c:pt idx="1015">
                  <c:v>1.4276497069149794E-2</c:v>
                </c:pt>
                <c:pt idx="1016">
                  <c:v>1.4189149559174323E-2</c:v>
                </c:pt>
                <c:pt idx="1017">
                  <c:v>1.3643096093959698E-2</c:v>
                </c:pt>
                <c:pt idx="1018">
                  <c:v>1.4117899310092684E-2</c:v>
                </c:pt>
                <c:pt idx="1019">
                  <c:v>1.4036571201351392E-2</c:v>
                </c:pt>
                <c:pt idx="1020">
                  <c:v>1.4280409469645962E-2</c:v>
                </c:pt>
                <c:pt idx="1021">
                  <c:v>1.4296988886465245E-2</c:v>
                </c:pt>
                <c:pt idx="1022">
                  <c:v>1.4249482951744026E-2</c:v>
                </c:pt>
                <c:pt idx="1023">
                  <c:v>1.359390922168899E-2</c:v>
                </c:pt>
                <c:pt idx="1024">
                  <c:v>1.4076652557029149E-2</c:v>
                </c:pt>
                <c:pt idx="1025">
                  <c:v>1.3970914511237276E-2</c:v>
                </c:pt>
                <c:pt idx="1026">
                  <c:v>1.4274297012334127E-2</c:v>
                </c:pt>
                <c:pt idx="1027">
                  <c:v>1.3927429150623463E-2</c:v>
                </c:pt>
                <c:pt idx="1028">
                  <c:v>1.4359442557298763E-2</c:v>
                </c:pt>
                <c:pt idx="1029">
                  <c:v>1.3329009088824889E-2</c:v>
                </c:pt>
                <c:pt idx="1030">
                  <c:v>1.3938429983079856E-2</c:v>
                </c:pt>
                <c:pt idx="1031">
                  <c:v>1.4179941600984116E-2</c:v>
                </c:pt>
                <c:pt idx="1032">
                  <c:v>1.3986632977488391E-2</c:v>
                </c:pt>
                <c:pt idx="1033">
                  <c:v>1.4194985925947484E-2</c:v>
                </c:pt>
                <c:pt idx="1034">
                  <c:v>1.3527835484882246E-2</c:v>
                </c:pt>
                <c:pt idx="1035">
                  <c:v>1.3986533170904149E-2</c:v>
                </c:pt>
                <c:pt idx="1036">
                  <c:v>1.4270234346272906E-2</c:v>
                </c:pt>
                <c:pt idx="1037">
                  <c:v>1.4173523427586567E-2</c:v>
                </c:pt>
                <c:pt idx="1038">
                  <c:v>1.4279951880091615E-2</c:v>
                </c:pt>
                <c:pt idx="1039">
                  <c:v>1.4238612562886175E-2</c:v>
                </c:pt>
                <c:pt idx="1040">
                  <c:v>1.3656266010914991E-2</c:v>
                </c:pt>
                <c:pt idx="1041">
                  <c:v>1.387158423125045E-2</c:v>
                </c:pt>
                <c:pt idx="1042">
                  <c:v>1.398636165426104E-2</c:v>
                </c:pt>
                <c:pt idx="1043">
                  <c:v>1.4183155582541596E-2</c:v>
                </c:pt>
                <c:pt idx="1044">
                  <c:v>1.4278592462672888E-2</c:v>
                </c:pt>
                <c:pt idx="1045">
                  <c:v>1.412446917255962E-2</c:v>
                </c:pt>
                <c:pt idx="1046">
                  <c:v>1.3840789103359138E-2</c:v>
                </c:pt>
                <c:pt idx="1047">
                  <c:v>1.4014403500559131E-2</c:v>
                </c:pt>
                <c:pt idx="1048">
                  <c:v>1.425321990593994E-2</c:v>
                </c:pt>
                <c:pt idx="1049">
                  <c:v>1.4312396654067088E-2</c:v>
                </c:pt>
                <c:pt idx="1050">
                  <c:v>1.4237454831334807E-2</c:v>
                </c:pt>
                <c:pt idx="1051">
                  <c:v>1.4372635316473087E-2</c:v>
                </c:pt>
                <c:pt idx="1052">
                  <c:v>1.3760750255059519E-2</c:v>
                </c:pt>
                <c:pt idx="1053">
                  <c:v>1.4010216252334911E-2</c:v>
                </c:pt>
                <c:pt idx="1054">
                  <c:v>1.4366520780828736E-2</c:v>
                </c:pt>
                <c:pt idx="1055">
                  <c:v>1.405312751579813E-2</c:v>
                </c:pt>
                <c:pt idx="1056">
                  <c:v>1.4367613747053911E-2</c:v>
                </c:pt>
                <c:pt idx="1057">
                  <c:v>1.413976121990833E-2</c:v>
                </c:pt>
                <c:pt idx="1058">
                  <c:v>1.3615736624260027E-2</c:v>
                </c:pt>
                <c:pt idx="1059">
                  <c:v>1.3996081467592715E-2</c:v>
                </c:pt>
                <c:pt idx="1060">
                  <c:v>1.4198053191264697E-2</c:v>
                </c:pt>
                <c:pt idx="1061">
                  <c:v>1.4009093842314973E-2</c:v>
                </c:pt>
                <c:pt idx="1062">
                  <c:v>1.4057961951204883E-2</c:v>
                </c:pt>
                <c:pt idx="1063">
                  <c:v>1.4180931628648521E-2</c:v>
                </c:pt>
                <c:pt idx="1064">
                  <c:v>1.3778911099143981E-2</c:v>
                </c:pt>
                <c:pt idx="1065">
                  <c:v>1.4138943957004184E-2</c:v>
                </c:pt>
                <c:pt idx="1066">
                  <c:v>1.407576931005855E-2</c:v>
                </c:pt>
                <c:pt idx="1067">
                  <c:v>1.4172153687354486E-2</c:v>
                </c:pt>
                <c:pt idx="1068">
                  <c:v>1.403297631367662E-2</c:v>
                </c:pt>
                <c:pt idx="1069">
                  <c:v>1.4050699938948284E-2</c:v>
                </c:pt>
                <c:pt idx="1070">
                  <c:v>1.3507666123853557E-2</c:v>
                </c:pt>
                <c:pt idx="1071">
                  <c:v>1.3897519038649515E-2</c:v>
                </c:pt>
                <c:pt idx="1072">
                  <c:v>1.3989495206594049E-2</c:v>
                </c:pt>
                <c:pt idx="1073">
                  <c:v>1.401794568399687E-2</c:v>
                </c:pt>
                <c:pt idx="1074">
                  <c:v>1.4077038245024832E-2</c:v>
                </c:pt>
                <c:pt idx="1075">
                  <c:v>1.4207520841077939E-2</c:v>
                </c:pt>
                <c:pt idx="1076">
                  <c:v>1.3703529977034711E-2</c:v>
                </c:pt>
                <c:pt idx="1077">
                  <c:v>1.3906479112398944E-2</c:v>
                </c:pt>
                <c:pt idx="1078">
                  <c:v>1.4015156092166116E-2</c:v>
                </c:pt>
                <c:pt idx="1079">
                  <c:v>1.4177771790137768E-2</c:v>
                </c:pt>
                <c:pt idx="1080">
                  <c:v>1.4199243800197809E-2</c:v>
                </c:pt>
                <c:pt idx="1081">
                  <c:v>1.3971703215651913E-2</c:v>
                </c:pt>
                <c:pt idx="1082">
                  <c:v>1.3443616527631553E-2</c:v>
                </c:pt>
                <c:pt idx="1083">
                  <c:v>1.3643791963351238E-2</c:v>
                </c:pt>
                <c:pt idx="1084">
                  <c:v>1.4108629281454132E-2</c:v>
                </c:pt>
                <c:pt idx="1085">
                  <c:v>1.398151359660638E-2</c:v>
                </c:pt>
                <c:pt idx="1086">
                  <c:v>1.421337314878234E-2</c:v>
                </c:pt>
                <c:pt idx="1087">
                  <c:v>1.4050049047961382E-2</c:v>
                </c:pt>
                <c:pt idx="1088">
                  <c:v>1.3494169823462597E-2</c:v>
                </c:pt>
                <c:pt idx="1089">
                  <c:v>1.3973871309093654E-2</c:v>
                </c:pt>
                <c:pt idx="1090">
                  <c:v>1.4047320739788493E-2</c:v>
                </c:pt>
                <c:pt idx="1091">
                  <c:v>1.4052911477693547E-2</c:v>
                </c:pt>
                <c:pt idx="1092">
                  <c:v>1.4004681236691246E-2</c:v>
                </c:pt>
                <c:pt idx="1093">
                  <c:v>1.4072215444773583E-2</c:v>
                </c:pt>
                <c:pt idx="1094">
                  <c:v>1.3586554619706795E-2</c:v>
                </c:pt>
                <c:pt idx="1095">
                  <c:v>1.3867538153046232E-2</c:v>
                </c:pt>
                <c:pt idx="1096">
                  <c:v>1.4020161252137144E-2</c:v>
                </c:pt>
                <c:pt idx="1097">
                  <c:v>1.4024187408308573E-2</c:v>
                </c:pt>
                <c:pt idx="1098">
                  <c:v>1.4341710809167274E-2</c:v>
                </c:pt>
                <c:pt idx="1099">
                  <c:v>1.3948360799976403E-2</c:v>
                </c:pt>
                <c:pt idx="1100">
                  <c:v>1.4242368191572569E-2</c:v>
                </c:pt>
                <c:pt idx="1101">
                  <c:v>1.3573059017120003E-2</c:v>
                </c:pt>
                <c:pt idx="1102">
                  <c:v>1.3797657351139962E-2</c:v>
                </c:pt>
                <c:pt idx="1103">
                  <c:v>1.407728056152047E-2</c:v>
                </c:pt>
                <c:pt idx="1104">
                  <c:v>1.3910941416042332E-2</c:v>
                </c:pt>
                <c:pt idx="1105">
                  <c:v>1.4043617614947792E-2</c:v>
                </c:pt>
                <c:pt idx="1106">
                  <c:v>1.4021364490508333E-2</c:v>
                </c:pt>
                <c:pt idx="1107">
                  <c:v>1.420681492606651E-2</c:v>
                </c:pt>
                <c:pt idx="1108">
                  <c:v>1.3222801946065165E-2</c:v>
                </c:pt>
                <c:pt idx="1109">
                  <c:v>1.38048801220321E-2</c:v>
                </c:pt>
                <c:pt idx="1110">
                  <c:v>1.3922067863401126E-2</c:v>
                </c:pt>
                <c:pt idx="1111">
                  <c:v>1.408276298376405E-2</c:v>
                </c:pt>
                <c:pt idx="1112">
                  <c:v>1.3924040341834518E-2</c:v>
                </c:pt>
                <c:pt idx="1113">
                  <c:v>1.4078478309182844E-2</c:v>
                </c:pt>
                <c:pt idx="1114">
                  <c:v>1.3896406172850659E-2</c:v>
                </c:pt>
                <c:pt idx="1115">
                  <c:v>1.3705267688782522E-2</c:v>
                </c:pt>
                <c:pt idx="1116">
                  <c:v>1.3716616381446022E-2</c:v>
                </c:pt>
                <c:pt idx="1117">
                  <c:v>1.3663558735683862E-2</c:v>
                </c:pt>
                <c:pt idx="1118">
                  <c:v>1.3749753727746434E-2</c:v>
                </c:pt>
                <c:pt idx="1119">
                  <c:v>1.3899892430903662E-2</c:v>
                </c:pt>
                <c:pt idx="1120">
                  <c:v>1.3320136311561396E-2</c:v>
                </c:pt>
                <c:pt idx="1121">
                  <c:v>1.3803997269430334E-2</c:v>
                </c:pt>
                <c:pt idx="1122">
                  <c:v>1.3890505636014452E-2</c:v>
                </c:pt>
                <c:pt idx="1123">
                  <c:v>1.37788496208892E-2</c:v>
                </c:pt>
                <c:pt idx="1124">
                  <c:v>1.3713122963261448E-2</c:v>
                </c:pt>
                <c:pt idx="1125">
                  <c:v>1.3988889015143923E-2</c:v>
                </c:pt>
                <c:pt idx="1126">
                  <c:v>1.3985573689662615E-2</c:v>
                </c:pt>
                <c:pt idx="1127">
                  <c:v>1.3418124943345388E-2</c:v>
                </c:pt>
                <c:pt idx="1128">
                  <c:v>1.3668592522443132E-2</c:v>
                </c:pt>
                <c:pt idx="1129">
                  <c:v>1.3854118276571258E-2</c:v>
                </c:pt>
                <c:pt idx="1130">
                  <c:v>1.3864495257649777E-2</c:v>
                </c:pt>
                <c:pt idx="1131">
                  <c:v>1.3898774510556667E-2</c:v>
                </c:pt>
                <c:pt idx="1132">
                  <c:v>1.3799025630105589E-2</c:v>
                </c:pt>
                <c:pt idx="1133">
                  <c:v>1.4006292191574735E-2</c:v>
                </c:pt>
                <c:pt idx="1134">
                  <c:v>1.3344585223613795E-2</c:v>
                </c:pt>
                <c:pt idx="1135">
                  <c:v>1.3577488527340281E-2</c:v>
                </c:pt>
                <c:pt idx="1136">
                  <c:v>1.394498353349239E-2</c:v>
                </c:pt>
                <c:pt idx="1137">
                  <c:v>1.3793879625838728E-2</c:v>
                </c:pt>
                <c:pt idx="1138">
                  <c:v>1.401748899831021E-2</c:v>
                </c:pt>
                <c:pt idx="1139">
                  <c:v>1.3938934060661035E-2</c:v>
                </c:pt>
                <c:pt idx="1140">
                  <c:v>1.3787758408818926E-2</c:v>
                </c:pt>
                <c:pt idx="1141">
                  <c:v>1.3321393364070757E-2</c:v>
                </c:pt>
                <c:pt idx="1142">
                  <c:v>1.3713708475379111E-2</c:v>
                </c:pt>
                <c:pt idx="1143">
                  <c:v>1.3734733643563733E-2</c:v>
                </c:pt>
                <c:pt idx="1144">
                  <c:v>1.3810007472415217E-2</c:v>
                </c:pt>
                <c:pt idx="1145">
                  <c:v>1.3830316176073576E-2</c:v>
                </c:pt>
                <c:pt idx="1146">
                  <c:v>1.3835846159427317E-2</c:v>
                </c:pt>
                <c:pt idx="1147">
                  <c:v>1.3943757202859728E-2</c:v>
                </c:pt>
                <c:pt idx="1148">
                  <c:v>1.333035554932291E-2</c:v>
                </c:pt>
                <c:pt idx="1149">
                  <c:v>1.3654958596829981E-2</c:v>
                </c:pt>
                <c:pt idx="1150">
                  <c:v>1.3780695297282052E-2</c:v>
                </c:pt>
                <c:pt idx="1151">
                  <c:v>1.3845736539829451E-2</c:v>
                </c:pt>
                <c:pt idx="1152">
                  <c:v>1.3741478103950799E-2</c:v>
                </c:pt>
                <c:pt idx="1153">
                  <c:v>1.3682124128713809E-2</c:v>
                </c:pt>
                <c:pt idx="1154">
                  <c:v>1.3612184968073199E-2</c:v>
                </c:pt>
                <c:pt idx="1155">
                  <c:v>1.3241344132503901E-2</c:v>
                </c:pt>
                <c:pt idx="1156">
                  <c:v>1.3613952117188608E-2</c:v>
                </c:pt>
                <c:pt idx="1157">
                  <c:v>1.3557103474441749E-2</c:v>
                </c:pt>
                <c:pt idx="1158">
                  <c:v>1.3593151090229379E-2</c:v>
                </c:pt>
                <c:pt idx="1159">
                  <c:v>1.3616354104026002E-2</c:v>
                </c:pt>
                <c:pt idx="1160">
                  <c:v>1.3782581614944779E-2</c:v>
                </c:pt>
                <c:pt idx="1161">
                  <c:v>1.3649312483155467E-2</c:v>
                </c:pt>
                <c:pt idx="1162">
                  <c:v>1.3048375985974116E-2</c:v>
                </c:pt>
                <c:pt idx="1163">
                  <c:v>1.3354211539667095E-2</c:v>
                </c:pt>
                <c:pt idx="1164">
                  <c:v>1.3522043031587053E-2</c:v>
                </c:pt>
                <c:pt idx="1165">
                  <c:v>1.360227176037344E-2</c:v>
                </c:pt>
                <c:pt idx="1166">
                  <c:v>1.3476458240812514E-2</c:v>
                </c:pt>
                <c:pt idx="1167">
                  <c:v>1.3554534219290435E-2</c:v>
                </c:pt>
                <c:pt idx="1168">
                  <c:v>1.3747778522321331E-2</c:v>
                </c:pt>
                <c:pt idx="1169">
                  <c:v>1.323779594585334E-2</c:v>
                </c:pt>
                <c:pt idx="1170">
                  <c:v>1.3391830220371133E-2</c:v>
                </c:pt>
                <c:pt idx="1171">
                  <c:v>1.3556184915995364E-2</c:v>
                </c:pt>
                <c:pt idx="1172">
                  <c:v>1.340815879320585E-2</c:v>
                </c:pt>
                <c:pt idx="1173">
                  <c:v>1.3601454253185367E-2</c:v>
                </c:pt>
                <c:pt idx="1174">
                  <c:v>1.3535275494809708E-2</c:v>
                </c:pt>
                <c:pt idx="1175">
                  <c:v>1.354267413622514E-2</c:v>
                </c:pt>
                <c:pt idx="1176">
                  <c:v>1.2971120302917348E-2</c:v>
                </c:pt>
                <c:pt idx="1177">
                  <c:v>1.3265940436629174E-2</c:v>
                </c:pt>
                <c:pt idx="1178">
                  <c:v>1.3337961882126001E-2</c:v>
                </c:pt>
                <c:pt idx="1179">
                  <c:v>1.3256751150254098E-2</c:v>
                </c:pt>
                <c:pt idx="1180">
                  <c:v>1.342003355626447E-2</c:v>
                </c:pt>
                <c:pt idx="1181">
                  <c:v>1.3606359053135593E-2</c:v>
                </c:pt>
                <c:pt idx="1182">
                  <c:v>1.3232710153013872E-2</c:v>
                </c:pt>
                <c:pt idx="1183">
                  <c:v>1.2795095488069399E-2</c:v>
                </c:pt>
                <c:pt idx="1184">
                  <c:v>1.3124559331634011E-2</c:v>
                </c:pt>
                <c:pt idx="1185">
                  <c:v>1.3318374712952524E-2</c:v>
                </c:pt>
                <c:pt idx="1186">
                  <c:v>1.3273113064691823E-2</c:v>
                </c:pt>
                <c:pt idx="1187">
                  <c:v>1.3242991071337846E-2</c:v>
                </c:pt>
                <c:pt idx="1188">
                  <c:v>1.3242503406545666E-2</c:v>
                </c:pt>
                <c:pt idx="1189">
                  <c:v>1.3365958481076646E-2</c:v>
                </c:pt>
                <c:pt idx="1190">
                  <c:v>1.2438051793268666E-2</c:v>
                </c:pt>
                <c:pt idx="1191">
                  <c:v>1.3088949665460944E-2</c:v>
                </c:pt>
                <c:pt idx="1192">
                  <c:v>1.3040520038436611E-2</c:v>
                </c:pt>
                <c:pt idx="1193">
                  <c:v>1.3178675754865718E-2</c:v>
                </c:pt>
                <c:pt idx="1194">
                  <c:v>1.3070127458187362E-2</c:v>
                </c:pt>
                <c:pt idx="1195">
                  <c:v>1.3118831343755924E-2</c:v>
                </c:pt>
                <c:pt idx="1196">
                  <c:v>1.2919726698172571E-2</c:v>
                </c:pt>
                <c:pt idx="1197">
                  <c:v>1.2468031330946332E-2</c:v>
                </c:pt>
                <c:pt idx="1198">
                  <c:v>1.3133619862336699E-2</c:v>
                </c:pt>
                <c:pt idx="1199">
                  <c:v>1.3037913822957468E-2</c:v>
                </c:pt>
                <c:pt idx="1200">
                  <c:v>1.3173976966178036E-2</c:v>
                </c:pt>
                <c:pt idx="1201">
                  <c:v>1.3199904158767145E-2</c:v>
                </c:pt>
                <c:pt idx="1202">
                  <c:v>1.3233677843520426E-2</c:v>
                </c:pt>
                <c:pt idx="1203">
                  <c:v>1.3271842475017354E-2</c:v>
                </c:pt>
                <c:pt idx="1204">
                  <c:v>1.2625511503128862E-2</c:v>
                </c:pt>
                <c:pt idx="1205">
                  <c:v>1.2877087656521062E-2</c:v>
                </c:pt>
                <c:pt idx="1206">
                  <c:v>1.3093024192027906E-2</c:v>
                </c:pt>
                <c:pt idx="1207">
                  <c:v>1.2951790738230723E-2</c:v>
                </c:pt>
                <c:pt idx="1208">
                  <c:v>1.3067241941551413E-2</c:v>
                </c:pt>
                <c:pt idx="1209">
                  <c:v>1.3001038292323075E-2</c:v>
                </c:pt>
                <c:pt idx="1210">
                  <c:v>1.3167551729317795E-2</c:v>
                </c:pt>
                <c:pt idx="1211">
                  <c:v>1.2465738180531902E-2</c:v>
                </c:pt>
                <c:pt idx="1212">
                  <c:v>1.2656599923220378E-2</c:v>
                </c:pt>
                <c:pt idx="1213">
                  <c:v>1.2949769591816507E-2</c:v>
                </c:pt>
                <c:pt idx="1214">
                  <c:v>1.2706010447225503E-2</c:v>
                </c:pt>
                <c:pt idx="1215">
                  <c:v>1.2871732041240603E-2</c:v>
                </c:pt>
                <c:pt idx="1216">
                  <c:v>1.2647151561381248E-2</c:v>
                </c:pt>
                <c:pt idx="1217">
                  <c:v>1.2680667841651097E-2</c:v>
                </c:pt>
                <c:pt idx="1218">
                  <c:v>1.2324845026578716E-2</c:v>
                </c:pt>
                <c:pt idx="1219">
                  <c:v>1.2623888561065036E-2</c:v>
                </c:pt>
                <c:pt idx="1220">
                  <c:v>1.2803431403222891E-2</c:v>
                </c:pt>
                <c:pt idx="1221">
                  <c:v>1.272259254157713E-2</c:v>
                </c:pt>
                <c:pt idx="1222">
                  <c:v>1.2901454985773752E-2</c:v>
                </c:pt>
                <c:pt idx="1223">
                  <c:v>1.2722759320489529E-2</c:v>
                </c:pt>
                <c:pt idx="1224">
                  <c:v>1.2799603313252538E-2</c:v>
                </c:pt>
                <c:pt idx="1225">
                  <c:v>1.2242057677015049E-2</c:v>
                </c:pt>
                <c:pt idx="1226">
                  <c:v>1.2735186397807083E-2</c:v>
                </c:pt>
                <c:pt idx="1227">
                  <c:v>1.2683912331147223E-2</c:v>
                </c:pt>
                <c:pt idx="1228">
                  <c:v>1.2891976767341879E-2</c:v>
                </c:pt>
                <c:pt idx="1229">
                  <c:v>1.2720151587161782E-2</c:v>
                </c:pt>
                <c:pt idx="1230">
                  <c:v>1.2709209459596787E-2</c:v>
                </c:pt>
                <c:pt idx="1231">
                  <c:v>1.297664141831025E-2</c:v>
                </c:pt>
                <c:pt idx="1232">
                  <c:v>1.196584079510817E-2</c:v>
                </c:pt>
                <c:pt idx="1233">
                  <c:v>1.2618877047692448E-2</c:v>
                </c:pt>
                <c:pt idx="1234">
                  <c:v>1.260727440268781E-2</c:v>
                </c:pt>
                <c:pt idx="1235">
                  <c:v>1.2603643096809102E-2</c:v>
                </c:pt>
                <c:pt idx="1236">
                  <c:v>1.2399886622807551E-2</c:v>
                </c:pt>
                <c:pt idx="1237">
                  <c:v>1.2606096866213667E-2</c:v>
                </c:pt>
                <c:pt idx="1238">
                  <c:v>1.2465349800377957E-2</c:v>
                </c:pt>
                <c:pt idx="1239">
                  <c:v>1.1775989884367793E-2</c:v>
                </c:pt>
                <c:pt idx="1240">
                  <c:v>1.212049411056987E-2</c:v>
                </c:pt>
                <c:pt idx="1241">
                  <c:v>1.2451648245741673E-2</c:v>
                </c:pt>
                <c:pt idx="1242">
                  <c:v>1.2325418941158517E-2</c:v>
                </c:pt>
                <c:pt idx="1243">
                  <c:v>1.241624825783731E-2</c:v>
                </c:pt>
                <c:pt idx="1244">
                  <c:v>1.226982116564519E-2</c:v>
                </c:pt>
                <c:pt idx="1245">
                  <c:v>1.2358962228268683E-2</c:v>
                </c:pt>
                <c:pt idx="1246">
                  <c:v>1.1734724553415983E-2</c:v>
                </c:pt>
                <c:pt idx="1247">
                  <c:v>1.1967909240360588E-2</c:v>
                </c:pt>
                <c:pt idx="1248">
                  <c:v>1.236630370158248E-2</c:v>
                </c:pt>
                <c:pt idx="1249">
                  <c:v>1.2169850783009644E-2</c:v>
                </c:pt>
                <c:pt idx="1250">
                  <c:v>1.2292825684433795E-2</c:v>
                </c:pt>
                <c:pt idx="1251">
                  <c:v>1.2119811807582214E-2</c:v>
                </c:pt>
                <c:pt idx="1252">
                  <c:v>1.2248221233184366E-2</c:v>
                </c:pt>
                <c:pt idx="1253">
                  <c:v>1.1573459166532025E-2</c:v>
                </c:pt>
                <c:pt idx="1254">
                  <c:v>1.1706466992631656E-2</c:v>
                </c:pt>
                <c:pt idx="1255">
                  <c:v>1.1973913091829569E-2</c:v>
                </c:pt>
                <c:pt idx="1256">
                  <c:v>1.1787329975231329E-2</c:v>
                </c:pt>
                <c:pt idx="1257">
                  <c:v>1.2018591261991625E-2</c:v>
                </c:pt>
                <c:pt idx="1258">
                  <c:v>1.2043493952579207E-2</c:v>
                </c:pt>
                <c:pt idx="1259">
                  <c:v>1.197501913098349E-2</c:v>
                </c:pt>
                <c:pt idx="1260">
                  <c:v>1.0997078110322401E-2</c:v>
                </c:pt>
                <c:pt idx="1261">
                  <c:v>1.1375956015944762E-2</c:v>
                </c:pt>
                <c:pt idx="1262">
                  <c:v>1.1345892874970799E-2</c:v>
                </c:pt>
                <c:pt idx="1263">
                  <c:v>1.1422554758286954E-2</c:v>
                </c:pt>
                <c:pt idx="1264">
                  <c:v>1.1553083949490325E-2</c:v>
                </c:pt>
                <c:pt idx="1265">
                  <c:v>1.1518884601927456E-2</c:v>
                </c:pt>
                <c:pt idx="1266">
                  <c:v>1.1319360560650112E-2</c:v>
                </c:pt>
                <c:pt idx="1267">
                  <c:v>1.0841376121940508E-2</c:v>
                </c:pt>
                <c:pt idx="1268">
                  <c:v>1.1323787512575026E-2</c:v>
                </c:pt>
                <c:pt idx="1269">
                  <c:v>1.1398668000742244E-2</c:v>
                </c:pt>
                <c:pt idx="1270">
                  <c:v>1.1202346468802643E-2</c:v>
                </c:pt>
                <c:pt idx="1271">
                  <c:v>1.1294896329530287E-2</c:v>
                </c:pt>
                <c:pt idx="1272">
                  <c:v>1.1364916504475891E-2</c:v>
                </c:pt>
                <c:pt idx="1273">
                  <c:v>1.1414107124550288E-2</c:v>
                </c:pt>
                <c:pt idx="1274">
                  <c:v>1.066155637377765E-2</c:v>
                </c:pt>
                <c:pt idx="1275">
                  <c:v>1.1098378821798233E-2</c:v>
                </c:pt>
                <c:pt idx="1276">
                  <c:v>1.101481971504944E-2</c:v>
                </c:pt>
                <c:pt idx="1277">
                  <c:v>1.114377735843162E-2</c:v>
                </c:pt>
                <c:pt idx="1278">
                  <c:v>1.1046928358794899E-2</c:v>
                </c:pt>
                <c:pt idx="1279">
                  <c:v>1.1080511657177621E-2</c:v>
                </c:pt>
                <c:pt idx="1280">
                  <c:v>1.1084161181559504E-2</c:v>
                </c:pt>
                <c:pt idx="1281">
                  <c:v>1.0211883043601563E-2</c:v>
                </c:pt>
                <c:pt idx="1282">
                  <c:v>1.0612353030753703E-2</c:v>
                </c:pt>
                <c:pt idx="1283">
                  <c:v>1.0651582778592841E-2</c:v>
                </c:pt>
                <c:pt idx="1284">
                  <c:v>1.064943165117253E-2</c:v>
                </c:pt>
                <c:pt idx="1285">
                  <c:v>1.0797639543797062E-2</c:v>
                </c:pt>
                <c:pt idx="1286">
                  <c:v>1.0910134419689755E-2</c:v>
                </c:pt>
                <c:pt idx="1287">
                  <c:v>1.0629862014684915E-2</c:v>
                </c:pt>
                <c:pt idx="1288">
                  <c:v>1.007313083093855E-2</c:v>
                </c:pt>
                <c:pt idx="1289">
                  <c:v>1.0241723748382316E-2</c:v>
                </c:pt>
                <c:pt idx="1290">
                  <c:v>1.0285600535657108E-2</c:v>
                </c:pt>
                <c:pt idx="1291">
                  <c:v>1.0324313647272746E-2</c:v>
                </c:pt>
                <c:pt idx="1292">
                  <c:v>1.0154172450495954E-2</c:v>
                </c:pt>
                <c:pt idx="1293">
                  <c:v>1.0415555501246588E-2</c:v>
                </c:pt>
                <c:pt idx="1294">
                  <c:v>1.0272963324886085E-2</c:v>
                </c:pt>
                <c:pt idx="1295">
                  <c:v>9.5709322837406584E-3</c:v>
                </c:pt>
                <c:pt idx="1296">
                  <c:v>9.8095442388614253E-3</c:v>
                </c:pt>
                <c:pt idx="1297">
                  <c:v>9.9271075963048606E-3</c:v>
                </c:pt>
                <c:pt idx="1298">
                  <c:v>9.7569338970248179E-3</c:v>
                </c:pt>
                <c:pt idx="1299">
                  <c:v>9.8120134576369922E-3</c:v>
                </c:pt>
                <c:pt idx="1300">
                  <c:v>9.7889836148515111E-3</c:v>
                </c:pt>
                <c:pt idx="1301">
                  <c:v>9.8718479347282978E-3</c:v>
                </c:pt>
                <c:pt idx="1302">
                  <c:v>9.2437974264649933E-3</c:v>
                </c:pt>
                <c:pt idx="1303">
                  <c:v>9.3670208769958407E-3</c:v>
                </c:pt>
                <c:pt idx="1304">
                  <c:v>9.5884515559828236E-3</c:v>
                </c:pt>
                <c:pt idx="1305">
                  <c:v>9.4857345222203373E-3</c:v>
                </c:pt>
                <c:pt idx="1306">
                  <c:v>9.4808829239611345E-3</c:v>
                </c:pt>
                <c:pt idx="1307">
                  <c:v>9.3305944766426414E-3</c:v>
                </c:pt>
                <c:pt idx="1308">
                  <c:v>8.6779497616950065E-3</c:v>
                </c:pt>
                <c:pt idx="1309">
                  <c:v>9.0590781189172805E-3</c:v>
                </c:pt>
                <c:pt idx="1310">
                  <c:v>9.0018440149232052E-3</c:v>
                </c:pt>
                <c:pt idx="1311">
                  <c:v>8.9606904244968356E-3</c:v>
                </c:pt>
                <c:pt idx="1312">
                  <c:v>9.0043180063527767E-3</c:v>
                </c:pt>
                <c:pt idx="1313">
                  <c:v>9.0929767544541025E-3</c:v>
                </c:pt>
                <c:pt idx="1314">
                  <c:v>8.3547202025681597E-3</c:v>
                </c:pt>
                <c:pt idx="1315">
                  <c:v>8.3842725635151581E-3</c:v>
                </c:pt>
                <c:pt idx="1316">
                  <c:v>8.3298538085934751E-3</c:v>
                </c:pt>
                <c:pt idx="1317">
                  <c:v>8.4539637646557832E-3</c:v>
                </c:pt>
                <c:pt idx="1318">
                  <c:v>8.5748718587425003E-3</c:v>
                </c:pt>
                <c:pt idx="1319">
                  <c:v>8.6059051418065444E-3</c:v>
                </c:pt>
                <c:pt idx="1320">
                  <c:v>7.9187706026349128E-3</c:v>
                </c:pt>
                <c:pt idx="1321">
                  <c:v>8.1300235159327428E-3</c:v>
                </c:pt>
                <c:pt idx="1322">
                  <c:v>8.1020762809703908E-3</c:v>
                </c:pt>
                <c:pt idx="1323">
                  <c:v>8.010913717396647E-3</c:v>
                </c:pt>
                <c:pt idx="1324">
                  <c:v>8.0847477901231299E-3</c:v>
                </c:pt>
                <c:pt idx="1325">
                  <c:v>8.1796887156269076E-3</c:v>
                </c:pt>
                <c:pt idx="1326">
                  <c:v>7.5972583931958309E-3</c:v>
                </c:pt>
                <c:pt idx="1327">
                  <c:v>7.4044296660072213E-3</c:v>
                </c:pt>
                <c:pt idx="1328">
                  <c:v>7.7683581227433445E-3</c:v>
                </c:pt>
                <c:pt idx="1329">
                  <c:v>7.5609048260835941E-3</c:v>
                </c:pt>
                <c:pt idx="1330">
                  <c:v>7.6369082251747222E-3</c:v>
                </c:pt>
                <c:pt idx="1331">
                  <c:v>7.8538552551675484E-3</c:v>
                </c:pt>
                <c:pt idx="1332">
                  <c:v>6.9928845905102574E-3</c:v>
                </c:pt>
                <c:pt idx="1333">
                  <c:v>7.1946383860154797E-3</c:v>
                </c:pt>
                <c:pt idx="1334">
                  <c:v>7.2441657142956525E-3</c:v>
                </c:pt>
                <c:pt idx="1335">
                  <c:v>7.2349005571105355E-3</c:v>
                </c:pt>
                <c:pt idx="1336">
                  <c:v>7.2048017233771857E-3</c:v>
                </c:pt>
                <c:pt idx="1337">
                  <c:v>7.1061072873461082E-3</c:v>
                </c:pt>
                <c:pt idx="1338">
                  <c:v>6.5922815582334969E-3</c:v>
                </c:pt>
                <c:pt idx="1339">
                  <c:v>6.6007620065013225E-3</c:v>
                </c:pt>
                <c:pt idx="1340">
                  <c:v>6.6447507024629884E-3</c:v>
                </c:pt>
                <c:pt idx="1341">
                  <c:v>6.5434308278039255E-3</c:v>
                </c:pt>
                <c:pt idx="1342">
                  <c:v>6.6568221967763406E-3</c:v>
                </c:pt>
                <c:pt idx="1343">
                  <c:v>6.5159229498439695E-3</c:v>
                </c:pt>
                <c:pt idx="1344">
                  <c:v>6.071700082388734E-3</c:v>
                </c:pt>
                <c:pt idx="1345">
                  <c:v>6.1836197819935389E-3</c:v>
                </c:pt>
                <c:pt idx="1346">
                  <c:v>6.2682999899885371E-3</c:v>
                </c:pt>
                <c:pt idx="1347">
                  <c:v>6.236073020755655E-3</c:v>
                </c:pt>
                <c:pt idx="1348">
                  <c:v>6.102402800792453E-3</c:v>
                </c:pt>
                <c:pt idx="1349">
                  <c:v>6.0295454905561355E-3</c:v>
                </c:pt>
                <c:pt idx="1350">
                  <c:v>5.5163082028281581E-3</c:v>
                </c:pt>
                <c:pt idx="1351">
                  <c:v>5.4409594508100546E-3</c:v>
                </c:pt>
                <c:pt idx="1352">
                  <c:v>5.4755381722922354E-3</c:v>
                </c:pt>
                <c:pt idx="1353">
                  <c:v>5.573333975379749E-3</c:v>
                </c:pt>
                <c:pt idx="1354">
                  <c:v>5.5380562068841829E-3</c:v>
                </c:pt>
                <c:pt idx="1355">
                  <c:v>5.6090765249091953E-3</c:v>
                </c:pt>
                <c:pt idx="1356">
                  <c:v>5.1463966363592371E-3</c:v>
                </c:pt>
                <c:pt idx="1357">
                  <c:v>5.2717192285347929E-3</c:v>
                </c:pt>
                <c:pt idx="1358">
                  <c:v>5.0203179952175402E-3</c:v>
                </c:pt>
                <c:pt idx="1359">
                  <c:v>5.2451151177620265E-3</c:v>
                </c:pt>
                <c:pt idx="1360">
                  <c:v>5.2061125180233418E-3</c:v>
                </c:pt>
                <c:pt idx="1361">
                  <c:v>5.1920639094569839E-3</c:v>
                </c:pt>
                <c:pt idx="1362">
                  <c:v>4.6359439192085765E-3</c:v>
                </c:pt>
                <c:pt idx="1363">
                  <c:v>4.8591282832453836E-3</c:v>
                </c:pt>
                <c:pt idx="1364">
                  <c:v>4.6877666790268342E-3</c:v>
                </c:pt>
                <c:pt idx="1365">
                  <c:v>4.8992105011958619E-3</c:v>
                </c:pt>
                <c:pt idx="1366">
                  <c:v>4.7574838230963583E-3</c:v>
                </c:pt>
                <c:pt idx="1367">
                  <c:v>4.7541748318252518E-3</c:v>
                </c:pt>
                <c:pt idx="1368">
                  <c:v>4.4216986731826233E-3</c:v>
                </c:pt>
                <c:pt idx="1369">
                  <c:v>4.3649138512966779E-3</c:v>
                </c:pt>
                <c:pt idx="1370">
                  <c:v>4.5035963930405943E-3</c:v>
                </c:pt>
                <c:pt idx="1371">
                  <c:v>4.4596451110306551E-3</c:v>
                </c:pt>
                <c:pt idx="1372">
                  <c:v>4.4555601232205873E-3</c:v>
                </c:pt>
                <c:pt idx="1373">
                  <c:v>4.3894122613715907E-3</c:v>
                </c:pt>
                <c:pt idx="1374">
                  <c:v>3.9175747501410804E-3</c:v>
                </c:pt>
                <c:pt idx="1375">
                  <c:v>3.9764756505527915E-3</c:v>
                </c:pt>
                <c:pt idx="1376">
                  <c:v>3.9853607167858488E-3</c:v>
                </c:pt>
                <c:pt idx="1377">
                  <c:v>4.0765063453610476E-3</c:v>
                </c:pt>
                <c:pt idx="1378">
                  <c:v>4.0508235807278064E-3</c:v>
                </c:pt>
                <c:pt idx="1379">
                  <c:v>3.9932462674667872E-3</c:v>
                </c:pt>
                <c:pt idx="1380">
                  <c:v>3.6109479648202291E-3</c:v>
                </c:pt>
                <c:pt idx="1381">
                  <c:v>3.6267819923318997E-3</c:v>
                </c:pt>
                <c:pt idx="1382">
                  <c:v>3.4968414203904101E-3</c:v>
                </c:pt>
                <c:pt idx="1383">
                  <c:v>3.6442980861833554E-3</c:v>
                </c:pt>
                <c:pt idx="1384">
                  <c:v>3.6240116028017138E-3</c:v>
                </c:pt>
                <c:pt idx="1385">
                  <c:v>3.6282798498775515E-3</c:v>
                </c:pt>
                <c:pt idx="1386">
                  <c:v>3.2237491519709464E-3</c:v>
                </c:pt>
                <c:pt idx="1387">
                  <c:v>3.2765312219473902E-3</c:v>
                </c:pt>
                <c:pt idx="1388">
                  <c:v>3.3445669929456205E-3</c:v>
                </c:pt>
                <c:pt idx="1389">
                  <c:v>3.4318356376497406E-3</c:v>
                </c:pt>
                <c:pt idx="1390">
                  <c:v>3.2601715611174824E-3</c:v>
                </c:pt>
                <c:pt idx="1391">
                  <c:v>3.3776371942978614E-3</c:v>
                </c:pt>
                <c:pt idx="1392">
                  <c:v>2.9442648408569121E-3</c:v>
                </c:pt>
                <c:pt idx="1393">
                  <c:v>2.9830648548815827E-3</c:v>
                </c:pt>
                <c:pt idx="1394">
                  <c:v>3.0004255125349014E-3</c:v>
                </c:pt>
                <c:pt idx="1395">
                  <c:v>3.0124538264101656E-3</c:v>
                </c:pt>
                <c:pt idx="1396">
                  <c:v>2.9801321691082013E-3</c:v>
                </c:pt>
                <c:pt idx="1397">
                  <c:v>2.9281222689543783E-3</c:v>
                </c:pt>
                <c:pt idx="1398">
                  <c:v>2.9829504307081404E-3</c:v>
                </c:pt>
                <c:pt idx="1399">
                  <c:v>2.437198647133603E-3</c:v>
                </c:pt>
                <c:pt idx="1400">
                  <c:v>2.3953681015717373E-3</c:v>
                </c:pt>
                <c:pt idx="1401">
                  <c:v>2.5062052049351067E-3</c:v>
                </c:pt>
                <c:pt idx="1402">
                  <c:v>2.5396404922578596E-3</c:v>
                </c:pt>
                <c:pt idx="1403">
                  <c:v>2.4997254541350503E-3</c:v>
                </c:pt>
                <c:pt idx="1404">
                  <c:v>2.4986448698044359E-3</c:v>
                </c:pt>
                <c:pt idx="1405">
                  <c:v>2.4684490146180391E-3</c:v>
                </c:pt>
                <c:pt idx="1406">
                  <c:v>2.0971794226312536E-3</c:v>
                </c:pt>
                <c:pt idx="1407">
                  <c:v>2.1303736057543348E-3</c:v>
                </c:pt>
                <c:pt idx="1408">
                  <c:v>2.038416271674298E-3</c:v>
                </c:pt>
                <c:pt idx="1409">
                  <c:v>1.9779514124504604E-3</c:v>
                </c:pt>
                <c:pt idx="1410">
                  <c:v>2.0217108652940755E-3</c:v>
                </c:pt>
                <c:pt idx="1411">
                  <c:v>1.9935699378591173E-3</c:v>
                </c:pt>
                <c:pt idx="1412">
                  <c:v>2.0280956252020314E-3</c:v>
                </c:pt>
                <c:pt idx="1413">
                  <c:v>2.1394375375288293E-3</c:v>
                </c:pt>
                <c:pt idx="1414">
                  <c:v>2.1242032214885583E-3</c:v>
                </c:pt>
                <c:pt idx="1415">
                  <c:v>2.0933526095690126E-3</c:v>
                </c:pt>
                <c:pt idx="1416">
                  <c:v>1.9802863508755529E-3</c:v>
                </c:pt>
                <c:pt idx="1417">
                  <c:v>2.1885911681152402E-3</c:v>
                </c:pt>
                <c:pt idx="1418">
                  <c:v>2.1230101205149841E-3</c:v>
                </c:pt>
                <c:pt idx="1419">
                  <c:v>2.102478430670407E-3</c:v>
                </c:pt>
                <c:pt idx="1420">
                  <c:v>1.8845683567019433E-3</c:v>
                </c:pt>
                <c:pt idx="1421">
                  <c:v>1.8891276331969651E-3</c:v>
                </c:pt>
                <c:pt idx="1422">
                  <c:v>1.8569780016768553E-3</c:v>
                </c:pt>
                <c:pt idx="1423">
                  <c:v>2.0625334529629463E-3</c:v>
                </c:pt>
                <c:pt idx="1424">
                  <c:v>1.8352650823640342E-3</c:v>
                </c:pt>
                <c:pt idx="1425">
                  <c:v>1.9840716886516401E-3</c:v>
                </c:pt>
                <c:pt idx="1426">
                  <c:v>1.8713781632401121E-3</c:v>
                </c:pt>
                <c:pt idx="1427">
                  <c:v>1.6859057274391622E-3</c:v>
                </c:pt>
                <c:pt idx="1428">
                  <c:v>1.6856035981204561E-3</c:v>
                </c:pt>
                <c:pt idx="1429">
                  <c:v>1.7183359947023484E-3</c:v>
                </c:pt>
                <c:pt idx="1430">
                  <c:v>1.6451395168072343E-3</c:v>
                </c:pt>
                <c:pt idx="1431">
                  <c:v>1.7561582637722355E-3</c:v>
                </c:pt>
                <c:pt idx="1432">
                  <c:v>1.7872413897964806E-3</c:v>
                </c:pt>
                <c:pt idx="1433">
                  <c:v>1.7103654079208921E-3</c:v>
                </c:pt>
                <c:pt idx="1434">
                  <c:v>1.5163219092027723E-3</c:v>
                </c:pt>
                <c:pt idx="1435">
                  <c:v>1.4841099189497027E-3</c:v>
                </c:pt>
                <c:pt idx="1436">
                  <c:v>1.5158482565747788E-3</c:v>
                </c:pt>
                <c:pt idx="1437">
                  <c:v>1.4847496194002523E-3</c:v>
                </c:pt>
                <c:pt idx="1438">
                  <c:v>1.5630205186903995E-3</c:v>
                </c:pt>
                <c:pt idx="1439">
                  <c:v>1.510731811291334E-3</c:v>
                </c:pt>
                <c:pt idx="1440">
                  <c:v>1.5082417343778474E-3</c:v>
                </c:pt>
                <c:pt idx="1441">
                  <c:v>1.3728190835861642E-3</c:v>
                </c:pt>
                <c:pt idx="1442">
                  <c:v>1.3581100839799934E-3</c:v>
                </c:pt>
                <c:pt idx="1443">
                  <c:v>1.3275098749621155E-3</c:v>
                </c:pt>
                <c:pt idx="1444">
                  <c:v>1.2967244874070641E-3</c:v>
                </c:pt>
                <c:pt idx="1445">
                  <c:v>1.3118604895825921E-3</c:v>
                </c:pt>
                <c:pt idx="1446">
                  <c:v>1.2238976132241568E-3</c:v>
                </c:pt>
                <c:pt idx="1447">
                  <c:v>1.2145681293208013E-3</c:v>
                </c:pt>
                <c:pt idx="1448">
                  <c:v>1.1427560353783498E-3</c:v>
                </c:pt>
                <c:pt idx="1449">
                  <c:v>1.1426961168294739E-3</c:v>
                </c:pt>
                <c:pt idx="1450">
                  <c:v>1.1423842402744041E-3</c:v>
                </c:pt>
                <c:pt idx="1451">
                  <c:v>1.1880837561986908E-3</c:v>
                </c:pt>
                <c:pt idx="1452">
                  <c:v>1.2212791027215782E-3</c:v>
                </c:pt>
                <c:pt idx="1453">
                  <c:v>1.2176936152721305E-3</c:v>
                </c:pt>
                <c:pt idx="1454">
                  <c:v>1.2600046242846237E-3</c:v>
                </c:pt>
                <c:pt idx="1455">
                  <c:v>1.0720765107077295E-3</c:v>
                </c:pt>
                <c:pt idx="1456">
                  <c:v>1.142334172609983E-3</c:v>
                </c:pt>
                <c:pt idx="1457">
                  <c:v>1.0786607003106033E-3</c:v>
                </c:pt>
                <c:pt idx="1458">
                  <c:v>1.1173049982806031E-3</c:v>
                </c:pt>
                <c:pt idx="1459">
                  <c:v>1.037464357426091E-3</c:v>
                </c:pt>
                <c:pt idx="1460">
                  <c:v>1.0665795189401589E-3</c:v>
                </c:pt>
                <c:pt idx="1461">
                  <c:v>1.0727572873284138E-3</c:v>
                </c:pt>
                <c:pt idx="1462">
                  <c:v>8.7797347474603674E-4</c:v>
                </c:pt>
                <c:pt idx="1463">
                  <c:v>8.8261880649315616E-4</c:v>
                </c:pt>
                <c:pt idx="1464">
                  <c:v>8.5288276296640892E-4</c:v>
                </c:pt>
                <c:pt idx="1465">
                  <c:v>8.3999313202838565E-4</c:v>
                </c:pt>
                <c:pt idx="1466">
                  <c:v>8.0040437164854376E-4</c:v>
                </c:pt>
                <c:pt idx="1467">
                  <c:v>7.6675675144212538E-4</c:v>
                </c:pt>
                <c:pt idx="1468">
                  <c:v>7.7301106224688429E-4</c:v>
                </c:pt>
                <c:pt idx="1469">
                  <c:v>6.6583624534888287E-4</c:v>
                </c:pt>
                <c:pt idx="1470">
                  <c:v>6.1021755637889665E-4</c:v>
                </c:pt>
                <c:pt idx="1471">
                  <c:v>5.9252106649527255E-4</c:v>
                </c:pt>
                <c:pt idx="1472">
                  <c:v>6.1936346151459558E-4</c:v>
                </c:pt>
                <c:pt idx="1473">
                  <c:v>6.2341399114479489E-4</c:v>
                </c:pt>
                <c:pt idx="1474">
                  <c:v>6.4568416589324488E-4</c:v>
                </c:pt>
                <c:pt idx="1475">
                  <c:v>6.4972104790734348E-4</c:v>
                </c:pt>
                <c:pt idx="1476">
                  <c:v>8.0108800345336806E-4</c:v>
                </c:pt>
                <c:pt idx="1477">
                  <c:v>7.7674719559823547E-4</c:v>
                </c:pt>
                <c:pt idx="1478">
                  <c:v>7.8922654557743216E-4</c:v>
                </c:pt>
                <c:pt idx="1479">
                  <c:v>7.6644562455352016E-4</c:v>
                </c:pt>
                <c:pt idx="1480">
                  <c:v>8.0711349489312456E-4</c:v>
                </c:pt>
                <c:pt idx="1481">
                  <c:v>8.1660355317594738E-4</c:v>
                </c:pt>
                <c:pt idx="1482">
                  <c:v>8.1204646903490756E-4</c:v>
                </c:pt>
                <c:pt idx="1483">
                  <c:v>8.5766491840822843E-4</c:v>
                </c:pt>
                <c:pt idx="1484">
                  <c:v>8.3025226643250786E-4</c:v>
                </c:pt>
                <c:pt idx="1485">
                  <c:v>8.3157702782988327E-4</c:v>
                </c:pt>
                <c:pt idx="1486">
                  <c:v>8.4975856051154673E-4</c:v>
                </c:pt>
                <c:pt idx="1487">
                  <c:v>8.612135317872748E-4</c:v>
                </c:pt>
                <c:pt idx="1488">
                  <c:v>8.4084499257320146E-4</c:v>
                </c:pt>
                <c:pt idx="1489">
                  <c:v>8.1557918347545193E-4</c:v>
                </c:pt>
                <c:pt idx="1490">
                  <c:v>7.7739713813709127E-4</c:v>
                </c:pt>
                <c:pt idx="1491">
                  <c:v>7.9206808457393872E-4</c:v>
                </c:pt>
                <c:pt idx="1492">
                  <c:v>7.9619330516637193E-4</c:v>
                </c:pt>
                <c:pt idx="1493">
                  <c:v>8.0545228115303403E-4</c:v>
                </c:pt>
                <c:pt idx="1494">
                  <c:v>8.0922510316962465E-4</c:v>
                </c:pt>
                <c:pt idx="1495">
                  <c:v>7.8776560689718708E-4</c:v>
                </c:pt>
                <c:pt idx="1496">
                  <c:v>8.0431239520817386E-4</c:v>
                </c:pt>
                <c:pt idx="1497">
                  <c:v>7.2734805471798422E-4</c:v>
                </c:pt>
                <c:pt idx="1498">
                  <c:v>7.1569238032249971E-4</c:v>
                </c:pt>
                <c:pt idx="1499">
                  <c:v>7.1789930333700431E-4</c:v>
                </c:pt>
                <c:pt idx="1500">
                  <c:v>6.9273925704188403E-4</c:v>
                </c:pt>
                <c:pt idx="1501">
                  <c:v>6.8356949535287013E-4</c:v>
                </c:pt>
                <c:pt idx="1502">
                  <c:v>6.8912642054621295E-4</c:v>
                </c:pt>
                <c:pt idx="1503">
                  <c:v>6.928541132749322E-4</c:v>
                </c:pt>
                <c:pt idx="1504">
                  <c:v>7.5411025821083813E-4</c:v>
                </c:pt>
                <c:pt idx="1505">
                  <c:v>7.537919739835587E-4</c:v>
                </c:pt>
                <c:pt idx="1506">
                  <c:v>7.7113855270173474E-4</c:v>
                </c:pt>
                <c:pt idx="1507">
                  <c:v>7.5298670270722778E-4</c:v>
                </c:pt>
                <c:pt idx="1508">
                  <c:v>7.6120959553143525E-4</c:v>
                </c:pt>
                <c:pt idx="1509">
                  <c:v>7.3663873853524041E-4</c:v>
                </c:pt>
                <c:pt idx="1510">
                  <c:v>7.5510383869612896E-4</c:v>
                </c:pt>
                <c:pt idx="1511">
                  <c:v>7.329988560402799E-4</c:v>
                </c:pt>
                <c:pt idx="1512">
                  <c:v>6.9142118624927946E-4</c:v>
                </c:pt>
                <c:pt idx="1513">
                  <c:v>7.1635411591092094E-4</c:v>
                </c:pt>
                <c:pt idx="1514">
                  <c:v>7.0754946084893087E-4</c:v>
                </c:pt>
                <c:pt idx="1515">
                  <c:v>6.9326844768669189E-4</c:v>
                </c:pt>
                <c:pt idx="1516">
                  <c:v>6.8206981485532123E-4</c:v>
                </c:pt>
                <c:pt idx="1517">
                  <c:v>6.7674077995002969E-4</c:v>
                </c:pt>
                <c:pt idx="1518">
                  <c:v>6.1358139607979687E-4</c:v>
                </c:pt>
                <c:pt idx="1519">
                  <c:v>6.3092830267783896E-4</c:v>
                </c:pt>
                <c:pt idx="1520">
                  <c:v>6.4979174029788998E-4</c:v>
                </c:pt>
                <c:pt idx="1521">
                  <c:v>6.4391676248813233E-4</c:v>
                </c:pt>
                <c:pt idx="1522">
                  <c:v>6.2249838342019E-4</c:v>
                </c:pt>
                <c:pt idx="1523">
                  <c:v>6.2473517893145208E-4</c:v>
                </c:pt>
                <c:pt idx="1524">
                  <c:v>6.0895801916600488E-4</c:v>
                </c:pt>
                <c:pt idx="1525">
                  <c:v>5.3340857166757859E-4</c:v>
                </c:pt>
                <c:pt idx="1526">
                  <c:v>5.3665658165197967E-4</c:v>
                </c:pt>
                <c:pt idx="1527">
                  <c:v>5.3734840249427672E-4</c:v>
                </c:pt>
                <c:pt idx="1528">
                  <c:v>5.3382138178892596E-4</c:v>
                </c:pt>
                <c:pt idx="1529">
                  <c:v>5.3354934380052215E-4</c:v>
                </c:pt>
                <c:pt idx="1530">
                  <c:v>5.5209343662185773E-4</c:v>
                </c:pt>
                <c:pt idx="1531">
                  <c:v>5.5052727593418271E-4</c:v>
                </c:pt>
                <c:pt idx="1532">
                  <c:v>6.4607075252772655E-4</c:v>
                </c:pt>
                <c:pt idx="1533">
                  <c:v>6.2704477481398001E-4</c:v>
                </c:pt>
                <c:pt idx="1534">
                  <c:v>6.1429875629544358E-4</c:v>
                </c:pt>
                <c:pt idx="1535">
                  <c:v>6.1254639109197039E-4</c:v>
                </c:pt>
                <c:pt idx="1536">
                  <c:v>6.1428920969506726E-4</c:v>
                </c:pt>
                <c:pt idx="1537">
                  <c:v>6.0301393784297137E-4</c:v>
                </c:pt>
                <c:pt idx="1538">
                  <c:v>5.9458670608759901E-4</c:v>
                </c:pt>
                <c:pt idx="1539">
                  <c:v>5.8423520169502527E-4</c:v>
                </c:pt>
                <c:pt idx="1540">
                  <c:v>5.5716615659603518E-4</c:v>
                </c:pt>
                <c:pt idx="1541">
                  <c:v>5.6645772630618222E-4</c:v>
                </c:pt>
                <c:pt idx="1542">
                  <c:v>5.6629919215048501E-4</c:v>
                </c:pt>
                <c:pt idx="1543">
                  <c:v>5.4830068566599516E-4</c:v>
                </c:pt>
                <c:pt idx="1544">
                  <c:v>5.5120768349559634E-4</c:v>
                </c:pt>
                <c:pt idx="1545">
                  <c:v>5.5035295446214879E-4</c:v>
                </c:pt>
                <c:pt idx="1546">
                  <c:v>6.2106900446081824E-4</c:v>
                </c:pt>
                <c:pt idx="1547">
                  <c:v>6.0554119543797344E-4</c:v>
                </c:pt>
                <c:pt idx="1548">
                  <c:v>6.030161009212109E-4</c:v>
                </c:pt>
                <c:pt idx="1549">
                  <c:v>5.8774894435063797E-4</c:v>
                </c:pt>
                <c:pt idx="1550">
                  <c:v>5.748452579574573E-4</c:v>
                </c:pt>
                <c:pt idx="1551">
                  <c:v>5.6890712707419156E-4</c:v>
                </c:pt>
                <c:pt idx="1552">
                  <c:v>5.6114694725942248E-4</c:v>
                </c:pt>
                <c:pt idx="1553">
                  <c:v>4.3934527911053839E-4</c:v>
                </c:pt>
                <c:pt idx="1554">
                  <c:v>4.3487098512743391E-4</c:v>
                </c:pt>
                <c:pt idx="1555">
                  <c:v>4.3893989694707603E-4</c:v>
                </c:pt>
                <c:pt idx="1556">
                  <c:v>4.4253405292377551E-4</c:v>
                </c:pt>
                <c:pt idx="1557">
                  <c:v>4.3783734834211411E-4</c:v>
                </c:pt>
                <c:pt idx="1558">
                  <c:v>4.3784277994342888E-4</c:v>
                </c:pt>
                <c:pt idx="1559">
                  <c:v>4.3639402782129073E-4</c:v>
                </c:pt>
                <c:pt idx="1560">
                  <c:v>4.0103119517194321E-4</c:v>
                </c:pt>
                <c:pt idx="1561">
                  <c:v>4.0372553203910669E-4</c:v>
                </c:pt>
                <c:pt idx="1562">
                  <c:v>4.301361338346664E-4</c:v>
                </c:pt>
                <c:pt idx="1563">
                  <c:v>4.35541843212455E-4</c:v>
                </c:pt>
                <c:pt idx="1564">
                  <c:v>4.4907866712966266E-4</c:v>
                </c:pt>
                <c:pt idx="1565">
                  <c:v>4.753019126005184E-4</c:v>
                </c:pt>
                <c:pt idx="1566">
                  <c:v>4.8502186013332527E-4</c:v>
                </c:pt>
                <c:pt idx="1567">
                  <c:v>6.1612789185591741E-4</c:v>
                </c:pt>
                <c:pt idx="1568">
                  <c:v>5.9094543491966956E-4</c:v>
                </c:pt>
                <c:pt idx="1569">
                  <c:v>6.0155392129583238E-4</c:v>
                </c:pt>
                <c:pt idx="1570">
                  <c:v>6.0309395839298126E-4</c:v>
                </c:pt>
                <c:pt idx="1571">
                  <c:v>6.1166525809578526E-4</c:v>
                </c:pt>
                <c:pt idx="1572">
                  <c:v>5.9954650232842501E-4</c:v>
                </c:pt>
                <c:pt idx="1573">
                  <c:v>6.370002748499504E-4</c:v>
                </c:pt>
                <c:pt idx="1574">
                  <c:v>6.2754672715304642E-4</c:v>
                </c:pt>
                <c:pt idx="1575">
                  <c:v>6.1776124518964244E-4</c:v>
                </c:pt>
                <c:pt idx="1576">
                  <c:v>6.2542184038325162E-4</c:v>
                </c:pt>
                <c:pt idx="1577">
                  <c:v>6.381798923663541E-4</c:v>
                </c:pt>
                <c:pt idx="1578">
                  <c:v>6.4570718891729883E-4</c:v>
                </c:pt>
                <c:pt idx="1579">
                  <c:v>6.4451234144685351E-4</c:v>
                </c:pt>
                <c:pt idx="1580">
                  <c:v>6.360371891085282E-4</c:v>
                </c:pt>
                <c:pt idx="1581">
                  <c:v>6.4888393300229961E-4</c:v>
                </c:pt>
                <c:pt idx="1582">
                  <c:v>6.5024777922971565E-4</c:v>
                </c:pt>
                <c:pt idx="1583">
                  <c:v>6.2195087594732489E-4</c:v>
                </c:pt>
                <c:pt idx="1584">
                  <c:v>6.2876046180467405E-4</c:v>
                </c:pt>
                <c:pt idx="1585">
                  <c:v>6.2734606159688632E-4</c:v>
                </c:pt>
                <c:pt idx="1586">
                  <c:v>6.1212853875677593E-4</c:v>
                </c:pt>
                <c:pt idx="1587">
                  <c:v>6.3170327666595323E-4</c:v>
                </c:pt>
                <c:pt idx="1588">
                  <c:v>6.2300051655810225E-4</c:v>
                </c:pt>
                <c:pt idx="1589">
                  <c:v>6.1847576322571001E-4</c:v>
                </c:pt>
                <c:pt idx="1590">
                  <c:v>6.0565774422726576E-4</c:v>
                </c:pt>
                <c:pt idx="1591">
                  <c:v>6.1904818618143634E-4</c:v>
                </c:pt>
                <c:pt idx="1592">
                  <c:v>5.9532456263438097E-4</c:v>
                </c:pt>
                <c:pt idx="1593">
                  <c:v>6.0502645672196097E-4</c:v>
                </c:pt>
                <c:pt idx="1594">
                  <c:v>6.1673883235343404E-4</c:v>
                </c:pt>
                <c:pt idx="1595">
                  <c:v>6.256928304277737E-4</c:v>
                </c:pt>
                <c:pt idx="1596">
                  <c:v>6.2004519366760274E-4</c:v>
                </c:pt>
                <c:pt idx="1597">
                  <c:v>6.0563382417016393E-4</c:v>
                </c:pt>
                <c:pt idx="1598">
                  <c:v>6.0645709706376504E-4</c:v>
                </c:pt>
                <c:pt idx="1599">
                  <c:v>5.8545527654623819E-4</c:v>
                </c:pt>
                <c:pt idx="1600">
                  <c:v>5.7921619663993103E-4</c:v>
                </c:pt>
                <c:pt idx="1601">
                  <c:v>5.7712048356919475E-4</c:v>
                </c:pt>
                <c:pt idx="1602">
                  <c:v>5.4412835473271418E-4</c:v>
                </c:pt>
                <c:pt idx="1603">
                  <c:v>5.3332791817354652E-4</c:v>
                </c:pt>
                <c:pt idx="1604">
                  <c:v>5.3699382927024735E-4</c:v>
                </c:pt>
                <c:pt idx="1605">
                  <c:v>5.3869894959897692E-4</c:v>
                </c:pt>
                <c:pt idx="1606">
                  <c:v>5.6551180616689245E-4</c:v>
                </c:pt>
                <c:pt idx="1607">
                  <c:v>5.595409699516731E-4</c:v>
                </c:pt>
                <c:pt idx="1608">
                  <c:v>5.9225445412801651E-4</c:v>
                </c:pt>
                <c:pt idx="1609">
                  <c:v>6.0865099183061153E-4</c:v>
                </c:pt>
                <c:pt idx="1610">
                  <c:v>5.9883059554309613E-4</c:v>
                </c:pt>
                <c:pt idx="1611">
                  <c:v>6.0958059331137526E-4</c:v>
                </c:pt>
                <c:pt idx="1612">
                  <c:v>6.0902961324323297E-4</c:v>
                </c:pt>
                <c:pt idx="1613">
                  <c:v>5.9423812981096317E-4</c:v>
                </c:pt>
                <c:pt idx="1614">
                  <c:v>4.8879824508421522E-4</c:v>
                </c:pt>
                <c:pt idx="1615">
                  <c:v>5.0200825809303205E-4</c:v>
                </c:pt>
                <c:pt idx="1616">
                  <c:v>5.0033659015570283E-4</c:v>
                </c:pt>
                <c:pt idx="1617">
                  <c:v>5.2277895703653487E-4</c:v>
                </c:pt>
                <c:pt idx="1618">
                  <c:v>5.3128028558076517E-4</c:v>
                </c:pt>
                <c:pt idx="1619">
                  <c:v>5.3255921826628552E-4</c:v>
                </c:pt>
                <c:pt idx="1620">
                  <c:v>5.798674591505666E-4</c:v>
                </c:pt>
                <c:pt idx="1621">
                  <c:v>5.9458204546883418E-4</c:v>
                </c:pt>
                <c:pt idx="1622">
                  <c:v>5.8079075533825145E-4</c:v>
                </c:pt>
                <c:pt idx="1623">
                  <c:v>6.0523819485811849E-4</c:v>
                </c:pt>
                <c:pt idx="1624">
                  <c:v>6.0363658427384345E-4</c:v>
                </c:pt>
                <c:pt idx="1625">
                  <c:v>6.109718372957311E-4</c:v>
                </c:pt>
                <c:pt idx="1626">
                  <c:v>5.3108574831855202E-4</c:v>
                </c:pt>
                <c:pt idx="1627">
                  <c:v>5.1782796992972399E-4</c:v>
                </c:pt>
                <c:pt idx="1628">
                  <c:v>4.9906775187012666E-4</c:v>
                </c:pt>
                <c:pt idx="1629">
                  <c:v>5.1103032565523552E-4</c:v>
                </c:pt>
                <c:pt idx="1630">
                  <c:v>4.9658603216196225E-4</c:v>
                </c:pt>
                <c:pt idx="1631">
                  <c:v>4.9963257589867268E-4</c:v>
                </c:pt>
                <c:pt idx="1632">
                  <c:v>4.8295230409132529E-4</c:v>
                </c:pt>
                <c:pt idx="1633">
                  <c:v>4.7682358613625333E-4</c:v>
                </c:pt>
                <c:pt idx="1634">
                  <c:v>4.8434904673119576E-4</c:v>
                </c:pt>
                <c:pt idx="1635">
                  <c:v>5.2671305543329093E-4</c:v>
                </c:pt>
                <c:pt idx="1636">
                  <c:v>5.1756361523453863E-4</c:v>
                </c:pt>
                <c:pt idx="1637">
                  <c:v>5.340757478661959E-4</c:v>
                </c:pt>
                <c:pt idx="1638">
                  <c:v>5.4355939818164585E-4</c:v>
                </c:pt>
                <c:pt idx="1639">
                  <c:v>5.2035922598437127E-4</c:v>
                </c:pt>
                <c:pt idx="1640">
                  <c:v>5.1110865759726931E-4</c:v>
                </c:pt>
                <c:pt idx="1641">
                  <c:v>4.8741615427874544E-4</c:v>
                </c:pt>
                <c:pt idx="1642">
                  <c:v>4.5478862148364506E-4</c:v>
                </c:pt>
                <c:pt idx="1643">
                  <c:v>4.3471310347394316E-4</c:v>
                </c:pt>
                <c:pt idx="1644">
                  <c:v>5.6752565098965957E-4</c:v>
                </c:pt>
                <c:pt idx="1645">
                  <c:v>5.5181078249857247E-4</c:v>
                </c:pt>
                <c:pt idx="1646">
                  <c:v>5.6960585761766291E-4</c:v>
                </c:pt>
                <c:pt idx="1647">
                  <c:v>5.6897329950981817E-4</c:v>
                </c:pt>
                <c:pt idx="1648">
                  <c:v>5.8357415448891884E-4</c:v>
                </c:pt>
                <c:pt idx="1649">
                  <c:v>5.8683833315972551E-4</c:v>
                </c:pt>
                <c:pt idx="1650">
                  <c:v>5.5325746157761026E-4</c:v>
                </c:pt>
                <c:pt idx="1651">
                  <c:v>5.0927950077917536E-4</c:v>
                </c:pt>
                <c:pt idx="1652">
                  <c:v>5.0957803773009889E-4</c:v>
                </c:pt>
                <c:pt idx="1653">
                  <c:v>5.0569096225961557E-4</c:v>
                </c:pt>
                <c:pt idx="1654">
                  <c:v>5.1502852133128245E-4</c:v>
                </c:pt>
                <c:pt idx="1655">
                  <c:v>5.2171379888406397E-4</c:v>
                </c:pt>
                <c:pt idx="1656">
                  <c:v>5.8126620776076615E-4</c:v>
                </c:pt>
                <c:pt idx="1657">
                  <c:v>5.6526355140863326E-4</c:v>
                </c:pt>
                <c:pt idx="1658">
                  <c:v>5.4645149078527461E-4</c:v>
                </c:pt>
                <c:pt idx="1659">
                  <c:v>5.7250434140544031E-4</c:v>
                </c:pt>
                <c:pt idx="1660">
                  <c:v>5.5704340405454656E-4</c:v>
                </c:pt>
                <c:pt idx="1661">
                  <c:v>5.9004854161770807E-4</c:v>
                </c:pt>
                <c:pt idx="1662">
                  <c:v>5.4741389532843754E-4</c:v>
                </c:pt>
                <c:pt idx="1663">
                  <c:v>5.3829438887508007E-4</c:v>
                </c:pt>
                <c:pt idx="1664">
                  <c:v>5.378343960481081E-4</c:v>
                </c:pt>
                <c:pt idx="1665">
                  <c:v>5.6012066958332346E-4</c:v>
                </c:pt>
                <c:pt idx="1666">
                  <c:v>5.4145940823515921E-4</c:v>
                </c:pt>
                <c:pt idx="1667">
                  <c:v>5.3392778307469386E-4</c:v>
                </c:pt>
                <c:pt idx="1668">
                  <c:v>5.5493216210983853E-4</c:v>
                </c:pt>
                <c:pt idx="1669">
                  <c:v>5.4735820609716967E-4</c:v>
                </c:pt>
                <c:pt idx="1670">
                  <c:v>5.192211390949562E-4</c:v>
                </c:pt>
                <c:pt idx="1671">
                  <c:v>5.4579713928558154E-4</c:v>
                </c:pt>
                <c:pt idx="1672">
                  <c:v>5.2236159499925684E-4</c:v>
                </c:pt>
                <c:pt idx="1673">
                  <c:v>5.3691950190266349E-4</c:v>
                </c:pt>
                <c:pt idx="1674">
                  <c:v>5.0713242978344406E-4</c:v>
                </c:pt>
                <c:pt idx="1675">
                  <c:v>5.0676633918053313E-4</c:v>
                </c:pt>
                <c:pt idx="1676">
                  <c:v>5.2791313449272596E-4</c:v>
                </c:pt>
                <c:pt idx="1677">
                  <c:v>5.4475976971195001E-4</c:v>
                </c:pt>
                <c:pt idx="1678">
                  <c:v>5.4720211495399359E-4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D6E-49F5-B7C2-A675F3D2B4DA}"/>
            </c:ext>
          </c:extLst>
        </c:ser>
        <c:ser>
          <c:idx val="1"/>
          <c:order val="1"/>
          <c:tx>
            <c:v>LM875B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VPTG1!$F$1228:$F$2906</c:f>
              <c:numCache>
                <c:formatCode>General</c:formatCode>
                <c:ptCount val="1679"/>
                <c:pt idx="0">
                  <c:v>-9.1960039138793999</c:v>
                </c:pt>
                <c:pt idx="1">
                  <c:v>-9.1530408859253001</c:v>
                </c:pt>
                <c:pt idx="2">
                  <c:v>-9.1619501113891992</c:v>
                </c:pt>
                <c:pt idx="3">
                  <c:v>-9.1728086471558008</c:v>
                </c:pt>
                <c:pt idx="4">
                  <c:v>-9.2020978927612003</c:v>
                </c:pt>
                <c:pt idx="5">
                  <c:v>-9.2100648880005007</c:v>
                </c:pt>
                <c:pt idx="6">
                  <c:v>-9.2017183303833008</c:v>
                </c:pt>
                <c:pt idx="7">
                  <c:v>-9.2162857055663991</c:v>
                </c:pt>
                <c:pt idx="8">
                  <c:v>-9.2049951553344993</c:v>
                </c:pt>
                <c:pt idx="9">
                  <c:v>-9.1785411834716992</c:v>
                </c:pt>
                <c:pt idx="10">
                  <c:v>-9.1572790145874006</c:v>
                </c:pt>
                <c:pt idx="11">
                  <c:v>-9.1600141525268999</c:v>
                </c:pt>
                <c:pt idx="12">
                  <c:v>-9.1603279113769993</c:v>
                </c:pt>
                <c:pt idx="13">
                  <c:v>-9.1703691482543999</c:v>
                </c:pt>
                <c:pt idx="14">
                  <c:v>-8.9718523025512997</c:v>
                </c:pt>
                <c:pt idx="15">
                  <c:v>-8.9865951538086009</c:v>
                </c:pt>
                <c:pt idx="16">
                  <c:v>-8.9644203186034996</c:v>
                </c:pt>
                <c:pt idx="17">
                  <c:v>-8.9478340148925994</c:v>
                </c:pt>
                <c:pt idx="18">
                  <c:v>-8.9534893035888992</c:v>
                </c:pt>
                <c:pt idx="19">
                  <c:v>-8.9153070449828995</c:v>
                </c:pt>
                <c:pt idx="20">
                  <c:v>-8.9186515808105007</c:v>
                </c:pt>
                <c:pt idx="21">
                  <c:v>-8.8788375854491992</c:v>
                </c:pt>
                <c:pt idx="22">
                  <c:v>-8.8697299957275</c:v>
                </c:pt>
                <c:pt idx="23">
                  <c:v>-8.8890609741211009</c:v>
                </c:pt>
                <c:pt idx="24">
                  <c:v>-8.9156274795531996</c:v>
                </c:pt>
                <c:pt idx="25">
                  <c:v>-8.9081420898437003</c:v>
                </c:pt>
                <c:pt idx="26">
                  <c:v>-8.9084377288818004</c:v>
                </c:pt>
                <c:pt idx="27">
                  <c:v>-8.9397592544556002</c:v>
                </c:pt>
                <c:pt idx="28">
                  <c:v>-8.9005651473999006</c:v>
                </c:pt>
                <c:pt idx="29">
                  <c:v>-8.8498363494872994</c:v>
                </c:pt>
                <c:pt idx="30">
                  <c:v>-8.8962917327881001</c:v>
                </c:pt>
                <c:pt idx="31">
                  <c:v>-8.9008340835571005</c:v>
                </c:pt>
                <c:pt idx="32">
                  <c:v>-8.8986759185790998</c:v>
                </c:pt>
                <c:pt idx="33">
                  <c:v>-8.8875875473021999</c:v>
                </c:pt>
                <c:pt idx="34">
                  <c:v>-8.9006652832031001</c:v>
                </c:pt>
                <c:pt idx="35">
                  <c:v>-8.9192571640015004</c:v>
                </c:pt>
                <c:pt idx="36">
                  <c:v>-8.8908138275146005</c:v>
                </c:pt>
                <c:pt idx="37">
                  <c:v>-8.8583345413208008</c:v>
                </c:pt>
                <c:pt idx="38">
                  <c:v>-8.8992538452147993</c:v>
                </c:pt>
                <c:pt idx="39">
                  <c:v>-8.8831014633178995</c:v>
                </c:pt>
                <c:pt idx="40">
                  <c:v>-8.8969192504883008</c:v>
                </c:pt>
                <c:pt idx="41">
                  <c:v>-8.9325313568115003</c:v>
                </c:pt>
                <c:pt idx="42">
                  <c:v>-8.8952579498290998</c:v>
                </c:pt>
                <c:pt idx="43">
                  <c:v>-8.8925886154175</c:v>
                </c:pt>
                <c:pt idx="44">
                  <c:v>-8.9024362564087003</c:v>
                </c:pt>
                <c:pt idx="45">
                  <c:v>-8.8941612243652006</c:v>
                </c:pt>
                <c:pt idx="46">
                  <c:v>-8.9103364944458008</c:v>
                </c:pt>
                <c:pt idx="47">
                  <c:v>-8.8855333328246999</c:v>
                </c:pt>
                <c:pt idx="48">
                  <c:v>-8.9274644851684997</c:v>
                </c:pt>
                <c:pt idx="49">
                  <c:v>-8.8767967224121005</c:v>
                </c:pt>
                <c:pt idx="50">
                  <c:v>-8.9131984710693004</c:v>
                </c:pt>
                <c:pt idx="51">
                  <c:v>-8.8838968276978001</c:v>
                </c:pt>
                <c:pt idx="52">
                  <c:v>-8.9294509887694993</c:v>
                </c:pt>
                <c:pt idx="53">
                  <c:v>-8.9209051132202006</c:v>
                </c:pt>
                <c:pt idx="54">
                  <c:v>-8.9361915588378995</c:v>
                </c:pt>
                <c:pt idx="55">
                  <c:v>-8.9059305191040004</c:v>
                </c:pt>
                <c:pt idx="56">
                  <c:v>-8.9031763076781996</c:v>
                </c:pt>
                <c:pt idx="57">
                  <c:v>-8.9031429290771005</c:v>
                </c:pt>
                <c:pt idx="58">
                  <c:v>-8.9103479385375994</c:v>
                </c:pt>
                <c:pt idx="59">
                  <c:v>-8.9081344604491992</c:v>
                </c:pt>
                <c:pt idx="60">
                  <c:v>-8.8889951705933008</c:v>
                </c:pt>
                <c:pt idx="61">
                  <c:v>-8.9052848815918004</c:v>
                </c:pt>
                <c:pt idx="62">
                  <c:v>-8.9464969635009997</c:v>
                </c:pt>
                <c:pt idx="63">
                  <c:v>-8.9253759384155007</c:v>
                </c:pt>
                <c:pt idx="64">
                  <c:v>-8.8942937850952006</c:v>
                </c:pt>
                <c:pt idx="65">
                  <c:v>-8.9118900299071999</c:v>
                </c:pt>
                <c:pt idx="66">
                  <c:v>-8.928243637085</c:v>
                </c:pt>
                <c:pt idx="67">
                  <c:v>-8.9082164764403995</c:v>
                </c:pt>
                <c:pt idx="68">
                  <c:v>-8.9456319808959996</c:v>
                </c:pt>
                <c:pt idx="69">
                  <c:v>-8.9164371490478995</c:v>
                </c:pt>
                <c:pt idx="70">
                  <c:v>-8.9402027130127006</c:v>
                </c:pt>
                <c:pt idx="71">
                  <c:v>-8.9127941131591992</c:v>
                </c:pt>
                <c:pt idx="72">
                  <c:v>-8.9208021163940003</c:v>
                </c:pt>
                <c:pt idx="73">
                  <c:v>-8.8898935317993004</c:v>
                </c:pt>
                <c:pt idx="74">
                  <c:v>-8.9142322540283008</c:v>
                </c:pt>
                <c:pt idx="75">
                  <c:v>-8.9237480163574006</c:v>
                </c:pt>
                <c:pt idx="76">
                  <c:v>-8.9368362426758008</c:v>
                </c:pt>
                <c:pt idx="77">
                  <c:v>-8.8920631408690998</c:v>
                </c:pt>
                <c:pt idx="78">
                  <c:v>-8.9065523147583008</c:v>
                </c:pt>
                <c:pt idx="79">
                  <c:v>-8.8978300094603995</c:v>
                </c:pt>
                <c:pt idx="80">
                  <c:v>-8.9149179458618004</c:v>
                </c:pt>
                <c:pt idx="81">
                  <c:v>-8.8905792236328001</c:v>
                </c:pt>
                <c:pt idx="82">
                  <c:v>-8.9174022674561009</c:v>
                </c:pt>
                <c:pt idx="83">
                  <c:v>-8.9255008697509997</c:v>
                </c:pt>
                <c:pt idx="84">
                  <c:v>-8.8828563690186009</c:v>
                </c:pt>
                <c:pt idx="85">
                  <c:v>-8.9056463241577006</c:v>
                </c:pt>
                <c:pt idx="86">
                  <c:v>-8.8966665267943998</c:v>
                </c:pt>
                <c:pt idx="87">
                  <c:v>-8.9181528091431002</c:v>
                </c:pt>
                <c:pt idx="88">
                  <c:v>-8.9197540283203001</c:v>
                </c:pt>
                <c:pt idx="89">
                  <c:v>-8.9465665817261009</c:v>
                </c:pt>
                <c:pt idx="90">
                  <c:v>-8.9484977722168004</c:v>
                </c:pt>
                <c:pt idx="91">
                  <c:v>-8.9266920089721999</c:v>
                </c:pt>
                <c:pt idx="92">
                  <c:v>-8.9137153625487997</c:v>
                </c:pt>
                <c:pt idx="93">
                  <c:v>-8.8718452453612997</c:v>
                </c:pt>
                <c:pt idx="94">
                  <c:v>-8.8779697418212997</c:v>
                </c:pt>
                <c:pt idx="95">
                  <c:v>-8.9130210876465004</c:v>
                </c:pt>
                <c:pt idx="96">
                  <c:v>-8.9044981002808008</c:v>
                </c:pt>
                <c:pt idx="97">
                  <c:v>-8.9384479522705007</c:v>
                </c:pt>
                <c:pt idx="98">
                  <c:v>-8.8940963745116992</c:v>
                </c:pt>
                <c:pt idx="99">
                  <c:v>-8.8927087783812997</c:v>
                </c:pt>
                <c:pt idx="100">
                  <c:v>-8.9077777862549006</c:v>
                </c:pt>
                <c:pt idx="101">
                  <c:v>-8.9084796905518004</c:v>
                </c:pt>
                <c:pt idx="102">
                  <c:v>-8.9017906188965004</c:v>
                </c:pt>
                <c:pt idx="103">
                  <c:v>-8.9227151870728001</c:v>
                </c:pt>
                <c:pt idx="104">
                  <c:v>-8.9093246459961009</c:v>
                </c:pt>
                <c:pt idx="105">
                  <c:v>-8.9200143814087003</c:v>
                </c:pt>
                <c:pt idx="106">
                  <c:v>-8.8922157287597994</c:v>
                </c:pt>
                <c:pt idx="107">
                  <c:v>-8.8972434997559002</c:v>
                </c:pt>
                <c:pt idx="108">
                  <c:v>-8.8926744461059997</c:v>
                </c:pt>
                <c:pt idx="109">
                  <c:v>-8.8938541412353995</c:v>
                </c:pt>
                <c:pt idx="110">
                  <c:v>-8.9203395843506001</c:v>
                </c:pt>
                <c:pt idx="111">
                  <c:v>-8.8642253875731996</c:v>
                </c:pt>
                <c:pt idx="112">
                  <c:v>-8.8651752471924006</c:v>
                </c:pt>
                <c:pt idx="113">
                  <c:v>-8.8950204849243004</c:v>
                </c:pt>
                <c:pt idx="114">
                  <c:v>-8.8965749740600994</c:v>
                </c:pt>
                <c:pt idx="115">
                  <c:v>-8.8906116485596005</c:v>
                </c:pt>
                <c:pt idx="116">
                  <c:v>-8.9025115966796999</c:v>
                </c:pt>
                <c:pt idx="117">
                  <c:v>-8.8349781036377006</c:v>
                </c:pt>
                <c:pt idx="118">
                  <c:v>-8.8619823455811009</c:v>
                </c:pt>
                <c:pt idx="119">
                  <c:v>-8.8282051086425994</c:v>
                </c:pt>
                <c:pt idx="120">
                  <c:v>-8.8719863891602007</c:v>
                </c:pt>
                <c:pt idx="121">
                  <c:v>-8.8727836608887003</c:v>
                </c:pt>
                <c:pt idx="122">
                  <c:v>-8.8908319473266992</c:v>
                </c:pt>
                <c:pt idx="123">
                  <c:v>-8.8577184677124006</c:v>
                </c:pt>
                <c:pt idx="124">
                  <c:v>-8.8505401611328001</c:v>
                </c:pt>
                <c:pt idx="125">
                  <c:v>-8.853048324585</c:v>
                </c:pt>
                <c:pt idx="126">
                  <c:v>-8.8527336120605007</c:v>
                </c:pt>
                <c:pt idx="127">
                  <c:v>-8.8809471130371005</c:v>
                </c:pt>
                <c:pt idx="128">
                  <c:v>-8.8701353073119993</c:v>
                </c:pt>
                <c:pt idx="129">
                  <c:v>-8.8183097839355007</c:v>
                </c:pt>
                <c:pt idx="130">
                  <c:v>-8.8323888778687003</c:v>
                </c:pt>
                <c:pt idx="131">
                  <c:v>-8.8589048385619993</c:v>
                </c:pt>
                <c:pt idx="132">
                  <c:v>-8.8532047271728995</c:v>
                </c:pt>
                <c:pt idx="133">
                  <c:v>-8.8748235702515004</c:v>
                </c:pt>
                <c:pt idx="134">
                  <c:v>-8.8666868209838992</c:v>
                </c:pt>
                <c:pt idx="135">
                  <c:v>-8.8693952560425</c:v>
                </c:pt>
                <c:pt idx="136">
                  <c:v>-8.8521766662597994</c:v>
                </c:pt>
                <c:pt idx="137">
                  <c:v>-8.8500452041625994</c:v>
                </c:pt>
                <c:pt idx="138">
                  <c:v>-8.8642024993896005</c:v>
                </c:pt>
                <c:pt idx="139">
                  <c:v>-8.8688325881958008</c:v>
                </c:pt>
                <c:pt idx="140">
                  <c:v>-8.9033622741699006</c:v>
                </c:pt>
                <c:pt idx="141">
                  <c:v>-8.8529586791991992</c:v>
                </c:pt>
                <c:pt idx="142">
                  <c:v>-8.8645143508911008</c:v>
                </c:pt>
                <c:pt idx="143">
                  <c:v>-8.8508644104003995</c:v>
                </c:pt>
                <c:pt idx="144">
                  <c:v>-8.8595552444458008</c:v>
                </c:pt>
                <c:pt idx="145">
                  <c:v>-8.8746995925903001</c:v>
                </c:pt>
                <c:pt idx="146">
                  <c:v>-8.8572473526000994</c:v>
                </c:pt>
                <c:pt idx="147">
                  <c:v>-8.8639907836913991</c:v>
                </c:pt>
                <c:pt idx="148">
                  <c:v>-8.8420972824096999</c:v>
                </c:pt>
                <c:pt idx="149">
                  <c:v>-8.8503112792968999</c:v>
                </c:pt>
                <c:pt idx="150">
                  <c:v>-8.8547782897949006</c:v>
                </c:pt>
                <c:pt idx="151">
                  <c:v>-8.8563423156737997</c:v>
                </c:pt>
                <c:pt idx="152">
                  <c:v>-8.8851327896118004</c:v>
                </c:pt>
                <c:pt idx="153">
                  <c:v>-8.8724346160888992</c:v>
                </c:pt>
                <c:pt idx="154">
                  <c:v>-8.8571710586547994</c:v>
                </c:pt>
                <c:pt idx="155">
                  <c:v>-8.8170871734618999</c:v>
                </c:pt>
                <c:pt idx="156">
                  <c:v>-8.8508205413818004</c:v>
                </c:pt>
                <c:pt idx="157">
                  <c:v>-8.85182762146</c:v>
                </c:pt>
                <c:pt idx="158">
                  <c:v>-8.8835029602050994</c:v>
                </c:pt>
                <c:pt idx="159">
                  <c:v>-8.8474235534668004</c:v>
                </c:pt>
                <c:pt idx="160">
                  <c:v>-8.8694753646850994</c:v>
                </c:pt>
                <c:pt idx="161">
                  <c:v>-8.8104286193847994</c:v>
                </c:pt>
                <c:pt idx="162">
                  <c:v>-8.8560810089111008</c:v>
                </c:pt>
                <c:pt idx="163">
                  <c:v>-8.8355636596680007</c:v>
                </c:pt>
                <c:pt idx="164">
                  <c:v>-8.8836755752562997</c:v>
                </c:pt>
                <c:pt idx="165">
                  <c:v>-8.8272628784180007</c:v>
                </c:pt>
                <c:pt idx="166">
                  <c:v>-8.8251514434813991</c:v>
                </c:pt>
                <c:pt idx="167">
                  <c:v>-8.8179616928100994</c:v>
                </c:pt>
                <c:pt idx="168">
                  <c:v>-8.8371448516846005</c:v>
                </c:pt>
                <c:pt idx="169">
                  <c:v>-8.8388547897338992</c:v>
                </c:pt>
                <c:pt idx="170">
                  <c:v>-8.8599729537963992</c:v>
                </c:pt>
                <c:pt idx="171">
                  <c:v>-8.8384990692138992</c:v>
                </c:pt>
                <c:pt idx="172">
                  <c:v>-8.7968044281006001</c:v>
                </c:pt>
                <c:pt idx="173">
                  <c:v>-8.8052062988281001</c:v>
                </c:pt>
                <c:pt idx="174">
                  <c:v>-8.8667974472046005</c:v>
                </c:pt>
                <c:pt idx="175">
                  <c:v>-8.8356189727783008</c:v>
                </c:pt>
                <c:pt idx="176">
                  <c:v>-8.8722743988037003</c:v>
                </c:pt>
                <c:pt idx="177">
                  <c:v>-8.8521308898925994</c:v>
                </c:pt>
                <c:pt idx="178">
                  <c:v>-8.8587322235106996</c:v>
                </c:pt>
                <c:pt idx="179">
                  <c:v>-8.8066663742065003</c:v>
                </c:pt>
                <c:pt idx="180">
                  <c:v>-8.8446884155272993</c:v>
                </c:pt>
                <c:pt idx="181">
                  <c:v>-8.8331346511840998</c:v>
                </c:pt>
                <c:pt idx="182">
                  <c:v>-8.8371429443359002</c:v>
                </c:pt>
                <c:pt idx="183">
                  <c:v>-8.8034706115722994</c:v>
                </c:pt>
                <c:pt idx="184">
                  <c:v>-8.8536386489868004</c:v>
                </c:pt>
                <c:pt idx="185">
                  <c:v>-8.8166952133178995</c:v>
                </c:pt>
                <c:pt idx="186">
                  <c:v>-8.8426370620728001</c:v>
                </c:pt>
                <c:pt idx="187">
                  <c:v>-8.8466548919678001</c:v>
                </c:pt>
                <c:pt idx="188">
                  <c:v>-8.8787755966187003</c:v>
                </c:pt>
                <c:pt idx="189">
                  <c:v>-8.8379697799683008</c:v>
                </c:pt>
                <c:pt idx="190">
                  <c:v>-8.8477926254271999</c:v>
                </c:pt>
                <c:pt idx="191">
                  <c:v>-8.8131179809569993</c:v>
                </c:pt>
                <c:pt idx="192">
                  <c:v>-8.8062973022461009</c:v>
                </c:pt>
                <c:pt idx="193">
                  <c:v>-8.8292751312256001</c:v>
                </c:pt>
                <c:pt idx="194">
                  <c:v>-8.8499526977538991</c:v>
                </c:pt>
                <c:pt idx="195">
                  <c:v>-8.8130140304565003</c:v>
                </c:pt>
                <c:pt idx="196">
                  <c:v>-8.8491373062134002</c:v>
                </c:pt>
                <c:pt idx="197">
                  <c:v>-8.8276634216309002</c:v>
                </c:pt>
                <c:pt idx="198">
                  <c:v>-8.8346519470215004</c:v>
                </c:pt>
                <c:pt idx="199">
                  <c:v>-8.880350112915</c:v>
                </c:pt>
                <c:pt idx="200">
                  <c:v>-8.8737592697143999</c:v>
                </c:pt>
                <c:pt idx="201">
                  <c:v>-8.8755264282227007</c:v>
                </c:pt>
                <c:pt idx="202">
                  <c:v>-8.8221921920775994</c:v>
                </c:pt>
                <c:pt idx="203">
                  <c:v>-8.8188352584838992</c:v>
                </c:pt>
                <c:pt idx="204">
                  <c:v>-8.8215942382812003</c:v>
                </c:pt>
                <c:pt idx="205">
                  <c:v>-8.8349294662475994</c:v>
                </c:pt>
                <c:pt idx="206">
                  <c:v>-8.84690284729</c:v>
                </c:pt>
                <c:pt idx="207">
                  <c:v>-8.8313179016112997</c:v>
                </c:pt>
                <c:pt idx="208">
                  <c:v>-8.8789978027343999</c:v>
                </c:pt>
                <c:pt idx="209">
                  <c:v>-8.8618507385253995</c:v>
                </c:pt>
                <c:pt idx="210">
                  <c:v>-8.8801574707031001</c:v>
                </c:pt>
                <c:pt idx="211">
                  <c:v>-8.8670206069946005</c:v>
                </c:pt>
                <c:pt idx="212">
                  <c:v>-8.8556413650512997</c:v>
                </c:pt>
                <c:pt idx="213">
                  <c:v>-8.8478584289550994</c:v>
                </c:pt>
                <c:pt idx="214">
                  <c:v>-8.8643474578856996</c:v>
                </c:pt>
                <c:pt idx="215">
                  <c:v>-8.8937854766846005</c:v>
                </c:pt>
                <c:pt idx="216">
                  <c:v>-8.8586015701293999</c:v>
                </c:pt>
                <c:pt idx="217">
                  <c:v>-8.8168249130249006</c:v>
                </c:pt>
                <c:pt idx="218">
                  <c:v>-8.8617753982543999</c:v>
                </c:pt>
                <c:pt idx="219">
                  <c:v>-8.8197994232178001</c:v>
                </c:pt>
                <c:pt idx="220">
                  <c:v>-8.8465347290038991</c:v>
                </c:pt>
                <c:pt idx="221">
                  <c:v>-8.8293190002440998</c:v>
                </c:pt>
                <c:pt idx="222">
                  <c:v>-8.8765859603881996</c:v>
                </c:pt>
                <c:pt idx="223">
                  <c:v>-8.8414468765259002</c:v>
                </c:pt>
                <c:pt idx="224">
                  <c:v>-8.8352098464965998</c:v>
                </c:pt>
                <c:pt idx="225">
                  <c:v>-8.8193378448486008</c:v>
                </c:pt>
                <c:pt idx="226">
                  <c:v>-8.8214530944824006</c:v>
                </c:pt>
                <c:pt idx="227">
                  <c:v>-8.8120718002318998</c:v>
                </c:pt>
                <c:pt idx="228">
                  <c:v>-8.8317804336547994</c:v>
                </c:pt>
                <c:pt idx="229">
                  <c:v>-8.8522577285766992</c:v>
                </c:pt>
                <c:pt idx="230">
                  <c:v>-8.8108825683593999</c:v>
                </c:pt>
                <c:pt idx="231">
                  <c:v>-8.7683916091918999</c:v>
                </c:pt>
                <c:pt idx="232">
                  <c:v>-8.8049621582031001</c:v>
                </c:pt>
                <c:pt idx="233">
                  <c:v>-8.8178701400756996</c:v>
                </c:pt>
                <c:pt idx="234">
                  <c:v>-8.7917985916137997</c:v>
                </c:pt>
                <c:pt idx="235">
                  <c:v>-8.8435907363891992</c:v>
                </c:pt>
                <c:pt idx="236">
                  <c:v>-8.8420848846436009</c:v>
                </c:pt>
                <c:pt idx="237">
                  <c:v>-8.7892656326293999</c:v>
                </c:pt>
                <c:pt idx="238">
                  <c:v>-8.7708787918090998</c:v>
                </c:pt>
                <c:pt idx="239">
                  <c:v>-8.7833604812621999</c:v>
                </c:pt>
                <c:pt idx="240">
                  <c:v>-8.7784023284912003</c:v>
                </c:pt>
                <c:pt idx="241">
                  <c:v>-8.7507801055908008</c:v>
                </c:pt>
                <c:pt idx="242">
                  <c:v>-8.7958641052246005</c:v>
                </c:pt>
                <c:pt idx="243">
                  <c:v>-8.8036985397338992</c:v>
                </c:pt>
                <c:pt idx="244">
                  <c:v>-8.8036985397338992</c:v>
                </c:pt>
                <c:pt idx="245">
                  <c:v>-8.7153091430663991</c:v>
                </c:pt>
                <c:pt idx="246">
                  <c:v>-8.7047929763793999</c:v>
                </c:pt>
                <c:pt idx="247">
                  <c:v>-8.7183027267456001</c:v>
                </c:pt>
                <c:pt idx="248">
                  <c:v>-8.7292633056640998</c:v>
                </c:pt>
                <c:pt idx="249">
                  <c:v>-8.7714252471924006</c:v>
                </c:pt>
                <c:pt idx="250">
                  <c:v>-8.7714252471924006</c:v>
                </c:pt>
                <c:pt idx="251">
                  <c:v>-8.7367086410521999</c:v>
                </c:pt>
                <c:pt idx="252">
                  <c:v>-8.7278690338134997</c:v>
                </c:pt>
                <c:pt idx="253">
                  <c:v>-8.7243318557738991</c:v>
                </c:pt>
                <c:pt idx="254">
                  <c:v>-8.7243318557738991</c:v>
                </c:pt>
                <c:pt idx="255">
                  <c:v>-8.7073030471802007</c:v>
                </c:pt>
                <c:pt idx="256">
                  <c:v>-8.6815004348755007</c:v>
                </c:pt>
                <c:pt idx="257">
                  <c:v>-8.7104225158690998</c:v>
                </c:pt>
                <c:pt idx="258">
                  <c:v>-8.7404603958130007</c:v>
                </c:pt>
                <c:pt idx="259">
                  <c:v>-8.6587734222412003</c:v>
                </c:pt>
                <c:pt idx="260">
                  <c:v>-8.6710901260375994</c:v>
                </c:pt>
                <c:pt idx="261">
                  <c:v>-8.6414203643799006</c:v>
                </c:pt>
                <c:pt idx="262">
                  <c:v>-8.6629266738891992</c:v>
                </c:pt>
                <c:pt idx="263">
                  <c:v>-8.6838846206665004</c:v>
                </c:pt>
                <c:pt idx="264">
                  <c:v>-8.6673450469971005</c:v>
                </c:pt>
                <c:pt idx="265">
                  <c:v>-8.6659021377562997</c:v>
                </c:pt>
                <c:pt idx="266">
                  <c:v>-8.6814746856688991</c:v>
                </c:pt>
                <c:pt idx="267">
                  <c:v>-8.6211910247803001</c:v>
                </c:pt>
                <c:pt idx="268">
                  <c:v>-8.6542835235596005</c:v>
                </c:pt>
                <c:pt idx="269">
                  <c:v>-8.6083440780640004</c:v>
                </c:pt>
                <c:pt idx="270">
                  <c:v>-8.6527242660521999</c:v>
                </c:pt>
                <c:pt idx="271">
                  <c:v>-8.6714544296265004</c:v>
                </c:pt>
                <c:pt idx="272">
                  <c:v>-8.6710891723633008</c:v>
                </c:pt>
                <c:pt idx="273">
                  <c:v>-8.6234359741211009</c:v>
                </c:pt>
                <c:pt idx="274">
                  <c:v>-8.6100244522094993</c:v>
                </c:pt>
                <c:pt idx="275">
                  <c:v>-8.5940389633178995</c:v>
                </c:pt>
                <c:pt idx="276">
                  <c:v>-8.6146764755249006</c:v>
                </c:pt>
                <c:pt idx="277">
                  <c:v>-8.5716190338134997</c:v>
                </c:pt>
                <c:pt idx="278">
                  <c:v>-8.5887126922606996</c:v>
                </c:pt>
                <c:pt idx="279">
                  <c:v>-8.6195211410521999</c:v>
                </c:pt>
                <c:pt idx="280">
                  <c:v>-8.6268901824950994</c:v>
                </c:pt>
                <c:pt idx="281">
                  <c:v>-8.6125850677490003</c:v>
                </c:pt>
                <c:pt idx="282">
                  <c:v>-8.5950784683228001</c:v>
                </c:pt>
                <c:pt idx="283">
                  <c:v>-8.5865964889525994</c:v>
                </c:pt>
                <c:pt idx="284">
                  <c:v>-8.5949687957763992</c:v>
                </c:pt>
                <c:pt idx="285">
                  <c:v>-8.5897006988525</c:v>
                </c:pt>
                <c:pt idx="286">
                  <c:v>-8.6479520797728995</c:v>
                </c:pt>
                <c:pt idx="287">
                  <c:v>-8.5276222229003995</c:v>
                </c:pt>
                <c:pt idx="288">
                  <c:v>-8.5640316009521005</c:v>
                </c:pt>
                <c:pt idx="289">
                  <c:v>-8.5811643600463992</c:v>
                </c:pt>
                <c:pt idx="290">
                  <c:v>-8.5276403427124006</c:v>
                </c:pt>
                <c:pt idx="291">
                  <c:v>-8.5900650024413991</c:v>
                </c:pt>
                <c:pt idx="292">
                  <c:v>-8.5788936614990003</c:v>
                </c:pt>
                <c:pt idx="293">
                  <c:v>-8.5985527038574006</c:v>
                </c:pt>
                <c:pt idx="294">
                  <c:v>-8.5985527038574006</c:v>
                </c:pt>
                <c:pt idx="295">
                  <c:v>-8.5263147354125994</c:v>
                </c:pt>
                <c:pt idx="296">
                  <c:v>-8.4702091217040998</c:v>
                </c:pt>
                <c:pt idx="297">
                  <c:v>-8.4844570159912003</c:v>
                </c:pt>
                <c:pt idx="298">
                  <c:v>-8.5036125183105007</c:v>
                </c:pt>
                <c:pt idx="299">
                  <c:v>-8.5250167846680007</c:v>
                </c:pt>
                <c:pt idx="300">
                  <c:v>-8.5508947372437003</c:v>
                </c:pt>
                <c:pt idx="301">
                  <c:v>-8.4593925476074006</c:v>
                </c:pt>
                <c:pt idx="302">
                  <c:v>-8.4682140350341992</c:v>
                </c:pt>
                <c:pt idx="303">
                  <c:v>-8.4734258651733008</c:v>
                </c:pt>
                <c:pt idx="304">
                  <c:v>-8.4800138473511009</c:v>
                </c:pt>
                <c:pt idx="305">
                  <c:v>-8.4823923110962003</c:v>
                </c:pt>
                <c:pt idx="306">
                  <c:v>-8.4489116668700994</c:v>
                </c:pt>
                <c:pt idx="307">
                  <c:v>-8.4688835144043004</c:v>
                </c:pt>
                <c:pt idx="308">
                  <c:v>-8.4810199737549006</c:v>
                </c:pt>
                <c:pt idx="309">
                  <c:v>-8.4510450363159002</c:v>
                </c:pt>
                <c:pt idx="310">
                  <c:v>-8.4441976547240998</c:v>
                </c:pt>
                <c:pt idx="311">
                  <c:v>-8.4559259414672994</c:v>
                </c:pt>
                <c:pt idx="312">
                  <c:v>-8.4605293273925994</c:v>
                </c:pt>
                <c:pt idx="313">
                  <c:v>-8.4671125411987003</c:v>
                </c:pt>
                <c:pt idx="314">
                  <c:v>-8.4621438980103001</c:v>
                </c:pt>
                <c:pt idx="315">
                  <c:v>-8.379903793335</c:v>
                </c:pt>
                <c:pt idx="316">
                  <c:v>-8.3665752410888992</c:v>
                </c:pt>
                <c:pt idx="317">
                  <c:v>-8.39515209198</c:v>
                </c:pt>
                <c:pt idx="318">
                  <c:v>-8.3734331130981001</c:v>
                </c:pt>
                <c:pt idx="319">
                  <c:v>-8.3808250427246005</c:v>
                </c:pt>
                <c:pt idx="320">
                  <c:v>-8.4214735031128001</c:v>
                </c:pt>
                <c:pt idx="321">
                  <c:v>-8.4345855712890998</c:v>
                </c:pt>
                <c:pt idx="322">
                  <c:v>-8.3817777633666992</c:v>
                </c:pt>
                <c:pt idx="323">
                  <c:v>-8.3166580200194993</c:v>
                </c:pt>
                <c:pt idx="324">
                  <c:v>-8.3451375961303995</c:v>
                </c:pt>
                <c:pt idx="325">
                  <c:v>-8.3506011962890998</c:v>
                </c:pt>
                <c:pt idx="326">
                  <c:v>-8.3030319213866992</c:v>
                </c:pt>
                <c:pt idx="327">
                  <c:v>-8.3224010467528995</c:v>
                </c:pt>
                <c:pt idx="328">
                  <c:v>-8.3561468124390004</c:v>
                </c:pt>
                <c:pt idx="329">
                  <c:v>-8.2932901382446005</c:v>
                </c:pt>
                <c:pt idx="330">
                  <c:v>-8.2864856719971005</c:v>
                </c:pt>
                <c:pt idx="331">
                  <c:v>-8.2771224975586009</c:v>
                </c:pt>
                <c:pt idx="332">
                  <c:v>-8.2828464508056996</c:v>
                </c:pt>
                <c:pt idx="333">
                  <c:v>-8.2947397232056002</c:v>
                </c:pt>
                <c:pt idx="334">
                  <c:v>-8.2952051162719993</c:v>
                </c:pt>
                <c:pt idx="335">
                  <c:v>-8.2913475036621005</c:v>
                </c:pt>
                <c:pt idx="336">
                  <c:v>-8.2656717300415004</c:v>
                </c:pt>
                <c:pt idx="337">
                  <c:v>-8.2184219360352007</c:v>
                </c:pt>
                <c:pt idx="338">
                  <c:v>-8.2254571914672994</c:v>
                </c:pt>
                <c:pt idx="339">
                  <c:v>-8.2158346176146999</c:v>
                </c:pt>
                <c:pt idx="340">
                  <c:v>-8.2566328048706001</c:v>
                </c:pt>
                <c:pt idx="341">
                  <c:v>-8.2646102905272993</c:v>
                </c:pt>
                <c:pt idx="342">
                  <c:v>-8.2569694519043004</c:v>
                </c:pt>
                <c:pt idx="343">
                  <c:v>-8.1969490051269993</c:v>
                </c:pt>
                <c:pt idx="344">
                  <c:v>-8.1828479766846005</c:v>
                </c:pt>
                <c:pt idx="345">
                  <c:v>-8.1769714355468999</c:v>
                </c:pt>
                <c:pt idx="346">
                  <c:v>-8.1785774230956996</c:v>
                </c:pt>
                <c:pt idx="347">
                  <c:v>-8.1815166473388992</c:v>
                </c:pt>
                <c:pt idx="348">
                  <c:v>-8.2073574066162003</c:v>
                </c:pt>
                <c:pt idx="349">
                  <c:v>-8.2047872543334996</c:v>
                </c:pt>
                <c:pt idx="350">
                  <c:v>-8.1655187606812003</c:v>
                </c:pt>
                <c:pt idx="351">
                  <c:v>-8.1563796997069993</c:v>
                </c:pt>
                <c:pt idx="352">
                  <c:v>-8.1312675476074006</c:v>
                </c:pt>
                <c:pt idx="353">
                  <c:v>-8.1737413406371999</c:v>
                </c:pt>
                <c:pt idx="354">
                  <c:v>-8.1819763183593999</c:v>
                </c:pt>
                <c:pt idx="355">
                  <c:v>-8.1798353195190003</c:v>
                </c:pt>
                <c:pt idx="356">
                  <c:v>-8.1873350143433008</c:v>
                </c:pt>
                <c:pt idx="357">
                  <c:v>-8.1010551452637003</c:v>
                </c:pt>
                <c:pt idx="358">
                  <c:v>-8.1083650588988991</c:v>
                </c:pt>
                <c:pt idx="359">
                  <c:v>-8.0995540618896005</c:v>
                </c:pt>
                <c:pt idx="360">
                  <c:v>-8.1158723831177007</c:v>
                </c:pt>
                <c:pt idx="361">
                  <c:v>-8.0761747360228995</c:v>
                </c:pt>
                <c:pt idx="362">
                  <c:v>-8.1464624404906996</c:v>
                </c:pt>
                <c:pt idx="363">
                  <c:v>-8.1348905563353995</c:v>
                </c:pt>
                <c:pt idx="364">
                  <c:v>-8.0029458999634002</c:v>
                </c:pt>
                <c:pt idx="365">
                  <c:v>-8.0157499313353995</c:v>
                </c:pt>
                <c:pt idx="366">
                  <c:v>-8.0152044296265004</c:v>
                </c:pt>
                <c:pt idx="367">
                  <c:v>-8.0034637451171999</c:v>
                </c:pt>
                <c:pt idx="368">
                  <c:v>-8.0509109497069993</c:v>
                </c:pt>
                <c:pt idx="369">
                  <c:v>-8.0589246749878001</c:v>
                </c:pt>
                <c:pt idx="370">
                  <c:v>-8.0260171890259002</c:v>
                </c:pt>
                <c:pt idx="371">
                  <c:v>-7.9755029678345002</c:v>
                </c:pt>
                <c:pt idx="372">
                  <c:v>-7.9584493637084996</c:v>
                </c:pt>
                <c:pt idx="373">
                  <c:v>-7.9638781547545996</c:v>
                </c:pt>
                <c:pt idx="374">
                  <c:v>-7.9811244010925</c:v>
                </c:pt>
                <c:pt idx="375">
                  <c:v>-7.9807391166687003</c:v>
                </c:pt>
                <c:pt idx="376">
                  <c:v>-7.9919285774231001</c:v>
                </c:pt>
                <c:pt idx="377">
                  <c:v>-7.9985232353209996</c:v>
                </c:pt>
                <c:pt idx="378">
                  <c:v>-7.9457159042357999</c:v>
                </c:pt>
                <c:pt idx="379">
                  <c:v>-7.9382920265198003</c:v>
                </c:pt>
                <c:pt idx="380">
                  <c:v>-7.8781800270081002</c:v>
                </c:pt>
                <c:pt idx="381">
                  <c:v>-7.8912796974181996</c:v>
                </c:pt>
                <c:pt idx="382">
                  <c:v>-7.9259028434753001</c:v>
                </c:pt>
                <c:pt idx="383">
                  <c:v>-7.9136605262756001</c:v>
                </c:pt>
                <c:pt idx="384">
                  <c:v>-7.9375200271606001</c:v>
                </c:pt>
                <c:pt idx="385">
                  <c:v>-7.8806066513062003</c:v>
                </c:pt>
                <c:pt idx="386">
                  <c:v>-7.8397006988525</c:v>
                </c:pt>
                <c:pt idx="387">
                  <c:v>-7.8423557281493999</c:v>
                </c:pt>
                <c:pt idx="388">
                  <c:v>-7.8035244941710999</c:v>
                </c:pt>
                <c:pt idx="389">
                  <c:v>-7.8468947410584002</c:v>
                </c:pt>
                <c:pt idx="390">
                  <c:v>-7.8481001853943004</c:v>
                </c:pt>
                <c:pt idx="391">
                  <c:v>-7.8677077293395996</c:v>
                </c:pt>
                <c:pt idx="392">
                  <c:v>-7.7766866683959996</c:v>
                </c:pt>
                <c:pt idx="393">
                  <c:v>-7.7844915390015004</c:v>
                </c:pt>
                <c:pt idx="394">
                  <c:v>-7.7889976501465004</c:v>
                </c:pt>
                <c:pt idx="395">
                  <c:v>-7.7390542030334002</c:v>
                </c:pt>
                <c:pt idx="396">
                  <c:v>-7.7426815032959002</c:v>
                </c:pt>
                <c:pt idx="397">
                  <c:v>-7.7688050270081002</c:v>
                </c:pt>
                <c:pt idx="398">
                  <c:v>-7.7884874343871999</c:v>
                </c:pt>
                <c:pt idx="399">
                  <c:v>-7.7204456329345996</c:v>
                </c:pt>
                <c:pt idx="400">
                  <c:v>-7.7030878067017001</c:v>
                </c:pt>
                <c:pt idx="401">
                  <c:v>-7.6908831596375</c:v>
                </c:pt>
                <c:pt idx="402">
                  <c:v>-7.6885919570923003</c:v>
                </c:pt>
                <c:pt idx="403">
                  <c:v>-7.7016878128051998</c:v>
                </c:pt>
                <c:pt idx="404">
                  <c:v>-7.638162612915</c:v>
                </c:pt>
                <c:pt idx="405">
                  <c:v>-7.6509890556334996</c:v>
                </c:pt>
                <c:pt idx="406">
                  <c:v>-7.3572726249695002</c:v>
                </c:pt>
                <c:pt idx="407">
                  <c:v>-7.3546581268311</c:v>
                </c:pt>
                <c:pt idx="408">
                  <c:v>-7.3559260368346999</c:v>
                </c:pt>
                <c:pt idx="409">
                  <c:v>-7.3394694328307999</c:v>
                </c:pt>
                <c:pt idx="410">
                  <c:v>-7.3648066520690998</c:v>
                </c:pt>
                <c:pt idx="411">
                  <c:v>-7.3272542953490998</c:v>
                </c:pt>
                <c:pt idx="412">
                  <c:v>-7.1105542182921999</c:v>
                </c:pt>
                <c:pt idx="413">
                  <c:v>-7.1001543998718004</c:v>
                </c:pt>
                <c:pt idx="414">
                  <c:v>-7.0858149528503001</c:v>
                </c:pt>
                <c:pt idx="415">
                  <c:v>-7.0854382514954004</c:v>
                </c:pt>
                <c:pt idx="416">
                  <c:v>-7.1162157058715998</c:v>
                </c:pt>
                <c:pt idx="417">
                  <c:v>-7.0715398788451997</c:v>
                </c:pt>
                <c:pt idx="418">
                  <c:v>-6.9775085449218999</c:v>
                </c:pt>
                <c:pt idx="419">
                  <c:v>-6.8979835510254004</c:v>
                </c:pt>
                <c:pt idx="420">
                  <c:v>-6.8700175285339</c:v>
                </c:pt>
                <c:pt idx="421">
                  <c:v>-6.9170894622803001</c:v>
                </c:pt>
                <c:pt idx="422">
                  <c:v>-6.9136037826537997</c:v>
                </c:pt>
                <c:pt idx="423">
                  <c:v>-6.9298076629639001</c:v>
                </c:pt>
                <c:pt idx="424">
                  <c:v>-6.8111734390259002</c:v>
                </c:pt>
                <c:pt idx="425">
                  <c:v>-6.8030142784118999</c:v>
                </c:pt>
                <c:pt idx="426">
                  <c:v>-6.7807083129882999</c:v>
                </c:pt>
                <c:pt idx="427">
                  <c:v>-6.6964106559753001</c:v>
                </c:pt>
                <c:pt idx="428">
                  <c:v>-6.7106380462645996</c:v>
                </c:pt>
                <c:pt idx="429">
                  <c:v>-6.7150688171387003</c:v>
                </c:pt>
                <c:pt idx="430">
                  <c:v>-6.6128540039062003</c:v>
                </c:pt>
                <c:pt idx="431">
                  <c:v>-6.5860743522643999</c:v>
                </c:pt>
                <c:pt idx="432">
                  <c:v>-6.5127925872803001</c:v>
                </c:pt>
                <c:pt idx="433">
                  <c:v>-6.4894909858704004</c:v>
                </c:pt>
                <c:pt idx="434">
                  <c:v>-6.4929647445679004</c:v>
                </c:pt>
                <c:pt idx="435">
                  <c:v>-6.4813961982726997</c:v>
                </c:pt>
                <c:pt idx="436">
                  <c:v>-6.3158583641051997</c:v>
                </c:pt>
                <c:pt idx="437">
                  <c:v>-6.3120341300964</c:v>
                </c:pt>
                <c:pt idx="438">
                  <c:v>-6.2760186195373997</c:v>
                </c:pt>
                <c:pt idx="439">
                  <c:v>-6.3017473220825</c:v>
                </c:pt>
                <c:pt idx="440">
                  <c:v>-6.2431077957153001</c:v>
                </c:pt>
                <c:pt idx="441">
                  <c:v>-6.2668328285217001</c:v>
                </c:pt>
                <c:pt idx="442">
                  <c:v>-6.0197844505309996</c:v>
                </c:pt>
                <c:pt idx="443">
                  <c:v>-6.0072250366211</c:v>
                </c:pt>
                <c:pt idx="444">
                  <c:v>-6.0123872756957999</c:v>
                </c:pt>
                <c:pt idx="445">
                  <c:v>-6.0147438049315998</c:v>
                </c:pt>
                <c:pt idx="446">
                  <c:v>-6.0218834877014</c:v>
                </c:pt>
                <c:pt idx="447">
                  <c:v>-5.9714775085448997</c:v>
                </c:pt>
                <c:pt idx="448">
                  <c:v>-5.8516645431518999</c:v>
                </c:pt>
                <c:pt idx="449">
                  <c:v>-5.8309326171875</c:v>
                </c:pt>
                <c:pt idx="450">
                  <c:v>-5.8354296684265003</c:v>
                </c:pt>
                <c:pt idx="451">
                  <c:v>-5.8571605682373002</c:v>
                </c:pt>
                <c:pt idx="452">
                  <c:v>-5.8728137016295996</c:v>
                </c:pt>
                <c:pt idx="453">
                  <c:v>-5.8442449569701997</c:v>
                </c:pt>
                <c:pt idx="454">
                  <c:v>-5.7570614814757999</c:v>
                </c:pt>
                <c:pt idx="455">
                  <c:v>-5.7287645339965998</c:v>
                </c:pt>
                <c:pt idx="456">
                  <c:v>-5.6633110046387003</c:v>
                </c:pt>
                <c:pt idx="457">
                  <c:v>-5.6468758583068999</c:v>
                </c:pt>
                <c:pt idx="458">
                  <c:v>-5.6552562713623002</c:v>
                </c:pt>
                <c:pt idx="459">
                  <c:v>-5.7048587799071999</c:v>
                </c:pt>
                <c:pt idx="460">
                  <c:v>-5.5898432731628001</c:v>
                </c:pt>
                <c:pt idx="461">
                  <c:v>-5.5492200851440003</c:v>
                </c:pt>
                <c:pt idx="462">
                  <c:v>-5.5391335487365998</c:v>
                </c:pt>
                <c:pt idx="463">
                  <c:v>-5.5188760757445996</c:v>
                </c:pt>
                <c:pt idx="464">
                  <c:v>-5.5219407081604004</c:v>
                </c:pt>
                <c:pt idx="465">
                  <c:v>-5.4156603813170996</c:v>
                </c:pt>
                <c:pt idx="466">
                  <c:v>-5.4439706802368004</c:v>
                </c:pt>
                <c:pt idx="467">
                  <c:v>-5.4387159347534002</c:v>
                </c:pt>
                <c:pt idx="468">
                  <c:v>-5.4761481285095002</c:v>
                </c:pt>
                <c:pt idx="469">
                  <c:v>-5.4741387367248997</c:v>
                </c:pt>
                <c:pt idx="470">
                  <c:v>-5.4375805854796999</c:v>
                </c:pt>
                <c:pt idx="471">
                  <c:v>-5.4465007781982004</c:v>
                </c:pt>
                <c:pt idx="472">
                  <c:v>-5.3862709999084002</c:v>
                </c:pt>
                <c:pt idx="473">
                  <c:v>-5.4072370529175</c:v>
                </c:pt>
                <c:pt idx="474">
                  <c:v>-5.4256939888</c:v>
                </c:pt>
                <c:pt idx="475">
                  <c:v>-5.4288072586059997</c:v>
                </c:pt>
                <c:pt idx="476">
                  <c:v>-5.4563059806823997</c:v>
                </c:pt>
                <c:pt idx="477">
                  <c:v>-5.3937635421753001</c:v>
                </c:pt>
                <c:pt idx="478">
                  <c:v>-5.3474364280701003</c:v>
                </c:pt>
                <c:pt idx="479">
                  <c:v>-5.388870716095</c:v>
                </c:pt>
                <c:pt idx="480">
                  <c:v>-5.3627071380615003</c:v>
                </c:pt>
                <c:pt idx="481">
                  <c:v>-5.3819899559020996</c:v>
                </c:pt>
                <c:pt idx="482">
                  <c:v>-5.3993697166443004</c:v>
                </c:pt>
                <c:pt idx="483">
                  <c:v>-5.3422079086304004</c:v>
                </c:pt>
                <c:pt idx="484">
                  <c:v>-5.2797775268554998</c:v>
                </c:pt>
                <c:pt idx="485">
                  <c:v>-5.3052506446837997</c:v>
                </c:pt>
                <c:pt idx="486">
                  <c:v>-5.3215866088867001</c:v>
                </c:pt>
                <c:pt idx="487">
                  <c:v>-5.3312230110168004</c:v>
                </c:pt>
                <c:pt idx="488">
                  <c:v>-5.3348884582520002</c:v>
                </c:pt>
                <c:pt idx="489">
                  <c:v>-5.2297644615173002</c:v>
                </c:pt>
                <c:pt idx="490">
                  <c:v>-5.2410211563109996</c:v>
                </c:pt>
                <c:pt idx="491">
                  <c:v>-5.2387285232543999</c:v>
                </c:pt>
                <c:pt idx="492">
                  <c:v>-5.2656726837157999</c:v>
                </c:pt>
                <c:pt idx="493">
                  <c:v>-5.2554645538329998</c:v>
                </c:pt>
                <c:pt idx="494">
                  <c:v>-5.2931184768676998</c:v>
                </c:pt>
                <c:pt idx="495">
                  <c:v>-5.1927223205565998</c:v>
                </c:pt>
                <c:pt idx="496">
                  <c:v>-5.1719942092895996</c:v>
                </c:pt>
                <c:pt idx="497">
                  <c:v>-5.1676616668701003</c:v>
                </c:pt>
                <c:pt idx="498">
                  <c:v>-5.1873393058776998</c:v>
                </c:pt>
                <c:pt idx="499">
                  <c:v>-5.2066373825073002</c:v>
                </c:pt>
                <c:pt idx="500">
                  <c:v>-5.2062950134276997</c:v>
                </c:pt>
                <c:pt idx="501">
                  <c:v>-5.1937913894653001</c:v>
                </c:pt>
                <c:pt idx="502">
                  <c:v>-5.1718473434448002</c:v>
                </c:pt>
                <c:pt idx="503">
                  <c:v>-5.1439013481140003</c:v>
                </c:pt>
                <c:pt idx="504">
                  <c:v>-5.0913515090942001</c:v>
                </c:pt>
                <c:pt idx="505">
                  <c:v>-5.0937466621398997</c:v>
                </c:pt>
                <c:pt idx="506">
                  <c:v>-5.1168794631957999</c:v>
                </c:pt>
                <c:pt idx="507">
                  <c:v>-5.1475701332092001</c:v>
                </c:pt>
                <c:pt idx="508">
                  <c:v>-5.1618771553040004</c:v>
                </c:pt>
                <c:pt idx="509">
                  <c:v>-5.0985412597656001</c:v>
                </c:pt>
                <c:pt idx="510">
                  <c:v>-5.0985836982726997</c:v>
                </c:pt>
                <c:pt idx="511">
                  <c:v>-5.0353484153748003</c:v>
                </c:pt>
                <c:pt idx="512">
                  <c:v>-5.0607180595398003</c:v>
                </c:pt>
                <c:pt idx="513">
                  <c:v>-5.0540714263915998</c:v>
                </c:pt>
                <c:pt idx="514">
                  <c:v>-5.0965399742126003</c:v>
                </c:pt>
                <c:pt idx="515">
                  <c:v>-5.0543241500854004</c:v>
                </c:pt>
                <c:pt idx="516">
                  <c:v>-5.0346589088440004</c:v>
                </c:pt>
                <c:pt idx="517">
                  <c:v>-5.0012106895446999</c:v>
                </c:pt>
                <c:pt idx="518">
                  <c:v>-5.0062532424926998</c:v>
                </c:pt>
                <c:pt idx="519">
                  <c:v>-4.9840865135193004</c:v>
                </c:pt>
                <c:pt idx="520">
                  <c:v>-4.9960093498229998</c:v>
                </c:pt>
                <c:pt idx="521">
                  <c:v>-5.0215840339661</c:v>
                </c:pt>
                <c:pt idx="522">
                  <c:v>-5.0227184295654004</c:v>
                </c:pt>
                <c:pt idx="523">
                  <c:v>-4.9455943107604998</c:v>
                </c:pt>
                <c:pt idx="524">
                  <c:v>-4.9539146423340004</c:v>
                </c:pt>
                <c:pt idx="525">
                  <c:v>-4.9229006767273003</c:v>
                </c:pt>
                <c:pt idx="526">
                  <c:v>-4.9368586540221999</c:v>
                </c:pt>
                <c:pt idx="527">
                  <c:v>-4.9335460662842001</c:v>
                </c:pt>
                <c:pt idx="528">
                  <c:v>-4.9438529014587003</c:v>
                </c:pt>
                <c:pt idx="529">
                  <c:v>-4.9535937309265003</c:v>
                </c:pt>
                <c:pt idx="530">
                  <c:v>-4.8427042961120996</c:v>
                </c:pt>
                <c:pt idx="531">
                  <c:v>-4.8303313255309996</c:v>
                </c:pt>
                <c:pt idx="532">
                  <c:v>-4.8824424743651997</c:v>
                </c:pt>
                <c:pt idx="533">
                  <c:v>-4.8493404388428001</c:v>
                </c:pt>
                <c:pt idx="534">
                  <c:v>-4.8671550750732004</c:v>
                </c:pt>
                <c:pt idx="535">
                  <c:v>-4.8680448532104004</c:v>
                </c:pt>
                <c:pt idx="536">
                  <c:v>-4.8938078880309996</c:v>
                </c:pt>
                <c:pt idx="537">
                  <c:v>-4.8164668083190998</c:v>
                </c:pt>
                <c:pt idx="538">
                  <c:v>-4.8057212829590004</c:v>
                </c:pt>
                <c:pt idx="539">
                  <c:v>-4.8144230842590003</c:v>
                </c:pt>
                <c:pt idx="540">
                  <c:v>-4.7825880050659002</c:v>
                </c:pt>
                <c:pt idx="541">
                  <c:v>-4.7934751510620002</c:v>
                </c:pt>
                <c:pt idx="542">
                  <c:v>-4.8174834251404004</c:v>
                </c:pt>
                <c:pt idx="543">
                  <c:v>-4.827880859375</c:v>
                </c:pt>
                <c:pt idx="544">
                  <c:v>-4.7704496383667001</c:v>
                </c:pt>
                <c:pt idx="545">
                  <c:v>-4.6985778808593999</c:v>
                </c:pt>
                <c:pt idx="546">
                  <c:v>-4.7401294708251998</c:v>
                </c:pt>
                <c:pt idx="547">
                  <c:v>-4.7042322158812997</c:v>
                </c:pt>
                <c:pt idx="548">
                  <c:v>-4.7291121482848997</c:v>
                </c:pt>
                <c:pt idx="549">
                  <c:v>-4.7383823394775</c:v>
                </c:pt>
                <c:pt idx="550">
                  <c:v>-4.7725000381470002</c:v>
                </c:pt>
                <c:pt idx="551">
                  <c:v>-4.6788926124573003</c:v>
                </c:pt>
                <c:pt idx="552">
                  <c:v>-4.6222901344298997</c:v>
                </c:pt>
                <c:pt idx="553">
                  <c:v>-4.6630496978759997</c:v>
                </c:pt>
                <c:pt idx="554">
                  <c:v>-4.6508440971375</c:v>
                </c:pt>
                <c:pt idx="555">
                  <c:v>-4.6754765510559002</c:v>
                </c:pt>
                <c:pt idx="556">
                  <c:v>-4.6499991416931001</c:v>
                </c:pt>
                <c:pt idx="557">
                  <c:v>-4.6649088859557999</c:v>
                </c:pt>
                <c:pt idx="558">
                  <c:v>-4.5591459274292001</c:v>
                </c:pt>
                <c:pt idx="559">
                  <c:v>-4.5921664237976003</c:v>
                </c:pt>
                <c:pt idx="560">
                  <c:v>-4.5514822006226003</c:v>
                </c:pt>
                <c:pt idx="561">
                  <c:v>-4.5690894126892001</c:v>
                </c:pt>
                <c:pt idx="562">
                  <c:v>-4.5885548591614</c:v>
                </c:pt>
                <c:pt idx="563">
                  <c:v>-4.6037912368773997</c:v>
                </c:pt>
                <c:pt idx="564">
                  <c:v>-4.6280837059020996</c:v>
                </c:pt>
                <c:pt idx="565">
                  <c:v>-4.5390100479126003</c:v>
                </c:pt>
                <c:pt idx="566">
                  <c:v>-4.4846053123473997</c:v>
                </c:pt>
                <c:pt idx="567">
                  <c:v>-4.4969620704651003</c:v>
                </c:pt>
                <c:pt idx="568">
                  <c:v>-4.5138082504271999</c:v>
                </c:pt>
                <c:pt idx="569">
                  <c:v>-4.5098242759704998</c:v>
                </c:pt>
                <c:pt idx="570">
                  <c:v>-4.5368461608887003</c:v>
                </c:pt>
                <c:pt idx="571">
                  <c:v>-4.5191569328307999</c:v>
                </c:pt>
                <c:pt idx="572">
                  <c:v>-4.4723863601684997</c:v>
                </c:pt>
                <c:pt idx="573">
                  <c:v>-4.4116339683532999</c:v>
                </c:pt>
                <c:pt idx="574">
                  <c:v>-4.4577832221984997</c:v>
                </c:pt>
                <c:pt idx="575">
                  <c:v>-4.4341044425964</c:v>
                </c:pt>
                <c:pt idx="576">
                  <c:v>-4.4504480361937997</c:v>
                </c:pt>
                <c:pt idx="577">
                  <c:v>-4.4658045768737997</c:v>
                </c:pt>
                <c:pt idx="578">
                  <c:v>-4.4798226356506001</c:v>
                </c:pt>
                <c:pt idx="579">
                  <c:v>-4.3938298225403001</c:v>
                </c:pt>
                <c:pt idx="580">
                  <c:v>-4.3452310562134002</c:v>
                </c:pt>
                <c:pt idx="581">
                  <c:v>-4.3581337928771999</c:v>
                </c:pt>
                <c:pt idx="582">
                  <c:v>-4.3599457740784002</c:v>
                </c:pt>
                <c:pt idx="583">
                  <c:v>-4.3831758499145996</c:v>
                </c:pt>
                <c:pt idx="584">
                  <c:v>-4.4025802612304998</c:v>
                </c:pt>
                <c:pt idx="585">
                  <c:v>-4.3528332710265998</c:v>
                </c:pt>
                <c:pt idx="586">
                  <c:v>-4.2846264839171999</c:v>
                </c:pt>
                <c:pt idx="587">
                  <c:v>-4.2972083091736</c:v>
                </c:pt>
                <c:pt idx="588">
                  <c:v>-4.3058314323425</c:v>
                </c:pt>
                <c:pt idx="589">
                  <c:v>-4.3077363967895996</c:v>
                </c:pt>
                <c:pt idx="590">
                  <c:v>-4.3207144737243999</c:v>
                </c:pt>
                <c:pt idx="591">
                  <c:v>-4.2704195976256996</c:v>
                </c:pt>
                <c:pt idx="592">
                  <c:v>-4.3333377838134997</c:v>
                </c:pt>
                <c:pt idx="593">
                  <c:v>-4.2758412361145002</c:v>
                </c:pt>
                <c:pt idx="594">
                  <c:v>-4.2640733718871999</c:v>
                </c:pt>
                <c:pt idx="595">
                  <c:v>-4.2431836128234997</c:v>
                </c:pt>
                <c:pt idx="596">
                  <c:v>-4.2393856048584002</c:v>
                </c:pt>
                <c:pt idx="597">
                  <c:v>-4.2588620185851997</c:v>
                </c:pt>
                <c:pt idx="598">
                  <c:v>-4.2144145965576003</c:v>
                </c:pt>
                <c:pt idx="599">
                  <c:v>-4.2047786712645996</c:v>
                </c:pt>
                <c:pt idx="600">
                  <c:v>-4.2045459747314</c:v>
                </c:pt>
                <c:pt idx="601">
                  <c:v>-4.1653370857239</c:v>
                </c:pt>
                <c:pt idx="602">
                  <c:v>-4.1840028762817001</c:v>
                </c:pt>
                <c:pt idx="603">
                  <c:v>-4.1874418258667001</c:v>
                </c:pt>
                <c:pt idx="604">
                  <c:v>-4.1962366104126003</c:v>
                </c:pt>
                <c:pt idx="605">
                  <c:v>-4.1522994041443004</c:v>
                </c:pt>
                <c:pt idx="606">
                  <c:v>-4.2182140350342001</c:v>
                </c:pt>
                <c:pt idx="607">
                  <c:v>-4.1216101646423002</c:v>
                </c:pt>
                <c:pt idx="608">
                  <c:v>-4.1151919364929004</c:v>
                </c:pt>
                <c:pt idx="609">
                  <c:v>-4.1164736747742001</c:v>
                </c:pt>
                <c:pt idx="610">
                  <c:v>-4.1163792610168004</c:v>
                </c:pt>
                <c:pt idx="611">
                  <c:v>-4.149612903595</c:v>
                </c:pt>
                <c:pt idx="612">
                  <c:v>-4.0782976150512997</c:v>
                </c:pt>
                <c:pt idx="613">
                  <c:v>-4.1426539421081996</c:v>
                </c:pt>
                <c:pt idx="614">
                  <c:v>-4.0491209030151003</c:v>
                </c:pt>
                <c:pt idx="615">
                  <c:v>-4.0492830276489</c:v>
                </c:pt>
                <c:pt idx="616">
                  <c:v>-3.9961762428283998</c:v>
                </c:pt>
                <c:pt idx="617">
                  <c:v>-4.0511217117309997</c:v>
                </c:pt>
                <c:pt idx="618">
                  <c:v>-4.0092239379882999</c:v>
                </c:pt>
                <c:pt idx="619">
                  <c:v>-4.0611214637756001</c:v>
                </c:pt>
                <c:pt idx="620">
                  <c:v>-4.0492982864379998</c:v>
                </c:pt>
                <c:pt idx="621">
                  <c:v>-4.0016283988953001</c:v>
                </c:pt>
                <c:pt idx="622">
                  <c:v>-3.9771599769592001</c:v>
                </c:pt>
                <c:pt idx="623">
                  <c:v>-3.9243640899657999</c:v>
                </c:pt>
                <c:pt idx="624">
                  <c:v>-3.9235119819640998</c:v>
                </c:pt>
                <c:pt idx="625">
                  <c:v>-3.9291846752167001</c:v>
                </c:pt>
                <c:pt idx="626">
                  <c:v>-3.9801969528197998</c:v>
                </c:pt>
                <c:pt idx="627">
                  <c:v>-3.9751300811768</c:v>
                </c:pt>
                <c:pt idx="628">
                  <c:v>-3.9216394424438001</c:v>
                </c:pt>
                <c:pt idx="629">
                  <c:v>-3.9153757095336998</c:v>
                </c:pt>
                <c:pt idx="630">
                  <c:v>-3.9162766933440998</c:v>
                </c:pt>
                <c:pt idx="631">
                  <c:v>-3.8680744171143</c:v>
                </c:pt>
                <c:pt idx="632">
                  <c:v>-3.8863456249236998</c:v>
                </c:pt>
                <c:pt idx="633">
                  <c:v>-3.9032056331635001</c:v>
                </c:pt>
                <c:pt idx="634">
                  <c:v>-3.9238603115082</c:v>
                </c:pt>
                <c:pt idx="635">
                  <c:v>-3.8504998683928999</c:v>
                </c:pt>
                <c:pt idx="636">
                  <c:v>-3.8690392971039</c:v>
                </c:pt>
                <c:pt idx="637">
                  <c:v>-3.8083114624022998</c:v>
                </c:pt>
                <c:pt idx="638">
                  <c:v>-3.8423671722411998</c:v>
                </c:pt>
                <c:pt idx="639">
                  <c:v>-3.8454771041870002</c:v>
                </c:pt>
                <c:pt idx="640">
                  <c:v>-3.8563201427460001</c:v>
                </c:pt>
                <c:pt idx="641">
                  <c:v>-3.8509016036986998</c:v>
                </c:pt>
                <c:pt idx="642">
                  <c:v>-3.7844684123993</c:v>
                </c:pt>
                <c:pt idx="643">
                  <c:v>-3.7761075496674001</c:v>
                </c:pt>
                <c:pt idx="644">
                  <c:v>-3.7881548404693999</c:v>
                </c:pt>
                <c:pt idx="645">
                  <c:v>-3.7515354156493999</c:v>
                </c:pt>
                <c:pt idx="646">
                  <c:v>-3.8022217750549001</c:v>
                </c:pt>
                <c:pt idx="647">
                  <c:v>-3.7904756069182999</c:v>
                </c:pt>
                <c:pt idx="648">
                  <c:v>-3.7470397949218999</c:v>
                </c:pt>
                <c:pt idx="649">
                  <c:v>-3.6704864501953001</c:v>
                </c:pt>
                <c:pt idx="650">
                  <c:v>-3.6565065383911</c:v>
                </c:pt>
                <c:pt idx="651">
                  <c:v>-3.6937544345856002</c:v>
                </c:pt>
                <c:pt idx="652">
                  <c:v>-3.6889741420746001</c:v>
                </c:pt>
                <c:pt idx="653">
                  <c:v>-3.6982076168060001</c:v>
                </c:pt>
                <c:pt idx="654">
                  <c:v>-3.6902122497558998</c:v>
                </c:pt>
                <c:pt idx="655">
                  <c:v>-3.6686246395111</c:v>
                </c:pt>
                <c:pt idx="656">
                  <c:v>-3.6100940704346001</c:v>
                </c:pt>
                <c:pt idx="657">
                  <c:v>-3.6440672874450999</c:v>
                </c:pt>
                <c:pt idx="658">
                  <c:v>-3.6121201515197998</c:v>
                </c:pt>
                <c:pt idx="659">
                  <c:v>-3.6203653812407999</c:v>
                </c:pt>
                <c:pt idx="660">
                  <c:v>-3.5783436298370002</c:v>
                </c:pt>
                <c:pt idx="661">
                  <c:v>-3.6282074451446999</c:v>
                </c:pt>
                <c:pt idx="662">
                  <c:v>-3.6146080493927002</c:v>
                </c:pt>
                <c:pt idx="663">
                  <c:v>-3.5464148521422998</c:v>
                </c:pt>
                <c:pt idx="664">
                  <c:v>-3.5486183166504</c:v>
                </c:pt>
                <c:pt idx="665">
                  <c:v>-3.5426428318024001</c:v>
                </c:pt>
                <c:pt idx="666">
                  <c:v>-3.5695528984070002</c:v>
                </c:pt>
                <c:pt idx="667">
                  <c:v>-3.5726244449614999</c:v>
                </c:pt>
                <c:pt idx="668">
                  <c:v>-3.5803394317627002</c:v>
                </c:pt>
                <c:pt idx="669">
                  <c:v>-3.5732522010803001</c:v>
                </c:pt>
                <c:pt idx="670">
                  <c:v>-3.49622797966</c:v>
                </c:pt>
                <c:pt idx="671">
                  <c:v>-3.4510185718535999</c:v>
                </c:pt>
                <c:pt idx="672">
                  <c:v>-3.4841513633728001</c:v>
                </c:pt>
                <c:pt idx="673">
                  <c:v>-3.4523346424103001</c:v>
                </c:pt>
                <c:pt idx="674">
                  <c:v>-3.4881212711334002</c:v>
                </c:pt>
                <c:pt idx="675">
                  <c:v>-3.4604794979095002</c:v>
                </c:pt>
                <c:pt idx="676">
                  <c:v>-3.4977047443389999</c:v>
                </c:pt>
                <c:pt idx="677">
                  <c:v>-3.4403333663939999</c:v>
                </c:pt>
                <c:pt idx="678">
                  <c:v>-3.4312636852264</c:v>
                </c:pt>
                <c:pt idx="679">
                  <c:v>-3.3836109638214</c:v>
                </c:pt>
                <c:pt idx="680">
                  <c:v>-3.3859391212463001</c:v>
                </c:pt>
                <c:pt idx="681">
                  <c:v>-3.4017677307129</c:v>
                </c:pt>
                <c:pt idx="682">
                  <c:v>-3.4211537837982</c:v>
                </c:pt>
                <c:pt idx="683">
                  <c:v>-3.4525136947632</c:v>
                </c:pt>
                <c:pt idx="684">
                  <c:v>-3.3670208454132</c:v>
                </c:pt>
                <c:pt idx="685">
                  <c:v>-3.3567571640014999</c:v>
                </c:pt>
                <c:pt idx="686">
                  <c:v>-3.3523695468903001</c:v>
                </c:pt>
                <c:pt idx="687">
                  <c:v>-3.3529713153839</c:v>
                </c:pt>
                <c:pt idx="688">
                  <c:v>-3.3929927349090998</c:v>
                </c:pt>
                <c:pt idx="689">
                  <c:v>-3.3701102733611998</c:v>
                </c:pt>
                <c:pt idx="690">
                  <c:v>-3.3696892261504998</c:v>
                </c:pt>
                <c:pt idx="691">
                  <c:v>-3.3086781501770002</c:v>
                </c:pt>
                <c:pt idx="692">
                  <c:v>-3.2886917591095002</c:v>
                </c:pt>
                <c:pt idx="693">
                  <c:v>-3.2611904144286998</c:v>
                </c:pt>
                <c:pt idx="694">
                  <c:v>-3.2970716953278001</c:v>
                </c:pt>
                <c:pt idx="695">
                  <c:v>-3.2660670280457</c:v>
                </c:pt>
                <c:pt idx="696">
                  <c:v>-3.3069396018982</c:v>
                </c:pt>
                <c:pt idx="697">
                  <c:v>-3.2680025100707999</c:v>
                </c:pt>
                <c:pt idx="698">
                  <c:v>-3.2137389183043998</c:v>
                </c:pt>
                <c:pt idx="699">
                  <c:v>-3.2163703441620002</c:v>
                </c:pt>
                <c:pt idx="700">
                  <c:v>-3.1806676387786998</c:v>
                </c:pt>
                <c:pt idx="701">
                  <c:v>-3.1924192905425999</c:v>
                </c:pt>
                <c:pt idx="702">
                  <c:v>-3.2013499736786</c:v>
                </c:pt>
                <c:pt idx="703">
                  <c:v>-3.2451179027557</c:v>
                </c:pt>
                <c:pt idx="704">
                  <c:v>-3.2474400997161998</c:v>
                </c:pt>
                <c:pt idx="705">
                  <c:v>-3.1188733577728001</c:v>
                </c:pt>
                <c:pt idx="706">
                  <c:v>-3.1069862842560001</c:v>
                </c:pt>
                <c:pt idx="707">
                  <c:v>-3.1422564983368</c:v>
                </c:pt>
                <c:pt idx="708">
                  <c:v>-3.1300413608550999</c:v>
                </c:pt>
                <c:pt idx="709">
                  <c:v>-3.1511819362639999</c:v>
                </c:pt>
                <c:pt idx="710">
                  <c:v>-3.1531279087067001</c:v>
                </c:pt>
                <c:pt idx="711">
                  <c:v>-3.0813043117522998</c:v>
                </c:pt>
                <c:pt idx="712">
                  <c:v>-3.0266675949096999</c:v>
                </c:pt>
                <c:pt idx="713">
                  <c:v>-3.0152812004089</c:v>
                </c:pt>
                <c:pt idx="714">
                  <c:v>-3.0597524642943998</c:v>
                </c:pt>
                <c:pt idx="715">
                  <c:v>-3.0836858749389999</c:v>
                </c:pt>
                <c:pt idx="716">
                  <c:v>-3.0394334793090998</c:v>
                </c:pt>
                <c:pt idx="717">
                  <c:v>-2.9818203449249001</c:v>
                </c:pt>
                <c:pt idx="718">
                  <c:v>-2.9867103099822998</c:v>
                </c:pt>
                <c:pt idx="719">
                  <c:v>-3.0182123184203999</c:v>
                </c:pt>
                <c:pt idx="720">
                  <c:v>-2.9462306499481001</c:v>
                </c:pt>
                <c:pt idx="721">
                  <c:v>-2.9774572849274001</c:v>
                </c:pt>
                <c:pt idx="722">
                  <c:v>-2.9951968193053999</c:v>
                </c:pt>
                <c:pt idx="723">
                  <c:v>-2.9427285194396999</c:v>
                </c:pt>
                <c:pt idx="724">
                  <c:v>-2.8682682514190998</c:v>
                </c:pt>
                <c:pt idx="725">
                  <c:v>-2.9195017814636</c:v>
                </c:pt>
                <c:pt idx="726">
                  <c:v>-2.9230432510375999</c:v>
                </c:pt>
                <c:pt idx="727">
                  <c:v>-2.943870306015</c:v>
                </c:pt>
                <c:pt idx="728">
                  <c:v>-2.9389307498932</c:v>
                </c:pt>
                <c:pt idx="729">
                  <c:v>-2.8364307880402002</c:v>
                </c:pt>
                <c:pt idx="730">
                  <c:v>-2.8465042114257999</c:v>
                </c:pt>
                <c:pt idx="731">
                  <c:v>-2.8553645610809002</c:v>
                </c:pt>
                <c:pt idx="732">
                  <c:v>-2.8126630783081001</c:v>
                </c:pt>
                <c:pt idx="733">
                  <c:v>-2.8749177455902002</c:v>
                </c:pt>
                <c:pt idx="734">
                  <c:v>-2.8670086860657</c:v>
                </c:pt>
                <c:pt idx="735">
                  <c:v>-2.8107290267943998</c:v>
                </c:pt>
                <c:pt idx="736">
                  <c:v>-2.7848904132843</c:v>
                </c:pt>
                <c:pt idx="737">
                  <c:v>-2.7531101703643999</c:v>
                </c:pt>
                <c:pt idx="738">
                  <c:v>-2.8016178607940998</c:v>
                </c:pt>
                <c:pt idx="739">
                  <c:v>-2.7998788356781001</c:v>
                </c:pt>
                <c:pt idx="740">
                  <c:v>-2.8002800941467001</c:v>
                </c:pt>
                <c:pt idx="741">
                  <c:v>-2.7296977043152002</c:v>
                </c:pt>
                <c:pt idx="742">
                  <c:v>-2.6939160823821999</c:v>
                </c:pt>
                <c:pt idx="743">
                  <c:v>-2.7261054515839001</c:v>
                </c:pt>
                <c:pt idx="744">
                  <c:v>-2.7456874847411998</c:v>
                </c:pt>
                <c:pt idx="745">
                  <c:v>-2.7336137294768998</c:v>
                </c:pt>
                <c:pt idx="746">
                  <c:v>-2.7415385246277002</c:v>
                </c:pt>
                <c:pt idx="747">
                  <c:v>-2.6567513942718999</c:v>
                </c:pt>
                <c:pt idx="748">
                  <c:v>-2.6827163696289</c:v>
                </c:pt>
                <c:pt idx="749">
                  <c:v>-2.6723575592040998</c:v>
                </c:pt>
                <c:pt idx="750">
                  <c:v>-2.6752264499664</c:v>
                </c:pt>
                <c:pt idx="751">
                  <c:v>-2.6900522708893</c:v>
                </c:pt>
                <c:pt idx="752">
                  <c:v>-2.6336843967438002</c:v>
                </c:pt>
                <c:pt idx="753">
                  <c:v>-2.590087890625</c:v>
                </c:pt>
                <c:pt idx="754">
                  <c:v>-2.6234853267670002</c:v>
                </c:pt>
                <c:pt idx="755">
                  <c:v>-2.5505168437957999</c:v>
                </c:pt>
                <c:pt idx="756">
                  <c:v>-2.5586328506470002</c:v>
                </c:pt>
                <c:pt idx="757">
                  <c:v>-2.6121251583099001</c:v>
                </c:pt>
                <c:pt idx="758">
                  <c:v>-2.6182126998900999</c:v>
                </c:pt>
                <c:pt idx="759">
                  <c:v>-2.5488970279693999</c:v>
                </c:pt>
                <c:pt idx="760">
                  <c:v>-2.5371510982513001</c:v>
                </c:pt>
                <c:pt idx="761">
                  <c:v>-2.5093851089478001</c:v>
                </c:pt>
                <c:pt idx="762">
                  <c:v>-2.5248076915740998</c:v>
                </c:pt>
                <c:pt idx="763">
                  <c:v>-2.5245459079742001</c:v>
                </c:pt>
                <c:pt idx="764">
                  <c:v>-2.5298526287079</c:v>
                </c:pt>
                <c:pt idx="765">
                  <c:v>-2.4524083137511998</c:v>
                </c:pt>
                <c:pt idx="766">
                  <c:v>-2.4687688350677002</c:v>
                </c:pt>
                <c:pt idx="767">
                  <c:v>-2.4413723945618</c:v>
                </c:pt>
                <c:pt idx="768">
                  <c:v>-2.4491326808928999</c:v>
                </c:pt>
                <c:pt idx="769">
                  <c:v>-2.4165725708007999</c:v>
                </c:pt>
                <c:pt idx="770">
                  <c:v>-2.4665596485138002</c:v>
                </c:pt>
                <c:pt idx="771">
                  <c:v>-2.3560683727264</c:v>
                </c:pt>
                <c:pt idx="772">
                  <c:v>-2.3612532615661999</c:v>
                </c:pt>
                <c:pt idx="773">
                  <c:v>-2.3243253231049001</c:v>
                </c:pt>
                <c:pt idx="774">
                  <c:v>-2.3261878490447998</c:v>
                </c:pt>
                <c:pt idx="775">
                  <c:v>-2.3897762298584002</c:v>
                </c:pt>
                <c:pt idx="776">
                  <c:v>-2.3920199871063001</c:v>
                </c:pt>
                <c:pt idx="777">
                  <c:v>-2.2890968322754</c:v>
                </c:pt>
                <c:pt idx="778">
                  <c:v>-2.3142812252045002</c:v>
                </c:pt>
                <c:pt idx="779">
                  <c:v>-2.2969465255736998</c:v>
                </c:pt>
                <c:pt idx="780">
                  <c:v>-2.3060278892517001</c:v>
                </c:pt>
                <c:pt idx="781">
                  <c:v>-2.3096449375153001</c:v>
                </c:pt>
                <c:pt idx="782">
                  <c:v>-2.3263454437256001</c:v>
                </c:pt>
                <c:pt idx="783">
                  <c:v>-2.2344479560852002</c:v>
                </c:pt>
                <c:pt idx="784">
                  <c:v>-2.2065300941467001</c:v>
                </c:pt>
                <c:pt idx="785">
                  <c:v>-2.2490959167479998</c:v>
                </c:pt>
                <c:pt idx="786">
                  <c:v>-2.241278886795</c:v>
                </c:pt>
                <c:pt idx="787">
                  <c:v>-2.2357745170593</c:v>
                </c:pt>
                <c:pt idx="788">
                  <c:v>-2.2387659549713002</c:v>
                </c:pt>
                <c:pt idx="789">
                  <c:v>-2.1898424625396999</c:v>
                </c:pt>
                <c:pt idx="790">
                  <c:v>-2.1369707584381001</c:v>
                </c:pt>
                <c:pt idx="791">
                  <c:v>-2.1549921035767001</c:v>
                </c:pt>
                <c:pt idx="792">
                  <c:v>-2.1672267913818</c:v>
                </c:pt>
                <c:pt idx="793">
                  <c:v>-2.1446993350982999</c:v>
                </c:pt>
                <c:pt idx="794">
                  <c:v>-2.1282339096068998</c:v>
                </c:pt>
                <c:pt idx="795">
                  <c:v>-2.0800604820250999</c:v>
                </c:pt>
                <c:pt idx="796">
                  <c:v>-2.1040816307068</c:v>
                </c:pt>
                <c:pt idx="797">
                  <c:v>-2.1012041568756001</c:v>
                </c:pt>
                <c:pt idx="798">
                  <c:v>-2.0904405117035001</c:v>
                </c:pt>
                <c:pt idx="799">
                  <c:v>-2.0678312778472998</c:v>
                </c:pt>
                <c:pt idx="800">
                  <c:v>-2.0897407531738001</c:v>
                </c:pt>
                <c:pt idx="801">
                  <c:v>-2.1041672229767001</c:v>
                </c:pt>
                <c:pt idx="802">
                  <c:v>-2.0554988384246999</c:v>
                </c:pt>
                <c:pt idx="803">
                  <c:v>-2.0418639183043998</c:v>
                </c:pt>
                <c:pt idx="804">
                  <c:v>-2.0204265117645002</c:v>
                </c:pt>
                <c:pt idx="805">
                  <c:v>-2.0179383754729998</c:v>
                </c:pt>
                <c:pt idx="806">
                  <c:v>-2.0436756610870002</c:v>
                </c:pt>
                <c:pt idx="807">
                  <c:v>-2.0176246166228999</c:v>
                </c:pt>
                <c:pt idx="808">
                  <c:v>-2.0489373207092001</c:v>
                </c:pt>
                <c:pt idx="809">
                  <c:v>-1.9754874706268</c:v>
                </c:pt>
                <c:pt idx="810">
                  <c:v>-1.9745850563049001</c:v>
                </c:pt>
                <c:pt idx="811">
                  <c:v>-1.9584293365479</c:v>
                </c:pt>
                <c:pt idx="812">
                  <c:v>-1.9660089015961</c:v>
                </c:pt>
                <c:pt idx="813">
                  <c:v>-1.9688656330109</c:v>
                </c:pt>
                <c:pt idx="814">
                  <c:v>-1.9728269577026001</c:v>
                </c:pt>
                <c:pt idx="815">
                  <c:v>-1.9770269393921001</c:v>
                </c:pt>
                <c:pt idx="816">
                  <c:v>-1.9119095802307</c:v>
                </c:pt>
                <c:pt idx="817">
                  <c:v>-1.890607714653</c:v>
                </c:pt>
                <c:pt idx="818">
                  <c:v>-1.8914941549301001</c:v>
                </c:pt>
                <c:pt idx="819">
                  <c:v>-1.8774037361145</c:v>
                </c:pt>
                <c:pt idx="820">
                  <c:v>-1.8790538311005001</c:v>
                </c:pt>
                <c:pt idx="821">
                  <c:v>-1.9162316322327</c:v>
                </c:pt>
                <c:pt idx="822">
                  <c:v>-1.8968876600266</c:v>
                </c:pt>
                <c:pt idx="823">
                  <c:v>-1.8185945749282999</c:v>
                </c:pt>
                <c:pt idx="824">
                  <c:v>-1.824991106987</c:v>
                </c:pt>
                <c:pt idx="825">
                  <c:v>-1.7722768783569001</c:v>
                </c:pt>
                <c:pt idx="826">
                  <c:v>-1.75319647789</c:v>
                </c:pt>
                <c:pt idx="827">
                  <c:v>-1.8045716285705999</c:v>
                </c:pt>
                <c:pt idx="828">
                  <c:v>-1.8068180084229</c:v>
                </c:pt>
                <c:pt idx="829">
                  <c:v>-1.7908415794373</c:v>
                </c:pt>
                <c:pt idx="830">
                  <c:v>-1.7356721162796001</c:v>
                </c:pt>
                <c:pt idx="831">
                  <c:v>-1.7317185401916999</c:v>
                </c:pt>
                <c:pt idx="832">
                  <c:v>-1.6972538232803001</c:v>
                </c:pt>
                <c:pt idx="833">
                  <c:v>-1.6765294075012001</c:v>
                </c:pt>
                <c:pt idx="834">
                  <c:v>-1.7186528444289999</c:v>
                </c:pt>
                <c:pt idx="835">
                  <c:v>-1.7423969507217001</c:v>
                </c:pt>
                <c:pt idx="836">
                  <c:v>-1.7443813085555999</c:v>
                </c:pt>
                <c:pt idx="837">
                  <c:v>-1.6541224718094001</c:v>
                </c:pt>
                <c:pt idx="838">
                  <c:v>-1.6269460916519001</c:v>
                </c:pt>
                <c:pt idx="839">
                  <c:v>-1.6162647008896001</c:v>
                </c:pt>
                <c:pt idx="840">
                  <c:v>-1.6431212425232</c:v>
                </c:pt>
                <c:pt idx="841">
                  <c:v>-1.6496073007584</c:v>
                </c:pt>
                <c:pt idx="842">
                  <c:v>-1.6141808032989999</c:v>
                </c:pt>
                <c:pt idx="843">
                  <c:v>-1.6227984428405999</c:v>
                </c:pt>
                <c:pt idx="844">
                  <c:v>-1.6227984428405999</c:v>
                </c:pt>
                <c:pt idx="845">
                  <c:v>-1.5699046850203999</c:v>
                </c:pt>
                <c:pt idx="846">
                  <c:v>-1.5837349891663</c:v>
                </c:pt>
                <c:pt idx="847">
                  <c:v>-1.5397226810455</c:v>
                </c:pt>
                <c:pt idx="848">
                  <c:v>-1.5826810598373</c:v>
                </c:pt>
                <c:pt idx="849">
                  <c:v>-1.5987875461578001</c:v>
                </c:pt>
                <c:pt idx="850">
                  <c:v>-1.5987875461578001</c:v>
                </c:pt>
                <c:pt idx="851">
                  <c:v>-1.5759484767914</c:v>
                </c:pt>
                <c:pt idx="852">
                  <c:v>-1.4901254177094001</c:v>
                </c:pt>
                <c:pt idx="853">
                  <c:v>-1.5090975761414001</c:v>
                </c:pt>
                <c:pt idx="854">
                  <c:v>-1.4890303611755</c:v>
                </c:pt>
                <c:pt idx="855">
                  <c:v>-1.5319889783859</c:v>
                </c:pt>
                <c:pt idx="856">
                  <c:v>-1.5319889783859</c:v>
                </c:pt>
                <c:pt idx="857">
                  <c:v>-1.4829066991805999</c:v>
                </c:pt>
                <c:pt idx="858">
                  <c:v>-1.4780198335648</c:v>
                </c:pt>
                <c:pt idx="859">
                  <c:v>-1.449368596077</c:v>
                </c:pt>
                <c:pt idx="860">
                  <c:v>-1.449368596077</c:v>
                </c:pt>
                <c:pt idx="861">
                  <c:v>-1.4521099328995</c:v>
                </c:pt>
                <c:pt idx="862">
                  <c:v>-1.4521099328995</c:v>
                </c:pt>
                <c:pt idx="863">
                  <c:v>-1.4399954080582</c:v>
                </c:pt>
                <c:pt idx="864">
                  <c:v>-1.4498536586760999</c:v>
                </c:pt>
                <c:pt idx="865">
                  <c:v>-1.457923412323</c:v>
                </c:pt>
                <c:pt idx="866">
                  <c:v>-1.3646792173386</c:v>
                </c:pt>
                <c:pt idx="867">
                  <c:v>-1.3503319025039999</c:v>
                </c:pt>
                <c:pt idx="868">
                  <c:v>-1.3543834686278999</c:v>
                </c:pt>
                <c:pt idx="869">
                  <c:v>-1.3800106048584</c:v>
                </c:pt>
                <c:pt idx="870">
                  <c:v>-1.3764400482178001</c:v>
                </c:pt>
                <c:pt idx="871">
                  <c:v>-1.3447448015212999</c:v>
                </c:pt>
                <c:pt idx="872">
                  <c:v>-1.4094146490096999</c:v>
                </c:pt>
                <c:pt idx="873">
                  <c:v>-1.3184795379639001</c:v>
                </c:pt>
                <c:pt idx="874">
                  <c:v>-1.2775266170502</c:v>
                </c:pt>
                <c:pt idx="875">
                  <c:v>-1.3067009449005</c:v>
                </c:pt>
                <c:pt idx="876">
                  <c:v>-1.2601894140244001</c:v>
                </c:pt>
                <c:pt idx="877">
                  <c:v>-1.3076503276825</c:v>
                </c:pt>
                <c:pt idx="878">
                  <c:v>-1.3237940073012999</c:v>
                </c:pt>
                <c:pt idx="879">
                  <c:v>-1.3175897598266999</c:v>
                </c:pt>
                <c:pt idx="880">
                  <c:v>-1.2323673963546999</c:v>
                </c:pt>
                <c:pt idx="881">
                  <c:v>-1.2474106550216999</c:v>
                </c:pt>
                <c:pt idx="882">
                  <c:v>-1.1884120702744001</c:v>
                </c:pt>
                <c:pt idx="883">
                  <c:v>-1.2031221389771001</c:v>
                </c:pt>
                <c:pt idx="884">
                  <c:v>-1.2375326156616</c:v>
                </c:pt>
                <c:pt idx="885">
                  <c:v>-1.234265089035</c:v>
                </c:pt>
                <c:pt idx="886">
                  <c:v>-1.2502677440643</c:v>
                </c:pt>
                <c:pt idx="887">
                  <c:v>-1.1456104516982999</c:v>
                </c:pt>
                <c:pt idx="888">
                  <c:v>-1.1190851926804</c:v>
                </c:pt>
                <c:pt idx="889">
                  <c:v>-1.1557416915894001</c:v>
                </c:pt>
                <c:pt idx="890">
                  <c:v>-1.1501642465591</c:v>
                </c:pt>
                <c:pt idx="891">
                  <c:v>-1.1422244310378999</c:v>
                </c:pt>
                <c:pt idx="892">
                  <c:v>-1.1373471021652</c:v>
                </c:pt>
                <c:pt idx="893">
                  <c:v>-1.1706548929214</c:v>
                </c:pt>
                <c:pt idx="894">
                  <c:v>-1.0976403951645</c:v>
                </c:pt>
                <c:pt idx="895">
                  <c:v>-1.0838515758514</c:v>
                </c:pt>
                <c:pt idx="896">
                  <c:v>-1.0401612520218</c:v>
                </c:pt>
                <c:pt idx="897">
                  <c:v>-1.0832816362380999</c:v>
                </c:pt>
                <c:pt idx="898">
                  <c:v>-1.0892373323441</c:v>
                </c:pt>
                <c:pt idx="899">
                  <c:v>-1.0788377523421999</c:v>
                </c:pt>
                <c:pt idx="900">
                  <c:v>-1.0975524187087999</c:v>
                </c:pt>
                <c:pt idx="901">
                  <c:v>-1.0290017127991</c:v>
                </c:pt>
                <c:pt idx="902">
                  <c:v>-1.0012270212173</c:v>
                </c:pt>
                <c:pt idx="903">
                  <c:v>-0.99339836835860995</c:v>
                </c:pt>
                <c:pt idx="904">
                  <c:v>-1.0149354934692001</c:v>
                </c:pt>
                <c:pt idx="905">
                  <c:v>-0.97467172145844005</c:v>
                </c:pt>
                <c:pt idx="906">
                  <c:v>-1.0026186704636</c:v>
                </c:pt>
                <c:pt idx="907">
                  <c:v>-1.0156594514846999</c:v>
                </c:pt>
                <c:pt idx="908">
                  <c:v>-0.93854606151580999</c:v>
                </c:pt>
                <c:pt idx="909">
                  <c:v>-0.92293989658356002</c:v>
                </c:pt>
                <c:pt idx="910">
                  <c:v>-0.89706206321715998</c:v>
                </c:pt>
                <c:pt idx="911">
                  <c:v>-0.90497702360152998</c:v>
                </c:pt>
                <c:pt idx="912">
                  <c:v>-0.92502570152283004</c:v>
                </c:pt>
                <c:pt idx="913">
                  <c:v>-0.91776460409163996</c:v>
                </c:pt>
                <c:pt idx="914">
                  <c:v>-0.90173745155333995</c:v>
                </c:pt>
                <c:pt idx="915">
                  <c:v>-0.84878474473953003</c:v>
                </c:pt>
                <c:pt idx="916">
                  <c:v>-0.84093481302260997</c:v>
                </c:pt>
                <c:pt idx="917">
                  <c:v>-0.84802031517028997</c:v>
                </c:pt>
                <c:pt idx="918">
                  <c:v>-0.85034877061844005</c:v>
                </c:pt>
                <c:pt idx="919">
                  <c:v>-0.84930449724196999</c:v>
                </c:pt>
                <c:pt idx="920">
                  <c:v>-0.87093460559845004</c:v>
                </c:pt>
                <c:pt idx="921">
                  <c:v>-0.88218700885773005</c:v>
                </c:pt>
                <c:pt idx="922">
                  <c:v>-0.78298515081405995</c:v>
                </c:pt>
                <c:pt idx="923">
                  <c:v>-0.78163754940033003</c:v>
                </c:pt>
                <c:pt idx="924">
                  <c:v>-0.77514135837554998</c:v>
                </c:pt>
                <c:pt idx="925">
                  <c:v>-0.74106150865554998</c:v>
                </c:pt>
                <c:pt idx="926">
                  <c:v>-0.77955520153045998</c:v>
                </c:pt>
                <c:pt idx="927">
                  <c:v>-0.80493038892746005</c:v>
                </c:pt>
                <c:pt idx="928">
                  <c:v>-0.79132795333862005</c:v>
                </c:pt>
                <c:pt idx="929">
                  <c:v>-0.70937854051589999</c:v>
                </c:pt>
                <c:pt idx="930">
                  <c:v>-0.67319524288177002</c:v>
                </c:pt>
                <c:pt idx="931">
                  <c:v>-0.69367974996566995</c:v>
                </c:pt>
                <c:pt idx="932">
                  <c:v>-0.70197677612304998</c:v>
                </c:pt>
                <c:pt idx="933">
                  <c:v>-0.65100806951523005</c:v>
                </c:pt>
                <c:pt idx="934">
                  <c:v>-0.66937482357025002</c:v>
                </c:pt>
                <c:pt idx="935">
                  <c:v>-0.71085256338119995</c:v>
                </c:pt>
                <c:pt idx="936">
                  <c:v>-0.61601799726485995</c:v>
                </c:pt>
                <c:pt idx="937">
                  <c:v>-0.63675558567046997</c:v>
                </c:pt>
                <c:pt idx="938">
                  <c:v>-0.59525644779205</c:v>
                </c:pt>
                <c:pt idx="939">
                  <c:v>-0.62007969617844005</c:v>
                </c:pt>
                <c:pt idx="940">
                  <c:v>-0.61385685205460006</c:v>
                </c:pt>
                <c:pt idx="941">
                  <c:v>-0.62487822771071999</c:v>
                </c:pt>
                <c:pt idx="942">
                  <c:v>-0.65452712774277</c:v>
                </c:pt>
                <c:pt idx="943">
                  <c:v>-0.56426495313643998</c:v>
                </c:pt>
                <c:pt idx="944">
                  <c:v>-0.53337651491164995</c:v>
                </c:pt>
                <c:pt idx="945">
                  <c:v>-0.53386211395264005</c:v>
                </c:pt>
                <c:pt idx="946">
                  <c:v>-0.5260009765625</c:v>
                </c:pt>
                <c:pt idx="947">
                  <c:v>-0.51462119817733998</c:v>
                </c:pt>
                <c:pt idx="948">
                  <c:v>-0.5556281208992</c:v>
                </c:pt>
                <c:pt idx="949">
                  <c:v>-0.52393716573714999</c:v>
                </c:pt>
                <c:pt idx="950">
                  <c:v>-0.47871598601340998</c:v>
                </c:pt>
                <c:pt idx="951">
                  <c:v>-0.45773708820343001</c:v>
                </c:pt>
                <c:pt idx="952">
                  <c:v>-0.45914953947067</c:v>
                </c:pt>
                <c:pt idx="953">
                  <c:v>-0.43714740872383001</c:v>
                </c:pt>
                <c:pt idx="954">
                  <c:v>-0.45042628049849998</c:v>
                </c:pt>
                <c:pt idx="955">
                  <c:v>-0.46003380417824002</c:v>
                </c:pt>
                <c:pt idx="956">
                  <c:v>-0.45314025878906</c:v>
                </c:pt>
                <c:pt idx="957">
                  <c:v>-0.39529523253441001</c:v>
                </c:pt>
                <c:pt idx="958">
                  <c:v>-0.37758702039719</c:v>
                </c:pt>
                <c:pt idx="959">
                  <c:v>-0.39348226785660001</c:v>
                </c:pt>
                <c:pt idx="960">
                  <c:v>-0.36312189698219</c:v>
                </c:pt>
                <c:pt idx="961">
                  <c:v>-0.39054405689239002</c:v>
                </c:pt>
                <c:pt idx="962">
                  <c:v>-0.36134988069534002</c:v>
                </c:pt>
                <c:pt idx="963">
                  <c:v>-0.40424984693527</c:v>
                </c:pt>
                <c:pt idx="964">
                  <c:v>-0.31968629360199002</c:v>
                </c:pt>
                <c:pt idx="965">
                  <c:v>-0.29803702235222002</c:v>
                </c:pt>
                <c:pt idx="966">
                  <c:v>-0.28696072101593001</c:v>
                </c:pt>
                <c:pt idx="967">
                  <c:v>-0.29872387647629001</c:v>
                </c:pt>
                <c:pt idx="968">
                  <c:v>-0.29732093214989003</c:v>
                </c:pt>
                <c:pt idx="969">
                  <c:v>-0.33063596487044999</c:v>
                </c:pt>
                <c:pt idx="970">
                  <c:v>-0.34044143557549</c:v>
                </c:pt>
                <c:pt idx="971">
                  <c:v>-0.23291492462158001</c:v>
                </c:pt>
                <c:pt idx="972">
                  <c:v>-0.24089321494102001</c:v>
                </c:pt>
                <c:pt idx="973">
                  <c:v>-0.22108812630176999</c:v>
                </c:pt>
                <c:pt idx="974">
                  <c:v>-0.20061568915844</c:v>
                </c:pt>
                <c:pt idx="975">
                  <c:v>-0.21607172489165999</c:v>
                </c:pt>
                <c:pt idx="976">
                  <c:v>-0.23266308009624001</c:v>
                </c:pt>
                <c:pt idx="977">
                  <c:v>-0.24004024267196999</c:v>
                </c:pt>
                <c:pt idx="978">
                  <c:v>-0.17770980298519001</c:v>
                </c:pt>
                <c:pt idx="979">
                  <c:v>-0.13423347473145</c:v>
                </c:pt>
                <c:pt idx="980">
                  <c:v>-0.13397715985774999</c:v>
                </c:pt>
                <c:pt idx="981">
                  <c:v>-0.13980008661747001</c:v>
                </c:pt>
                <c:pt idx="982">
                  <c:v>-0.15557083487511</c:v>
                </c:pt>
                <c:pt idx="983">
                  <c:v>-0.16328890621662001</c:v>
                </c:pt>
                <c:pt idx="984">
                  <c:v>-0.15109649300575001</c:v>
                </c:pt>
                <c:pt idx="985">
                  <c:v>-9.9221274256709999E-2</c:v>
                </c:pt>
                <c:pt idx="986">
                  <c:v>-9.0893670916560004E-2</c:v>
                </c:pt>
                <c:pt idx="987">
                  <c:v>-6.1087213456629999E-2</c:v>
                </c:pt>
                <c:pt idx="988">
                  <c:v>-7.7980838716029996E-2</c:v>
                </c:pt>
                <c:pt idx="989">
                  <c:v>-9.2556327581409997E-2</c:v>
                </c:pt>
                <c:pt idx="990">
                  <c:v>-0.11298102140426999</c:v>
                </c:pt>
                <c:pt idx="991">
                  <c:v>-0.1082578599453</c:v>
                </c:pt>
                <c:pt idx="992">
                  <c:v>-1.1660776101049999E-2</c:v>
                </c:pt>
                <c:pt idx="993">
                  <c:v>3.9189481176400004E-3</c:v>
                </c:pt>
                <c:pt idx="994">
                  <c:v>1.1383553035560001E-2</c:v>
                </c:pt>
                <c:pt idx="995">
                  <c:v>-2.2675512358550001E-2</c:v>
                </c:pt>
                <c:pt idx="996">
                  <c:v>-1.285147853196E-2</c:v>
                </c:pt>
                <c:pt idx="997">
                  <c:v>-1.839694008231E-2</c:v>
                </c:pt>
                <c:pt idx="998">
                  <c:v>-1.7479980364440002E-2</c:v>
                </c:pt>
                <c:pt idx="999">
                  <c:v>4.79464866221E-2</c:v>
                </c:pt>
                <c:pt idx="1000">
                  <c:v>5.6796792894599997E-2</c:v>
                </c:pt>
                <c:pt idx="1001">
                  <c:v>6.7674331367020002E-2</c:v>
                </c:pt>
                <c:pt idx="1002">
                  <c:v>6.6067412495610003E-2</c:v>
                </c:pt>
                <c:pt idx="1003">
                  <c:v>6.9891825318339998E-2</c:v>
                </c:pt>
                <c:pt idx="1004">
                  <c:v>4.2556546628479998E-2</c:v>
                </c:pt>
                <c:pt idx="1005">
                  <c:v>4.9444869160650003E-2</c:v>
                </c:pt>
                <c:pt idx="1006">
                  <c:v>0.10524030774831999</c:v>
                </c:pt>
                <c:pt idx="1007">
                  <c:v>0.13331030309200001</c:v>
                </c:pt>
                <c:pt idx="1008">
                  <c:v>0.14748407900332999</c:v>
                </c:pt>
                <c:pt idx="1009">
                  <c:v>0.13791291415691001</c:v>
                </c:pt>
                <c:pt idx="1010">
                  <c:v>0.14422307908535001</c:v>
                </c:pt>
                <c:pt idx="1011">
                  <c:v>0.11550740897655</c:v>
                </c:pt>
                <c:pt idx="1012">
                  <c:v>0.18913580477238001</c:v>
                </c:pt>
                <c:pt idx="1013">
                  <c:v>0.20576794445515001</c:v>
                </c:pt>
                <c:pt idx="1014">
                  <c:v>0.22144699096680001</c:v>
                </c:pt>
                <c:pt idx="1015">
                  <c:v>0.20578566193580999</c:v>
                </c:pt>
                <c:pt idx="1016">
                  <c:v>0.20642542839049999</c:v>
                </c:pt>
                <c:pt idx="1017">
                  <c:v>0.21710698306560999</c:v>
                </c:pt>
                <c:pt idx="1018">
                  <c:v>0.28473493456840998</c:v>
                </c:pt>
                <c:pt idx="1019">
                  <c:v>0.29671409726143</c:v>
                </c:pt>
                <c:pt idx="1020">
                  <c:v>0.30578866600990001</c:v>
                </c:pt>
                <c:pt idx="1021">
                  <c:v>0.30654886364937001</c:v>
                </c:pt>
                <c:pt idx="1022">
                  <c:v>0.29023936390876998</c:v>
                </c:pt>
                <c:pt idx="1023">
                  <c:v>0.27937978506088001</c:v>
                </c:pt>
                <c:pt idx="1024">
                  <c:v>0.37266534566879</c:v>
                </c:pt>
                <c:pt idx="1025">
                  <c:v>0.36032342910767001</c:v>
                </c:pt>
                <c:pt idx="1026">
                  <c:v>0.36160448193549999</c:v>
                </c:pt>
                <c:pt idx="1027">
                  <c:v>0.36223906278610002</c:v>
                </c:pt>
                <c:pt idx="1028">
                  <c:v>0.35293534398079002</c:v>
                </c:pt>
                <c:pt idx="1029">
                  <c:v>0.33666512370110002</c:v>
                </c:pt>
                <c:pt idx="1030">
                  <c:v>0.43301352858543002</c:v>
                </c:pt>
                <c:pt idx="1031">
                  <c:v>0.42336690425873003</c:v>
                </c:pt>
                <c:pt idx="1032">
                  <c:v>0.42485174536705</c:v>
                </c:pt>
                <c:pt idx="1033">
                  <c:v>0.44737663865089</c:v>
                </c:pt>
                <c:pt idx="1034">
                  <c:v>0.41193637251853998</c:v>
                </c:pt>
                <c:pt idx="1035">
                  <c:v>0.49642306566237998</c:v>
                </c:pt>
                <c:pt idx="1036">
                  <c:v>0.49110093712807001</c:v>
                </c:pt>
                <c:pt idx="1037">
                  <c:v>0.52980273962020996</c:v>
                </c:pt>
                <c:pt idx="1038">
                  <c:v>0.49813431501388999</c:v>
                </c:pt>
                <c:pt idx="1039">
                  <c:v>0.51098555326462003</c:v>
                </c:pt>
                <c:pt idx="1040">
                  <c:v>0.48349672555923001</c:v>
                </c:pt>
                <c:pt idx="1041">
                  <c:v>0.54667598009108997</c:v>
                </c:pt>
                <c:pt idx="1042">
                  <c:v>0.53041964769363004</c:v>
                </c:pt>
                <c:pt idx="1043">
                  <c:v>0.55082178115845004</c:v>
                </c:pt>
                <c:pt idx="1044">
                  <c:v>0.55577605962752996</c:v>
                </c:pt>
                <c:pt idx="1045">
                  <c:v>0.52750074863434004</c:v>
                </c:pt>
                <c:pt idx="1046">
                  <c:v>0.50703984498978005</c:v>
                </c:pt>
                <c:pt idx="1047">
                  <c:v>0.56734740734099998</c:v>
                </c:pt>
                <c:pt idx="1048">
                  <c:v>0.53506708145142001</c:v>
                </c:pt>
                <c:pt idx="1049">
                  <c:v>0.55899518728256004</c:v>
                </c:pt>
                <c:pt idx="1050">
                  <c:v>0.53043276071547996</c:v>
                </c:pt>
                <c:pt idx="1051">
                  <c:v>0.54403853416443004</c:v>
                </c:pt>
                <c:pt idx="1052">
                  <c:v>0.52676391601562</c:v>
                </c:pt>
                <c:pt idx="1053">
                  <c:v>0.54342263936996005</c:v>
                </c:pt>
                <c:pt idx="1054">
                  <c:v>0.56924921274185003</c:v>
                </c:pt>
                <c:pt idx="1055">
                  <c:v>0.524369597435</c:v>
                </c:pt>
                <c:pt idx="1056">
                  <c:v>0.54998207092285001</c:v>
                </c:pt>
                <c:pt idx="1057">
                  <c:v>0.52005034685134999</c:v>
                </c:pt>
                <c:pt idx="1058">
                  <c:v>0.51636320352553999</c:v>
                </c:pt>
                <c:pt idx="1059">
                  <c:v>0.53771400451660001</c:v>
                </c:pt>
                <c:pt idx="1060">
                  <c:v>0.56335699558258001</c:v>
                </c:pt>
                <c:pt idx="1061">
                  <c:v>0.54058116674422996</c:v>
                </c:pt>
                <c:pt idx="1062">
                  <c:v>0.53706175088882002</c:v>
                </c:pt>
                <c:pt idx="1063">
                  <c:v>0.51933127641678001</c:v>
                </c:pt>
                <c:pt idx="1064">
                  <c:v>0.52131098508835005</c:v>
                </c:pt>
                <c:pt idx="1065">
                  <c:v>0.53292721509933005</c:v>
                </c:pt>
                <c:pt idx="1066">
                  <c:v>0.554143846035</c:v>
                </c:pt>
                <c:pt idx="1067">
                  <c:v>0.54971635341643998</c:v>
                </c:pt>
                <c:pt idx="1068">
                  <c:v>0.53218924999237005</c:v>
                </c:pt>
                <c:pt idx="1069">
                  <c:v>0.51685005426407005</c:v>
                </c:pt>
                <c:pt idx="1070">
                  <c:v>0.51140111684798994</c:v>
                </c:pt>
                <c:pt idx="1071">
                  <c:v>0.55983966588973999</c:v>
                </c:pt>
                <c:pt idx="1072">
                  <c:v>0.54846006631850996</c:v>
                </c:pt>
                <c:pt idx="1073">
                  <c:v>0.56633812189101995</c:v>
                </c:pt>
                <c:pt idx="1074">
                  <c:v>0.54504835605621005</c:v>
                </c:pt>
                <c:pt idx="1075">
                  <c:v>0.52374857664107999</c:v>
                </c:pt>
                <c:pt idx="1076">
                  <c:v>0.53803008794785001</c:v>
                </c:pt>
                <c:pt idx="1077">
                  <c:v>0.57800054550170998</c:v>
                </c:pt>
                <c:pt idx="1078">
                  <c:v>0.56241101026535001</c:v>
                </c:pt>
                <c:pt idx="1079">
                  <c:v>0.60446429252625</c:v>
                </c:pt>
                <c:pt idx="1080">
                  <c:v>0.56022995710373003</c:v>
                </c:pt>
                <c:pt idx="1081">
                  <c:v>0.56431585550308005</c:v>
                </c:pt>
                <c:pt idx="1082">
                  <c:v>0.57196491956711004</c:v>
                </c:pt>
                <c:pt idx="1083">
                  <c:v>0.66483253240585005</c:v>
                </c:pt>
                <c:pt idx="1084">
                  <c:v>0.67570596933365001</c:v>
                </c:pt>
                <c:pt idx="1085">
                  <c:v>0.67824411392212003</c:v>
                </c:pt>
                <c:pt idx="1086">
                  <c:v>0.66360729932785001</c:v>
                </c:pt>
                <c:pt idx="1087">
                  <c:v>0.65262448787688998</c:v>
                </c:pt>
                <c:pt idx="1088">
                  <c:v>0.66311752796172996</c:v>
                </c:pt>
                <c:pt idx="1089">
                  <c:v>0.74136584997177002</c:v>
                </c:pt>
                <c:pt idx="1090">
                  <c:v>0.74934440851212003</c:v>
                </c:pt>
                <c:pt idx="1091">
                  <c:v>0.75971174240112005</c:v>
                </c:pt>
                <c:pt idx="1092">
                  <c:v>0.75134325027465998</c:v>
                </c:pt>
                <c:pt idx="1093">
                  <c:v>0.72242146730422996</c:v>
                </c:pt>
                <c:pt idx="1094">
                  <c:v>0.73755300045012995</c:v>
                </c:pt>
                <c:pt idx="1095">
                  <c:v>0.78980863094330001</c:v>
                </c:pt>
                <c:pt idx="1096">
                  <c:v>0.79190027713776001</c:v>
                </c:pt>
                <c:pt idx="1097">
                  <c:v>0.80602526664733998</c:v>
                </c:pt>
                <c:pt idx="1098">
                  <c:v>0.82014673948287997</c:v>
                </c:pt>
                <c:pt idx="1099">
                  <c:v>0.81012934446335005</c:v>
                </c:pt>
                <c:pt idx="1100">
                  <c:v>0.78895622491837003</c:v>
                </c:pt>
                <c:pt idx="1101">
                  <c:v>0.79171091318130005</c:v>
                </c:pt>
                <c:pt idx="1102">
                  <c:v>0.87873715162277</c:v>
                </c:pt>
                <c:pt idx="1103">
                  <c:v>0.87781250476837003</c:v>
                </c:pt>
                <c:pt idx="1104">
                  <c:v>0.89650195837020996</c:v>
                </c:pt>
                <c:pt idx="1105">
                  <c:v>0.88638585805893</c:v>
                </c:pt>
                <c:pt idx="1106">
                  <c:v>0.87394118309020996</c:v>
                </c:pt>
                <c:pt idx="1107">
                  <c:v>0.86670351028442005</c:v>
                </c:pt>
                <c:pt idx="1108">
                  <c:v>0.85260862112044999</c:v>
                </c:pt>
                <c:pt idx="1109">
                  <c:v>0.96789401769637995</c:v>
                </c:pt>
                <c:pt idx="1110">
                  <c:v>0.97646236419678001</c:v>
                </c:pt>
                <c:pt idx="1111">
                  <c:v>0.99312162399292003</c:v>
                </c:pt>
                <c:pt idx="1112">
                  <c:v>0.96745330095291004</c:v>
                </c:pt>
                <c:pt idx="1113">
                  <c:v>0.96436166763305997</c:v>
                </c:pt>
                <c:pt idx="1114">
                  <c:v>0.97120106220244995</c:v>
                </c:pt>
                <c:pt idx="1115">
                  <c:v>1.0615464448929</c:v>
                </c:pt>
                <c:pt idx="1116">
                  <c:v>1.0654817819594999</c:v>
                </c:pt>
                <c:pt idx="1117">
                  <c:v>1.0656201839446999</c:v>
                </c:pt>
                <c:pt idx="1118">
                  <c:v>1.0471438169478999</c:v>
                </c:pt>
                <c:pt idx="1119">
                  <c:v>1.0488651990891</c:v>
                </c:pt>
                <c:pt idx="1120">
                  <c:v>1.0464838743210001</c:v>
                </c:pt>
                <c:pt idx="1121">
                  <c:v>1.1146198511123999</c:v>
                </c:pt>
                <c:pt idx="1122">
                  <c:v>1.1195772886276001</c:v>
                </c:pt>
                <c:pt idx="1123">
                  <c:v>1.1246070861816</c:v>
                </c:pt>
                <c:pt idx="1124">
                  <c:v>1.1248500347137</c:v>
                </c:pt>
                <c:pt idx="1125">
                  <c:v>1.1543512344360001</c:v>
                </c:pt>
                <c:pt idx="1126">
                  <c:v>1.1172331571578999</c:v>
                </c:pt>
                <c:pt idx="1127">
                  <c:v>1.1033726930618</c:v>
                </c:pt>
                <c:pt idx="1128">
                  <c:v>1.1743650436401001</c:v>
                </c:pt>
                <c:pt idx="1129">
                  <c:v>1.1946465969086</c:v>
                </c:pt>
                <c:pt idx="1130">
                  <c:v>1.2060788869857999</c:v>
                </c:pt>
                <c:pt idx="1131">
                  <c:v>1.1934078931808001</c:v>
                </c:pt>
                <c:pt idx="1132">
                  <c:v>1.2030303478241</c:v>
                </c:pt>
                <c:pt idx="1133">
                  <c:v>1.1776689291</c:v>
                </c:pt>
                <c:pt idx="1134">
                  <c:v>1.1882618665694999</c:v>
                </c:pt>
                <c:pt idx="1135">
                  <c:v>1.2775052785873</c:v>
                </c:pt>
                <c:pt idx="1136">
                  <c:v>1.2939007282257</c:v>
                </c:pt>
                <c:pt idx="1137">
                  <c:v>1.2706415653229</c:v>
                </c:pt>
                <c:pt idx="1138">
                  <c:v>1.2651587724686</c:v>
                </c:pt>
                <c:pt idx="1139">
                  <c:v>1.2604057788848999</c:v>
                </c:pt>
                <c:pt idx="1140">
                  <c:v>1.2671837806702</c:v>
                </c:pt>
                <c:pt idx="1141">
                  <c:v>1.2724233865737999</c:v>
                </c:pt>
                <c:pt idx="1142">
                  <c:v>1.3651092052460001</c:v>
                </c:pt>
                <c:pt idx="1143">
                  <c:v>1.3651092052460001</c:v>
                </c:pt>
                <c:pt idx="1144">
                  <c:v>1.3594766855239999</c:v>
                </c:pt>
                <c:pt idx="1145">
                  <c:v>1.3379976749419999</c:v>
                </c:pt>
                <c:pt idx="1146">
                  <c:v>1.3499699831009</c:v>
                </c:pt>
                <c:pt idx="1147">
                  <c:v>1.3652089834212999</c:v>
                </c:pt>
                <c:pt idx="1148">
                  <c:v>1.3389620780945</c:v>
                </c:pt>
                <c:pt idx="1149">
                  <c:v>1.4242717027664</c:v>
                </c:pt>
                <c:pt idx="1150">
                  <c:v>1.4363958835602</c:v>
                </c:pt>
                <c:pt idx="1151">
                  <c:v>1.4363958835602</c:v>
                </c:pt>
                <c:pt idx="1152">
                  <c:v>1.4357707500457999</c:v>
                </c:pt>
                <c:pt idx="1153">
                  <c:v>1.4327685832977</c:v>
                </c:pt>
                <c:pt idx="1154">
                  <c:v>1.4208899736403999</c:v>
                </c:pt>
                <c:pt idx="1155">
                  <c:v>1.4199969768523999</c:v>
                </c:pt>
                <c:pt idx="1156">
                  <c:v>1.5260499715805</c:v>
                </c:pt>
                <c:pt idx="1157">
                  <c:v>1.5253365039825</c:v>
                </c:pt>
                <c:pt idx="1158">
                  <c:v>1.5111429691314999</c:v>
                </c:pt>
                <c:pt idx="1159">
                  <c:v>1.5160349607468</c:v>
                </c:pt>
                <c:pt idx="1160">
                  <c:v>1.5051326751709</c:v>
                </c:pt>
                <c:pt idx="1161">
                  <c:v>1.5051326751709</c:v>
                </c:pt>
                <c:pt idx="1162">
                  <c:v>1.5811823606491</c:v>
                </c:pt>
                <c:pt idx="1163">
                  <c:v>1.5806027650833001</c:v>
                </c:pt>
                <c:pt idx="1164">
                  <c:v>1.5878272056580001</c:v>
                </c:pt>
                <c:pt idx="1165">
                  <c:v>1.5706423521041999</c:v>
                </c:pt>
                <c:pt idx="1166">
                  <c:v>1.5690206289291</c:v>
                </c:pt>
                <c:pt idx="1167">
                  <c:v>1.5683411359787001</c:v>
                </c:pt>
                <c:pt idx="1168">
                  <c:v>1.5776238441467001</c:v>
                </c:pt>
                <c:pt idx="1169">
                  <c:v>1.6455600261687999</c:v>
                </c:pt>
                <c:pt idx="1170">
                  <c:v>1.6632090806961</c:v>
                </c:pt>
                <c:pt idx="1171">
                  <c:v>1.6966260671616</c:v>
                </c:pt>
                <c:pt idx="1172">
                  <c:v>1.6647065877914</c:v>
                </c:pt>
                <c:pt idx="1173">
                  <c:v>1.6561553478241</c:v>
                </c:pt>
                <c:pt idx="1174">
                  <c:v>1.6479389667511</c:v>
                </c:pt>
                <c:pt idx="1175">
                  <c:v>1.6434583663939999</c:v>
                </c:pt>
                <c:pt idx="1176">
                  <c:v>1.7211002111435001</c:v>
                </c:pt>
                <c:pt idx="1177">
                  <c:v>1.7385098934173999</c:v>
                </c:pt>
                <c:pt idx="1178">
                  <c:v>1.7331047058105</c:v>
                </c:pt>
                <c:pt idx="1179">
                  <c:v>1.7363247871398999</c:v>
                </c:pt>
                <c:pt idx="1180">
                  <c:v>1.7278250455855999</c:v>
                </c:pt>
                <c:pt idx="1181">
                  <c:v>1.7343530654907</c:v>
                </c:pt>
                <c:pt idx="1182">
                  <c:v>1.6970099210739</c:v>
                </c:pt>
                <c:pt idx="1183">
                  <c:v>1.7801358699798999</c:v>
                </c:pt>
                <c:pt idx="1184">
                  <c:v>1.7802191972732999</c:v>
                </c:pt>
                <c:pt idx="1185">
                  <c:v>1.8064749240875</c:v>
                </c:pt>
                <c:pt idx="1186">
                  <c:v>1.7873547077178999</c:v>
                </c:pt>
                <c:pt idx="1187">
                  <c:v>1.7853932380676001</c:v>
                </c:pt>
                <c:pt idx="1188">
                  <c:v>1.7951774597168</c:v>
                </c:pt>
                <c:pt idx="1189">
                  <c:v>1.7777667045593</c:v>
                </c:pt>
                <c:pt idx="1190">
                  <c:v>1.8687120676041</c:v>
                </c:pt>
                <c:pt idx="1191">
                  <c:v>1.8613568544387999</c:v>
                </c:pt>
                <c:pt idx="1192">
                  <c:v>1.8597646951675</c:v>
                </c:pt>
                <c:pt idx="1193">
                  <c:v>1.8640342950821001</c:v>
                </c:pt>
                <c:pt idx="1194">
                  <c:v>1.8470216989517001</c:v>
                </c:pt>
                <c:pt idx="1195">
                  <c:v>1.8430781364441</c:v>
                </c:pt>
                <c:pt idx="1196">
                  <c:v>1.8487093448639</c:v>
                </c:pt>
                <c:pt idx="1197">
                  <c:v>1.9234292507171999</c:v>
                </c:pt>
                <c:pt idx="1198">
                  <c:v>1.9272745847702</c:v>
                </c:pt>
                <c:pt idx="1199">
                  <c:v>1.9312453269958001</c:v>
                </c:pt>
                <c:pt idx="1200">
                  <c:v>1.9390729665755999</c:v>
                </c:pt>
                <c:pt idx="1201">
                  <c:v>1.9436947107314999</c:v>
                </c:pt>
                <c:pt idx="1202">
                  <c:v>1.9167033433914</c:v>
                </c:pt>
                <c:pt idx="1203">
                  <c:v>1.9225298166275</c:v>
                </c:pt>
                <c:pt idx="1204">
                  <c:v>1.9860119819641</c:v>
                </c:pt>
                <c:pt idx="1205">
                  <c:v>1.9967570304871001</c:v>
                </c:pt>
                <c:pt idx="1206">
                  <c:v>2.0073735713958998</c:v>
                </c:pt>
                <c:pt idx="1207">
                  <c:v>2.0170383453368999</c:v>
                </c:pt>
                <c:pt idx="1208">
                  <c:v>2.0030570030211998</c:v>
                </c:pt>
                <c:pt idx="1209">
                  <c:v>1.9942086935043</c:v>
                </c:pt>
                <c:pt idx="1210">
                  <c:v>1.9999080896378001</c:v>
                </c:pt>
                <c:pt idx="1211">
                  <c:v>2.0532195568085001</c:v>
                </c:pt>
                <c:pt idx="1212">
                  <c:v>2.0738792419433998</c:v>
                </c:pt>
                <c:pt idx="1213">
                  <c:v>2.0779585838318</c:v>
                </c:pt>
                <c:pt idx="1214">
                  <c:v>2.0824406147003001</c:v>
                </c:pt>
                <c:pt idx="1215">
                  <c:v>2.0669765472411998</c:v>
                </c:pt>
                <c:pt idx="1216">
                  <c:v>2.0778694152832</c:v>
                </c:pt>
                <c:pt idx="1217">
                  <c:v>2.0566375255585001</c:v>
                </c:pt>
                <c:pt idx="1218">
                  <c:v>2.1322965621947998</c:v>
                </c:pt>
                <c:pt idx="1219">
                  <c:v>2.1359269618988002</c:v>
                </c:pt>
                <c:pt idx="1220">
                  <c:v>2.1518599987029998</c:v>
                </c:pt>
                <c:pt idx="1221">
                  <c:v>2.1391119956970002</c:v>
                </c:pt>
                <c:pt idx="1222">
                  <c:v>2.1430907249450999</c:v>
                </c:pt>
                <c:pt idx="1223">
                  <c:v>2.1413521766663002</c:v>
                </c:pt>
                <c:pt idx="1224">
                  <c:v>2.1257050037384002</c:v>
                </c:pt>
                <c:pt idx="1225">
                  <c:v>2.1987454891204998</c:v>
                </c:pt>
                <c:pt idx="1226">
                  <c:v>2.2221703529357999</c:v>
                </c:pt>
                <c:pt idx="1227">
                  <c:v>2.2342221736907999</c:v>
                </c:pt>
                <c:pt idx="1228">
                  <c:v>2.2202701568604</c:v>
                </c:pt>
                <c:pt idx="1229">
                  <c:v>2.2509422302246</c:v>
                </c:pt>
                <c:pt idx="1230">
                  <c:v>2.2189903259277002</c:v>
                </c:pt>
                <c:pt idx="1231">
                  <c:v>2.2162408828735001</c:v>
                </c:pt>
                <c:pt idx="1232">
                  <c:v>2.3126556873321999</c:v>
                </c:pt>
                <c:pt idx="1233">
                  <c:v>2.3095085620879998</c:v>
                </c:pt>
                <c:pt idx="1234">
                  <c:v>2.3127715587615998</c:v>
                </c:pt>
                <c:pt idx="1235">
                  <c:v>2.3310663700104</c:v>
                </c:pt>
                <c:pt idx="1236">
                  <c:v>2.3103597164153999</c:v>
                </c:pt>
                <c:pt idx="1237">
                  <c:v>2.2929894924164</c:v>
                </c:pt>
                <c:pt idx="1238">
                  <c:v>2.3055765628814999</c:v>
                </c:pt>
                <c:pt idx="1239">
                  <c:v>2.3666589260100999</c:v>
                </c:pt>
                <c:pt idx="1240">
                  <c:v>2.3922982215881001</c:v>
                </c:pt>
                <c:pt idx="1241">
                  <c:v>2.3867368698120002</c:v>
                </c:pt>
                <c:pt idx="1242">
                  <c:v>2.3904368877411</c:v>
                </c:pt>
                <c:pt idx="1243">
                  <c:v>2.3960144519806001</c:v>
                </c:pt>
                <c:pt idx="1244">
                  <c:v>2.3835566043854</c:v>
                </c:pt>
                <c:pt idx="1245">
                  <c:v>2.3768093585968</c:v>
                </c:pt>
                <c:pt idx="1246">
                  <c:v>2.4522051811218</c:v>
                </c:pt>
                <c:pt idx="1247">
                  <c:v>2.4917025566100999</c:v>
                </c:pt>
                <c:pt idx="1248">
                  <c:v>2.4868929386139</c:v>
                </c:pt>
                <c:pt idx="1249">
                  <c:v>2.4735867977142001</c:v>
                </c:pt>
                <c:pt idx="1250">
                  <c:v>2.4711413383484002</c:v>
                </c:pt>
                <c:pt idx="1251">
                  <c:v>2.4636313915253001</c:v>
                </c:pt>
                <c:pt idx="1252">
                  <c:v>2.4727041721343999</c:v>
                </c:pt>
                <c:pt idx="1253">
                  <c:v>2.5420351028442001</c:v>
                </c:pt>
                <c:pt idx="1254">
                  <c:v>2.5479774475097998</c:v>
                </c:pt>
                <c:pt idx="1255">
                  <c:v>2.5550143718718998</c:v>
                </c:pt>
                <c:pt idx="1256">
                  <c:v>2.5761260986328001</c:v>
                </c:pt>
                <c:pt idx="1257">
                  <c:v>2.5475988388061999</c:v>
                </c:pt>
                <c:pt idx="1258">
                  <c:v>2.5307228565215998</c:v>
                </c:pt>
                <c:pt idx="1259">
                  <c:v>2.5211918354034002</c:v>
                </c:pt>
                <c:pt idx="1260">
                  <c:v>2.6349270343781002</c:v>
                </c:pt>
                <c:pt idx="1261">
                  <c:v>2.6205875873565998</c:v>
                </c:pt>
                <c:pt idx="1262">
                  <c:v>2.6488866806029998</c:v>
                </c:pt>
                <c:pt idx="1263">
                  <c:v>2.6365885734557999</c:v>
                </c:pt>
                <c:pt idx="1264">
                  <c:v>2.6415238380432</c:v>
                </c:pt>
                <c:pt idx="1265">
                  <c:v>2.6591129302979</c:v>
                </c:pt>
                <c:pt idx="1266">
                  <c:v>2.6207060813904</c:v>
                </c:pt>
                <c:pt idx="1267">
                  <c:v>2.7178034782410001</c:v>
                </c:pt>
                <c:pt idx="1268">
                  <c:v>2.7240505218506001</c:v>
                </c:pt>
                <c:pt idx="1269">
                  <c:v>2.7338914871215998</c:v>
                </c:pt>
                <c:pt idx="1270">
                  <c:v>2.7539229393004998</c:v>
                </c:pt>
                <c:pt idx="1271">
                  <c:v>2.7380652427672998</c:v>
                </c:pt>
                <c:pt idx="1272">
                  <c:v>2.7174224853515998</c:v>
                </c:pt>
                <c:pt idx="1273">
                  <c:v>2.7207465171814</c:v>
                </c:pt>
                <c:pt idx="1274">
                  <c:v>2.7875680923461998</c:v>
                </c:pt>
                <c:pt idx="1275">
                  <c:v>2.8118040561675999</c:v>
                </c:pt>
                <c:pt idx="1276">
                  <c:v>2.8076267242432</c:v>
                </c:pt>
                <c:pt idx="1277">
                  <c:v>2.8152775764464999</c:v>
                </c:pt>
                <c:pt idx="1278">
                  <c:v>2.8092246055603001</c:v>
                </c:pt>
                <c:pt idx="1279">
                  <c:v>2.7985398769379</c:v>
                </c:pt>
                <c:pt idx="1280">
                  <c:v>2.8038852214813001</c:v>
                </c:pt>
                <c:pt idx="1281">
                  <c:v>2.8953812122345002</c:v>
                </c:pt>
                <c:pt idx="1282">
                  <c:v>2.8849039077758998</c:v>
                </c:pt>
                <c:pt idx="1283">
                  <c:v>2.8921799659728999</c:v>
                </c:pt>
                <c:pt idx="1284">
                  <c:v>2.9026937484741002</c:v>
                </c:pt>
                <c:pt idx="1285">
                  <c:v>2.8617665767670002</c:v>
                </c:pt>
                <c:pt idx="1286">
                  <c:v>2.8894538879395002</c:v>
                </c:pt>
                <c:pt idx="1287">
                  <c:v>2.8832030296325999</c:v>
                </c:pt>
                <c:pt idx="1288">
                  <c:v>2.9670553207396999</c:v>
                </c:pt>
                <c:pt idx="1289">
                  <c:v>2.9565422534943</c:v>
                </c:pt>
                <c:pt idx="1290">
                  <c:v>2.9791049957275</c:v>
                </c:pt>
                <c:pt idx="1291">
                  <c:v>2.9933397769928001</c:v>
                </c:pt>
                <c:pt idx="1292">
                  <c:v>2.9687209129332999</c:v>
                </c:pt>
                <c:pt idx="1293">
                  <c:v>2.9766676425934002</c:v>
                </c:pt>
                <c:pt idx="1294">
                  <c:v>2.9740233421325999</c:v>
                </c:pt>
                <c:pt idx="1295">
                  <c:v>3.0413541793822998</c:v>
                </c:pt>
                <c:pt idx="1296">
                  <c:v>3.0585327148438002</c:v>
                </c:pt>
                <c:pt idx="1297">
                  <c:v>3.0518743991852002</c:v>
                </c:pt>
                <c:pt idx="1298">
                  <c:v>3.0751757621764999</c:v>
                </c:pt>
                <c:pt idx="1299">
                  <c:v>3.0599422454834002</c:v>
                </c:pt>
                <c:pt idx="1300">
                  <c:v>3.0651743412018</c:v>
                </c:pt>
                <c:pt idx="1301">
                  <c:v>3.0351715087890998</c:v>
                </c:pt>
                <c:pt idx="1302">
                  <c:v>3.1435704231261998</c:v>
                </c:pt>
                <c:pt idx="1303">
                  <c:v>3.1523897647857999</c:v>
                </c:pt>
                <c:pt idx="1304">
                  <c:v>3.1446359157561998</c:v>
                </c:pt>
                <c:pt idx="1305">
                  <c:v>3.1400451660156001</c:v>
                </c:pt>
                <c:pt idx="1306">
                  <c:v>3.1369338035582999</c:v>
                </c:pt>
                <c:pt idx="1307">
                  <c:v>3.1550595760345002</c:v>
                </c:pt>
                <c:pt idx="1308">
                  <c:v>3.2347342967986998</c:v>
                </c:pt>
                <c:pt idx="1309">
                  <c:v>3.2273647785186999</c:v>
                </c:pt>
                <c:pt idx="1310">
                  <c:v>3.2645184993743999</c:v>
                </c:pt>
                <c:pt idx="1311">
                  <c:v>3.2586808204650999</c:v>
                </c:pt>
                <c:pt idx="1312">
                  <c:v>3.2412345409393</c:v>
                </c:pt>
                <c:pt idx="1313">
                  <c:v>3.2223517894745002</c:v>
                </c:pt>
                <c:pt idx="1314">
                  <c:v>3.3033208847046001</c:v>
                </c:pt>
                <c:pt idx="1315">
                  <c:v>3.3262801170349001</c:v>
                </c:pt>
                <c:pt idx="1316">
                  <c:v>3.3443095684052002</c:v>
                </c:pt>
                <c:pt idx="1317">
                  <c:v>3.3406550884246999</c:v>
                </c:pt>
                <c:pt idx="1318">
                  <c:v>3.3324060440063001</c:v>
                </c:pt>
                <c:pt idx="1319">
                  <c:v>3.3134541511536</c:v>
                </c:pt>
                <c:pt idx="1320">
                  <c:v>3.3974697589874001</c:v>
                </c:pt>
                <c:pt idx="1321">
                  <c:v>3.4171960353850999</c:v>
                </c:pt>
                <c:pt idx="1322">
                  <c:v>3.4351036548614</c:v>
                </c:pt>
                <c:pt idx="1323">
                  <c:v>3.4000782966614</c:v>
                </c:pt>
                <c:pt idx="1324">
                  <c:v>3.4182598590850999</c:v>
                </c:pt>
                <c:pt idx="1325">
                  <c:v>3.4071416854857999</c:v>
                </c:pt>
                <c:pt idx="1326">
                  <c:v>3.4859137535095002</c:v>
                </c:pt>
                <c:pt idx="1327">
                  <c:v>3.5141005516052002</c:v>
                </c:pt>
                <c:pt idx="1328">
                  <c:v>3.5147869586945002</c:v>
                </c:pt>
                <c:pt idx="1329">
                  <c:v>3.5201086997986</c:v>
                </c:pt>
                <c:pt idx="1330">
                  <c:v>3.4794731140136999</c:v>
                </c:pt>
                <c:pt idx="1331">
                  <c:v>3.4617123603821001</c:v>
                </c:pt>
                <c:pt idx="1332">
                  <c:v>3.5776984691620002</c:v>
                </c:pt>
                <c:pt idx="1333">
                  <c:v>3.5782413482665998</c:v>
                </c:pt>
                <c:pt idx="1334">
                  <c:v>3.5717489719390998</c:v>
                </c:pt>
                <c:pt idx="1335">
                  <c:v>3.5688362121582</c:v>
                </c:pt>
                <c:pt idx="1336">
                  <c:v>3.5802733898163002</c:v>
                </c:pt>
                <c:pt idx="1337">
                  <c:v>3.5867645740509002</c:v>
                </c:pt>
                <c:pt idx="1338">
                  <c:v>3.6692502498627002</c:v>
                </c:pt>
                <c:pt idx="1339">
                  <c:v>3.6666655540466002</c:v>
                </c:pt>
                <c:pt idx="1340">
                  <c:v>3.6607921123504998</c:v>
                </c:pt>
                <c:pt idx="1341">
                  <c:v>3.6888811588286998</c:v>
                </c:pt>
                <c:pt idx="1342">
                  <c:v>3.6682159900664999</c:v>
                </c:pt>
                <c:pt idx="1343">
                  <c:v>3.6730823516846001</c:v>
                </c:pt>
                <c:pt idx="1344">
                  <c:v>3.7568008899689</c:v>
                </c:pt>
                <c:pt idx="1345">
                  <c:v>3.7454121112822998</c:v>
                </c:pt>
                <c:pt idx="1346">
                  <c:v>3.7467110157013002</c:v>
                </c:pt>
                <c:pt idx="1347">
                  <c:v>3.7650299072265998</c:v>
                </c:pt>
                <c:pt idx="1348">
                  <c:v>3.7681677341461</c:v>
                </c:pt>
                <c:pt idx="1349">
                  <c:v>3.7541360855103001</c:v>
                </c:pt>
                <c:pt idx="1350">
                  <c:v>3.8405623435974001</c:v>
                </c:pt>
                <c:pt idx="1351">
                  <c:v>3.8394978046417001</c:v>
                </c:pt>
                <c:pt idx="1352">
                  <c:v>3.8520674705504998</c:v>
                </c:pt>
                <c:pt idx="1353">
                  <c:v>3.8757615089417001</c:v>
                </c:pt>
                <c:pt idx="1354">
                  <c:v>3.8365883827209002</c:v>
                </c:pt>
                <c:pt idx="1355">
                  <c:v>3.8291597366332999</c:v>
                </c:pt>
                <c:pt idx="1356">
                  <c:v>3.9302699565886998</c:v>
                </c:pt>
                <c:pt idx="1357">
                  <c:v>3.9309065341949001</c:v>
                </c:pt>
                <c:pt idx="1358">
                  <c:v>3.9482555389403999</c:v>
                </c:pt>
                <c:pt idx="1359">
                  <c:v>3.9533226490021001</c:v>
                </c:pt>
                <c:pt idx="1360">
                  <c:v>3.9391694068908998</c:v>
                </c:pt>
                <c:pt idx="1361">
                  <c:v>3.9236557483672998</c:v>
                </c:pt>
                <c:pt idx="1362">
                  <c:v>4.0113754272461</c:v>
                </c:pt>
                <c:pt idx="1363">
                  <c:v>4.0166110992431996</c:v>
                </c:pt>
                <c:pt idx="1364">
                  <c:v>4.0332508087157999</c:v>
                </c:pt>
                <c:pt idx="1365">
                  <c:v>4.0086956024170002</c:v>
                </c:pt>
                <c:pt idx="1366">
                  <c:v>4.0161471366881996</c:v>
                </c:pt>
                <c:pt idx="1367">
                  <c:v>4.0124669075012003</c:v>
                </c:pt>
                <c:pt idx="1368">
                  <c:v>4.0908808708190998</c:v>
                </c:pt>
                <c:pt idx="1369">
                  <c:v>4.1054267883301003</c:v>
                </c:pt>
                <c:pt idx="1370">
                  <c:v>4.0913991928101003</c:v>
                </c:pt>
                <c:pt idx="1371">
                  <c:v>4.0869016647339</c:v>
                </c:pt>
                <c:pt idx="1372">
                  <c:v>4.0848722457886</c:v>
                </c:pt>
                <c:pt idx="1373">
                  <c:v>4.0905737876892001</c:v>
                </c:pt>
                <c:pt idx="1374">
                  <c:v>4.1766467094420996</c:v>
                </c:pt>
                <c:pt idx="1375">
                  <c:v>4.1693139076232999</c:v>
                </c:pt>
                <c:pt idx="1376">
                  <c:v>4.1722626686095996</c:v>
                </c:pt>
                <c:pt idx="1377">
                  <c:v>4.1864228248595996</c:v>
                </c:pt>
                <c:pt idx="1378">
                  <c:v>4.1670002937317001</c:v>
                </c:pt>
                <c:pt idx="1379">
                  <c:v>4.1707139015198003</c:v>
                </c:pt>
                <c:pt idx="1380">
                  <c:v>4.2478723526001003</c:v>
                </c:pt>
                <c:pt idx="1381">
                  <c:v>4.2647814750670996</c:v>
                </c:pt>
                <c:pt idx="1382">
                  <c:v>4.2536268234253001</c:v>
                </c:pt>
                <c:pt idx="1383">
                  <c:v>4.2539415359496999</c:v>
                </c:pt>
                <c:pt idx="1384">
                  <c:v>4.2566652297973997</c:v>
                </c:pt>
                <c:pt idx="1385">
                  <c:v>4.2256240844726998</c:v>
                </c:pt>
                <c:pt idx="1386">
                  <c:v>4.3471441268920996</c:v>
                </c:pt>
                <c:pt idx="1387">
                  <c:v>4.3263978958129998</c:v>
                </c:pt>
                <c:pt idx="1388">
                  <c:v>4.3470039367676003</c:v>
                </c:pt>
                <c:pt idx="1389">
                  <c:v>4.3209023475646999</c:v>
                </c:pt>
                <c:pt idx="1390">
                  <c:v>4.3428139686584002</c:v>
                </c:pt>
                <c:pt idx="1391">
                  <c:v>4.3159928321837997</c:v>
                </c:pt>
                <c:pt idx="1392">
                  <c:v>4.4062056541443004</c:v>
                </c:pt>
                <c:pt idx="1393">
                  <c:v>4.4188733100890998</c:v>
                </c:pt>
                <c:pt idx="1394">
                  <c:v>4.4287071228026997</c:v>
                </c:pt>
                <c:pt idx="1395">
                  <c:v>4.4290590286254998</c:v>
                </c:pt>
                <c:pt idx="1396">
                  <c:v>4.4057688713073997</c:v>
                </c:pt>
                <c:pt idx="1397">
                  <c:v>4.4088554382323997</c:v>
                </c:pt>
                <c:pt idx="1398">
                  <c:v>4.3942837715148997</c:v>
                </c:pt>
                <c:pt idx="1399">
                  <c:v>4.4715604782104004</c:v>
                </c:pt>
                <c:pt idx="1400">
                  <c:v>4.4894094467162997</c:v>
                </c:pt>
                <c:pt idx="1401">
                  <c:v>4.4919490814209002</c:v>
                </c:pt>
                <c:pt idx="1402">
                  <c:v>4.4806098937987997</c:v>
                </c:pt>
                <c:pt idx="1403">
                  <c:v>4.4926381111145002</c:v>
                </c:pt>
                <c:pt idx="1404">
                  <c:v>4.4923739433289001</c:v>
                </c:pt>
                <c:pt idx="1405">
                  <c:v>4.4708604812621999</c:v>
                </c:pt>
                <c:pt idx="1406">
                  <c:v>4.5642151832581002</c:v>
                </c:pt>
                <c:pt idx="1407">
                  <c:v>4.5611867904662997</c:v>
                </c:pt>
                <c:pt idx="1408">
                  <c:v>4.6060252189636</c:v>
                </c:pt>
                <c:pt idx="1409">
                  <c:v>4.5726294517517001</c:v>
                </c:pt>
                <c:pt idx="1410">
                  <c:v>4.5712394714354998</c:v>
                </c:pt>
                <c:pt idx="1411">
                  <c:v>4.5482873916626003</c:v>
                </c:pt>
                <c:pt idx="1412">
                  <c:v>4.5419411659240998</c:v>
                </c:pt>
                <c:pt idx="1413">
                  <c:v>4.6389918327331996</c:v>
                </c:pt>
                <c:pt idx="1414">
                  <c:v>4.6670770645142001</c:v>
                </c:pt>
                <c:pt idx="1415">
                  <c:v>4.6444678306579998</c:v>
                </c:pt>
                <c:pt idx="1416">
                  <c:v>4.6556477546692001</c:v>
                </c:pt>
                <c:pt idx="1417">
                  <c:v>4.6539978981018004</c:v>
                </c:pt>
                <c:pt idx="1418">
                  <c:v>4.6590313911437997</c:v>
                </c:pt>
                <c:pt idx="1419">
                  <c:v>4.6198658943176003</c:v>
                </c:pt>
                <c:pt idx="1420">
                  <c:v>4.7186446189879998</c:v>
                </c:pt>
                <c:pt idx="1421">
                  <c:v>4.7106766700745002</c:v>
                </c:pt>
                <c:pt idx="1422">
                  <c:v>4.7292413711548003</c:v>
                </c:pt>
                <c:pt idx="1423">
                  <c:v>4.7334365844726998</c:v>
                </c:pt>
                <c:pt idx="1424">
                  <c:v>4.7284483909606996</c:v>
                </c:pt>
                <c:pt idx="1425">
                  <c:v>4.7074508666992001</c:v>
                </c:pt>
                <c:pt idx="1426">
                  <c:v>4.7198424339293998</c:v>
                </c:pt>
                <c:pt idx="1427">
                  <c:v>4.7878651618957999</c:v>
                </c:pt>
                <c:pt idx="1428">
                  <c:v>4.7972154617309997</c:v>
                </c:pt>
                <c:pt idx="1429">
                  <c:v>4.8192014694214</c:v>
                </c:pt>
                <c:pt idx="1430">
                  <c:v>4.8024854660034002</c:v>
                </c:pt>
                <c:pt idx="1431">
                  <c:v>4.8149375915526997</c:v>
                </c:pt>
                <c:pt idx="1432">
                  <c:v>4.8033194541931001</c:v>
                </c:pt>
                <c:pt idx="1433">
                  <c:v>4.7818055152893004</c:v>
                </c:pt>
                <c:pt idx="1434">
                  <c:v>4.8978281021118004</c:v>
                </c:pt>
                <c:pt idx="1435">
                  <c:v>4.8756976127625</c:v>
                </c:pt>
                <c:pt idx="1436">
                  <c:v>4.9011716842651003</c:v>
                </c:pt>
                <c:pt idx="1437">
                  <c:v>4.9061722755431996</c:v>
                </c:pt>
                <c:pt idx="1438">
                  <c:v>4.8804888725281002</c:v>
                </c:pt>
                <c:pt idx="1439">
                  <c:v>4.8648099899292001</c:v>
                </c:pt>
                <c:pt idx="1440">
                  <c:v>4.8604927062987997</c:v>
                </c:pt>
                <c:pt idx="1441">
                  <c:v>4.9538450241089</c:v>
                </c:pt>
                <c:pt idx="1442">
                  <c:v>4.9866638183593999</c:v>
                </c:pt>
                <c:pt idx="1443">
                  <c:v>4.9707970619201998</c:v>
                </c:pt>
                <c:pt idx="1444">
                  <c:v>4.9884939193726003</c:v>
                </c:pt>
                <c:pt idx="1445">
                  <c:v>4.9901728630065998</c:v>
                </c:pt>
                <c:pt idx="1446">
                  <c:v>4.9664468765259002</c:v>
                </c:pt>
                <c:pt idx="1447">
                  <c:v>4.9692296981812003</c:v>
                </c:pt>
                <c:pt idx="1448">
                  <c:v>5.0580706596375</c:v>
                </c:pt>
                <c:pt idx="1449">
                  <c:v>5.0790448188781996</c:v>
                </c:pt>
                <c:pt idx="1450">
                  <c:v>5.0939807891845996</c:v>
                </c:pt>
                <c:pt idx="1451">
                  <c:v>5.0674800872803001</c:v>
                </c:pt>
                <c:pt idx="1452">
                  <c:v>5.0611643791198997</c:v>
                </c:pt>
                <c:pt idx="1453">
                  <c:v>5.0650944709778001</c:v>
                </c:pt>
                <c:pt idx="1454">
                  <c:v>5.0508937835693004</c:v>
                </c:pt>
                <c:pt idx="1455">
                  <c:v>5.1184420585631996</c:v>
                </c:pt>
                <c:pt idx="1456">
                  <c:v>5.1566953659057999</c:v>
                </c:pt>
                <c:pt idx="1457">
                  <c:v>5.1375679969787997</c:v>
                </c:pt>
                <c:pt idx="1458">
                  <c:v>5.1413664817809996</c:v>
                </c:pt>
                <c:pt idx="1459">
                  <c:v>5.1325693130493004</c:v>
                </c:pt>
                <c:pt idx="1460">
                  <c:v>5.1178188323975</c:v>
                </c:pt>
                <c:pt idx="1461">
                  <c:v>5.1273431777954004</c:v>
                </c:pt>
                <c:pt idx="1462">
                  <c:v>5.1938753128051998</c:v>
                </c:pt>
                <c:pt idx="1463">
                  <c:v>5.2143716812134002</c:v>
                </c:pt>
                <c:pt idx="1464">
                  <c:v>5.2239503860473997</c:v>
                </c:pt>
                <c:pt idx="1465">
                  <c:v>5.2381987571715998</c:v>
                </c:pt>
                <c:pt idx="1466">
                  <c:v>5.2136201858520996</c:v>
                </c:pt>
                <c:pt idx="1467">
                  <c:v>5.1956186294556002</c:v>
                </c:pt>
                <c:pt idx="1468">
                  <c:v>5.2047300338745002</c:v>
                </c:pt>
                <c:pt idx="1469">
                  <c:v>5.2882771492004004</c:v>
                </c:pt>
                <c:pt idx="1470">
                  <c:v>5.2912087440490998</c:v>
                </c:pt>
                <c:pt idx="1471">
                  <c:v>5.2967653274536</c:v>
                </c:pt>
                <c:pt idx="1472">
                  <c:v>5.2961182594298997</c:v>
                </c:pt>
                <c:pt idx="1473">
                  <c:v>5.2874226570129004</c:v>
                </c:pt>
                <c:pt idx="1474">
                  <c:v>5.2858324050903001</c:v>
                </c:pt>
                <c:pt idx="1475">
                  <c:v>5.2541155815125</c:v>
                </c:pt>
                <c:pt idx="1476">
                  <c:v>5.3466510772704998</c:v>
                </c:pt>
                <c:pt idx="1477">
                  <c:v>5.3551578521729004</c:v>
                </c:pt>
                <c:pt idx="1478">
                  <c:v>5.3566236495971999</c:v>
                </c:pt>
                <c:pt idx="1479">
                  <c:v>5.3673214912415004</c:v>
                </c:pt>
                <c:pt idx="1480">
                  <c:v>5.3591642379761</c:v>
                </c:pt>
                <c:pt idx="1481">
                  <c:v>5.3276224136353001</c:v>
                </c:pt>
                <c:pt idx="1482">
                  <c:v>5.33198595047</c:v>
                </c:pt>
                <c:pt idx="1483">
                  <c:v>5.4107918739318999</c:v>
                </c:pt>
                <c:pt idx="1484">
                  <c:v>5.4444656372070002</c:v>
                </c:pt>
                <c:pt idx="1485">
                  <c:v>5.4313602447509997</c:v>
                </c:pt>
                <c:pt idx="1486">
                  <c:v>5.4431920051575</c:v>
                </c:pt>
                <c:pt idx="1487">
                  <c:v>5.4425926208495996</c:v>
                </c:pt>
                <c:pt idx="1488">
                  <c:v>5.4535155296326003</c:v>
                </c:pt>
                <c:pt idx="1489">
                  <c:v>5.4375553131104004</c:v>
                </c:pt>
                <c:pt idx="1490">
                  <c:v>5.5329151153564</c:v>
                </c:pt>
                <c:pt idx="1491">
                  <c:v>5.5094294548034997</c:v>
                </c:pt>
                <c:pt idx="1492">
                  <c:v>5.5166101455687997</c:v>
                </c:pt>
                <c:pt idx="1493">
                  <c:v>5.5167355537415004</c:v>
                </c:pt>
                <c:pt idx="1494">
                  <c:v>5.5101547241211</c:v>
                </c:pt>
                <c:pt idx="1495">
                  <c:v>5.4889340400695996</c:v>
                </c:pt>
                <c:pt idx="1496">
                  <c:v>5.481288433075</c:v>
                </c:pt>
                <c:pt idx="1497">
                  <c:v>5.5664663314818998</c:v>
                </c:pt>
                <c:pt idx="1498">
                  <c:v>5.5871319770812997</c:v>
                </c:pt>
                <c:pt idx="1499">
                  <c:v>5.6116614341736</c:v>
                </c:pt>
                <c:pt idx="1500">
                  <c:v>5.5867948532104004</c:v>
                </c:pt>
                <c:pt idx="1501">
                  <c:v>5.6030569076537997</c:v>
                </c:pt>
                <c:pt idx="1502">
                  <c:v>5.6070780754089</c:v>
                </c:pt>
                <c:pt idx="1503">
                  <c:v>5.6000089645386</c:v>
                </c:pt>
                <c:pt idx="1504">
                  <c:v>5.6831555366515998</c:v>
                </c:pt>
                <c:pt idx="1505">
                  <c:v>5.6633729934692001</c:v>
                </c:pt>
                <c:pt idx="1506">
                  <c:v>5.6721115112304998</c:v>
                </c:pt>
                <c:pt idx="1507">
                  <c:v>5.6848735809326003</c:v>
                </c:pt>
                <c:pt idx="1508">
                  <c:v>5.6714215278625</c:v>
                </c:pt>
                <c:pt idx="1509">
                  <c:v>5.6649198532104004</c:v>
                </c:pt>
                <c:pt idx="1510">
                  <c:v>5.6515159606934002</c:v>
                </c:pt>
                <c:pt idx="1511">
                  <c:v>5.7546772956848002</c:v>
                </c:pt>
                <c:pt idx="1512">
                  <c:v>5.7565064430237003</c:v>
                </c:pt>
                <c:pt idx="1513">
                  <c:v>5.7706990242004004</c:v>
                </c:pt>
                <c:pt idx="1514">
                  <c:v>5.7692947387695002</c:v>
                </c:pt>
                <c:pt idx="1515">
                  <c:v>5.7666368484496999</c:v>
                </c:pt>
                <c:pt idx="1516">
                  <c:v>5.7481689453125</c:v>
                </c:pt>
                <c:pt idx="1517">
                  <c:v>5.7483325004578001</c:v>
                </c:pt>
                <c:pt idx="1518">
                  <c:v>5.8276042938232004</c:v>
                </c:pt>
                <c:pt idx="1519">
                  <c:v>5.8600049018859997</c:v>
                </c:pt>
                <c:pt idx="1520">
                  <c:v>5.8601851463318004</c:v>
                </c:pt>
                <c:pt idx="1521">
                  <c:v>5.8637638092040998</c:v>
                </c:pt>
                <c:pt idx="1522">
                  <c:v>5.8552470207214</c:v>
                </c:pt>
                <c:pt idx="1523">
                  <c:v>5.8416833877562997</c:v>
                </c:pt>
                <c:pt idx="1524">
                  <c:v>5.8335771560668999</c:v>
                </c:pt>
                <c:pt idx="1525">
                  <c:v>5.9345326423645002</c:v>
                </c:pt>
                <c:pt idx="1526">
                  <c:v>5.9411892890929998</c:v>
                </c:pt>
                <c:pt idx="1527">
                  <c:v>5.9475870132445996</c:v>
                </c:pt>
                <c:pt idx="1528">
                  <c:v>5.9236421585082999</c:v>
                </c:pt>
                <c:pt idx="1529">
                  <c:v>5.9077391624451003</c:v>
                </c:pt>
                <c:pt idx="1530">
                  <c:v>5.8957457542418998</c:v>
                </c:pt>
                <c:pt idx="1531">
                  <c:v>5.8859748840331996</c:v>
                </c:pt>
                <c:pt idx="1532">
                  <c:v>5.9995012283325</c:v>
                </c:pt>
                <c:pt idx="1533">
                  <c:v>5.9826631546020996</c:v>
                </c:pt>
                <c:pt idx="1534">
                  <c:v>6.001886844635</c:v>
                </c:pt>
                <c:pt idx="1535">
                  <c:v>5.9999346733093004</c:v>
                </c:pt>
                <c:pt idx="1536">
                  <c:v>5.9970455169678001</c:v>
                </c:pt>
                <c:pt idx="1537">
                  <c:v>6.0060358047484996</c:v>
                </c:pt>
                <c:pt idx="1538">
                  <c:v>5.9682040214539001</c:v>
                </c:pt>
                <c:pt idx="1539">
                  <c:v>5.9682040214539001</c:v>
                </c:pt>
                <c:pt idx="1540">
                  <c:v>6.0786457061767996</c:v>
                </c:pt>
                <c:pt idx="1541">
                  <c:v>6.0786457061767996</c:v>
                </c:pt>
                <c:pt idx="1542">
                  <c:v>6.0809788703918004</c:v>
                </c:pt>
                <c:pt idx="1543">
                  <c:v>6.0764846801757999</c:v>
                </c:pt>
                <c:pt idx="1544">
                  <c:v>6.0698723793029998</c:v>
                </c:pt>
                <c:pt idx="1545">
                  <c:v>6.0529260635376003</c:v>
                </c:pt>
                <c:pt idx="1546">
                  <c:v>6.0618705749512003</c:v>
                </c:pt>
                <c:pt idx="1547">
                  <c:v>6.1505594253540004</c:v>
                </c:pt>
                <c:pt idx="1548">
                  <c:v>6.1663732528687003</c:v>
                </c:pt>
                <c:pt idx="1549">
                  <c:v>6.1690573692321999</c:v>
                </c:pt>
                <c:pt idx="1550">
                  <c:v>6.1608681678771999</c:v>
                </c:pt>
                <c:pt idx="1551">
                  <c:v>6.1415228843689</c:v>
                </c:pt>
                <c:pt idx="1552">
                  <c:v>6.1405038833618004</c:v>
                </c:pt>
                <c:pt idx="1553">
                  <c:v>6.1487870216370002</c:v>
                </c:pt>
                <c:pt idx="1554">
                  <c:v>6.2194252014159996</c:v>
                </c:pt>
                <c:pt idx="1555">
                  <c:v>6.2285027503967001</c:v>
                </c:pt>
                <c:pt idx="1556">
                  <c:v>6.2439985275268999</c:v>
                </c:pt>
                <c:pt idx="1557">
                  <c:v>6.2267422676085999</c:v>
                </c:pt>
                <c:pt idx="1558">
                  <c:v>6.2240281105042001</c:v>
                </c:pt>
                <c:pt idx="1559">
                  <c:v>6.1834683418273997</c:v>
                </c:pt>
                <c:pt idx="1560">
                  <c:v>6.2165145874023002</c:v>
                </c:pt>
                <c:pt idx="1561">
                  <c:v>6.2994384765625</c:v>
                </c:pt>
                <c:pt idx="1562">
                  <c:v>6.2966418266295996</c:v>
                </c:pt>
                <c:pt idx="1563">
                  <c:v>6.3304142951965003</c:v>
                </c:pt>
                <c:pt idx="1564">
                  <c:v>6.2770066261292001</c:v>
                </c:pt>
                <c:pt idx="1565">
                  <c:v>6.2894463539123997</c:v>
                </c:pt>
                <c:pt idx="1566">
                  <c:v>6.2801933288573997</c:v>
                </c:pt>
                <c:pt idx="1567">
                  <c:v>6.2735548019409002</c:v>
                </c:pt>
                <c:pt idx="1568">
                  <c:v>6.3682317733765004</c:v>
                </c:pt>
                <c:pt idx="1569">
                  <c:v>6.3638520240784002</c:v>
                </c:pt>
                <c:pt idx="1570">
                  <c:v>6.3762469291687003</c:v>
                </c:pt>
                <c:pt idx="1571">
                  <c:v>6.3679718971251997</c:v>
                </c:pt>
                <c:pt idx="1572">
                  <c:v>6.3882479667664001</c:v>
                </c:pt>
                <c:pt idx="1573">
                  <c:v>6.3593015670776003</c:v>
                </c:pt>
                <c:pt idx="1574">
                  <c:v>6.3789939880370996</c:v>
                </c:pt>
                <c:pt idx="1575">
                  <c:v>6.4581966400145996</c:v>
                </c:pt>
                <c:pt idx="1576">
                  <c:v>6.4656562805176003</c:v>
                </c:pt>
                <c:pt idx="1577">
                  <c:v>6.4682178497314</c:v>
                </c:pt>
                <c:pt idx="1578">
                  <c:v>6.4908556938170996</c:v>
                </c:pt>
                <c:pt idx="1579">
                  <c:v>6.4421591758728001</c:v>
                </c:pt>
                <c:pt idx="1580">
                  <c:v>6.4718251228332999</c:v>
                </c:pt>
                <c:pt idx="1581">
                  <c:v>6.4439234733581996</c:v>
                </c:pt>
                <c:pt idx="1582">
                  <c:v>6.5385231971740998</c:v>
                </c:pt>
                <c:pt idx="1583">
                  <c:v>6.5649733543395996</c:v>
                </c:pt>
                <c:pt idx="1584">
                  <c:v>6.5671162605286</c:v>
                </c:pt>
                <c:pt idx="1585">
                  <c:v>6.5309042930603001</c:v>
                </c:pt>
                <c:pt idx="1586">
                  <c:v>6.5640478134154998</c:v>
                </c:pt>
                <c:pt idx="1587">
                  <c:v>6.5397419929504004</c:v>
                </c:pt>
                <c:pt idx="1588">
                  <c:v>6.5309929847717001</c:v>
                </c:pt>
                <c:pt idx="1589">
                  <c:v>6.6312236785889001</c:v>
                </c:pt>
                <c:pt idx="1590">
                  <c:v>6.6061878204345996</c:v>
                </c:pt>
                <c:pt idx="1591">
                  <c:v>6.6211352348328001</c:v>
                </c:pt>
                <c:pt idx="1592">
                  <c:v>6.6387152671814</c:v>
                </c:pt>
                <c:pt idx="1593">
                  <c:v>6.626088142395</c:v>
                </c:pt>
                <c:pt idx="1594">
                  <c:v>6.6153650283812997</c:v>
                </c:pt>
                <c:pt idx="1595">
                  <c:v>6.6078100204468004</c:v>
                </c:pt>
                <c:pt idx="1596">
                  <c:v>6.6849722862243999</c:v>
                </c:pt>
                <c:pt idx="1597">
                  <c:v>6.7004528045654004</c:v>
                </c:pt>
                <c:pt idx="1598">
                  <c:v>6.6821880340576003</c:v>
                </c:pt>
                <c:pt idx="1599">
                  <c:v>6.7007431983948003</c:v>
                </c:pt>
                <c:pt idx="1600">
                  <c:v>6.7079386711120996</c:v>
                </c:pt>
                <c:pt idx="1601">
                  <c:v>6.6816678047179998</c:v>
                </c:pt>
                <c:pt idx="1602">
                  <c:v>6.6532764434814</c:v>
                </c:pt>
                <c:pt idx="1603">
                  <c:v>6.7711763381957999</c:v>
                </c:pt>
                <c:pt idx="1604">
                  <c:v>6.7594199180603001</c:v>
                </c:pt>
                <c:pt idx="1605">
                  <c:v>6.7871150970459002</c:v>
                </c:pt>
                <c:pt idx="1606">
                  <c:v>6.7612690925598002</c:v>
                </c:pt>
                <c:pt idx="1607">
                  <c:v>6.7669377326965003</c:v>
                </c:pt>
                <c:pt idx="1608">
                  <c:v>6.7644715309143004</c:v>
                </c:pt>
                <c:pt idx="1609">
                  <c:v>6.8405523300170996</c:v>
                </c:pt>
                <c:pt idx="1610">
                  <c:v>6.8748140335082999</c:v>
                </c:pt>
                <c:pt idx="1611">
                  <c:v>6.8743209838867001</c:v>
                </c:pt>
                <c:pt idx="1612">
                  <c:v>6.8468818664551003</c:v>
                </c:pt>
                <c:pt idx="1613">
                  <c:v>6.8477044105529998</c:v>
                </c:pt>
                <c:pt idx="1614">
                  <c:v>6.8231768608093004</c:v>
                </c:pt>
                <c:pt idx="1615">
                  <c:v>6.9358854293823002</c:v>
                </c:pt>
                <c:pt idx="1616">
                  <c:v>6.9307250976562003</c:v>
                </c:pt>
                <c:pt idx="1617">
                  <c:v>6.9326467514037997</c:v>
                </c:pt>
                <c:pt idx="1618">
                  <c:v>6.9189043045043999</c:v>
                </c:pt>
                <c:pt idx="1619">
                  <c:v>6.9284777641295996</c:v>
                </c:pt>
                <c:pt idx="1620">
                  <c:v>6.9203982353209996</c:v>
                </c:pt>
                <c:pt idx="1621">
                  <c:v>6.9836554527282999</c:v>
                </c:pt>
                <c:pt idx="1622">
                  <c:v>6.9712433815001997</c:v>
                </c:pt>
                <c:pt idx="1623">
                  <c:v>6.9717059135437003</c:v>
                </c:pt>
                <c:pt idx="1624">
                  <c:v>6.9717059135437003</c:v>
                </c:pt>
                <c:pt idx="1625">
                  <c:v>6.9679932594298997</c:v>
                </c:pt>
                <c:pt idx="1626">
                  <c:v>6.9798917770386</c:v>
                </c:pt>
                <c:pt idx="1627">
                  <c:v>7.0525116920470996</c:v>
                </c:pt>
                <c:pt idx="1628">
                  <c:v>7.0300025939940998</c:v>
                </c:pt>
                <c:pt idx="1629">
                  <c:v>7.0611557960509996</c:v>
                </c:pt>
                <c:pt idx="1630">
                  <c:v>7.0339870452881001</c:v>
                </c:pt>
                <c:pt idx="1631">
                  <c:v>7.0326170921326003</c:v>
                </c:pt>
                <c:pt idx="1632">
                  <c:v>7.0998420715331996</c:v>
                </c:pt>
                <c:pt idx="1633">
                  <c:v>7.1181817054748997</c:v>
                </c:pt>
                <c:pt idx="1634">
                  <c:v>7.1320266723632999</c:v>
                </c:pt>
                <c:pt idx="1635">
                  <c:v>7.1412477493286</c:v>
                </c:pt>
                <c:pt idx="1636">
                  <c:v>7.1018714904784996</c:v>
                </c:pt>
                <c:pt idx="1637">
                  <c:v>7.0940365791320996</c:v>
                </c:pt>
                <c:pt idx="1638">
                  <c:v>7.1328759193420002</c:v>
                </c:pt>
                <c:pt idx="1639">
                  <c:v>7.1381731033325</c:v>
                </c:pt>
                <c:pt idx="1640">
                  <c:v>7.1626663208007999</c:v>
                </c:pt>
                <c:pt idx="1641">
                  <c:v>7.146550655365</c:v>
                </c:pt>
                <c:pt idx="1642">
                  <c:v>7.1271805763245002</c:v>
                </c:pt>
                <c:pt idx="1643">
                  <c:v>7.0974950790404998</c:v>
                </c:pt>
                <c:pt idx="1644">
                  <c:v>7.2226915359496999</c:v>
                </c:pt>
                <c:pt idx="1645">
                  <c:v>7.2423667907715004</c:v>
                </c:pt>
                <c:pt idx="1646">
                  <c:v>7.2086815834045002</c:v>
                </c:pt>
                <c:pt idx="1647">
                  <c:v>7.2322177886962997</c:v>
                </c:pt>
                <c:pt idx="1648">
                  <c:v>7.2356286048889</c:v>
                </c:pt>
                <c:pt idx="1649">
                  <c:v>7.1895885467529004</c:v>
                </c:pt>
                <c:pt idx="1650">
                  <c:v>7.2113833427429004</c:v>
                </c:pt>
                <c:pt idx="1651">
                  <c:v>7.2214493751526003</c:v>
                </c:pt>
                <c:pt idx="1652">
                  <c:v>7.2378692626953001</c:v>
                </c:pt>
                <c:pt idx="1653">
                  <c:v>7.2199358940125</c:v>
                </c:pt>
                <c:pt idx="1654">
                  <c:v>7.1932010650634997</c:v>
                </c:pt>
                <c:pt idx="1655">
                  <c:v>7.2019510269165004</c:v>
                </c:pt>
                <c:pt idx="1656">
                  <c:v>7.2465763092040998</c:v>
                </c:pt>
                <c:pt idx="1657">
                  <c:v>7.2369909286498997</c:v>
                </c:pt>
                <c:pt idx="1658">
                  <c:v>7.2434811592101997</c:v>
                </c:pt>
                <c:pt idx="1659">
                  <c:v>7.2185573577881001</c:v>
                </c:pt>
                <c:pt idx="1660">
                  <c:v>7.2306184768676998</c:v>
                </c:pt>
                <c:pt idx="1661">
                  <c:v>7.2244019508362003</c:v>
                </c:pt>
                <c:pt idx="1662">
                  <c:v>7.3255686759948997</c:v>
                </c:pt>
                <c:pt idx="1663">
                  <c:v>7.3420677185059002</c:v>
                </c:pt>
                <c:pt idx="1664">
                  <c:v>7.3388915061951003</c:v>
                </c:pt>
                <c:pt idx="1665">
                  <c:v>7.3463850021362003</c:v>
                </c:pt>
                <c:pt idx="1666">
                  <c:v>7.3506960868834996</c:v>
                </c:pt>
                <c:pt idx="1667">
                  <c:v>7.3117814064026003</c:v>
                </c:pt>
                <c:pt idx="1668">
                  <c:v>7.4378156661987003</c:v>
                </c:pt>
                <c:pt idx="1669">
                  <c:v>7.4133644104004004</c:v>
                </c:pt>
                <c:pt idx="1670">
                  <c:v>7.4472169876098997</c:v>
                </c:pt>
                <c:pt idx="1671">
                  <c:v>7.4261388778687003</c:v>
                </c:pt>
                <c:pt idx="1672">
                  <c:v>7.4008045196532999</c:v>
                </c:pt>
                <c:pt idx="1673">
                  <c:v>7.4113678932190004</c:v>
                </c:pt>
                <c:pt idx="1674">
                  <c:v>7.51811170578</c:v>
                </c:pt>
                <c:pt idx="1675">
                  <c:v>7.5092487335204998</c:v>
                </c:pt>
                <c:pt idx="1676">
                  <c:v>7.5307912826537997</c:v>
                </c:pt>
                <c:pt idx="1677">
                  <c:v>7.5213088989257999</c:v>
                </c:pt>
                <c:pt idx="1678">
                  <c:v>7.4831304550170996</c:v>
                </c:pt>
              </c:numCache>
            </c:numRef>
          </c:xVal>
          <c:yVal>
            <c:numRef>
              <c:f>VPTG1!$M$1228:$M$2906</c:f>
              <c:numCache>
                <c:formatCode>General</c:formatCode>
                <c:ptCount val="1679"/>
                <c:pt idx="0">
                  <c:v>1.6393324382919419E-2</c:v>
                </c:pt>
                <c:pt idx="1">
                  <c:v>1.744811197577582E-2</c:v>
                </c:pt>
                <c:pt idx="2">
                  <c:v>1.8041451065862142E-2</c:v>
                </c:pt>
                <c:pt idx="3">
                  <c:v>1.7801912397088185E-2</c:v>
                </c:pt>
                <c:pt idx="4">
                  <c:v>1.6983483965269462E-2</c:v>
                </c:pt>
                <c:pt idx="5">
                  <c:v>1.7389670401350598E-2</c:v>
                </c:pt>
                <c:pt idx="6">
                  <c:v>1.711827860887476E-2</c:v>
                </c:pt>
                <c:pt idx="7">
                  <c:v>1.6555187675784799E-2</c:v>
                </c:pt>
                <c:pt idx="8">
                  <c:v>1.6663001353500354E-2</c:v>
                </c:pt>
                <c:pt idx="9">
                  <c:v>1.6988129321649972E-2</c:v>
                </c:pt>
                <c:pt idx="10">
                  <c:v>1.7069800467504524E-2</c:v>
                </c:pt>
                <c:pt idx="11">
                  <c:v>1.7167066259872483E-2</c:v>
                </c:pt>
                <c:pt idx="12">
                  <c:v>1.7571999792354312E-2</c:v>
                </c:pt>
                <c:pt idx="13">
                  <c:v>1.7303999394348308E-2</c:v>
                </c:pt>
                <c:pt idx="14">
                  <c:v>1.7263167645814453E-2</c:v>
                </c:pt>
                <c:pt idx="15">
                  <c:v>1.6879681156207155E-2</c:v>
                </c:pt>
                <c:pt idx="16">
                  <c:v>1.6706271012001599E-2</c:v>
                </c:pt>
                <c:pt idx="17">
                  <c:v>1.6864803505964397E-2</c:v>
                </c:pt>
                <c:pt idx="18">
                  <c:v>1.7143051075342999E-2</c:v>
                </c:pt>
                <c:pt idx="19">
                  <c:v>1.6954681541512855E-2</c:v>
                </c:pt>
                <c:pt idx="20">
                  <c:v>1.720083084968179E-2</c:v>
                </c:pt>
                <c:pt idx="21">
                  <c:v>1.6310835189486773E-2</c:v>
                </c:pt>
                <c:pt idx="22">
                  <c:v>1.690691311274797E-2</c:v>
                </c:pt>
                <c:pt idx="23">
                  <c:v>1.7555072816622778E-2</c:v>
                </c:pt>
                <c:pt idx="24">
                  <c:v>1.7154247944535822E-2</c:v>
                </c:pt>
                <c:pt idx="25">
                  <c:v>1.7549607823432404E-2</c:v>
                </c:pt>
                <c:pt idx="26">
                  <c:v>1.6830824920356757E-2</c:v>
                </c:pt>
                <c:pt idx="27">
                  <c:v>1.6954572877572665E-2</c:v>
                </c:pt>
                <c:pt idx="28">
                  <c:v>1.665566877286569E-2</c:v>
                </c:pt>
                <c:pt idx="29">
                  <c:v>1.7496280635964576E-2</c:v>
                </c:pt>
                <c:pt idx="30">
                  <c:v>1.6626915404705102E-2</c:v>
                </c:pt>
                <c:pt idx="31">
                  <c:v>1.7161280416502007E-2</c:v>
                </c:pt>
                <c:pt idx="32">
                  <c:v>1.7152317542988717E-2</c:v>
                </c:pt>
                <c:pt idx="33">
                  <c:v>1.7011286123457335E-2</c:v>
                </c:pt>
                <c:pt idx="34">
                  <c:v>1.8252173005340832E-2</c:v>
                </c:pt>
                <c:pt idx="35">
                  <c:v>1.7172473981543819E-2</c:v>
                </c:pt>
                <c:pt idx="36">
                  <c:v>1.7284701900017636E-2</c:v>
                </c:pt>
                <c:pt idx="37">
                  <c:v>1.7661592875932421E-2</c:v>
                </c:pt>
                <c:pt idx="38">
                  <c:v>1.6775395448143129E-2</c:v>
                </c:pt>
                <c:pt idx="39">
                  <c:v>1.7193110834243408E-2</c:v>
                </c:pt>
                <c:pt idx="40">
                  <c:v>1.6935593290803474E-2</c:v>
                </c:pt>
                <c:pt idx="41">
                  <c:v>1.7231951978850069E-2</c:v>
                </c:pt>
                <c:pt idx="42">
                  <c:v>1.7236164313565956E-2</c:v>
                </c:pt>
                <c:pt idx="43">
                  <c:v>1.6768713851036114E-2</c:v>
                </c:pt>
                <c:pt idx="44">
                  <c:v>1.7240735777642239E-2</c:v>
                </c:pt>
                <c:pt idx="45">
                  <c:v>1.7895470929158563E-2</c:v>
                </c:pt>
                <c:pt idx="46">
                  <c:v>1.6926214957884548E-2</c:v>
                </c:pt>
                <c:pt idx="47">
                  <c:v>1.7578734511301659E-2</c:v>
                </c:pt>
                <c:pt idx="48">
                  <c:v>1.7139300135361604E-2</c:v>
                </c:pt>
                <c:pt idx="49">
                  <c:v>1.6477522262100391E-2</c:v>
                </c:pt>
                <c:pt idx="50">
                  <c:v>1.7026103870707077E-2</c:v>
                </c:pt>
                <c:pt idx="51">
                  <c:v>1.7100476364853234E-2</c:v>
                </c:pt>
                <c:pt idx="52">
                  <c:v>1.737080072108297E-2</c:v>
                </c:pt>
                <c:pt idx="53">
                  <c:v>1.6943172187504196E-2</c:v>
                </c:pt>
                <c:pt idx="54">
                  <c:v>1.7123560792814987E-2</c:v>
                </c:pt>
                <c:pt idx="55">
                  <c:v>1.7139510452484189E-2</c:v>
                </c:pt>
                <c:pt idx="56">
                  <c:v>1.6128403644858749E-2</c:v>
                </c:pt>
                <c:pt idx="57">
                  <c:v>1.7345517659086814E-2</c:v>
                </c:pt>
                <c:pt idx="58">
                  <c:v>1.6647434542853969E-2</c:v>
                </c:pt>
                <c:pt idx="59">
                  <c:v>1.6995227848869084E-2</c:v>
                </c:pt>
                <c:pt idx="60">
                  <c:v>1.68256828168507E-2</c:v>
                </c:pt>
                <c:pt idx="61">
                  <c:v>1.6684509483595435E-2</c:v>
                </c:pt>
                <c:pt idx="62">
                  <c:v>1.6856444442461017E-2</c:v>
                </c:pt>
                <c:pt idx="63">
                  <c:v>1.6398009426590834E-2</c:v>
                </c:pt>
                <c:pt idx="64">
                  <c:v>1.6352329220642739E-2</c:v>
                </c:pt>
                <c:pt idx="65">
                  <c:v>1.6601099453743145E-2</c:v>
                </c:pt>
                <c:pt idx="66">
                  <c:v>1.6495832628926892E-2</c:v>
                </c:pt>
                <c:pt idx="67">
                  <c:v>1.703751695179942E-2</c:v>
                </c:pt>
                <c:pt idx="68">
                  <c:v>1.6386608009843574E-2</c:v>
                </c:pt>
                <c:pt idx="69">
                  <c:v>1.6776458676353152E-2</c:v>
                </c:pt>
                <c:pt idx="70">
                  <c:v>1.676920831472414E-2</c:v>
                </c:pt>
                <c:pt idx="71">
                  <c:v>1.6667742961005989E-2</c:v>
                </c:pt>
                <c:pt idx="72">
                  <c:v>1.6479929071164981E-2</c:v>
                </c:pt>
                <c:pt idx="73">
                  <c:v>1.6645339472153579E-2</c:v>
                </c:pt>
                <c:pt idx="74">
                  <c:v>1.6261841385415522E-2</c:v>
                </c:pt>
                <c:pt idx="75">
                  <c:v>1.6693461533765969E-2</c:v>
                </c:pt>
                <c:pt idx="76">
                  <c:v>1.6546041003487492E-2</c:v>
                </c:pt>
                <c:pt idx="77">
                  <c:v>1.6183775968417597E-2</c:v>
                </c:pt>
                <c:pt idx="78">
                  <c:v>1.6169751565514191E-2</c:v>
                </c:pt>
                <c:pt idx="79">
                  <c:v>1.6619248133515847E-2</c:v>
                </c:pt>
                <c:pt idx="80">
                  <c:v>1.6701900562947906E-2</c:v>
                </c:pt>
                <c:pt idx="81">
                  <c:v>1.6962743806199294E-2</c:v>
                </c:pt>
                <c:pt idx="82">
                  <c:v>1.6277956163362785E-2</c:v>
                </c:pt>
                <c:pt idx="83">
                  <c:v>1.6434012792040403E-2</c:v>
                </c:pt>
                <c:pt idx="84">
                  <c:v>1.5844300091590321E-2</c:v>
                </c:pt>
                <c:pt idx="85">
                  <c:v>1.6363453806352117E-2</c:v>
                </c:pt>
                <c:pt idx="86">
                  <c:v>1.6850770667073807E-2</c:v>
                </c:pt>
                <c:pt idx="87">
                  <c:v>1.6780769234841328E-2</c:v>
                </c:pt>
                <c:pt idx="88">
                  <c:v>1.6578785617023733E-2</c:v>
                </c:pt>
                <c:pt idx="89">
                  <c:v>1.6890136421835032E-2</c:v>
                </c:pt>
                <c:pt idx="90">
                  <c:v>1.6354542770398588E-2</c:v>
                </c:pt>
                <c:pt idx="91">
                  <c:v>1.6875830283205131E-2</c:v>
                </c:pt>
                <c:pt idx="92">
                  <c:v>1.6480304583472362E-2</c:v>
                </c:pt>
                <c:pt idx="93">
                  <c:v>1.6615270747700802E-2</c:v>
                </c:pt>
                <c:pt idx="94">
                  <c:v>1.6306661776562533E-2</c:v>
                </c:pt>
                <c:pt idx="95">
                  <c:v>1.6130512420256111E-2</c:v>
                </c:pt>
                <c:pt idx="96">
                  <c:v>1.6574721494391601E-2</c:v>
                </c:pt>
                <c:pt idx="97">
                  <c:v>1.6262394884233731E-2</c:v>
                </c:pt>
                <c:pt idx="98">
                  <c:v>1.6384427531437186E-2</c:v>
                </c:pt>
                <c:pt idx="99">
                  <c:v>1.7014292831175188E-2</c:v>
                </c:pt>
                <c:pt idx="100">
                  <c:v>1.6334412510637789E-2</c:v>
                </c:pt>
                <c:pt idx="101">
                  <c:v>1.6287311602114912E-2</c:v>
                </c:pt>
                <c:pt idx="102">
                  <c:v>1.6868775883434845E-2</c:v>
                </c:pt>
                <c:pt idx="103">
                  <c:v>1.6491807839922025E-2</c:v>
                </c:pt>
                <c:pt idx="104">
                  <c:v>1.6773101297841101E-2</c:v>
                </c:pt>
                <c:pt idx="105">
                  <c:v>1.615832794943067E-2</c:v>
                </c:pt>
                <c:pt idx="106">
                  <c:v>1.6813308902363822E-2</c:v>
                </c:pt>
                <c:pt idx="107">
                  <c:v>1.6262597576637793E-2</c:v>
                </c:pt>
                <c:pt idx="108">
                  <c:v>1.639634492266864E-2</c:v>
                </c:pt>
                <c:pt idx="109">
                  <c:v>1.7018109268202523E-2</c:v>
                </c:pt>
                <c:pt idx="110">
                  <c:v>1.6237680905987213E-2</c:v>
                </c:pt>
                <c:pt idx="111">
                  <c:v>1.595702105167604E-2</c:v>
                </c:pt>
                <c:pt idx="112">
                  <c:v>1.6125653459874122E-2</c:v>
                </c:pt>
                <c:pt idx="113">
                  <c:v>1.6956084624710106E-2</c:v>
                </c:pt>
                <c:pt idx="114">
                  <c:v>1.6290059800262449E-2</c:v>
                </c:pt>
                <c:pt idx="115">
                  <c:v>1.6424117944916928E-2</c:v>
                </c:pt>
                <c:pt idx="116">
                  <c:v>1.6524031895250986E-2</c:v>
                </c:pt>
                <c:pt idx="117">
                  <c:v>1.6142828934179367E-2</c:v>
                </c:pt>
                <c:pt idx="118">
                  <c:v>1.5958531907836155E-2</c:v>
                </c:pt>
                <c:pt idx="119">
                  <c:v>1.6219046521377178E-2</c:v>
                </c:pt>
                <c:pt idx="120">
                  <c:v>1.6213838689715144E-2</c:v>
                </c:pt>
                <c:pt idx="121">
                  <c:v>1.6827414914374852E-2</c:v>
                </c:pt>
                <c:pt idx="122">
                  <c:v>1.6309534241758725E-2</c:v>
                </c:pt>
                <c:pt idx="123">
                  <c:v>1.6421334530231212E-2</c:v>
                </c:pt>
                <c:pt idx="124">
                  <c:v>1.6102765928711529E-2</c:v>
                </c:pt>
                <c:pt idx="125">
                  <c:v>1.6643119401861382E-2</c:v>
                </c:pt>
                <c:pt idx="126">
                  <c:v>1.7511492812358052E-2</c:v>
                </c:pt>
                <c:pt idx="127">
                  <c:v>1.6616123093824424E-2</c:v>
                </c:pt>
                <c:pt idx="128">
                  <c:v>1.6377703685571832E-2</c:v>
                </c:pt>
                <c:pt idx="129">
                  <c:v>1.6309279931435567E-2</c:v>
                </c:pt>
                <c:pt idx="130">
                  <c:v>1.6388040829156885E-2</c:v>
                </c:pt>
                <c:pt idx="131">
                  <c:v>1.6333832476489174E-2</c:v>
                </c:pt>
                <c:pt idx="132">
                  <c:v>1.641326401681872E-2</c:v>
                </c:pt>
                <c:pt idx="133">
                  <c:v>1.6308273053744205E-2</c:v>
                </c:pt>
                <c:pt idx="134">
                  <c:v>1.6149920036119359E-2</c:v>
                </c:pt>
                <c:pt idx="135">
                  <c:v>1.6154813366301313E-2</c:v>
                </c:pt>
                <c:pt idx="136">
                  <c:v>1.6066221316854638E-2</c:v>
                </c:pt>
                <c:pt idx="137">
                  <c:v>1.606580262793484E-2</c:v>
                </c:pt>
                <c:pt idx="138">
                  <c:v>1.6126535566519405E-2</c:v>
                </c:pt>
                <c:pt idx="139">
                  <c:v>1.6525385004810485E-2</c:v>
                </c:pt>
                <c:pt idx="140">
                  <c:v>1.6313625201877929E-2</c:v>
                </c:pt>
                <c:pt idx="141">
                  <c:v>1.5575043545519919E-2</c:v>
                </c:pt>
                <c:pt idx="142">
                  <c:v>1.6388077868124851E-2</c:v>
                </c:pt>
                <c:pt idx="143">
                  <c:v>1.6374913665762086E-2</c:v>
                </c:pt>
                <c:pt idx="144">
                  <c:v>1.645482752767637E-2</c:v>
                </c:pt>
                <c:pt idx="145">
                  <c:v>1.6628259436294524E-2</c:v>
                </c:pt>
                <c:pt idx="146">
                  <c:v>1.6484602129643002E-2</c:v>
                </c:pt>
                <c:pt idx="147">
                  <c:v>1.5987272864394886E-2</c:v>
                </c:pt>
                <c:pt idx="148">
                  <c:v>1.6144468457641652E-2</c:v>
                </c:pt>
                <c:pt idx="149">
                  <c:v>1.6464790720919626E-2</c:v>
                </c:pt>
                <c:pt idx="150">
                  <c:v>1.6455256622855467E-2</c:v>
                </c:pt>
                <c:pt idx="151">
                  <c:v>1.6602807175303727E-2</c:v>
                </c:pt>
                <c:pt idx="152">
                  <c:v>1.6136110507170436E-2</c:v>
                </c:pt>
                <c:pt idx="153">
                  <c:v>1.6118181781815333E-2</c:v>
                </c:pt>
                <c:pt idx="154">
                  <c:v>1.6602745762252003E-2</c:v>
                </c:pt>
                <c:pt idx="155">
                  <c:v>1.6406625370946441E-2</c:v>
                </c:pt>
                <c:pt idx="156">
                  <c:v>1.618118774365335E-2</c:v>
                </c:pt>
                <c:pt idx="157">
                  <c:v>1.6726157595684552E-2</c:v>
                </c:pt>
                <c:pt idx="158">
                  <c:v>1.6398081512018409E-2</c:v>
                </c:pt>
                <c:pt idx="159">
                  <c:v>1.5650322865873579E-2</c:v>
                </c:pt>
                <c:pt idx="160">
                  <c:v>1.5832539069833427E-2</c:v>
                </c:pt>
                <c:pt idx="161">
                  <c:v>1.6380754977987751E-2</c:v>
                </c:pt>
                <c:pt idx="162">
                  <c:v>1.6503871490997649E-2</c:v>
                </c:pt>
                <c:pt idx="163">
                  <c:v>1.6532559438836688E-2</c:v>
                </c:pt>
                <c:pt idx="164">
                  <c:v>1.6173849324414555E-2</c:v>
                </c:pt>
                <c:pt idx="165">
                  <c:v>1.6170038677248883E-2</c:v>
                </c:pt>
                <c:pt idx="166">
                  <c:v>1.6085923616258897E-2</c:v>
                </c:pt>
                <c:pt idx="167">
                  <c:v>1.6759449779005415E-2</c:v>
                </c:pt>
                <c:pt idx="168">
                  <c:v>1.6627768341844706E-2</c:v>
                </c:pt>
                <c:pt idx="169">
                  <c:v>1.6556902218349573E-2</c:v>
                </c:pt>
                <c:pt idx="170">
                  <c:v>1.6634015937858668E-2</c:v>
                </c:pt>
                <c:pt idx="171">
                  <c:v>1.6362308308016403E-2</c:v>
                </c:pt>
                <c:pt idx="172">
                  <c:v>1.5960617356938645E-2</c:v>
                </c:pt>
                <c:pt idx="173">
                  <c:v>1.6370859245197773E-2</c:v>
                </c:pt>
                <c:pt idx="174">
                  <c:v>1.6798094556938644E-2</c:v>
                </c:pt>
                <c:pt idx="175">
                  <c:v>1.6801485260222456E-2</c:v>
                </c:pt>
                <c:pt idx="176">
                  <c:v>1.6444998436058473E-2</c:v>
                </c:pt>
                <c:pt idx="177">
                  <c:v>1.5856132080265387E-2</c:v>
                </c:pt>
                <c:pt idx="178">
                  <c:v>1.6391533698036347E-2</c:v>
                </c:pt>
                <c:pt idx="179">
                  <c:v>1.6795139551007695E-2</c:v>
                </c:pt>
                <c:pt idx="180">
                  <c:v>1.6705066889589996E-2</c:v>
                </c:pt>
                <c:pt idx="181">
                  <c:v>1.6512926507613396E-2</c:v>
                </c:pt>
                <c:pt idx="182">
                  <c:v>1.6644079821799558E-2</c:v>
                </c:pt>
                <c:pt idx="183">
                  <c:v>1.6061922537691949E-2</c:v>
                </c:pt>
                <c:pt idx="184">
                  <c:v>1.6382454166165721E-2</c:v>
                </c:pt>
                <c:pt idx="185">
                  <c:v>1.6774996789857645E-2</c:v>
                </c:pt>
                <c:pt idx="186">
                  <c:v>1.7068071543301085E-2</c:v>
                </c:pt>
                <c:pt idx="187">
                  <c:v>1.6904203301754735E-2</c:v>
                </c:pt>
                <c:pt idx="188">
                  <c:v>1.6634014886677075E-2</c:v>
                </c:pt>
                <c:pt idx="189">
                  <c:v>1.6124924048853882E-2</c:v>
                </c:pt>
                <c:pt idx="190">
                  <c:v>1.6478492871487838E-2</c:v>
                </c:pt>
                <c:pt idx="191">
                  <c:v>1.6741731419618551E-2</c:v>
                </c:pt>
                <c:pt idx="192">
                  <c:v>1.6720799177616943E-2</c:v>
                </c:pt>
                <c:pt idx="193">
                  <c:v>1.678755545133543E-2</c:v>
                </c:pt>
                <c:pt idx="194">
                  <c:v>1.6377422970747672E-2</c:v>
                </c:pt>
                <c:pt idx="195">
                  <c:v>1.6494714516560219E-2</c:v>
                </c:pt>
                <c:pt idx="196">
                  <c:v>1.6410744352185307E-2</c:v>
                </c:pt>
                <c:pt idx="197">
                  <c:v>1.6636108824335548E-2</c:v>
                </c:pt>
                <c:pt idx="198">
                  <c:v>1.7127118083704027E-2</c:v>
                </c:pt>
                <c:pt idx="199">
                  <c:v>1.7256904897772769E-2</c:v>
                </c:pt>
                <c:pt idx="200">
                  <c:v>1.6928200837644448E-2</c:v>
                </c:pt>
                <c:pt idx="201">
                  <c:v>1.6897205260245941E-2</c:v>
                </c:pt>
                <c:pt idx="202">
                  <c:v>1.6098374130860044E-2</c:v>
                </c:pt>
                <c:pt idx="203">
                  <c:v>1.6812727891829613E-2</c:v>
                </c:pt>
                <c:pt idx="204">
                  <c:v>1.6500841409454719E-2</c:v>
                </c:pt>
                <c:pt idx="205">
                  <c:v>1.6902452222917246E-2</c:v>
                </c:pt>
                <c:pt idx="206">
                  <c:v>1.6915943308436404E-2</c:v>
                </c:pt>
                <c:pt idx="207">
                  <c:v>1.6967078414898477E-2</c:v>
                </c:pt>
                <c:pt idx="208">
                  <c:v>1.7037830001752251E-2</c:v>
                </c:pt>
                <c:pt idx="209">
                  <c:v>1.6132268405405228E-2</c:v>
                </c:pt>
                <c:pt idx="210">
                  <c:v>1.6338836767974436E-2</c:v>
                </c:pt>
                <c:pt idx="211">
                  <c:v>1.6456313580725034E-2</c:v>
                </c:pt>
                <c:pt idx="212">
                  <c:v>1.6765153353998429E-2</c:v>
                </c:pt>
                <c:pt idx="213">
                  <c:v>1.6871897032473767E-2</c:v>
                </c:pt>
                <c:pt idx="214">
                  <c:v>1.6380203010637397E-2</c:v>
                </c:pt>
                <c:pt idx="215">
                  <c:v>1.6636109098814682E-2</c:v>
                </c:pt>
                <c:pt idx="216">
                  <c:v>1.5995801269637757E-2</c:v>
                </c:pt>
                <c:pt idx="217">
                  <c:v>1.6630657805588273E-2</c:v>
                </c:pt>
                <c:pt idx="218">
                  <c:v>1.6508691037729079E-2</c:v>
                </c:pt>
                <c:pt idx="219">
                  <c:v>1.633778897094091E-2</c:v>
                </c:pt>
                <c:pt idx="220">
                  <c:v>1.6559941226514777E-2</c:v>
                </c:pt>
                <c:pt idx="221">
                  <c:v>1.6868159975201691E-2</c:v>
                </c:pt>
                <c:pt idx="222">
                  <c:v>1.6783549406046573E-2</c:v>
                </c:pt>
                <c:pt idx="223">
                  <c:v>1.6144888063422742E-2</c:v>
                </c:pt>
                <c:pt idx="224">
                  <c:v>1.6577541958219769E-2</c:v>
                </c:pt>
                <c:pt idx="225">
                  <c:v>1.717777074525427E-2</c:v>
                </c:pt>
                <c:pt idx="226">
                  <c:v>1.6765753945032977E-2</c:v>
                </c:pt>
                <c:pt idx="227">
                  <c:v>1.70229788359312E-2</c:v>
                </c:pt>
                <c:pt idx="228">
                  <c:v>1.6885062226656034E-2</c:v>
                </c:pt>
                <c:pt idx="229">
                  <c:v>1.723910969002879E-2</c:v>
                </c:pt>
                <c:pt idx="230">
                  <c:v>1.6035003261630491E-2</c:v>
                </c:pt>
                <c:pt idx="231">
                  <c:v>1.6640018366571675E-2</c:v>
                </c:pt>
                <c:pt idx="232">
                  <c:v>1.6810889027309928E-2</c:v>
                </c:pt>
                <c:pt idx="233">
                  <c:v>1.7036028237845318E-2</c:v>
                </c:pt>
                <c:pt idx="234">
                  <c:v>1.6790553759648236E-2</c:v>
                </c:pt>
                <c:pt idx="235">
                  <c:v>1.7091959859251438E-2</c:v>
                </c:pt>
                <c:pt idx="236">
                  <c:v>1.6850942594581347E-2</c:v>
                </c:pt>
                <c:pt idx="237">
                  <c:v>1.6382523513327262E-2</c:v>
                </c:pt>
                <c:pt idx="238">
                  <c:v>1.6803511048797286E-2</c:v>
                </c:pt>
                <c:pt idx="239">
                  <c:v>1.6664678165778091E-2</c:v>
                </c:pt>
                <c:pt idx="240">
                  <c:v>1.6874364110704653E-2</c:v>
                </c:pt>
                <c:pt idx="241">
                  <c:v>1.6598343192776161E-2</c:v>
                </c:pt>
                <c:pt idx="242">
                  <c:v>1.6820095676452537E-2</c:v>
                </c:pt>
                <c:pt idx="243">
                  <c:v>1.6940953554995284E-2</c:v>
                </c:pt>
                <c:pt idx="244">
                  <c:v>1.5961113349751557E-2</c:v>
                </c:pt>
                <c:pt idx="245">
                  <c:v>1.6347347456480549E-2</c:v>
                </c:pt>
                <c:pt idx="246">
                  <c:v>1.6733300755186448E-2</c:v>
                </c:pt>
                <c:pt idx="247">
                  <c:v>1.6629240331613098E-2</c:v>
                </c:pt>
                <c:pt idx="248">
                  <c:v>1.6461702312619099E-2</c:v>
                </c:pt>
                <c:pt idx="249">
                  <c:v>1.6693672863296136E-2</c:v>
                </c:pt>
                <c:pt idx="250">
                  <c:v>1.6955416623004132E-2</c:v>
                </c:pt>
                <c:pt idx="251">
                  <c:v>1.6419687628037541E-2</c:v>
                </c:pt>
                <c:pt idx="252">
                  <c:v>1.6772088006690743E-2</c:v>
                </c:pt>
                <c:pt idx="253">
                  <c:v>1.6720803179715613E-2</c:v>
                </c:pt>
                <c:pt idx="254">
                  <c:v>1.6691061648819235E-2</c:v>
                </c:pt>
                <c:pt idx="255">
                  <c:v>1.6659171666914475E-2</c:v>
                </c:pt>
                <c:pt idx="256">
                  <c:v>1.6994705424859487E-2</c:v>
                </c:pt>
                <c:pt idx="257">
                  <c:v>1.6935167618176438E-2</c:v>
                </c:pt>
                <c:pt idx="258">
                  <c:v>1.5965192124050231E-2</c:v>
                </c:pt>
                <c:pt idx="259">
                  <c:v>1.6525932712060536E-2</c:v>
                </c:pt>
                <c:pt idx="260">
                  <c:v>1.6449739209733982E-2</c:v>
                </c:pt>
                <c:pt idx="261">
                  <c:v>1.6632082634037888E-2</c:v>
                </c:pt>
                <c:pt idx="262">
                  <c:v>1.6484556038942198E-2</c:v>
                </c:pt>
                <c:pt idx="263">
                  <c:v>1.6463724536510852E-2</c:v>
                </c:pt>
                <c:pt idx="264">
                  <c:v>1.6562167679862516E-2</c:v>
                </c:pt>
                <c:pt idx="265">
                  <c:v>1.599586573234801E-2</c:v>
                </c:pt>
                <c:pt idx="266">
                  <c:v>1.6214478791252113E-2</c:v>
                </c:pt>
                <c:pt idx="267">
                  <c:v>1.6525737935503798E-2</c:v>
                </c:pt>
                <c:pt idx="268">
                  <c:v>1.6661183001369668E-2</c:v>
                </c:pt>
                <c:pt idx="269">
                  <c:v>1.6635781724703917E-2</c:v>
                </c:pt>
                <c:pt idx="270">
                  <c:v>1.6694103011151391E-2</c:v>
                </c:pt>
                <c:pt idx="271">
                  <c:v>1.6995230109686083E-2</c:v>
                </c:pt>
                <c:pt idx="272">
                  <c:v>1.6341442526653614E-2</c:v>
                </c:pt>
                <c:pt idx="273">
                  <c:v>1.635265485176671E-2</c:v>
                </c:pt>
                <c:pt idx="274">
                  <c:v>1.6641326728514934E-2</c:v>
                </c:pt>
                <c:pt idx="275">
                  <c:v>1.6267378248986719E-2</c:v>
                </c:pt>
                <c:pt idx="276">
                  <c:v>1.6400293390286619E-2</c:v>
                </c:pt>
                <c:pt idx="277">
                  <c:v>1.6370021931109875E-2</c:v>
                </c:pt>
                <c:pt idx="278">
                  <c:v>1.6527271058327062E-2</c:v>
                </c:pt>
                <c:pt idx="279">
                  <c:v>1.6073820864173482E-2</c:v>
                </c:pt>
                <c:pt idx="280">
                  <c:v>1.6584403805339314E-2</c:v>
                </c:pt>
                <c:pt idx="281">
                  <c:v>1.6945933077854622E-2</c:v>
                </c:pt>
                <c:pt idx="282">
                  <c:v>1.6606260188969473E-2</c:v>
                </c:pt>
                <c:pt idx="283">
                  <c:v>1.7156773442560887E-2</c:v>
                </c:pt>
                <c:pt idx="284">
                  <c:v>1.671888866118617E-2</c:v>
                </c:pt>
                <c:pt idx="285">
                  <c:v>1.6934280561790149E-2</c:v>
                </c:pt>
                <c:pt idx="286">
                  <c:v>1.6333967905596422E-2</c:v>
                </c:pt>
                <c:pt idx="287">
                  <c:v>1.6600285243350232E-2</c:v>
                </c:pt>
                <c:pt idx="288">
                  <c:v>1.7222610157951648E-2</c:v>
                </c:pt>
                <c:pt idx="289">
                  <c:v>1.7214468971896955E-2</c:v>
                </c:pt>
                <c:pt idx="290">
                  <c:v>1.6761634264603257E-2</c:v>
                </c:pt>
                <c:pt idx="291">
                  <c:v>1.7178322391352103E-2</c:v>
                </c:pt>
                <c:pt idx="292">
                  <c:v>1.7047225665330255E-2</c:v>
                </c:pt>
                <c:pt idx="293">
                  <c:v>1.6551167063788997E-2</c:v>
                </c:pt>
                <c:pt idx="294">
                  <c:v>1.7016192681016683E-2</c:v>
                </c:pt>
                <c:pt idx="295">
                  <c:v>1.6606232460279674E-2</c:v>
                </c:pt>
                <c:pt idx="296">
                  <c:v>1.7015922088581249E-2</c:v>
                </c:pt>
                <c:pt idx="297">
                  <c:v>1.7153064288714756E-2</c:v>
                </c:pt>
                <c:pt idx="298">
                  <c:v>1.6930794563794527E-2</c:v>
                </c:pt>
                <c:pt idx="299">
                  <c:v>1.7543923042794157E-2</c:v>
                </c:pt>
                <c:pt idx="300">
                  <c:v>1.6490971873489014E-2</c:v>
                </c:pt>
                <c:pt idx="301">
                  <c:v>1.6771171043428953E-2</c:v>
                </c:pt>
                <c:pt idx="302">
                  <c:v>1.6635075827395887E-2</c:v>
                </c:pt>
                <c:pt idx="303">
                  <c:v>1.6774897587320547E-2</c:v>
                </c:pt>
                <c:pt idx="304">
                  <c:v>1.6730408997868172E-2</c:v>
                </c:pt>
                <c:pt idx="305">
                  <c:v>1.7329410557029107E-2</c:v>
                </c:pt>
                <c:pt idx="306">
                  <c:v>1.6789378449581342E-2</c:v>
                </c:pt>
                <c:pt idx="307">
                  <c:v>1.6360867605910028E-2</c:v>
                </c:pt>
                <c:pt idx="308">
                  <c:v>1.6896130863086629E-2</c:v>
                </c:pt>
                <c:pt idx="309">
                  <c:v>1.6794211859413832E-2</c:v>
                </c:pt>
                <c:pt idx="310">
                  <c:v>1.684136423423058E-2</c:v>
                </c:pt>
                <c:pt idx="311">
                  <c:v>1.6796861115508592E-2</c:v>
                </c:pt>
                <c:pt idx="312">
                  <c:v>1.6854906635447586E-2</c:v>
                </c:pt>
                <c:pt idx="313">
                  <c:v>1.7190463764435834E-2</c:v>
                </c:pt>
                <c:pt idx="314">
                  <c:v>1.5971257884442688E-2</c:v>
                </c:pt>
                <c:pt idx="315">
                  <c:v>1.6989582383813137E-2</c:v>
                </c:pt>
                <c:pt idx="316">
                  <c:v>1.6473201716819257E-2</c:v>
                </c:pt>
                <c:pt idx="317">
                  <c:v>1.6676375760691302E-2</c:v>
                </c:pt>
                <c:pt idx="318">
                  <c:v>1.6799712237566232E-2</c:v>
                </c:pt>
                <c:pt idx="319">
                  <c:v>1.6891835241112121E-2</c:v>
                </c:pt>
                <c:pt idx="320">
                  <c:v>1.6909770340205334E-2</c:v>
                </c:pt>
                <c:pt idx="321">
                  <c:v>1.6236871319374315E-2</c:v>
                </c:pt>
                <c:pt idx="322">
                  <c:v>1.657339945484634E-2</c:v>
                </c:pt>
                <c:pt idx="323">
                  <c:v>1.6965813026251206E-2</c:v>
                </c:pt>
                <c:pt idx="324">
                  <c:v>1.6377847282601166E-2</c:v>
                </c:pt>
                <c:pt idx="325">
                  <c:v>1.6747598555599506E-2</c:v>
                </c:pt>
                <c:pt idx="326">
                  <c:v>1.6512886626872888E-2</c:v>
                </c:pt>
                <c:pt idx="327">
                  <c:v>1.6724745508371081E-2</c:v>
                </c:pt>
                <c:pt idx="328">
                  <c:v>1.6160298699337636E-2</c:v>
                </c:pt>
                <c:pt idx="329">
                  <c:v>1.6819493831669665E-2</c:v>
                </c:pt>
                <c:pt idx="330">
                  <c:v>1.6714865705710357E-2</c:v>
                </c:pt>
                <c:pt idx="331">
                  <c:v>1.667885523227387E-2</c:v>
                </c:pt>
                <c:pt idx="332">
                  <c:v>1.6559059337850745E-2</c:v>
                </c:pt>
                <c:pt idx="333">
                  <c:v>1.6858533615710186E-2</c:v>
                </c:pt>
                <c:pt idx="334">
                  <c:v>1.6596125847741058E-2</c:v>
                </c:pt>
                <c:pt idx="335">
                  <c:v>1.6666971285039522E-2</c:v>
                </c:pt>
                <c:pt idx="336">
                  <c:v>1.6828078772977824E-2</c:v>
                </c:pt>
                <c:pt idx="337">
                  <c:v>1.6909316909140756E-2</c:v>
                </c:pt>
                <c:pt idx="338">
                  <c:v>1.6910351721966047E-2</c:v>
                </c:pt>
                <c:pt idx="339">
                  <c:v>1.6834004706844204E-2</c:v>
                </c:pt>
                <c:pt idx="340">
                  <c:v>1.6906196408686666E-2</c:v>
                </c:pt>
                <c:pt idx="341">
                  <c:v>1.6916289468608185E-2</c:v>
                </c:pt>
                <c:pt idx="342">
                  <c:v>1.6388949429840038E-2</c:v>
                </c:pt>
                <c:pt idx="343">
                  <c:v>1.6876768904762664E-2</c:v>
                </c:pt>
                <c:pt idx="344">
                  <c:v>1.6824983317037974E-2</c:v>
                </c:pt>
                <c:pt idx="345">
                  <c:v>1.7198119158889465E-2</c:v>
                </c:pt>
                <c:pt idx="346">
                  <c:v>1.6870283838653532E-2</c:v>
                </c:pt>
                <c:pt idx="347">
                  <c:v>1.7287133015928643E-2</c:v>
                </c:pt>
                <c:pt idx="348">
                  <c:v>1.7197871515124922E-2</c:v>
                </c:pt>
                <c:pt idx="349">
                  <c:v>1.6730402683337031E-2</c:v>
                </c:pt>
                <c:pt idx="350">
                  <c:v>1.6953541806963703E-2</c:v>
                </c:pt>
                <c:pt idx="351">
                  <c:v>1.7154208781648285E-2</c:v>
                </c:pt>
                <c:pt idx="352">
                  <c:v>1.6981737352778081E-2</c:v>
                </c:pt>
                <c:pt idx="353">
                  <c:v>1.73304351753992E-2</c:v>
                </c:pt>
                <c:pt idx="354">
                  <c:v>1.7201288160236843E-2</c:v>
                </c:pt>
                <c:pt idx="355">
                  <c:v>1.7267309328239867E-2</c:v>
                </c:pt>
                <c:pt idx="356">
                  <c:v>1.6312140589902123E-2</c:v>
                </c:pt>
                <c:pt idx="357">
                  <c:v>1.6545026710884085E-2</c:v>
                </c:pt>
                <c:pt idx="358">
                  <c:v>1.6894291340857525E-2</c:v>
                </c:pt>
                <c:pt idx="359">
                  <c:v>1.6879666398188317E-2</c:v>
                </c:pt>
                <c:pt idx="360">
                  <c:v>1.6872240026270763E-2</c:v>
                </c:pt>
                <c:pt idx="361">
                  <c:v>1.6993916572001718E-2</c:v>
                </c:pt>
                <c:pt idx="362">
                  <c:v>1.7060307239048212E-2</c:v>
                </c:pt>
                <c:pt idx="363">
                  <c:v>1.6142409036480006E-2</c:v>
                </c:pt>
                <c:pt idx="364">
                  <c:v>1.632606062041592E-2</c:v>
                </c:pt>
                <c:pt idx="365">
                  <c:v>1.6822391738800103E-2</c:v>
                </c:pt>
                <c:pt idx="366">
                  <c:v>1.6561341621170223E-2</c:v>
                </c:pt>
                <c:pt idx="367">
                  <c:v>1.6995162877672582E-2</c:v>
                </c:pt>
                <c:pt idx="368">
                  <c:v>1.7159355876086538E-2</c:v>
                </c:pt>
                <c:pt idx="369">
                  <c:v>1.7155787532685575E-2</c:v>
                </c:pt>
                <c:pt idx="370">
                  <c:v>1.6240245314239413E-2</c:v>
                </c:pt>
                <c:pt idx="371">
                  <c:v>1.6825440050248833E-2</c:v>
                </c:pt>
                <c:pt idx="372">
                  <c:v>1.6770339826052586E-2</c:v>
                </c:pt>
                <c:pt idx="373">
                  <c:v>1.6835071274653956E-2</c:v>
                </c:pt>
                <c:pt idx="374">
                  <c:v>1.6828691110556966E-2</c:v>
                </c:pt>
                <c:pt idx="375">
                  <c:v>1.7039221435538841E-2</c:v>
                </c:pt>
                <c:pt idx="376">
                  <c:v>1.6842164963171397E-2</c:v>
                </c:pt>
                <c:pt idx="377">
                  <c:v>1.6267802834296751E-2</c:v>
                </c:pt>
                <c:pt idx="378">
                  <c:v>1.6618251014520299E-2</c:v>
                </c:pt>
                <c:pt idx="379">
                  <c:v>1.6960000135233761E-2</c:v>
                </c:pt>
                <c:pt idx="380">
                  <c:v>1.6903051307892894E-2</c:v>
                </c:pt>
                <c:pt idx="381">
                  <c:v>1.6888964266299822E-2</c:v>
                </c:pt>
                <c:pt idx="382">
                  <c:v>1.7126060470005807E-2</c:v>
                </c:pt>
                <c:pt idx="383">
                  <c:v>1.6865972381011295E-2</c:v>
                </c:pt>
                <c:pt idx="384">
                  <c:v>1.6378024691337884E-2</c:v>
                </c:pt>
                <c:pt idx="385">
                  <c:v>1.7087708464238998E-2</c:v>
                </c:pt>
                <c:pt idx="386">
                  <c:v>1.6914222337130302E-2</c:v>
                </c:pt>
                <c:pt idx="387">
                  <c:v>1.7049116877512763E-2</c:v>
                </c:pt>
                <c:pt idx="388">
                  <c:v>1.6789769094181346E-2</c:v>
                </c:pt>
                <c:pt idx="389">
                  <c:v>1.7054320509885788E-2</c:v>
                </c:pt>
                <c:pt idx="390">
                  <c:v>1.6976341364627303E-2</c:v>
                </c:pt>
                <c:pt idx="391">
                  <c:v>1.6388400851648686E-2</c:v>
                </c:pt>
                <c:pt idx="392">
                  <c:v>1.7007337544881075E-2</c:v>
                </c:pt>
                <c:pt idx="393">
                  <c:v>1.6715580093696013E-2</c:v>
                </c:pt>
                <c:pt idx="394">
                  <c:v>1.6890580043674025E-2</c:v>
                </c:pt>
                <c:pt idx="395">
                  <c:v>1.7192677137638269E-2</c:v>
                </c:pt>
                <c:pt idx="396">
                  <c:v>1.6904131551805718E-2</c:v>
                </c:pt>
                <c:pt idx="397">
                  <c:v>1.7182100384885945E-2</c:v>
                </c:pt>
                <c:pt idx="398">
                  <c:v>1.6347468070196155E-2</c:v>
                </c:pt>
                <c:pt idx="399">
                  <c:v>1.674792404691056E-2</c:v>
                </c:pt>
                <c:pt idx="400">
                  <c:v>1.685328650757335E-2</c:v>
                </c:pt>
                <c:pt idx="401">
                  <c:v>1.6871108581254728E-2</c:v>
                </c:pt>
                <c:pt idx="402">
                  <c:v>1.7073498806266886E-2</c:v>
                </c:pt>
                <c:pt idx="403">
                  <c:v>1.6793457732881403E-2</c:v>
                </c:pt>
                <c:pt idx="404">
                  <c:v>1.6999146355362527E-2</c:v>
                </c:pt>
                <c:pt idx="405">
                  <c:v>1.618232935942223E-2</c:v>
                </c:pt>
                <c:pt idx="406">
                  <c:v>1.6857659107075013E-2</c:v>
                </c:pt>
                <c:pt idx="407">
                  <c:v>1.6952172082451478E-2</c:v>
                </c:pt>
                <c:pt idx="408">
                  <c:v>1.6933003114261609E-2</c:v>
                </c:pt>
                <c:pt idx="409">
                  <c:v>1.6910072614862937E-2</c:v>
                </c:pt>
                <c:pt idx="410">
                  <c:v>1.7133745286754296E-2</c:v>
                </c:pt>
                <c:pt idx="411">
                  <c:v>1.6126057707564E-2</c:v>
                </c:pt>
                <c:pt idx="412">
                  <c:v>1.6671117232726573E-2</c:v>
                </c:pt>
                <c:pt idx="413">
                  <c:v>1.6775738273582967E-2</c:v>
                </c:pt>
                <c:pt idx="414">
                  <c:v>1.6913211107554546E-2</c:v>
                </c:pt>
                <c:pt idx="415">
                  <c:v>1.6802225319361663E-2</c:v>
                </c:pt>
                <c:pt idx="416">
                  <c:v>1.7081394010302325E-2</c:v>
                </c:pt>
                <c:pt idx="417">
                  <c:v>1.6267491122653334E-2</c:v>
                </c:pt>
                <c:pt idx="418">
                  <c:v>1.6844623775766045E-2</c:v>
                </c:pt>
                <c:pt idx="419">
                  <c:v>1.6928847448337381E-2</c:v>
                </c:pt>
                <c:pt idx="420">
                  <c:v>1.6820678557206217E-2</c:v>
                </c:pt>
                <c:pt idx="421">
                  <c:v>1.6983275504246647E-2</c:v>
                </c:pt>
                <c:pt idx="422">
                  <c:v>1.7131078784286179E-2</c:v>
                </c:pt>
                <c:pt idx="423">
                  <c:v>1.6485126738859972E-2</c:v>
                </c:pt>
                <c:pt idx="424">
                  <c:v>1.6958953832209838E-2</c:v>
                </c:pt>
                <c:pt idx="425">
                  <c:v>1.7118723778197974E-2</c:v>
                </c:pt>
                <c:pt idx="426">
                  <c:v>1.7156725448046438E-2</c:v>
                </c:pt>
                <c:pt idx="427">
                  <c:v>1.7112840996256481E-2</c:v>
                </c:pt>
                <c:pt idx="428">
                  <c:v>1.723509114715233E-2</c:v>
                </c:pt>
                <c:pt idx="429">
                  <c:v>1.6742047487845555E-2</c:v>
                </c:pt>
                <c:pt idx="430">
                  <c:v>1.7272976851436261E-2</c:v>
                </c:pt>
                <c:pt idx="431">
                  <c:v>1.7175403993685966E-2</c:v>
                </c:pt>
                <c:pt idx="432">
                  <c:v>1.7107293636073072E-2</c:v>
                </c:pt>
                <c:pt idx="433">
                  <c:v>1.7039605229768735E-2</c:v>
                </c:pt>
                <c:pt idx="434">
                  <c:v>1.7126615834457237E-2</c:v>
                </c:pt>
                <c:pt idx="435">
                  <c:v>1.6783842284650984E-2</c:v>
                </c:pt>
                <c:pt idx="436">
                  <c:v>1.7396656451798543E-2</c:v>
                </c:pt>
                <c:pt idx="437">
                  <c:v>1.7435728201973508E-2</c:v>
                </c:pt>
                <c:pt idx="438">
                  <c:v>1.7574017279747368E-2</c:v>
                </c:pt>
                <c:pt idx="439">
                  <c:v>1.7423491177897377E-2</c:v>
                </c:pt>
                <c:pt idx="440">
                  <c:v>1.7728557157361605E-2</c:v>
                </c:pt>
                <c:pt idx="441">
                  <c:v>1.7077836203359956E-2</c:v>
                </c:pt>
                <c:pt idx="442">
                  <c:v>1.7565377785469252E-2</c:v>
                </c:pt>
                <c:pt idx="443">
                  <c:v>1.7790048981227571E-2</c:v>
                </c:pt>
                <c:pt idx="444">
                  <c:v>1.7549762886574942E-2</c:v>
                </c:pt>
                <c:pt idx="445">
                  <c:v>1.781373975480589E-2</c:v>
                </c:pt>
                <c:pt idx="446">
                  <c:v>1.7680987819235088E-2</c:v>
                </c:pt>
                <c:pt idx="447">
                  <c:v>1.7140044647275584E-2</c:v>
                </c:pt>
                <c:pt idx="448">
                  <c:v>1.7452817415179678E-2</c:v>
                </c:pt>
                <c:pt idx="449">
                  <c:v>1.7948944118556871E-2</c:v>
                </c:pt>
                <c:pt idx="450">
                  <c:v>1.7653687043324824E-2</c:v>
                </c:pt>
                <c:pt idx="451">
                  <c:v>1.7770523628933395E-2</c:v>
                </c:pt>
                <c:pt idx="452">
                  <c:v>1.7723140809059214E-2</c:v>
                </c:pt>
                <c:pt idx="453">
                  <c:v>1.7381497000801174E-2</c:v>
                </c:pt>
                <c:pt idx="454">
                  <c:v>1.7593856292381381E-2</c:v>
                </c:pt>
                <c:pt idx="455">
                  <c:v>1.7988717412593513E-2</c:v>
                </c:pt>
                <c:pt idx="456">
                  <c:v>1.7717531867151685E-2</c:v>
                </c:pt>
                <c:pt idx="457">
                  <c:v>1.7973976188376033E-2</c:v>
                </c:pt>
                <c:pt idx="458">
                  <c:v>1.7997822083178482E-2</c:v>
                </c:pt>
                <c:pt idx="459">
                  <c:v>1.7389086113417943E-2</c:v>
                </c:pt>
                <c:pt idx="460">
                  <c:v>1.7814327498929621E-2</c:v>
                </c:pt>
                <c:pt idx="461">
                  <c:v>1.8130627218007914E-2</c:v>
                </c:pt>
                <c:pt idx="462">
                  <c:v>1.8167958525890707E-2</c:v>
                </c:pt>
                <c:pt idx="463">
                  <c:v>1.8342401870015474E-2</c:v>
                </c:pt>
                <c:pt idx="464">
                  <c:v>1.8311258721855319E-2</c:v>
                </c:pt>
                <c:pt idx="465">
                  <c:v>1.7587100908787585E-2</c:v>
                </c:pt>
                <c:pt idx="466">
                  <c:v>1.8148184698443176E-2</c:v>
                </c:pt>
                <c:pt idx="467">
                  <c:v>1.8500787299984878E-2</c:v>
                </c:pt>
                <c:pt idx="468">
                  <c:v>1.8353618157825966E-2</c:v>
                </c:pt>
                <c:pt idx="469">
                  <c:v>1.8484829192398192E-2</c:v>
                </c:pt>
                <c:pt idx="470">
                  <c:v>1.8425755438085625E-2</c:v>
                </c:pt>
                <c:pt idx="471">
                  <c:v>1.7950141147428076E-2</c:v>
                </c:pt>
                <c:pt idx="472">
                  <c:v>1.8407495830180996E-2</c:v>
                </c:pt>
                <c:pt idx="473">
                  <c:v>1.8354865518300772E-2</c:v>
                </c:pt>
                <c:pt idx="474">
                  <c:v>1.8688293493996817E-2</c:v>
                </c:pt>
                <c:pt idx="475">
                  <c:v>1.8368308519650055E-2</c:v>
                </c:pt>
                <c:pt idx="476">
                  <c:v>1.8512768949076438E-2</c:v>
                </c:pt>
                <c:pt idx="477">
                  <c:v>1.7705082896421052E-2</c:v>
                </c:pt>
                <c:pt idx="478">
                  <c:v>1.8450639713523145E-2</c:v>
                </c:pt>
                <c:pt idx="479">
                  <c:v>1.8472809442294964E-2</c:v>
                </c:pt>
                <c:pt idx="480">
                  <c:v>1.8912619938066262E-2</c:v>
                </c:pt>
                <c:pt idx="481">
                  <c:v>1.8578682990583146E-2</c:v>
                </c:pt>
                <c:pt idx="482">
                  <c:v>1.8581095994678477E-2</c:v>
                </c:pt>
                <c:pt idx="483">
                  <c:v>1.7974883259377232E-2</c:v>
                </c:pt>
                <c:pt idx="484">
                  <c:v>1.8736032783943875E-2</c:v>
                </c:pt>
                <c:pt idx="485">
                  <c:v>1.8665164249090076E-2</c:v>
                </c:pt>
                <c:pt idx="486">
                  <c:v>1.879843395240571E-2</c:v>
                </c:pt>
                <c:pt idx="487">
                  <c:v>1.883061880821256E-2</c:v>
                </c:pt>
                <c:pt idx="488">
                  <c:v>1.9003878443863524E-2</c:v>
                </c:pt>
                <c:pt idx="489">
                  <c:v>1.7746890670353042E-2</c:v>
                </c:pt>
                <c:pt idx="490">
                  <c:v>1.848876797603435E-2</c:v>
                </c:pt>
                <c:pt idx="491">
                  <c:v>1.8573712813374124E-2</c:v>
                </c:pt>
                <c:pt idx="492">
                  <c:v>1.8492071657244386E-2</c:v>
                </c:pt>
                <c:pt idx="493">
                  <c:v>1.8569444952514631E-2</c:v>
                </c:pt>
                <c:pt idx="494">
                  <c:v>1.8558522485252183E-2</c:v>
                </c:pt>
                <c:pt idx="495">
                  <c:v>1.8262960578944495E-2</c:v>
                </c:pt>
                <c:pt idx="496">
                  <c:v>1.8789296868922375E-2</c:v>
                </c:pt>
                <c:pt idx="497">
                  <c:v>1.9073147095783959E-2</c:v>
                </c:pt>
                <c:pt idx="498">
                  <c:v>1.8858264937465043E-2</c:v>
                </c:pt>
                <c:pt idx="499">
                  <c:v>1.9077343620420486E-2</c:v>
                </c:pt>
                <c:pt idx="500">
                  <c:v>1.9006272794718782E-2</c:v>
                </c:pt>
                <c:pt idx="501">
                  <c:v>1.9231922129327145E-2</c:v>
                </c:pt>
                <c:pt idx="502">
                  <c:v>1.8554017279776305E-2</c:v>
                </c:pt>
                <c:pt idx="503">
                  <c:v>1.8961214337192753E-2</c:v>
                </c:pt>
                <c:pt idx="504">
                  <c:v>1.9274360907581733E-2</c:v>
                </c:pt>
                <c:pt idx="505">
                  <c:v>1.9236183147241008E-2</c:v>
                </c:pt>
                <c:pt idx="506">
                  <c:v>1.9450083134099995E-2</c:v>
                </c:pt>
                <c:pt idx="507">
                  <c:v>1.9430461293128899E-2</c:v>
                </c:pt>
                <c:pt idx="508">
                  <c:v>1.9468810726677496E-2</c:v>
                </c:pt>
                <c:pt idx="509">
                  <c:v>1.8856792139536397E-2</c:v>
                </c:pt>
                <c:pt idx="510">
                  <c:v>1.9255402791931706E-2</c:v>
                </c:pt>
                <c:pt idx="511">
                  <c:v>1.9641459075374047E-2</c:v>
                </c:pt>
                <c:pt idx="512">
                  <c:v>1.9423852908889153E-2</c:v>
                </c:pt>
                <c:pt idx="513">
                  <c:v>1.9381191843199388E-2</c:v>
                </c:pt>
                <c:pt idx="514">
                  <c:v>1.94203327257466E-2</c:v>
                </c:pt>
                <c:pt idx="515">
                  <c:v>1.937942046784338E-2</c:v>
                </c:pt>
                <c:pt idx="516">
                  <c:v>1.845056734175533E-2</c:v>
                </c:pt>
                <c:pt idx="517">
                  <c:v>1.9520680141737957E-2</c:v>
                </c:pt>
                <c:pt idx="518">
                  <c:v>1.9249358645316773E-2</c:v>
                </c:pt>
                <c:pt idx="519">
                  <c:v>1.9542512858554517E-2</c:v>
                </c:pt>
                <c:pt idx="520">
                  <c:v>1.9266624775965909E-2</c:v>
                </c:pt>
                <c:pt idx="521">
                  <c:v>1.9569092985808369E-2</c:v>
                </c:pt>
                <c:pt idx="522">
                  <c:v>1.9741791821630359E-2</c:v>
                </c:pt>
                <c:pt idx="523">
                  <c:v>1.918663906978698E-2</c:v>
                </c:pt>
                <c:pt idx="524">
                  <c:v>1.9956389249234093E-2</c:v>
                </c:pt>
                <c:pt idx="525">
                  <c:v>1.9776351969258921E-2</c:v>
                </c:pt>
                <c:pt idx="526">
                  <c:v>1.9766099675574422E-2</c:v>
                </c:pt>
                <c:pt idx="527">
                  <c:v>1.9848348355755229E-2</c:v>
                </c:pt>
                <c:pt idx="528">
                  <c:v>2.0112804151379438E-2</c:v>
                </c:pt>
                <c:pt idx="529">
                  <c:v>1.9954627058503812E-2</c:v>
                </c:pt>
                <c:pt idx="530">
                  <c:v>1.9097266553626487E-2</c:v>
                </c:pt>
                <c:pt idx="531">
                  <c:v>1.9824728012368106E-2</c:v>
                </c:pt>
                <c:pt idx="532">
                  <c:v>1.976167363782327E-2</c:v>
                </c:pt>
                <c:pt idx="533">
                  <c:v>1.9822243210882051E-2</c:v>
                </c:pt>
                <c:pt idx="534">
                  <c:v>2.0128970194467077E-2</c:v>
                </c:pt>
                <c:pt idx="535">
                  <c:v>2.0181393024394E-2</c:v>
                </c:pt>
                <c:pt idx="536">
                  <c:v>2.0008128615597264E-2</c:v>
                </c:pt>
                <c:pt idx="537">
                  <c:v>1.9162538497032207E-2</c:v>
                </c:pt>
                <c:pt idx="538">
                  <c:v>1.9913175248193152E-2</c:v>
                </c:pt>
                <c:pt idx="539">
                  <c:v>2.0124230686602556E-2</c:v>
                </c:pt>
                <c:pt idx="540">
                  <c:v>2.008301204980938E-2</c:v>
                </c:pt>
                <c:pt idx="541">
                  <c:v>2.0299421688930799E-2</c:v>
                </c:pt>
                <c:pt idx="542">
                  <c:v>2.0348820639073301E-2</c:v>
                </c:pt>
                <c:pt idx="543">
                  <c:v>2.0375466917594582E-2</c:v>
                </c:pt>
                <c:pt idx="544">
                  <c:v>1.9554263609389541E-2</c:v>
                </c:pt>
                <c:pt idx="545">
                  <c:v>2.0416190487172865E-2</c:v>
                </c:pt>
                <c:pt idx="546">
                  <c:v>2.051256213380093E-2</c:v>
                </c:pt>
                <c:pt idx="547">
                  <c:v>2.0130078649632791E-2</c:v>
                </c:pt>
                <c:pt idx="548">
                  <c:v>2.0635727218900314E-2</c:v>
                </c:pt>
                <c:pt idx="549">
                  <c:v>2.081687066532387E-2</c:v>
                </c:pt>
                <c:pt idx="550">
                  <c:v>2.0774256351774219E-2</c:v>
                </c:pt>
                <c:pt idx="551">
                  <c:v>2.0402043527066569E-2</c:v>
                </c:pt>
                <c:pt idx="552">
                  <c:v>2.0669747117130325E-2</c:v>
                </c:pt>
                <c:pt idx="553">
                  <c:v>2.0842145945643549E-2</c:v>
                </c:pt>
                <c:pt idx="554">
                  <c:v>2.089140055587789E-2</c:v>
                </c:pt>
                <c:pt idx="555">
                  <c:v>2.1088729141503254E-2</c:v>
                </c:pt>
                <c:pt idx="556">
                  <c:v>2.1079778198340102E-2</c:v>
                </c:pt>
                <c:pt idx="557">
                  <c:v>2.096445347307465E-2</c:v>
                </c:pt>
                <c:pt idx="558">
                  <c:v>2.0277468765274143E-2</c:v>
                </c:pt>
                <c:pt idx="559">
                  <c:v>2.1163485381827957E-2</c:v>
                </c:pt>
                <c:pt idx="560">
                  <c:v>2.1161377438847984E-2</c:v>
                </c:pt>
                <c:pt idx="561">
                  <c:v>2.1164204497628319E-2</c:v>
                </c:pt>
                <c:pt idx="562">
                  <c:v>2.1128569623219021E-2</c:v>
                </c:pt>
                <c:pt idx="563">
                  <c:v>2.1234465823647578E-2</c:v>
                </c:pt>
                <c:pt idx="564">
                  <c:v>2.1238885334335281E-2</c:v>
                </c:pt>
                <c:pt idx="565">
                  <c:v>2.0492039355204127E-2</c:v>
                </c:pt>
                <c:pt idx="566">
                  <c:v>2.1175147915118292E-2</c:v>
                </c:pt>
                <c:pt idx="567">
                  <c:v>2.1414011886981475E-2</c:v>
                </c:pt>
                <c:pt idx="568">
                  <c:v>2.1592017042576777E-2</c:v>
                </c:pt>
                <c:pt idx="569">
                  <c:v>2.1491767233241622E-2</c:v>
                </c:pt>
                <c:pt idx="570">
                  <c:v>2.1573474180242583E-2</c:v>
                </c:pt>
                <c:pt idx="571">
                  <c:v>2.1639725281387419E-2</c:v>
                </c:pt>
                <c:pt idx="572">
                  <c:v>2.0852416000769997E-2</c:v>
                </c:pt>
                <c:pt idx="573">
                  <c:v>2.1484882186576116E-2</c:v>
                </c:pt>
                <c:pt idx="574">
                  <c:v>2.1375990210591701E-2</c:v>
                </c:pt>
                <c:pt idx="575">
                  <c:v>2.1668925461596992E-2</c:v>
                </c:pt>
                <c:pt idx="576">
                  <c:v>2.157620682936821E-2</c:v>
                </c:pt>
                <c:pt idx="577">
                  <c:v>2.1653044305618974E-2</c:v>
                </c:pt>
                <c:pt idx="578">
                  <c:v>2.1796587166887215E-2</c:v>
                </c:pt>
                <c:pt idx="579">
                  <c:v>2.1144989507953592E-2</c:v>
                </c:pt>
                <c:pt idx="580">
                  <c:v>2.191033000446635E-2</c:v>
                </c:pt>
                <c:pt idx="581">
                  <c:v>2.1891489852781495E-2</c:v>
                </c:pt>
                <c:pt idx="582">
                  <c:v>2.200998357146719E-2</c:v>
                </c:pt>
                <c:pt idx="583">
                  <c:v>2.186099364232413E-2</c:v>
                </c:pt>
                <c:pt idx="584">
                  <c:v>2.214454730849337E-2</c:v>
                </c:pt>
                <c:pt idx="585">
                  <c:v>2.2334190184056638E-2</c:v>
                </c:pt>
                <c:pt idx="586">
                  <c:v>2.1333036069420688E-2</c:v>
                </c:pt>
                <c:pt idx="587">
                  <c:v>2.1660090529802476E-2</c:v>
                </c:pt>
                <c:pt idx="588">
                  <c:v>2.2225828600035025E-2</c:v>
                </c:pt>
                <c:pt idx="589">
                  <c:v>2.2191682845046065E-2</c:v>
                </c:pt>
                <c:pt idx="590">
                  <c:v>2.2323096093804236E-2</c:v>
                </c:pt>
                <c:pt idx="591">
                  <c:v>2.2532597967917092E-2</c:v>
                </c:pt>
                <c:pt idx="592">
                  <c:v>2.25639482763586E-2</c:v>
                </c:pt>
                <c:pt idx="593">
                  <c:v>2.1412111670486681E-2</c:v>
                </c:pt>
                <c:pt idx="594">
                  <c:v>2.2188598672282869E-2</c:v>
                </c:pt>
                <c:pt idx="595">
                  <c:v>2.2536278252855774E-2</c:v>
                </c:pt>
                <c:pt idx="596">
                  <c:v>2.2410177917923001E-2</c:v>
                </c:pt>
                <c:pt idx="597">
                  <c:v>2.2760364208898629E-2</c:v>
                </c:pt>
                <c:pt idx="598">
                  <c:v>2.235612040811084E-2</c:v>
                </c:pt>
                <c:pt idx="599">
                  <c:v>2.307447895942508E-2</c:v>
                </c:pt>
                <c:pt idx="600">
                  <c:v>2.1967217883795135E-2</c:v>
                </c:pt>
                <c:pt idx="601">
                  <c:v>2.2415773251640458E-2</c:v>
                </c:pt>
                <c:pt idx="602">
                  <c:v>2.271432636243129E-2</c:v>
                </c:pt>
                <c:pt idx="603">
                  <c:v>2.2627022055294873E-2</c:v>
                </c:pt>
                <c:pt idx="604">
                  <c:v>2.2614919564239104E-2</c:v>
                </c:pt>
                <c:pt idx="605">
                  <c:v>2.287533180808483E-2</c:v>
                </c:pt>
                <c:pt idx="606">
                  <c:v>2.3013615468364095E-2</c:v>
                </c:pt>
                <c:pt idx="607">
                  <c:v>2.2086997606020366E-2</c:v>
                </c:pt>
                <c:pt idx="608">
                  <c:v>2.2525108375599668E-2</c:v>
                </c:pt>
                <c:pt idx="609">
                  <c:v>2.2736603162618191E-2</c:v>
                </c:pt>
                <c:pt idx="610">
                  <c:v>2.3126494865365225E-2</c:v>
                </c:pt>
                <c:pt idx="611">
                  <c:v>2.3285369928156087E-2</c:v>
                </c:pt>
                <c:pt idx="612">
                  <c:v>2.2921111277174736E-2</c:v>
                </c:pt>
                <c:pt idx="613">
                  <c:v>2.3172413654896827E-2</c:v>
                </c:pt>
                <c:pt idx="614">
                  <c:v>2.2416759529979072E-2</c:v>
                </c:pt>
                <c:pt idx="615">
                  <c:v>2.3278487528857656E-2</c:v>
                </c:pt>
                <c:pt idx="616">
                  <c:v>2.3402620960797312E-2</c:v>
                </c:pt>
                <c:pt idx="617">
                  <c:v>2.3357127635453993E-2</c:v>
                </c:pt>
                <c:pt idx="618">
                  <c:v>2.3352929323221579E-2</c:v>
                </c:pt>
                <c:pt idx="619">
                  <c:v>2.3147692940735109E-2</c:v>
                </c:pt>
                <c:pt idx="620">
                  <c:v>2.3514556183188557E-2</c:v>
                </c:pt>
                <c:pt idx="621">
                  <c:v>2.2901736046035261E-2</c:v>
                </c:pt>
                <c:pt idx="622">
                  <c:v>2.3340552585934246E-2</c:v>
                </c:pt>
                <c:pt idx="623">
                  <c:v>2.3766896782618528E-2</c:v>
                </c:pt>
                <c:pt idx="624">
                  <c:v>2.346618726757576E-2</c:v>
                </c:pt>
                <c:pt idx="625">
                  <c:v>2.3869177794792092E-2</c:v>
                </c:pt>
                <c:pt idx="626">
                  <c:v>2.3355672326619233E-2</c:v>
                </c:pt>
                <c:pt idx="627">
                  <c:v>2.3634999302192324E-2</c:v>
                </c:pt>
                <c:pt idx="628">
                  <c:v>2.2947378599397366E-2</c:v>
                </c:pt>
                <c:pt idx="629">
                  <c:v>2.3670061629735457E-2</c:v>
                </c:pt>
                <c:pt idx="630">
                  <c:v>2.3817654005364359E-2</c:v>
                </c:pt>
                <c:pt idx="631">
                  <c:v>2.3570211359391201E-2</c:v>
                </c:pt>
                <c:pt idx="632">
                  <c:v>2.3904346972069803E-2</c:v>
                </c:pt>
                <c:pt idx="633">
                  <c:v>2.3730043053659448E-2</c:v>
                </c:pt>
                <c:pt idx="634">
                  <c:v>2.4000049149843519E-2</c:v>
                </c:pt>
                <c:pt idx="635">
                  <c:v>2.3312155050873178E-2</c:v>
                </c:pt>
                <c:pt idx="636">
                  <c:v>2.3986633293028504E-2</c:v>
                </c:pt>
                <c:pt idx="637">
                  <c:v>2.381017341797978E-2</c:v>
                </c:pt>
                <c:pt idx="638">
                  <c:v>2.4084445750268635E-2</c:v>
                </c:pt>
                <c:pt idx="639">
                  <c:v>2.4073336589925245E-2</c:v>
                </c:pt>
                <c:pt idx="640">
                  <c:v>2.4000643612966058E-2</c:v>
                </c:pt>
                <c:pt idx="641">
                  <c:v>2.4067128429205921E-2</c:v>
                </c:pt>
                <c:pt idx="642">
                  <c:v>2.3043924947501331E-2</c:v>
                </c:pt>
                <c:pt idx="643">
                  <c:v>2.411633661372041E-2</c:v>
                </c:pt>
                <c:pt idx="644">
                  <c:v>2.4351924161146978E-2</c:v>
                </c:pt>
                <c:pt idx="645">
                  <c:v>2.4093374921958951E-2</c:v>
                </c:pt>
                <c:pt idx="646">
                  <c:v>2.4340948591738697E-2</c:v>
                </c:pt>
                <c:pt idx="647">
                  <c:v>2.4286620383276208E-2</c:v>
                </c:pt>
                <c:pt idx="648">
                  <c:v>2.4682897123132271E-2</c:v>
                </c:pt>
                <c:pt idx="649">
                  <c:v>2.375192870719784E-2</c:v>
                </c:pt>
                <c:pt idx="650">
                  <c:v>2.4543679415323077E-2</c:v>
                </c:pt>
                <c:pt idx="651">
                  <c:v>2.4631957851488192E-2</c:v>
                </c:pt>
                <c:pt idx="652">
                  <c:v>2.4211363950552442E-2</c:v>
                </c:pt>
                <c:pt idx="653">
                  <c:v>2.4235547477500136E-2</c:v>
                </c:pt>
                <c:pt idx="654">
                  <c:v>2.447747065262184E-2</c:v>
                </c:pt>
                <c:pt idx="655">
                  <c:v>2.4818514362449418E-2</c:v>
                </c:pt>
                <c:pt idx="656">
                  <c:v>2.4029359481033848E-2</c:v>
                </c:pt>
                <c:pt idx="657">
                  <c:v>2.4771849547386749E-2</c:v>
                </c:pt>
                <c:pt idx="658">
                  <c:v>2.4776518357270211E-2</c:v>
                </c:pt>
                <c:pt idx="659">
                  <c:v>2.4810838160799178E-2</c:v>
                </c:pt>
                <c:pt idx="660">
                  <c:v>2.5133069702913017E-2</c:v>
                </c:pt>
                <c:pt idx="661">
                  <c:v>2.4505958625007627E-2</c:v>
                </c:pt>
                <c:pt idx="662">
                  <c:v>2.4993203884973423E-2</c:v>
                </c:pt>
                <c:pt idx="663">
                  <c:v>2.3842880173841535E-2</c:v>
                </c:pt>
                <c:pt idx="664">
                  <c:v>2.4482688580751272E-2</c:v>
                </c:pt>
                <c:pt idx="665">
                  <c:v>2.4993789473950437E-2</c:v>
                </c:pt>
                <c:pt idx="666">
                  <c:v>2.5296934882141357E-2</c:v>
                </c:pt>
                <c:pt idx="667">
                  <c:v>2.4894833389391108E-2</c:v>
                </c:pt>
                <c:pt idx="668">
                  <c:v>2.5214573560693659E-2</c:v>
                </c:pt>
                <c:pt idx="669">
                  <c:v>2.5318498559842657E-2</c:v>
                </c:pt>
                <c:pt idx="670">
                  <c:v>2.3803934138631029E-2</c:v>
                </c:pt>
                <c:pt idx="671">
                  <c:v>2.5361865417614374E-2</c:v>
                </c:pt>
                <c:pt idx="672">
                  <c:v>2.5204931357558601E-2</c:v>
                </c:pt>
                <c:pt idx="673">
                  <c:v>2.5607842885445268E-2</c:v>
                </c:pt>
                <c:pt idx="674">
                  <c:v>2.5069090010826918E-2</c:v>
                </c:pt>
                <c:pt idx="675">
                  <c:v>2.5463522034082191E-2</c:v>
                </c:pt>
                <c:pt idx="676">
                  <c:v>2.530088594932035E-2</c:v>
                </c:pt>
                <c:pt idx="677">
                  <c:v>2.4203263493925008E-2</c:v>
                </c:pt>
                <c:pt idx="678">
                  <c:v>2.5585905895892484E-2</c:v>
                </c:pt>
                <c:pt idx="679">
                  <c:v>2.5390941766757501E-2</c:v>
                </c:pt>
                <c:pt idx="680">
                  <c:v>2.5690885573637044E-2</c:v>
                </c:pt>
                <c:pt idx="681">
                  <c:v>2.5370080879565417E-2</c:v>
                </c:pt>
                <c:pt idx="682">
                  <c:v>2.584851718744028E-2</c:v>
                </c:pt>
                <c:pt idx="683">
                  <c:v>2.5540217930367398E-2</c:v>
                </c:pt>
                <c:pt idx="684">
                  <c:v>2.4446936964425146E-2</c:v>
                </c:pt>
                <c:pt idx="685">
                  <c:v>2.5617379397724599E-2</c:v>
                </c:pt>
                <c:pt idx="686">
                  <c:v>2.5473985887678813E-2</c:v>
                </c:pt>
                <c:pt idx="687">
                  <c:v>2.5899715401591063E-2</c:v>
                </c:pt>
                <c:pt idx="688">
                  <c:v>2.5471671542452282E-2</c:v>
                </c:pt>
                <c:pt idx="689">
                  <c:v>2.5840295626135851E-2</c:v>
                </c:pt>
                <c:pt idx="690">
                  <c:v>2.5557026465623685E-2</c:v>
                </c:pt>
                <c:pt idx="691">
                  <c:v>2.4941885424144879E-2</c:v>
                </c:pt>
                <c:pt idx="692">
                  <c:v>2.5761782447658803E-2</c:v>
                </c:pt>
                <c:pt idx="693">
                  <c:v>2.5773138420431052E-2</c:v>
                </c:pt>
                <c:pt idx="694">
                  <c:v>2.6007222462115624E-2</c:v>
                </c:pt>
                <c:pt idx="695">
                  <c:v>2.5977778978895315E-2</c:v>
                </c:pt>
                <c:pt idx="696">
                  <c:v>2.60517356591114E-2</c:v>
                </c:pt>
                <c:pt idx="697">
                  <c:v>2.6093556893748902E-2</c:v>
                </c:pt>
                <c:pt idx="698">
                  <c:v>2.5020475975496479E-2</c:v>
                </c:pt>
                <c:pt idx="699">
                  <c:v>2.6270411055537898E-2</c:v>
                </c:pt>
                <c:pt idx="700">
                  <c:v>2.6044790749565394E-2</c:v>
                </c:pt>
                <c:pt idx="701">
                  <c:v>2.6403742001814244E-2</c:v>
                </c:pt>
                <c:pt idx="702">
                  <c:v>2.5853834627344842E-2</c:v>
                </c:pt>
                <c:pt idx="703">
                  <c:v>2.6318728808397411E-2</c:v>
                </c:pt>
                <c:pt idx="704">
                  <c:v>2.6127785320003285E-2</c:v>
                </c:pt>
                <c:pt idx="705">
                  <c:v>2.5386968257300437E-2</c:v>
                </c:pt>
                <c:pt idx="706">
                  <c:v>2.6321077361317235E-2</c:v>
                </c:pt>
                <c:pt idx="707">
                  <c:v>2.6290791802362247E-2</c:v>
                </c:pt>
                <c:pt idx="708">
                  <c:v>2.6596134710636925E-2</c:v>
                </c:pt>
                <c:pt idx="709">
                  <c:v>2.6535004485135912E-2</c:v>
                </c:pt>
                <c:pt idx="710">
                  <c:v>2.6838223240835405E-2</c:v>
                </c:pt>
                <c:pt idx="711">
                  <c:v>2.5563166555963576E-2</c:v>
                </c:pt>
                <c:pt idx="712">
                  <c:v>2.6642247626075113E-2</c:v>
                </c:pt>
                <c:pt idx="713">
                  <c:v>2.6338857537164528E-2</c:v>
                </c:pt>
                <c:pt idx="714">
                  <c:v>2.6690656170855954E-2</c:v>
                </c:pt>
                <c:pt idx="715">
                  <c:v>2.6510477733068E-2</c:v>
                </c:pt>
                <c:pt idx="716">
                  <c:v>2.6597251656688248E-2</c:v>
                </c:pt>
                <c:pt idx="717">
                  <c:v>2.5434412348756204E-2</c:v>
                </c:pt>
                <c:pt idx="718">
                  <c:v>2.6512669325916977E-2</c:v>
                </c:pt>
                <c:pt idx="719">
                  <c:v>2.6676662393496493E-2</c:v>
                </c:pt>
                <c:pt idx="720">
                  <c:v>2.6887795311865463E-2</c:v>
                </c:pt>
                <c:pt idx="721">
                  <c:v>2.6386675954839334E-2</c:v>
                </c:pt>
                <c:pt idx="722">
                  <c:v>2.6716672235420787E-2</c:v>
                </c:pt>
                <c:pt idx="723">
                  <c:v>2.5787203190847558E-2</c:v>
                </c:pt>
                <c:pt idx="724">
                  <c:v>2.6610843122314556E-2</c:v>
                </c:pt>
                <c:pt idx="725">
                  <c:v>2.6523052926065188E-2</c:v>
                </c:pt>
                <c:pt idx="726">
                  <c:v>2.6760469175777447E-2</c:v>
                </c:pt>
                <c:pt idx="727">
                  <c:v>2.683072507020981E-2</c:v>
                </c:pt>
                <c:pt idx="728">
                  <c:v>2.7134149501895868E-2</c:v>
                </c:pt>
                <c:pt idx="729">
                  <c:v>2.5836596468213232E-2</c:v>
                </c:pt>
                <c:pt idx="730">
                  <c:v>2.7124873223331354E-2</c:v>
                </c:pt>
                <c:pt idx="731">
                  <c:v>2.6884737908645127E-2</c:v>
                </c:pt>
                <c:pt idx="732">
                  <c:v>2.7002251316942179E-2</c:v>
                </c:pt>
                <c:pt idx="733">
                  <c:v>2.6937224826890645E-2</c:v>
                </c:pt>
                <c:pt idx="734">
                  <c:v>2.6978938885420078E-2</c:v>
                </c:pt>
                <c:pt idx="735">
                  <c:v>2.5877998206487188E-2</c:v>
                </c:pt>
                <c:pt idx="736">
                  <c:v>2.7294534688752523E-2</c:v>
                </c:pt>
                <c:pt idx="737">
                  <c:v>2.7007793704059195E-2</c:v>
                </c:pt>
                <c:pt idx="738">
                  <c:v>2.7189656248939917E-2</c:v>
                </c:pt>
                <c:pt idx="739">
                  <c:v>2.6853625769882341E-2</c:v>
                </c:pt>
                <c:pt idx="740">
                  <c:v>2.7357351318564302E-2</c:v>
                </c:pt>
                <c:pt idx="741">
                  <c:v>2.61323268848658E-2</c:v>
                </c:pt>
                <c:pt idx="742">
                  <c:v>2.7109074102014942E-2</c:v>
                </c:pt>
                <c:pt idx="743">
                  <c:v>2.7388157008822352E-2</c:v>
                </c:pt>
                <c:pt idx="744">
                  <c:v>2.713743054487024E-2</c:v>
                </c:pt>
                <c:pt idx="745">
                  <c:v>2.7081939207577867E-2</c:v>
                </c:pt>
                <c:pt idx="746">
                  <c:v>2.6993670592587792E-2</c:v>
                </c:pt>
                <c:pt idx="747">
                  <c:v>2.6090202958472516E-2</c:v>
                </c:pt>
                <c:pt idx="748">
                  <c:v>2.7124974671696448E-2</c:v>
                </c:pt>
                <c:pt idx="749">
                  <c:v>2.7538955990651131E-2</c:v>
                </c:pt>
                <c:pt idx="750">
                  <c:v>2.7345213619888006E-2</c:v>
                </c:pt>
                <c:pt idx="751">
                  <c:v>2.7634068857448485E-2</c:v>
                </c:pt>
                <c:pt idx="752">
                  <c:v>2.7110029168103865E-2</c:v>
                </c:pt>
                <c:pt idx="753">
                  <c:v>2.624195916389602E-2</c:v>
                </c:pt>
                <c:pt idx="754">
                  <c:v>2.7367328853385265E-2</c:v>
                </c:pt>
                <c:pt idx="755">
                  <c:v>2.7894312702866381E-2</c:v>
                </c:pt>
                <c:pt idx="756">
                  <c:v>2.741978899155682E-2</c:v>
                </c:pt>
                <c:pt idx="757">
                  <c:v>2.7672900873565644E-2</c:v>
                </c:pt>
                <c:pt idx="758">
                  <c:v>2.7681348210255034E-2</c:v>
                </c:pt>
                <c:pt idx="759">
                  <c:v>2.634110585403104E-2</c:v>
                </c:pt>
                <c:pt idx="760">
                  <c:v>2.7480867473690603E-2</c:v>
                </c:pt>
                <c:pt idx="761">
                  <c:v>2.7795265883641892E-2</c:v>
                </c:pt>
                <c:pt idx="762">
                  <c:v>2.7739254754677117E-2</c:v>
                </c:pt>
                <c:pt idx="763">
                  <c:v>2.7858848910693089E-2</c:v>
                </c:pt>
                <c:pt idx="764">
                  <c:v>2.7531379967445629E-2</c:v>
                </c:pt>
                <c:pt idx="765">
                  <c:v>2.6523740101936803E-2</c:v>
                </c:pt>
                <c:pt idx="766">
                  <c:v>2.7358750658143503E-2</c:v>
                </c:pt>
                <c:pt idx="767">
                  <c:v>2.7915198703278833E-2</c:v>
                </c:pt>
                <c:pt idx="768">
                  <c:v>2.7624551623438232E-2</c:v>
                </c:pt>
                <c:pt idx="769">
                  <c:v>2.8026764137142487E-2</c:v>
                </c:pt>
                <c:pt idx="770">
                  <c:v>2.7600782360942776E-2</c:v>
                </c:pt>
                <c:pt idx="771">
                  <c:v>2.6734693316927394E-2</c:v>
                </c:pt>
                <c:pt idx="772">
                  <c:v>2.7538593848844491E-2</c:v>
                </c:pt>
                <c:pt idx="773">
                  <c:v>2.7719934512804141E-2</c:v>
                </c:pt>
                <c:pt idx="774">
                  <c:v>2.7668846673227256E-2</c:v>
                </c:pt>
                <c:pt idx="775">
                  <c:v>2.7903331823351325E-2</c:v>
                </c:pt>
                <c:pt idx="776">
                  <c:v>2.7664214947434509E-2</c:v>
                </c:pt>
                <c:pt idx="777">
                  <c:v>2.6724209610891631E-2</c:v>
                </c:pt>
                <c:pt idx="778">
                  <c:v>2.7592415135955579E-2</c:v>
                </c:pt>
                <c:pt idx="779">
                  <c:v>2.8058385588647247E-2</c:v>
                </c:pt>
                <c:pt idx="780">
                  <c:v>2.7797155501278363E-2</c:v>
                </c:pt>
                <c:pt idx="781">
                  <c:v>2.8004294765021798E-2</c:v>
                </c:pt>
                <c:pt idx="782">
                  <c:v>2.8097514132749701E-2</c:v>
                </c:pt>
                <c:pt idx="783">
                  <c:v>2.6546331347495681E-2</c:v>
                </c:pt>
                <c:pt idx="784">
                  <c:v>2.767908617904722E-2</c:v>
                </c:pt>
                <c:pt idx="785">
                  <c:v>2.794644457744799E-2</c:v>
                </c:pt>
                <c:pt idx="786">
                  <c:v>2.7700912085800687E-2</c:v>
                </c:pt>
                <c:pt idx="787">
                  <c:v>2.7775443811712455E-2</c:v>
                </c:pt>
                <c:pt idx="788">
                  <c:v>2.8184033423738947E-2</c:v>
                </c:pt>
                <c:pt idx="789">
                  <c:v>2.6600776357967426E-2</c:v>
                </c:pt>
                <c:pt idx="790">
                  <c:v>2.7515635344233458E-2</c:v>
                </c:pt>
                <c:pt idx="791">
                  <c:v>2.7886289442725105E-2</c:v>
                </c:pt>
                <c:pt idx="792">
                  <c:v>2.77917592779756E-2</c:v>
                </c:pt>
                <c:pt idx="793">
                  <c:v>2.8140209510021798E-2</c:v>
                </c:pt>
                <c:pt idx="794">
                  <c:v>2.796674804369554E-2</c:v>
                </c:pt>
                <c:pt idx="795">
                  <c:v>2.688019997590654E-2</c:v>
                </c:pt>
                <c:pt idx="796">
                  <c:v>2.7985224510897622E-2</c:v>
                </c:pt>
                <c:pt idx="797">
                  <c:v>2.8062359528320893E-2</c:v>
                </c:pt>
                <c:pt idx="798">
                  <c:v>2.8004711949376211E-2</c:v>
                </c:pt>
                <c:pt idx="799">
                  <c:v>2.8101351075609255E-2</c:v>
                </c:pt>
                <c:pt idx="800">
                  <c:v>2.763329050508332E-2</c:v>
                </c:pt>
                <c:pt idx="801">
                  <c:v>2.8142175687704999E-2</c:v>
                </c:pt>
                <c:pt idx="802">
                  <c:v>2.7141374045239215E-2</c:v>
                </c:pt>
                <c:pt idx="803">
                  <c:v>2.7800154597374852E-2</c:v>
                </c:pt>
                <c:pt idx="804">
                  <c:v>2.8103313968912077E-2</c:v>
                </c:pt>
                <c:pt idx="805">
                  <c:v>2.8325287272314734E-2</c:v>
                </c:pt>
                <c:pt idx="806">
                  <c:v>2.844657799551472E-2</c:v>
                </c:pt>
                <c:pt idx="807">
                  <c:v>2.8048097973174722E-2</c:v>
                </c:pt>
                <c:pt idx="808">
                  <c:v>2.8571653152310549E-2</c:v>
                </c:pt>
                <c:pt idx="809">
                  <c:v>2.6747046146585986E-2</c:v>
                </c:pt>
                <c:pt idx="810">
                  <c:v>2.7820444999006214E-2</c:v>
                </c:pt>
                <c:pt idx="811">
                  <c:v>2.8144165914797931E-2</c:v>
                </c:pt>
                <c:pt idx="812">
                  <c:v>2.8202443543267671E-2</c:v>
                </c:pt>
                <c:pt idx="813">
                  <c:v>2.8142455523009667E-2</c:v>
                </c:pt>
                <c:pt idx="814">
                  <c:v>2.8016972645098663E-2</c:v>
                </c:pt>
                <c:pt idx="815">
                  <c:v>2.7939534252438239E-2</c:v>
                </c:pt>
                <c:pt idx="816">
                  <c:v>2.7101223794955533E-2</c:v>
                </c:pt>
                <c:pt idx="817">
                  <c:v>2.8047385990287256E-2</c:v>
                </c:pt>
                <c:pt idx="818">
                  <c:v>2.8266316432766652E-2</c:v>
                </c:pt>
                <c:pt idx="819">
                  <c:v>2.7974880682428337E-2</c:v>
                </c:pt>
                <c:pt idx="820">
                  <c:v>2.8414885573289535E-2</c:v>
                </c:pt>
                <c:pt idx="821">
                  <c:v>2.7995709420488717E-2</c:v>
                </c:pt>
                <c:pt idx="822">
                  <c:v>2.8450357277669341E-2</c:v>
                </c:pt>
                <c:pt idx="823">
                  <c:v>2.7334070407568717E-2</c:v>
                </c:pt>
                <c:pt idx="824">
                  <c:v>2.854634838819476E-2</c:v>
                </c:pt>
                <c:pt idx="825">
                  <c:v>2.8724717328903068E-2</c:v>
                </c:pt>
                <c:pt idx="826">
                  <c:v>2.8501776215120209E-2</c:v>
                </c:pt>
                <c:pt idx="827">
                  <c:v>2.84110780103876E-2</c:v>
                </c:pt>
                <c:pt idx="828">
                  <c:v>2.83216999926168E-2</c:v>
                </c:pt>
                <c:pt idx="829">
                  <c:v>2.8649184616110941E-2</c:v>
                </c:pt>
                <c:pt idx="830">
                  <c:v>2.7450497165221077E-2</c:v>
                </c:pt>
                <c:pt idx="831">
                  <c:v>2.8477077178104899E-2</c:v>
                </c:pt>
                <c:pt idx="832">
                  <c:v>2.8139759008667605E-2</c:v>
                </c:pt>
                <c:pt idx="833">
                  <c:v>2.8400560755830053E-2</c:v>
                </c:pt>
                <c:pt idx="834">
                  <c:v>2.8797257794702984E-2</c:v>
                </c:pt>
                <c:pt idx="835">
                  <c:v>2.8380281046541573E-2</c:v>
                </c:pt>
                <c:pt idx="836">
                  <c:v>2.8409683460992954E-2</c:v>
                </c:pt>
                <c:pt idx="837">
                  <c:v>2.7144781183641074E-2</c:v>
                </c:pt>
                <c:pt idx="838">
                  <c:v>2.8059802008325467E-2</c:v>
                </c:pt>
                <c:pt idx="839">
                  <c:v>2.8430303847979961E-2</c:v>
                </c:pt>
                <c:pt idx="840">
                  <c:v>2.817699612850719E-2</c:v>
                </c:pt>
                <c:pt idx="841">
                  <c:v>2.8526517145796768E-2</c:v>
                </c:pt>
                <c:pt idx="842">
                  <c:v>2.8400716578622257E-2</c:v>
                </c:pt>
                <c:pt idx="843">
                  <c:v>2.8549414962825797E-2</c:v>
                </c:pt>
                <c:pt idx="844">
                  <c:v>2.7332960951993269E-2</c:v>
                </c:pt>
                <c:pt idx="845">
                  <c:v>2.840327935125701E-2</c:v>
                </c:pt>
                <c:pt idx="846">
                  <c:v>2.8782095146755116E-2</c:v>
                </c:pt>
                <c:pt idx="847">
                  <c:v>2.8318799972694968E-2</c:v>
                </c:pt>
                <c:pt idx="848">
                  <c:v>2.8919477070439504E-2</c:v>
                </c:pt>
                <c:pt idx="849">
                  <c:v>2.8499700314437843E-2</c:v>
                </c:pt>
                <c:pt idx="850">
                  <c:v>2.8848160343226601E-2</c:v>
                </c:pt>
                <c:pt idx="851">
                  <c:v>2.7550634883201156E-2</c:v>
                </c:pt>
                <c:pt idx="852">
                  <c:v>2.8167087323081898E-2</c:v>
                </c:pt>
                <c:pt idx="853">
                  <c:v>2.8967136409260637E-2</c:v>
                </c:pt>
                <c:pt idx="854">
                  <c:v>2.8690703077108488E-2</c:v>
                </c:pt>
                <c:pt idx="855">
                  <c:v>2.8864374087442378E-2</c:v>
                </c:pt>
                <c:pt idx="856">
                  <c:v>2.8551291532042403E-2</c:v>
                </c:pt>
                <c:pt idx="857">
                  <c:v>2.8781203468986029E-2</c:v>
                </c:pt>
                <c:pt idx="858">
                  <c:v>2.7133096872220028E-2</c:v>
                </c:pt>
                <c:pt idx="859">
                  <c:v>2.8243103569775625E-2</c:v>
                </c:pt>
                <c:pt idx="860">
                  <c:v>2.8556586003346904E-2</c:v>
                </c:pt>
                <c:pt idx="861">
                  <c:v>2.8292107226593376E-2</c:v>
                </c:pt>
                <c:pt idx="862">
                  <c:v>2.8864108520301666E-2</c:v>
                </c:pt>
                <c:pt idx="863">
                  <c:v>2.8791126571702963E-2</c:v>
                </c:pt>
                <c:pt idx="864">
                  <c:v>2.8783357061408339E-2</c:v>
                </c:pt>
                <c:pt idx="865">
                  <c:v>2.7575380633078257E-2</c:v>
                </c:pt>
                <c:pt idx="866">
                  <c:v>2.8453095410888918E-2</c:v>
                </c:pt>
                <c:pt idx="867">
                  <c:v>2.8550715413546507E-2</c:v>
                </c:pt>
                <c:pt idx="868">
                  <c:v>2.8470163597157448E-2</c:v>
                </c:pt>
                <c:pt idx="869">
                  <c:v>2.867456716320739E-2</c:v>
                </c:pt>
                <c:pt idx="870">
                  <c:v>2.8477928391775792E-2</c:v>
                </c:pt>
                <c:pt idx="871">
                  <c:v>2.8510220316318679E-2</c:v>
                </c:pt>
                <c:pt idx="872">
                  <c:v>2.7613425815211173E-2</c:v>
                </c:pt>
                <c:pt idx="873">
                  <c:v>2.8515804635869668E-2</c:v>
                </c:pt>
                <c:pt idx="874">
                  <c:v>2.8739925527477832E-2</c:v>
                </c:pt>
                <c:pt idx="875">
                  <c:v>2.8593792293171213E-2</c:v>
                </c:pt>
                <c:pt idx="876">
                  <c:v>2.8910307788310934E-2</c:v>
                </c:pt>
                <c:pt idx="877">
                  <c:v>2.8397830884805696E-2</c:v>
                </c:pt>
                <c:pt idx="878">
                  <c:v>2.8769981849821661E-2</c:v>
                </c:pt>
                <c:pt idx="879">
                  <c:v>2.7346741061653336E-2</c:v>
                </c:pt>
                <c:pt idx="880">
                  <c:v>2.8853871765154755E-2</c:v>
                </c:pt>
                <c:pt idx="881">
                  <c:v>2.8709360573675926E-2</c:v>
                </c:pt>
                <c:pt idx="882">
                  <c:v>2.9095724988395331E-2</c:v>
                </c:pt>
                <c:pt idx="883">
                  <c:v>2.8418869185536762E-2</c:v>
                </c:pt>
                <c:pt idx="884">
                  <c:v>2.8851810597753633E-2</c:v>
                </c:pt>
                <c:pt idx="885">
                  <c:v>2.8473374418040813E-2</c:v>
                </c:pt>
                <c:pt idx="886">
                  <c:v>2.7619413836984703E-2</c:v>
                </c:pt>
                <c:pt idx="887">
                  <c:v>2.8756979372664276E-2</c:v>
                </c:pt>
                <c:pt idx="888">
                  <c:v>2.8696975632158738E-2</c:v>
                </c:pt>
                <c:pt idx="889">
                  <c:v>2.9130353855542853E-2</c:v>
                </c:pt>
                <c:pt idx="890">
                  <c:v>2.8777755996467494E-2</c:v>
                </c:pt>
                <c:pt idx="891">
                  <c:v>2.8948386996679277E-2</c:v>
                </c:pt>
                <c:pt idx="892">
                  <c:v>2.8628289176112123E-2</c:v>
                </c:pt>
                <c:pt idx="893">
                  <c:v>2.7594236331694701E-2</c:v>
                </c:pt>
                <c:pt idx="894">
                  <c:v>2.8819724514246074E-2</c:v>
                </c:pt>
                <c:pt idx="895">
                  <c:v>2.8843787779109793E-2</c:v>
                </c:pt>
                <c:pt idx="896">
                  <c:v>2.8964853428693225E-2</c:v>
                </c:pt>
                <c:pt idx="897">
                  <c:v>2.875470644458927E-2</c:v>
                </c:pt>
                <c:pt idx="898">
                  <c:v>2.8790492624261036E-2</c:v>
                </c:pt>
                <c:pt idx="899">
                  <c:v>2.8690750526259735E-2</c:v>
                </c:pt>
                <c:pt idx="900">
                  <c:v>2.7393632150888223E-2</c:v>
                </c:pt>
                <c:pt idx="901">
                  <c:v>2.8740340412829465E-2</c:v>
                </c:pt>
                <c:pt idx="902">
                  <c:v>2.8549171737852586E-2</c:v>
                </c:pt>
                <c:pt idx="903">
                  <c:v>2.8910283538141804E-2</c:v>
                </c:pt>
                <c:pt idx="904">
                  <c:v>2.8841932197749286E-2</c:v>
                </c:pt>
                <c:pt idx="905">
                  <c:v>2.892051695061636E-2</c:v>
                </c:pt>
                <c:pt idx="906">
                  <c:v>2.8538624312970783E-2</c:v>
                </c:pt>
                <c:pt idx="907">
                  <c:v>2.7488454157653417E-2</c:v>
                </c:pt>
                <c:pt idx="908">
                  <c:v>2.8661377948579383E-2</c:v>
                </c:pt>
                <c:pt idx="909">
                  <c:v>2.8933532998692845E-2</c:v>
                </c:pt>
                <c:pt idx="910">
                  <c:v>2.8907143451249218E-2</c:v>
                </c:pt>
                <c:pt idx="911">
                  <c:v>2.9003273789310509E-2</c:v>
                </c:pt>
                <c:pt idx="912">
                  <c:v>2.8735214879305179E-2</c:v>
                </c:pt>
                <c:pt idx="913">
                  <c:v>2.8660528617205892E-2</c:v>
                </c:pt>
                <c:pt idx="914">
                  <c:v>2.7684857457454488E-2</c:v>
                </c:pt>
                <c:pt idx="915">
                  <c:v>2.897540214458437E-2</c:v>
                </c:pt>
                <c:pt idx="916">
                  <c:v>2.8896007203702903E-2</c:v>
                </c:pt>
                <c:pt idx="917">
                  <c:v>2.8720521764829848E-2</c:v>
                </c:pt>
                <c:pt idx="918">
                  <c:v>2.8618430259225766E-2</c:v>
                </c:pt>
                <c:pt idx="919">
                  <c:v>2.9052052232292683E-2</c:v>
                </c:pt>
                <c:pt idx="920">
                  <c:v>2.8806081099306272E-2</c:v>
                </c:pt>
                <c:pt idx="921">
                  <c:v>2.7942569604729281E-2</c:v>
                </c:pt>
                <c:pt idx="922">
                  <c:v>2.8538921724041138E-2</c:v>
                </c:pt>
                <c:pt idx="923">
                  <c:v>2.913121259964737E-2</c:v>
                </c:pt>
                <c:pt idx="924">
                  <c:v>2.8854967259762446E-2</c:v>
                </c:pt>
                <c:pt idx="925">
                  <c:v>2.9109624525026662E-2</c:v>
                </c:pt>
                <c:pt idx="926">
                  <c:v>2.8805322987205766E-2</c:v>
                </c:pt>
                <c:pt idx="927">
                  <c:v>2.9169121512676956E-2</c:v>
                </c:pt>
                <c:pt idx="928">
                  <c:v>2.7628585669570112E-2</c:v>
                </c:pt>
                <c:pt idx="929">
                  <c:v>2.8813517109547038E-2</c:v>
                </c:pt>
                <c:pt idx="930">
                  <c:v>2.8951395915554901E-2</c:v>
                </c:pt>
                <c:pt idx="931">
                  <c:v>2.8547758700457702E-2</c:v>
                </c:pt>
                <c:pt idx="932">
                  <c:v>2.8773866247186558E-2</c:v>
                </c:pt>
                <c:pt idx="933">
                  <c:v>2.9047325628492431E-2</c:v>
                </c:pt>
                <c:pt idx="934">
                  <c:v>2.8897098276334632E-2</c:v>
                </c:pt>
                <c:pt idx="935">
                  <c:v>2.7691426123798206E-2</c:v>
                </c:pt>
                <c:pt idx="936">
                  <c:v>2.8882224802049484E-2</c:v>
                </c:pt>
                <c:pt idx="937">
                  <c:v>2.9031161999823248E-2</c:v>
                </c:pt>
                <c:pt idx="938">
                  <c:v>2.8732654289762839E-2</c:v>
                </c:pt>
                <c:pt idx="939">
                  <c:v>2.9111495308272964E-2</c:v>
                </c:pt>
                <c:pt idx="940">
                  <c:v>2.893537942147836E-2</c:v>
                </c:pt>
                <c:pt idx="941">
                  <c:v>2.9031234314061717E-2</c:v>
                </c:pt>
                <c:pt idx="942">
                  <c:v>2.7912365011316043E-2</c:v>
                </c:pt>
                <c:pt idx="943">
                  <c:v>2.8643392825917765E-2</c:v>
                </c:pt>
                <c:pt idx="944">
                  <c:v>2.9043400380472099E-2</c:v>
                </c:pt>
                <c:pt idx="945">
                  <c:v>2.8712777199556245E-2</c:v>
                </c:pt>
                <c:pt idx="946">
                  <c:v>2.8942055863429437E-2</c:v>
                </c:pt>
                <c:pt idx="947">
                  <c:v>2.8841529183665084E-2</c:v>
                </c:pt>
                <c:pt idx="948">
                  <c:v>2.8941265213482902E-2</c:v>
                </c:pt>
                <c:pt idx="949">
                  <c:v>2.767270336985609E-2</c:v>
                </c:pt>
                <c:pt idx="950">
                  <c:v>2.9055066935180628E-2</c:v>
                </c:pt>
                <c:pt idx="951">
                  <c:v>2.9037731236100039E-2</c:v>
                </c:pt>
                <c:pt idx="952">
                  <c:v>2.8734103614491607E-2</c:v>
                </c:pt>
                <c:pt idx="953">
                  <c:v>2.9244420096325371E-2</c:v>
                </c:pt>
                <c:pt idx="954">
                  <c:v>2.9155501061082133E-2</c:v>
                </c:pt>
                <c:pt idx="955">
                  <c:v>2.9015110646723585E-2</c:v>
                </c:pt>
                <c:pt idx="956">
                  <c:v>2.7964407833651634E-2</c:v>
                </c:pt>
                <c:pt idx="957">
                  <c:v>2.9071341573038638E-2</c:v>
                </c:pt>
                <c:pt idx="958">
                  <c:v>2.8868980564534501E-2</c:v>
                </c:pt>
                <c:pt idx="959">
                  <c:v>2.8847912786305146E-2</c:v>
                </c:pt>
                <c:pt idx="960">
                  <c:v>2.8824621395690656E-2</c:v>
                </c:pt>
                <c:pt idx="961">
                  <c:v>2.9408553973621673E-2</c:v>
                </c:pt>
                <c:pt idx="962">
                  <c:v>2.9069819791225682E-2</c:v>
                </c:pt>
                <c:pt idx="963">
                  <c:v>2.7813205795751503E-2</c:v>
                </c:pt>
                <c:pt idx="964">
                  <c:v>2.8055435185987448E-2</c:v>
                </c:pt>
                <c:pt idx="965">
                  <c:v>2.9050028665268963E-2</c:v>
                </c:pt>
                <c:pt idx="966">
                  <c:v>2.902134453804198E-2</c:v>
                </c:pt>
                <c:pt idx="967">
                  <c:v>2.9146851045776818E-2</c:v>
                </c:pt>
                <c:pt idx="968">
                  <c:v>2.8724081412820335E-2</c:v>
                </c:pt>
                <c:pt idx="969">
                  <c:v>2.9211432458707109E-2</c:v>
                </c:pt>
                <c:pt idx="970">
                  <c:v>2.7979098644225202E-2</c:v>
                </c:pt>
                <c:pt idx="971">
                  <c:v>2.8887985589550493E-2</c:v>
                </c:pt>
                <c:pt idx="972">
                  <c:v>2.9121450353836648E-2</c:v>
                </c:pt>
                <c:pt idx="973">
                  <c:v>2.9106022896102906E-2</c:v>
                </c:pt>
                <c:pt idx="974">
                  <c:v>2.9016740201050981E-2</c:v>
                </c:pt>
                <c:pt idx="975">
                  <c:v>2.8882446838409292E-2</c:v>
                </c:pt>
                <c:pt idx="976">
                  <c:v>2.9032696237170905E-2</c:v>
                </c:pt>
                <c:pt idx="977">
                  <c:v>2.7664739104407518E-2</c:v>
                </c:pt>
                <c:pt idx="978">
                  <c:v>2.8576561960697258E-2</c:v>
                </c:pt>
                <c:pt idx="979">
                  <c:v>2.9043583497714295E-2</c:v>
                </c:pt>
                <c:pt idx="980">
                  <c:v>2.8935871337200006E-2</c:v>
                </c:pt>
                <c:pt idx="981">
                  <c:v>2.8792178012715459E-2</c:v>
                </c:pt>
                <c:pt idx="982">
                  <c:v>2.9197554361416512E-2</c:v>
                </c:pt>
                <c:pt idx="983">
                  <c:v>2.9223658632847222E-2</c:v>
                </c:pt>
                <c:pt idx="984">
                  <c:v>2.8155426476185651E-2</c:v>
                </c:pt>
                <c:pt idx="985">
                  <c:v>2.8546334971871961E-2</c:v>
                </c:pt>
                <c:pt idx="986">
                  <c:v>2.9305793291916783E-2</c:v>
                </c:pt>
                <c:pt idx="987">
                  <c:v>2.9164130996400875E-2</c:v>
                </c:pt>
                <c:pt idx="988">
                  <c:v>2.9168008080685419E-2</c:v>
                </c:pt>
                <c:pt idx="989">
                  <c:v>2.8913685604324998E-2</c:v>
                </c:pt>
                <c:pt idx="990">
                  <c:v>2.8975823961498517E-2</c:v>
                </c:pt>
                <c:pt idx="991">
                  <c:v>2.7845595370102037E-2</c:v>
                </c:pt>
                <c:pt idx="992">
                  <c:v>2.8733026884039559E-2</c:v>
                </c:pt>
                <c:pt idx="993">
                  <c:v>2.8812597638782116E-2</c:v>
                </c:pt>
                <c:pt idx="994">
                  <c:v>2.8898954938374851E-2</c:v>
                </c:pt>
                <c:pt idx="995">
                  <c:v>2.9074994195501892E-2</c:v>
                </c:pt>
                <c:pt idx="996">
                  <c:v>2.8886422218054892E-2</c:v>
                </c:pt>
                <c:pt idx="997">
                  <c:v>2.9171659926756674E-2</c:v>
                </c:pt>
                <c:pt idx="998">
                  <c:v>2.755492850594431E-2</c:v>
                </c:pt>
                <c:pt idx="999">
                  <c:v>2.8892628983960875E-2</c:v>
                </c:pt>
                <c:pt idx="1000">
                  <c:v>2.880069103018712E-2</c:v>
                </c:pt>
                <c:pt idx="1001">
                  <c:v>2.907533002146212E-2</c:v>
                </c:pt>
                <c:pt idx="1002">
                  <c:v>2.8992118389101346E-2</c:v>
                </c:pt>
                <c:pt idx="1003">
                  <c:v>2.8918413864087399E-2</c:v>
                </c:pt>
                <c:pt idx="1004">
                  <c:v>2.8781403798732733E-2</c:v>
                </c:pt>
                <c:pt idx="1005">
                  <c:v>2.7901305813735927E-2</c:v>
                </c:pt>
                <c:pt idx="1006">
                  <c:v>2.9289490275538493E-2</c:v>
                </c:pt>
                <c:pt idx="1007">
                  <c:v>2.8909670767416244E-2</c:v>
                </c:pt>
                <c:pt idx="1008">
                  <c:v>2.9136578038755561E-2</c:v>
                </c:pt>
                <c:pt idx="1009">
                  <c:v>2.9020759214756019E-2</c:v>
                </c:pt>
                <c:pt idx="1010">
                  <c:v>2.9030630064457406E-2</c:v>
                </c:pt>
                <c:pt idx="1011">
                  <c:v>2.7497542677437172E-2</c:v>
                </c:pt>
                <c:pt idx="1012">
                  <c:v>2.8908724194383981E-2</c:v>
                </c:pt>
                <c:pt idx="1013">
                  <c:v>2.8708476920252281E-2</c:v>
                </c:pt>
                <c:pt idx="1014">
                  <c:v>2.9035541919313252E-2</c:v>
                </c:pt>
                <c:pt idx="1015">
                  <c:v>2.9055775897625133E-2</c:v>
                </c:pt>
                <c:pt idx="1016">
                  <c:v>2.914369361358897E-2</c:v>
                </c:pt>
                <c:pt idx="1017">
                  <c:v>2.7605313018987932E-2</c:v>
                </c:pt>
                <c:pt idx="1018">
                  <c:v>2.9094080560066692E-2</c:v>
                </c:pt>
                <c:pt idx="1019">
                  <c:v>2.8722493320298158E-2</c:v>
                </c:pt>
                <c:pt idx="1020">
                  <c:v>2.8955052386930719E-2</c:v>
                </c:pt>
                <c:pt idx="1021">
                  <c:v>2.8760288536663948E-2</c:v>
                </c:pt>
                <c:pt idx="1022">
                  <c:v>2.8964600898789921E-2</c:v>
                </c:pt>
                <c:pt idx="1023">
                  <c:v>2.7735751027093733E-2</c:v>
                </c:pt>
                <c:pt idx="1024">
                  <c:v>2.8960815236189898E-2</c:v>
                </c:pt>
                <c:pt idx="1025">
                  <c:v>2.8719352491188125E-2</c:v>
                </c:pt>
                <c:pt idx="1026">
                  <c:v>2.905129830361192E-2</c:v>
                </c:pt>
                <c:pt idx="1027">
                  <c:v>2.879730495511992E-2</c:v>
                </c:pt>
                <c:pt idx="1028">
                  <c:v>2.921242470500415E-2</c:v>
                </c:pt>
                <c:pt idx="1029">
                  <c:v>2.7434057652597942E-2</c:v>
                </c:pt>
                <c:pt idx="1030">
                  <c:v>2.8832050951510708E-2</c:v>
                </c:pt>
                <c:pt idx="1031">
                  <c:v>2.9015866629687082E-2</c:v>
                </c:pt>
                <c:pt idx="1032">
                  <c:v>2.8668003459573637E-2</c:v>
                </c:pt>
                <c:pt idx="1033">
                  <c:v>2.9022477802707378E-2</c:v>
                </c:pt>
                <c:pt idx="1034">
                  <c:v>2.762392972398563E-2</c:v>
                </c:pt>
                <c:pt idx="1035">
                  <c:v>2.8739492655490209E-2</c:v>
                </c:pt>
                <c:pt idx="1036">
                  <c:v>2.9164184381931607E-2</c:v>
                </c:pt>
                <c:pt idx="1037">
                  <c:v>2.9160113995078035E-2</c:v>
                </c:pt>
                <c:pt idx="1038">
                  <c:v>2.9002377692512103E-2</c:v>
                </c:pt>
                <c:pt idx="1039">
                  <c:v>2.9039052794309704E-2</c:v>
                </c:pt>
                <c:pt idx="1040">
                  <c:v>2.7494271043081858E-2</c:v>
                </c:pt>
                <c:pt idx="1041">
                  <c:v>2.8813476121923521E-2</c:v>
                </c:pt>
                <c:pt idx="1042">
                  <c:v>2.8859027019363881E-2</c:v>
                </c:pt>
                <c:pt idx="1043">
                  <c:v>2.8829778759341101E-2</c:v>
                </c:pt>
                <c:pt idx="1044">
                  <c:v>2.9254243795683855E-2</c:v>
                </c:pt>
                <c:pt idx="1045">
                  <c:v>2.8890326358952067E-2</c:v>
                </c:pt>
                <c:pt idx="1046">
                  <c:v>2.7773125866602712E-2</c:v>
                </c:pt>
                <c:pt idx="1047">
                  <c:v>2.886877681765539E-2</c:v>
                </c:pt>
                <c:pt idx="1048">
                  <c:v>2.9177957083186615E-2</c:v>
                </c:pt>
                <c:pt idx="1049">
                  <c:v>2.9140967853502928E-2</c:v>
                </c:pt>
                <c:pt idx="1050">
                  <c:v>2.8964256487788591E-2</c:v>
                </c:pt>
                <c:pt idx="1051">
                  <c:v>2.9154184116958422E-2</c:v>
                </c:pt>
                <c:pt idx="1052">
                  <c:v>2.7971165027916269E-2</c:v>
                </c:pt>
                <c:pt idx="1053">
                  <c:v>2.8860151353540166E-2</c:v>
                </c:pt>
                <c:pt idx="1054">
                  <c:v>2.9153914964983499E-2</c:v>
                </c:pt>
                <c:pt idx="1055">
                  <c:v>2.8864312193277765E-2</c:v>
                </c:pt>
                <c:pt idx="1056">
                  <c:v>2.9229047931464788E-2</c:v>
                </c:pt>
                <c:pt idx="1057">
                  <c:v>2.8873486130810855E-2</c:v>
                </c:pt>
                <c:pt idx="1058">
                  <c:v>2.7838168773580856E-2</c:v>
                </c:pt>
                <c:pt idx="1059">
                  <c:v>2.8699314438623062E-2</c:v>
                </c:pt>
                <c:pt idx="1060">
                  <c:v>2.9222743206797103E-2</c:v>
                </c:pt>
                <c:pt idx="1061">
                  <c:v>2.8606662479692173E-2</c:v>
                </c:pt>
                <c:pt idx="1062">
                  <c:v>2.909141420111824E-2</c:v>
                </c:pt>
                <c:pt idx="1063">
                  <c:v>2.9175355370209297E-2</c:v>
                </c:pt>
                <c:pt idx="1064">
                  <c:v>2.7845323131302065E-2</c:v>
                </c:pt>
                <c:pt idx="1065">
                  <c:v>2.888383875156925E-2</c:v>
                </c:pt>
                <c:pt idx="1066">
                  <c:v>2.9079802018717578E-2</c:v>
                </c:pt>
                <c:pt idx="1067">
                  <c:v>2.8939631764038624E-2</c:v>
                </c:pt>
                <c:pt idx="1068">
                  <c:v>2.902762280747687E-2</c:v>
                </c:pt>
                <c:pt idx="1069">
                  <c:v>2.8453734832216089E-2</c:v>
                </c:pt>
                <c:pt idx="1070">
                  <c:v>2.7297173576495384E-2</c:v>
                </c:pt>
                <c:pt idx="1071">
                  <c:v>2.8747425463867743E-2</c:v>
                </c:pt>
                <c:pt idx="1072">
                  <c:v>2.890156424053375E-2</c:v>
                </c:pt>
                <c:pt idx="1073">
                  <c:v>2.8624737999076121E-2</c:v>
                </c:pt>
                <c:pt idx="1074">
                  <c:v>2.8853304562891941E-2</c:v>
                </c:pt>
                <c:pt idx="1075">
                  <c:v>2.8580311702342827E-2</c:v>
                </c:pt>
                <c:pt idx="1076">
                  <c:v>2.7600915492469451E-2</c:v>
                </c:pt>
                <c:pt idx="1077">
                  <c:v>2.8849906244934106E-2</c:v>
                </c:pt>
                <c:pt idx="1078">
                  <c:v>2.8726466475764472E-2</c:v>
                </c:pt>
                <c:pt idx="1079">
                  <c:v>2.8699115416297702E-2</c:v>
                </c:pt>
                <c:pt idx="1080">
                  <c:v>2.9164426601595992E-2</c:v>
                </c:pt>
                <c:pt idx="1081">
                  <c:v>2.8601660501667622E-2</c:v>
                </c:pt>
                <c:pt idx="1082">
                  <c:v>2.7406280477201395E-2</c:v>
                </c:pt>
                <c:pt idx="1083">
                  <c:v>2.8152179290814761E-2</c:v>
                </c:pt>
                <c:pt idx="1084">
                  <c:v>2.8785938077298855E-2</c:v>
                </c:pt>
                <c:pt idx="1085">
                  <c:v>2.8419905666622742E-2</c:v>
                </c:pt>
                <c:pt idx="1086">
                  <c:v>2.8867157243034694E-2</c:v>
                </c:pt>
                <c:pt idx="1087">
                  <c:v>2.873810671366472E-2</c:v>
                </c:pt>
                <c:pt idx="1088">
                  <c:v>2.7395058999564209E-2</c:v>
                </c:pt>
                <c:pt idx="1089">
                  <c:v>2.8582292027090481E-2</c:v>
                </c:pt>
                <c:pt idx="1090">
                  <c:v>2.9045201003800921E-2</c:v>
                </c:pt>
                <c:pt idx="1091">
                  <c:v>2.8624552766841373E-2</c:v>
                </c:pt>
                <c:pt idx="1092">
                  <c:v>2.8788765162062732E-2</c:v>
                </c:pt>
                <c:pt idx="1093">
                  <c:v>2.8640018371873983E-2</c:v>
                </c:pt>
                <c:pt idx="1094">
                  <c:v>2.7628580547246276E-2</c:v>
                </c:pt>
                <c:pt idx="1095">
                  <c:v>2.8637683367040083E-2</c:v>
                </c:pt>
                <c:pt idx="1096">
                  <c:v>2.8724765161342904E-2</c:v>
                </c:pt>
                <c:pt idx="1097">
                  <c:v>2.8709101594345653E-2</c:v>
                </c:pt>
                <c:pt idx="1098">
                  <c:v>2.8946492761639912E-2</c:v>
                </c:pt>
                <c:pt idx="1099">
                  <c:v>2.8816582711334505E-2</c:v>
                </c:pt>
                <c:pt idx="1100">
                  <c:v>2.9095119659351028E-2</c:v>
                </c:pt>
                <c:pt idx="1101">
                  <c:v>2.7601136919812169E-2</c:v>
                </c:pt>
                <c:pt idx="1102">
                  <c:v>2.8743555439832352E-2</c:v>
                </c:pt>
                <c:pt idx="1103">
                  <c:v>2.8793806315851121E-2</c:v>
                </c:pt>
                <c:pt idx="1104">
                  <c:v>2.8536609597508325E-2</c:v>
                </c:pt>
                <c:pt idx="1105">
                  <c:v>2.8868804845290835E-2</c:v>
                </c:pt>
                <c:pt idx="1106">
                  <c:v>2.9124593428481005E-2</c:v>
                </c:pt>
                <c:pt idx="1107">
                  <c:v>2.8793842594796802E-2</c:v>
                </c:pt>
                <c:pt idx="1108">
                  <c:v>2.7091120697187252E-2</c:v>
                </c:pt>
                <c:pt idx="1109">
                  <c:v>2.8603388442782724E-2</c:v>
                </c:pt>
                <c:pt idx="1110">
                  <c:v>2.8738326109950533E-2</c:v>
                </c:pt>
                <c:pt idx="1111">
                  <c:v>2.8769069064604958E-2</c:v>
                </c:pt>
                <c:pt idx="1112">
                  <c:v>2.8599174594176668E-2</c:v>
                </c:pt>
                <c:pt idx="1113">
                  <c:v>2.90490976824151E-2</c:v>
                </c:pt>
                <c:pt idx="1114">
                  <c:v>2.8494927758528809E-2</c:v>
                </c:pt>
                <c:pt idx="1115">
                  <c:v>2.8432479902878251E-2</c:v>
                </c:pt>
                <c:pt idx="1116">
                  <c:v>2.8314227352056302E-2</c:v>
                </c:pt>
                <c:pt idx="1117">
                  <c:v>2.8263471719871879E-2</c:v>
                </c:pt>
                <c:pt idx="1118">
                  <c:v>2.8501029996031883E-2</c:v>
                </c:pt>
                <c:pt idx="1119">
                  <c:v>2.859715510228112E-2</c:v>
                </c:pt>
                <c:pt idx="1120">
                  <c:v>2.7392979305194454E-2</c:v>
                </c:pt>
                <c:pt idx="1121">
                  <c:v>2.8625382048550845E-2</c:v>
                </c:pt>
                <c:pt idx="1122">
                  <c:v>2.8059157550507509E-2</c:v>
                </c:pt>
                <c:pt idx="1123">
                  <c:v>2.8348125836106335E-2</c:v>
                </c:pt>
                <c:pt idx="1124">
                  <c:v>2.8025611692715256E-2</c:v>
                </c:pt>
                <c:pt idx="1125">
                  <c:v>2.8720411587803682E-2</c:v>
                </c:pt>
                <c:pt idx="1126">
                  <c:v>2.8463683560351474E-2</c:v>
                </c:pt>
                <c:pt idx="1127">
                  <c:v>2.7388496210447234E-2</c:v>
                </c:pt>
                <c:pt idx="1128">
                  <c:v>2.8297434183492089E-2</c:v>
                </c:pt>
                <c:pt idx="1129">
                  <c:v>2.8502980949666537E-2</c:v>
                </c:pt>
                <c:pt idx="1130">
                  <c:v>2.8323179341517707E-2</c:v>
                </c:pt>
                <c:pt idx="1131">
                  <c:v>2.8630588477642334E-2</c:v>
                </c:pt>
                <c:pt idx="1132">
                  <c:v>2.8377819466402096E-2</c:v>
                </c:pt>
                <c:pt idx="1133">
                  <c:v>2.8684406530022466E-2</c:v>
                </c:pt>
                <c:pt idx="1134">
                  <c:v>2.7454685373451325E-2</c:v>
                </c:pt>
                <c:pt idx="1135">
                  <c:v>2.8214335623037563E-2</c:v>
                </c:pt>
                <c:pt idx="1136">
                  <c:v>2.8606442873811835E-2</c:v>
                </c:pt>
                <c:pt idx="1137">
                  <c:v>2.8497432698247921E-2</c:v>
                </c:pt>
                <c:pt idx="1138">
                  <c:v>2.8767151955402526E-2</c:v>
                </c:pt>
                <c:pt idx="1139">
                  <c:v>2.8570236347585827E-2</c:v>
                </c:pt>
                <c:pt idx="1140">
                  <c:v>2.8225104627636576E-2</c:v>
                </c:pt>
                <c:pt idx="1141">
                  <c:v>2.7270402507652843E-2</c:v>
                </c:pt>
                <c:pt idx="1142">
                  <c:v>2.8225854333006378E-2</c:v>
                </c:pt>
                <c:pt idx="1143">
                  <c:v>2.82573631591715E-2</c:v>
                </c:pt>
                <c:pt idx="1144">
                  <c:v>2.8317765066480753E-2</c:v>
                </c:pt>
                <c:pt idx="1145">
                  <c:v>2.8229843124655665E-2</c:v>
                </c:pt>
                <c:pt idx="1146">
                  <c:v>2.8170680138557457E-2</c:v>
                </c:pt>
                <c:pt idx="1147">
                  <c:v>2.8508826005007062E-2</c:v>
                </c:pt>
                <c:pt idx="1148">
                  <c:v>2.7277391517509658E-2</c:v>
                </c:pt>
                <c:pt idx="1149">
                  <c:v>2.8093236753440519E-2</c:v>
                </c:pt>
                <c:pt idx="1150">
                  <c:v>2.8316537518223585E-2</c:v>
                </c:pt>
                <c:pt idx="1151">
                  <c:v>2.8214298334675498E-2</c:v>
                </c:pt>
                <c:pt idx="1152">
                  <c:v>2.8412819854541107E-2</c:v>
                </c:pt>
                <c:pt idx="1153">
                  <c:v>2.8137410484582806E-2</c:v>
                </c:pt>
                <c:pt idx="1154">
                  <c:v>2.7958641669579874E-2</c:v>
                </c:pt>
                <c:pt idx="1155">
                  <c:v>2.6803567524623075E-2</c:v>
                </c:pt>
                <c:pt idx="1156">
                  <c:v>2.8043872524556573E-2</c:v>
                </c:pt>
                <c:pt idx="1157">
                  <c:v>2.7799179105301077E-2</c:v>
                </c:pt>
                <c:pt idx="1158">
                  <c:v>2.7838307709350391E-2</c:v>
                </c:pt>
                <c:pt idx="1159">
                  <c:v>2.8201024770440185E-2</c:v>
                </c:pt>
                <c:pt idx="1160">
                  <c:v>2.8273295029332252E-2</c:v>
                </c:pt>
                <c:pt idx="1161">
                  <c:v>2.8140131638286086E-2</c:v>
                </c:pt>
                <c:pt idx="1162">
                  <c:v>2.6811769666773948E-2</c:v>
                </c:pt>
                <c:pt idx="1163">
                  <c:v>2.7912562845793316E-2</c:v>
                </c:pt>
                <c:pt idx="1164">
                  <c:v>2.813423245106849E-2</c:v>
                </c:pt>
                <c:pt idx="1165">
                  <c:v>2.8312941813732413E-2</c:v>
                </c:pt>
                <c:pt idx="1166">
                  <c:v>2.7853249290133306E-2</c:v>
                </c:pt>
                <c:pt idx="1167">
                  <c:v>2.7817060931384231E-2</c:v>
                </c:pt>
                <c:pt idx="1168">
                  <c:v>2.807305486424241E-2</c:v>
                </c:pt>
                <c:pt idx="1169">
                  <c:v>2.7076716333663015E-2</c:v>
                </c:pt>
                <c:pt idx="1170">
                  <c:v>2.7506045745736882E-2</c:v>
                </c:pt>
                <c:pt idx="1171">
                  <c:v>2.7959771887900067E-2</c:v>
                </c:pt>
                <c:pt idx="1172">
                  <c:v>2.7608455964705212E-2</c:v>
                </c:pt>
                <c:pt idx="1173">
                  <c:v>2.7994810240915539E-2</c:v>
                </c:pt>
                <c:pt idx="1174">
                  <c:v>2.7858599674881978E-2</c:v>
                </c:pt>
                <c:pt idx="1175">
                  <c:v>2.7978455316402868E-2</c:v>
                </c:pt>
                <c:pt idx="1176">
                  <c:v>2.6234720031028665E-2</c:v>
                </c:pt>
                <c:pt idx="1177">
                  <c:v>2.7440986614197652E-2</c:v>
                </c:pt>
                <c:pt idx="1178">
                  <c:v>2.7682001102079027E-2</c:v>
                </c:pt>
                <c:pt idx="1179">
                  <c:v>2.7183299166750264E-2</c:v>
                </c:pt>
                <c:pt idx="1180">
                  <c:v>2.7575450693458559E-2</c:v>
                </c:pt>
                <c:pt idx="1181">
                  <c:v>2.7691899316451999E-2</c:v>
                </c:pt>
                <c:pt idx="1182">
                  <c:v>2.7497878175898889E-2</c:v>
                </c:pt>
                <c:pt idx="1183">
                  <c:v>2.6236662706958718E-2</c:v>
                </c:pt>
                <c:pt idx="1184">
                  <c:v>2.7478268211710424E-2</c:v>
                </c:pt>
                <c:pt idx="1185">
                  <c:v>2.7264222986577744E-2</c:v>
                </c:pt>
                <c:pt idx="1186">
                  <c:v>2.7364539375240953E-2</c:v>
                </c:pt>
                <c:pt idx="1187">
                  <c:v>2.7189017927780532E-2</c:v>
                </c:pt>
                <c:pt idx="1188">
                  <c:v>2.7392506430535583E-2</c:v>
                </c:pt>
                <c:pt idx="1189">
                  <c:v>2.7498657969765566E-2</c:v>
                </c:pt>
                <c:pt idx="1190">
                  <c:v>2.6116954238705518E-2</c:v>
                </c:pt>
                <c:pt idx="1191">
                  <c:v>2.7244468924718161E-2</c:v>
                </c:pt>
                <c:pt idx="1192">
                  <c:v>2.7200219991569408E-2</c:v>
                </c:pt>
                <c:pt idx="1193">
                  <c:v>2.7591569203739199E-2</c:v>
                </c:pt>
                <c:pt idx="1194">
                  <c:v>2.6856464536354631E-2</c:v>
                </c:pt>
                <c:pt idx="1195">
                  <c:v>2.7386355235962875E-2</c:v>
                </c:pt>
                <c:pt idx="1196">
                  <c:v>2.7049419829184004E-2</c:v>
                </c:pt>
                <c:pt idx="1197">
                  <c:v>2.5704741052420328E-2</c:v>
                </c:pt>
                <c:pt idx="1198">
                  <c:v>2.7144668248194941E-2</c:v>
                </c:pt>
                <c:pt idx="1199">
                  <c:v>2.7138238519632315E-2</c:v>
                </c:pt>
                <c:pt idx="1200">
                  <c:v>2.7524381635661885E-2</c:v>
                </c:pt>
                <c:pt idx="1201">
                  <c:v>2.7224939133563213E-2</c:v>
                </c:pt>
                <c:pt idx="1202">
                  <c:v>2.7317331967682032E-2</c:v>
                </c:pt>
                <c:pt idx="1203">
                  <c:v>2.7236911636099349E-2</c:v>
                </c:pt>
                <c:pt idx="1204">
                  <c:v>2.5663590957624997E-2</c:v>
                </c:pt>
                <c:pt idx="1205">
                  <c:v>2.6703247374361697E-2</c:v>
                </c:pt>
                <c:pt idx="1206">
                  <c:v>2.7105862562542025E-2</c:v>
                </c:pt>
                <c:pt idx="1207">
                  <c:v>2.6724325318005178E-2</c:v>
                </c:pt>
                <c:pt idx="1208">
                  <c:v>2.726730583329982E-2</c:v>
                </c:pt>
                <c:pt idx="1209">
                  <c:v>2.6714500294704346E-2</c:v>
                </c:pt>
                <c:pt idx="1210">
                  <c:v>2.7022882737668077E-2</c:v>
                </c:pt>
                <c:pt idx="1211">
                  <c:v>2.5412768671943878E-2</c:v>
                </c:pt>
                <c:pt idx="1212">
                  <c:v>2.6136989644757132E-2</c:v>
                </c:pt>
                <c:pt idx="1213">
                  <c:v>2.680928940665368E-2</c:v>
                </c:pt>
                <c:pt idx="1214">
                  <c:v>2.6195371160531795E-2</c:v>
                </c:pt>
                <c:pt idx="1215">
                  <c:v>2.6814649336358239E-2</c:v>
                </c:pt>
                <c:pt idx="1216">
                  <c:v>2.6500796891744782E-2</c:v>
                </c:pt>
                <c:pt idx="1217">
                  <c:v>2.6615308384281063E-2</c:v>
                </c:pt>
                <c:pt idx="1218">
                  <c:v>2.5451886666808345E-2</c:v>
                </c:pt>
                <c:pt idx="1219">
                  <c:v>2.6706536143811948E-2</c:v>
                </c:pt>
                <c:pt idx="1220">
                  <c:v>2.6650166584057593E-2</c:v>
                </c:pt>
                <c:pt idx="1221">
                  <c:v>2.6459862613626955E-2</c:v>
                </c:pt>
                <c:pt idx="1222">
                  <c:v>2.6620464079743181E-2</c:v>
                </c:pt>
                <c:pt idx="1223">
                  <c:v>2.622990150768886E-2</c:v>
                </c:pt>
                <c:pt idx="1224">
                  <c:v>2.6608946797005737E-2</c:v>
                </c:pt>
                <c:pt idx="1225">
                  <c:v>2.4894514176750183E-2</c:v>
                </c:pt>
                <c:pt idx="1226">
                  <c:v>2.6343106328637237E-2</c:v>
                </c:pt>
                <c:pt idx="1227">
                  <c:v>2.6390400997829397E-2</c:v>
                </c:pt>
                <c:pt idx="1228">
                  <c:v>2.6468354887772241E-2</c:v>
                </c:pt>
                <c:pt idx="1229">
                  <c:v>2.6126456630020101E-2</c:v>
                </c:pt>
                <c:pt idx="1230">
                  <c:v>2.6191061131024998E-2</c:v>
                </c:pt>
                <c:pt idx="1231">
                  <c:v>2.6388307609530808E-2</c:v>
                </c:pt>
                <c:pt idx="1232">
                  <c:v>2.4373372150169218E-2</c:v>
                </c:pt>
                <c:pt idx="1233">
                  <c:v>2.6059088596054856E-2</c:v>
                </c:pt>
                <c:pt idx="1234">
                  <c:v>2.5926972422049339E-2</c:v>
                </c:pt>
                <c:pt idx="1235">
                  <c:v>2.6157974147731314E-2</c:v>
                </c:pt>
                <c:pt idx="1236">
                  <c:v>2.5831691534276086E-2</c:v>
                </c:pt>
                <c:pt idx="1237">
                  <c:v>2.5913760988776811E-2</c:v>
                </c:pt>
                <c:pt idx="1238">
                  <c:v>2.5581800843783861E-2</c:v>
                </c:pt>
                <c:pt idx="1239">
                  <c:v>2.4217428384777272E-2</c:v>
                </c:pt>
                <c:pt idx="1240">
                  <c:v>2.5197154556158501E-2</c:v>
                </c:pt>
                <c:pt idx="1241">
                  <c:v>2.5649600727129757E-2</c:v>
                </c:pt>
                <c:pt idx="1242">
                  <c:v>2.5633839233050279E-2</c:v>
                </c:pt>
                <c:pt idx="1243">
                  <c:v>2.564064236133938E-2</c:v>
                </c:pt>
                <c:pt idx="1244">
                  <c:v>2.5180530548678491E-2</c:v>
                </c:pt>
                <c:pt idx="1245">
                  <c:v>2.517412615940854E-2</c:v>
                </c:pt>
                <c:pt idx="1246">
                  <c:v>2.3912560987485173E-2</c:v>
                </c:pt>
                <c:pt idx="1247">
                  <c:v>2.4859241841293924E-2</c:v>
                </c:pt>
                <c:pt idx="1248">
                  <c:v>2.5463194198169652E-2</c:v>
                </c:pt>
                <c:pt idx="1249">
                  <c:v>2.4985767137890268E-2</c:v>
                </c:pt>
                <c:pt idx="1250">
                  <c:v>2.5196254868234479E-2</c:v>
                </c:pt>
                <c:pt idx="1251">
                  <c:v>2.4924501241011771E-2</c:v>
                </c:pt>
                <c:pt idx="1252">
                  <c:v>2.544149421976925E-2</c:v>
                </c:pt>
                <c:pt idx="1253">
                  <c:v>2.3574125058223191E-2</c:v>
                </c:pt>
                <c:pt idx="1254">
                  <c:v>2.4366850232499355E-2</c:v>
                </c:pt>
                <c:pt idx="1255">
                  <c:v>2.4809667618852421E-2</c:v>
                </c:pt>
                <c:pt idx="1256">
                  <c:v>2.4443414272513418E-2</c:v>
                </c:pt>
                <c:pt idx="1257">
                  <c:v>2.5079095121372543E-2</c:v>
                </c:pt>
                <c:pt idx="1258">
                  <c:v>2.497462212307424E-2</c:v>
                </c:pt>
                <c:pt idx="1259">
                  <c:v>2.4647245946122182E-2</c:v>
                </c:pt>
                <c:pt idx="1260">
                  <c:v>2.2474810566492139E-2</c:v>
                </c:pt>
                <c:pt idx="1261">
                  <c:v>2.3482570046799604E-2</c:v>
                </c:pt>
                <c:pt idx="1262">
                  <c:v>2.389320368007394E-2</c:v>
                </c:pt>
                <c:pt idx="1263">
                  <c:v>2.3934781058410695E-2</c:v>
                </c:pt>
                <c:pt idx="1264">
                  <c:v>2.3917797837652986E-2</c:v>
                </c:pt>
                <c:pt idx="1265">
                  <c:v>2.3926546593079138E-2</c:v>
                </c:pt>
                <c:pt idx="1266">
                  <c:v>2.39068931136968E-2</c:v>
                </c:pt>
                <c:pt idx="1267">
                  <c:v>2.2416370669721804E-2</c:v>
                </c:pt>
                <c:pt idx="1268">
                  <c:v>2.3423586366824165E-2</c:v>
                </c:pt>
                <c:pt idx="1269">
                  <c:v>2.3480528623201411E-2</c:v>
                </c:pt>
                <c:pt idx="1270">
                  <c:v>2.3143460956346704E-2</c:v>
                </c:pt>
                <c:pt idx="1271">
                  <c:v>2.3647589448449774E-2</c:v>
                </c:pt>
                <c:pt idx="1272">
                  <c:v>2.3430502224105872E-2</c:v>
                </c:pt>
                <c:pt idx="1273">
                  <c:v>2.3580947377789072E-2</c:v>
                </c:pt>
                <c:pt idx="1274">
                  <c:v>2.1770968781121437E-2</c:v>
                </c:pt>
                <c:pt idx="1275">
                  <c:v>2.3226479146380617E-2</c:v>
                </c:pt>
                <c:pt idx="1276">
                  <c:v>2.3070808395981499E-2</c:v>
                </c:pt>
                <c:pt idx="1277">
                  <c:v>2.2907739488544573E-2</c:v>
                </c:pt>
                <c:pt idx="1278">
                  <c:v>2.28699280960699E-2</c:v>
                </c:pt>
                <c:pt idx="1279">
                  <c:v>2.3083143247755074E-2</c:v>
                </c:pt>
                <c:pt idx="1280">
                  <c:v>2.2775706100808674E-2</c:v>
                </c:pt>
                <c:pt idx="1281">
                  <c:v>2.0974617921913786E-2</c:v>
                </c:pt>
                <c:pt idx="1282">
                  <c:v>2.2376376943093711E-2</c:v>
                </c:pt>
                <c:pt idx="1283">
                  <c:v>2.2337879301663022E-2</c:v>
                </c:pt>
                <c:pt idx="1284">
                  <c:v>2.2277655085072016E-2</c:v>
                </c:pt>
                <c:pt idx="1285">
                  <c:v>2.2606506469343691E-2</c:v>
                </c:pt>
                <c:pt idx="1286">
                  <c:v>2.2596134667762082E-2</c:v>
                </c:pt>
                <c:pt idx="1287">
                  <c:v>2.2245975955341189E-2</c:v>
                </c:pt>
                <c:pt idx="1288">
                  <c:v>2.0646609514587109E-2</c:v>
                </c:pt>
                <c:pt idx="1289">
                  <c:v>2.1730164201328818E-2</c:v>
                </c:pt>
                <c:pt idx="1290">
                  <c:v>2.1814176003550283E-2</c:v>
                </c:pt>
                <c:pt idx="1291">
                  <c:v>2.1445233636748592E-2</c:v>
                </c:pt>
                <c:pt idx="1292">
                  <c:v>2.159828330632755E-2</c:v>
                </c:pt>
                <c:pt idx="1293">
                  <c:v>2.1553852562215259E-2</c:v>
                </c:pt>
                <c:pt idx="1294">
                  <c:v>2.1356344245173353E-2</c:v>
                </c:pt>
                <c:pt idx="1295">
                  <c:v>1.9847265095422971E-2</c:v>
                </c:pt>
                <c:pt idx="1296">
                  <c:v>2.0632039596984193E-2</c:v>
                </c:pt>
                <c:pt idx="1297">
                  <c:v>2.068895962745541E-2</c:v>
                </c:pt>
                <c:pt idx="1298">
                  <c:v>2.0478716720378799E-2</c:v>
                </c:pt>
                <c:pt idx="1299">
                  <c:v>2.0449093385937214E-2</c:v>
                </c:pt>
                <c:pt idx="1300">
                  <c:v>2.0089274132570029E-2</c:v>
                </c:pt>
                <c:pt idx="1301">
                  <c:v>2.0659618298653495E-2</c:v>
                </c:pt>
                <c:pt idx="1302">
                  <c:v>1.8907352990330181E-2</c:v>
                </c:pt>
                <c:pt idx="1303">
                  <c:v>1.9676708267200724E-2</c:v>
                </c:pt>
                <c:pt idx="1304">
                  <c:v>2.0041486976240711E-2</c:v>
                </c:pt>
                <c:pt idx="1305">
                  <c:v>1.9760871660177922E-2</c:v>
                </c:pt>
                <c:pt idx="1306">
                  <c:v>1.9874480501990237E-2</c:v>
                </c:pt>
                <c:pt idx="1307">
                  <c:v>1.9575726971970991E-2</c:v>
                </c:pt>
                <c:pt idx="1308">
                  <c:v>1.7794352617206098E-2</c:v>
                </c:pt>
                <c:pt idx="1309">
                  <c:v>1.9085366429583004E-2</c:v>
                </c:pt>
                <c:pt idx="1310">
                  <c:v>1.9020131728614741E-2</c:v>
                </c:pt>
                <c:pt idx="1311">
                  <c:v>1.9091468601471092E-2</c:v>
                </c:pt>
                <c:pt idx="1312">
                  <c:v>1.8875472262054299E-2</c:v>
                </c:pt>
                <c:pt idx="1313">
                  <c:v>1.9260735449462864E-2</c:v>
                </c:pt>
                <c:pt idx="1314">
                  <c:v>1.730357991447037E-2</c:v>
                </c:pt>
                <c:pt idx="1315">
                  <c:v>1.7685781704389569E-2</c:v>
                </c:pt>
                <c:pt idx="1316">
                  <c:v>1.7658985398571251E-2</c:v>
                </c:pt>
                <c:pt idx="1317">
                  <c:v>1.7862507300295833E-2</c:v>
                </c:pt>
                <c:pt idx="1318">
                  <c:v>1.7922933820603008E-2</c:v>
                </c:pt>
                <c:pt idx="1319">
                  <c:v>1.8138185703754688E-2</c:v>
                </c:pt>
                <c:pt idx="1320">
                  <c:v>1.6312162068727203E-2</c:v>
                </c:pt>
                <c:pt idx="1321">
                  <c:v>1.7142331226782909E-2</c:v>
                </c:pt>
                <c:pt idx="1322">
                  <c:v>1.7083403874646595E-2</c:v>
                </c:pt>
                <c:pt idx="1323">
                  <c:v>1.7039496310941142E-2</c:v>
                </c:pt>
                <c:pt idx="1324">
                  <c:v>1.6947805769466032E-2</c:v>
                </c:pt>
                <c:pt idx="1325">
                  <c:v>1.7153966978699139E-2</c:v>
                </c:pt>
                <c:pt idx="1326">
                  <c:v>1.5780708220138259E-2</c:v>
                </c:pt>
                <c:pt idx="1327">
                  <c:v>1.5947406003997022E-2</c:v>
                </c:pt>
                <c:pt idx="1328">
                  <c:v>1.6496080670185671E-2</c:v>
                </c:pt>
                <c:pt idx="1329">
                  <c:v>1.6048872002528865E-2</c:v>
                </c:pt>
                <c:pt idx="1330">
                  <c:v>1.6277819447123653E-2</c:v>
                </c:pt>
                <c:pt idx="1331">
                  <c:v>1.6443244740208564E-2</c:v>
                </c:pt>
                <c:pt idx="1332">
                  <c:v>1.4628486858256795E-2</c:v>
                </c:pt>
                <c:pt idx="1333">
                  <c:v>1.5411933341294372E-2</c:v>
                </c:pt>
                <c:pt idx="1334">
                  <c:v>1.5726129615587559E-2</c:v>
                </c:pt>
                <c:pt idx="1335">
                  <c:v>1.5498180608189369E-2</c:v>
                </c:pt>
                <c:pt idx="1336">
                  <c:v>1.5549786449418674E-2</c:v>
                </c:pt>
                <c:pt idx="1337">
                  <c:v>1.5222287202308898E-2</c:v>
                </c:pt>
                <c:pt idx="1338">
                  <c:v>1.3579679293248726E-2</c:v>
                </c:pt>
                <c:pt idx="1339">
                  <c:v>1.4335351295329727E-2</c:v>
                </c:pt>
                <c:pt idx="1340">
                  <c:v>1.4341054535574863E-2</c:v>
                </c:pt>
                <c:pt idx="1341">
                  <c:v>1.4151806052381734E-2</c:v>
                </c:pt>
                <c:pt idx="1342">
                  <c:v>1.4206529142305933E-2</c:v>
                </c:pt>
                <c:pt idx="1343">
                  <c:v>1.3790535887985978E-2</c:v>
                </c:pt>
                <c:pt idx="1344">
                  <c:v>1.2638160314066555E-2</c:v>
                </c:pt>
                <c:pt idx="1345">
                  <c:v>1.3569905617531495E-2</c:v>
                </c:pt>
                <c:pt idx="1346">
                  <c:v>1.3670108196719377E-2</c:v>
                </c:pt>
                <c:pt idx="1347">
                  <c:v>1.3419861944341424E-2</c:v>
                </c:pt>
                <c:pt idx="1348">
                  <c:v>1.3241999089793923E-2</c:v>
                </c:pt>
                <c:pt idx="1349">
                  <c:v>1.3122083544843814E-2</c:v>
                </c:pt>
                <c:pt idx="1350">
                  <c:v>1.182163280697722E-2</c:v>
                </c:pt>
                <c:pt idx="1351">
                  <c:v>1.2105302671735265E-2</c:v>
                </c:pt>
                <c:pt idx="1352">
                  <c:v>1.2177164782714238E-2</c:v>
                </c:pt>
                <c:pt idx="1353">
                  <c:v>1.2358589329859129E-2</c:v>
                </c:pt>
                <c:pt idx="1354">
                  <c:v>1.2543870163479466E-2</c:v>
                </c:pt>
                <c:pt idx="1355">
                  <c:v>1.2463762204072783E-2</c:v>
                </c:pt>
                <c:pt idx="1356">
                  <c:v>1.0983083464015121E-2</c:v>
                </c:pt>
                <c:pt idx="1357">
                  <c:v>1.1568746930665856E-2</c:v>
                </c:pt>
                <c:pt idx="1358">
                  <c:v>1.1127670780019555E-2</c:v>
                </c:pt>
                <c:pt idx="1359">
                  <c:v>1.1292046864852369E-2</c:v>
                </c:pt>
                <c:pt idx="1360">
                  <c:v>1.1301784564397389E-2</c:v>
                </c:pt>
                <c:pt idx="1361">
                  <c:v>1.1479641427647846E-2</c:v>
                </c:pt>
                <c:pt idx="1362">
                  <c:v>9.9556833084819465E-3</c:v>
                </c:pt>
                <c:pt idx="1363">
                  <c:v>1.0601353963637164E-2</c:v>
                </c:pt>
                <c:pt idx="1364">
                  <c:v>1.0278706236931901E-2</c:v>
                </c:pt>
                <c:pt idx="1365">
                  <c:v>1.0778166720042998E-2</c:v>
                </c:pt>
                <c:pt idx="1366">
                  <c:v>1.0523165600774684E-2</c:v>
                </c:pt>
                <c:pt idx="1367">
                  <c:v>1.0454738018562533E-2</c:v>
                </c:pt>
                <c:pt idx="1368">
                  <c:v>9.543145356600554E-3</c:v>
                </c:pt>
                <c:pt idx="1369">
                  <c:v>9.6027246015262351E-3</c:v>
                </c:pt>
                <c:pt idx="1370">
                  <c:v>9.8461486862041741E-3</c:v>
                </c:pt>
                <c:pt idx="1371">
                  <c:v>9.955126751524844E-3</c:v>
                </c:pt>
                <c:pt idx="1372">
                  <c:v>9.9584369146772204E-3</c:v>
                </c:pt>
                <c:pt idx="1373">
                  <c:v>9.749523052309075E-3</c:v>
                </c:pt>
                <c:pt idx="1374">
                  <c:v>8.6006669875461246E-3</c:v>
                </c:pt>
                <c:pt idx="1375">
                  <c:v>9.0897079128730903E-3</c:v>
                </c:pt>
                <c:pt idx="1376">
                  <c:v>8.9521221595174911E-3</c:v>
                </c:pt>
                <c:pt idx="1377">
                  <c:v>8.9495863602371654E-3</c:v>
                </c:pt>
                <c:pt idx="1378">
                  <c:v>9.0840293402969507E-3</c:v>
                </c:pt>
                <c:pt idx="1379">
                  <c:v>8.8843622429975785E-3</c:v>
                </c:pt>
                <c:pt idx="1380">
                  <c:v>8.1009736638184525E-3</c:v>
                </c:pt>
                <c:pt idx="1381">
                  <c:v>8.2559135704660929E-3</c:v>
                </c:pt>
                <c:pt idx="1382">
                  <c:v>8.1682437264649511E-3</c:v>
                </c:pt>
                <c:pt idx="1383">
                  <c:v>8.5126865651551469E-3</c:v>
                </c:pt>
                <c:pt idx="1384">
                  <c:v>8.3916181080915218E-3</c:v>
                </c:pt>
                <c:pt idx="1385">
                  <c:v>8.2730877220129704E-3</c:v>
                </c:pt>
                <c:pt idx="1386">
                  <c:v>7.4647861885185837E-3</c:v>
                </c:pt>
                <c:pt idx="1387">
                  <c:v>7.7951033888088361E-3</c:v>
                </c:pt>
                <c:pt idx="1388">
                  <c:v>7.6611763019797472E-3</c:v>
                </c:pt>
                <c:pt idx="1389">
                  <c:v>7.9070250692226205E-3</c:v>
                </c:pt>
                <c:pt idx="1390">
                  <c:v>7.6599208759703091E-3</c:v>
                </c:pt>
                <c:pt idx="1391">
                  <c:v>7.9161147178148494E-3</c:v>
                </c:pt>
                <c:pt idx="1392">
                  <c:v>6.9349837813632914E-3</c:v>
                </c:pt>
                <c:pt idx="1393">
                  <c:v>7.0762753734354127E-3</c:v>
                </c:pt>
                <c:pt idx="1394">
                  <c:v>7.2009042601876459E-3</c:v>
                </c:pt>
                <c:pt idx="1395">
                  <c:v>7.3236759129199159E-3</c:v>
                </c:pt>
                <c:pt idx="1396">
                  <c:v>7.2601935862731158E-3</c:v>
                </c:pt>
                <c:pt idx="1397">
                  <c:v>7.15430452858747E-3</c:v>
                </c:pt>
                <c:pt idx="1398">
                  <c:v>7.2791702537528527E-3</c:v>
                </c:pt>
                <c:pt idx="1399">
                  <c:v>6.2781204444949243E-3</c:v>
                </c:pt>
                <c:pt idx="1400">
                  <c:v>6.4945387378476617E-3</c:v>
                </c:pt>
                <c:pt idx="1401">
                  <c:v>6.6828393891025109E-3</c:v>
                </c:pt>
                <c:pt idx="1402">
                  <c:v>6.6297366989575886E-3</c:v>
                </c:pt>
                <c:pt idx="1403">
                  <c:v>6.6905809665237358E-3</c:v>
                </c:pt>
                <c:pt idx="1404">
                  <c:v>6.4578741938870936E-3</c:v>
                </c:pt>
                <c:pt idx="1405">
                  <c:v>6.4492584569812291E-3</c:v>
                </c:pt>
                <c:pt idx="1406">
                  <c:v>5.9723467632087175E-3</c:v>
                </c:pt>
                <c:pt idx="1407">
                  <c:v>6.1815987415105855E-3</c:v>
                </c:pt>
                <c:pt idx="1408">
                  <c:v>6.084595705361415E-3</c:v>
                </c:pt>
                <c:pt idx="1409">
                  <c:v>5.9882700023113286E-3</c:v>
                </c:pt>
                <c:pt idx="1410">
                  <c:v>6.0121633553798896E-3</c:v>
                </c:pt>
                <c:pt idx="1411">
                  <c:v>5.9556875823148399E-3</c:v>
                </c:pt>
                <c:pt idx="1412">
                  <c:v>6.0010971741981702E-3</c:v>
                </c:pt>
                <c:pt idx="1413">
                  <c:v>5.6153125813087363E-3</c:v>
                </c:pt>
                <c:pt idx="1414">
                  <c:v>5.6997043554928659E-3</c:v>
                </c:pt>
                <c:pt idx="1415">
                  <c:v>5.6638857084828987E-3</c:v>
                </c:pt>
                <c:pt idx="1416">
                  <c:v>5.6535621388808565E-3</c:v>
                </c:pt>
                <c:pt idx="1417">
                  <c:v>5.8627009676714952E-3</c:v>
                </c:pt>
                <c:pt idx="1418">
                  <c:v>5.8381469156746002E-3</c:v>
                </c:pt>
                <c:pt idx="1419">
                  <c:v>5.7218269746891091E-3</c:v>
                </c:pt>
                <c:pt idx="1420">
                  <c:v>5.291446590781252E-3</c:v>
                </c:pt>
                <c:pt idx="1421">
                  <c:v>5.4565436536907165E-3</c:v>
                </c:pt>
                <c:pt idx="1422">
                  <c:v>5.3905439140681487E-3</c:v>
                </c:pt>
                <c:pt idx="1423">
                  <c:v>5.6506295258591122E-3</c:v>
                </c:pt>
                <c:pt idx="1424">
                  <c:v>5.2592050006743489E-3</c:v>
                </c:pt>
                <c:pt idx="1425">
                  <c:v>5.4856816763444579E-3</c:v>
                </c:pt>
                <c:pt idx="1426">
                  <c:v>5.2851237228409972E-3</c:v>
                </c:pt>
                <c:pt idx="1427">
                  <c:v>5.0449501962860372E-3</c:v>
                </c:pt>
                <c:pt idx="1428">
                  <c:v>5.0419467602306608E-3</c:v>
                </c:pt>
                <c:pt idx="1429">
                  <c:v>5.1979519378963406E-3</c:v>
                </c:pt>
                <c:pt idx="1430">
                  <c:v>4.97446197048313E-3</c:v>
                </c:pt>
                <c:pt idx="1431">
                  <c:v>5.1490661730930034E-3</c:v>
                </c:pt>
                <c:pt idx="1432">
                  <c:v>5.2554943605478037E-3</c:v>
                </c:pt>
                <c:pt idx="1433">
                  <c:v>5.1544930016543273E-3</c:v>
                </c:pt>
                <c:pt idx="1434">
                  <c:v>4.8621277961372472E-3</c:v>
                </c:pt>
                <c:pt idx="1435">
                  <c:v>4.9138507386273945E-3</c:v>
                </c:pt>
                <c:pt idx="1436">
                  <c:v>4.9216919580557239E-3</c:v>
                </c:pt>
                <c:pt idx="1437">
                  <c:v>4.905747131956786E-3</c:v>
                </c:pt>
                <c:pt idx="1438">
                  <c:v>4.9558513656587037E-3</c:v>
                </c:pt>
                <c:pt idx="1439">
                  <c:v>4.9646544119150695E-3</c:v>
                </c:pt>
                <c:pt idx="1440">
                  <c:v>4.9174229871540706E-3</c:v>
                </c:pt>
                <c:pt idx="1441">
                  <c:v>4.6293926663750025E-3</c:v>
                </c:pt>
                <c:pt idx="1442">
                  <c:v>4.5079139214213356E-3</c:v>
                </c:pt>
                <c:pt idx="1443">
                  <c:v>4.5974722625234648E-3</c:v>
                </c:pt>
                <c:pt idx="1444">
                  <c:v>4.4796524557621431E-3</c:v>
                </c:pt>
                <c:pt idx="1445">
                  <c:v>4.5679284956510182E-3</c:v>
                </c:pt>
                <c:pt idx="1446">
                  <c:v>4.5155091728456588E-3</c:v>
                </c:pt>
                <c:pt idx="1447">
                  <c:v>4.484820902809889E-3</c:v>
                </c:pt>
                <c:pt idx="1448">
                  <c:v>4.1986265843558376E-3</c:v>
                </c:pt>
                <c:pt idx="1449">
                  <c:v>4.3099708566037018E-3</c:v>
                </c:pt>
                <c:pt idx="1450">
                  <c:v>4.171133218789448E-3</c:v>
                </c:pt>
                <c:pt idx="1451">
                  <c:v>4.4089967417258336E-3</c:v>
                </c:pt>
                <c:pt idx="1452">
                  <c:v>4.3928694339511031E-3</c:v>
                </c:pt>
                <c:pt idx="1453">
                  <c:v>4.3382362341486931E-3</c:v>
                </c:pt>
                <c:pt idx="1454">
                  <c:v>4.4536109082616822E-3</c:v>
                </c:pt>
                <c:pt idx="1455">
                  <c:v>4.0402457305048359E-3</c:v>
                </c:pt>
                <c:pt idx="1456">
                  <c:v>4.2286441566388956E-3</c:v>
                </c:pt>
                <c:pt idx="1457">
                  <c:v>4.104167303323962E-3</c:v>
                </c:pt>
                <c:pt idx="1458">
                  <c:v>4.1308301605430245E-3</c:v>
                </c:pt>
                <c:pt idx="1459">
                  <c:v>4.0607588218340603E-3</c:v>
                </c:pt>
                <c:pt idx="1460">
                  <c:v>4.0921285369009616E-3</c:v>
                </c:pt>
                <c:pt idx="1461">
                  <c:v>4.0715233097466264E-3</c:v>
                </c:pt>
                <c:pt idx="1462">
                  <c:v>3.8452897309944954E-3</c:v>
                </c:pt>
                <c:pt idx="1463">
                  <c:v>3.8097208347854863E-3</c:v>
                </c:pt>
                <c:pt idx="1464">
                  <c:v>3.7494203503696502E-3</c:v>
                </c:pt>
                <c:pt idx="1465">
                  <c:v>3.8706147879365941E-3</c:v>
                </c:pt>
                <c:pt idx="1466">
                  <c:v>3.8787288496867768E-3</c:v>
                </c:pt>
                <c:pt idx="1467">
                  <c:v>3.8096498202220895E-3</c:v>
                </c:pt>
                <c:pt idx="1468">
                  <c:v>3.8567462967280422E-3</c:v>
                </c:pt>
                <c:pt idx="1469">
                  <c:v>3.7280522963857323E-3</c:v>
                </c:pt>
                <c:pt idx="1470">
                  <c:v>3.7163714264211128E-3</c:v>
                </c:pt>
                <c:pt idx="1471">
                  <c:v>3.6040917281163357E-3</c:v>
                </c:pt>
                <c:pt idx="1472">
                  <c:v>3.6303390885177988E-3</c:v>
                </c:pt>
                <c:pt idx="1473">
                  <c:v>3.6601705372395891E-3</c:v>
                </c:pt>
                <c:pt idx="1474">
                  <c:v>3.7159248986680798E-3</c:v>
                </c:pt>
                <c:pt idx="1475">
                  <c:v>3.6347949558304961E-3</c:v>
                </c:pt>
                <c:pt idx="1476">
                  <c:v>3.7144653764496671E-3</c:v>
                </c:pt>
                <c:pt idx="1477">
                  <c:v>3.6347386564179493E-3</c:v>
                </c:pt>
                <c:pt idx="1478">
                  <c:v>3.5975374683035453E-3</c:v>
                </c:pt>
                <c:pt idx="1479">
                  <c:v>3.5479236905030416E-3</c:v>
                </c:pt>
                <c:pt idx="1480">
                  <c:v>3.6531272261172859E-3</c:v>
                </c:pt>
                <c:pt idx="1481">
                  <c:v>3.5646148127418918E-3</c:v>
                </c:pt>
                <c:pt idx="1482">
                  <c:v>3.625308395835487E-3</c:v>
                </c:pt>
                <c:pt idx="1483">
                  <c:v>3.4953318744232542E-3</c:v>
                </c:pt>
                <c:pt idx="1484">
                  <c:v>3.4720814459012032E-3</c:v>
                </c:pt>
                <c:pt idx="1485">
                  <c:v>3.5537221351176502E-3</c:v>
                </c:pt>
                <c:pt idx="1486">
                  <c:v>3.5388933051784866E-3</c:v>
                </c:pt>
                <c:pt idx="1487">
                  <c:v>3.5672412260685372E-3</c:v>
                </c:pt>
                <c:pt idx="1488">
                  <c:v>3.4382151059385046E-3</c:v>
                </c:pt>
                <c:pt idx="1489">
                  <c:v>3.4723220188376484E-3</c:v>
                </c:pt>
                <c:pt idx="1490">
                  <c:v>3.4218432128113041E-3</c:v>
                </c:pt>
                <c:pt idx="1491">
                  <c:v>3.4302740745947779E-3</c:v>
                </c:pt>
                <c:pt idx="1492">
                  <c:v>3.2407603642371375E-3</c:v>
                </c:pt>
                <c:pt idx="1493">
                  <c:v>3.3474012961368107E-3</c:v>
                </c:pt>
                <c:pt idx="1494">
                  <c:v>3.4110196111857847E-3</c:v>
                </c:pt>
                <c:pt idx="1495">
                  <c:v>3.3791317265470426E-3</c:v>
                </c:pt>
                <c:pt idx="1496">
                  <c:v>3.3025528549826969E-3</c:v>
                </c:pt>
                <c:pt idx="1497">
                  <c:v>3.2648004648931886E-3</c:v>
                </c:pt>
                <c:pt idx="1498">
                  <c:v>3.303343795094925E-3</c:v>
                </c:pt>
                <c:pt idx="1499">
                  <c:v>3.4072494754060242E-3</c:v>
                </c:pt>
                <c:pt idx="1500">
                  <c:v>3.3194673533658457E-3</c:v>
                </c:pt>
                <c:pt idx="1501">
                  <c:v>3.3597699997113756E-3</c:v>
                </c:pt>
                <c:pt idx="1502">
                  <c:v>3.1807261722179175E-3</c:v>
                </c:pt>
                <c:pt idx="1503">
                  <c:v>3.3870248746430205E-3</c:v>
                </c:pt>
                <c:pt idx="1504">
                  <c:v>3.3165796746206289E-3</c:v>
                </c:pt>
                <c:pt idx="1505">
                  <c:v>3.3041576812027516E-3</c:v>
                </c:pt>
                <c:pt idx="1506">
                  <c:v>3.295439931923333E-3</c:v>
                </c:pt>
                <c:pt idx="1507">
                  <c:v>3.3351574849671915E-3</c:v>
                </c:pt>
                <c:pt idx="1508">
                  <c:v>3.3491965244293698E-3</c:v>
                </c:pt>
                <c:pt idx="1509">
                  <c:v>3.3272143921933015E-3</c:v>
                </c:pt>
                <c:pt idx="1510">
                  <c:v>3.3348029559876128E-3</c:v>
                </c:pt>
                <c:pt idx="1511">
                  <c:v>3.1930129678594673E-3</c:v>
                </c:pt>
                <c:pt idx="1512">
                  <c:v>3.1807075068849989E-3</c:v>
                </c:pt>
                <c:pt idx="1513">
                  <c:v>3.1901204934827879E-3</c:v>
                </c:pt>
                <c:pt idx="1514">
                  <c:v>3.2698404354333413E-3</c:v>
                </c:pt>
                <c:pt idx="1515">
                  <c:v>3.2065112890599357E-3</c:v>
                </c:pt>
                <c:pt idx="1516">
                  <c:v>3.1652389351157278E-3</c:v>
                </c:pt>
                <c:pt idx="1517">
                  <c:v>3.1028234701098202E-3</c:v>
                </c:pt>
                <c:pt idx="1518">
                  <c:v>3.0894769182911249E-3</c:v>
                </c:pt>
                <c:pt idx="1519">
                  <c:v>3.0753252706933101E-3</c:v>
                </c:pt>
                <c:pt idx="1520">
                  <c:v>2.995430132628772E-3</c:v>
                </c:pt>
                <c:pt idx="1521">
                  <c:v>3.1451744189987521E-3</c:v>
                </c:pt>
                <c:pt idx="1522">
                  <c:v>2.9990735568250766E-3</c:v>
                </c:pt>
                <c:pt idx="1523">
                  <c:v>3.1208557684855986E-3</c:v>
                </c:pt>
                <c:pt idx="1524">
                  <c:v>3.1124946516129909E-3</c:v>
                </c:pt>
                <c:pt idx="1525">
                  <c:v>2.9717006383330608E-3</c:v>
                </c:pt>
                <c:pt idx="1526">
                  <c:v>3.0756388515725294E-3</c:v>
                </c:pt>
                <c:pt idx="1527">
                  <c:v>3.0464514794500959E-3</c:v>
                </c:pt>
                <c:pt idx="1528">
                  <c:v>3.0076160828118874E-3</c:v>
                </c:pt>
                <c:pt idx="1529">
                  <c:v>3.0502028348420563E-3</c:v>
                </c:pt>
                <c:pt idx="1530">
                  <c:v>3.0655705881696789E-3</c:v>
                </c:pt>
                <c:pt idx="1531">
                  <c:v>2.9127672445148833E-3</c:v>
                </c:pt>
                <c:pt idx="1532">
                  <c:v>3.0497918190927299E-3</c:v>
                </c:pt>
                <c:pt idx="1533">
                  <c:v>3.0373702180928317E-3</c:v>
                </c:pt>
                <c:pt idx="1534">
                  <c:v>3.0167889409828921E-3</c:v>
                </c:pt>
                <c:pt idx="1535">
                  <c:v>3.013196415736477E-3</c:v>
                </c:pt>
                <c:pt idx="1536">
                  <c:v>3.0814742035697473E-3</c:v>
                </c:pt>
                <c:pt idx="1537">
                  <c:v>2.9998336554327987E-3</c:v>
                </c:pt>
                <c:pt idx="1538">
                  <c:v>2.9151259323602408E-3</c:v>
                </c:pt>
                <c:pt idx="1539">
                  <c:v>2.9948461719350697E-3</c:v>
                </c:pt>
                <c:pt idx="1540">
                  <c:v>2.9198024517277789E-3</c:v>
                </c:pt>
                <c:pt idx="1541">
                  <c:v>2.8988860124957816E-3</c:v>
                </c:pt>
                <c:pt idx="1542">
                  <c:v>2.9651939113982547E-3</c:v>
                </c:pt>
                <c:pt idx="1543">
                  <c:v>3.0674095797870119E-3</c:v>
                </c:pt>
                <c:pt idx="1544">
                  <c:v>2.9542465386439652E-3</c:v>
                </c:pt>
                <c:pt idx="1545">
                  <c:v>2.9817645675133892E-3</c:v>
                </c:pt>
                <c:pt idx="1546">
                  <c:v>2.9822387882259649E-3</c:v>
                </c:pt>
                <c:pt idx="1547">
                  <c:v>2.9161629788003085E-3</c:v>
                </c:pt>
                <c:pt idx="1548">
                  <c:v>2.9331616541176764E-3</c:v>
                </c:pt>
                <c:pt idx="1549">
                  <c:v>3.0078452716173058E-3</c:v>
                </c:pt>
                <c:pt idx="1550">
                  <c:v>2.9162044537536331E-3</c:v>
                </c:pt>
                <c:pt idx="1551">
                  <c:v>2.9887862929636293E-3</c:v>
                </c:pt>
                <c:pt idx="1552">
                  <c:v>2.9333277910194252E-3</c:v>
                </c:pt>
                <c:pt idx="1553">
                  <c:v>2.9519373371168093E-3</c:v>
                </c:pt>
                <c:pt idx="1554">
                  <c:v>2.8916239873180293E-3</c:v>
                </c:pt>
                <c:pt idx="1555">
                  <c:v>2.9005113803157036E-3</c:v>
                </c:pt>
                <c:pt idx="1556">
                  <c:v>2.8963964788624131E-3</c:v>
                </c:pt>
                <c:pt idx="1557">
                  <c:v>2.9247105803889375E-3</c:v>
                </c:pt>
                <c:pt idx="1558">
                  <c:v>2.9393938413505476E-3</c:v>
                </c:pt>
                <c:pt idx="1559">
                  <c:v>2.8884940701673352E-3</c:v>
                </c:pt>
                <c:pt idx="1560">
                  <c:v>2.7626559752274168E-3</c:v>
                </c:pt>
                <c:pt idx="1561">
                  <c:v>2.8255626218136785E-3</c:v>
                </c:pt>
                <c:pt idx="1562">
                  <c:v>2.7907480165059811E-3</c:v>
                </c:pt>
                <c:pt idx="1563">
                  <c:v>2.8293518357996525E-3</c:v>
                </c:pt>
                <c:pt idx="1564">
                  <c:v>2.8135241672627388E-3</c:v>
                </c:pt>
                <c:pt idx="1565">
                  <c:v>2.9164747438925461E-3</c:v>
                </c:pt>
                <c:pt idx="1566">
                  <c:v>2.8287425777419072E-3</c:v>
                </c:pt>
                <c:pt idx="1567">
                  <c:v>2.9011904257544721E-3</c:v>
                </c:pt>
                <c:pt idx="1568">
                  <c:v>2.8720559090087282E-3</c:v>
                </c:pt>
                <c:pt idx="1569">
                  <c:v>2.8945501459318882E-3</c:v>
                </c:pt>
                <c:pt idx="1570">
                  <c:v>2.8504765065359805E-3</c:v>
                </c:pt>
                <c:pt idx="1571">
                  <c:v>2.8970117623347475E-3</c:v>
                </c:pt>
                <c:pt idx="1572">
                  <c:v>2.844346385573791E-3</c:v>
                </c:pt>
                <c:pt idx="1573">
                  <c:v>2.9982248155398976E-3</c:v>
                </c:pt>
                <c:pt idx="1574">
                  <c:v>2.9255831283723078E-3</c:v>
                </c:pt>
                <c:pt idx="1575">
                  <c:v>2.8620364692897304E-3</c:v>
                </c:pt>
                <c:pt idx="1576">
                  <c:v>2.8927065674299352E-3</c:v>
                </c:pt>
                <c:pt idx="1577">
                  <c:v>2.8431726597010457E-3</c:v>
                </c:pt>
                <c:pt idx="1578">
                  <c:v>2.9189283614154183E-3</c:v>
                </c:pt>
                <c:pt idx="1579">
                  <c:v>2.9342188675261292E-3</c:v>
                </c:pt>
                <c:pt idx="1580">
                  <c:v>2.8644629035869647E-3</c:v>
                </c:pt>
                <c:pt idx="1581">
                  <c:v>2.9320680401940867E-3</c:v>
                </c:pt>
                <c:pt idx="1582">
                  <c:v>2.9640294824880269E-3</c:v>
                </c:pt>
                <c:pt idx="1583">
                  <c:v>2.8970825816040727E-3</c:v>
                </c:pt>
                <c:pt idx="1584">
                  <c:v>2.9434693065357133E-3</c:v>
                </c:pt>
                <c:pt idx="1585">
                  <c:v>2.9392941197393324E-3</c:v>
                </c:pt>
                <c:pt idx="1586">
                  <c:v>2.9700582719632967E-3</c:v>
                </c:pt>
                <c:pt idx="1587">
                  <c:v>2.9156843871680402E-3</c:v>
                </c:pt>
                <c:pt idx="1588">
                  <c:v>2.8127675781658042E-3</c:v>
                </c:pt>
                <c:pt idx="1589">
                  <c:v>2.9933691580161948E-3</c:v>
                </c:pt>
                <c:pt idx="1590">
                  <c:v>2.9179387024585654E-3</c:v>
                </c:pt>
                <c:pt idx="1591">
                  <c:v>2.9626522896490544E-3</c:v>
                </c:pt>
                <c:pt idx="1592">
                  <c:v>2.8586195567961584E-3</c:v>
                </c:pt>
                <c:pt idx="1593">
                  <c:v>2.9687804033363715E-3</c:v>
                </c:pt>
                <c:pt idx="1594">
                  <c:v>2.8728045858667996E-3</c:v>
                </c:pt>
                <c:pt idx="1595">
                  <c:v>2.8807383369190403E-3</c:v>
                </c:pt>
                <c:pt idx="1596">
                  <c:v>2.8428769721584404E-3</c:v>
                </c:pt>
                <c:pt idx="1597">
                  <c:v>2.8756188047800511E-3</c:v>
                </c:pt>
                <c:pt idx="1598">
                  <c:v>2.8759339096284739E-3</c:v>
                </c:pt>
                <c:pt idx="1599">
                  <c:v>2.8967649696074022E-3</c:v>
                </c:pt>
                <c:pt idx="1600">
                  <c:v>2.8209160515854457E-3</c:v>
                </c:pt>
                <c:pt idx="1601">
                  <c:v>2.8758052820778393E-3</c:v>
                </c:pt>
                <c:pt idx="1602">
                  <c:v>2.9223806731988925E-3</c:v>
                </c:pt>
                <c:pt idx="1603">
                  <c:v>2.8217677098767218E-3</c:v>
                </c:pt>
                <c:pt idx="1604">
                  <c:v>2.8506412609956731E-3</c:v>
                </c:pt>
                <c:pt idx="1605">
                  <c:v>2.7419496473937142E-3</c:v>
                </c:pt>
                <c:pt idx="1606">
                  <c:v>2.8062525365150125E-3</c:v>
                </c:pt>
                <c:pt idx="1607">
                  <c:v>2.9018893467669307E-3</c:v>
                </c:pt>
                <c:pt idx="1608">
                  <c:v>2.8438775609687657E-3</c:v>
                </c:pt>
                <c:pt idx="1609">
                  <c:v>2.9766358771485578E-3</c:v>
                </c:pt>
                <c:pt idx="1610">
                  <c:v>3.0076826108718685E-3</c:v>
                </c:pt>
                <c:pt idx="1611">
                  <c:v>2.9675620288057594E-3</c:v>
                </c:pt>
                <c:pt idx="1612">
                  <c:v>2.8833280937558114E-3</c:v>
                </c:pt>
                <c:pt idx="1613">
                  <c:v>2.9365518713894024E-3</c:v>
                </c:pt>
                <c:pt idx="1614">
                  <c:v>2.817731422003682E-3</c:v>
                </c:pt>
                <c:pt idx="1615">
                  <c:v>2.7277743936353657E-3</c:v>
                </c:pt>
                <c:pt idx="1616">
                  <c:v>2.7608901725039883E-3</c:v>
                </c:pt>
                <c:pt idx="1617">
                  <c:v>2.8703540452142662E-3</c:v>
                </c:pt>
                <c:pt idx="1618">
                  <c:v>2.8403406234273898E-3</c:v>
                </c:pt>
                <c:pt idx="1619">
                  <c:v>2.7862076567739293E-3</c:v>
                </c:pt>
                <c:pt idx="1620">
                  <c:v>2.8727024662744912E-3</c:v>
                </c:pt>
                <c:pt idx="1621">
                  <c:v>2.8657709221201872E-3</c:v>
                </c:pt>
                <c:pt idx="1622">
                  <c:v>2.7064828373086105E-3</c:v>
                </c:pt>
                <c:pt idx="1623">
                  <c:v>2.7796122240355279E-3</c:v>
                </c:pt>
                <c:pt idx="1624">
                  <c:v>2.7884606314243629E-3</c:v>
                </c:pt>
                <c:pt idx="1625">
                  <c:v>2.8913192920437835E-3</c:v>
                </c:pt>
                <c:pt idx="1626">
                  <c:v>2.7303415988409654E-3</c:v>
                </c:pt>
                <c:pt idx="1627">
                  <c:v>2.683322540270499E-3</c:v>
                </c:pt>
                <c:pt idx="1628">
                  <c:v>2.7163158029044395E-3</c:v>
                </c:pt>
                <c:pt idx="1629">
                  <c:v>2.812864365277229E-3</c:v>
                </c:pt>
                <c:pt idx="1630">
                  <c:v>2.8200445454743765E-3</c:v>
                </c:pt>
                <c:pt idx="1631">
                  <c:v>2.7421254875714903E-3</c:v>
                </c:pt>
                <c:pt idx="1632">
                  <c:v>2.6883618691727175E-3</c:v>
                </c:pt>
                <c:pt idx="1633">
                  <c:v>2.7225100144340972E-3</c:v>
                </c:pt>
                <c:pt idx="1634">
                  <c:v>2.7085112174292159E-3</c:v>
                </c:pt>
                <c:pt idx="1635">
                  <c:v>2.7867693431205417E-3</c:v>
                </c:pt>
                <c:pt idx="1636">
                  <c:v>2.7532203207570878E-3</c:v>
                </c:pt>
                <c:pt idx="1637">
                  <c:v>2.8863577362751459E-3</c:v>
                </c:pt>
                <c:pt idx="1638">
                  <c:v>2.8556205422370232E-3</c:v>
                </c:pt>
                <c:pt idx="1639">
                  <c:v>2.8239595511470998E-3</c:v>
                </c:pt>
                <c:pt idx="1640">
                  <c:v>2.9438902271829914E-3</c:v>
                </c:pt>
                <c:pt idx="1641">
                  <c:v>2.8640874708912522E-3</c:v>
                </c:pt>
                <c:pt idx="1642">
                  <c:v>2.7536765456745603E-3</c:v>
                </c:pt>
                <c:pt idx="1643">
                  <c:v>2.7796475469976023E-3</c:v>
                </c:pt>
                <c:pt idx="1644">
                  <c:v>2.8127309779159447E-3</c:v>
                </c:pt>
                <c:pt idx="1645">
                  <c:v>2.8570377178648524E-3</c:v>
                </c:pt>
                <c:pt idx="1646">
                  <c:v>2.8301007444531813E-3</c:v>
                </c:pt>
                <c:pt idx="1647">
                  <c:v>2.8684483364373042E-3</c:v>
                </c:pt>
                <c:pt idx="1648">
                  <c:v>2.8385930817896132E-3</c:v>
                </c:pt>
                <c:pt idx="1649">
                  <c:v>2.7852159676350716E-3</c:v>
                </c:pt>
                <c:pt idx="1650">
                  <c:v>2.8137081183014227E-3</c:v>
                </c:pt>
                <c:pt idx="1651">
                  <c:v>2.8207862891545181E-3</c:v>
                </c:pt>
                <c:pt idx="1652">
                  <c:v>2.6972328137200483E-3</c:v>
                </c:pt>
                <c:pt idx="1653">
                  <c:v>2.8432016902048287E-3</c:v>
                </c:pt>
                <c:pt idx="1654">
                  <c:v>2.6967360307329808E-3</c:v>
                </c:pt>
                <c:pt idx="1655">
                  <c:v>2.6832766634302097E-3</c:v>
                </c:pt>
                <c:pt idx="1656">
                  <c:v>2.9085462716617536E-3</c:v>
                </c:pt>
                <c:pt idx="1657">
                  <c:v>2.8604426871113751E-3</c:v>
                </c:pt>
                <c:pt idx="1658">
                  <c:v>2.8553201884677008E-3</c:v>
                </c:pt>
                <c:pt idx="1659">
                  <c:v>2.9140173342022129E-3</c:v>
                </c:pt>
                <c:pt idx="1660">
                  <c:v>2.8697583716182167E-3</c:v>
                </c:pt>
                <c:pt idx="1661">
                  <c:v>2.8522196113256178E-3</c:v>
                </c:pt>
                <c:pt idx="1662">
                  <c:v>2.8555900018281343E-3</c:v>
                </c:pt>
                <c:pt idx="1663">
                  <c:v>2.7998473182421482E-3</c:v>
                </c:pt>
                <c:pt idx="1664">
                  <c:v>2.7489689411489379E-3</c:v>
                </c:pt>
                <c:pt idx="1665">
                  <c:v>2.7957462616670448E-3</c:v>
                </c:pt>
                <c:pt idx="1666">
                  <c:v>2.7434089179619449E-3</c:v>
                </c:pt>
                <c:pt idx="1667">
                  <c:v>2.7991878969941047E-3</c:v>
                </c:pt>
                <c:pt idx="1668">
                  <c:v>2.8827834360939729E-3</c:v>
                </c:pt>
                <c:pt idx="1669">
                  <c:v>2.6835751363930571E-3</c:v>
                </c:pt>
                <c:pt idx="1670">
                  <c:v>2.7471306013798192E-3</c:v>
                </c:pt>
                <c:pt idx="1671">
                  <c:v>2.7699954913903428E-3</c:v>
                </c:pt>
                <c:pt idx="1672">
                  <c:v>2.7683522248622568E-3</c:v>
                </c:pt>
                <c:pt idx="1673">
                  <c:v>2.7591844000593494E-3</c:v>
                </c:pt>
                <c:pt idx="1674">
                  <c:v>2.8335572390899111E-3</c:v>
                </c:pt>
                <c:pt idx="1675">
                  <c:v>2.7444733391653853E-3</c:v>
                </c:pt>
                <c:pt idx="1676">
                  <c:v>2.7550107276579547E-3</c:v>
                </c:pt>
                <c:pt idx="1677">
                  <c:v>2.7326919487046897E-3</c:v>
                </c:pt>
                <c:pt idx="1678">
                  <c:v>2.8272850842762571E-3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D6E-49F5-B7C2-A675F3D2B4DA}"/>
            </c:ext>
          </c:extLst>
        </c:ser>
        <c:ser>
          <c:idx val="2"/>
          <c:order val="2"/>
          <c:tx>
            <c:v>LM875C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VPTG1!$F$1228:$F$2906</c:f>
              <c:numCache>
                <c:formatCode>General</c:formatCode>
                <c:ptCount val="1679"/>
                <c:pt idx="0">
                  <c:v>-9.1960039138793999</c:v>
                </c:pt>
                <c:pt idx="1">
                  <c:v>-9.1530408859253001</c:v>
                </c:pt>
                <c:pt idx="2">
                  <c:v>-9.1619501113891992</c:v>
                </c:pt>
                <c:pt idx="3">
                  <c:v>-9.1728086471558008</c:v>
                </c:pt>
                <c:pt idx="4">
                  <c:v>-9.2020978927612003</c:v>
                </c:pt>
                <c:pt idx="5">
                  <c:v>-9.2100648880005007</c:v>
                </c:pt>
                <c:pt idx="6">
                  <c:v>-9.2017183303833008</c:v>
                </c:pt>
                <c:pt idx="7">
                  <c:v>-9.2162857055663991</c:v>
                </c:pt>
                <c:pt idx="8">
                  <c:v>-9.2049951553344993</c:v>
                </c:pt>
                <c:pt idx="9">
                  <c:v>-9.1785411834716992</c:v>
                </c:pt>
                <c:pt idx="10">
                  <c:v>-9.1572790145874006</c:v>
                </c:pt>
                <c:pt idx="11">
                  <c:v>-9.1600141525268999</c:v>
                </c:pt>
                <c:pt idx="12">
                  <c:v>-9.1603279113769993</c:v>
                </c:pt>
                <c:pt idx="13">
                  <c:v>-9.1703691482543999</c:v>
                </c:pt>
                <c:pt idx="14">
                  <c:v>-8.9718523025512997</c:v>
                </c:pt>
                <c:pt idx="15">
                  <c:v>-8.9865951538086009</c:v>
                </c:pt>
                <c:pt idx="16">
                  <c:v>-8.9644203186034996</c:v>
                </c:pt>
                <c:pt idx="17">
                  <c:v>-8.9478340148925994</c:v>
                </c:pt>
                <c:pt idx="18">
                  <c:v>-8.9534893035888992</c:v>
                </c:pt>
                <c:pt idx="19">
                  <c:v>-8.9153070449828995</c:v>
                </c:pt>
                <c:pt idx="20">
                  <c:v>-8.9186515808105007</c:v>
                </c:pt>
                <c:pt idx="21">
                  <c:v>-8.8788375854491992</c:v>
                </c:pt>
                <c:pt idx="22">
                  <c:v>-8.8697299957275</c:v>
                </c:pt>
                <c:pt idx="23">
                  <c:v>-8.8890609741211009</c:v>
                </c:pt>
                <c:pt idx="24">
                  <c:v>-8.9156274795531996</c:v>
                </c:pt>
                <c:pt idx="25">
                  <c:v>-8.9081420898437003</c:v>
                </c:pt>
                <c:pt idx="26">
                  <c:v>-8.9084377288818004</c:v>
                </c:pt>
                <c:pt idx="27">
                  <c:v>-8.9397592544556002</c:v>
                </c:pt>
                <c:pt idx="28">
                  <c:v>-8.9005651473999006</c:v>
                </c:pt>
                <c:pt idx="29">
                  <c:v>-8.8498363494872994</c:v>
                </c:pt>
                <c:pt idx="30">
                  <c:v>-8.8962917327881001</c:v>
                </c:pt>
                <c:pt idx="31">
                  <c:v>-8.9008340835571005</c:v>
                </c:pt>
                <c:pt idx="32">
                  <c:v>-8.8986759185790998</c:v>
                </c:pt>
                <c:pt idx="33">
                  <c:v>-8.8875875473021999</c:v>
                </c:pt>
                <c:pt idx="34">
                  <c:v>-8.9006652832031001</c:v>
                </c:pt>
                <c:pt idx="35">
                  <c:v>-8.9192571640015004</c:v>
                </c:pt>
                <c:pt idx="36">
                  <c:v>-8.8908138275146005</c:v>
                </c:pt>
                <c:pt idx="37">
                  <c:v>-8.8583345413208008</c:v>
                </c:pt>
                <c:pt idx="38">
                  <c:v>-8.8992538452147993</c:v>
                </c:pt>
                <c:pt idx="39">
                  <c:v>-8.8831014633178995</c:v>
                </c:pt>
                <c:pt idx="40">
                  <c:v>-8.8969192504883008</c:v>
                </c:pt>
                <c:pt idx="41">
                  <c:v>-8.9325313568115003</c:v>
                </c:pt>
                <c:pt idx="42">
                  <c:v>-8.8952579498290998</c:v>
                </c:pt>
                <c:pt idx="43">
                  <c:v>-8.8925886154175</c:v>
                </c:pt>
                <c:pt idx="44">
                  <c:v>-8.9024362564087003</c:v>
                </c:pt>
                <c:pt idx="45">
                  <c:v>-8.8941612243652006</c:v>
                </c:pt>
                <c:pt idx="46">
                  <c:v>-8.9103364944458008</c:v>
                </c:pt>
                <c:pt idx="47">
                  <c:v>-8.8855333328246999</c:v>
                </c:pt>
                <c:pt idx="48">
                  <c:v>-8.9274644851684997</c:v>
                </c:pt>
                <c:pt idx="49">
                  <c:v>-8.8767967224121005</c:v>
                </c:pt>
                <c:pt idx="50">
                  <c:v>-8.9131984710693004</c:v>
                </c:pt>
                <c:pt idx="51">
                  <c:v>-8.8838968276978001</c:v>
                </c:pt>
                <c:pt idx="52">
                  <c:v>-8.9294509887694993</c:v>
                </c:pt>
                <c:pt idx="53">
                  <c:v>-8.9209051132202006</c:v>
                </c:pt>
                <c:pt idx="54">
                  <c:v>-8.9361915588378995</c:v>
                </c:pt>
                <c:pt idx="55">
                  <c:v>-8.9059305191040004</c:v>
                </c:pt>
                <c:pt idx="56">
                  <c:v>-8.9031763076781996</c:v>
                </c:pt>
                <c:pt idx="57">
                  <c:v>-8.9031429290771005</c:v>
                </c:pt>
                <c:pt idx="58">
                  <c:v>-8.9103479385375994</c:v>
                </c:pt>
                <c:pt idx="59">
                  <c:v>-8.9081344604491992</c:v>
                </c:pt>
                <c:pt idx="60">
                  <c:v>-8.8889951705933008</c:v>
                </c:pt>
                <c:pt idx="61">
                  <c:v>-8.9052848815918004</c:v>
                </c:pt>
                <c:pt idx="62">
                  <c:v>-8.9464969635009997</c:v>
                </c:pt>
                <c:pt idx="63">
                  <c:v>-8.9253759384155007</c:v>
                </c:pt>
                <c:pt idx="64">
                  <c:v>-8.8942937850952006</c:v>
                </c:pt>
                <c:pt idx="65">
                  <c:v>-8.9118900299071999</c:v>
                </c:pt>
                <c:pt idx="66">
                  <c:v>-8.928243637085</c:v>
                </c:pt>
                <c:pt idx="67">
                  <c:v>-8.9082164764403995</c:v>
                </c:pt>
                <c:pt idx="68">
                  <c:v>-8.9456319808959996</c:v>
                </c:pt>
                <c:pt idx="69">
                  <c:v>-8.9164371490478995</c:v>
                </c:pt>
                <c:pt idx="70">
                  <c:v>-8.9402027130127006</c:v>
                </c:pt>
                <c:pt idx="71">
                  <c:v>-8.9127941131591992</c:v>
                </c:pt>
                <c:pt idx="72">
                  <c:v>-8.9208021163940003</c:v>
                </c:pt>
                <c:pt idx="73">
                  <c:v>-8.8898935317993004</c:v>
                </c:pt>
                <c:pt idx="74">
                  <c:v>-8.9142322540283008</c:v>
                </c:pt>
                <c:pt idx="75">
                  <c:v>-8.9237480163574006</c:v>
                </c:pt>
                <c:pt idx="76">
                  <c:v>-8.9368362426758008</c:v>
                </c:pt>
                <c:pt idx="77">
                  <c:v>-8.8920631408690998</c:v>
                </c:pt>
                <c:pt idx="78">
                  <c:v>-8.9065523147583008</c:v>
                </c:pt>
                <c:pt idx="79">
                  <c:v>-8.8978300094603995</c:v>
                </c:pt>
                <c:pt idx="80">
                  <c:v>-8.9149179458618004</c:v>
                </c:pt>
                <c:pt idx="81">
                  <c:v>-8.8905792236328001</c:v>
                </c:pt>
                <c:pt idx="82">
                  <c:v>-8.9174022674561009</c:v>
                </c:pt>
                <c:pt idx="83">
                  <c:v>-8.9255008697509997</c:v>
                </c:pt>
                <c:pt idx="84">
                  <c:v>-8.8828563690186009</c:v>
                </c:pt>
                <c:pt idx="85">
                  <c:v>-8.9056463241577006</c:v>
                </c:pt>
                <c:pt idx="86">
                  <c:v>-8.8966665267943998</c:v>
                </c:pt>
                <c:pt idx="87">
                  <c:v>-8.9181528091431002</c:v>
                </c:pt>
                <c:pt idx="88">
                  <c:v>-8.9197540283203001</c:v>
                </c:pt>
                <c:pt idx="89">
                  <c:v>-8.9465665817261009</c:v>
                </c:pt>
                <c:pt idx="90">
                  <c:v>-8.9484977722168004</c:v>
                </c:pt>
                <c:pt idx="91">
                  <c:v>-8.9266920089721999</c:v>
                </c:pt>
                <c:pt idx="92">
                  <c:v>-8.9137153625487997</c:v>
                </c:pt>
                <c:pt idx="93">
                  <c:v>-8.8718452453612997</c:v>
                </c:pt>
                <c:pt idx="94">
                  <c:v>-8.8779697418212997</c:v>
                </c:pt>
                <c:pt idx="95">
                  <c:v>-8.9130210876465004</c:v>
                </c:pt>
                <c:pt idx="96">
                  <c:v>-8.9044981002808008</c:v>
                </c:pt>
                <c:pt idx="97">
                  <c:v>-8.9384479522705007</c:v>
                </c:pt>
                <c:pt idx="98">
                  <c:v>-8.8940963745116992</c:v>
                </c:pt>
                <c:pt idx="99">
                  <c:v>-8.8927087783812997</c:v>
                </c:pt>
                <c:pt idx="100">
                  <c:v>-8.9077777862549006</c:v>
                </c:pt>
                <c:pt idx="101">
                  <c:v>-8.9084796905518004</c:v>
                </c:pt>
                <c:pt idx="102">
                  <c:v>-8.9017906188965004</c:v>
                </c:pt>
                <c:pt idx="103">
                  <c:v>-8.9227151870728001</c:v>
                </c:pt>
                <c:pt idx="104">
                  <c:v>-8.9093246459961009</c:v>
                </c:pt>
                <c:pt idx="105">
                  <c:v>-8.9200143814087003</c:v>
                </c:pt>
                <c:pt idx="106">
                  <c:v>-8.8922157287597994</c:v>
                </c:pt>
                <c:pt idx="107">
                  <c:v>-8.8972434997559002</c:v>
                </c:pt>
                <c:pt idx="108">
                  <c:v>-8.8926744461059997</c:v>
                </c:pt>
                <c:pt idx="109">
                  <c:v>-8.8938541412353995</c:v>
                </c:pt>
                <c:pt idx="110">
                  <c:v>-8.9203395843506001</c:v>
                </c:pt>
                <c:pt idx="111">
                  <c:v>-8.8642253875731996</c:v>
                </c:pt>
                <c:pt idx="112">
                  <c:v>-8.8651752471924006</c:v>
                </c:pt>
                <c:pt idx="113">
                  <c:v>-8.8950204849243004</c:v>
                </c:pt>
                <c:pt idx="114">
                  <c:v>-8.8965749740600994</c:v>
                </c:pt>
                <c:pt idx="115">
                  <c:v>-8.8906116485596005</c:v>
                </c:pt>
                <c:pt idx="116">
                  <c:v>-8.9025115966796999</c:v>
                </c:pt>
                <c:pt idx="117">
                  <c:v>-8.8349781036377006</c:v>
                </c:pt>
                <c:pt idx="118">
                  <c:v>-8.8619823455811009</c:v>
                </c:pt>
                <c:pt idx="119">
                  <c:v>-8.8282051086425994</c:v>
                </c:pt>
                <c:pt idx="120">
                  <c:v>-8.8719863891602007</c:v>
                </c:pt>
                <c:pt idx="121">
                  <c:v>-8.8727836608887003</c:v>
                </c:pt>
                <c:pt idx="122">
                  <c:v>-8.8908319473266992</c:v>
                </c:pt>
                <c:pt idx="123">
                  <c:v>-8.8577184677124006</c:v>
                </c:pt>
                <c:pt idx="124">
                  <c:v>-8.8505401611328001</c:v>
                </c:pt>
                <c:pt idx="125">
                  <c:v>-8.853048324585</c:v>
                </c:pt>
                <c:pt idx="126">
                  <c:v>-8.8527336120605007</c:v>
                </c:pt>
                <c:pt idx="127">
                  <c:v>-8.8809471130371005</c:v>
                </c:pt>
                <c:pt idx="128">
                  <c:v>-8.8701353073119993</c:v>
                </c:pt>
                <c:pt idx="129">
                  <c:v>-8.8183097839355007</c:v>
                </c:pt>
                <c:pt idx="130">
                  <c:v>-8.8323888778687003</c:v>
                </c:pt>
                <c:pt idx="131">
                  <c:v>-8.8589048385619993</c:v>
                </c:pt>
                <c:pt idx="132">
                  <c:v>-8.8532047271728995</c:v>
                </c:pt>
                <c:pt idx="133">
                  <c:v>-8.8748235702515004</c:v>
                </c:pt>
                <c:pt idx="134">
                  <c:v>-8.8666868209838992</c:v>
                </c:pt>
                <c:pt idx="135">
                  <c:v>-8.8693952560425</c:v>
                </c:pt>
                <c:pt idx="136">
                  <c:v>-8.8521766662597994</c:v>
                </c:pt>
                <c:pt idx="137">
                  <c:v>-8.8500452041625994</c:v>
                </c:pt>
                <c:pt idx="138">
                  <c:v>-8.8642024993896005</c:v>
                </c:pt>
                <c:pt idx="139">
                  <c:v>-8.8688325881958008</c:v>
                </c:pt>
                <c:pt idx="140">
                  <c:v>-8.9033622741699006</c:v>
                </c:pt>
                <c:pt idx="141">
                  <c:v>-8.8529586791991992</c:v>
                </c:pt>
                <c:pt idx="142">
                  <c:v>-8.8645143508911008</c:v>
                </c:pt>
                <c:pt idx="143">
                  <c:v>-8.8508644104003995</c:v>
                </c:pt>
                <c:pt idx="144">
                  <c:v>-8.8595552444458008</c:v>
                </c:pt>
                <c:pt idx="145">
                  <c:v>-8.8746995925903001</c:v>
                </c:pt>
                <c:pt idx="146">
                  <c:v>-8.8572473526000994</c:v>
                </c:pt>
                <c:pt idx="147">
                  <c:v>-8.8639907836913991</c:v>
                </c:pt>
                <c:pt idx="148">
                  <c:v>-8.8420972824096999</c:v>
                </c:pt>
                <c:pt idx="149">
                  <c:v>-8.8503112792968999</c:v>
                </c:pt>
                <c:pt idx="150">
                  <c:v>-8.8547782897949006</c:v>
                </c:pt>
                <c:pt idx="151">
                  <c:v>-8.8563423156737997</c:v>
                </c:pt>
                <c:pt idx="152">
                  <c:v>-8.8851327896118004</c:v>
                </c:pt>
                <c:pt idx="153">
                  <c:v>-8.8724346160888992</c:v>
                </c:pt>
                <c:pt idx="154">
                  <c:v>-8.8571710586547994</c:v>
                </c:pt>
                <c:pt idx="155">
                  <c:v>-8.8170871734618999</c:v>
                </c:pt>
                <c:pt idx="156">
                  <c:v>-8.8508205413818004</c:v>
                </c:pt>
                <c:pt idx="157">
                  <c:v>-8.85182762146</c:v>
                </c:pt>
                <c:pt idx="158">
                  <c:v>-8.8835029602050994</c:v>
                </c:pt>
                <c:pt idx="159">
                  <c:v>-8.8474235534668004</c:v>
                </c:pt>
                <c:pt idx="160">
                  <c:v>-8.8694753646850994</c:v>
                </c:pt>
                <c:pt idx="161">
                  <c:v>-8.8104286193847994</c:v>
                </c:pt>
                <c:pt idx="162">
                  <c:v>-8.8560810089111008</c:v>
                </c:pt>
                <c:pt idx="163">
                  <c:v>-8.8355636596680007</c:v>
                </c:pt>
                <c:pt idx="164">
                  <c:v>-8.8836755752562997</c:v>
                </c:pt>
                <c:pt idx="165">
                  <c:v>-8.8272628784180007</c:v>
                </c:pt>
                <c:pt idx="166">
                  <c:v>-8.8251514434813991</c:v>
                </c:pt>
                <c:pt idx="167">
                  <c:v>-8.8179616928100994</c:v>
                </c:pt>
                <c:pt idx="168">
                  <c:v>-8.8371448516846005</c:v>
                </c:pt>
                <c:pt idx="169">
                  <c:v>-8.8388547897338992</c:v>
                </c:pt>
                <c:pt idx="170">
                  <c:v>-8.8599729537963992</c:v>
                </c:pt>
                <c:pt idx="171">
                  <c:v>-8.8384990692138992</c:v>
                </c:pt>
                <c:pt idx="172">
                  <c:v>-8.7968044281006001</c:v>
                </c:pt>
                <c:pt idx="173">
                  <c:v>-8.8052062988281001</c:v>
                </c:pt>
                <c:pt idx="174">
                  <c:v>-8.8667974472046005</c:v>
                </c:pt>
                <c:pt idx="175">
                  <c:v>-8.8356189727783008</c:v>
                </c:pt>
                <c:pt idx="176">
                  <c:v>-8.8722743988037003</c:v>
                </c:pt>
                <c:pt idx="177">
                  <c:v>-8.8521308898925994</c:v>
                </c:pt>
                <c:pt idx="178">
                  <c:v>-8.8587322235106996</c:v>
                </c:pt>
                <c:pt idx="179">
                  <c:v>-8.8066663742065003</c:v>
                </c:pt>
                <c:pt idx="180">
                  <c:v>-8.8446884155272993</c:v>
                </c:pt>
                <c:pt idx="181">
                  <c:v>-8.8331346511840998</c:v>
                </c:pt>
                <c:pt idx="182">
                  <c:v>-8.8371429443359002</c:v>
                </c:pt>
                <c:pt idx="183">
                  <c:v>-8.8034706115722994</c:v>
                </c:pt>
                <c:pt idx="184">
                  <c:v>-8.8536386489868004</c:v>
                </c:pt>
                <c:pt idx="185">
                  <c:v>-8.8166952133178995</c:v>
                </c:pt>
                <c:pt idx="186">
                  <c:v>-8.8426370620728001</c:v>
                </c:pt>
                <c:pt idx="187">
                  <c:v>-8.8466548919678001</c:v>
                </c:pt>
                <c:pt idx="188">
                  <c:v>-8.8787755966187003</c:v>
                </c:pt>
                <c:pt idx="189">
                  <c:v>-8.8379697799683008</c:v>
                </c:pt>
                <c:pt idx="190">
                  <c:v>-8.8477926254271999</c:v>
                </c:pt>
                <c:pt idx="191">
                  <c:v>-8.8131179809569993</c:v>
                </c:pt>
                <c:pt idx="192">
                  <c:v>-8.8062973022461009</c:v>
                </c:pt>
                <c:pt idx="193">
                  <c:v>-8.8292751312256001</c:v>
                </c:pt>
                <c:pt idx="194">
                  <c:v>-8.8499526977538991</c:v>
                </c:pt>
                <c:pt idx="195">
                  <c:v>-8.8130140304565003</c:v>
                </c:pt>
                <c:pt idx="196">
                  <c:v>-8.8491373062134002</c:v>
                </c:pt>
                <c:pt idx="197">
                  <c:v>-8.8276634216309002</c:v>
                </c:pt>
                <c:pt idx="198">
                  <c:v>-8.8346519470215004</c:v>
                </c:pt>
                <c:pt idx="199">
                  <c:v>-8.880350112915</c:v>
                </c:pt>
                <c:pt idx="200">
                  <c:v>-8.8737592697143999</c:v>
                </c:pt>
                <c:pt idx="201">
                  <c:v>-8.8755264282227007</c:v>
                </c:pt>
                <c:pt idx="202">
                  <c:v>-8.8221921920775994</c:v>
                </c:pt>
                <c:pt idx="203">
                  <c:v>-8.8188352584838992</c:v>
                </c:pt>
                <c:pt idx="204">
                  <c:v>-8.8215942382812003</c:v>
                </c:pt>
                <c:pt idx="205">
                  <c:v>-8.8349294662475994</c:v>
                </c:pt>
                <c:pt idx="206">
                  <c:v>-8.84690284729</c:v>
                </c:pt>
                <c:pt idx="207">
                  <c:v>-8.8313179016112997</c:v>
                </c:pt>
                <c:pt idx="208">
                  <c:v>-8.8789978027343999</c:v>
                </c:pt>
                <c:pt idx="209">
                  <c:v>-8.8618507385253995</c:v>
                </c:pt>
                <c:pt idx="210">
                  <c:v>-8.8801574707031001</c:v>
                </c:pt>
                <c:pt idx="211">
                  <c:v>-8.8670206069946005</c:v>
                </c:pt>
                <c:pt idx="212">
                  <c:v>-8.8556413650512997</c:v>
                </c:pt>
                <c:pt idx="213">
                  <c:v>-8.8478584289550994</c:v>
                </c:pt>
                <c:pt idx="214">
                  <c:v>-8.8643474578856996</c:v>
                </c:pt>
                <c:pt idx="215">
                  <c:v>-8.8937854766846005</c:v>
                </c:pt>
                <c:pt idx="216">
                  <c:v>-8.8586015701293999</c:v>
                </c:pt>
                <c:pt idx="217">
                  <c:v>-8.8168249130249006</c:v>
                </c:pt>
                <c:pt idx="218">
                  <c:v>-8.8617753982543999</c:v>
                </c:pt>
                <c:pt idx="219">
                  <c:v>-8.8197994232178001</c:v>
                </c:pt>
                <c:pt idx="220">
                  <c:v>-8.8465347290038991</c:v>
                </c:pt>
                <c:pt idx="221">
                  <c:v>-8.8293190002440998</c:v>
                </c:pt>
                <c:pt idx="222">
                  <c:v>-8.8765859603881996</c:v>
                </c:pt>
                <c:pt idx="223">
                  <c:v>-8.8414468765259002</c:v>
                </c:pt>
                <c:pt idx="224">
                  <c:v>-8.8352098464965998</c:v>
                </c:pt>
                <c:pt idx="225">
                  <c:v>-8.8193378448486008</c:v>
                </c:pt>
                <c:pt idx="226">
                  <c:v>-8.8214530944824006</c:v>
                </c:pt>
                <c:pt idx="227">
                  <c:v>-8.8120718002318998</c:v>
                </c:pt>
                <c:pt idx="228">
                  <c:v>-8.8317804336547994</c:v>
                </c:pt>
                <c:pt idx="229">
                  <c:v>-8.8522577285766992</c:v>
                </c:pt>
                <c:pt idx="230">
                  <c:v>-8.8108825683593999</c:v>
                </c:pt>
                <c:pt idx="231">
                  <c:v>-8.7683916091918999</c:v>
                </c:pt>
                <c:pt idx="232">
                  <c:v>-8.8049621582031001</c:v>
                </c:pt>
                <c:pt idx="233">
                  <c:v>-8.8178701400756996</c:v>
                </c:pt>
                <c:pt idx="234">
                  <c:v>-8.7917985916137997</c:v>
                </c:pt>
                <c:pt idx="235">
                  <c:v>-8.8435907363891992</c:v>
                </c:pt>
                <c:pt idx="236">
                  <c:v>-8.8420848846436009</c:v>
                </c:pt>
                <c:pt idx="237">
                  <c:v>-8.7892656326293999</c:v>
                </c:pt>
                <c:pt idx="238">
                  <c:v>-8.7708787918090998</c:v>
                </c:pt>
                <c:pt idx="239">
                  <c:v>-8.7833604812621999</c:v>
                </c:pt>
                <c:pt idx="240">
                  <c:v>-8.7784023284912003</c:v>
                </c:pt>
                <c:pt idx="241">
                  <c:v>-8.7507801055908008</c:v>
                </c:pt>
                <c:pt idx="242">
                  <c:v>-8.7958641052246005</c:v>
                </c:pt>
                <c:pt idx="243">
                  <c:v>-8.8036985397338992</c:v>
                </c:pt>
                <c:pt idx="244">
                  <c:v>-8.8036985397338992</c:v>
                </c:pt>
                <c:pt idx="245">
                  <c:v>-8.7153091430663991</c:v>
                </c:pt>
                <c:pt idx="246">
                  <c:v>-8.7047929763793999</c:v>
                </c:pt>
                <c:pt idx="247">
                  <c:v>-8.7183027267456001</c:v>
                </c:pt>
                <c:pt idx="248">
                  <c:v>-8.7292633056640998</c:v>
                </c:pt>
                <c:pt idx="249">
                  <c:v>-8.7714252471924006</c:v>
                </c:pt>
                <c:pt idx="250">
                  <c:v>-8.7714252471924006</c:v>
                </c:pt>
                <c:pt idx="251">
                  <c:v>-8.7367086410521999</c:v>
                </c:pt>
                <c:pt idx="252">
                  <c:v>-8.7278690338134997</c:v>
                </c:pt>
                <c:pt idx="253">
                  <c:v>-8.7243318557738991</c:v>
                </c:pt>
                <c:pt idx="254">
                  <c:v>-8.7243318557738991</c:v>
                </c:pt>
                <c:pt idx="255">
                  <c:v>-8.7073030471802007</c:v>
                </c:pt>
                <c:pt idx="256">
                  <c:v>-8.6815004348755007</c:v>
                </c:pt>
                <c:pt idx="257">
                  <c:v>-8.7104225158690998</c:v>
                </c:pt>
                <c:pt idx="258">
                  <c:v>-8.7404603958130007</c:v>
                </c:pt>
                <c:pt idx="259">
                  <c:v>-8.6587734222412003</c:v>
                </c:pt>
                <c:pt idx="260">
                  <c:v>-8.6710901260375994</c:v>
                </c:pt>
                <c:pt idx="261">
                  <c:v>-8.6414203643799006</c:v>
                </c:pt>
                <c:pt idx="262">
                  <c:v>-8.6629266738891992</c:v>
                </c:pt>
                <c:pt idx="263">
                  <c:v>-8.6838846206665004</c:v>
                </c:pt>
                <c:pt idx="264">
                  <c:v>-8.6673450469971005</c:v>
                </c:pt>
                <c:pt idx="265">
                  <c:v>-8.6659021377562997</c:v>
                </c:pt>
                <c:pt idx="266">
                  <c:v>-8.6814746856688991</c:v>
                </c:pt>
                <c:pt idx="267">
                  <c:v>-8.6211910247803001</c:v>
                </c:pt>
                <c:pt idx="268">
                  <c:v>-8.6542835235596005</c:v>
                </c:pt>
                <c:pt idx="269">
                  <c:v>-8.6083440780640004</c:v>
                </c:pt>
                <c:pt idx="270">
                  <c:v>-8.6527242660521999</c:v>
                </c:pt>
                <c:pt idx="271">
                  <c:v>-8.6714544296265004</c:v>
                </c:pt>
                <c:pt idx="272">
                  <c:v>-8.6710891723633008</c:v>
                </c:pt>
                <c:pt idx="273">
                  <c:v>-8.6234359741211009</c:v>
                </c:pt>
                <c:pt idx="274">
                  <c:v>-8.6100244522094993</c:v>
                </c:pt>
                <c:pt idx="275">
                  <c:v>-8.5940389633178995</c:v>
                </c:pt>
                <c:pt idx="276">
                  <c:v>-8.6146764755249006</c:v>
                </c:pt>
                <c:pt idx="277">
                  <c:v>-8.5716190338134997</c:v>
                </c:pt>
                <c:pt idx="278">
                  <c:v>-8.5887126922606996</c:v>
                </c:pt>
                <c:pt idx="279">
                  <c:v>-8.6195211410521999</c:v>
                </c:pt>
                <c:pt idx="280">
                  <c:v>-8.6268901824950994</c:v>
                </c:pt>
                <c:pt idx="281">
                  <c:v>-8.6125850677490003</c:v>
                </c:pt>
                <c:pt idx="282">
                  <c:v>-8.5950784683228001</c:v>
                </c:pt>
                <c:pt idx="283">
                  <c:v>-8.5865964889525994</c:v>
                </c:pt>
                <c:pt idx="284">
                  <c:v>-8.5949687957763992</c:v>
                </c:pt>
                <c:pt idx="285">
                  <c:v>-8.5897006988525</c:v>
                </c:pt>
                <c:pt idx="286">
                  <c:v>-8.6479520797728995</c:v>
                </c:pt>
                <c:pt idx="287">
                  <c:v>-8.5276222229003995</c:v>
                </c:pt>
                <c:pt idx="288">
                  <c:v>-8.5640316009521005</c:v>
                </c:pt>
                <c:pt idx="289">
                  <c:v>-8.5811643600463992</c:v>
                </c:pt>
                <c:pt idx="290">
                  <c:v>-8.5276403427124006</c:v>
                </c:pt>
                <c:pt idx="291">
                  <c:v>-8.5900650024413991</c:v>
                </c:pt>
                <c:pt idx="292">
                  <c:v>-8.5788936614990003</c:v>
                </c:pt>
                <c:pt idx="293">
                  <c:v>-8.5985527038574006</c:v>
                </c:pt>
                <c:pt idx="294">
                  <c:v>-8.5985527038574006</c:v>
                </c:pt>
                <c:pt idx="295">
                  <c:v>-8.5263147354125994</c:v>
                </c:pt>
                <c:pt idx="296">
                  <c:v>-8.4702091217040998</c:v>
                </c:pt>
                <c:pt idx="297">
                  <c:v>-8.4844570159912003</c:v>
                </c:pt>
                <c:pt idx="298">
                  <c:v>-8.5036125183105007</c:v>
                </c:pt>
                <c:pt idx="299">
                  <c:v>-8.5250167846680007</c:v>
                </c:pt>
                <c:pt idx="300">
                  <c:v>-8.5508947372437003</c:v>
                </c:pt>
                <c:pt idx="301">
                  <c:v>-8.4593925476074006</c:v>
                </c:pt>
                <c:pt idx="302">
                  <c:v>-8.4682140350341992</c:v>
                </c:pt>
                <c:pt idx="303">
                  <c:v>-8.4734258651733008</c:v>
                </c:pt>
                <c:pt idx="304">
                  <c:v>-8.4800138473511009</c:v>
                </c:pt>
                <c:pt idx="305">
                  <c:v>-8.4823923110962003</c:v>
                </c:pt>
                <c:pt idx="306">
                  <c:v>-8.4489116668700994</c:v>
                </c:pt>
                <c:pt idx="307">
                  <c:v>-8.4688835144043004</c:v>
                </c:pt>
                <c:pt idx="308">
                  <c:v>-8.4810199737549006</c:v>
                </c:pt>
                <c:pt idx="309">
                  <c:v>-8.4510450363159002</c:v>
                </c:pt>
                <c:pt idx="310">
                  <c:v>-8.4441976547240998</c:v>
                </c:pt>
                <c:pt idx="311">
                  <c:v>-8.4559259414672994</c:v>
                </c:pt>
                <c:pt idx="312">
                  <c:v>-8.4605293273925994</c:v>
                </c:pt>
                <c:pt idx="313">
                  <c:v>-8.4671125411987003</c:v>
                </c:pt>
                <c:pt idx="314">
                  <c:v>-8.4621438980103001</c:v>
                </c:pt>
                <c:pt idx="315">
                  <c:v>-8.379903793335</c:v>
                </c:pt>
                <c:pt idx="316">
                  <c:v>-8.3665752410888992</c:v>
                </c:pt>
                <c:pt idx="317">
                  <c:v>-8.39515209198</c:v>
                </c:pt>
                <c:pt idx="318">
                  <c:v>-8.3734331130981001</c:v>
                </c:pt>
                <c:pt idx="319">
                  <c:v>-8.3808250427246005</c:v>
                </c:pt>
                <c:pt idx="320">
                  <c:v>-8.4214735031128001</c:v>
                </c:pt>
                <c:pt idx="321">
                  <c:v>-8.4345855712890998</c:v>
                </c:pt>
                <c:pt idx="322">
                  <c:v>-8.3817777633666992</c:v>
                </c:pt>
                <c:pt idx="323">
                  <c:v>-8.3166580200194993</c:v>
                </c:pt>
                <c:pt idx="324">
                  <c:v>-8.3451375961303995</c:v>
                </c:pt>
                <c:pt idx="325">
                  <c:v>-8.3506011962890998</c:v>
                </c:pt>
                <c:pt idx="326">
                  <c:v>-8.3030319213866992</c:v>
                </c:pt>
                <c:pt idx="327">
                  <c:v>-8.3224010467528995</c:v>
                </c:pt>
                <c:pt idx="328">
                  <c:v>-8.3561468124390004</c:v>
                </c:pt>
                <c:pt idx="329">
                  <c:v>-8.2932901382446005</c:v>
                </c:pt>
                <c:pt idx="330">
                  <c:v>-8.2864856719971005</c:v>
                </c:pt>
                <c:pt idx="331">
                  <c:v>-8.2771224975586009</c:v>
                </c:pt>
                <c:pt idx="332">
                  <c:v>-8.2828464508056996</c:v>
                </c:pt>
                <c:pt idx="333">
                  <c:v>-8.2947397232056002</c:v>
                </c:pt>
                <c:pt idx="334">
                  <c:v>-8.2952051162719993</c:v>
                </c:pt>
                <c:pt idx="335">
                  <c:v>-8.2913475036621005</c:v>
                </c:pt>
                <c:pt idx="336">
                  <c:v>-8.2656717300415004</c:v>
                </c:pt>
                <c:pt idx="337">
                  <c:v>-8.2184219360352007</c:v>
                </c:pt>
                <c:pt idx="338">
                  <c:v>-8.2254571914672994</c:v>
                </c:pt>
                <c:pt idx="339">
                  <c:v>-8.2158346176146999</c:v>
                </c:pt>
                <c:pt idx="340">
                  <c:v>-8.2566328048706001</c:v>
                </c:pt>
                <c:pt idx="341">
                  <c:v>-8.2646102905272993</c:v>
                </c:pt>
                <c:pt idx="342">
                  <c:v>-8.2569694519043004</c:v>
                </c:pt>
                <c:pt idx="343">
                  <c:v>-8.1969490051269993</c:v>
                </c:pt>
                <c:pt idx="344">
                  <c:v>-8.1828479766846005</c:v>
                </c:pt>
                <c:pt idx="345">
                  <c:v>-8.1769714355468999</c:v>
                </c:pt>
                <c:pt idx="346">
                  <c:v>-8.1785774230956996</c:v>
                </c:pt>
                <c:pt idx="347">
                  <c:v>-8.1815166473388992</c:v>
                </c:pt>
                <c:pt idx="348">
                  <c:v>-8.2073574066162003</c:v>
                </c:pt>
                <c:pt idx="349">
                  <c:v>-8.2047872543334996</c:v>
                </c:pt>
                <c:pt idx="350">
                  <c:v>-8.1655187606812003</c:v>
                </c:pt>
                <c:pt idx="351">
                  <c:v>-8.1563796997069993</c:v>
                </c:pt>
                <c:pt idx="352">
                  <c:v>-8.1312675476074006</c:v>
                </c:pt>
                <c:pt idx="353">
                  <c:v>-8.1737413406371999</c:v>
                </c:pt>
                <c:pt idx="354">
                  <c:v>-8.1819763183593999</c:v>
                </c:pt>
                <c:pt idx="355">
                  <c:v>-8.1798353195190003</c:v>
                </c:pt>
                <c:pt idx="356">
                  <c:v>-8.1873350143433008</c:v>
                </c:pt>
                <c:pt idx="357">
                  <c:v>-8.1010551452637003</c:v>
                </c:pt>
                <c:pt idx="358">
                  <c:v>-8.1083650588988991</c:v>
                </c:pt>
                <c:pt idx="359">
                  <c:v>-8.0995540618896005</c:v>
                </c:pt>
                <c:pt idx="360">
                  <c:v>-8.1158723831177007</c:v>
                </c:pt>
                <c:pt idx="361">
                  <c:v>-8.0761747360228995</c:v>
                </c:pt>
                <c:pt idx="362">
                  <c:v>-8.1464624404906996</c:v>
                </c:pt>
                <c:pt idx="363">
                  <c:v>-8.1348905563353995</c:v>
                </c:pt>
                <c:pt idx="364">
                  <c:v>-8.0029458999634002</c:v>
                </c:pt>
                <c:pt idx="365">
                  <c:v>-8.0157499313353995</c:v>
                </c:pt>
                <c:pt idx="366">
                  <c:v>-8.0152044296265004</c:v>
                </c:pt>
                <c:pt idx="367">
                  <c:v>-8.0034637451171999</c:v>
                </c:pt>
                <c:pt idx="368">
                  <c:v>-8.0509109497069993</c:v>
                </c:pt>
                <c:pt idx="369">
                  <c:v>-8.0589246749878001</c:v>
                </c:pt>
                <c:pt idx="370">
                  <c:v>-8.0260171890259002</c:v>
                </c:pt>
                <c:pt idx="371">
                  <c:v>-7.9755029678345002</c:v>
                </c:pt>
                <c:pt idx="372">
                  <c:v>-7.9584493637084996</c:v>
                </c:pt>
                <c:pt idx="373">
                  <c:v>-7.9638781547545996</c:v>
                </c:pt>
                <c:pt idx="374">
                  <c:v>-7.9811244010925</c:v>
                </c:pt>
                <c:pt idx="375">
                  <c:v>-7.9807391166687003</c:v>
                </c:pt>
                <c:pt idx="376">
                  <c:v>-7.9919285774231001</c:v>
                </c:pt>
                <c:pt idx="377">
                  <c:v>-7.9985232353209996</c:v>
                </c:pt>
                <c:pt idx="378">
                  <c:v>-7.9457159042357999</c:v>
                </c:pt>
                <c:pt idx="379">
                  <c:v>-7.9382920265198003</c:v>
                </c:pt>
                <c:pt idx="380">
                  <c:v>-7.8781800270081002</c:v>
                </c:pt>
                <c:pt idx="381">
                  <c:v>-7.8912796974181996</c:v>
                </c:pt>
                <c:pt idx="382">
                  <c:v>-7.9259028434753001</c:v>
                </c:pt>
                <c:pt idx="383">
                  <c:v>-7.9136605262756001</c:v>
                </c:pt>
                <c:pt idx="384">
                  <c:v>-7.9375200271606001</c:v>
                </c:pt>
                <c:pt idx="385">
                  <c:v>-7.8806066513062003</c:v>
                </c:pt>
                <c:pt idx="386">
                  <c:v>-7.8397006988525</c:v>
                </c:pt>
                <c:pt idx="387">
                  <c:v>-7.8423557281493999</c:v>
                </c:pt>
                <c:pt idx="388">
                  <c:v>-7.8035244941710999</c:v>
                </c:pt>
                <c:pt idx="389">
                  <c:v>-7.8468947410584002</c:v>
                </c:pt>
                <c:pt idx="390">
                  <c:v>-7.8481001853943004</c:v>
                </c:pt>
                <c:pt idx="391">
                  <c:v>-7.8677077293395996</c:v>
                </c:pt>
                <c:pt idx="392">
                  <c:v>-7.7766866683959996</c:v>
                </c:pt>
                <c:pt idx="393">
                  <c:v>-7.7844915390015004</c:v>
                </c:pt>
                <c:pt idx="394">
                  <c:v>-7.7889976501465004</c:v>
                </c:pt>
                <c:pt idx="395">
                  <c:v>-7.7390542030334002</c:v>
                </c:pt>
                <c:pt idx="396">
                  <c:v>-7.7426815032959002</c:v>
                </c:pt>
                <c:pt idx="397">
                  <c:v>-7.7688050270081002</c:v>
                </c:pt>
                <c:pt idx="398">
                  <c:v>-7.7884874343871999</c:v>
                </c:pt>
                <c:pt idx="399">
                  <c:v>-7.7204456329345996</c:v>
                </c:pt>
                <c:pt idx="400">
                  <c:v>-7.7030878067017001</c:v>
                </c:pt>
                <c:pt idx="401">
                  <c:v>-7.6908831596375</c:v>
                </c:pt>
                <c:pt idx="402">
                  <c:v>-7.6885919570923003</c:v>
                </c:pt>
                <c:pt idx="403">
                  <c:v>-7.7016878128051998</c:v>
                </c:pt>
                <c:pt idx="404">
                  <c:v>-7.638162612915</c:v>
                </c:pt>
                <c:pt idx="405">
                  <c:v>-7.6509890556334996</c:v>
                </c:pt>
                <c:pt idx="406">
                  <c:v>-7.3572726249695002</c:v>
                </c:pt>
                <c:pt idx="407">
                  <c:v>-7.3546581268311</c:v>
                </c:pt>
                <c:pt idx="408">
                  <c:v>-7.3559260368346999</c:v>
                </c:pt>
                <c:pt idx="409">
                  <c:v>-7.3394694328307999</c:v>
                </c:pt>
                <c:pt idx="410">
                  <c:v>-7.3648066520690998</c:v>
                </c:pt>
                <c:pt idx="411">
                  <c:v>-7.3272542953490998</c:v>
                </c:pt>
                <c:pt idx="412">
                  <c:v>-7.1105542182921999</c:v>
                </c:pt>
                <c:pt idx="413">
                  <c:v>-7.1001543998718004</c:v>
                </c:pt>
                <c:pt idx="414">
                  <c:v>-7.0858149528503001</c:v>
                </c:pt>
                <c:pt idx="415">
                  <c:v>-7.0854382514954004</c:v>
                </c:pt>
                <c:pt idx="416">
                  <c:v>-7.1162157058715998</c:v>
                </c:pt>
                <c:pt idx="417">
                  <c:v>-7.0715398788451997</c:v>
                </c:pt>
                <c:pt idx="418">
                  <c:v>-6.9775085449218999</c:v>
                </c:pt>
                <c:pt idx="419">
                  <c:v>-6.8979835510254004</c:v>
                </c:pt>
                <c:pt idx="420">
                  <c:v>-6.8700175285339</c:v>
                </c:pt>
                <c:pt idx="421">
                  <c:v>-6.9170894622803001</c:v>
                </c:pt>
                <c:pt idx="422">
                  <c:v>-6.9136037826537997</c:v>
                </c:pt>
                <c:pt idx="423">
                  <c:v>-6.9298076629639001</c:v>
                </c:pt>
                <c:pt idx="424">
                  <c:v>-6.8111734390259002</c:v>
                </c:pt>
                <c:pt idx="425">
                  <c:v>-6.8030142784118999</c:v>
                </c:pt>
                <c:pt idx="426">
                  <c:v>-6.7807083129882999</c:v>
                </c:pt>
                <c:pt idx="427">
                  <c:v>-6.6964106559753001</c:v>
                </c:pt>
                <c:pt idx="428">
                  <c:v>-6.7106380462645996</c:v>
                </c:pt>
                <c:pt idx="429">
                  <c:v>-6.7150688171387003</c:v>
                </c:pt>
                <c:pt idx="430">
                  <c:v>-6.6128540039062003</c:v>
                </c:pt>
                <c:pt idx="431">
                  <c:v>-6.5860743522643999</c:v>
                </c:pt>
                <c:pt idx="432">
                  <c:v>-6.5127925872803001</c:v>
                </c:pt>
                <c:pt idx="433">
                  <c:v>-6.4894909858704004</c:v>
                </c:pt>
                <c:pt idx="434">
                  <c:v>-6.4929647445679004</c:v>
                </c:pt>
                <c:pt idx="435">
                  <c:v>-6.4813961982726997</c:v>
                </c:pt>
                <c:pt idx="436">
                  <c:v>-6.3158583641051997</c:v>
                </c:pt>
                <c:pt idx="437">
                  <c:v>-6.3120341300964</c:v>
                </c:pt>
                <c:pt idx="438">
                  <c:v>-6.2760186195373997</c:v>
                </c:pt>
                <c:pt idx="439">
                  <c:v>-6.3017473220825</c:v>
                </c:pt>
                <c:pt idx="440">
                  <c:v>-6.2431077957153001</c:v>
                </c:pt>
                <c:pt idx="441">
                  <c:v>-6.2668328285217001</c:v>
                </c:pt>
                <c:pt idx="442">
                  <c:v>-6.0197844505309996</c:v>
                </c:pt>
                <c:pt idx="443">
                  <c:v>-6.0072250366211</c:v>
                </c:pt>
                <c:pt idx="444">
                  <c:v>-6.0123872756957999</c:v>
                </c:pt>
                <c:pt idx="445">
                  <c:v>-6.0147438049315998</c:v>
                </c:pt>
                <c:pt idx="446">
                  <c:v>-6.0218834877014</c:v>
                </c:pt>
                <c:pt idx="447">
                  <c:v>-5.9714775085448997</c:v>
                </c:pt>
                <c:pt idx="448">
                  <c:v>-5.8516645431518999</c:v>
                </c:pt>
                <c:pt idx="449">
                  <c:v>-5.8309326171875</c:v>
                </c:pt>
                <c:pt idx="450">
                  <c:v>-5.8354296684265003</c:v>
                </c:pt>
                <c:pt idx="451">
                  <c:v>-5.8571605682373002</c:v>
                </c:pt>
                <c:pt idx="452">
                  <c:v>-5.8728137016295996</c:v>
                </c:pt>
                <c:pt idx="453">
                  <c:v>-5.8442449569701997</c:v>
                </c:pt>
                <c:pt idx="454">
                  <c:v>-5.7570614814757999</c:v>
                </c:pt>
                <c:pt idx="455">
                  <c:v>-5.7287645339965998</c:v>
                </c:pt>
                <c:pt idx="456">
                  <c:v>-5.6633110046387003</c:v>
                </c:pt>
                <c:pt idx="457">
                  <c:v>-5.6468758583068999</c:v>
                </c:pt>
                <c:pt idx="458">
                  <c:v>-5.6552562713623002</c:v>
                </c:pt>
                <c:pt idx="459">
                  <c:v>-5.7048587799071999</c:v>
                </c:pt>
                <c:pt idx="460">
                  <c:v>-5.5898432731628001</c:v>
                </c:pt>
                <c:pt idx="461">
                  <c:v>-5.5492200851440003</c:v>
                </c:pt>
                <c:pt idx="462">
                  <c:v>-5.5391335487365998</c:v>
                </c:pt>
                <c:pt idx="463">
                  <c:v>-5.5188760757445996</c:v>
                </c:pt>
                <c:pt idx="464">
                  <c:v>-5.5219407081604004</c:v>
                </c:pt>
                <c:pt idx="465">
                  <c:v>-5.4156603813170996</c:v>
                </c:pt>
                <c:pt idx="466">
                  <c:v>-5.4439706802368004</c:v>
                </c:pt>
                <c:pt idx="467">
                  <c:v>-5.4387159347534002</c:v>
                </c:pt>
                <c:pt idx="468">
                  <c:v>-5.4761481285095002</c:v>
                </c:pt>
                <c:pt idx="469">
                  <c:v>-5.4741387367248997</c:v>
                </c:pt>
                <c:pt idx="470">
                  <c:v>-5.4375805854796999</c:v>
                </c:pt>
                <c:pt idx="471">
                  <c:v>-5.4465007781982004</c:v>
                </c:pt>
                <c:pt idx="472">
                  <c:v>-5.3862709999084002</c:v>
                </c:pt>
                <c:pt idx="473">
                  <c:v>-5.4072370529175</c:v>
                </c:pt>
                <c:pt idx="474">
                  <c:v>-5.4256939888</c:v>
                </c:pt>
                <c:pt idx="475">
                  <c:v>-5.4288072586059997</c:v>
                </c:pt>
                <c:pt idx="476">
                  <c:v>-5.4563059806823997</c:v>
                </c:pt>
                <c:pt idx="477">
                  <c:v>-5.3937635421753001</c:v>
                </c:pt>
                <c:pt idx="478">
                  <c:v>-5.3474364280701003</c:v>
                </c:pt>
                <c:pt idx="479">
                  <c:v>-5.388870716095</c:v>
                </c:pt>
                <c:pt idx="480">
                  <c:v>-5.3627071380615003</c:v>
                </c:pt>
                <c:pt idx="481">
                  <c:v>-5.3819899559020996</c:v>
                </c:pt>
                <c:pt idx="482">
                  <c:v>-5.3993697166443004</c:v>
                </c:pt>
                <c:pt idx="483">
                  <c:v>-5.3422079086304004</c:v>
                </c:pt>
                <c:pt idx="484">
                  <c:v>-5.2797775268554998</c:v>
                </c:pt>
                <c:pt idx="485">
                  <c:v>-5.3052506446837997</c:v>
                </c:pt>
                <c:pt idx="486">
                  <c:v>-5.3215866088867001</c:v>
                </c:pt>
                <c:pt idx="487">
                  <c:v>-5.3312230110168004</c:v>
                </c:pt>
                <c:pt idx="488">
                  <c:v>-5.3348884582520002</c:v>
                </c:pt>
                <c:pt idx="489">
                  <c:v>-5.2297644615173002</c:v>
                </c:pt>
                <c:pt idx="490">
                  <c:v>-5.2410211563109996</c:v>
                </c:pt>
                <c:pt idx="491">
                  <c:v>-5.2387285232543999</c:v>
                </c:pt>
                <c:pt idx="492">
                  <c:v>-5.2656726837157999</c:v>
                </c:pt>
                <c:pt idx="493">
                  <c:v>-5.2554645538329998</c:v>
                </c:pt>
                <c:pt idx="494">
                  <c:v>-5.2931184768676998</c:v>
                </c:pt>
                <c:pt idx="495">
                  <c:v>-5.1927223205565998</c:v>
                </c:pt>
                <c:pt idx="496">
                  <c:v>-5.1719942092895996</c:v>
                </c:pt>
                <c:pt idx="497">
                  <c:v>-5.1676616668701003</c:v>
                </c:pt>
                <c:pt idx="498">
                  <c:v>-5.1873393058776998</c:v>
                </c:pt>
                <c:pt idx="499">
                  <c:v>-5.2066373825073002</c:v>
                </c:pt>
                <c:pt idx="500">
                  <c:v>-5.2062950134276997</c:v>
                </c:pt>
                <c:pt idx="501">
                  <c:v>-5.1937913894653001</c:v>
                </c:pt>
                <c:pt idx="502">
                  <c:v>-5.1718473434448002</c:v>
                </c:pt>
                <c:pt idx="503">
                  <c:v>-5.1439013481140003</c:v>
                </c:pt>
                <c:pt idx="504">
                  <c:v>-5.0913515090942001</c:v>
                </c:pt>
                <c:pt idx="505">
                  <c:v>-5.0937466621398997</c:v>
                </c:pt>
                <c:pt idx="506">
                  <c:v>-5.1168794631957999</c:v>
                </c:pt>
                <c:pt idx="507">
                  <c:v>-5.1475701332092001</c:v>
                </c:pt>
                <c:pt idx="508">
                  <c:v>-5.1618771553040004</c:v>
                </c:pt>
                <c:pt idx="509">
                  <c:v>-5.0985412597656001</c:v>
                </c:pt>
                <c:pt idx="510">
                  <c:v>-5.0985836982726997</c:v>
                </c:pt>
                <c:pt idx="511">
                  <c:v>-5.0353484153748003</c:v>
                </c:pt>
                <c:pt idx="512">
                  <c:v>-5.0607180595398003</c:v>
                </c:pt>
                <c:pt idx="513">
                  <c:v>-5.0540714263915998</c:v>
                </c:pt>
                <c:pt idx="514">
                  <c:v>-5.0965399742126003</c:v>
                </c:pt>
                <c:pt idx="515">
                  <c:v>-5.0543241500854004</c:v>
                </c:pt>
                <c:pt idx="516">
                  <c:v>-5.0346589088440004</c:v>
                </c:pt>
                <c:pt idx="517">
                  <c:v>-5.0012106895446999</c:v>
                </c:pt>
                <c:pt idx="518">
                  <c:v>-5.0062532424926998</c:v>
                </c:pt>
                <c:pt idx="519">
                  <c:v>-4.9840865135193004</c:v>
                </c:pt>
                <c:pt idx="520">
                  <c:v>-4.9960093498229998</c:v>
                </c:pt>
                <c:pt idx="521">
                  <c:v>-5.0215840339661</c:v>
                </c:pt>
                <c:pt idx="522">
                  <c:v>-5.0227184295654004</c:v>
                </c:pt>
                <c:pt idx="523">
                  <c:v>-4.9455943107604998</c:v>
                </c:pt>
                <c:pt idx="524">
                  <c:v>-4.9539146423340004</c:v>
                </c:pt>
                <c:pt idx="525">
                  <c:v>-4.9229006767273003</c:v>
                </c:pt>
                <c:pt idx="526">
                  <c:v>-4.9368586540221999</c:v>
                </c:pt>
                <c:pt idx="527">
                  <c:v>-4.9335460662842001</c:v>
                </c:pt>
                <c:pt idx="528">
                  <c:v>-4.9438529014587003</c:v>
                </c:pt>
                <c:pt idx="529">
                  <c:v>-4.9535937309265003</c:v>
                </c:pt>
                <c:pt idx="530">
                  <c:v>-4.8427042961120996</c:v>
                </c:pt>
                <c:pt idx="531">
                  <c:v>-4.8303313255309996</c:v>
                </c:pt>
                <c:pt idx="532">
                  <c:v>-4.8824424743651997</c:v>
                </c:pt>
                <c:pt idx="533">
                  <c:v>-4.8493404388428001</c:v>
                </c:pt>
                <c:pt idx="534">
                  <c:v>-4.8671550750732004</c:v>
                </c:pt>
                <c:pt idx="535">
                  <c:v>-4.8680448532104004</c:v>
                </c:pt>
                <c:pt idx="536">
                  <c:v>-4.8938078880309996</c:v>
                </c:pt>
                <c:pt idx="537">
                  <c:v>-4.8164668083190998</c:v>
                </c:pt>
                <c:pt idx="538">
                  <c:v>-4.8057212829590004</c:v>
                </c:pt>
                <c:pt idx="539">
                  <c:v>-4.8144230842590003</c:v>
                </c:pt>
                <c:pt idx="540">
                  <c:v>-4.7825880050659002</c:v>
                </c:pt>
                <c:pt idx="541">
                  <c:v>-4.7934751510620002</c:v>
                </c:pt>
                <c:pt idx="542">
                  <c:v>-4.8174834251404004</c:v>
                </c:pt>
                <c:pt idx="543">
                  <c:v>-4.827880859375</c:v>
                </c:pt>
                <c:pt idx="544">
                  <c:v>-4.7704496383667001</c:v>
                </c:pt>
                <c:pt idx="545">
                  <c:v>-4.6985778808593999</c:v>
                </c:pt>
                <c:pt idx="546">
                  <c:v>-4.7401294708251998</c:v>
                </c:pt>
                <c:pt idx="547">
                  <c:v>-4.7042322158812997</c:v>
                </c:pt>
                <c:pt idx="548">
                  <c:v>-4.7291121482848997</c:v>
                </c:pt>
                <c:pt idx="549">
                  <c:v>-4.7383823394775</c:v>
                </c:pt>
                <c:pt idx="550">
                  <c:v>-4.7725000381470002</c:v>
                </c:pt>
                <c:pt idx="551">
                  <c:v>-4.6788926124573003</c:v>
                </c:pt>
                <c:pt idx="552">
                  <c:v>-4.6222901344298997</c:v>
                </c:pt>
                <c:pt idx="553">
                  <c:v>-4.6630496978759997</c:v>
                </c:pt>
                <c:pt idx="554">
                  <c:v>-4.6508440971375</c:v>
                </c:pt>
                <c:pt idx="555">
                  <c:v>-4.6754765510559002</c:v>
                </c:pt>
                <c:pt idx="556">
                  <c:v>-4.6499991416931001</c:v>
                </c:pt>
                <c:pt idx="557">
                  <c:v>-4.6649088859557999</c:v>
                </c:pt>
                <c:pt idx="558">
                  <c:v>-4.5591459274292001</c:v>
                </c:pt>
                <c:pt idx="559">
                  <c:v>-4.5921664237976003</c:v>
                </c:pt>
                <c:pt idx="560">
                  <c:v>-4.5514822006226003</c:v>
                </c:pt>
                <c:pt idx="561">
                  <c:v>-4.5690894126892001</c:v>
                </c:pt>
                <c:pt idx="562">
                  <c:v>-4.5885548591614</c:v>
                </c:pt>
                <c:pt idx="563">
                  <c:v>-4.6037912368773997</c:v>
                </c:pt>
                <c:pt idx="564">
                  <c:v>-4.6280837059020996</c:v>
                </c:pt>
                <c:pt idx="565">
                  <c:v>-4.5390100479126003</c:v>
                </c:pt>
                <c:pt idx="566">
                  <c:v>-4.4846053123473997</c:v>
                </c:pt>
                <c:pt idx="567">
                  <c:v>-4.4969620704651003</c:v>
                </c:pt>
                <c:pt idx="568">
                  <c:v>-4.5138082504271999</c:v>
                </c:pt>
                <c:pt idx="569">
                  <c:v>-4.5098242759704998</c:v>
                </c:pt>
                <c:pt idx="570">
                  <c:v>-4.5368461608887003</c:v>
                </c:pt>
                <c:pt idx="571">
                  <c:v>-4.5191569328307999</c:v>
                </c:pt>
                <c:pt idx="572">
                  <c:v>-4.4723863601684997</c:v>
                </c:pt>
                <c:pt idx="573">
                  <c:v>-4.4116339683532999</c:v>
                </c:pt>
                <c:pt idx="574">
                  <c:v>-4.4577832221984997</c:v>
                </c:pt>
                <c:pt idx="575">
                  <c:v>-4.4341044425964</c:v>
                </c:pt>
                <c:pt idx="576">
                  <c:v>-4.4504480361937997</c:v>
                </c:pt>
                <c:pt idx="577">
                  <c:v>-4.4658045768737997</c:v>
                </c:pt>
                <c:pt idx="578">
                  <c:v>-4.4798226356506001</c:v>
                </c:pt>
                <c:pt idx="579">
                  <c:v>-4.3938298225403001</c:v>
                </c:pt>
                <c:pt idx="580">
                  <c:v>-4.3452310562134002</c:v>
                </c:pt>
                <c:pt idx="581">
                  <c:v>-4.3581337928771999</c:v>
                </c:pt>
                <c:pt idx="582">
                  <c:v>-4.3599457740784002</c:v>
                </c:pt>
                <c:pt idx="583">
                  <c:v>-4.3831758499145996</c:v>
                </c:pt>
                <c:pt idx="584">
                  <c:v>-4.4025802612304998</c:v>
                </c:pt>
                <c:pt idx="585">
                  <c:v>-4.3528332710265998</c:v>
                </c:pt>
                <c:pt idx="586">
                  <c:v>-4.2846264839171999</c:v>
                </c:pt>
                <c:pt idx="587">
                  <c:v>-4.2972083091736</c:v>
                </c:pt>
                <c:pt idx="588">
                  <c:v>-4.3058314323425</c:v>
                </c:pt>
                <c:pt idx="589">
                  <c:v>-4.3077363967895996</c:v>
                </c:pt>
                <c:pt idx="590">
                  <c:v>-4.3207144737243999</c:v>
                </c:pt>
                <c:pt idx="591">
                  <c:v>-4.2704195976256996</c:v>
                </c:pt>
                <c:pt idx="592">
                  <c:v>-4.3333377838134997</c:v>
                </c:pt>
                <c:pt idx="593">
                  <c:v>-4.2758412361145002</c:v>
                </c:pt>
                <c:pt idx="594">
                  <c:v>-4.2640733718871999</c:v>
                </c:pt>
                <c:pt idx="595">
                  <c:v>-4.2431836128234997</c:v>
                </c:pt>
                <c:pt idx="596">
                  <c:v>-4.2393856048584002</c:v>
                </c:pt>
                <c:pt idx="597">
                  <c:v>-4.2588620185851997</c:v>
                </c:pt>
                <c:pt idx="598">
                  <c:v>-4.2144145965576003</c:v>
                </c:pt>
                <c:pt idx="599">
                  <c:v>-4.2047786712645996</c:v>
                </c:pt>
                <c:pt idx="600">
                  <c:v>-4.2045459747314</c:v>
                </c:pt>
                <c:pt idx="601">
                  <c:v>-4.1653370857239</c:v>
                </c:pt>
                <c:pt idx="602">
                  <c:v>-4.1840028762817001</c:v>
                </c:pt>
                <c:pt idx="603">
                  <c:v>-4.1874418258667001</c:v>
                </c:pt>
                <c:pt idx="604">
                  <c:v>-4.1962366104126003</c:v>
                </c:pt>
                <c:pt idx="605">
                  <c:v>-4.1522994041443004</c:v>
                </c:pt>
                <c:pt idx="606">
                  <c:v>-4.2182140350342001</c:v>
                </c:pt>
                <c:pt idx="607">
                  <c:v>-4.1216101646423002</c:v>
                </c:pt>
                <c:pt idx="608">
                  <c:v>-4.1151919364929004</c:v>
                </c:pt>
                <c:pt idx="609">
                  <c:v>-4.1164736747742001</c:v>
                </c:pt>
                <c:pt idx="610">
                  <c:v>-4.1163792610168004</c:v>
                </c:pt>
                <c:pt idx="611">
                  <c:v>-4.149612903595</c:v>
                </c:pt>
                <c:pt idx="612">
                  <c:v>-4.0782976150512997</c:v>
                </c:pt>
                <c:pt idx="613">
                  <c:v>-4.1426539421081996</c:v>
                </c:pt>
                <c:pt idx="614">
                  <c:v>-4.0491209030151003</c:v>
                </c:pt>
                <c:pt idx="615">
                  <c:v>-4.0492830276489</c:v>
                </c:pt>
                <c:pt idx="616">
                  <c:v>-3.9961762428283998</c:v>
                </c:pt>
                <c:pt idx="617">
                  <c:v>-4.0511217117309997</c:v>
                </c:pt>
                <c:pt idx="618">
                  <c:v>-4.0092239379882999</c:v>
                </c:pt>
                <c:pt idx="619">
                  <c:v>-4.0611214637756001</c:v>
                </c:pt>
                <c:pt idx="620">
                  <c:v>-4.0492982864379998</c:v>
                </c:pt>
                <c:pt idx="621">
                  <c:v>-4.0016283988953001</c:v>
                </c:pt>
                <c:pt idx="622">
                  <c:v>-3.9771599769592001</c:v>
                </c:pt>
                <c:pt idx="623">
                  <c:v>-3.9243640899657999</c:v>
                </c:pt>
                <c:pt idx="624">
                  <c:v>-3.9235119819640998</c:v>
                </c:pt>
                <c:pt idx="625">
                  <c:v>-3.9291846752167001</c:v>
                </c:pt>
                <c:pt idx="626">
                  <c:v>-3.9801969528197998</c:v>
                </c:pt>
                <c:pt idx="627">
                  <c:v>-3.9751300811768</c:v>
                </c:pt>
                <c:pt idx="628">
                  <c:v>-3.9216394424438001</c:v>
                </c:pt>
                <c:pt idx="629">
                  <c:v>-3.9153757095336998</c:v>
                </c:pt>
                <c:pt idx="630">
                  <c:v>-3.9162766933440998</c:v>
                </c:pt>
                <c:pt idx="631">
                  <c:v>-3.8680744171143</c:v>
                </c:pt>
                <c:pt idx="632">
                  <c:v>-3.8863456249236998</c:v>
                </c:pt>
                <c:pt idx="633">
                  <c:v>-3.9032056331635001</c:v>
                </c:pt>
                <c:pt idx="634">
                  <c:v>-3.9238603115082</c:v>
                </c:pt>
                <c:pt idx="635">
                  <c:v>-3.8504998683928999</c:v>
                </c:pt>
                <c:pt idx="636">
                  <c:v>-3.8690392971039</c:v>
                </c:pt>
                <c:pt idx="637">
                  <c:v>-3.8083114624022998</c:v>
                </c:pt>
                <c:pt idx="638">
                  <c:v>-3.8423671722411998</c:v>
                </c:pt>
                <c:pt idx="639">
                  <c:v>-3.8454771041870002</c:v>
                </c:pt>
                <c:pt idx="640">
                  <c:v>-3.8563201427460001</c:v>
                </c:pt>
                <c:pt idx="641">
                  <c:v>-3.8509016036986998</c:v>
                </c:pt>
                <c:pt idx="642">
                  <c:v>-3.7844684123993</c:v>
                </c:pt>
                <c:pt idx="643">
                  <c:v>-3.7761075496674001</c:v>
                </c:pt>
                <c:pt idx="644">
                  <c:v>-3.7881548404693999</c:v>
                </c:pt>
                <c:pt idx="645">
                  <c:v>-3.7515354156493999</c:v>
                </c:pt>
                <c:pt idx="646">
                  <c:v>-3.8022217750549001</c:v>
                </c:pt>
                <c:pt idx="647">
                  <c:v>-3.7904756069182999</c:v>
                </c:pt>
                <c:pt idx="648">
                  <c:v>-3.7470397949218999</c:v>
                </c:pt>
                <c:pt idx="649">
                  <c:v>-3.6704864501953001</c:v>
                </c:pt>
                <c:pt idx="650">
                  <c:v>-3.6565065383911</c:v>
                </c:pt>
                <c:pt idx="651">
                  <c:v>-3.6937544345856002</c:v>
                </c:pt>
                <c:pt idx="652">
                  <c:v>-3.6889741420746001</c:v>
                </c:pt>
                <c:pt idx="653">
                  <c:v>-3.6982076168060001</c:v>
                </c:pt>
                <c:pt idx="654">
                  <c:v>-3.6902122497558998</c:v>
                </c:pt>
                <c:pt idx="655">
                  <c:v>-3.6686246395111</c:v>
                </c:pt>
                <c:pt idx="656">
                  <c:v>-3.6100940704346001</c:v>
                </c:pt>
                <c:pt idx="657">
                  <c:v>-3.6440672874450999</c:v>
                </c:pt>
                <c:pt idx="658">
                  <c:v>-3.6121201515197998</c:v>
                </c:pt>
                <c:pt idx="659">
                  <c:v>-3.6203653812407999</c:v>
                </c:pt>
                <c:pt idx="660">
                  <c:v>-3.5783436298370002</c:v>
                </c:pt>
                <c:pt idx="661">
                  <c:v>-3.6282074451446999</c:v>
                </c:pt>
                <c:pt idx="662">
                  <c:v>-3.6146080493927002</c:v>
                </c:pt>
                <c:pt idx="663">
                  <c:v>-3.5464148521422998</c:v>
                </c:pt>
                <c:pt idx="664">
                  <c:v>-3.5486183166504</c:v>
                </c:pt>
                <c:pt idx="665">
                  <c:v>-3.5426428318024001</c:v>
                </c:pt>
                <c:pt idx="666">
                  <c:v>-3.5695528984070002</c:v>
                </c:pt>
                <c:pt idx="667">
                  <c:v>-3.5726244449614999</c:v>
                </c:pt>
                <c:pt idx="668">
                  <c:v>-3.5803394317627002</c:v>
                </c:pt>
                <c:pt idx="669">
                  <c:v>-3.5732522010803001</c:v>
                </c:pt>
                <c:pt idx="670">
                  <c:v>-3.49622797966</c:v>
                </c:pt>
                <c:pt idx="671">
                  <c:v>-3.4510185718535999</c:v>
                </c:pt>
                <c:pt idx="672">
                  <c:v>-3.4841513633728001</c:v>
                </c:pt>
                <c:pt idx="673">
                  <c:v>-3.4523346424103001</c:v>
                </c:pt>
                <c:pt idx="674">
                  <c:v>-3.4881212711334002</c:v>
                </c:pt>
                <c:pt idx="675">
                  <c:v>-3.4604794979095002</c:v>
                </c:pt>
                <c:pt idx="676">
                  <c:v>-3.4977047443389999</c:v>
                </c:pt>
                <c:pt idx="677">
                  <c:v>-3.4403333663939999</c:v>
                </c:pt>
                <c:pt idx="678">
                  <c:v>-3.4312636852264</c:v>
                </c:pt>
                <c:pt idx="679">
                  <c:v>-3.3836109638214</c:v>
                </c:pt>
                <c:pt idx="680">
                  <c:v>-3.3859391212463001</c:v>
                </c:pt>
                <c:pt idx="681">
                  <c:v>-3.4017677307129</c:v>
                </c:pt>
                <c:pt idx="682">
                  <c:v>-3.4211537837982</c:v>
                </c:pt>
                <c:pt idx="683">
                  <c:v>-3.4525136947632</c:v>
                </c:pt>
                <c:pt idx="684">
                  <c:v>-3.3670208454132</c:v>
                </c:pt>
                <c:pt idx="685">
                  <c:v>-3.3567571640014999</c:v>
                </c:pt>
                <c:pt idx="686">
                  <c:v>-3.3523695468903001</c:v>
                </c:pt>
                <c:pt idx="687">
                  <c:v>-3.3529713153839</c:v>
                </c:pt>
                <c:pt idx="688">
                  <c:v>-3.3929927349090998</c:v>
                </c:pt>
                <c:pt idx="689">
                  <c:v>-3.3701102733611998</c:v>
                </c:pt>
                <c:pt idx="690">
                  <c:v>-3.3696892261504998</c:v>
                </c:pt>
                <c:pt idx="691">
                  <c:v>-3.3086781501770002</c:v>
                </c:pt>
                <c:pt idx="692">
                  <c:v>-3.2886917591095002</c:v>
                </c:pt>
                <c:pt idx="693">
                  <c:v>-3.2611904144286998</c:v>
                </c:pt>
                <c:pt idx="694">
                  <c:v>-3.2970716953278001</c:v>
                </c:pt>
                <c:pt idx="695">
                  <c:v>-3.2660670280457</c:v>
                </c:pt>
                <c:pt idx="696">
                  <c:v>-3.3069396018982</c:v>
                </c:pt>
                <c:pt idx="697">
                  <c:v>-3.2680025100707999</c:v>
                </c:pt>
                <c:pt idx="698">
                  <c:v>-3.2137389183043998</c:v>
                </c:pt>
                <c:pt idx="699">
                  <c:v>-3.2163703441620002</c:v>
                </c:pt>
                <c:pt idx="700">
                  <c:v>-3.1806676387786998</c:v>
                </c:pt>
                <c:pt idx="701">
                  <c:v>-3.1924192905425999</c:v>
                </c:pt>
                <c:pt idx="702">
                  <c:v>-3.2013499736786</c:v>
                </c:pt>
                <c:pt idx="703">
                  <c:v>-3.2451179027557</c:v>
                </c:pt>
                <c:pt idx="704">
                  <c:v>-3.2474400997161998</c:v>
                </c:pt>
                <c:pt idx="705">
                  <c:v>-3.1188733577728001</c:v>
                </c:pt>
                <c:pt idx="706">
                  <c:v>-3.1069862842560001</c:v>
                </c:pt>
                <c:pt idx="707">
                  <c:v>-3.1422564983368</c:v>
                </c:pt>
                <c:pt idx="708">
                  <c:v>-3.1300413608550999</c:v>
                </c:pt>
                <c:pt idx="709">
                  <c:v>-3.1511819362639999</c:v>
                </c:pt>
                <c:pt idx="710">
                  <c:v>-3.1531279087067001</c:v>
                </c:pt>
                <c:pt idx="711">
                  <c:v>-3.0813043117522998</c:v>
                </c:pt>
                <c:pt idx="712">
                  <c:v>-3.0266675949096999</c:v>
                </c:pt>
                <c:pt idx="713">
                  <c:v>-3.0152812004089</c:v>
                </c:pt>
                <c:pt idx="714">
                  <c:v>-3.0597524642943998</c:v>
                </c:pt>
                <c:pt idx="715">
                  <c:v>-3.0836858749389999</c:v>
                </c:pt>
                <c:pt idx="716">
                  <c:v>-3.0394334793090998</c:v>
                </c:pt>
                <c:pt idx="717">
                  <c:v>-2.9818203449249001</c:v>
                </c:pt>
                <c:pt idx="718">
                  <c:v>-2.9867103099822998</c:v>
                </c:pt>
                <c:pt idx="719">
                  <c:v>-3.0182123184203999</c:v>
                </c:pt>
                <c:pt idx="720">
                  <c:v>-2.9462306499481001</c:v>
                </c:pt>
                <c:pt idx="721">
                  <c:v>-2.9774572849274001</c:v>
                </c:pt>
                <c:pt idx="722">
                  <c:v>-2.9951968193053999</c:v>
                </c:pt>
                <c:pt idx="723">
                  <c:v>-2.9427285194396999</c:v>
                </c:pt>
                <c:pt idx="724">
                  <c:v>-2.8682682514190998</c:v>
                </c:pt>
                <c:pt idx="725">
                  <c:v>-2.9195017814636</c:v>
                </c:pt>
                <c:pt idx="726">
                  <c:v>-2.9230432510375999</c:v>
                </c:pt>
                <c:pt idx="727">
                  <c:v>-2.943870306015</c:v>
                </c:pt>
                <c:pt idx="728">
                  <c:v>-2.9389307498932</c:v>
                </c:pt>
                <c:pt idx="729">
                  <c:v>-2.8364307880402002</c:v>
                </c:pt>
                <c:pt idx="730">
                  <c:v>-2.8465042114257999</c:v>
                </c:pt>
                <c:pt idx="731">
                  <c:v>-2.8553645610809002</c:v>
                </c:pt>
                <c:pt idx="732">
                  <c:v>-2.8126630783081001</c:v>
                </c:pt>
                <c:pt idx="733">
                  <c:v>-2.8749177455902002</c:v>
                </c:pt>
                <c:pt idx="734">
                  <c:v>-2.8670086860657</c:v>
                </c:pt>
                <c:pt idx="735">
                  <c:v>-2.8107290267943998</c:v>
                </c:pt>
                <c:pt idx="736">
                  <c:v>-2.7848904132843</c:v>
                </c:pt>
                <c:pt idx="737">
                  <c:v>-2.7531101703643999</c:v>
                </c:pt>
                <c:pt idx="738">
                  <c:v>-2.8016178607940998</c:v>
                </c:pt>
                <c:pt idx="739">
                  <c:v>-2.7998788356781001</c:v>
                </c:pt>
                <c:pt idx="740">
                  <c:v>-2.8002800941467001</c:v>
                </c:pt>
                <c:pt idx="741">
                  <c:v>-2.7296977043152002</c:v>
                </c:pt>
                <c:pt idx="742">
                  <c:v>-2.6939160823821999</c:v>
                </c:pt>
                <c:pt idx="743">
                  <c:v>-2.7261054515839001</c:v>
                </c:pt>
                <c:pt idx="744">
                  <c:v>-2.7456874847411998</c:v>
                </c:pt>
                <c:pt idx="745">
                  <c:v>-2.7336137294768998</c:v>
                </c:pt>
                <c:pt idx="746">
                  <c:v>-2.7415385246277002</c:v>
                </c:pt>
                <c:pt idx="747">
                  <c:v>-2.6567513942718999</c:v>
                </c:pt>
                <c:pt idx="748">
                  <c:v>-2.6827163696289</c:v>
                </c:pt>
                <c:pt idx="749">
                  <c:v>-2.6723575592040998</c:v>
                </c:pt>
                <c:pt idx="750">
                  <c:v>-2.6752264499664</c:v>
                </c:pt>
                <c:pt idx="751">
                  <c:v>-2.6900522708893</c:v>
                </c:pt>
                <c:pt idx="752">
                  <c:v>-2.6336843967438002</c:v>
                </c:pt>
                <c:pt idx="753">
                  <c:v>-2.590087890625</c:v>
                </c:pt>
                <c:pt idx="754">
                  <c:v>-2.6234853267670002</c:v>
                </c:pt>
                <c:pt idx="755">
                  <c:v>-2.5505168437957999</c:v>
                </c:pt>
                <c:pt idx="756">
                  <c:v>-2.5586328506470002</c:v>
                </c:pt>
                <c:pt idx="757">
                  <c:v>-2.6121251583099001</c:v>
                </c:pt>
                <c:pt idx="758">
                  <c:v>-2.6182126998900999</c:v>
                </c:pt>
                <c:pt idx="759">
                  <c:v>-2.5488970279693999</c:v>
                </c:pt>
                <c:pt idx="760">
                  <c:v>-2.5371510982513001</c:v>
                </c:pt>
                <c:pt idx="761">
                  <c:v>-2.5093851089478001</c:v>
                </c:pt>
                <c:pt idx="762">
                  <c:v>-2.5248076915740998</c:v>
                </c:pt>
                <c:pt idx="763">
                  <c:v>-2.5245459079742001</c:v>
                </c:pt>
                <c:pt idx="764">
                  <c:v>-2.5298526287079</c:v>
                </c:pt>
                <c:pt idx="765">
                  <c:v>-2.4524083137511998</c:v>
                </c:pt>
                <c:pt idx="766">
                  <c:v>-2.4687688350677002</c:v>
                </c:pt>
                <c:pt idx="767">
                  <c:v>-2.4413723945618</c:v>
                </c:pt>
                <c:pt idx="768">
                  <c:v>-2.4491326808928999</c:v>
                </c:pt>
                <c:pt idx="769">
                  <c:v>-2.4165725708007999</c:v>
                </c:pt>
                <c:pt idx="770">
                  <c:v>-2.4665596485138002</c:v>
                </c:pt>
                <c:pt idx="771">
                  <c:v>-2.3560683727264</c:v>
                </c:pt>
                <c:pt idx="772">
                  <c:v>-2.3612532615661999</c:v>
                </c:pt>
                <c:pt idx="773">
                  <c:v>-2.3243253231049001</c:v>
                </c:pt>
                <c:pt idx="774">
                  <c:v>-2.3261878490447998</c:v>
                </c:pt>
                <c:pt idx="775">
                  <c:v>-2.3897762298584002</c:v>
                </c:pt>
                <c:pt idx="776">
                  <c:v>-2.3920199871063001</c:v>
                </c:pt>
                <c:pt idx="777">
                  <c:v>-2.2890968322754</c:v>
                </c:pt>
                <c:pt idx="778">
                  <c:v>-2.3142812252045002</c:v>
                </c:pt>
                <c:pt idx="779">
                  <c:v>-2.2969465255736998</c:v>
                </c:pt>
                <c:pt idx="780">
                  <c:v>-2.3060278892517001</c:v>
                </c:pt>
                <c:pt idx="781">
                  <c:v>-2.3096449375153001</c:v>
                </c:pt>
                <c:pt idx="782">
                  <c:v>-2.3263454437256001</c:v>
                </c:pt>
                <c:pt idx="783">
                  <c:v>-2.2344479560852002</c:v>
                </c:pt>
                <c:pt idx="784">
                  <c:v>-2.2065300941467001</c:v>
                </c:pt>
                <c:pt idx="785">
                  <c:v>-2.2490959167479998</c:v>
                </c:pt>
                <c:pt idx="786">
                  <c:v>-2.241278886795</c:v>
                </c:pt>
                <c:pt idx="787">
                  <c:v>-2.2357745170593</c:v>
                </c:pt>
                <c:pt idx="788">
                  <c:v>-2.2387659549713002</c:v>
                </c:pt>
                <c:pt idx="789">
                  <c:v>-2.1898424625396999</c:v>
                </c:pt>
                <c:pt idx="790">
                  <c:v>-2.1369707584381001</c:v>
                </c:pt>
                <c:pt idx="791">
                  <c:v>-2.1549921035767001</c:v>
                </c:pt>
                <c:pt idx="792">
                  <c:v>-2.1672267913818</c:v>
                </c:pt>
                <c:pt idx="793">
                  <c:v>-2.1446993350982999</c:v>
                </c:pt>
                <c:pt idx="794">
                  <c:v>-2.1282339096068998</c:v>
                </c:pt>
                <c:pt idx="795">
                  <c:v>-2.0800604820250999</c:v>
                </c:pt>
                <c:pt idx="796">
                  <c:v>-2.1040816307068</c:v>
                </c:pt>
                <c:pt idx="797">
                  <c:v>-2.1012041568756001</c:v>
                </c:pt>
                <c:pt idx="798">
                  <c:v>-2.0904405117035001</c:v>
                </c:pt>
                <c:pt idx="799">
                  <c:v>-2.0678312778472998</c:v>
                </c:pt>
                <c:pt idx="800">
                  <c:v>-2.0897407531738001</c:v>
                </c:pt>
                <c:pt idx="801">
                  <c:v>-2.1041672229767001</c:v>
                </c:pt>
                <c:pt idx="802">
                  <c:v>-2.0554988384246999</c:v>
                </c:pt>
                <c:pt idx="803">
                  <c:v>-2.0418639183043998</c:v>
                </c:pt>
                <c:pt idx="804">
                  <c:v>-2.0204265117645002</c:v>
                </c:pt>
                <c:pt idx="805">
                  <c:v>-2.0179383754729998</c:v>
                </c:pt>
                <c:pt idx="806">
                  <c:v>-2.0436756610870002</c:v>
                </c:pt>
                <c:pt idx="807">
                  <c:v>-2.0176246166228999</c:v>
                </c:pt>
                <c:pt idx="808">
                  <c:v>-2.0489373207092001</c:v>
                </c:pt>
                <c:pt idx="809">
                  <c:v>-1.9754874706268</c:v>
                </c:pt>
                <c:pt idx="810">
                  <c:v>-1.9745850563049001</c:v>
                </c:pt>
                <c:pt idx="811">
                  <c:v>-1.9584293365479</c:v>
                </c:pt>
                <c:pt idx="812">
                  <c:v>-1.9660089015961</c:v>
                </c:pt>
                <c:pt idx="813">
                  <c:v>-1.9688656330109</c:v>
                </c:pt>
                <c:pt idx="814">
                  <c:v>-1.9728269577026001</c:v>
                </c:pt>
                <c:pt idx="815">
                  <c:v>-1.9770269393921001</c:v>
                </c:pt>
                <c:pt idx="816">
                  <c:v>-1.9119095802307</c:v>
                </c:pt>
                <c:pt idx="817">
                  <c:v>-1.890607714653</c:v>
                </c:pt>
                <c:pt idx="818">
                  <c:v>-1.8914941549301001</c:v>
                </c:pt>
                <c:pt idx="819">
                  <c:v>-1.8774037361145</c:v>
                </c:pt>
                <c:pt idx="820">
                  <c:v>-1.8790538311005001</c:v>
                </c:pt>
                <c:pt idx="821">
                  <c:v>-1.9162316322327</c:v>
                </c:pt>
                <c:pt idx="822">
                  <c:v>-1.8968876600266</c:v>
                </c:pt>
                <c:pt idx="823">
                  <c:v>-1.8185945749282999</c:v>
                </c:pt>
                <c:pt idx="824">
                  <c:v>-1.824991106987</c:v>
                </c:pt>
                <c:pt idx="825">
                  <c:v>-1.7722768783569001</c:v>
                </c:pt>
                <c:pt idx="826">
                  <c:v>-1.75319647789</c:v>
                </c:pt>
                <c:pt idx="827">
                  <c:v>-1.8045716285705999</c:v>
                </c:pt>
                <c:pt idx="828">
                  <c:v>-1.8068180084229</c:v>
                </c:pt>
                <c:pt idx="829">
                  <c:v>-1.7908415794373</c:v>
                </c:pt>
                <c:pt idx="830">
                  <c:v>-1.7356721162796001</c:v>
                </c:pt>
                <c:pt idx="831">
                  <c:v>-1.7317185401916999</c:v>
                </c:pt>
                <c:pt idx="832">
                  <c:v>-1.6972538232803001</c:v>
                </c:pt>
                <c:pt idx="833">
                  <c:v>-1.6765294075012001</c:v>
                </c:pt>
                <c:pt idx="834">
                  <c:v>-1.7186528444289999</c:v>
                </c:pt>
                <c:pt idx="835">
                  <c:v>-1.7423969507217001</c:v>
                </c:pt>
                <c:pt idx="836">
                  <c:v>-1.7443813085555999</c:v>
                </c:pt>
                <c:pt idx="837">
                  <c:v>-1.6541224718094001</c:v>
                </c:pt>
                <c:pt idx="838">
                  <c:v>-1.6269460916519001</c:v>
                </c:pt>
                <c:pt idx="839">
                  <c:v>-1.6162647008896001</c:v>
                </c:pt>
                <c:pt idx="840">
                  <c:v>-1.6431212425232</c:v>
                </c:pt>
                <c:pt idx="841">
                  <c:v>-1.6496073007584</c:v>
                </c:pt>
                <c:pt idx="842">
                  <c:v>-1.6141808032989999</c:v>
                </c:pt>
                <c:pt idx="843">
                  <c:v>-1.6227984428405999</c:v>
                </c:pt>
                <c:pt idx="844">
                  <c:v>-1.6227984428405999</c:v>
                </c:pt>
                <c:pt idx="845">
                  <c:v>-1.5699046850203999</c:v>
                </c:pt>
                <c:pt idx="846">
                  <c:v>-1.5837349891663</c:v>
                </c:pt>
                <c:pt idx="847">
                  <c:v>-1.5397226810455</c:v>
                </c:pt>
                <c:pt idx="848">
                  <c:v>-1.5826810598373</c:v>
                </c:pt>
                <c:pt idx="849">
                  <c:v>-1.5987875461578001</c:v>
                </c:pt>
                <c:pt idx="850">
                  <c:v>-1.5987875461578001</c:v>
                </c:pt>
                <c:pt idx="851">
                  <c:v>-1.5759484767914</c:v>
                </c:pt>
                <c:pt idx="852">
                  <c:v>-1.4901254177094001</c:v>
                </c:pt>
                <c:pt idx="853">
                  <c:v>-1.5090975761414001</c:v>
                </c:pt>
                <c:pt idx="854">
                  <c:v>-1.4890303611755</c:v>
                </c:pt>
                <c:pt idx="855">
                  <c:v>-1.5319889783859</c:v>
                </c:pt>
                <c:pt idx="856">
                  <c:v>-1.5319889783859</c:v>
                </c:pt>
                <c:pt idx="857">
                  <c:v>-1.4829066991805999</c:v>
                </c:pt>
                <c:pt idx="858">
                  <c:v>-1.4780198335648</c:v>
                </c:pt>
                <c:pt idx="859">
                  <c:v>-1.449368596077</c:v>
                </c:pt>
                <c:pt idx="860">
                  <c:v>-1.449368596077</c:v>
                </c:pt>
                <c:pt idx="861">
                  <c:v>-1.4521099328995</c:v>
                </c:pt>
                <c:pt idx="862">
                  <c:v>-1.4521099328995</c:v>
                </c:pt>
                <c:pt idx="863">
                  <c:v>-1.4399954080582</c:v>
                </c:pt>
                <c:pt idx="864">
                  <c:v>-1.4498536586760999</c:v>
                </c:pt>
                <c:pt idx="865">
                  <c:v>-1.457923412323</c:v>
                </c:pt>
                <c:pt idx="866">
                  <c:v>-1.3646792173386</c:v>
                </c:pt>
                <c:pt idx="867">
                  <c:v>-1.3503319025039999</c:v>
                </c:pt>
                <c:pt idx="868">
                  <c:v>-1.3543834686278999</c:v>
                </c:pt>
                <c:pt idx="869">
                  <c:v>-1.3800106048584</c:v>
                </c:pt>
                <c:pt idx="870">
                  <c:v>-1.3764400482178001</c:v>
                </c:pt>
                <c:pt idx="871">
                  <c:v>-1.3447448015212999</c:v>
                </c:pt>
                <c:pt idx="872">
                  <c:v>-1.4094146490096999</c:v>
                </c:pt>
                <c:pt idx="873">
                  <c:v>-1.3184795379639001</c:v>
                </c:pt>
                <c:pt idx="874">
                  <c:v>-1.2775266170502</c:v>
                </c:pt>
                <c:pt idx="875">
                  <c:v>-1.3067009449005</c:v>
                </c:pt>
                <c:pt idx="876">
                  <c:v>-1.2601894140244001</c:v>
                </c:pt>
                <c:pt idx="877">
                  <c:v>-1.3076503276825</c:v>
                </c:pt>
                <c:pt idx="878">
                  <c:v>-1.3237940073012999</c:v>
                </c:pt>
                <c:pt idx="879">
                  <c:v>-1.3175897598266999</c:v>
                </c:pt>
                <c:pt idx="880">
                  <c:v>-1.2323673963546999</c:v>
                </c:pt>
                <c:pt idx="881">
                  <c:v>-1.2474106550216999</c:v>
                </c:pt>
                <c:pt idx="882">
                  <c:v>-1.1884120702744001</c:v>
                </c:pt>
                <c:pt idx="883">
                  <c:v>-1.2031221389771001</c:v>
                </c:pt>
                <c:pt idx="884">
                  <c:v>-1.2375326156616</c:v>
                </c:pt>
                <c:pt idx="885">
                  <c:v>-1.234265089035</c:v>
                </c:pt>
                <c:pt idx="886">
                  <c:v>-1.2502677440643</c:v>
                </c:pt>
                <c:pt idx="887">
                  <c:v>-1.1456104516982999</c:v>
                </c:pt>
                <c:pt idx="888">
                  <c:v>-1.1190851926804</c:v>
                </c:pt>
                <c:pt idx="889">
                  <c:v>-1.1557416915894001</c:v>
                </c:pt>
                <c:pt idx="890">
                  <c:v>-1.1501642465591</c:v>
                </c:pt>
                <c:pt idx="891">
                  <c:v>-1.1422244310378999</c:v>
                </c:pt>
                <c:pt idx="892">
                  <c:v>-1.1373471021652</c:v>
                </c:pt>
                <c:pt idx="893">
                  <c:v>-1.1706548929214</c:v>
                </c:pt>
                <c:pt idx="894">
                  <c:v>-1.0976403951645</c:v>
                </c:pt>
                <c:pt idx="895">
                  <c:v>-1.0838515758514</c:v>
                </c:pt>
                <c:pt idx="896">
                  <c:v>-1.0401612520218</c:v>
                </c:pt>
                <c:pt idx="897">
                  <c:v>-1.0832816362380999</c:v>
                </c:pt>
                <c:pt idx="898">
                  <c:v>-1.0892373323441</c:v>
                </c:pt>
                <c:pt idx="899">
                  <c:v>-1.0788377523421999</c:v>
                </c:pt>
                <c:pt idx="900">
                  <c:v>-1.0975524187087999</c:v>
                </c:pt>
                <c:pt idx="901">
                  <c:v>-1.0290017127991</c:v>
                </c:pt>
                <c:pt idx="902">
                  <c:v>-1.0012270212173</c:v>
                </c:pt>
                <c:pt idx="903">
                  <c:v>-0.99339836835860995</c:v>
                </c:pt>
                <c:pt idx="904">
                  <c:v>-1.0149354934692001</c:v>
                </c:pt>
                <c:pt idx="905">
                  <c:v>-0.97467172145844005</c:v>
                </c:pt>
                <c:pt idx="906">
                  <c:v>-1.0026186704636</c:v>
                </c:pt>
                <c:pt idx="907">
                  <c:v>-1.0156594514846999</c:v>
                </c:pt>
                <c:pt idx="908">
                  <c:v>-0.93854606151580999</c:v>
                </c:pt>
                <c:pt idx="909">
                  <c:v>-0.92293989658356002</c:v>
                </c:pt>
                <c:pt idx="910">
                  <c:v>-0.89706206321715998</c:v>
                </c:pt>
                <c:pt idx="911">
                  <c:v>-0.90497702360152998</c:v>
                </c:pt>
                <c:pt idx="912">
                  <c:v>-0.92502570152283004</c:v>
                </c:pt>
                <c:pt idx="913">
                  <c:v>-0.91776460409163996</c:v>
                </c:pt>
                <c:pt idx="914">
                  <c:v>-0.90173745155333995</c:v>
                </c:pt>
                <c:pt idx="915">
                  <c:v>-0.84878474473953003</c:v>
                </c:pt>
                <c:pt idx="916">
                  <c:v>-0.84093481302260997</c:v>
                </c:pt>
                <c:pt idx="917">
                  <c:v>-0.84802031517028997</c:v>
                </c:pt>
                <c:pt idx="918">
                  <c:v>-0.85034877061844005</c:v>
                </c:pt>
                <c:pt idx="919">
                  <c:v>-0.84930449724196999</c:v>
                </c:pt>
                <c:pt idx="920">
                  <c:v>-0.87093460559845004</c:v>
                </c:pt>
                <c:pt idx="921">
                  <c:v>-0.88218700885773005</c:v>
                </c:pt>
                <c:pt idx="922">
                  <c:v>-0.78298515081405995</c:v>
                </c:pt>
                <c:pt idx="923">
                  <c:v>-0.78163754940033003</c:v>
                </c:pt>
                <c:pt idx="924">
                  <c:v>-0.77514135837554998</c:v>
                </c:pt>
                <c:pt idx="925">
                  <c:v>-0.74106150865554998</c:v>
                </c:pt>
                <c:pt idx="926">
                  <c:v>-0.77955520153045998</c:v>
                </c:pt>
                <c:pt idx="927">
                  <c:v>-0.80493038892746005</c:v>
                </c:pt>
                <c:pt idx="928">
                  <c:v>-0.79132795333862005</c:v>
                </c:pt>
                <c:pt idx="929">
                  <c:v>-0.70937854051589999</c:v>
                </c:pt>
                <c:pt idx="930">
                  <c:v>-0.67319524288177002</c:v>
                </c:pt>
                <c:pt idx="931">
                  <c:v>-0.69367974996566995</c:v>
                </c:pt>
                <c:pt idx="932">
                  <c:v>-0.70197677612304998</c:v>
                </c:pt>
                <c:pt idx="933">
                  <c:v>-0.65100806951523005</c:v>
                </c:pt>
                <c:pt idx="934">
                  <c:v>-0.66937482357025002</c:v>
                </c:pt>
                <c:pt idx="935">
                  <c:v>-0.71085256338119995</c:v>
                </c:pt>
                <c:pt idx="936">
                  <c:v>-0.61601799726485995</c:v>
                </c:pt>
                <c:pt idx="937">
                  <c:v>-0.63675558567046997</c:v>
                </c:pt>
                <c:pt idx="938">
                  <c:v>-0.59525644779205</c:v>
                </c:pt>
                <c:pt idx="939">
                  <c:v>-0.62007969617844005</c:v>
                </c:pt>
                <c:pt idx="940">
                  <c:v>-0.61385685205460006</c:v>
                </c:pt>
                <c:pt idx="941">
                  <c:v>-0.62487822771071999</c:v>
                </c:pt>
                <c:pt idx="942">
                  <c:v>-0.65452712774277</c:v>
                </c:pt>
                <c:pt idx="943">
                  <c:v>-0.56426495313643998</c:v>
                </c:pt>
                <c:pt idx="944">
                  <c:v>-0.53337651491164995</c:v>
                </c:pt>
                <c:pt idx="945">
                  <c:v>-0.53386211395264005</c:v>
                </c:pt>
                <c:pt idx="946">
                  <c:v>-0.5260009765625</c:v>
                </c:pt>
                <c:pt idx="947">
                  <c:v>-0.51462119817733998</c:v>
                </c:pt>
                <c:pt idx="948">
                  <c:v>-0.5556281208992</c:v>
                </c:pt>
                <c:pt idx="949">
                  <c:v>-0.52393716573714999</c:v>
                </c:pt>
                <c:pt idx="950">
                  <c:v>-0.47871598601340998</c:v>
                </c:pt>
                <c:pt idx="951">
                  <c:v>-0.45773708820343001</c:v>
                </c:pt>
                <c:pt idx="952">
                  <c:v>-0.45914953947067</c:v>
                </c:pt>
                <c:pt idx="953">
                  <c:v>-0.43714740872383001</c:v>
                </c:pt>
                <c:pt idx="954">
                  <c:v>-0.45042628049849998</c:v>
                </c:pt>
                <c:pt idx="955">
                  <c:v>-0.46003380417824002</c:v>
                </c:pt>
                <c:pt idx="956">
                  <c:v>-0.45314025878906</c:v>
                </c:pt>
                <c:pt idx="957">
                  <c:v>-0.39529523253441001</c:v>
                </c:pt>
                <c:pt idx="958">
                  <c:v>-0.37758702039719</c:v>
                </c:pt>
                <c:pt idx="959">
                  <c:v>-0.39348226785660001</c:v>
                </c:pt>
                <c:pt idx="960">
                  <c:v>-0.36312189698219</c:v>
                </c:pt>
                <c:pt idx="961">
                  <c:v>-0.39054405689239002</c:v>
                </c:pt>
                <c:pt idx="962">
                  <c:v>-0.36134988069534002</c:v>
                </c:pt>
                <c:pt idx="963">
                  <c:v>-0.40424984693527</c:v>
                </c:pt>
                <c:pt idx="964">
                  <c:v>-0.31968629360199002</c:v>
                </c:pt>
                <c:pt idx="965">
                  <c:v>-0.29803702235222002</c:v>
                </c:pt>
                <c:pt idx="966">
                  <c:v>-0.28696072101593001</c:v>
                </c:pt>
                <c:pt idx="967">
                  <c:v>-0.29872387647629001</c:v>
                </c:pt>
                <c:pt idx="968">
                  <c:v>-0.29732093214989003</c:v>
                </c:pt>
                <c:pt idx="969">
                  <c:v>-0.33063596487044999</c:v>
                </c:pt>
                <c:pt idx="970">
                  <c:v>-0.34044143557549</c:v>
                </c:pt>
                <c:pt idx="971">
                  <c:v>-0.23291492462158001</c:v>
                </c:pt>
                <c:pt idx="972">
                  <c:v>-0.24089321494102001</c:v>
                </c:pt>
                <c:pt idx="973">
                  <c:v>-0.22108812630176999</c:v>
                </c:pt>
                <c:pt idx="974">
                  <c:v>-0.20061568915844</c:v>
                </c:pt>
                <c:pt idx="975">
                  <c:v>-0.21607172489165999</c:v>
                </c:pt>
                <c:pt idx="976">
                  <c:v>-0.23266308009624001</c:v>
                </c:pt>
                <c:pt idx="977">
                  <c:v>-0.24004024267196999</c:v>
                </c:pt>
                <c:pt idx="978">
                  <c:v>-0.17770980298519001</c:v>
                </c:pt>
                <c:pt idx="979">
                  <c:v>-0.13423347473145</c:v>
                </c:pt>
                <c:pt idx="980">
                  <c:v>-0.13397715985774999</c:v>
                </c:pt>
                <c:pt idx="981">
                  <c:v>-0.13980008661747001</c:v>
                </c:pt>
                <c:pt idx="982">
                  <c:v>-0.15557083487511</c:v>
                </c:pt>
                <c:pt idx="983">
                  <c:v>-0.16328890621662001</c:v>
                </c:pt>
                <c:pt idx="984">
                  <c:v>-0.15109649300575001</c:v>
                </c:pt>
                <c:pt idx="985">
                  <c:v>-9.9221274256709999E-2</c:v>
                </c:pt>
                <c:pt idx="986">
                  <c:v>-9.0893670916560004E-2</c:v>
                </c:pt>
                <c:pt idx="987">
                  <c:v>-6.1087213456629999E-2</c:v>
                </c:pt>
                <c:pt idx="988">
                  <c:v>-7.7980838716029996E-2</c:v>
                </c:pt>
                <c:pt idx="989">
                  <c:v>-9.2556327581409997E-2</c:v>
                </c:pt>
                <c:pt idx="990">
                  <c:v>-0.11298102140426999</c:v>
                </c:pt>
                <c:pt idx="991">
                  <c:v>-0.1082578599453</c:v>
                </c:pt>
                <c:pt idx="992">
                  <c:v>-1.1660776101049999E-2</c:v>
                </c:pt>
                <c:pt idx="993">
                  <c:v>3.9189481176400004E-3</c:v>
                </c:pt>
                <c:pt idx="994">
                  <c:v>1.1383553035560001E-2</c:v>
                </c:pt>
                <c:pt idx="995">
                  <c:v>-2.2675512358550001E-2</c:v>
                </c:pt>
                <c:pt idx="996">
                  <c:v>-1.285147853196E-2</c:v>
                </c:pt>
                <c:pt idx="997">
                  <c:v>-1.839694008231E-2</c:v>
                </c:pt>
                <c:pt idx="998">
                  <c:v>-1.7479980364440002E-2</c:v>
                </c:pt>
                <c:pt idx="999">
                  <c:v>4.79464866221E-2</c:v>
                </c:pt>
                <c:pt idx="1000">
                  <c:v>5.6796792894599997E-2</c:v>
                </c:pt>
                <c:pt idx="1001">
                  <c:v>6.7674331367020002E-2</c:v>
                </c:pt>
                <c:pt idx="1002">
                  <c:v>6.6067412495610003E-2</c:v>
                </c:pt>
                <c:pt idx="1003">
                  <c:v>6.9891825318339998E-2</c:v>
                </c:pt>
                <c:pt idx="1004">
                  <c:v>4.2556546628479998E-2</c:v>
                </c:pt>
                <c:pt idx="1005">
                  <c:v>4.9444869160650003E-2</c:v>
                </c:pt>
                <c:pt idx="1006">
                  <c:v>0.10524030774831999</c:v>
                </c:pt>
                <c:pt idx="1007">
                  <c:v>0.13331030309200001</c:v>
                </c:pt>
                <c:pt idx="1008">
                  <c:v>0.14748407900332999</c:v>
                </c:pt>
                <c:pt idx="1009">
                  <c:v>0.13791291415691001</c:v>
                </c:pt>
                <c:pt idx="1010">
                  <c:v>0.14422307908535001</c:v>
                </c:pt>
                <c:pt idx="1011">
                  <c:v>0.11550740897655</c:v>
                </c:pt>
                <c:pt idx="1012">
                  <c:v>0.18913580477238001</c:v>
                </c:pt>
                <c:pt idx="1013">
                  <c:v>0.20576794445515001</c:v>
                </c:pt>
                <c:pt idx="1014">
                  <c:v>0.22144699096680001</c:v>
                </c:pt>
                <c:pt idx="1015">
                  <c:v>0.20578566193580999</c:v>
                </c:pt>
                <c:pt idx="1016">
                  <c:v>0.20642542839049999</c:v>
                </c:pt>
                <c:pt idx="1017">
                  <c:v>0.21710698306560999</c:v>
                </c:pt>
                <c:pt idx="1018">
                  <c:v>0.28473493456840998</c:v>
                </c:pt>
                <c:pt idx="1019">
                  <c:v>0.29671409726143</c:v>
                </c:pt>
                <c:pt idx="1020">
                  <c:v>0.30578866600990001</c:v>
                </c:pt>
                <c:pt idx="1021">
                  <c:v>0.30654886364937001</c:v>
                </c:pt>
                <c:pt idx="1022">
                  <c:v>0.29023936390876998</c:v>
                </c:pt>
                <c:pt idx="1023">
                  <c:v>0.27937978506088001</c:v>
                </c:pt>
                <c:pt idx="1024">
                  <c:v>0.37266534566879</c:v>
                </c:pt>
                <c:pt idx="1025">
                  <c:v>0.36032342910767001</c:v>
                </c:pt>
                <c:pt idx="1026">
                  <c:v>0.36160448193549999</c:v>
                </c:pt>
                <c:pt idx="1027">
                  <c:v>0.36223906278610002</c:v>
                </c:pt>
                <c:pt idx="1028">
                  <c:v>0.35293534398079002</c:v>
                </c:pt>
                <c:pt idx="1029">
                  <c:v>0.33666512370110002</c:v>
                </c:pt>
                <c:pt idx="1030">
                  <c:v>0.43301352858543002</c:v>
                </c:pt>
                <c:pt idx="1031">
                  <c:v>0.42336690425873003</c:v>
                </c:pt>
                <c:pt idx="1032">
                  <c:v>0.42485174536705</c:v>
                </c:pt>
                <c:pt idx="1033">
                  <c:v>0.44737663865089</c:v>
                </c:pt>
                <c:pt idx="1034">
                  <c:v>0.41193637251853998</c:v>
                </c:pt>
                <c:pt idx="1035">
                  <c:v>0.49642306566237998</c:v>
                </c:pt>
                <c:pt idx="1036">
                  <c:v>0.49110093712807001</c:v>
                </c:pt>
                <c:pt idx="1037">
                  <c:v>0.52980273962020996</c:v>
                </c:pt>
                <c:pt idx="1038">
                  <c:v>0.49813431501388999</c:v>
                </c:pt>
                <c:pt idx="1039">
                  <c:v>0.51098555326462003</c:v>
                </c:pt>
                <c:pt idx="1040">
                  <c:v>0.48349672555923001</c:v>
                </c:pt>
                <c:pt idx="1041">
                  <c:v>0.54667598009108997</c:v>
                </c:pt>
                <c:pt idx="1042">
                  <c:v>0.53041964769363004</c:v>
                </c:pt>
                <c:pt idx="1043">
                  <c:v>0.55082178115845004</c:v>
                </c:pt>
                <c:pt idx="1044">
                  <c:v>0.55577605962752996</c:v>
                </c:pt>
                <c:pt idx="1045">
                  <c:v>0.52750074863434004</c:v>
                </c:pt>
                <c:pt idx="1046">
                  <c:v>0.50703984498978005</c:v>
                </c:pt>
                <c:pt idx="1047">
                  <c:v>0.56734740734099998</c:v>
                </c:pt>
                <c:pt idx="1048">
                  <c:v>0.53506708145142001</c:v>
                </c:pt>
                <c:pt idx="1049">
                  <c:v>0.55899518728256004</c:v>
                </c:pt>
                <c:pt idx="1050">
                  <c:v>0.53043276071547996</c:v>
                </c:pt>
                <c:pt idx="1051">
                  <c:v>0.54403853416443004</c:v>
                </c:pt>
                <c:pt idx="1052">
                  <c:v>0.52676391601562</c:v>
                </c:pt>
                <c:pt idx="1053">
                  <c:v>0.54342263936996005</c:v>
                </c:pt>
                <c:pt idx="1054">
                  <c:v>0.56924921274185003</c:v>
                </c:pt>
                <c:pt idx="1055">
                  <c:v>0.524369597435</c:v>
                </c:pt>
                <c:pt idx="1056">
                  <c:v>0.54998207092285001</c:v>
                </c:pt>
                <c:pt idx="1057">
                  <c:v>0.52005034685134999</c:v>
                </c:pt>
                <c:pt idx="1058">
                  <c:v>0.51636320352553999</c:v>
                </c:pt>
                <c:pt idx="1059">
                  <c:v>0.53771400451660001</c:v>
                </c:pt>
                <c:pt idx="1060">
                  <c:v>0.56335699558258001</c:v>
                </c:pt>
                <c:pt idx="1061">
                  <c:v>0.54058116674422996</c:v>
                </c:pt>
                <c:pt idx="1062">
                  <c:v>0.53706175088882002</c:v>
                </c:pt>
                <c:pt idx="1063">
                  <c:v>0.51933127641678001</c:v>
                </c:pt>
                <c:pt idx="1064">
                  <c:v>0.52131098508835005</c:v>
                </c:pt>
                <c:pt idx="1065">
                  <c:v>0.53292721509933005</c:v>
                </c:pt>
                <c:pt idx="1066">
                  <c:v>0.554143846035</c:v>
                </c:pt>
                <c:pt idx="1067">
                  <c:v>0.54971635341643998</c:v>
                </c:pt>
                <c:pt idx="1068">
                  <c:v>0.53218924999237005</c:v>
                </c:pt>
                <c:pt idx="1069">
                  <c:v>0.51685005426407005</c:v>
                </c:pt>
                <c:pt idx="1070">
                  <c:v>0.51140111684798994</c:v>
                </c:pt>
                <c:pt idx="1071">
                  <c:v>0.55983966588973999</c:v>
                </c:pt>
                <c:pt idx="1072">
                  <c:v>0.54846006631850996</c:v>
                </c:pt>
                <c:pt idx="1073">
                  <c:v>0.56633812189101995</c:v>
                </c:pt>
                <c:pt idx="1074">
                  <c:v>0.54504835605621005</c:v>
                </c:pt>
                <c:pt idx="1075">
                  <c:v>0.52374857664107999</c:v>
                </c:pt>
                <c:pt idx="1076">
                  <c:v>0.53803008794785001</c:v>
                </c:pt>
                <c:pt idx="1077">
                  <c:v>0.57800054550170998</c:v>
                </c:pt>
                <c:pt idx="1078">
                  <c:v>0.56241101026535001</c:v>
                </c:pt>
                <c:pt idx="1079">
                  <c:v>0.60446429252625</c:v>
                </c:pt>
                <c:pt idx="1080">
                  <c:v>0.56022995710373003</c:v>
                </c:pt>
                <c:pt idx="1081">
                  <c:v>0.56431585550308005</c:v>
                </c:pt>
                <c:pt idx="1082">
                  <c:v>0.57196491956711004</c:v>
                </c:pt>
                <c:pt idx="1083">
                  <c:v>0.66483253240585005</c:v>
                </c:pt>
                <c:pt idx="1084">
                  <c:v>0.67570596933365001</c:v>
                </c:pt>
                <c:pt idx="1085">
                  <c:v>0.67824411392212003</c:v>
                </c:pt>
                <c:pt idx="1086">
                  <c:v>0.66360729932785001</c:v>
                </c:pt>
                <c:pt idx="1087">
                  <c:v>0.65262448787688998</c:v>
                </c:pt>
                <c:pt idx="1088">
                  <c:v>0.66311752796172996</c:v>
                </c:pt>
                <c:pt idx="1089">
                  <c:v>0.74136584997177002</c:v>
                </c:pt>
                <c:pt idx="1090">
                  <c:v>0.74934440851212003</c:v>
                </c:pt>
                <c:pt idx="1091">
                  <c:v>0.75971174240112005</c:v>
                </c:pt>
                <c:pt idx="1092">
                  <c:v>0.75134325027465998</c:v>
                </c:pt>
                <c:pt idx="1093">
                  <c:v>0.72242146730422996</c:v>
                </c:pt>
                <c:pt idx="1094">
                  <c:v>0.73755300045012995</c:v>
                </c:pt>
                <c:pt idx="1095">
                  <c:v>0.78980863094330001</c:v>
                </c:pt>
                <c:pt idx="1096">
                  <c:v>0.79190027713776001</c:v>
                </c:pt>
                <c:pt idx="1097">
                  <c:v>0.80602526664733998</c:v>
                </c:pt>
                <c:pt idx="1098">
                  <c:v>0.82014673948287997</c:v>
                </c:pt>
                <c:pt idx="1099">
                  <c:v>0.81012934446335005</c:v>
                </c:pt>
                <c:pt idx="1100">
                  <c:v>0.78895622491837003</c:v>
                </c:pt>
                <c:pt idx="1101">
                  <c:v>0.79171091318130005</c:v>
                </c:pt>
                <c:pt idx="1102">
                  <c:v>0.87873715162277</c:v>
                </c:pt>
                <c:pt idx="1103">
                  <c:v>0.87781250476837003</c:v>
                </c:pt>
                <c:pt idx="1104">
                  <c:v>0.89650195837020996</c:v>
                </c:pt>
                <c:pt idx="1105">
                  <c:v>0.88638585805893</c:v>
                </c:pt>
                <c:pt idx="1106">
                  <c:v>0.87394118309020996</c:v>
                </c:pt>
                <c:pt idx="1107">
                  <c:v>0.86670351028442005</c:v>
                </c:pt>
                <c:pt idx="1108">
                  <c:v>0.85260862112044999</c:v>
                </c:pt>
                <c:pt idx="1109">
                  <c:v>0.96789401769637995</c:v>
                </c:pt>
                <c:pt idx="1110">
                  <c:v>0.97646236419678001</c:v>
                </c:pt>
                <c:pt idx="1111">
                  <c:v>0.99312162399292003</c:v>
                </c:pt>
                <c:pt idx="1112">
                  <c:v>0.96745330095291004</c:v>
                </c:pt>
                <c:pt idx="1113">
                  <c:v>0.96436166763305997</c:v>
                </c:pt>
                <c:pt idx="1114">
                  <c:v>0.97120106220244995</c:v>
                </c:pt>
                <c:pt idx="1115">
                  <c:v>1.0615464448929</c:v>
                </c:pt>
                <c:pt idx="1116">
                  <c:v>1.0654817819594999</c:v>
                </c:pt>
                <c:pt idx="1117">
                  <c:v>1.0656201839446999</c:v>
                </c:pt>
                <c:pt idx="1118">
                  <c:v>1.0471438169478999</c:v>
                </c:pt>
                <c:pt idx="1119">
                  <c:v>1.0488651990891</c:v>
                </c:pt>
                <c:pt idx="1120">
                  <c:v>1.0464838743210001</c:v>
                </c:pt>
                <c:pt idx="1121">
                  <c:v>1.1146198511123999</c:v>
                </c:pt>
                <c:pt idx="1122">
                  <c:v>1.1195772886276001</c:v>
                </c:pt>
                <c:pt idx="1123">
                  <c:v>1.1246070861816</c:v>
                </c:pt>
                <c:pt idx="1124">
                  <c:v>1.1248500347137</c:v>
                </c:pt>
                <c:pt idx="1125">
                  <c:v>1.1543512344360001</c:v>
                </c:pt>
                <c:pt idx="1126">
                  <c:v>1.1172331571578999</c:v>
                </c:pt>
                <c:pt idx="1127">
                  <c:v>1.1033726930618</c:v>
                </c:pt>
                <c:pt idx="1128">
                  <c:v>1.1743650436401001</c:v>
                </c:pt>
                <c:pt idx="1129">
                  <c:v>1.1946465969086</c:v>
                </c:pt>
                <c:pt idx="1130">
                  <c:v>1.2060788869857999</c:v>
                </c:pt>
                <c:pt idx="1131">
                  <c:v>1.1934078931808001</c:v>
                </c:pt>
                <c:pt idx="1132">
                  <c:v>1.2030303478241</c:v>
                </c:pt>
                <c:pt idx="1133">
                  <c:v>1.1776689291</c:v>
                </c:pt>
                <c:pt idx="1134">
                  <c:v>1.1882618665694999</c:v>
                </c:pt>
                <c:pt idx="1135">
                  <c:v>1.2775052785873</c:v>
                </c:pt>
                <c:pt idx="1136">
                  <c:v>1.2939007282257</c:v>
                </c:pt>
                <c:pt idx="1137">
                  <c:v>1.2706415653229</c:v>
                </c:pt>
                <c:pt idx="1138">
                  <c:v>1.2651587724686</c:v>
                </c:pt>
                <c:pt idx="1139">
                  <c:v>1.2604057788848999</c:v>
                </c:pt>
                <c:pt idx="1140">
                  <c:v>1.2671837806702</c:v>
                </c:pt>
                <c:pt idx="1141">
                  <c:v>1.2724233865737999</c:v>
                </c:pt>
                <c:pt idx="1142">
                  <c:v>1.3651092052460001</c:v>
                </c:pt>
                <c:pt idx="1143">
                  <c:v>1.3651092052460001</c:v>
                </c:pt>
                <c:pt idx="1144">
                  <c:v>1.3594766855239999</c:v>
                </c:pt>
                <c:pt idx="1145">
                  <c:v>1.3379976749419999</c:v>
                </c:pt>
                <c:pt idx="1146">
                  <c:v>1.3499699831009</c:v>
                </c:pt>
                <c:pt idx="1147">
                  <c:v>1.3652089834212999</c:v>
                </c:pt>
                <c:pt idx="1148">
                  <c:v>1.3389620780945</c:v>
                </c:pt>
                <c:pt idx="1149">
                  <c:v>1.4242717027664</c:v>
                </c:pt>
                <c:pt idx="1150">
                  <c:v>1.4363958835602</c:v>
                </c:pt>
                <c:pt idx="1151">
                  <c:v>1.4363958835602</c:v>
                </c:pt>
                <c:pt idx="1152">
                  <c:v>1.4357707500457999</c:v>
                </c:pt>
                <c:pt idx="1153">
                  <c:v>1.4327685832977</c:v>
                </c:pt>
                <c:pt idx="1154">
                  <c:v>1.4208899736403999</c:v>
                </c:pt>
                <c:pt idx="1155">
                  <c:v>1.4199969768523999</c:v>
                </c:pt>
                <c:pt idx="1156">
                  <c:v>1.5260499715805</c:v>
                </c:pt>
                <c:pt idx="1157">
                  <c:v>1.5253365039825</c:v>
                </c:pt>
                <c:pt idx="1158">
                  <c:v>1.5111429691314999</c:v>
                </c:pt>
                <c:pt idx="1159">
                  <c:v>1.5160349607468</c:v>
                </c:pt>
                <c:pt idx="1160">
                  <c:v>1.5051326751709</c:v>
                </c:pt>
                <c:pt idx="1161">
                  <c:v>1.5051326751709</c:v>
                </c:pt>
                <c:pt idx="1162">
                  <c:v>1.5811823606491</c:v>
                </c:pt>
                <c:pt idx="1163">
                  <c:v>1.5806027650833001</c:v>
                </c:pt>
                <c:pt idx="1164">
                  <c:v>1.5878272056580001</c:v>
                </c:pt>
                <c:pt idx="1165">
                  <c:v>1.5706423521041999</c:v>
                </c:pt>
                <c:pt idx="1166">
                  <c:v>1.5690206289291</c:v>
                </c:pt>
                <c:pt idx="1167">
                  <c:v>1.5683411359787001</c:v>
                </c:pt>
                <c:pt idx="1168">
                  <c:v>1.5776238441467001</c:v>
                </c:pt>
                <c:pt idx="1169">
                  <c:v>1.6455600261687999</c:v>
                </c:pt>
                <c:pt idx="1170">
                  <c:v>1.6632090806961</c:v>
                </c:pt>
                <c:pt idx="1171">
                  <c:v>1.6966260671616</c:v>
                </c:pt>
                <c:pt idx="1172">
                  <c:v>1.6647065877914</c:v>
                </c:pt>
                <c:pt idx="1173">
                  <c:v>1.6561553478241</c:v>
                </c:pt>
                <c:pt idx="1174">
                  <c:v>1.6479389667511</c:v>
                </c:pt>
                <c:pt idx="1175">
                  <c:v>1.6434583663939999</c:v>
                </c:pt>
                <c:pt idx="1176">
                  <c:v>1.7211002111435001</c:v>
                </c:pt>
                <c:pt idx="1177">
                  <c:v>1.7385098934173999</c:v>
                </c:pt>
                <c:pt idx="1178">
                  <c:v>1.7331047058105</c:v>
                </c:pt>
                <c:pt idx="1179">
                  <c:v>1.7363247871398999</c:v>
                </c:pt>
                <c:pt idx="1180">
                  <c:v>1.7278250455855999</c:v>
                </c:pt>
                <c:pt idx="1181">
                  <c:v>1.7343530654907</c:v>
                </c:pt>
                <c:pt idx="1182">
                  <c:v>1.6970099210739</c:v>
                </c:pt>
                <c:pt idx="1183">
                  <c:v>1.7801358699798999</c:v>
                </c:pt>
                <c:pt idx="1184">
                  <c:v>1.7802191972732999</c:v>
                </c:pt>
                <c:pt idx="1185">
                  <c:v>1.8064749240875</c:v>
                </c:pt>
                <c:pt idx="1186">
                  <c:v>1.7873547077178999</c:v>
                </c:pt>
                <c:pt idx="1187">
                  <c:v>1.7853932380676001</c:v>
                </c:pt>
                <c:pt idx="1188">
                  <c:v>1.7951774597168</c:v>
                </c:pt>
                <c:pt idx="1189">
                  <c:v>1.7777667045593</c:v>
                </c:pt>
                <c:pt idx="1190">
                  <c:v>1.8687120676041</c:v>
                </c:pt>
                <c:pt idx="1191">
                  <c:v>1.8613568544387999</c:v>
                </c:pt>
                <c:pt idx="1192">
                  <c:v>1.8597646951675</c:v>
                </c:pt>
                <c:pt idx="1193">
                  <c:v>1.8640342950821001</c:v>
                </c:pt>
                <c:pt idx="1194">
                  <c:v>1.8470216989517001</c:v>
                </c:pt>
                <c:pt idx="1195">
                  <c:v>1.8430781364441</c:v>
                </c:pt>
                <c:pt idx="1196">
                  <c:v>1.8487093448639</c:v>
                </c:pt>
                <c:pt idx="1197">
                  <c:v>1.9234292507171999</c:v>
                </c:pt>
                <c:pt idx="1198">
                  <c:v>1.9272745847702</c:v>
                </c:pt>
                <c:pt idx="1199">
                  <c:v>1.9312453269958001</c:v>
                </c:pt>
                <c:pt idx="1200">
                  <c:v>1.9390729665755999</c:v>
                </c:pt>
                <c:pt idx="1201">
                  <c:v>1.9436947107314999</c:v>
                </c:pt>
                <c:pt idx="1202">
                  <c:v>1.9167033433914</c:v>
                </c:pt>
                <c:pt idx="1203">
                  <c:v>1.9225298166275</c:v>
                </c:pt>
                <c:pt idx="1204">
                  <c:v>1.9860119819641</c:v>
                </c:pt>
                <c:pt idx="1205">
                  <c:v>1.9967570304871001</c:v>
                </c:pt>
                <c:pt idx="1206">
                  <c:v>2.0073735713958998</c:v>
                </c:pt>
                <c:pt idx="1207">
                  <c:v>2.0170383453368999</c:v>
                </c:pt>
                <c:pt idx="1208">
                  <c:v>2.0030570030211998</c:v>
                </c:pt>
                <c:pt idx="1209">
                  <c:v>1.9942086935043</c:v>
                </c:pt>
                <c:pt idx="1210">
                  <c:v>1.9999080896378001</c:v>
                </c:pt>
                <c:pt idx="1211">
                  <c:v>2.0532195568085001</c:v>
                </c:pt>
                <c:pt idx="1212">
                  <c:v>2.0738792419433998</c:v>
                </c:pt>
                <c:pt idx="1213">
                  <c:v>2.0779585838318</c:v>
                </c:pt>
                <c:pt idx="1214">
                  <c:v>2.0824406147003001</c:v>
                </c:pt>
                <c:pt idx="1215">
                  <c:v>2.0669765472411998</c:v>
                </c:pt>
                <c:pt idx="1216">
                  <c:v>2.0778694152832</c:v>
                </c:pt>
                <c:pt idx="1217">
                  <c:v>2.0566375255585001</c:v>
                </c:pt>
                <c:pt idx="1218">
                  <c:v>2.1322965621947998</c:v>
                </c:pt>
                <c:pt idx="1219">
                  <c:v>2.1359269618988002</c:v>
                </c:pt>
                <c:pt idx="1220">
                  <c:v>2.1518599987029998</c:v>
                </c:pt>
                <c:pt idx="1221">
                  <c:v>2.1391119956970002</c:v>
                </c:pt>
                <c:pt idx="1222">
                  <c:v>2.1430907249450999</c:v>
                </c:pt>
                <c:pt idx="1223">
                  <c:v>2.1413521766663002</c:v>
                </c:pt>
                <c:pt idx="1224">
                  <c:v>2.1257050037384002</c:v>
                </c:pt>
                <c:pt idx="1225">
                  <c:v>2.1987454891204998</c:v>
                </c:pt>
                <c:pt idx="1226">
                  <c:v>2.2221703529357999</c:v>
                </c:pt>
                <c:pt idx="1227">
                  <c:v>2.2342221736907999</c:v>
                </c:pt>
                <c:pt idx="1228">
                  <c:v>2.2202701568604</c:v>
                </c:pt>
                <c:pt idx="1229">
                  <c:v>2.2509422302246</c:v>
                </c:pt>
                <c:pt idx="1230">
                  <c:v>2.2189903259277002</c:v>
                </c:pt>
                <c:pt idx="1231">
                  <c:v>2.2162408828735001</c:v>
                </c:pt>
                <c:pt idx="1232">
                  <c:v>2.3126556873321999</c:v>
                </c:pt>
                <c:pt idx="1233">
                  <c:v>2.3095085620879998</c:v>
                </c:pt>
                <c:pt idx="1234">
                  <c:v>2.3127715587615998</c:v>
                </c:pt>
                <c:pt idx="1235">
                  <c:v>2.3310663700104</c:v>
                </c:pt>
                <c:pt idx="1236">
                  <c:v>2.3103597164153999</c:v>
                </c:pt>
                <c:pt idx="1237">
                  <c:v>2.2929894924164</c:v>
                </c:pt>
                <c:pt idx="1238">
                  <c:v>2.3055765628814999</c:v>
                </c:pt>
                <c:pt idx="1239">
                  <c:v>2.3666589260100999</c:v>
                </c:pt>
                <c:pt idx="1240">
                  <c:v>2.3922982215881001</c:v>
                </c:pt>
                <c:pt idx="1241">
                  <c:v>2.3867368698120002</c:v>
                </c:pt>
                <c:pt idx="1242">
                  <c:v>2.3904368877411</c:v>
                </c:pt>
                <c:pt idx="1243">
                  <c:v>2.3960144519806001</c:v>
                </c:pt>
                <c:pt idx="1244">
                  <c:v>2.3835566043854</c:v>
                </c:pt>
                <c:pt idx="1245">
                  <c:v>2.3768093585968</c:v>
                </c:pt>
                <c:pt idx="1246">
                  <c:v>2.4522051811218</c:v>
                </c:pt>
                <c:pt idx="1247">
                  <c:v>2.4917025566100999</c:v>
                </c:pt>
                <c:pt idx="1248">
                  <c:v>2.4868929386139</c:v>
                </c:pt>
                <c:pt idx="1249">
                  <c:v>2.4735867977142001</c:v>
                </c:pt>
                <c:pt idx="1250">
                  <c:v>2.4711413383484002</c:v>
                </c:pt>
                <c:pt idx="1251">
                  <c:v>2.4636313915253001</c:v>
                </c:pt>
                <c:pt idx="1252">
                  <c:v>2.4727041721343999</c:v>
                </c:pt>
                <c:pt idx="1253">
                  <c:v>2.5420351028442001</c:v>
                </c:pt>
                <c:pt idx="1254">
                  <c:v>2.5479774475097998</c:v>
                </c:pt>
                <c:pt idx="1255">
                  <c:v>2.5550143718718998</c:v>
                </c:pt>
                <c:pt idx="1256">
                  <c:v>2.5761260986328001</c:v>
                </c:pt>
                <c:pt idx="1257">
                  <c:v>2.5475988388061999</c:v>
                </c:pt>
                <c:pt idx="1258">
                  <c:v>2.5307228565215998</c:v>
                </c:pt>
                <c:pt idx="1259">
                  <c:v>2.5211918354034002</c:v>
                </c:pt>
                <c:pt idx="1260">
                  <c:v>2.6349270343781002</c:v>
                </c:pt>
                <c:pt idx="1261">
                  <c:v>2.6205875873565998</c:v>
                </c:pt>
                <c:pt idx="1262">
                  <c:v>2.6488866806029998</c:v>
                </c:pt>
                <c:pt idx="1263">
                  <c:v>2.6365885734557999</c:v>
                </c:pt>
                <c:pt idx="1264">
                  <c:v>2.6415238380432</c:v>
                </c:pt>
                <c:pt idx="1265">
                  <c:v>2.6591129302979</c:v>
                </c:pt>
                <c:pt idx="1266">
                  <c:v>2.6207060813904</c:v>
                </c:pt>
                <c:pt idx="1267">
                  <c:v>2.7178034782410001</c:v>
                </c:pt>
                <c:pt idx="1268">
                  <c:v>2.7240505218506001</c:v>
                </c:pt>
                <c:pt idx="1269">
                  <c:v>2.7338914871215998</c:v>
                </c:pt>
                <c:pt idx="1270">
                  <c:v>2.7539229393004998</c:v>
                </c:pt>
                <c:pt idx="1271">
                  <c:v>2.7380652427672998</c:v>
                </c:pt>
                <c:pt idx="1272">
                  <c:v>2.7174224853515998</c:v>
                </c:pt>
                <c:pt idx="1273">
                  <c:v>2.7207465171814</c:v>
                </c:pt>
                <c:pt idx="1274">
                  <c:v>2.7875680923461998</c:v>
                </c:pt>
                <c:pt idx="1275">
                  <c:v>2.8118040561675999</c:v>
                </c:pt>
                <c:pt idx="1276">
                  <c:v>2.8076267242432</c:v>
                </c:pt>
                <c:pt idx="1277">
                  <c:v>2.8152775764464999</c:v>
                </c:pt>
                <c:pt idx="1278">
                  <c:v>2.8092246055603001</c:v>
                </c:pt>
                <c:pt idx="1279">
                  <c:v>2.7985398769379</c:v>
                </c:pt>
                <c:pt idx="1280">
                  <c:v>2.8038852214813001</c:v>
                </c:pt>
                <c:pt idx="1281">
                  <c:v>2.8953812122345002</c:v>
                </c:pt>
                <c:pt idx="1282">
                  <c:v>2.8849039077758998</c:v>
                </c:pt>
                <c:pt idx="1283">
                  <c:v>2.8921799659728999</c:v>
                </c:pt>
                <c:pt idx="1284">
                  <c:v>2.9026937484741002</c:v>
                </c:pt>
                <c:pt idx="1285">
                  <c:v>2.8617665767670002</c:v>
                </c:pt>
                <c:pt idx="1286">
                  <c:v>2.8894538879395002</c:v>
                </c:pt>
                <c:pt idx="1287">
                  <c:v>2.8832030296325999</c:v>
                </c:pt>
                <c:pt idx="1288">
                  <c:v>2.9670553207396999</c:v>
                </c:pt>
                <c:pt idx="1289">
                  <c:v>2.9565422534943</c:v>
                </c:pt>
                <c:pt idx="1290">
                  <c:v>2.9791049957275</c:v>
                </c:pt>
                <c:pt idx="1291">
                  <c:v>2.9933397769928001</c:v>
                </c:pt>
                <c:pt idx="1292">
                  <c:v>2.9687209129332999</c:v>
                </c:pt>
                <c:pt idx="1293">
                  <c:v>2.9766676425934002</c:v>
                </c:pt>
                <c:pt idx="1294">
                  <c:v>2.9740233421325999</c:v>
                </c:pt>
                <c:pt idx="1295">
                  <c:v>3.0413541793822998</c:v>
                </c:pt>
                <c:pt idx="1296">
                  <c:v>3.0585327148438002</c:v>
                </c:pt>
                <c:pt idx="1297">
                  <c:v>3.0518743991852002</c:v>
                </c:pt>
                <c:pt idx="1298">
                  <c:v>3.0751757621764999</c:v>
                </c:pt>
                <c:pt idx="1299">
                  <c:v>3.0599422454834002</c:v>
                </c:pt>
                <c:pt idx="1300">
                  <c:v>3.0651743412018</c:v>
                </c:pt>
                <c:pt idx="1301">
                  <c:v>3.0351715087890998</c:v>
                </c:pt>
                <c:pt idx="1302">
                  <c:v>3.1435704231261998</c:v>
                </c:pt>
                <c:pt idx="1303">
                  <c:v>3.1523897647857999</c:v>
                </c:pt>
                <c:pt idx="1304">
                  <c:v>3.1446359157561998</c:v>
                </c:pt>
                <c:pt idx="1305">
                  <c:v>3.1400451660156001</c:v>
                </c:pt>
                <c:pt idx="1306">
                  <c:v>3.1369338035582999</c:v>
                </c:pt>
                <c:pt idx="1307">
                  <c:v>3.1550595760345002</c:v>
                </c:pt>
                <c:pt idx="1308">
                  <c:v>3.2347342967986998</c:v>
                </c:pt>
                <c:pt idx="1309">
                  <c:v>3.2273647785186999</c:v>
                </c:pt>
                <c:pt idx="1310">
                  <c:v>3.2645184993743999</c:v>
                </c:pt>
                <c:pt idx="1311">
                  <c:v>3.2586808204650999</c:v>
                </c:pt>
                <c:pt idx="1312">
                  <c:v>3.2412345409393</c:v>
                </c:pt>
                <c:pt idx="1313">
                  <c:v>3.2223517894745002</c:v>
                </c:pt>
                <c:pt idx="1314">
                  <c:v>3.3033208847046001</c:v>
                </c:pt>
                <c:pt idx="1315">
                  <c:v>3.3262801170349001</c:v>
                </c:pt>
                <c:pt idx="1316">
                  <c:v>3.3443095684052002</c:v>
                </c:pt>
                <c:pt idx="1317">
                  <c:v>3.3406550884246999</c:v>
                </c:pt>
                <c:pt idx="1318">
                  <c:v>3.3324060440063001</c:v>
                </c:pt>
                <c:pt idx="1319">
                  <c:v>3.3134541511536</c:v>
                </c:pt>
                <c:pt idx="1320">
                  <c:v>3.3974697589874001</c:v>
                </c:pt>
                <c:pt idx="1321">
                  <c:v>3.4171960353850999</c:v>
                </c:pt>
                <c:pt idx="1322">
                  <c:v>3.4351036548614</c:v>
                </c:pt>
                <c:pt idx="1323">
                  <c:v>3.4000782966614</c:v>
                </c:pt>
                <c:pt idx="1324">
                  <c:v>3.4182598590850999</c:v>
                </c:pt>
                <c:pt idx="1325">
                  <c:v>3.4071416854857999</c:v>
                </c:pt>
                <c:pt idx="1326">
                  <c:v>3.4859137535095002</c:v>
                </c:pt>
                <c:pt idx="1327">
                  <c:v>3.5141005516052002</c:v>
                </c:pt>
                <c:pt idx="1328">
                  <c:v>3.5147869586945002</c:v>
                </c:pt>
                <c:pt idx="1329">
                  <c:v>3.5201086997986</c:v>
                </c:pt>
                <c:pt idx="1330">
                  <c:v>3.4794731140136999</c:v>
                </c:pt>
                <c:pt idx="1331">
                  <c:v>3.4617123603821001</c:v>
                </c:pt>
                <c:pt idx="1332">
                  <c:v>3.5776984691620002</c:v>
                </c:pt>
                <c:pt idx="1333">
                  <c:v>3.5782413482665998</c:v>
                </c:pt>
                <c:pt idx="1334">
                  <c:v>3.5717489719390998</c:v>
                </c:pt>
                <c:pt idx="1335">
                  <c:v>3.5688362121582</c:v>
                </c:pt>
                <c:pt idx="1336">
                  <c:v>3.5802733898163002</c:v>
                </c:pt>
                <c:pt idx="1337">
                  <c:v>3.5867645740509002</c:v>
                </c:pt>
                <c:pt idx="1338">
                  <c:v>3.6692502498627002</c:v>
                </c:pt>
                <c:pt idx="1339">
                  <c:v>3.6666655540466002</c:v>
                </c:pt>
                <c:pt idx="1340">
                  <c:v>3.6607921123504998</c:v>
                </c:pt>
                <c:pt idx="1341">
                  <c:v>3.6888811588286998</c:v>
                </c:pt>
                <c:pt idx="1342">
                  <c:v>3.6682159900664999</c:v>
                </c:pt>
                <c:pt idx="1343">
                  <c:v>3.6730823516846001</c:v>
                </c:pt>
                <c:pt idx="1344">
                  <c:v>3.7568008899689</c:v>
                </c:pt>
                <c:pt idx="1345">
                  <c:v>3.7454121112822998</c:v>
                </c:pt>
                <c:pt idx="1346">
                  <c:v>3.7467110157013002</c:v>
                </c:pt>
                <c:pt idx="1347">
                  <c:v>3.7650299072265998</c:v>
                </c:pt>
                <c:pt idx="1348">
                  <c:v>3.7681677341461</c:v>
                </c:pt>
                <c:pt idx="1349">
                  <c:v>3.7541360855103001</c:v>
                </c:pt>
                <c:pt idx="1350">
                  <c:v>3.8405623435974001</c:v>
                </c:pt>
                <c:pt idx="1351">
                  <c:v>3.8394978046417001</c:v>
                </c:pt>
                <c:pt idx="1352">
                  <c:v>3.8520674705504998</c:v>
                </c:pt>
                <c:pt idx="1353">
                  <c:v>3.8757615089417001</c:v>
                </c:pt>
                <c:pt idx="1354">
                  <c:v>3.8365883827209002</c:v>
                </c:pt>
                <c:pt idx="1355">
                  <c:v>3.8291597366332999</c:v>
                </c:pt>
                <c:pt idx="1356">
                  <c:v>3.9302699565886998</c:v>
                </c:pt>
                <c:pt idx="1357">
                  <c:v>3.9309065341949001</c:v>
                </c:pt>
                <c:pt idx="1358">
                  <c:v>3.9482555389403999</c:v>
                </c:pt>
                <c:pt idx="1359">
                  <c:v>3.9533226490021001</c:v>
                </c:pt>
                <c:pt idx="1360">
                  <c:v>3.9391694068908998</c:v>
                </c:pt>
                <c:pt idx="1361">
                  <c:v>3.9236557483672998</c:v>
                </c:pt>
                <c:pt idx="1362">
                  <c:v>4.0113754272461</c:v>
                </c:pt>
                <c:pt idx="1363">
                  <c:v>4.0166110992431996</c:v>
                </c:pt>
                <c:pt idx="1364">
                  <c:v>4.0332508087157999</c:v>
                </c:pt>
                <c:pt idx="1365">
                  <c:v>4.0086956024170002</c:v>
                </c:pt>
                <c:pt idx="1366">
                  <c:v>4.0161471366881996</c:v>
                </c:pt>
                <c:pt idx="1367">
                  <c:v>4.0124669075012003</c:v>
                </c:pt>
                <c:pt idx="1368">
                  <c:v>4.0908808708190998</c:v>
                </c:pt>
                <c:pt idx="1369">
                  <c:v>4.1054267883301003</c:v>
                </c:pt>
                <c:pt idx="1370">
                  <c:v>4.0913991928101003</c:v>
                </c:pt>
                <c:pt idx="1371">
                  <c:v>4.0869016647339</c:v>
                </c:pt>
                <c:pt idx="1372">
                  <c:v>4.0848722457886</c:v>
                </c:pt>
                <c:pt idx="1373">
                  <c:v>4.0905737876892001</c:v>
                </c:pt>
                <c:pt idx="1374">
                  <c:v>4.1766467094420996</c:v>
                </c:pt>
                <c:pt idx="1375">
                  <c:v>4.1693139076232999</c:v>
                </c:pt>
                <c:pt idx="1376">
                  <c:v>4.1722626686095996</c:v>
                </c:pt>
                <c:pt idx="1377">
                  <c:v>4.1864228248595996</c:v>
                </c:pt>
                <c:pt idx="1378">
                  <c:v>4.1670002937317001</c:v>
                </c:pt>
                <c:pt idx="1379">
                  <c:v>4.1707139015198003</c:v>
                </c:pt>
                <c:pt idx="1380">
                  <c:v>4.2478723526001003</c:v>
                </c:pt>
                <c:pt idx="1381">
                  <c:v>4.2647814750670996</c:v>
                </c:pt>
                <c:pt idx="1382">
                  <c:v>4.2536268234253001</c:v>
                </c:pt>
                <c:pt idx="1383">
                  <c:v>4.2539415359496999</c:v>
                </c:pt>
                <c:pt idx="1384">
                  <c:v>4.2566652297973997</c:v>
                </c:pt>
                <c:pt idx="1385">
                  <c:v>4.2256240844726998</c:v>
                </c:pt>
                <c:pt idx="1386">
                  <c:v>4.3471441268920996</c:v>
                </c:pt>
                <c:pt idx="1387">
                  <c:v>4.3263978958129998</c:v>
                </c:pt>
                <c:pt idx="1388">
                  <c:v>4.3470039367676003</c:v>
                </c:pt>
                <c:pt idx="1389">
                  <c:v>4.3209023475646999</c:v>
                </c:pt>
                <c:pt idx="1390">
                  <c:v>4.3428139686584002</c:v>
                </c:pt>
                <c:pt idx="1391">
                  <c:v>4.3159928321837997</c:v>
                </c:pt>
                <c:pt idx="1392">
                  <c:v>4.4062056541443004</c:v>
                </c:pt>
                <c:pt idx="1393">
                  <c:v>4.4188733100890998</c:v>
                </c:pt>
                <c:pt idx="1394">
                  <c:v>4.4287071228026997</c:v>
                </c:pt>
                <c:pt idx="1395">
                  <c:v>4.4290590286254998</c:v>
                </c:pt>
                <c:pt idx="1396">
                  <c:v>4.4057688713073997</c:v>
                </c:pt>
                <c:pt idx="1397">
                  <c:v>4.4088554382323997</c:v>
                </c:pt>
                <c:pt idx="1398">
                  <c:v>4.3942837715148997</c:v>
                </c:pt>
                <c:pt idx="1399">
                  <c:v>4.4715604782104004</c:v>
                </c:pt>
                <c:pt idx="1400">
                  <c:v>4.4894094467162997</c:v>
                </c:pt>
                <c:pt idx="1401">
                  <c:v>4.4919490814209002</c:v>
                </c:pt>
                <c:pt idx="1402">
                  <c:v>4.4806098937987997</c:v>
                </c:pt>
                <c:pt idx="1403">
                  <c:v>4.4926381111145002</c:v>
                </c:pt>
                <c:pt idx="1404">
                  <c:v>4.4923739433289001</c:v>
                </c:pt>
                <c:pt idx="1405">
                  <c:v>4.4708604812621999</c:v>
                </c:pt>
                <c:pt idx="1406">
                  <c:v>4.5642151832581002</c:v>
                </c:pt>
                <c:pt idx="1407">
                  <c:v>4.5611867904662997</c:v>
                </c:pt>
                <c:pt idx="1408">
                  <c:v>4.6060252189636</c:v>
                </c:pt>
                <c:pt idx="1409">
                  <c:v>4.5726294517517001</c:v>
                </c:pt>
                <c:pt idx="1410">
                  <c:v>4.5712394714354998</c:v>
                </c:pt>
                <c:pt idx="1411">
                  <c:v>4.5482873916626003</c:v>
                </c:pt>
                <c:pt idx="1412">
                  <c:v>4.5419411659240998</c:v>
                </c:pt>
                <c:pt idx="1413">
                  <c:v>4.6389918327331996</c:v>
                </c:pt>
                <c:pt idx="1414">
                  <c:v>4.6670770645142001</c:v>
                </c:pt>
                <c:pt idx="1415">
                  <c:v>4.6444678306579998</c:v>
                </c:pt>
                <c:pt idx="1416">
                  <c:v>4.6556477546692001</c:v>
                </c:pt>
                <c:pt idx="1417">
                  <c:v>4.6539978981018004</c:v>
                </c:pt>
                <c:pt idx="1418">
                  <c:v>4.6590313911437997</c:v>
                </c:pt>
                <c:pt idx="1419">
                  <c:v>4.6198658943176003</c:v>
                </c:pt>
                <c:pt idx="1420">
                  <c:v>4.7186446189879998</c:v>
                </c:pt>
                <c:pt idx="1421">
                  <c:v>4.7106766700745002</c:v>
                </c:pt>
                <c:pt idx="1422">
                  <c:v>4.7292413711548003</c:v>
                </c:pt>
                <c:pt idx="1423">
                  <c:v>4.7334365844726998</c:v>
                </c:pt>
                <c:pt idx="1424">
                  <c:v>4.7284483909606996</c:v>
                </c:pt>
                <c:pt idx="1425">
                  <c:v>4.7074508666992001</c:v>
                </c:pt>
                <c:pt idx="1426">
                  <c:v>4.7198424339293998</c:v>
                </c:pt>
                <c:pt idx="1427">
                  <c:v>4.7878651618957999</c:v>
                </c:pt>
                <c:pt idx="1428">
                  <c:v>4.7972154617309997</c:v>
                </c:pt>
                <c:pt idx="1429">
                  <c:v>4.8192014694214</c:v>
                </c:pt>
                <c:pt idx="1430">
                  <c:v>4.8024854660034002</c:v>
                </c:pt>
                <c:pt idx="1431">
                  <c:v>4.8149375915526997</c:v>
                </c:pt>
                <c:pt idx="1432">
                  <c:v>4.8033194541931001</c:v>
                </c:pt>
                <c:pt idx="1433">
                  <c:v>4.7818055152893004</c:v>
                </c:pt>
                <c:pt idx="1434">
                  <c:v>4.8978281021118004</c:v>
                </c:pt>
                <c:pt idx="1435">
                  <c:v>4.8756976127625</c:v>
                </c:pt>
                <c:pt idx="1436">
                  <c:v>4.9011716842651003</c:v>
                </c:pt>
                <c:pt idx="1437">
                  <c:v>4.9061722755431996</c:v>
                </c:pt>
                <c:pt idx="1438">
                  <c:v>4.8804888725281002</c:v>
                </c:pt>
                <c:pt idx="1439">
                  <c:v>4.8648099899292001</c:v>
                </c:pt>
                <c:pt idx="1440">
                  <c:v>4.8604927062987997</c:v>
                </c:pt>
                <c:pt idx="1441">
                  <c:v>4.9538450241089</c:v>
                </c:pt>
                <c:pt idx="1442">
                  <c:v>4.9866638183593999</c:v>
                </c:pt>
                <c:pt idx="1443">
                  <c:v>4.9707970619201998</c:v>
                </c:pt>
                <c:pt idx="1444">
                  <c:v>4.9884939193726003</c:v>
                </c:pt>
                <c:pt idx="1445">
                  <c:v>4.9901728630065998</c:v>
                </c:pt>
                <c:pt idx="1446">
                  <c:v>4.9664468765259002</c:v>
                </c:pt>
                <c:pt idx="1447">
                  <c:v>4.9692296981812003</c:v>
                </c:pt>
                <c:pt idx="1448">
                  <c:v>5.0580706596375</c:v>
                </c:pt>
                <c:pt idx="1449">
                  <c:v>5.0790448188781996</c:v>
                </c:pt>
                <c:pt idx="1450">
                  <c:v>5.0939807891845996</c:v>
                </c:pt>
                <c:pt idx="1451">
                  <c:v>5.0674800872803001</c:v>
                </c:pt>
                <c:pt idx="1452">
                  <c:v>5.0611643791198997</c:v>
                </c:pt>
                <c:pt idx="1453">
                  <c:v>5.0650944709778001</c:v>
                </c:pt>
                <c:pt idx="1454">
                  <c:v>5.0508937835693004</c:v>
                </c:pt>
                <c:pt idx="1455">
                  <c:v>5.1184420585631996</c:v>
                </c:pt>
                <c:pt idx="1456">
                  <c:v>5.1566953659057999</c:v>
                </c:pt>
                <c:pt idx="1457">
                  <c:v>5.1375679969787997</c:v>
                </c:pt>
                <c:pt idx="1458">
                  <c:v>5.1413664817809996</c:v>
                </c:pt>
                <c:pt idx="1459">
                  <c:v>5.1325693130493004</c:v>
                </c:pt>
                <c:pt idx="1460">
                  <c:v>5.1178188323975</c:v>
                </c:pt>
                <c:pt idx="1461">
                  <c:v>5.1273431777954004</c:v>
                </c:pt>
                <c:pt idx="1462">
                  <c:v>5.1938753128051998</c:v>
                </c:pt>
                <c:pt idx="1463">
                  <c:v>5.2143716812134002</c:v>
                </c:pt>
                <c:pt idx="1464">
                  <c:v>5.2239503860473997</c:v>
                </c:pt>
                <c:pt idx="1465">
                  <c:v>5.2381987571715998</c:v>
                </c:pt>
                <c:pt idx="1466">
                  <c:v>5.2136201858520996</c:v>
                </c:pt>
                <c:pt idx="1467">
                  <c:v>5.1956186294556002</c:v>
                </c:pt>
                <c:pt idx="1468">
                  <c:v>5.2047300338745002</c:v>
                </c:pt>
                <c:pt idx="1469">
                  <c:v>5.2882771492004004</c:v>
                </c:pt>
                <c:pt idx="1470">
                  <c:v>5.2912087440490998</c:v>
                </c:pt>
                <c:pt idx="1471">
                  <c:v>5.2967653274536</c:v>
                </c:pt>
                <c:pt idx="1472">
                  <c:v>5.2961182594298997</c:v>
                </c:pt>
                <c:pt idx="1473">
                  <c:v>5.2874226570129004</c:v>
                </c:pt>
                <c:pt idx="1474">
                  <c:v>5.2858324050903001</c:v>
                </c:pt>
                <c:pt idx="1475">
                  <c:v>5.2541155815125</c:v>
                </c:pt>
                <c:pt idx="1476">
                  <c:v>5.3466510772704998</c:v>
                </c:pt>
                <c:pt idx="1477">
                  <c:v>5.3551578521729004</c:v>
                </c:pt>
                <c:pt idx="1478">
                  <c:v>5.3566236495971999</c:v>
                </c:pt>
                <c:pt idx="1479">
                  <c:v>5.3673214912415004</c:v>
                </c:pt>
                <c:pt idx="1480">
                  <c:v>5.3591642379761</c:v>
                </c:pt>
                <c:pt idx="1481">
                  <c:v>5.3276224136353001</c:v>
                </c:pt>
                <c:pt idx="1482">
                  <c:v>5.33198595047</c:v>
                </c:pt>
                <c:pt idx="1483">
                  <c:v>5.4107918739318999</c:v>
                </c:pt>
                <c:pt idx="1484">
                  <c:v>5.4444656372070002</c:v>
                </c:pt>
                <c:pt idx="1485">
                  <c:v>5.4313602447509997</c:v>
                </c:pt>
                <c:pt idx="1486">
                  <c:v>5.4431920051575</c:v>
                </c:pt>
                <c:pt idx="1487">
                  <c:v>5.4425926208495996</c:v>
                </c:pt>
                <c:pt idx="1488">
                  <c:v>5.4535155296326003</c:v>
                </c:pt>
                <c:pt idx="1489">
                  <c:v>5.4375553131104004</c:v>
                </c:pt>
                <c:pt idx="1490">
                  <c:v>5.5329151153564</c:v>
                </c:pt>
                <c:pt idx="1491">
                  <c:v>5.5094294548034997</c:v>
                </c:pt>
                <c:pt idx="1492">
                  <c:v>5.5166101455687997</c:v>
                </c:pt>
                <c:pt idx="1493">
                  <c:v>5.5167355537415004</c:v>
                </c:pt>
                <c:pt idx="1494">
                  <c:v>5.5101547241211</c:v>
                </c:pt>
                <c:pt idx="1495">
                  <c:v>5.4889340400695996</c:v>
                </c:pt>
                <c:pt idx="1496">
                  <c:v>5.481288433075</c:v>
                </c:pt>
                <c:pt idx="1497">
                  <c:v>5.5664663314818998</c:v>
                </c:pt>
                <c:pt idx="1498">
                  <c:v>5.5871319770812997</c:v>
                </c:pt>
                <c:pt idx="1499">
                  <c:v>5.6116614341736</c:v>
                </c:pt>
                <c:pt idx="1500">
                  <c:v>5.5867948532104004</c:v>
                </c:pt>
                <c:pt idx="1501">
                  <c:v>5.6030569076537997</c:v>
                </c:pt>
                <c:pt idx="1502">
                  <c:v>5.6070780754089</c:v>
                </c:pt>
                <c:pt idx="1503">
                  <c:v>5.6000089645386</c:v>
                </c:pt>
                <c:pt idx="1504">
                  <c:v>5.6831555366515998</c:v>
                </c:pt>
                <c:pt idx="1505">
                  <c:v>5.6633729934692001</c:v>
                </c:pt>
                <c:pt idx="1506">
                  <c:v>5.6721115112304998</c:v>
                </c:pt>
                <c:pt idx="1507">
                  <c:v>5.6848735809326003</c:v>
                </c:pt>
                <c:pt idx="1508">
                  <c:v>5.6714215278625</c:v>
                </c:pt>
                <c:pt idx="1509">
                  <c:v>5.6649198532104004</c:v>
                </c:pt>
                <c:pt idx="1510">
                  <c:v>5.6515159606934002</c:v>
                </c:pt>
                <c:pt idx="1511">
                  <c:v>5.7546772956848002</c:v>
                </c:pt>
                <c:pt idx="1512">
                  <c:v>5.7565064430237003</c:v>
                </c:pt>
                <c:pt idx="1513">
                  <c:v>5.7706990242004004</c:v>
                </c:pt>
                <c:pt idx="1514">
                  <c:v>5.7692947387695002</c:v>
                </c:pt>
                <c:pt idx="1515">
                  <c:v>5.7666368484496999</c:v>
                </c:pt>
                <c:pt idx="1516">
                  <c:v>5.7481689453125</c:v>
                </c:pt>
                <c:pt idx="1517">
                  <c:v>5.7483325004578001</c:v>
                </c:pt>
                <c:pt idx="1518">
                  <c:v>5.8276042938232004</c:v>
                </c:pt>
                <c:pt idx="1519">
                  <c:v>5.8600049018859997</c:v>
                </c:pt>
                <c:pt idx="1520">
                  <c:v>5.8601851463318004</c:v>
                </c:pt>
                <c:pt idx="1521">
                  <c:v>5.8637638092040998</c:v>
                </c:pt>
                <c:pt idx="1522">
                  <c:v>5.8552470207214</c:v>
                </c:pt>
                <c:pt idx="1523">
                  <c:v>5.8416833877562997</c:v>
                </c:pt>
                <c:pt idx="1524">
                  <c:v>5.8335771560668999</c:v>
                </c:pt>
                <c:pt idx="1525">
                  <c:v>5.9345326423645002</c:v>
                </c:pt>
                <c:pt idx="1526">
                  <c:v>5.9411892890929998</c:v>
                </c:pt>
                <c:pt idx="1527">
                  <c:v>5.9475870132445996</c:v>
                </c:pt>
                <c:pt idx="1528">
                  <c:v>5.9236421585082999</c:v>
                </c:pt>
                <c:pt idx="1529">
                  <c:v>5.9077391624451003</c:v>
                </c:pt>
                <c:pt idx="1530">
                  <c:v>5.8957457542418998</c:v>
                </c:pt>
                <c:pt idx="1531">
                  <c:v>5.8859748840331996</c:v>
                </c:pt>
                <c:pt idx="1532">
                  <c:v>5.9995012283325</c:v>
                </c:pt>
                <c:pt idx="1533">
                  <c:v>5.9826631546020996</c:v>
                </c:pt>
                <c:pt idx="1534">
                  <c:v>6.001886844635</c:v>
                </c:pt>
                <c:pt idx="1535">
                  <c:v>5.9999346733093004</c:v>
                </c:pt>
                <c:pt idx="1536">
                  <c:v>5.9970455169678001</c:v>
                </c:pt>
                <c:pt idx="1537">
                  <c:v>6.0060358047484996</c:v>
                </c:pt>
                <c:pt idx="1538">
                  <c:v>5.9682040214539001</c:v>
                </c:pt>
                <c:pt idx="1539">
                  <c:v>5.9682040214539001</c:v>
                </c:pt>
                <c:pt idx="1540">
                  <c:v>6.0786457061767996</c:v>
                </c:pt>
                <c:pt idx="1541">
                  <c:v>6.0786457061767996</c:v>
                </c:pt>
                <c:pt idx="1542">
                  <c:v>6.0809788703918004</c:v>
                </c:pt>
                <c:pt idx="1543">
                  <c:v>6.0764846801757999</c:v>
                </c:pt>
                <c:pt idx="1544">
                  <c:v>6.0698723793029998</c:v>
                </c:pt>
                <c:pt idx="1545">
                  <c:v>6.0529260635376003</c:v>
                </c:pt>
                <c:pt idx="1546">
                  <c:v>6.0618705749512003</c:v>
                </c:pt>
                <c:pt idx="1547">
                  <c:v>6.1505594253540004</c:v>
                </c:pt>
                <c:pt idx="1548">
                  <c:v>6.1663732528687003</c:v>
                </c:pt>
                <c:pt idx="1549">
                  <c:v>6.1690573692321999</c:v>
                </c:pt>
                <c:pt idx="1550">
                  <c:v>6.1608681678771999</c:v>
                </c:pt>
                <c:pt idx="1551">
                  <c:v>6.1415228843689</c:v>
                </c:pt>
                <c:pt idx="1552">
                  <c:v>6.1405038833618004</c:v>
                </c:pt>
                <c:pt idx="1553">
                  <c:v>6.1487870216370002</c:v>
                </c:pt>
                <c:pt idx="1554">
                  <c:v>6.2194252014159996</c:v>
                </c:pt>
                <c:pt idx="1555">
                  <c:v>6.2285027503967001</c:v>
                </c:pt>
                <c:pt idx="1556">
                  <c:v>6.2439985275268999</c:v>
                </c:pt>
                <c:pt idx="1557">
                  <c:v>6.2267422676085999</c:v>
                </c:pt>
                <c:pt idx="1558">
                  <c:v>6.2240281105042001</c:v>
                </c:pt>
                <c:pt idx="1559">
                  <c:v>6.1834683418273997</c:v>
                </c:pt>
                <c:pt idx="1560">
                  <c:v>6.2165145874023002</c:v>
                </c:pt>
                <c:pt idx="1561">
                  <c:v>6.2994384765625</c:v>
                </c:pt>
                <c:pt idx="1562">
                  <c:v>6.2966418266295996</c:v>
                </c:pt>
                <c:pt idx="1563">
                  <c:v>6.3304142951965003</c:v>
                </c:pt>
                <c:pt idx="1564">
                  <c:v>6.2770066261292001</c:v>
                </c:pt>
                <c:pt idx="1565">
                  <c:v>6.2894463539123997</c:v>
                </c:pt>
                <c:pt idx="1566">
                  <c:v>6.2801933288573997</c:v>
                </c:pt>
                <c:pt idx="1567">
                  <c:v>6.2735548019409002</c:v>
                </c:pt>
                <c:pt idx="1568">
                  <c:v>6.3682317733765004</c:v>
                </c:pt>
                <c:pt idx="1569">
                  <c:v>6.3638520240784002</c:v>
                </c:pt>
                <c:pt idx="1570">
                  <c:v>6.3762469291687003</c:v>
                </c:pt>
                <c:pt idx="1571">
                  <c:v>6.3679718971251997</c:v>
                </c:pt>
                <c:pt idx="1572">
                  <c:v>6.3882479667664001</c:v>
                </c:pt>
                <c:pt idx="1573">
                  <c:v>6.3593015670776003</c:v>
                </c:pt>
                <c:pt idx="1574">
                  <c:v>6.3789939880370996</c:v>
                </c:pt>
                <c:pt idx="1575">
                  <c:v>6.4581966400145996</c:v>
                </c:pt>
                <c:pt idx="1576">
                  <c:v>6.4656562805176003</c:v>
                </c:pt>
                <c:pt idx="1577">
                  <c:v>6.4682178497314</c:v>
                </c:pt>
                <c:pt idx="1578">
                  <c:v>6.4908556938170996</c:v>
                </c:pt>
                <c:pt idx="1579">
                  <c:v>6.4421591758728001</c:v>
                </c:pt>
                <c:pt idx="1580">
                  <c:v>6.4718251228332999</c:v>
                </c:pt>
                <c:pt idx="1581">
                  <c:v>6.4439234733581996</c:v>
                </c:pt>
                <c:pt idx="1582">
                  <c:v>6.5385231971740998</c:v>
                </c:pt>
                <c:pt idx="1583">
                  <c:v>6.5649733543395996</c:v>
                </c:pt>
                <c:pt idx="1584">
                  <c:v>6.5671162605286</c:v>
                </c:pt>
                <c:pt idx="1585">
                  <c:v>6.5309042930603001</c:v>
                </c:pt>
                <c:pt idx="1586">
                  <c:v>6.5640478134154998</c:v>
                </c:pt>
                <c:pt idx="1587">
                  <c:v>6.5397419929504004</c:v>
                </c:pt>
                <c:pt idx="1588">
                  <c:v>6.5309929847717001</c:v>
                </c:pt>
                <c:pt idx="1589">
                  <c:v>6.6312236785889001</c:v>
                </c:pt>
                <c:pt idx="1590">
                  <c:v>6.6061878204345996</c:v>
                </c:pt>
                <c:pt idx="1591">
                  <c:v>6.6211352348328001</c:v>
                </c:pt>
                <c:pt idx="1592">
                  <c:v>6.6387152671814</c:v>
                </c:pt>
                <c:pt idx="1593">
                  <c:v>6.626088142395</c:v>
                </c:pt>
                <c:pt idx="1594">
                  <c:v>6.6153650283812997</c:v>
                </c:pt>
                <c:pt idx="1595">
                  <c:v>6.6078100204468004</c:v>
                </c:pt>
                <c:pt idx="1596">
                  <c:v>6.6849722862243999</c:v>
                </c:pt>
                <c:pt idx="1597">
                  <c:v>6.7004528045654004</c:v>
                </c:pt>
                <c:pt idx="1598">
                  <c:v>6.6821880340576003</c:v>
                </c:pt>
                <c:pt idx="1599">
                  <c:v>6.7007431983948003</c:v>
                </c:pt>
                <c:pt idx="1600">
                  <c:v>6.7079386711120996</c:v>
                </c:pt>
                <c:pt idx="1601">
                  <c:v>6.6816678047179998</c:v>
                </c:pt>
                <c:pt idx="1602">
                  <c:v>6.6532764434814</c:v>
                </c:pt>
                <c:pt idx="1603">
                  <c:v>6.7711763381957999</c:v>
                </c:pt>
                <c:pt idx="1604">
                  <c:v>6.7594199180603001</c:v>
                </c:pt>
                <c:pt idx="1605">
                  <c:v>6.7871150970459002</c:v>
                </c:pt>
                <c:pt idx="1606">
                  <c:v>6.7612690925598002</c:v>
                </c:pt>
                <c:pt idx="1607">
                  <c:v>6.7669377326965003</c:v>
                </c:pt>
                <c:pt idx="1608">
                  <c:v>6.7644715309143004</c:v>
                </c:pt>
                <c:pt idx="1609">
                  <c:v>6.8405523300170996</c:v>
                </c:pt>
                <c:pt idx="1610">
                  <c:v>6.8748140335082999</c:v>
                </c:pt>
                <c:pt idx="1611">
                  <c:v>6.8743209838867001</c:v>
                </c:pt>
                <c:pt idx="1612">
                  <c:v>6.8468818664551003</c:v>
                </c:pt>
                <c:pt idx="1613">
                  <c:v>6.8477044105529998</c:v>
                </c:pt>
                <c:pt idx="1614">
                  <c:v>6.8231768608093004</c:v>
                </c:pt>
                <c:pt idx="1615">
                  <c:v>6.9358854293823002</c:v>
                </c:pt>
                <c:pt idx="1616">
                  <c:v>6.9307250976562003</c:v>
                </c:pt>
                <c:pt idx="1617">
                  <c:v>6.9326467514037997</c:v>
                </c:pt>
                <c:pt idx="1618">
                  <c:v>6.9189043045043999</c:v>
                </c:pt>
                <c:pt idx="1619">
                  <c:v>6.9284777641295996</c:v>
                </c:pt>
                <c:pt idx="1620">
                  <c:v>6.9203982353209996</c:v>
                </c:pt>
                <c:pt idx="1621">
                  <c:v>6.9836554527282999</c:v>
                </c:pt>
                <c:pt idx="1622">
                  <c:v>6.9712433815001997</c:v>
                </c:pt>
                <c:pt idx="1623">
                  <c:v>6.9717059135437003</c:v>
                </c:pt>
                <c:pt idx="1624">
                  <c:v>6.9717059135437003</c:v>
                </c:pt>
                <c:pt idx="1625">
                  <c:v>6.9679932594298997</c:v>
                </c:pt>
                <c:pt idx="1626">
                  <c:v>6.9798917770386</c:v>
                </c:pt>
                <c:pt idx="1627">
                  <c:v>7.0525116920470996</c:v>
                </c:pt>
                <c:pt idx="1628">
                  <c:v>7.0300025939940998</c:v>
                </c:pt>
                <c:pt idx="1629">
                  <c:v>7.0611557960509996</c:v>
                </c:pt>
                <c:pt idx="1630">
                  <c:v>7.0339870452881001</c:v>
                </c:pt>
                <c:pt idx="1631">
                  <c:v>7.0326170921326003</c:v>
                </c:pt>
                <c:pt idx="1632">
                  <c:v>7.0998420715331996</c:v>
                </c:pt>
                <c:pt idx="1633">
                  <c:v>7.1181817054748997</c:v>
                </c:pt>
                <c:pt idx="1634">
                  <c:v>7.1320266723632999</c:v>
                </c:pt>
                <c:pt idx="1635">
                  <c:v>7.1412477493286</c:v>
                </c:pt>
                <c:pt idx="1636">
                  <c:v>7.1018714904784996</c:v>
                </c:pt>
                <c:pt idx="1637">
                  <c:v>7.0940365791320996</c:v>
                </c:pt>
                <c:pt idx="1638">
                  <c:v>7.1328759193420002</c:v>
                </c:pt>
                <c:pt idx="1639">
                  <c:v>7.1381731033325</c:v>
                </c:pt>
                <c:pt idx="1640">
                  <c:v>7.1626663208007999</c:v>
                </c:pt>
                <c:pt idx="1641">
                  <c:v>7.146550655365</c:v>
                </c:pt>
                <c:pt idx="1642">
                  <c:v>7.1271805763245002</c:v>
                </c:pt>
                <c:pt idx="1643">
                  <c:v>7.0974950790404998</c:v>
                </c:pt>
                <c:pt idx="1644">
                  <c:v>7.2226915359496999</c:v>
                </c:pt>
                <c:pt idx="1645">
                  <c:v>7.2423667907715004</c:v>
                </c:pt>
                <c:pt idx="1646">
                  <c:v>7.2086815834045002</c:v>
                </c:pt>
                <c:pt idx="1647">
                  <c:v>7.2322177886962997</c:v>
                </c:pt>
                <c:pt idx="1648">
                  <c:v>7.2356286048889</c:v>
                </c:pt>
                <c:pt idx="1649">
                  <c:v>7.1895885467529004</c:v>
                </c:pt>
                <c:pt idx="1650">
                  <c:v>7.2113833427429004</c:v>
                </c:pt>
                <c:pt idx="1651">
                  <c:v>7.2214493751526003</c:v>
                </c:pt>
                <c:pt idx="1652">
                  <c:v>7.2378692626953001</c:v>
                </c:pt>
                <c:pt idx="1653">
                  <c:v>7.2199358940125</c:v>
                </c:pt>
                <c:pt idx="1654">
                  <c:v>7.1932010650634997</c:v>
                </c:pt>
                <c:pt idx="1655">
                  <c:v>7.2019510269165004</c:v>
                </c:pt>
                <c:pt idx="1656">
                  <c:v>7.2465763092040998</c:v>
                </c:pt>
                <c:pt idx="1657">
                  <c:v>7.2369909286498997</c:v>
                </c:pt>
                <c:pt idx="1658">
                  <c:v>7.2434811592101997</c:v>
                </c:pt>
                <c:pt idx="1659">
                  <c:v>7.2185573577881001</c:v>
                </c:pt>
                <c:pt idx="1660">
                  <c:v>7.2306184768676998</c:v>
                </c:pt>
                <c:pt idx="1661">
                  <c:v>7.2244019508362003</c:v>
                </c:pt>
                <c:pt idx="1662">
                  <c:v>7.3255686759948997</c:v>
                </c:pt>
                <c:pt idx="1663">
                  <c:v>7.3420677185059002</c:v>
                </c:pt>
                <c:pt idx="1664">
                  <c:v>7.3388915061951003</c:v>
                </c:pt>
                <c:pt idx="1665">
                  <c:v>7.3463850021362003</c:v>
                </c:pt>
                <c:pt idx="1666">
                  <c:v>7.3506960868834996</c:v>
                </c:pt>
                <c:pt idx="1667">
                  <c:v>7.3117814064026003</c:v>
                </c:pt>
                <c:pt idx="1668">
                  <c:v>7.4378156661987003</c:v>
                </c:pt>
                <c:pt idx="1669">
                  <c:v>7.4133644104004004</c:v>
                </c:pt>
                <c:pt idx="1670">
                  <c:v>7.4472169876098997</c:v>
                </c:pt>
                <c:pt idx="1671">
                  <c:v>7.4261388778687003</c:v>
                </c:pt>
                <c:pt idx="1672">
                  <c:v>7.4008045196532999</c:v>
                </c:pt>
                <c:pt idx="1673">
                  <c:v>7.4113678932190004</c:v>
                </c:pt>
                <c:pt idx="1674">
                  <c:v>7.51811170578</c:v>
                </c:pt>
                <c:pt idx="1675">
                  <c:v>7.5092487335204998</c:v>
                </c:pt>
                <c:pt idx="1676">
                  <c:v>7.5307912826537997</c:v>
                </c:pt>
                <c:pt idx="1677">
                  <c:v>7.5213088989257999</c:v>
                </c:pt>
                <c:pt idx="1678">
                  <c:v>7.4831304550170996</c:v>
                </c:pt>
              </c:numCache>
            </c:numRef>
          </c:xVal>
          <c:yVal>
            <c:numRef>
              <c:f>VPTG1!$N$1228:$N$2906</c:f>
              <c:numCache>
                <c:formatCode>General</c:formatCode>
                <c:ptCount val="1679"/>
                <c:pt idx="0">
                  <c:v>2.0035881676121241E-2</c:v>
                </c:pt>
                <c:pt idx="1">
                  <c:v>2.1584043831398825E-2</c:v>
                </c:pt>
                <c:pt idx="2">
                  <c:v>2.2411129888697996E-2</c:v>
                </c:pt>
                <c:pt idx="3">
                  <c:v>2.2058409733155791E-2</c:v>
                </c:pt>
                <c:pt idx="4">
                  <c:v>2.0619377500811015E-2</c:v>
                </c:pt>
                <c:pt idx="5">
                  <c:v>2.124476761507885E-2</c:v>
                </c:pt>
                <c:pt idx="6">
                  <c:v>2.0679467844800997E-2</c:v>
                </c:pt>
                <c:pt idx="7">
                  <c:v>2.0301207250708928E-2</c:v>
                </c:pt>
                <c:pt idx="8">
                  <c:v>2.050157926826926E-2</c:v>
                </c:pt>
                <c:pt idx="9">
                  <c:v>2.077149595662716E-2</c:v>
                </c:pt>
                <c:pt idx="10">
                  <c:v>2.1212972251020829E-2</c:v>
                </c:pt>
                <c:pt idx="11">
                  <c:v>2.1095401546454735E-2</c:v>
                </c:pt>
                <c:pt idx="12">
                  <c:v>2.1548098190139316E-2</c:v>
                </c:pt>
                <c:pt idx="13">
                  <c:v>2.1343484664884661E-2</c:v>
                </c:pt>
                <c:pt idx="14">
                  <c:v>2.1506924740734901E-2</c:v>
                </c:pt>
                <c:pt idx="15">
                  <c:v>2.0742254184609968E-2</c:v>
                </c:pt>
                <c:pt idx="16">
                  <c:v>2.0657754196964834E-2</c:v>
                </c:pt>
                <c:pt idx="17">
                  <c:v>2.0793104171803547E-2</c:v>
                </c:pt>
                <c:pt idx="18">
                  <c:v>2.0700774567730215E-2</c:v>
                </c:pt>
                <c:pt idx="19">
                  <c:v>2.0687494573506503E-2</c:v>
                </c:pt>
                <c:pt idx="20">
                  <c:v>2.0787845702033535E-2</c:v>
                </c:pt>
                <c:pt idx="21">
                  <c:v>2.0118473932216059E-2</c:v>
                </c:pt>
                <c:pt idx="22">
                  <c:v>2.0810341122812447E-2</c:v>
                </c:pt>
                <c:pt idx="23">
                  <c:v>2.1608146402210295E-2</c:v>
                </c:pt>
                <c:pt idx="24">
                  <c:v>2.0939713469471623E-2</c:v>
                </c:pt>
                <c:pt idx="25">
                  <c:v>2.1754832663334372E-2</c:v>
                </c:pt>
                <c:pt idx="26">
                  <c:v>2.0699444854795999E-2</c:v>
                </c:pt>
                <c:pt idx="27">
                  <c:v>2.0532927308597435E-2</c:v>
                </c:pt>
                <c:pt idx="28">
                  <c:v>2.0348045959846219E-2</c:v>
                </c:pt>
                <c:pt idx="29">
                  <c:v>2.1508901984590198E-2</c:v>
                </c:pt>
                <c:pt idx="30">
                  <c:v>2.0585321036254243E-2</c:v>
                </c:pt>
                <c:pt idx="31">
                  <c:v>2.1291173632026143E-2</c:v>
                </c:pt>
                <c:pt idx="32">
                  <c:v>2.0893822610564154E-2</c:v>
                </c:pt>
                <c:pt idx="33">
                  <c:v>2.0584464947243853E-2</c:v>
                </c:pt>
                <c:pt idx="34">
                  <c:v>2.2606916238007414E-2</c:v>
                </c:pt>
                <c:pt idx="35">
                  <c:v>2.1527944466098792E-2</c:v>
                </c:pt>
                <c:pt idx="36">
                  <c:v>2.1222279225186498E-2</c:v>
                </c:pt>
                <c:pt idx="37">
                  <c:v>2.1966685459017771E-2</c:v>
                </c:pt>
                <c:pt idx="38">
                  <c:v>2.0494314712209472E-2</c:v>
                </c:pt>
                <c:pt idx="39">
                  <c:v>2.1153807597949669E-2</c:v>
                </c:pt>
                <c:pt idx="40">
                  <c:v>2.0802299139708307E-2</c:v>
                </c:pt>
                <c:pt idx="41">
                  <c:v>2.1210424191590038E-2</c:v>
                </c:pt>
                <c:pt idx="42">
                  <c:v>2.1366282037293075E-2</c:v>
                </c:pt>
                <c:pt idx="43">
                  <c:v>2.0452067753358519E-2</c:v>
                </c:pt>
                <c:pt idx="44">
                  <c:v>2.1363053890014333E-2</c:v>
                </c:pt>
                <c:pt idx="45">
                  <c:v>2.2174338426003005E-2</c:v>
                </c:pt>
                <c:pt idx="46">
                  <c:v>2.0661359943421567E-2</c:v>
                </c:pt>
                <c:pt idx="47">
                  <c:v>2.1592281269541859E-2</c:v>
                </c:pt>
                <c:pt idx="48">
                  <c:v>2.0982521416127525E-2</c:v>
                </c:pt>
                <c:pt idx="49">
                  <c:v>2.0417353447038523E-2</c:v>
                </c:pt>
                <c:pt idx="50">
                  <c:v>2.0610973429666099E-2</c:v>
                </c:pt>
                <c:pt idx="51">
                  <c:v>2.090886341536537E-2</c:v>
                </c:pt>
                <c:pt idx="52">
                  <c:v>2.1274786988403124E-2</c:v>
                </c:pt>
                <c:pt idx="53">
                  <c:v>2.0502043846521059E-2</c:v>
                </c:pt>
                <c:pt idx="54">
                  <c:v>2.0954527848258304E-2</c:v>
                </c:pt>
                <c:pt idx="55">
                  <c:v>2.1096639984813693E-2</c:v>
                </c:pt>
                <c:pt idx="56">
                  <c:v>1.9835569760986067E-2</c:v>
                </c:pt>
                <c:pt idx="57">
                  <c:v>2.1288085436760796E-2</c:v>
                </c:pt>
                <c:pt idx="58">
                  <c:v>2.0422827244086558E-2</c:v>
                </c:pt>
                <c:pt idx="59">
                  <c:v>2.0650821763127436E-2</c:v>
                </c:pt>
                <c:pt idx="60">
                  <c:v>2.0410793048883723E-2</c:v>
                </c:pt>
                <c:pt idx="61">
                  <c:v>2.0307055484258173E-2</c:v>
                </c:pt>
                <c:pt idx="62">
                  <c:v>2.0584760409219437E-2</c:v>
                </c:pt>
                <c:pt idx="63">
                  <c:v>1.9991611771432362E-2</c:v>
                </c:pt>
                <c:pt idx="64">
                  <c:v>1.996914475579803E-2</c:v>
                </c:pt>
                <c:pt idx="65">
                  <c:v>2.0425417316540635E-2</c:v>
                </c:pt>
                <c:pt idx="66">
                  <c:v>2.057663921390343E-2</c:v>
                </c:pt>
                <c:pt idx="67">
                  <c:v>2.0910077383026662E-2</c:v>
                </c:pt>
                <c:pt idx="68">
                  <c:v>2.0270919055509429E-2</c:v>
                </c:pt>
                <c:pt idx="69">
                  <c:v>2.0283418075753408E-2</c:v>
                </c:pt>
                <c:pt idx="70">
                  <c:v>2.0692462949964373E-2</c:v>
                </c:pt>
                <c:pt idx="71">
                  <c:v>2.0388243077738375E-2</c:v>
                </c:pt>
                <c:pt idx="72">
                  <c:v>2.0192101093785754E-2</c:v>
                </c:pt>
                <c:pt idx="73">
                  <c:v>2.0141652101605328E-2</c:v>
                </c:pt>
                <c:pt idx="74">
                  <c:v>1.9900020346096472E-2</c:v>
                </c:pt>
                <c:pt idx="75">
                  <c:v>2.043671044763469E-2</c:v>
                </c:pt>
                <c:pt idx="76">
                  <c:v>2.0222531562877864E-2</c:v>
                </c:pt>
                <c:pt idx="77">
                  <c:v>1.9829238282660467E-2</c:v>
                </c:pt>
                <c:pt idx="78">
                  <c:v>2.0069384461174813E-2</c:v>
                </c:pt>
                <c:pt idx="79">
                  <c:v>2.0261334651969502E-2</c:v>
                </c:pt>
                <c:pt idx="80">
                  <c:v>2.0311304796329872E-2</c:v>
                </c:pt>
                <c:pt idx="81">
                  <c:v>2.064570013139393E-2</c:v>
                </c:pt>
                <c:pt idx="82">
                  <c:v>1.9936331982771872E-2</c:v>
                </c:pt>
                <c:pt idx="83">
                  <c:v>2.0027166433926054E-2</c:v>
                </c:pt>
                <c:pt idx="84">
                  <c:v>1.9421377256739279E-2</c:v>
                </c:pt>
                <c:pt idx="85">
                  <c:v>2.0292899165394004E-2</c:v>
                </c:pt>
                <c:pt idx="86">
                  <c:v>2.0543595046316851E-2</c:v>
                </c:pt>
                <c:pt idx="87">
                  <c:v>2.0680884902769984E-2</c:v>
                </c:pt>
                <c:pt idx="88">
                  <c:v>2.0423453306645085E-2</c:v>
                </c:pt>
                <c:pt idx="89">
                  <c:v>2.0634492488195735E-2</c:v>
                </c:pt>
                <c:pt idx="90">
                  <c:v>2.0172384710969594E-2</c:v>
                </c:pt>
                <c:pt idx="91">
                  <c:v>2.054846820574073E-2</c:v>
                </c:pt>
                <c:pt idx="92">
                  <c:v>2.0310587523348134E-2</c:v>
                </c:pt>
                <c:pt idx="93">
                  <c:v>2.0648119348855902E-2</c:v>
                </c:pt>
                <c:pt idx="94">
                  <c:v>1.985543321035331E-2</c:v>
                </c:pt>
                <c:pt idx="95">
                  <c:v>1.9649126963841808E-2</c:v>
                </c:pt>
                <c:pt idx="96">
                  <c:v>2.0308245901476417E-2</c:v>
                </c:pt>
                <c:pt idx="97">
                  <c:v>1.9933862923514678E-2</c:v>
                </c:pt>
                <c:pt idx="98">
                  <c:v>2.007508743817556E-2</c:v>
                </c:pt>
                <c:pt idx="99">
                  <c:v>2.0986148337745633E-2</c:v>
                </c:pt>
                <c:pt idx="100">
                  <c:v>1.976541569631203E-2</c:v>
                </c:pt>
                <c:pt idx="101">
                  <c:v>2.006438563600144E-2</c:v>
                </c:pt>
                <c:pt idx="102">
                  <c:v>2.080666158027504E-2</c:v>
                </c:pt>
                <c:pt idx="103">
                  <c:v>2.0282503594072229E-2</c:v>
                </c:pt>
                <c:pt idx="104">
                  <c:v>2.0525661835167304E-2</c:v>
                </c:pt>
                <c:pt idx="105">
                  <c:v>1.9683010007980631E-2</c:v>
                </c:pt>
                <c:pt idx="106">
                  <c:v>2.0946478457766506E-2</c:v>
                </c:pt>
                <c:pt idx="107">
                  <c:v>2.0084042168605321E-2</c:v>
                </c:pt>
                <c:pt idx="108">
                  <c:v>2.0106422406558386E-2</c:v>
                </c:pt>
                <c:pt idx="109">
                  <c:v>2.1113548087570284E-2</c:v>
                </c:pt>
                <c:pt idx="110">
                  <c:v>1.9787908292409361E-2</c:v>
                </c:pt>
                <c:pt idx="111">
                  <c:v>1.963296557661456E-2</c:v>
                </c:pt>
                <c:pt idx="112">
                  <c:v>1.9923210479272726E-2</c:v>
                </c:pt>
                <c:pt idx="113">
                  <c:v>2.0792817023168934E-2</c:v>
                </c:pt>
                <c:pt idx="114">
                  <c:v>2.0026044783867238E-2</c:v>
                </c:pt>
                <c:pt idx="115">
                  <c:v>2.0249770193757937E-2</c:v>
                </c:pt>
                <c:pt idx="116">
                  <c:v>2.0246138260975193E-2</c:v>
                </c:pt>
                <c:pt idx="117">
                  <c:v>1.9994308702459423E-2</c:v>
                </c:pt>
                <c:pt idx="118">
                  <c:v>1.9716732157935294E-2</c:v>
                </c:pt>
                <c:pt idx="119">
                  <c:v>1.9955352631826975E-2</c:v>
                </c:pt>
                <c:pt idx="120">
                  <c:v>1.9808267043671751E-2</c:v>
                </c:pt>
                <c:pt idx="121">
                  <c:v>2.0816215621797231E-2</c:v>
                </c:pt>
                <c:pt idx="122">
                  <c:v>2.0242878299911393E-2</c:v>
                </c:pt>
                <c:pt idx="123">
                  <c:v>2.0415608040967492E-2</c:v>
                </c:pt>
                <c:pt idx="124">
                  <c:v>1.9697154362564157E-2</c:v>
                </c:pt>
                <c:pt idx="125">
                  <c:v>2.0298885690215009E-2</c:v>
                </c:pt>
                <c:pt idx="126">
                  <c:v>2.1707584559773015E-2</c:v>
                </c:pt>
                <c:pt idx="127">
                  <c:v>2.0265959472617872E-2</c:v>
                </c:pt>
                <c:pt idx="128">
                  <c:v>2.0033462513659558E-2</c:v>
                </c:pt>
                <c:pt idx="129">
                  <c:v>1.999965681344807E-2</c:v>
                </c:pt>
                <c:pt idx="130">
                  <c:v>2.0087875236020347E-2</c:v>
                </c:pt>
                <c:pt idx="131">
                  <c:v>2.0029764977449478E-2</c:v>
                </c:pt>
                <c:pt idx="132">
                  <c:v>2.0026876320272856E-2</c:v>
                </c:pt>
                <c:pt idx="133">
                  <c:v>1.9840869257062761E-2</c:v>
                </c:pt>
                <c:pt idx="134">
                  <c:v>1.9525907481555936E-2</c:v>
                </c:pt>
                <c:pt idx="135">
                  <c:v>1.9499327367255188E-2</c:v>
                </c:pt>
                <c:pt idx="136">
                  <c:v>1.9734433635663823E-2</c:v>
                </c:pt>
                <c:pt idx="137">
                  <c:v>1.9807992872739714E-2</c:v>
                </c:pt>
                <c:pt idx="138">
                  <c:v>1.9668830952890026E-2</c:v>
                </c:pt>
                <c:pt idx="139">
                  <c:v>2.0121756539404446E-2</c:v>
                </c:pt>
                <c:pt idx="140">
                  <c:v>1.988873485410679E-2</c:v>
                </c:pt>
                <c:pt idx="141">
                  <c:v>1.9291056726992516E-2</c:v>
                </c:pt>
                <c:pt idx="142">
                  <c:v>2.0323436337343237E-2</c:v>
                </c:pt>
                <c:pt idx="143">
                  <c:v>1.9980082596812197E-2</c:v>
                </c:pt>
                <c:pt idx="144">
                  <c:v>2.0002508924150401E-2</c:v>
                </c:pt>
                <c:pt idx="145">
                  <c:v>2.0373843485700732E-2</c:v>
                </c:pt>
                <c:pt idx="146">
                  <c:v>2.0392141877781326E-2</c:v>
                </c:pt>
                <c:pt idx="147">
                  <c:v>1.9711171255262085E-2</c:v>
                </c:pt>
                <c:pt idx="148">
                  <c:v>1.9748165546188346E-2</c:v>
                </c:pt>
                <c:pt idx="149">
                  <c:v>2.0014620194317826E-2</c:v>
                </c:pt>
                <c:pt idx="150">
                  <c:v>2.0195471576926461E-2</c:v>
                </c:pt>
                <c:pt idx="151">
                  <c:v>2.0478604527453415E-2</c:v>
                </c:pt>
                <c:pt idx="152">
                  <c:v>1.9977669157597432E-2</c:v>
                </c:pt>
                <c:pt idx="153">
                  <c:v>1.9897406258024473E-2</c:v>
                </c:pt>
                <c:pt idx="154">
                  <c:v>2.048705550705034E-2</c:v>
                </c:pt>
                <c:pt idx="155">
                  <c:v>1.9977151591402495E-2</c:v>
                </c:pt>
                <c:pt idx="156">
                  <c:v>1.9768377744709471E-2</c:v>
                </c:pt>
                <c:pt idx="157">
                  <c:v>2.0323875758655807E-2</c:v>
                </c:pt>
                <c:pt idx="158">
                  <c:v>2.0150450219681516E-2</c:v>
                </c:pt>
                <c:pt idx="159">
                  <c:v>1.9088015124964493E-2</c:v>
                </c:pt>
                <c:pt idx="160">
                  <c:v>1.9374672409646281E-2</c:v>
                </c:pt>
                <c:pt idx="161">
                  <c:v>1.9846262063837709E-2</c:v>
                </c:pt>
                <c:pt idx="162">
                  <c:v>1.989578800602386E-2</c:v>
                </c:pt>
                <c:pt idx="163">
                  <c:v>2.020605442694989E-2</c:v>
                </c:pt>
                <c:pt idx="164">
                  <c:v>1.9800583288144921E-2</c:v>
                </c:pt>
                <c:pt idx="165">
                  <c:v>1.9771211217170633E-2</c:v>
                </c:pt>
                <c:pt idx="166">
                  <c:v>1.9602970594146365E-2</c:v>
                </c:pt>
                <c:pt idx="167">
                  <c:v>2.0543135063834234E-2</c:v>
                </c:pt>
                <c:pt idx="168">
                  <c:v>2.0586377033980186E-2</c:v>
                </c:pt>
                <c:pt idx="169">
                  <c:v>2.0269529831295565E-2</c:v>
                </c:pt>
                <c:pt idx="170">
                  <c:v>2.0551291237294465E-2</c:v>
                </c:pt>
                <c:pt idx="171">
                  <c:v>2.0148385026248179E-2</c:v>
                </c:pt>
                <c:pt idx="172">
                  <c:v>1.9670116781693701E-2</c:v>
                </c:pt>
                <c:pt idx="173">
                  <c:v>2.023458335434599E-2</c:v>
                </c:pt>
                <c:pt idx="174">
                  <c:v>2.0849263918027782E-2</c:v>
                </c:pt>
                <c:pt idx="175">
                  <c:v>2.057752119429888E-2</c:v>
                </c:pt>
                <c:pt idx="176">
                  <c:v>2.0099037579719179E-2</c:v>
                </c:pt>
                <c:pt idx="177">
                  <c:v>1.954134747733766E-2</c:v>
                </c:pt>
                <c:pt idx="178">
                  <c:v>2.0000361764349304E-2</c:v>
                </c:pt>
                <c:pt idx="179">
                  <c:v>2.0784940357196639E-2</c:v>
                </c:pt>
                <c:pt idx="180">
                  <c:v>2.0365960476333832E-2</c:v>
                </c:pt>
                <c:pt idx="181">
                  <c:v>2.0207279464048735E-2</c:v>
                </c:pt>
                <c:pt idx="182">
                  <c:v>2.0452740258409825E-2</c:v>
                </c:pt>
                <c:pt idx="183">
                  <c:v>1.9729153366556753E-2</c:v>
                </c:pt>
                <c:pt idx="184">
                  <c:v>2.0240487204549476E-2</c:v>
                </c:pt>
                <c:pt idx="185">
                  <c:v>2.0408691772472919E-2</c:v>
                </c:pt>
                <c:pt idx="186">
                  <c:v>2.0575943849442641E-2</c:v>
                </c:pt>
                <c:pt idx="187">
                  <c:v>2.067748505349511E-2</c:v>
                </c:pt>
                <c:pt idx="188">
                  <c:v>2.023717125038179E-2</c:v>
                </c:pt>
                <c:pt idx="189">
                  <c:v>1.9568865605919333E-2</c:v>
                </c:pt>
                <c:pt idx="190">
                  <c:v>2.0181938147808831E-2</c:v>
                </c:pt>
                <c:pt idx="191">
                  <c:v>2.0334332749618558E-2</c:v>
                </c:pt>
                <c:pt idx="192">
                  <c:v>2.0216123487275837E-2</c:v>
                </c:pt>
                <c:pt idx="193">
                  <c:v>2.0654826312768389E-2</c:v>
                </c:pt>
                <c:pt idx="194">
                  <c:v>2.0192198609132687E-2</c:v>
                </c:pt>
                <c:pt idx="195">
                  <c:v>2.0050995597729229E-2</c:v>
                </c:pt>
                <c:pt idx="196">
                  <c:v>1.9990487031417158E-2</c:v>
                </c:pt>
                <c:pt idx="197">
                  <c:v>2.0231294976428938E-2</c:v>
                </c:pt>
                <c:pt idx="198">
                  <c:v>2.0906596802733889E-2</c:v>
                </c:pt>
                <c:pt idx="199">
                  <c:v>2.1029976725434201E-2</c:v>
                </c:pt>
                <c:pt idx="200">
                  <c:v>2.0888652706100786E-2</c:v>
                </c:pt>
                <c:pt idx="201">
                  <c:v>2.0608783112104474E-2</c:v>
                </c:pt>
                <c:pt idx="202">
                  <c:v>1.9922653523750004E-2</c:v>
                </c:pt>
                <c:pt idx="203">
                  <c:v>2.0634194655977725E-2</c:v>
                </c:pt>
                <c:pt idx="204">
                  <c:v>2.0075150566684428E-2</c:v>
                </c:pt>
                <c:pt idx="205">
                  <c:v>2.0752950368485484E-2</c:v>
                </c:pt>
                <c:pt idx="206">
                  <c:v>2.0597310912127843E-2</c:v>
                </c:pt>
                <c:pt idx="207">
                  <c:v>2.0728491668442366E-2</c:v>
                </c:pt>
                <c:pt idx="208">
                  <c:v>2.0875671510995099E-2</c:v>
                </c:pt>
                <c:pt idx="209">
                  <c:v>1.9774358532547821E-2</c:v>
                </c:pt>
                <c:pt idx="210">
                  <c:v>2.0127859634841535E-2</c:v>
                </c:pt>
                <c:pt idx="211">
                  <c:v>2.0062693204779481E-2</c:v>
                </c:pt>
                <c:pt idx="212">
                  <c:v>2.0439214810926146E-2</c:v>
                </c:pt>
                <c:pt idx="213">
                  <c:v>2.0715434489579698E-2</c:v>
                </c:pt>
                <c:pt idx="214">
                  <c:v>2.0220863513232087E-2</c:v>
                </c:pt>
                <c:pt idx="215">
                  <c:v>2.0553877333194873E-2</c:v>
                </c:pt>
                <c:pt idx="216">
                  <c:v>1.972989777222197E-2</c:v>
                </c:pt>
                <c:pt idx="217">
                  <c:v>2.0572818853935908E-2</c:v>
                </c:pt>
                <c:pt idx="218">
                  <c:v>2.0277927290469244E-2</c:v>
                </c:pt>
                <c:pt idx="219">
                  <c:v>2.0151719866177184E-2</c:v>
                </c:pt>
                <c:pt idx="220">
                  <c:v>2.0247947594214045E-2</c:v>
                </c:pt>
                <c:pt idx="221">
                  <c:v>2.0513494097169613E-2</c:v>
                </c:pt>
                <c:pt idx="222">
                  <c:v>2.0641302909522333E-2</c:v>
                </c:pt>
                <c:pt idx="223">
                  <c:v>1.9897214909225192E-2</c:v>
                </c:pt>
                <c:pt idx="224">
                  <c:v>2.0303247939769273E-2</c:v>
                </c:pt>
                <c:pt idx="225">
                  <c:v>2.1029618461489069E-2</c:v>
                </c:pt>
                <c:pt idx="226">
                  <c:v>2.042293631644353E-2</c:v>
                </c:pt>
                <c:pt idx="227">
                  <c:v>2.0727640270547291E-2</c:v>
                </c:pt>
                <c:pt idx="228">
                  <c:v>2.0508420856188904E-2</c:v>
                </c:pt>
                <c:pt idx="229">
                  <c:v>2.0782134179395655E-2</c:v>
                </c:pt>
                <c:pt idx="230">
                  <c:v>1.9704288868126699E-2</c:v>
                </c:pt>
                <c:pt idx="231">
                  <c:v>2.0464780793071902E-2</c:v>
                </c:pt>
                <c:pt idx="232">
                  <c:v>2.0546228181300502E-2</c:v>
                </c:pt>
                <c:pt idx="233">
                  <c:v>2.0778099433488066E-2</c:v>
                </c:pt>
                <c:pt idx="234">
                  <c:v>2.0402123235893868E-2</c:v>
                </c:pt>
                <c:pt idx="235">
                  <c:v>2.080297161494472E-2</c:v>
                </c:pt>
                <c:pt idx="236">
                  <c:v>2.0526707513986421E-2</c:v>
                </c:pt>
                <c:pt idx="237">
                  <c:v>2.0232148740034456E-2</c:v>
                </c:pt>
                <c:pt idx="238">
                  <c:v>2.0366933002630427E-2</c:v>
                </c:pt>
                <c:pt idx="239">
                  <c:v>2.0367529617607162E-2</c:v>
                </c:pt>
                <c:pt idx="240">
                  <c:v>2.0589494123900615E-2</c:v>
                </c:pt>
                <c:pt idx="241">
                  <c:v>2.0413526444821976E-2</c:v>
                </c:pt>
                <c:pt idx="242">
                  <c:v>2.0557480525764598E-2</c:v>
                </c:pt>
                <c:pt idx="243">
                  <c:v>2.0662140996093484E-2</c:v>
                </c:pt>
                <c:pt idx="244">
                  <c:v>1.9434684083185844E-2</c:v>
                </c:pt>
                <c:pt idx="245">
                  <c:v>1.9963061122796597E-2</c:v>
                </c:pt>
                <c:pt idx="246">
                  <c:v>2.040038175669287E-2</c:v>
                </c:pt>
                <c:pt idx="247">
                  <c:v>2.0417498876266676E-2</c:v>
                </c:pt>
                <c:pt idx="248">
                  <c:v>2.0287661791098664E-2</c:v>
                </c:pt>
                <c:pt idx="249">
                  <c:v>2.0453991557043229E-2</c:v>
                </c:pt>
                <c:pt idx="250">
                  <c:v>2.0800655119065391E-2</c:v>
                </c:pt>
                <c:pt idx="251">
                  <c:v>2.0001381140551198E-2</c:v>
                </c:pt>
                <c:pt idx="252">
                  <c:v>2.028657704885152E-2</c:v>
                </c:pt>
                <c:pt idx="253">
                  <c:v>2.0444634548216736E-2</c:v>
                </c:pt>
                <c:pt idx="254">
                  <c:v>2.0433772425845424E-2</c:v>
                </c:pt>
                <c:pt idx="255">
                  <c:v>2.0175180072549759E-2</c:v>
                </c:pt>
                <c:pt idx="256">
                  <c:v>2.0719072918246005E-2</c:v>
                </c:pt>
                <c:pt idx="257">
                  <c:v>2.049235793708341E-2</c:v>
                </c:pt>
                <c:pt idx="258">
                  <c:v>1.9683947271654907E-2</c:v>
                </c:pt>
                <c:pt idx="259">
                  <c:v>2.0223195480383493E-2</c:v>
                </c:pt>
                <c:pt idx="260">
                  <c:v>1.9938138846250734E-2</c:v>
                </c:pt>
                <c:pt idx="261">
                  <c:v>2.0217980453155111E-2</c:v>
                </c:pt>
                <c:pt idx="262">
                  <c:v>2.0088760521177501E-2</c:v>
                </c:pt>
                <c:pt idx="263">
                  <c:v>2.0247965251892725E-2</c:v>
                </c:pt>
                <c:pt idx="264">
                  <c:v>2.0386001681835617E-2</c:v>
                </c:pt>
                <c:pt idx="265">
                  <c:v>1.9599000490561954E-2</c:v>
                </c:pt>
                <c:pt idx="266">
                  <c:v>1.9908251723939702E-2</c:v>
                </c:pt>
                <c:pt idx="267">
                  <c:v>2.0307318229196764E-2</c:v>
                </c:pt>
                <c:pt idx="268">
                  <c:v>2.0261787868559328E-2</c:v>
                </c:pt>
                <c:pt idx="269">
                  <c:v>2.0247747938871085E-2</c:v>
                </c:pt>
                <c:pt idx="270">
                  <c:v>2.0574076080597248E-2</c:v>
                </c:pt>
                <c:pt idx="271">
                  <c:v>2.0616466408100512E-2</c:v>
                </c:pt>
                <c:pt idx="272">
                  <c:v>1.996415923713878E-2</c:v>
                </c:pt>
                <c:pt idx="273">
                  <c:v>2.0077905268179042E-2</c:v>
                </c:pt>
                <c:pt idx="274">
                  <c:v>2.0288251742223835E-2</c:v>
                </c:pt>
                <c:pt idx="275">
                  <c:v>1.9881950613810432E-2</c:v>
                </c:pt>
                <c:pt idx="276">
                  <c:v>2.0211980465825657E-2</c:v>
                </c:pt>
                <c:pt idx="277">
                  <c:v>2.0191477362430228E-2</c:v>
                </c:pt>
                <c:pt idx="278">
                  <c:v>2.0191183894911809E-2</c:v>
                </c:pt>
                <c:pt idx="279">
                  <c:v>1.9826130439686625E-2</c:v>
                </c:pt>
                <c:pt idx="280">
                  <c:v>2.0438881047666294E-2</c:v>
                </c:pt>
                <c:pt idx="281">
                  <c:v>2.0797676855612863E-2</c:v>
                </c:pt>
                <c:pt idx="282">
                  <c:v>2.0380797658273483E-2</c:v>
                </c:pt>
                <c:pt idx="283">
                  <c:v>2.1144278423886165E-2</c:v>
                </c:pt>
                <c:pt idx="284">
                  <c:v>2.0476361490800208E-2</c:v>
                </c:pt>
                <c:pt idx="285">
                  <c:v>2.0757436394215574E-2</c:v>
                </c:pt>
                <c:pt idx="286">
                  <c:v>1.9797816601204228E-2</c:v>
                </c:pt>
                <c:pt idx="287">
                  <c:v>2.0305727745682744E-2</c:v>
                </c:pt>
                <c:pt idx="288">
                  <c:v>2.1190102543293232E-2</c:v>
                </c:pt>
                <c:pt idx="289">
                  <c:v>2.1180085910173913E-2</c:v>
                </c:pt>
                <c:pt idx="290">
                  <c:v>2.0571487648724598E-2</c:v>
                </c:pt>
                <c:pt idx="291">
                  <c:v>2.0986566093446405E-2</c:v>
                </c:pt>
                <c:pt idx="292">
                  <c:v>2.0576494844883966E-2</c:v>
                </c:pt>
                <c:pt idx="293">
                  <c:v>2.0169935465957911E-2</c:v>
                </c:pt>
                <c:pt idx="294">
                  <c:v>2.0831809031321813E-2</c:v>
                </c:pt>
                <c:pt idx="295">
                  <c:v>2.0338386465027933E-2</c:v>
                </c:pt>
                <c:pt idx="296">
                  <c:v>2.0547262308774124E-2</c:v>
                </c:pt>
                <c:pt idx="297">
                  <c:v>2.0955708549366632E-2</c:v>
                </c:pt>
                <c:pt idx="298">
                  <c:v>2.0572529180203612E-2</c:v>
                </c:pt>
                <c:pt idx="299">
                  <c:v>2.1639416639606807E-2</c:v>
                </c:pt>
                <c:pt idx="300">
                  <c:v>2.0079854178279923E-2</c:v>
                </c:pt>
                <c:pt idx="301">
                  <c:v>2.0523299734765774E-2</c:v>
                </c:pt>
                <c:pt idx="302">
                  <c:v>2.0045611308932315E-2</c:v>
                </c:pt>
                <c:pt idx="303">
                  <c:v>2.0374616031745316E-2</c:v>
                </c:pt>
                <c:pt idx="304">
                  <c:v>2.0329041617539626E-2</c:v>
                </c:pt>
                <c:pt idx="305">
                  <c:v>2.1224094626100167E-2</c:v>
                </c:pt>
                <c:pt idx="306">
                  <c:v>2.0349803386056818E-2</c:v>
                </c:pt>
                <c:pt idx="307">
                  <c:v>2.0071271151043658E-2</c:v>
                </c:pt>
                <c:pt idx="308">
                  <c:v>2.1102302284533424E-2</c:v>
                </c:pt>
                <c:pt idx="309">
                  <c:v>2.0714691159622978E-2</c:v>
                </c:pt>
                <c:pt idx="310">
                  <c:v>2.0592045331888569E-2</c:v>
                </c:pt>
                <c:pt idx="311">
                  <c:v>2.0563295776162633E-2</c:v>
                </c:pt>
                <c:pt idx="312">
                  <c:v>2.0617184602620738E-2</c:v>
                </c:pt>
                <c:pt idx="313">
                  <c:v>2.0957731442218835E-2</c:v>
                </c:pt>
                <c:pt idx="314">
                  <c:v>1.9707827336606004E-2</c:v>
                </c:pt>
                <c:pt idx="315">
                  <c:v>2.0833894476550117E-2</c:v>
                </c:pt>
                <c:pt idx="316">
                  <c:v>2.0327203872423229E-2</c:v>
                </c:pt>
                <c:pt idx="317">
                  <c:v>2.0238095699927766E-2</c:v>
                </c:pt>
                <c:pt idx="318">
                  <c:v>2.0686999909836537E-2</c:v>
                </c:pt>
                <c:pt idx="319">
                  <c:v>2.0705408435837333E-2</c:v>
                </c:pt>
                <c:pt idx="320">
                  <c:v>2.052133840828526E-2</c:v>
                </c:pt>
                <c:pt idx="321">
                  <c:v>1.9786921696739557E-2</c:v>
                </c:pt>
                <c:pt idx="322">
                  <c:v>2.0298174432894837E-2</c:v>
                </c:pt>
                <c:pt idx="323">
                  <c:v>2.0308438644139337E-2</c:v>
                </c:pt>
                <c:pt idx="324">
                  <c:v>1.9892362863771967E-2</c:v>
                </c:pt>
                <c:pt idx="325">
                  <c:v>2.0400820617774547E-2</c:v>
                </c:pt>
                <c:pt idx="326">
                  <c:v>2.0073085637754052E-2</c:v>
                </c:pt>
                <c:pt idx="327">
                  <c:v>2.0492063443633579E-2</c:v>
                </c:pt>
                <c:pt idx="328">
                  <c:v>1.970180704882709E-2</c:v>
                </c:pt>
                <c:pt idx="329">
                  <c:v>2.0531088432173258E-2</c:v>
                </c:pt>
                <c:pt idx="330">
                  <c:v>2.0310155036033672E-2</c:v>
                </c:pt>
                <c:pt idx="331">
                  <c:v>2.0274837282069608E-2</c:v>
                </c:pt>
                <c:pt idx="332">
                  <c:v>2.0129213242970321E-2</c:v>
                </c:pt>
                <c:pt idx="333">
                  <c:v>2.0561616996612492E-2</c:v>
                </c:pt>
                <c:pt idx="334">
                  <c:v>2.0453327477762986E-2</c:v>
                </c:pt>
                <c:pt idx="335">
                  <c:v>2.04042801729564E-2</c:v>
                </c:pt>
                <c:pt idx="336">
                  <c:v>2.0653034731889498E-2</c:v>
                </c:pt>
                <c:pt idx="337">
                  <c:v>2.0666526502004429E-2</c:v>
                </c:pt>
                <c:pt idx="338">
                  <c:v>2.0530588808500519E-2</c:v>
                </c:pt>
                <c:pt idx="339">
                  <c:v>2.0514613094175658E-2</c:v>
                </c:pt>
                <c:pt idx="340">
                  <c:v>2.0714386907944551E-2</c:v>
                </c:pt>
                <c:pt idx="341">
                  <c:v>2.0657841985177273E-2</c:v>
                </c:pt>
                <c:pt idx="342">
                  <c:v>2.0047218483394372E-2</c:v>
                </c:pt>
                <c:pt idx="343">
                  <c:v>2.0575290763832795E-2</c:v>
                </c:pt>
                <c:pt idx="344">
                  <c:v>2.0469506068820927E-2</c:v>
                </c:pt>
                <c:pt idx="345">
                  <c:v>2.0888656548069678E-2</c:v>
                </c:pt>
                <c:pt idx="346">
                  <c:v>2.0593086381413741E-2</c:v>
                </c:pt>
                <c:pt idx="347">
                  <c:v>2.0857385486489806E-2</c:v>
                </c:pt>
                <c:pt idx="348">
                  <c:v>2.1010449041312471E-2</c:v>
                </c:pt>
                <c:pt idx="349">
                  <c:v>2.0362913030110268E-2</c:v>
                </c:pt>
                <c:pt idx="350">
                  <c:v>2.1086043762077507E-2</c:v>
                </c:pt>
                <c:pt idx="351">
                  <c:v>2.0809319251457462E-2</c:v>
                </c:pt>
                <c:pt idx="352">
                  <c:v>2.0737765661817245E-2</c:v>
                </c:pt>
                <c:pt idx="353">
                  <c:v>2.1128377405047007E-2</c:v>
                </c:pt>
                <c:pt idx="354">
                  <c:v>2.0866430006702977E-2</c:v>
                </c:pt>
                <c:pt idx="355">
                  <c:v>2.066073352874721E-2</c:v>
                </c:pt>
                <c:pt idx="356">
                  <c:v>1.9722038701875392E-2</c:v>
                </c:pt>
                <c:pt idx="357">
                  <c:v>2.0238134647164056E-2</c:v>
                </c:pt>
                <c:pt idx="358">
                  <c:v>2.0459923027077175E-2</c:v>
                </c:pt>
                <c:pt idx="359">
                  <c:v>2.0459238169947862E-2</c:v>
                </c:pt>
                <c:pt idx="360">
                  <c:v>2.0331399086299919E-2</c:v>
                </c:pt>
                <c:pt idx="361">
                  <c:v>2.0554888440973317E-2</c:v>
                </c:pt>
                <c:pt idx="362">
                  <c:v>2.0704026793872222E-2</c:v>
                </c:pt>
                <c:pt idx="363">
                  <c:v>1.9655434623578449E-2</c:v>
                </c:pt>
                <c:pt idx="364">
                  <c:v>2.0061948806272878E-2</c:v>
                </c:pt>
                <c:pt idx="365">
                  <c:v>2.0440809415251265E-2</c:v>
                </c:pt>
                <c:pt idx="366">
                  <c:v>2.0359542755095373E-2</c:v>
                </c:pt>
                <c:pt idx="367">
                  <c:v>2.0633556682430096E-2</c:v>
                </c:pt>
                <c:pt idx="368">
                  <c:v>2.0806899602110716E-2</c:v>
                </c:pt>
                <c:pt idx="369">
                  <c:v>2.0759318522188895E-2</c:v>
                </c:pt>
                <c:pt idx="370">
                  <c:v>1.9881867545228256E-2</c:v>
                </c:pt>
                <c:pt idx="371">
                  <c:v>2.062402358183105E-2</c:v>
                </c:pt>
                <c:pt idx="372">
                  <c:v>2.0386046068696293E-2</c:v>
                </c:pt>
                <c:pt idx="373">
                  <c:v>2.0379718658088644E-2</c:v>
                </c:pt>
                <c:pt idx="374">
                  <c:v>2.055942543235106E-2</c:v>
                </c:pt>
                <c:pt idx="375">
                  <c:v>2.079064712135071E-2</c:v>
                </c:pt>
                <c:pt idx="376">
                  <c:v>2.0498941171654121E-2</c:v>
                </c:pt>
                <c:pt idx="377">
                  <c:v>1.983287057452765E-2</c:v>
                </c:pt>
                <c:pt idx="378">
                  <c:v>2.0643227678848051E-2</c:v>
                </c:pt>
                <c:pt idx="379">
                  <c:v>2.0616597377761635E-2</c:v>
                </c:pt>
                <c:pt idx="380">
                  <c:v>2.0393980696613825E-2</c:v>
                </c:pt>
                <c:pt idx="381">
                  <c:v>2.0427944017880582E-2</c:v>
                </c:pt>
                <c:pt idx="382">
                  <c:v>2.0688868600023474E-2</c:v>
                </c:pt>
                <c:pt idx="383">
                  <c:v>2.0553570221637344E-2</c:v>
                </c:pt>
                <c:pt idx="384">
                  <c:v>2.008395677098956E-2</c:v>
                </c:pt>
                <c:pt idx="385">
                  <c:v>2.096294879935405E-2</c:v>
                </c:pt>
                <c:pt idx="386">
                  <c:v>2.0595215410838159E-2</c:v>
                </c:pt>
                <c:pt idx="387">
                  <c:v>2.0828717149058613E-2</c:v>
                </c:pt>
                <c:pt idx="388">
                  <c:v>2.070921126509593E-2</c:v>
                </c:pt>
                <c:pt idx="389">
                  <c:v>2.0800409718610576E-2</c:v>
                </c:pt>
                <c:pt idx="390">
                  <c:v>2.0817657350157961E-2</c:v>
                </c:pt>
                <c:pt idx="391">
                  <c:v>2.0138554336328888E-2</c:v>
                </c:pt>
                <c:pt idx="392">
                  <c:v>2.1258885325562065E-2</c:v>
                </c:pt>
                <c:pt idx="393">
                  <c:v>2.0455271704944072E-2</c:v>
                </c:pt>
                <c:pt idx="394">
                  <c:v>2.0635034456080614E-2</c:v>
                </c:pt>
                <c:pt idx="395">
                  <c:v>2.0847303924320344E-2</c:v>
                </c:pt>
                <c:pt idx="396">
                  <c:v>2.0429273533162432E-2</c:v>
                </c:pt>
                <c:pt idx="397">
                  <c:v>2.1096304359339638E-2</c:v>
                </c:pt>
                <c:pt idx="398">
                  <c:v>1.9872002633354487E-2</c:v>
                </c:pt>
                <c:pt idx="399">
                  <c:v>2.0409711648312526E-2</c:v>
                </c:pt>
                <c:pt idx="400">
                  <c:v>2.0461306840200113E-2</c:v>
                </c:pt>
                <c:pt idx="401">
                  <c:v>2.0619828375456142E-2</c:v>
                </c:pt>
                <c:pt idx="402">
                  <c:v>2.0737293964709975E-2</c:v>
                </c:pt>
                <c:pt idx="403">
                  <c:v>2.058482079928086E-2</c:v>
                </c:pt>
                <c:pt idx="404">
                  <c:v>2.0784966555234086E-2</c:v>
                </c:pt>
                <c:pt idx="405">
                  <c:v>1.9951662051321047E-2</c:v>
                </c:pt>
                <c:pt idx="406">
                  <c:v>2.0586243733899442E-2</c:v>
                </c:pt>
                <c:pt idx="407">
                  <c:v>2.0444733559178564E-2</c:v>
                </c:pt>
                <c:pt idx="408">
                  <c:v>2.0506805129918811E-2</c:v>
                </c:pt>
                <c:pt idx="409">
                  <c:v>2.0788252200168555E-2</c:v>
                </c:pt>
                <c:pt idx="410">
                  <c:v>2.0724017412531298E-2</c:v>
                </c:pt>
                <c:pt idx="411">
                  <c:v>1.9717435400147879E-2</c:v>
                </c:pt>
                <c:pt idx="412">
                  <c:v>2.0400861394514119E-2</c:v>
                </c:pt>
                <c:pt idx="413">
                  <c:v>2.0477677239098619E-2</c:v>
                </c:pt>
                <c:pt idx="414">
                  <c:v>2.0448757304279384E-2</c:v>
                </c:pt>
                <c:pt idx="415">
                  <c:v>2.0785055039861108E-2</c:v>
                </c:pt>
                <c:pt idx="416">
                  <c:v>2.0720989568492665E-2</c:v>
                </c:pt>
                <c:pt idx="417">
                  <c:v>1.9709036144863523E-2</c:v>
                </c:pt>
                <c:pt idx="418">
                  <c:v>2.0323486326060469E-2</c:v>
                </c:pt>
                <c:pt idx="419">
                  <c:v>2.0630192374352589E-2</c:v>
                </c:pt>
                <c:pt idx="420">
                  <c:v>2.05410838093683E-2</c:v>
                </c:pt>
                <c:pt idx="421">
                  <c:v>2.0456681507223174E-2</c:v>
                </c:pt>
                <c:pt idx="422">
                  <c:v>2.0738050955502865E-2</c:v>
                </c:pt>
                <c:pt idx="423">
                  <c:v>1.9939484792506301E-2</c:v>
                </c:pt>
                <c:pt idx="424">
                  <c:v>2.0572460610523126E-2</c:v>
                </c:pt>
                <c:pt idx="425">
                  <c:v>2.0723094585908788E-2</c:v>
                </c:pt>
                <c:pt idx="426">
                  <c:v>2.0812372153236777E-2</c:v>
                </c:pt>
                <c:pt idx="427">
                  <c:v>2.0811052496455689E-2</c:v>
                </c:pt>
                <c:pt idx="428">
                  <c:v>2.0803253919593295E-2</c:v>
                </c:pt>
                <c:pt idx="429">
                  <c:v>2.01074389543889E-2</c:v>
                </c:pt>
                <c:pt idx="430">
                  <c:v>2.0857664037968252E-2</c:v>
                </c:pt>
                <c:pt idx="431">
                  <c:v>2.0722581451325908E-2</c:v>
                </c:pt>
                <c:pt idx="432">
                  <c:v>2.0908493182024153E-2</c:v>
                </c:pt>
                <c:pt idx="433">
                  <c:v>2.0877846616445705E-2</c:v>
                </c:pt>
                <c:pt idx="434">
                  <c:v>2.0853831488011121E-2</c:v>
                </c:pt>
                <c:pt idx="435">
                  <c:v>2.0573034526204452E-2</c:v>
                </c:pt>
                <c:pt idx="436">
                  <c:v>2.1209110987664193E-2</c:v>
                </c:pt>
                <c:pt idx="437">
                  <c:v>2.1159629706907521E-2</c:v>
                </c:pt>
                <c:pt idx="438">
                  <c:v>2.1461046329545187E-2</c:v>
                </c:pt>
                <c:pt idx="439">
                  <c:v>2.1004410206984601E-2</c:v>
                </c:pt>
                <c:pt idx="440">
                  <c:v>2.1336615843823042E-2</c:v>
                </c:pt>
                <c:pt idx="441">
                  <c:v>2.0820421698259685E-2</c:v>
                </c:pt>
                <c:pt idx="442">
                  <c:v>2.1486243991179901E-2</c:v>
                </c:pt>
                <c:pt idx="443">
                  <c:v>2.1375000058596192E-2</c:v>
                </c:pt>
                <c:pt idx="444">
                  <c:v>2.1431427338777582E-2</c:v>
                </c:pt>
                <c:pt idx="445">
                  <c:v>2.1421292271874854E-2</c:v>
                </c:pt>
                <c:pt idx="446">
                  <c:v>2.1510932917364545E-2</c:v>
                </c:pt>
                <c:pt idx="447">
                  <c:v>2.0835459711797191E-2</c:v>
                </c:pt>
                <c:pt idx="448">
                  <c:v>2.1242178678079406E-2</c:v>
                </c:pt>
                <c:pt idx="449">
                  <c:v>2.1701000467290101E-2</c:v>
                </c:pt>
                <c:pt idx="450">
                  <c:v>2.1576293891666386E-2</c:v>
                </c:pt>
                <c:pt idx="451">
                  <c:v>2.1458467455785203E-2</c:v>
                </c:pt>
                <c:pt idx="452">
                  <c:v>2.1769658167535722E-2</c:v>
                </c:pt>
                <c:pt idx="453">
                  <c:v>2.0988705539167672E-2</c:v>
                </c:pt>
                <c:pt idx="454">
                  <c:v>2.1289402547759899E-2</c:v>
                </c:pt>
                <c:pt idx="455">
                  <c:v>2.1830725676810409E-2</c:v>
                </c:pt>
                <c:pt idx="456">
                  <c:v>2.1519529817953291E-2</c:v>
                </c:pt>
                <c:pt idx="457">
                  <c:v>2.168608003076718E-2</c:v>
                </c:pt>
                <c:pt idx="458">
                  <c:v>2.2088656084682027E-2</c:v>
                </c:pt>
                <c:pt idx="459">
                  <c:v>2.1059146916172243E-2</c:v>
                </c:pt>
                <c:pt idx="460">
                  <c:v>2.157413779918262E-2</c:v>
                </c:pt>
                <c:pt idx="461">
                  <c:v>2.2122341329056962E-2</c:v>
                </c:pt>
                <c:pt idx="462">
                  <c:v>2.1965797757008867E-2</c:v>
                </c:pt>
                <c:pt idx="463">
                  <c:v>2.2112177698800643E-2</c:v>
                </c:pt>
                <c:pt idx="464">
                  <c:v>2.2001241068287013E-2</c:v>
                </c:pt>
                <c:pt idx="465">
                  <c:v>2.129008916475968E-2</c:v>
                </c:pt>
                <c:pt idx="466">
                  <c:v>2.166055149258651E-2</c:v>
                </c:pt>
                <c:pt idx="467">
                  <c:v>2.2164281205627235E-2</c:v>
                </c:pt>
                <c:pt idx="468">
                  <c:v>2.2329264236831445E-2</c:v>
                </c:pt>
                <c:pt idx="469">
                  <c:v>2.2376835371706424E-2</c:v>
                </c:pt>
                <c:pt idx="470">
                  <c:v>2.2296040063588009E-2</c:v>
                </c:pt>
                <c:pt idx="471">
                  <c:v>2.1630292288130293E-2</c:v>
                </c:pt>
                <c:pt idx="472">
                  <c:v>2.2488233661828502E-2</c:v>
                </c:pt>
                <c:pt idx="473">
                  <c:v>2.2405273957014634E-2</c:v>
                </c:pt>
                <c:pt idx="474">
                  <c:v>2.2519781171719384E-2</c:v>
                </c:pt>
                <c:pt idx="475">
                  <c:v>2.2543352627488033E-2</c:v>
                </c:pt>
                <c:pt idx="476">
                  <c:v>2.2419989100110758E-2</c:v>
                </c:pt>
                <c:pt idx="477">
                  <c:v>2.1612102378547264E-2</c:v>
                </c:pt>
                <c:pt idx="478">
                  <c:v>2.2354050926962597E-2</c:v>
                </c:pt>
                <c:pt idx="479">
                  <c:v>2.2352977645688717E-2</c:v>
                </c:pt>
                <c:pt idx="480">
                  <c:v>2.2999776978158682E-2</c:v>
                </c:pt>
                <c:pt idx="481">
                  <c:v>2.2509182997216111E-2</c:v>
                </c:pt>
                <c:pt idx="482">
                  <c:v>2.266255108118214E-2</c:v>
                </c:pt>
                <c:pt idx="483">
                  <c:v>2.1914055444776422E-2</c:v>
                </c:pt>
                <c:pt idx="484">
                  <c:v>2.2446109593484118E-2</c:v>
                </c:pt>
                <c:pt idx="485">
                  <c:v>2.2585736106698059E-2</c:v>
                </c:pt>
                <c:pt idx="486">
                  <c:v>2.2899013114325666E-2</c:v>
                </c:pt>
                <c:pt idx="487">
                  <c:v>2.2852439342833337E-2</c:v>
                </c:pt>
                <c:pt idx="488">
                  <c:v>2.29382313878909E-2</c:v>
                </c:pt>
                <c:pt idx="489">
                  <c:v>2.1690207140699663E-2</c:v>
                </c:pt>
                <c:pt idx="490">
                  <c:v>2.2297905735560498E-2</c:v>
                </c:pt>
                <c:pt idx="491">
                  <c:v>2.2578228527722365E-2</c:v>
                </c:pt>
                <c:pt idx="492">
                  <c:v>2.2385602747475686E-2</c:v>
                </c:pt>
                <c:pt idx="493">
                  <c:v>2.2535484294460149E-2</c:v>
                </c:pt>
                <c:pt idx="494">
                  <c:v>2.2428666687823996E-2</c:v>
                </c:pt>
                <c:pt idx="495">
                  <c:v>2.2246734747291944E-2</c:v>
                </c:pt>
                <c:pt idx="496">
                  <c:v>2.266035092028611E-2</c:v>
                </c:pt>
                <c:pt idx="497">
                  <c:v>2.306020740297355E-2</c:v>
                </c:pt>
                <c:pt idx="498">
                  <c:v>2.2905052333447074E-2</c:v>
                </c:pt>
                <c:pt idx="499">
                  <c:v>2.2921703106865563E-2</c:v>
                </c:pt>
                <c:pt idx="500">
                  <c:v>2.2855331341910999E-2</c:v>
                </c:pt>
                <c:pt idx="501">
                  <c:v>2.3223152212149729E-2</c:v>
                </c:pt>
                <c:pt idx="502">
                  <c:v>2.2311487224928039E-2</c:v>
                </c:pt>
                <c:pt idx="503">
                  <c:v>2.2934421488716487E-2</c:v>
                </c:pt>
                <c:pt idx="504">
                  <c:v>2.327439837467471E-2</c:v>
                </c:pt>
                <c:pt idx="505">
                  <c:v>2.318965111618413E-2</c:v>
                </c:pt>
                <c:pt idx="506">
                  <c:v>2.3643545385752928E-2</c:v>
                </c:pt>
                <c:pt idx="507">
                  <c:v>2.3492214740695801E-2</c:v>
                </c:pt>
                <c:pt idx="508">
                  <c:v>2.3567995569736985E-2</c:v>
                </c:pt>
                <c:pt idx="509">
                  <c:v>2.2694465565182034E-2</c:v>
                </c:pt>
                <c:pt idx="510">
                  <c:v>2.3261187177312674E-2</c:v>
                </c:pt>
                <c:pt idx="511">
                  <c:v>2.3472126645779211E-2</c:v>
                </c:pt>
                <c:pt idx="512">
                  <c:v>2.3299210013934556E-2</c:v>
                </c:pt>
                <c:pt idx="513">
                  <c:v>2.3677787290324659E-2</c:v>
                </c:pt>
                <c:pt idx="514">
                  <c:v>2.347019651044371E-2</c:v>
                </c:pt>
                <c:pt idx="515">
                  <c:v>2.3705209285290407E-2</c:v>
                </c:pt>
                <c:pt idx="516">
                  <c:v>2.2335359641347103E-2</c:v>
                </c:pt>
                <c:pt idx="517">
                  <c:v>2.3670167738641903E-2</c:v>
                </c:pt>
                <c:pt idx="518">
                  <c:v>2.3186222170575921E-2</c:v>
                </c:pt>
                <c:pt idx="519">
                  <c:v>2.3686778848624371E-2</c:v>
                </c:pt>
                <c:pt idx="520">
                  <c:v>2.362617387724519E-2</c:v>
                </c:pt>
                <c:pt idx="521">
                  <c:v>2.3718995667441872E-2</c:v>
                </c:pt>
                <c:pt idx="522">
                  <c:v>2.4078201077044822E-2</c:v>
                </c:pt>
                <c:pt idx="523">
                  <c:v>2.2976377388238128E-2</c:v>
                </c:pt>
                <c:pt idx="524">
                  <c:v>2.4057875758729995E-2</c:v>
                </c:pt>
                <c:pt idx="525">
                  <c:v>2.395025816021424E-2</c:v>
                </c:pt>
                <c:pt idx="526">
                  <c:v>2.4107848304628702E-2</c:v>
                </c:pt>
                <c:pt idx="527">
                  <c:v>2.4007449045754425E-2</c:v>
                </c:pt>
                <c:pt idx="528">
                  <c:v>2.41960224873836E-2</c:v>
                </c:pt>
                <c:pt idx="529">
                  <c:v>2.4075787952510305E-2</c:v>
                </c:pt>
                <c:pt idx="530">
                  <c:v>2.2878874249515967E-2</c:v>
                </c:pt>
                <c:pt idx="531">
                  <c:v>2.4108998352967825E-2</c:v>
                </c:pt>
                <c:pt idx="532">
                  <c:v>2.3932481887431217E-2</c:v>
                </c:pt>
                <c:pt idx="533">
                  <c:v>2.435816194537898E-2</c:v>
                </c:pt>
                <c:pt idx="534">
                  <c:v>2.4235640081485581E-2</c:v>
                </c:pt>
                <c:pt idx="535">
                  <c:v>2.4228054296861087E-2</c:v>
                </c:pt>
                <c:pt idx="536">
                  <c:v>2.4230952523053611E-2</c:v>
                </c:pt>
                <c:pt idx="537">
                  <c:v>2.36654218010534E-2</c:v>
                </c:pt>
                <c:pt idx="538">
                  <c:v>2.4236730185588015E-2</c:v>
                </c:pt>
                <c:pt idx="539">
                  <c:v>2.4493610047848398E-2</c:v>
                </c:pt>
                <c:pt idx="540">
                  <c:v>2.4210522390662723E-2</c:v>
                </c:pt>
                <c:pt idx="541">
                  <c:v>2.4665732223215265E-2</c:v>
                </c:pt>
                <c:pt idx="542">
                  <c:v>2.4327569866447747E-2</c:v>
                </c:pt>
                <c:pt idx="543">
                  <c:v>2.4686093935414325E-2</c:v>
                </c:pt>
                <c:pt idx="544">
                  <c:v>2.3809801196215754E-2</c:v>
                </c:pt>
                <c:pt idx="545">
                  <c:v>2.4530346898993097E-2</c:v>
                </c:pt>
                <c:pt idx="546">
                  <c:v>2.4748951451116798E-2</c:v>
                </c:pt>
                <c:pt idx="547">
                  <c:v>2.4633678634664251E-2</c:v>
                </c:pt>
                <c:pt idx="548">
                  <c:v>2.4887191018254564E-2</c:v>
                </c:pt>
                <c:pt idx="549">
                  <c:v>2.5032602746284553E-2</c:v>
                </c:pt>
                <c:pt idx="550">
                  <c:v>2.5012576154567624E-2</c:v>
                </c:pt>
                <c:pt idx="551">
                  <c:v>2.4503146646975383E-2</c:v>
                </c:pt>
                <c:pt idx="552">
                  <c:v>2.4980160407710155E-2</c:v>
                </c:pt>
                <c:pt idx="553">
                  <c:v>2.515707347495616E-2</c:v>
                </c:pt>
                <c:pt idx="554">
                  <c:v>2.5237528603147139E-2</c:v>
                </c:pt>
                <c:pt idx="555">
                  <c:v>2.5233150398243934E-2</c:v>
                </c:pt>
                <c:pt idx="556">
                  <c:v>2.5232942359474746E-2</c:v>
                </c:pt>
                <c:pt idx="557">
                  <c:v>2.5357427202800778E-2</c:v>
                </c:pt>
                <c:pt idx="558">
                  <c:v>2.4383963779283844E-2</c:v>
                </c:pt>
                <c:pt idx="559">
                  <c:v>2.5470609565138833E-2</c:v>
                </c:pt>
                <c:pt idx="560">
                  <c:v>2.546807262041427E-2</c:v>
                </c:pt>
                <c:pt idx="561">
                  <c:v>2.5460873784576604E-2</c:v>
                </c:pt>
                <c:pt idx="562">
                  <c:v>2.5291346731668649E-2</c:v>
                </c:pt>
                <c:pt idx="563">
                  <c:v>2.5502897754177304E-2</c:v>
                </c:pt>
                <c:pt idx="564">
                  <c:v>2.5742891077871383E-2</c:v>
                </c:pt>
                <c:pt idx="565">
                  <c:v>2.4570285638450096E-2</c:v>
                </c:pt>
                <c:pt idx="566">
                  <c:v>2.5687014701249622E-2</c:v>
                </c:pt>
                <c:pt idx="567">
                  <c:v>2.5944353133801969E-2</c:v>
                </c:pt>
                <c:pt idx="568">
                  <c:v>2.583534596992533E-2</c:v>
                </c:pt>
                <c:pt idx="569">
                  <c:v>2.5865702278549538E-2</c:v>
                </c:pt>
                <c:pt idx="570">
                  <c:v>2.5953231705898302E-2</c:v>
                </c:pt>
                <c:pt idx="571">
                  <c:v>2.6000441575273186E-2</c:v>
                </c:pt>
                <c:pt idx="572">
                  <c:v>2.5023208072099068E-2</c:v>
                </c:pt>
                <c:pt idx="573">
                  <c:v>2.5997728863980701E-2</c:v>
                </c:pt>
                <c:pt idx="574">
                  <c:v>2.5887508715948825E-2</c:v>
                </c:pt>
                <c:pt idx="575">
                  <c:v>2.6329809843400418E-2</c:v>
                </c:pt>
                <c:pt idx="576">
                  <c:v>2.5978138870911584E-2</c:v>
                </c:pt>
                <c:pt idx="577">
                  <c:v>2.6027277148479546E-2</c:v>
                </c:pt>
                <c:pt idx="578">
                  <c:v>2.6276275706811153E-2</c:v>
                </c:pt>
                <c:pt idx="579">
                  <c:v>2.5511991888348004E-2</c:v>
                </c:pt>
                <c:pt idx="580">
                  <c:v>2.6623139372837133E-2</c:v>
                </c:pt>
                <c:pt idx="581">
                  <c:v>2.6700093857431016E-2</c:v>
                </c:pt>
                <c:pt idx="582">
                  <c:v>2.6811111166234233E-2</c:v>
                </c:pt>
                <c:pt idx="583">
                  <c:v>2.632102728656547E-2</c:v>
                </c:pt>
                <c:pt idx="584">
                  <c:v>2.677365466822652E-2</c:v>
                </c:pt>
                <c:pt idx="585">
                  <c:v>2.6913162282796735E-2</c:v>
                </c:pt>
                <c:pt idx="586">
                  <c:v>2.5954065038934868E-2</c:v>
                </c:pt>
                <c:pt idx="587">
                  <c:v>2.6242492092613551E-2</c:v>
                </c:pt>
                <c:pt idx="588">
                  <c:v>2.6827218492330097E-2</c:v>
                </c:pt>
                <c:pt idx="589">
                  <c:v>2.667472858074383E-2</c:v>
                </c:pt>
                <c:pt idx="590">
                  <c:v>2.6687869999435475E-2</c:v>
                </c:pt>
                <c:pt idx="591">
                  <c:v>2.7379254260875875E-2</c:v>
                </c:pt>
                <c:pt idx="592">
                  <c:v>2.7144787757578351E-2</c:v>
                </c:pt>
                <c:pt idx="593">
                  <c:v>2.6017756608591205E-2</c:v>
                </c:pt>
                <c:pt idx="594">
                  <c:v>2.681574916785251E-2</c:v>
                </c:pt>
                <c:pt idx="595">
                  <c:v>2.7258618306117179E-2</c:v>
                </c:pt>
                <c:pt idx="596">
                  <c:v>2.6881352747497481E-2</c:v>
                </c:pt>
                <c:pt idx="597">
                  <c:v>2.7381079240597815E-2</c:v>
                </c:pt>
                <c:pt idx="598">
                  <c:v>2.6827675634151421E-2</c:v>
                </c:pt>
                <c:pt idx="599">
                  <c:v>2.7517352025529181E-2</c:v>
                </c:pt>
                <c:pt idx="600">
                  <c:v>2.6470953051623655E-2</c:v>
                </c:pt>
                <c:pt idx="601">
                  <c:v>2.7350922892231348E-2</c:v>
                </c:pt>
                <c:pt idx="602">
                  <c:v>2.7439685517483964E-2</c:v>
                </c:pt>
                <c:pt idx="603">
                  <c:v>2.7277383628766461E-2</c:v>
                </c:pt>
                <c:pt idx="604">
                  <c:v>2.7376521944897647E-2</c:v>
                </c:pt>
                <c:pt idx="605">
                  <c:v>2.7427891722072252E-2</c:v>
                </c:pt>
                <c:pt idx="606">
                  <c:v>2.7685744523612724E-2</c:v>
                </c:pt>
                <c:pt idx="607">
                  <c:v>2.6692960489384184E-2</c:v>
                </c:pt>
                <c:pt idx="608">
                  <c:v>2.7256452006355156E-2</c:v>
                </c:pt>
                <c:pt idx="609">
                  <c:v>2.7627140017510075E-2</c:v>
                </c:pt>
                <c:pt idx="610">
                  <c:v>2.7613847697560586E-2</c:v>
                </c:pt>
                <c:pt idx="611">
                  <c:v>2.809441775796551E-2</c:v>
                </c:pt>
                <c:pt idx="612">
                  <c:v>2.758594180528191E-2</c:v>
                </c:pt>
                <c:pt idx="613">
                  <c:v>2.7737871460620765E-2</c:v>
                </c:pt>
                <c:pt idx="614">
                  <c:v>2.7001417365813522E-2</c:v>
                </c:pt>
                <c:pt idx="615">
                  <c:v>2.7853246770726484E-2</c:v>
                </c:pt>
                <c:pt idx="616">
                  <c:v>2.8048441274580303E-2</c:v>
                </c:pt>
                <c:pt idx="617">
                  <c:v>2.7935709764400764E-2</c:v>
                </c:pt>
                <c:pt idx="618">
                  <c:v>2.8129051860834191E-2</c:v>
                </c:pt>
                <c:pt idx="619">
                  <c:v>2.8068170304079879E-2</c:v>
                </c:pt>
                <c:pt idx="620">
                  <c:v>2.8147423336066169E-2</c:v>
                </c:pt>
                <c:pt idx="621">
                  <c:v>2.7746819722120154E-2</c:v>
                </c:pt>
                <c:pt idx="622">
                  <c:v>2.827847214354165E-2</c:v>
                </c:pt>
                <c:pt idx="623">
                  <c:v>2.8508757871839738E-2</c:v>
                </c:pt>
                <c:pt idx="624">
                  <c:v>2.8395202205718905E-2</c:v>
                </c:pt>
                <c:pt idx="625">
                  <c:v>2.8583809543991232E-2</c:v>
                </c:pt>
                <c:pt idx="626">
                  <c:v>2.8343948257416849E-2</c:v>
                </c:pt>
                <c:pt idx="627">
                  <c:v>2.8659062795125353E-2</c:v>
                </c:pt>
                <c:pt idx="628">
                  <c:v>2.7721220615179086E-2</c:v>
                </c:pt>
                <c:pt idx="629">
                  <c:v>2.8416251429329371E-2</c:v>
                </c:pt>
                <c:pt idx="630">
                  <c:v>2.8545865473223631E-2</c:v>
                </c:pt>
                <c:pt idx="631">
                  <c:v>2.8544832122007032E-2</c:v>
                </c:pt>
                <c:pt idx="632">
                  <c:v>2.8877271240555231E-2</c:v>
                </c:pt>
                <c:pt idx="633">
                  <c:v>2.8666706127186407E-2</c:v>
                </c:pt>
                <c:pt idx="634">
                  <c:v>2.8980815893384127E-2</c:v>
                </c:pt>
                <c:pt idx="635">
                  <c:v>2.8021552622045979E-2</c:v>
                </c:pt>
                <c:pt idx="636">
                  <c:v>2.888033543893E-2</c:v>
                </c:pt>
                <c:pt idx="637">
                  <c:v>2.8835439472683876E-2</c:v>
                </c:pt>
                <c:pt idx="638">
                  <c:v>2.8769648674315473E-2</c:v>
                </c:pt>
                <c:pt idx="639">
                  <c:v>2.8840297068724544E-2</c:v>
                </c:pt>
                <c:pt idx="640">
                  <c:v>2.8777158722735049E-2</c:v>
                </c:pt>
                <c:pt idx="641">
                  <c:v>2.9049720686331666E-2</c:v>
                </c:pt>
                <c:pt idx="642">
                  <c:v>2.8035555974946825E-2</c:v>
                </c:pt>
                <c:pt idx="643">
                  <c:v>2.9194064416663543E-2</c:v>
                </c:pt>
                <c:pt idx="644">
                  <c:v>2.9320152176660425E-2</c:v>
                </c:pt>
                <c:pt idx="645">
                  <c:v>2.9093509705089331E-2</c:v>
                </c:pt>
                <c:pt idx="646">
                  <c:v>2.9576572634589703E-2</c:v>
                </c:pt>
                <c:pt idx="647">
                  <c:v>2.9083705248290747E-2</c:v>
                </c:pt>
                <c:pt idx="648">
                  <c:v>2.9669204717071421E-2</c:v>
                </c:pt>
                <c:pt idx="649">
                  <c:v>2.8443401457134358E-2</c:v>
                </c:pt>
                <c:pt idx="650">
                  <c:v>2.945277884547361E-2</c:v>
                </c:pt>
                <c:pt idx="651">
                  <c:v>2.9669666286767274E-2</c:v>
                </c:pt>
                <c:pt idx="652">
                  <c:v>2.939463152123974E-2</c:v>
                </c:pt>
                <c:pt idx="653">
                  <c:v>2.9669991771076362E-2</c:v>
                </c:pt>
                <c:pt idx="654">
                  <c:v>2.9385557642365504E-2</c:v>
                </c:pt>
                <c:pt idx="655">
                  <c:v>2.9757798940226104E-2</c:v>
                </c:pt>
                <c:pt idx="656">
                  <c:v>2.8907700685817241E-2</c:v>
                </c:pt>
                <c:pt idx="657">
                  <c:v>2.9701847074456361E-2</c:v>
                </c:pt>
                <c:pt idx="658">
                  <c:v>2.9980765119028793E-2</c:v>
                </c:pt>
                <c:pt idx="659">
                  <c:v>2.978577015887195E-2</c:v>
                </c:pt>
                <c:pt idx="660">
                  <c:v>3.0022263869279486E-2</c:v>
                </c:pt>
                <c:pt idx="661">
                  <c:v>2.9715160898001362E-2</c:v>
                </c:pt>
                <c:pt idx="662">
                  <c:v>3.0129869004251988E-2</c:v>
                </c:pt>
                <c:pt idx="663">
                  <c:v>2.9152844303705738E-2</c:v>
                </c:pt>
                <c:pt idx="664">
                  <c:v>2.9294101079600822E-2</c:v>
                </c:pt>
                <c:pt idx="665">
                  <c:v>3.0030398006993881E-2</c:v>
                </c:pt>
                <c:pt idx="666">
                  <c:v>3.0243175349954615E-2</c:v>
                </c:pt>
                <c:pt idx="667">
                  <c:v>2.9986304920672249E-2</c:v>
                </c:pt>
                <c:pt idx="668">
                  <c:v>3.0119622860982458E-2</c:v>
                </c:pt>
                <c:pt idx="669">
                  <c:v>3.0623835958327832E-2</c:v>
                </c:pt>
                <c:pt idx="670">
                  <c:v>2.8696177596261675E-2</c:v>
                </c:pt>
                <c:pt idx="671">
                  <c:v>3.0308182033269713E-2</c:v>
                </c:pt>
                <c:pt idx="672">
                  <c:v>3.0626394046932411E-2</c:v>
                </c:pt>
                <c:pt idx="673">
                  <c:v>3.0755386277965233E-2</c:v>
                </c:pt>
                <c:pt idx="674">
                  <c:v>3.0196200367774911E-2</c:v>
                </c:pt>
                <c:pt idx="675">
                  <c:v>3.0265432164797743E-2</c:v>
                </c:pt>
                <c:pt idx="676">
                  <c:v>3.0704618226595554E-2</c:v>
                </c:pt>
                <c:pt idx="677">
                  <c:v>2.912903349961873E-2</c:v>
                </c:pt>
                <c:pt idx="678">
                  <c:v>3.0575917055388806E-2</c:v>
                </c:pt>
                <c:pt idx="679">
                  <c:v>3.0545705777290013E-2</c:v>
                </c:pt>
                <c:pt idx="680">
                  <c:v>3.0739736623954336E-2</c:v>
                </c:pt>
                <c:pt idx="681">
                  <c:v>3.066068909004363E-2</c:v>
                </c:pt>
                <c:pt idx="682">
                  <c:v>3.1031518842811499E-2</c:v>
                </c:pt>
                <c:pt idx="683">
                  <c:v>3.0840618246054417E-2</c:v>
                </c:pt>
                <c:pt idx="684">
                  <c:v>2.9324476518813307E-2</c:v>
                </c:pt>
                <c:pt idx="685">
                  <c:v>3.0972449332325645E-2</c:v>
                </c:pt>
                <c:pt idx="686">
                  <c:v>3.0467525262839891E-2</c:v>
                </c:pt>
                <c:pt idx="687">
                  <c:v>3.0912299407423863E-2</c:v>
                </c:pt>
                <c:pt idx="688">
                  <c:v>3.0630071409732246E-2</c:v>
                </c:pt>
                <c:pt idx="689">
                  <c:v>3.1047487340008287E-2</c:v>
                </c:pt>
                <c:pt idx="690">
                  <c:v>3.0886619804181607E-2</c:v>
                </c:pt>
                <c:pt idx="691">
                  <c:v>2.9559163956573292E-2</c:v>
                </c:pt>
                <c:pt idx="692">
                  <c:v>3.0863086055187654E-2</c:v>
                </c:pt>
                <c:pt idx="693">
                  <c:v>3.1044240198332695E-2</c:v>
                </c:pt>
                <c:pt idx="694">
                  <c:v>3.1287101231209771E-2</c:v>
                </c:pt>
                <c:pt idx="695">
                  <c:v>3.1290733681106637E-2</c:v>
                </c:pt>
                <c:pt idx="696">
                  <c:v>3.1497603646088022E-2</c:v>
                </c:pt>
                <c:pt idx="697">
                  <c:v>3.1182575067289955E-2</c:v>
                </c:pt>
                <c:pt idx="698">
                  <c:v>3.0301182939910971E-2</c:v>
                </c:pt>
                <c:pt idx="699">
                  <c:v>3.1524882390509538E-2</c:v>
                </c:pt>
                <c:pt idx="700">
                  <c:v>3.1228124103127045E-2</c:v>
                </c:pt>
                <c:pt idx="701">
                  <c:v>3.1396025833812895E-2</c:v>
                </c:pt>
                <c:pt idx="702">
                  <c:v>3.0960475108239235E-2</c:v>
                </c:pt>
                <c:pt idx="703">
                  <c:v>3.137320262315986E-2</c:v>
                </c:pt>
                <c:pt idx="704">
                  <c:v>3.160270383739517E-2</c:v>
                </c:pt>
                <c:pt idx="705">
                  <c:v>3.0642805564304886E-2</c:v>
                </c:pt>
                <c:pt idx="706">
                  <c:v>3.1849754944195965E-2</c:v>
                </c:pt>
                <c:pt idx="707">
                  <c:v>3.1786632206327971E-2</c:v>
                </c:pt>
                <c:pt idx="708">
                  <c:v>3.1809643365710329E-2</c:v>
                </c:pt>
                <c:pt idx="709">
                  <c:v>3.1696920266486218E-2</c:v>
                </c:pt>
                <c:pt idx="710">
                  <c:v>3.2059124867886014E-2</c:v>
                </c:pt>
                <c:pt idx="711">
                  <c:v>3.0472535732572498E-2</c:v>
                </c:pt>
                <c:pt idx="712">
                  <c:v>3.2224968590995016E-2</c:v>
                </c:pt>
                <c:pt idx="713">
                  <c:v>3.1462616399160453E-2</c:v>
                </c:pt>
                <c:pt idx="714">
                  <c:v>3.2136027340007207E-2</c:v>
                </c:pt>
                <c:pt idx="715">
                  <c:v>3.1667622268621361E-2</c:v>
                </c:pt>
                <c:pt idx="716">
                  <c:v>3.2063584643940643E-2</c:v>
                </c:pt>
                <c:pt idx="717">
                  <c:v>3.0648994275974575E-2</c:v>
                </c:pt>
                <c:pt idx="718">
                  <c:v>3.1868617768108592E-2</c:v>
                </c:pt>
                <c:pt idx="719">
                  <c:v>3.1813117480956832E-2</c:v>
                </c:pt>
                <c:pt idx="720">
                  <c:v>3.2359912561659959E-2</c:v>
                </c:pt>
                <c:pt idx="721">
                  <c:v>3.1743589803056381E-2</c:v>
                </c:pt>
                <c:pt idx="722">
                  <c:v>3.2153963069454519E-2</c:v>
                </c:pt>
                <c:pt idx="723">
                  <c:v>3.0957910502851339E-2</c:v>
                </c:pt>
                <c:pt idx="724">
                  <c:v>3.2066617752014442E-2</c:v>
                </c:pt>
                <c:pt idx="725">
                  <c:v>3.2094154979712998E-2</c:v>
                </c:pt>
                <c:pt idx="726">
                  <c:v>3.2206673421639534E-2</c:v>
                </c:pt>
                <c:pt idx="727">
                  <c:v>3.2130320613781342E-2</c:v>
                </c:pt>
                <c:pt idx="728">
                  <c:v>3.2561381320048391E-2</c:v>
                </c:pt>
                <c:pt idx="729">
                  <c:v>3.1211494922540738E-2</c:v>
                </c:pt>
                <c:pt idx="730">
                  <c:v>3.2672430728378353E-2</c:v>
                </c:pt>
                <c:pt idx="731">
                  <c:v>3.2329305149891949E-2</c:v>
                </c:pt>
                <c:pt idx="732">
                  <c:v>3.2241637122191392E-2</c:v>
                </c:pt>
                <c:pt idx="733">
                  <c:v>3.2284724429918123E-2</c:v>
                </c:pt>
                <c:pt idx="734">
                  <c:v>3.2402092222390037E-2</c:v>
                </c:pt>
                <c:pt idx="735">
                  <c:v>3.1066911232688177E-2</c:v>
                </c:pt>
                <c:pt idx="736">
                  <c:v>3.2644947234947173E-2</c:v>
                </c:pt>
                <c:pt idx="737">
                  <c:v>3.2382780174806253E-2</c:v>
                </c:pt>
                <c:pt idx="738">
                  <c:v>3.2627990238682673E-2</c:v>
                </c:pt>
                <c:pt idx="739">
                  <c:v>3.2426599614351945E-2</c:v>
                </c:pt>
                <c:pt idx="740">
                  <c:v>3.3103695698228963E-2</c:v>
                </c:pt>
                <c:pt idx="741">
                  <c:v>3.1333081340947012E-2</c:v>
                </c:pt>
                <c:pt idx="742">
                  <c:v>3.2694205459692149E-2</c:v>
                </c:pt>
                <c:pt idx="743">
                  <c:v>3.2756921875055564E-2</c:v>
                </c:pt>
                <c:pt idx="744">
                  <c:v>3.2606013625864419E-2</c:v>
                </c:pt>
                <c:pt idx="745">
                  <c:v>3.2512259822321678E-2</c:v>
                </c:pt>
                <c:pt idx="746">
                  <c:v>3.2379322636648701E-2</c:v>
                </c:pt>
                <c:pt idx="747">
                  <c:v>3.1217529076999553E-2</c:v>
                </c:pt>
                <c:pt idx="748">
                  <c:v>3.2482690294865765E-2</c:v>
                </c:pt>
                <c:pt idx="749">
                  <c:v>3.2964715407059371E-2</c:v>
                </c:pt>
                <c:pt idx="750">
                  <c:v>3.2691948425421898E-2</c:v>
                </c:pt>
                <c:pt idx="751">
                  <c:v>3.3175099454838985E-2</c:v>
                </c:pt>
                <c:pt idx="752">
                  <c:v>3.2451280887591721E-2</c:v>
                </c:pt>
                <c:pt idx="753">
                  <c:v>3.1674804338027045E-2</c:v>
                </c:pt>
                <c:pt idx="754">
                  <c:v>3.2718387790021008E-2</c:v>
                </c:pt>
                <c:pt idx="755">
                  <c:v>3.320987465625154E-2</c:v>
                </c:pt>
                <c:pt idx="756">
                  <c:v>3.3206883962582506E-2</c:v>
                </c:pt>
                <c:pt idx="757">
                  <c:v>3.3180254396466088E-2</c:v>
                </c:pt>
                <c:pt idx="758">
                  <c:v>3.3162760910368259E-2</c:v>
                </c:pt>
                <c:pt idx="759">
                  <c:v>3.1583410691714775E-2</c:v>
                </c:pt>
                <c:pt idx="760">
                  <c:v>3.2799464787565923E-2</c:v>
                </c:pt>
                <c:pt idx="761">
                  <c:v>3.3340848504870846E-2</c:v>
                </c:pt>
                <c:pt idx="762">
                  <c:v>3.3329114081263399E-2</c:v>
                </c:pt>
                <c:pt idx="763">
                  <c:v>3.3458876772274104E-2</c:v>
                </c:pt>
                <c:pt idx="764">
                  <c:v>3.2969368624183849E-2</c:v>
                </c:pt>
                <c:pt idx="765">
                  <c:v>3.1988278359819183E-2</c:v>
                </c:pt>
                <c:pt idx="766">
                  <c:v>3.294042505026664E-2</c:v>
                </c:pt>
                <c:pt idx="767">
                  <c:v>3.3303988778150703E-2</c:v>
                </c:pt>
                <c:pt idx="768">
                  <c:v>3.3315883940182811E-2</c:v>
                </c:pt>
                <c:pt idx="769">
                  <c:v>3.3437090963700025E-2</c:v>
                </c:pt>
                <c:pt idx="770">
                  <c:v>3.3066241550908149E-2</c:v>
                </c:pt>
                <c:pt idx="771">
                  <c:v>3.20286510522221E-2</c:v>
                </c:pt>
                <c:pt idx="772">
                  <c:v>3.3170765167277405E-2</c:v>
                </c:pt>
                <c:pt idx="773">
                  <c:v>3.3319768246871044E-2</c:v>
                </c:pt>
                <c:pt idx="774">
                  <c:v>3.3327657195740643E-2</c:v>
                </c:pt>
                <c:pt idx="775">
                  <c:v>3.3414788282126538E-2</c:v>
                </c:pt>
                <c:pt idx="776">
                  <c:v>3.3252792511267955E-2</c:v>
                </c:pt>
                <c:pt idx="777">
                  <c:v>3.1922931902869614E-2</c:v>
                </c:pt>
                <c:pt idx="778">
                  <c:v>3.3111306868865951E-2</c:v>
                </c:pt>
                <c:pt idx="779">
                  <c:v>3.3754683014500693E-2</c:v>
                </c:pt>
                <c:pt idx="780">
                  <c:v>3.3052898796111632E-2</c:v>
                </c:pt>
                <c:pt idx="781">
                  <c:v>3.3717671699244896E-2</c:v>
                </c:pt>
                <c:pt idx="782">
                  <c:v>3.334057909951596E-2</c:v>
                </c:pt>
                <c:pt idx="783">
                  <c:v>3.1670873300795266E-2</c:v>
                </c:pt>
                <c:pt idx="784">
                  <c:v>3.3242979155481016E-2</c:v>
                </c:pt>
                <c:pt idx="785">
                  <c:v>3.3564080423331942E-2</c:v>
                </c:pt>
                <c:pt idx="786">
                  <c:v>3.3366280600998909E-2</c:v>
                </c:pt>
                <c:pt idx="787">
                  <c:v>3.3497863604524239E-2</c:v>
                </c:pt>
                <c:pt idx="788">
                  <c:v>3.3526879522080826E-2</c:v>
                </c:pt>
                <c:pt idx="789">
                  <c:v>3.2241846857324813E-2</c:v>
                </c:pt>
                <c:pt idx="790">
                  <c:v>3.3281369393977869E-2</c:v>
                </c:pt>
                <c:pt idx="791">
                  <c:v>3.3561616992729477E-2</c:v>
                </c:pt>
                <c:pt idx="792">
                  <c:v>3.3685394534275437E-2</c:v>
                </c:pt>
                <c:pt idx="793">
                  <c:v>3.3796794884096572E-2</c:v>
                </c:pt>
                <c:pt idx="794">
                  <c:v>3.3770729848537316E-2</c:v>
                </c:pt>
                <c:pt idx="795">
                  <c:v>3.2662005099075145E-2</c:v>
                </c:pt>
                <c:pt idx="796">
                  <c:v>3.3624650285756751E-2</c:v>
                </c:pt>
                <c:pt idx="797">
                  <c:v>3.3689268601446561E-2</c:v>
                </c:pt>
                <c:pt idx="798">
                  <c:v>3.3732213371125204E-2</c:v>
                </c:pt>
                <c:pt idx="799">
                  <c:v>3.3792300937974626E-2</c:v>
                </c:pt>
                <c:pt idx="800">
                  <c:v>3.3132760925903872E-2</c:v>
                </c:pt>
                <c:pt idx="801">
                  <c:v>3.3700808504026812E-2</c:v>
                </c:pt>
                <c:pt idx="802">
                  <c:v>3.2624330070885992E-2</c:v>
                </c:pt>
                <c:pt idx="803">
                  <c:v>3.3569563010637515E-2</c:v>
                </c:pt>
                <c:pt idx="804">
                  <c:v>3.4063018799737797E-2</c:v>
                </c:pt>
                <c:pt idx="805">
                  <c:v>3.4033240591093507E-2</c:v>
                </c:pt>
                <c:pt idx="806">
                  <c:v>3.4079520174306835E-2</c:v>
                </c:pt>
                <c:pt idx="807">
                  <c:v>3.3490414788168957E-2</c:v>
                </c:pt>
                <c:pt idx="808">
                  <c:v>3.4200875850012601E-2</c:v>
                </c:pt>
                <c:pt idx="809">
                  <c:v>3.2136961149111493E-2</c:v>
                </c:pt>
                <c:pt idx="810">
                  <c:v>3.3301663730513346E-2</c:v>
                </c:pt>
                <c:pt idx="811">
                  <c:v>3.3900188350678165E-2</c:v>
                </c:pt>
                <c:pt idx="812">
                  <c:v>3.3492962389336113E-2</c:v>
                </c:pt>
                <c:pt idx="813">
                  <c:v>3.3659081793726897E-2</c:v>
                </c:pt>
                <c:pt idx="814">
                  <c:v>3.3369797309207819E-2</c:v>
                </c:pt>
                <c:pt idx="815">
                  <c:v>3.3625698014127292E-2</c:v>
                </c:pt>
                <c:pt idx="816">
                  <c:v>3.2698346876034949E-2</c:v>
                </c:pt>
                <c:pt idx="817">
                  <c:v>3.357331691861111E-2</c:v>
                </c:pt>
                <c:pt idx="818">
                  <c:v>3.4104062112443781E-2</c:v>
                </c:pt>
                <c:pt idx="819">
                  <c:v>3.3472589405280542E-2</c:v>
                </c:pt>
                <c:pt idx="820">
                  <c:v>3.4183558151963715E-2</c:v>
                </c:pt>
                <c:pt idx="821">
                  <c:v>3.3819777442647601E-2</c:v>
                </c:pt>
                <c:pt idx="822">
                  <c:v>3.4169286797607785E-2</c:v>
                </c:pt>
                <c:pt idx="823">
                  <c:v>3.2814946975576027E-2</c:v>
                </c:pt>
                <c:pt idx="824">
                  <c:v>3.4113733713519521E-2</c:v>
                </c:pt>
                <c:pt idx="825">
                  <c:v>3.4155839246769938E-2</c:v>
                </c:pt>
                <c:pt idx="826">
                  <c:v>3.4088838342726031E-2</c:v>
                </c:pt>
                <c:pt idx="827">
                  <c:v>3.4164752275297847E-2</c:v>
                </c:pt>
                <c:pt idx="828">
                  <c:v>3.391579238760524E-2</c:v>
                </c:pt>
                <c:pt idx="829">
                  <c:v>3.4307961660756454E-2</c:v>
                </c:pt>
                <c:pt idx="830">
                  <c:v>3.2735950185460494E-2</c:v>
                </c:pt>
                <c:pt idx="831">
                  <c:v>3.4215618348939984E-2</c:v>
                </c:pt>
                <c:pt idx="832">
                  <c:v>3.3669870122172783E-2</c:v>
                </c:pt>
                <c:pt idx="833">
                  <c:v>3.4038557555558999E-2</c:v>
                </c:pt>
                <c:pt idx="834">
                  <c:v>3.4470929400097799E-2</c:v>
                </c:pt>
                <c:pt idx="835">
                  <c:v>3.4156144172080606E-2</c:v>
                </c:pt>
                <c:pt idx="836">
                  <c:v>3.4205766938780642E-2</c:v>
                </c:pt>
                <c:pt idx="837">
                  <c:v>3.2942330349923624E-2</c:v>
                </c:pt>
                <c:pt idx="838">
                  <c:v>3.4038607408609402E-2</c:v>
                </c:pt>
                <c:pt idx="839">
                  <c:v>3.4344782420903372E-2</c:v>
                </c:pt>
                <c:pt idx="840">
                  <c:v>3.3770611528015554E-2</c:v>
                </c:pt>
                <c:pt idx="841">
                  <c:v>3.4246496536354143E-2</c:v>
                </c:pt>
                <c:pt idx="842">
                  <c:v>3.4095471135459958E-2</c:v>
                </c:pt>
                <c:pt idx="843">
                  <c:v>3.4402637017123733E-2</c:v>
                </c:pt>
                <c:pt idx="844">
                  <c:v>3.2731757953368849E-2</c:v>
                </c:pt>
                <c:pt idx="845">
                  <c:v>3.4183823017482143E-2</c:v>
                </c:pt>
                <c:pt idx="846">
                  <c:v>3.4352529707519307E-2</c:v>
                </c:pt>
                <c:pt idx="847">
                  <c:v>3.4025446007170786E-2</c:v>
                </c:pt>
                <c:pt idx="848">
                  <c:v>3.4373111085940516E-2</c:v>
                </c:pt>
                <c:pt idx="849">
                  <c:v>3.4171600258915788E-2</c:v>
                </c:pt>
                <c:pt idx="850">
                  <c:v>3.4217050637929979E-2</c:v>
                </c:pt>
                <c:pt idx="851">
                  <c:v>3.2814362687868158E-2</c:v>
                </c:pt>
                <c:pt idx="852">
                  <c:v>3.4069329173181104E-2</c:v>
                </c:pt>
                <c:pt idx="853">
                  <c:v>3.4558994050644262E-2</c:v>
                </c:pt>
                <c:pt idx="854">
                  <c:v>3.444360412222653E-2</c:v>
                </c:pt>
                <c:pt idx="855">
                  <c:v>3.4551269028444499E-2</c:v>
                </c:pt>
                <c:pt idx="856">
                  <c:v>3.4390578975462584E-2</c:v>
                </c:pt>
                <c:pt idx="857">
                  <c:v>3.436576851667103E-2</c:v>
                </c:pt>
                <c:pt idx="858">
                  <c:v>3.246537567782827E-2</c:v>
                </c:pt>
                <c:pt idx="859">
                  <c:v>3.3934495688905005E-2</c:v>
                </c:pt>
                <c:pt idx="860">
                  <c:v>3.4296869019451573E-2</c:v>
                </c:pt>
                <c:pt idx="861">
                  <c:v>3.3823985548444548E-2</c:v>
                </c:pt>
                <c:pt idx="862">
                  <c:v>3.4825314155740493E-2</c:v>
                </c:pt>
                <c:pt idx="863">
                  <c:v>3.4306136615329018E-2</c:v>
                </c:pt>
                <c:pt idx="864">
                  <c:v>3.4339737673372651E-2</c:v>
                </c:pt>
                <c:pt idx="865">
                  <c:v>3.3035809816822859E-2</c:v>
                </c:pt>
                <c:pt idx="866">
                  <c:v>3.4372315410820267E-2</c:v>
                </c:pt>
                <c:pt idx="867">
                  <c:v>3.434696360475633E-2</c:v>
                </c:pt>
                <c:pt idx="868">
                  <c:v>3.4493301957620126E-2</c:v>
                </c:pt>
                <c:pt idx="869">
                  <c:v>3.4784362840145737E-2</c:v>
                </c:pt>
                <c:pt idx="870">
                  <c:v>3.4430968933624281E-2</c:v>
                </c:pt>
                <c:pt idx="871">
                  <c:v>3.4269703385058595E-2</c:v>
                </c:pt>
                <c:pt idx="872">
                  <c:v>3.3164120117570098E-2</c:v>
                </c:pt>
                <c:pt idx="873">
                  <c:v>3.4462413590373588E-2</c:v>
                </c:pt>
                <c:pt idx="874">
                  <c:v>3.4445292035604556E-2</c:v>
                </c:pt>
                <c:pt idx="875">
                  <c:v>3.4056822098928664E-2</c:v>
                </c:pt>
                <c:pt idx="876">
                  <c:v>3.4462490599133137E-2</c:v>
                </c:pt>
                <c:pt idx="877">
                  <c:v>3.4077817697504585E-2</c:v>
                </c:pt>
                <c:pt idx="878">
                  <c:v>3.4481315051728204E-2</c:v>
                </c:pt>
                <c:pt idx="879">
                  <c:v>3.2912261467973693E-2</c:v>
                </c:pt>
                <c:pt idx="880">
                  <c:v>3.4509953440807768E-2</c:v>
                </c:pt>
                <c:pt idx="881">
                  <c:v>3.4566583541590576E-2</c:v>
                </c:pt>
                <c:pt idx="882">
                  <c:v>3.4813705446731291E-2</c:v>
                </c:pt>
                <c:pt idx="883">
                  <c:v>3.4402501131921767E-2</c:v>
                </c:pt>
                <c:pt idx="884">
                  <c:v>3.4435737760625335E-2</c:v>
                </c:pt>
                <c:pt idx="885">
                  <c:v>3.4282451990055807E-2</c:v>
                </c:pt>
                <c:pt idx="886">
                  <c:v>3.3047265133128625E-2</c:v>
                </c:pt>
                <c:pt idx="887">
                  <c:v>3.4523169773882145E-2</c:v>
                </c:pt>
                <c:pt idx="888">
                  <c:v>3.4365192341779267E-2</c:v>
                </c:pt>
                <c:pt idx="889">
                  <c:v>3.485513968428023E-2</c:v>
                </c:pt>
                <c:pt idx="890">
                  <c:v>3.4677792697430557E-2</c:v>
                </c:pt>
                <c:pt idx="891">
                  <c:v>3.468069652604816E-2</c:v>
                </c:pt>
                <c:pt idx="892">
                  <c:v>3.4468972129120243E-2</c:v>
                </c:pt>
                <c:pt idx="893">
                  <c:v>3.3320910213743345E-2</c:v>
                </c:pt>
                <c:pt idx="894">
                  <c:v>3.4627314058031496E-2</c:v>
                </c:pt>
                <c:pt idx="895">
                  <c:v>3.4268879636568134E-2</c:v>
                </c:pt>
                <c:pt idx="896">
                  <c:v>3.4714871970214022E-2</c:v>
                </c:pt>
                <c:pt idx="897">
                  <c:v>3.4520441090843929E-2</c:v>
                </c:pt>
                <c:pt idx="898">
                  <c:v>3.4693140598021519E-2</c:v>
                </c:pt>
                <c:pt idx="899">
                  <c:v>3.46017458570664E-2</c:v>
                </c:pt>
                <c:pt idx="900">
                  <c:v>3.3037389416475528E-2</c:v>
                </c:pt>
                <c:pt idx="901">
                  <c:v>3.4603883821944632E-2</c:v>
                </c:pt>
                <c:pt idx="902">
                  <c:v>3.4445334556498522E-2</c:v>
                </c:pt>
                <c:pt idx="903">
                  <c:v>3.475058525110318E-2</c:v>
                </c:pt>
                <c:pt idx="904">
                  <c:v>3.4466965140249953E-2</c:v>
                </c:pt>
                <c:pt idx="905">
                  <c:v>3.4849822607400244E-2</c:v>
                </c:pt>
                <c:pt idx="906">
                  <c:v>3.4561855538143886E-2</c:v>
                </c:pt>
                <c:pt idx="907">
                  <c:v>3.286319639364408E-2</c:v>
                </c:pt>
                <c:pt idx="908">
                  <c:v>3.4236942076744825E-2</c:v>
                </c:pt>
                <c:pt idx="909">
                  <c:v>3.4952700499499799E-2</c:v>
                </c:pt>
                <c:pt idx="910">
                  <c:v>3.4732349169824026E-2</c:v>
                </c:pt>
                <c:pt idx="911">
                  <c:v>3.4688642004324664E-2</c:v>
                </c:pt>
                <c:pt idx="912">
                  <c:v>3.4626529769137084E-2</c:v>
                </c:pt>
                <c:pt idx="913">
                  <c:v>3.4307261669717641E-2</c:v>
                </c:pt>
                <c:pt idx="914">
                  <c:v>3.3236071903920181E-2</c:v>
                </c:pt>
                <c:pt idx="915">
                  <c:v>3.4339371227739585E-2</c:v>
                </c:pt>
                <c:pt idx="916">
                  <c:v>3.4994666023533988E-2</c:v>
                </c:pt>
                <c:pt idx="917">
                  <c:v>3.4450707151019451E-2</c:v>
                </c:pt>
                <c:pt idx="918">
                  <c:v>3.4745180564973208E-2</c:v>
                </c:pt>
                <c:pt idx="919">
                  <c:v>3.4631456858643564E-2</c:v>
                </c:pt>
                <c:pt idx="920">
                  <c:v>3.4481491083165963E-2</c:v>
                </c:pt>
                <c:pt idx="921">
                  <c:v>3.364335350241842E-2</c:v>
                </c:pt>
                <c:pt idx="922">
                  <c:v>3.4304202898512083E-2</c:v>
                </c:pt>
                <c:pt idx="923">
                  <c:v>3.4957886618346513E-2</c:v>
                </c:pt>
                <c:pt idx="924">
                  <c:v>3.4872304272688767E-2</c:v>
                </c:pt>
                <c:pt idx="925">
                  <c:v>3.4975633096047377E-2</c:v>
                </c:pt>
                <c:pt idx="926">
                  <c:v>3.4423216046920356E-2</c:v>
                </c:pt>
                <c:pt idx="927">
                  <c:v>3.4713158365528927E-2</c:v>
                </c:pt>
                <c:pt idx="928">
                  <c:v>3.3237626892999403E-2</c:v>
                </c:pt>
                <c:pt idx="929">
                  <c:v>3.4447345279291178E-2</c:v>
                </c:pt>
                <c:pt idx="930">
                  <c:v>3.4959723192509243E-2</c:v>
                </c:pt>
                <c:pt idx="931">
                  <c:v>3.4386323611970693E-2</c:v>
                </c:pt>
                <c:pt idx="932">
                  <c:v>3.4485970568370862E-2</c:v>
                </c:pt>
                <c:pt idx="933">
                  <c:v>3.4828211841389824E-2</c:v>
                </c:pt>
                <c:pt idx="934">
                  <c:v>3.4648086823608003E-2</c:v>
                </c:pt>
                <c:pt idx="935">
                  <c:v>3.3299359965267832E-2</c:v>
                </c:pt>
                <c:pt idx="936">
                  <c:v>3.4572636713083985E-2</c:v>
                </c:pt>
                <c:pt idx="937">
                  <c:v>3.4866841592120959E-2</c:v>
                </c:pt>
                <c:pt idx="938">
                  <c:v>3.4436577332908509E-2</c:v>
                </c:pt>
                <c:pt idx="939">
                  <c:v>3.4963323046781458E-2</c:v>
                </c:pt>
                <c:pt idx="940">
                  <c:v>3.4722883903813763E-2</c:v>
                </c:pt>
                <c:pt idx="941">
                  <c:v>3.4462877231312132E-2</c:v>
                </c:pt>
                <c:pt idx="942">
                  <c:v>3.3314473577038511E-2</c:v>
                </c:pt>
                <c:pt idx="943">
                  <c:v>3.4343889897341794E-2</c:v>
                </c:pt>
                <c:pt idx="944">
                  <c:v>3.476556730475374E-2</c:v>
                </c:pt>
                <c:pt idx="945">
                  <c:v>3.4628310563023373E-2</c:v>
                </c:pt>
                <c:pt idx="946">
                  <c:v>3.457222091540179E-2</c:v>
                </c:pt>
                <c:pt idx="947">
                  <c:v>3.4581458585399759E-2</c:v>
                </c:pt>
                <c:pt idx="948">
                  <c:v>3.4729946941402169E-2</c:v>
                </c:pt>
                <c:pt idx="949">
                  <c:v>3.3235313310173292E-2</c:v>
                </c:pt>
                <c:pt idx="950">
                  <c:v>3.4779532418604028E-2</c:v>
                </c:pt>
                <c:pt idx="951">
                  <c:v>3.486021644766997E-2</c:v>
                </c:pt>
                <c:pt idx="952">
                  <c:v>3.4466998788373324E-2</c:v>
                </c:pt>
                <c:pt idx="953">
                  <c:v>3.4991622569980715E-2</c:v>
                </c:pt>
                <c:pt idx="954">
                  <c:v>3.5001600826375066E-2</c:v>
                </c:pt>
                <c:pt idx="955">
                  <c:v>3.4992932084284827E-2</c:v>
                </c:pt>
                <c:pt idx="956">
                  <c:v>3.34322119897527E-2</c:v>
                </c:pt>
                <c:pt idx="957">
                  <c:v>3.4987847104689128E-2</c:v>
                </c:pt>
                <c:pt idx="958">
                  <c:v>3.4787720193541129E-2</c:v>
                </c:pt>
                <c:pt idx="959">
                  <c:v>3.4704496759276636E-2</c:v>
                </c:pt>
                <c:pt idx="960">
                  <c:v>3.469091523379178E-2</c:v>
                </c:pt>
                <c:pt idx="961">
                  <c:v>3.4910792086176499E-2</c:v>
                </c:pt>
                <c:pt idx="962">
                  <c:v>3.4913270153578979E-2</c:v>
                </c:pt>
                <c:pt idx="963">
                  <c:v>3.3390155940906115E-2</c:v>
                </c:pt>
                <c:pt idx="964">
                  <c:v>3.3555003290728788E-2</c:v>
                </c:pt>
                <c:pt idx="965">
                  <c:v>3.4831452826073271E-2</c:v>
                </c:pt>
                <c:pt idx="966">
                  <c:v>3.4695808636287379E-2</c:v>
                </c:pt>
                <c:pt idx="967">
                  <c:v>3.506412422813053E-2</c:v>
                </c:pt>
                <c:pt idx="968">
                  <c:v>3.4498033406520655E-2</c:v>
                </c:pt>
                <c:pt idx="969">
                  <c:v>3.5054151637454643E-2</c:v>
                </c:pt>
                <c:pt idx="970">
                  <c:v>3.3380224055527249E-2</c:v>
                </c:pt>
                <c:pt idx="971">
                  <c:v>3.4694884671598439E-2</c:v>
                </c:pt>
                <c:pt idx="972">
                  <c:v>3.4685292660541281E-2</c:v>
                </c:pt>
                <c:pt idx="973">
                  <c:v>3.5102574477413891E-2</c:v>
                </c:pt>
                <c:pt idx="974">
                  <c:v>3.4647007653179122E-2</c:v>
                </c:pt>
                <c:pt idx="975">
                  <c:v>3.4587297756591348E-2</c:v>
                </c:pt>
                <c:pt idx="976">
                  <c:v>3.4941336794896673E-2</c:v>
                </c:pt>
                <c:pt idx="977">
                  <c:v>3.3198096702290569E-2</c:v>
                </c:pt>
                <c:pt idx="978">
                  <c:v>3.4435349712462926E-2</c:v>
                </c:pt>
                <c:pt idx="979">
                  <c:v>3.5027271037982984E-2</c:v>
                </c:pt>
                <c:pt idx="980">
                  <c:v>3.4911897901828894E-2</c:v>
                </c:pt>
                <c:pt idx="981">
                  <c:v>3.4767462555861876E-2</c:v>
                </c:pt>
                <c:pt idx="982">
                  <c:v>3.4819394321339528E-2</c:v>
                </c:pt>
                <c:pt idx="983">
                  <c:v>3.5215114620291345E-2</c:v>
                </c:pt>
                <c:pt idx="984">
                  <c:v>3.3520746473576488E-2</c:v>
                </c:pt>
                <c:pt idx="985">
                  <c:v>3.4241767416464064E-2</c:v>
                </c:pt>
                <c:pt idx="986">
                  <c:v>3.5284699200387605E-2</c:v>
                </c:pt>
                <c:pt idx="987">
                  <c:v>3.4794016755989685E-2</c:v>
                </c:pt>
                <c:pt idx="988">
                  <c:v>3.5162689290684196E-2</c:v>
                </c:pt>
                <c:pt idx="989">
                  <c:v>3.4943267582385439E-2</c:v>
                </c:pt>
                <c:pt idx="990">
                  <c:v>3.4916468702335071E-2</c:v>
                </c:pt>
                <c:pt idx="991">
                  <c:v>3.3638434519745089E-2</c:v>
                </c:pt>
                <c:pt idx="992">
                  <c:v>3.4623893189473572E-2</c:v>
                </c:pt>
                <c:pt idx="993">
                  <c:v>3.4792119898015623E-2</c:v>
                </c:pt>
                <c:pt idx="994">
                  <c:v>3.4722510553675048E-2</c:v>
                </c:pt>
                <c:pt idx="995">
                  <c:v>3.4934024256386122E-2</c:v>
                </c:pt>
                <c:pt idx="996">
                  <c:v>3.4505764728346731E-2</c:v>
                </c:pt>
                <c:pt idx="997">
                  <c:v>3.5167091673197259E-2</c:v>
                </c:pt>
                <c:pt idx="998">
                  <c:v>3.3080090317907318E-2</c:v>
                </c:pt>
                <c:pt idx="999">
                  <c:v>3.467158274556266E-2</c:v>
                </c:pt>
                <c:pt idx="1000">
                  <c:v>3.4690985460671404E-2</c:v>
                </c:pt>
                <c:pt idx="1001">
                  <c:v>3.4992647269251095E-2</c:v>
                </c:pt>
                <c:pt idx="1002">
                  <c:v>3.4747549491339187E-2</c:v>
                </c:pt>
                <c:pt idx="1003">
                  <c:v>3.4905362636616075E-2</c:v>
                </c:pt>
                <c:pt idx="1004">
                  <c:v>3.4595669912224479E-2</c:v>
                </c:pt>
                <c:pt idx="1005">
                  <c:v>3.3509868121254643E-2</c:v>
                </c:pt>
                <c:pt idx="1006">
                  <c:v>3.5162456816799567E-2</c:v>
                </c:pt>
                <c:pt idx="1007">
                  <c:v>3.4807760597010323E-2</c:v>
                </c:pt>
                <c:pt idx="1008">
                  <c:v>3.4703310587957073E-2</c:v>
                </c:pt>
                <c:pt idx="1009">
                  <c:v>3.4941513074209327E-2</c:v>
                </c:pt>
                <c:pt idx="1010">
                  <c:v>3.4750280965166254E-2</c:v>
                </c:pt>
                <c:pt idx="1011">
                  <c:v>3.324564289413838E-2</c:v>
                </c:pt>
                <c:pt idx="1012">
                  <c:v>3.4835612091611026E-2</c:v>
                </c:pt>
                <c:pt idx="1013">
                  <c:v>3.4464941878060984E-2</c:v>
                </c:pt>
                <c:pt idx="1014">
                  <c:v>3.504673958978563E-2</c:v>
                </c:pt>
                <c:pt idx="1015">
                  <c:v>3.4954559379980092E-2</c:v>
                </c:pt>
                <c:pt idx="1016">
                  <c:v>3.5045733651195732E-2</c:v>
                </c:pt>
                <c:pt idx="1017">
                  <c:v>3.3071669362024526E-2</c:v>
                </c:pt>
                <c:pt idx="1018">
                  <c:v>3.4811737850338913E-2</c:v>
                </c:pt>
                <c:pt idx="1019">
                  <c:v>3.4309946363046136E-2</c:v>
                </c:pt>
                <c:pt idx="1020">
                  <c:v>3.4818889714641671E-2</c:v>
                </c:pt>
                <c:pt idx="1021">
                  <c:v>3.4844805633026388E-2</c:v>
                </c:pt>
                <c:pt idx="1022">
                  <c:v>3.4873897457502911E-2</c:v>
                </c:pt>
                <c:pt idx="1023">
                  <c:v>3.3283312061357324E-2</c:v>
                </c:pt>
                <c:pt idx="1024">
                  <c:v>3.4883858141974519E-2</c:v>
                </c:pt>
                <c:pt idx="1025">
                  <c:v>3.4621824894033176E-2</c:v>
                </c:pt>
                <c:pt idx="1026">
                  <c:v>3.4789500704848562E-2</c:v>
                </c:pt>
                <c:pt idx="1027">
                  <c:v>3.4313498483056683E-2</c:v>
                </c:pt>
                <c:pt idx="1028">
                  <c:v>3.5128383831205867E-2</c:v>
                </c:pt>
                <c:pt idx="1029">
                  <c:v>3.3334994968066842E-2</c:v>
                </c:pt>
                <c:pt idx="1030">
                  <c:v>3.4598888209327411E-2</c:v>
                </c:pt>
                <c:pt idx="1031">
                  <c:v>3.4761538359282466E-2</c:v>
                </c:pt>
                <c:pt idx="1032">
                  <c:v>3.4359092207758984E-2</c:v>
                </c:pt>
                <c:pt idx="1033">
                  <c:v>3.485641174693551E-2</c:v>
                </c:pt>
                <c:pt idx="1034">
                  <c:v>3.310775198787478E-2</c:v>
                </c:pt>
                <c:pt idx="1035">
                  <c:v>3.4761678561904541E-2</c:v>
                </c:pt>
                <c:pt idx="1036">
                  <c:v>3.4910148320646345E-2</c:v>
                </c:pt>
                <c:pt idx="1037">
                  <c:v>3.4978004785586853E-2</c:v>
                </c:pt>
                <c:pt idx="1038">
                  <c:v>3.5108868156614736E-2</c:v>
                </c:pt>
                <c:pt idx="1039">
                  <c:v>3.493444122137819E-2</c:v>
                </c:pt>
                <c:pt idx="1040">
                  <c:v>3.3547523827777592E-2</c:v>
                </c:pt>
                <c:pt idx="1041">
                  <c:v>3.4663068905682395E-2</c:v>
                </c:pt>
                <c:pt idx="1042">
                  <c:v>3.4761252279975327E-2</c:v>
                </c:pt>
                <c:pt idx="1043">
                  <c:v>3.4827361818812318E-2</c:v>
                </c:pt>
                <c:pt idx="1044">
                  <c:v>3.5090914927727548E-2</c:v>
                </c:pt>
                <c:pt idx="1045">
                  <c:v>3.4596733637309147E-2</c:v>
                </c:pt>
                <c:pt idx="1046">
                  <c:v>3.3467192559417817E-2</c:v>
                </c:pt>
                <c:pt idx="1047">
                  <c:v>3.468625110701385E-2</c:v>
                </c:pt>
                <c:pt idx="1048">
                  <c:v>3.5101545284636652E-2</c:v>
                </c:pt>
                <c:pt idx="1049">
                  <c:v>3.489688175324647E-2</c:v>
                </c:pt>
                <c:pt idx="1050">
                  <c:v>3.4685266419643403E-2</c:v>
                </c:pt>
                <c:pt idx="1051">
                  <c:v>3.4970891805667384E-2</c:v>
                </c:pt>
                <c:pt idx="1052">
                  <c:v>3.3607757614473599E-2</c:v>
                </c:pt>
                <c:pt idx="1053">
                  <c:v>3.4922155185545818E-2</c:v>
                </c:pt>
                <c:pt idx="1054">
                  <c:v>3.5145699722961901E-2</c:v>
                </c:pt>
                <c:pt idx="1055">
                  <c:v>3.4565581162619659E-2</c:v>
                </c:pt>
                <c:pt idx="1056">
                  <c:v>3.5412735609794133E-2</c:v>
                </c:pt>
                <c:pt idx="1057">
                  <c:v>3.4822129459159606E-2</c:v>
                </c:pt>
                <c:pt idx="1058">
                  <c:v>3.3615466326714853E-2</c:v>
                </c:pt>
                <c:pt idx="1059">
                  <c:v>3.4640903287802755E-2</c:v>
                </c:pt>
                <c:pt idx="1060">
                  <c:v>3.4994809346063083E-2</c:v>
                </c:pt>
                <c:pt idx="1061">
                  <c:v>3.4457274345301284E-2</c:v>
                </c:pt>
                <c:pt idx="1062">
                  <c:v>3.472171381138496E-2</c:v>
                </c:pt>
                <c:pt idx="1063">
                  <c:v>3.5318266521970544E-2</c:v>
                </c:pt>
                <c:pt idx="1064">
                  <c:v>3.3540226478707379E-2</c:v>
                </c:pt>
                <c:pt idx="1065">
                  <c:v>3.4704348237530852E-2</c:v>
                </c:pt>
                <c:pt idx="1066">
                  <c:v>3.4910723030857072E-2</c:v>
                </c:pt>
                <c:pt idx="1067">
                  <c:v>3.4641354066236398E-2</c:v>
                </c:pt>
                <c:pt idx="1068">
                  <c:v>3.4573538751807513E-2</c:v>
                </c:pt>
                <c:pt idx="1069">
                  <c:v>3.4516476950732788E-2</c:v>
                </c:pt>
                <c:pt idx="1070">
                  <c:v>3.287996981277741E-2</c:v>
                </c:pt>
                <c:pt idx="1071">
                  <c:v>3.4325436391361888E-2</c:v>
                </c:pt>
                <c:pt idx="1072">
                  <c:v>3.4667870382363908E-2</c:v>
                </c:pt>
                <c:pt idx="1073">
                  <c:v>3.4608467695423244E-2</c:v>
                </c:pt>
                <c:pt idx="1074">
                  <c:v>3.4624392857796421E-2</c:v>
                </c:pt>
                <c:pt idx="1075">
                  <c:v>3.4239735598479953E-2</c:v>
                </c:pt>
                <c:pt idx="1076">
                  <c:v>3.3412326165145195E-2</c:v>
                </c:pt>
                <c:pt idx="1077">
                  <c:v>3.4404808335707901E-2</c:v>
                </c:pt>
                <c:pt idx="1078">
                  <c:v>3.4544011689042246E-2</c:v>
                </c:pt>
                <c:pt idx="1079">
                  <c:v>3.4655086537107339E-2</c:v>
                </c:pt>
                <c:pt idx="1080">
                  <c:v>3.5114491177175661E-2</c:v>
                </c:pt>
                <c:pt idx="1081">
                  <c:v>3.4609368965801302E-2</c:v>
                </c:pt>
                <c:pt idx="1082">
                  <c:v>3.2833224740523935E-2</c:v>
                </c:pt>
                <c:pt idx="1083">
                  <c:v>3.3980495326450429E-2</c:v>
                </c:pt>
                <c:pt idx="1084">
                  <c:v>3.4644359211396851E-2</c:v>
                </c:pt>
                <c:pt idx="1085">
                  <c:v>3.4161143850193747E-2</c:v>
                </c:pt>
                <c:pt idx="1086">
                  <c:v>3.4901562380641508E-2</c:v>
                </c:pt>
                <c:pt idx="1087">
                  <c:v>3.4601194408206602E-2</c:v>
                </c:pt>
                <c:pt idx="1088">
                  <c:v>3.3052866860718608E-2</c:v>
                </c:pt>
                <c:pt idx="1089">
                  <c:v>3.4299173800530519E-2</c:v>
                </c:pt>
                <c:pt idx="1090">
                  <c:v>3.4825664382125421E-2</c:v>
                </c:pt>
                <c:pt idx="1091">
                  <c:v>3.440713266912452E-2</c:v>
                </c:pt>
                <c:pt idx="1092">
                  <c:v>3.4231996915039843E-2</c:v>
                </c:pt>
                <c:pt idx="1093">
                  <c:v>3.4354142094223043E-2</c:v>
                </c:pt>
                <c:pt idx="1094">
                  <c:v>3.3182321167917909E-2</c:v>
                </c:pt>
                <c:pt idx="1095">
                  <c:v>3.4337044164079282E-2</c:v>
                </c:pt>
                <c:pt idx="1096">
                  <c:v>3.4556348212687674E-2</c:v>
                </c:pt>
                <c:pt idx="1097">
                  <c:v>3.4308228626149261E-2</c:v>
                </c:pt>
                <c:pt idx="1098">
                  <c:v>3.4707311608018279E-2</c:v>
                </c:pt>
                <c:pt idx="1099">
                  <c:v>3.4422339180888634E-2</c:v>
                </c:pt>
                <c:pt idx="1100">
                  <c:v>3.4856484936819948E-2</c:v>
                </c:pt>
                <c:pt idx="1101">
                  <c:v>3.3232262443922786E-2</c:v>
                </c:pt>
                <c:pt idx="1102">
                  <c:v>3.4897093054722078E-2</c:v>
                </c:pt>
                <c:pt idx="1103">
                  <c:v>3.47549577188766E-2</c:v>
                </c:pt>
                <c:pt idx="1104">
                  <c:v>3.461701014761958E-2</c:v>
                </c:pt>
                <c:pt idx="1105">
                  <c:v>3.4816483714487839E-2</c:v>
                </c:pt>
                <c:pt idx="1106">
                  <c:v>3.4891795050741116E-2</c:v>
                </c:pt>
                <c:pt idx="1107">
                  <c:v>3.459621655906709E-2</c:v>
                </c:pt>
                <c:pt idx="1108">
                  <c:v>3.2509746117046309E-2</c:v>
                </c:pt>
                <c:pt idx="1109">
                  <c:v>3.4253119843097563E-2</c:v>
                </c:pt>
                <c:pt idx="1110">
                  <c:v>3.4558273079049025E-2</c:v>
                </c:pt>
                <c:pt idx="1111">
                  <c:v>3.4739557772562858E-2</c:v>
                </c:pt>
                <c:pt idx="1112">
                  <c:v>3.4305149355304834E-2</c:v>
                </c:pt>
                <c:pt idx="1113">
                  <c:v>3.4743448528395872E-2</c:v>
                </c:pt>
                <c:pt idx="1114">
                  <c:v>3.3939068852569705E-2</c:v>
                </c:pt>
                <c:pt idx="1115">
                  <c:v>3.4190488375664005E-2</c:v>
                </c:pt>
                <c:pt idx="1116">
                  <c:v>3.4176092027179562E-2</c:v>
                </c:pt>
                <c:pt idx="1117">
                  <c:v>3.4001404884094533E-2</c:v>
                </c:pt>
                <c:pt idx="1118">
                  <c:v>3.4045401266203604E-2</c:v>
                </c:pt>
                <c:pt idx="1119">
                  <c:v>3.4274179240437984E-2</c:v>
                </c:pt>
                <c:pt idx="1120">
                  <c:v>3.2708180073107322E-2</c:v>
                </c:pt>
                <c:pt idx="1121">
                  <c:v>3.4551664752858757E-2</c:v>
                </c:pt>
                <c:pt idx="1122">
                  <c:v>3.3896424960457257E-2</c:v>
                </c:pt>
                <c:pt idx="1123">
                  <c:v>3.4160079445590061E-2</c:v>
                </c:pt>
                <c:pt idx="1124">
                  <c:v>3.3813645445486817E-2</c:v>
                </c:pt>
                <c:pt idx="1125">
                  <c:v>3.4507988146630801E-2</c:v>
                </c:pt>
                <c:pt idx="1126">
                  <c:v>3.4528545491031133E-2</c:v>
                </c:pt>
                <c:pt idx="1127">
                  <c:v>3.2907672638837253E-2</c:v>
                </c:pt>
                <c:pt idx="1128">
                  <c:v>3.4056436583071413E-2</c:v>
                </c:pt>
                <c:pt idx="1129">
                  <c:v>3.4375291161742656E-2</c:v>
                </c:pt>
                <c:pt idx="1130">
                  <c:v>3.4258129324802496E-2</c:v>
                </c:pt>
                <c:pt idx="1131">
                  <c:v>3.4586733124801969E-2</c:v>
                </c:pt>
                <c:pt idx="1132">
                  <c:v>3.4153181619102371E-2</c:v>
                </c:pt>
                <c:pt idx="1133">
                  <c:v>3.4065337196634182E-2</c:v>
                </c:pt>
                <c:pt idx="1134">
                  <c:v>3.3042174257431126E-2</c:v>
                </c:pt>
                <c:pt idx="1135">
                  <c:v>3.3970564648466421E-2</c:v>
                </c:pt>
                <c:pt idx="1136">
                  <c:v>3.4214022288493615E-2</c:v>
                </c:pt>
                <c:pt idx="1137">
                  <c:v>3.4354295596009908E-2</c:v>
                </c:pt>
                <c:pt idx="1138">
                  <c:v>3.4506640781087547E-2</c:v>
                </c:pt>
                <c:pt idx="1139">
                  <c:v>3.4341843535748914E-2</c:v>
                </c:pt>
                <c:pt idx="1140">
                  <c:v>3.3926990141413975E-2</c:v>
                </c:pt>
                <c:pt idx="1141">
                  <c:v>3.2629665034774769E-2</c:v>
                </c:pt>
                <c:pt idx="1142">
                  <c:v>3.3970289032629337E-2</c:v>
                </c:pt>
                <c:pt idx="1143">
                  <c:v>3.3642108290263019E-2</c:v>
                </c:pt>
                <c:pt idx="1144">
                  <c:v>3.3953456962752974E-2</c:v>
                </c:pt>
                <c:pt idx="1145">
                  <c:v>3.4031710350982201E-2</c:v>
                </c:pt>
                <c:pt idx="1146">
                  <c:v>3.4002826385219391E-2</c:v>
                </c:pt>
                <c:pt idx="1147">
                  <c:v>3.4182542109067897E-2</c:v>
                </c:pt>
                <c:pt idx="1148">
                  <c:v>3.2733273860521432E-2</c:v>
                </c:pt>
                <c:pt idx="1149">
                  <c:v>3.4036632595961326E-2</c:v>
                </c:pt>
                <c:pt idx="1150">
                  <c:v>3.3909610223053333E-2</c:v>
                </c:pt>
                <c:pt idx="1151">
                  <c:v>3.4140642328060564E-2</c:v>
                </c:pt>
                <c:pt idx="1152">
                  <c:v>3.4053250294925383E-2</c:v>
                </c:pt>
                <c:pt idx="1153">
                  <c:v>3.4260873392980618E-2</c:v>
                </c:pt>
                <c:pt idx="1154">
                  <c:v>3.381720500065219E-2</c:v>
                </c:pt>
                <c:pt idx="1155">
                  <c:v>3.2487642756336609E-2</c:v>
                </c:pt>
                <c:pt idx="1156">
                  <c:v>3.3962683705230375E-2</c:v>
                </c:pt>
                <c:pt idx="1157">
                  <c:v>3.3736493779340106E-2</c:v>
                </c:pt>
                <c:pt idx="1158">
                  <c:v>3.3798046196921352E-2</c:v>
                </c:pt>
                <c:pt idx="1159">
                  <c:v>3.3912160067961307E-2</c:v>
                </c:pt>
                <c:pt idx="1160">
                  <c:v>3.3942499722085531E-2</c:v>
                </c:pt>
                <c:pt idx="1161">
                  <c:v>3.3881221723834058E-2</c:v>
                </c:pt>
                <c:pt idx="1162">
                  <c:v>3.2214727390748051E-2</c:v>
                </c:pt>
                <c:pt idx="1163">
                  <c:v>3.3663232508524099E-2</c:v>
                </c:pt>
                <c:pt idx="1164">
                  <c:v>3.3719358529588989E-2</c:v>
                </c:pt>
                <c:pt idx="1165">
                  <c:v>3.386298766823316E-2</c:v>
                </c:pt>
                <c:pt idx="1166">
                  <c:v>3.3452151547734614E-2</c:v>
                </c:pt>
                <c:pt idx="1167">
                  <c:v>3.3645956879791647E-2</c:v>
                </c:pt>
                <c:pt idx="1168">
                  <c:v>3.3899098685418357E-2</c:v>
                </c:pt>
                <c:pt idx="1169">
                  <c:v>3.2249898920155881E-2</c:v>
                </c:pt>
                <c:pt idx="1170">
                  <c:v>3.2939030395756512E-2</c:v>
                </c:pt>
                <c:pt idx="1171">
                  <c:v>3.3482376368721027E-2</c:v>
                </c:pt>
                <c:pt idx="1172">
                  <c:v>3.3393640010977853E-2</c:v>
                </c:pt>
                <c:pt idx="1173">
                  <c:v>3.3734326827202156E-2</c:v>
                </c:pt>
                <c:pt idx="1174">
                  <c:v>3.3305715451178254E-2</c:v>
                </c:pt>
                <c:pt idx="1175">
                  <c:v>3.3700586752453257E-2</c:v>
                </c:pt>
                <c:pt idx="1176">
                  <c:v>3.1495160943866118E-2</c:v>
                </c:pt>
                <c:pt idx="1177">
                  <c:v>3.3343414316853552E-2</c:v>
                </c:pt>
                <c:pt idx="1178">
                  <c:v>3.3274171730271834E-2</c:v>
                </c:pt>
                <c:pt idx="1179">
                  <c:v>3.3016552268982514E-2</c:v>
                </c:pt>
                <c:pt idx="1180">
                  <c:v>3.3437131218970038E-2</c:v>
                </c:pt>
                <c:pt idx="1181">
                  <c:v>3.345276441400874E-2</c:v>
                </c:pt>
                <c:pt idx="1182">
                  <c:v>3.2997861116492597E-2</c:v>
                </c:pt>
                <c:pt idx="1183">
                  <c:v>3.188004597753881E-2</c:v>
                </c:pt>
                <c:pt idx="1184">
                  <c:v>3.2960604926684629E-2</c:v>
                </c:pt>
                <c:pt idx="1185">
                  <c:v>3.3350022668123938E-2</c:v>
                </c:pt>
                <c:pt idx="1186">
                  <c:v>3.3264368291792933E-2</c:v>
                </c:pt>
                <c:pt idx="1187">
                  <c:v>3.2996015123772128E-2</c:v>
                </c:pt>
                <c:pt idx="1188">
                  <c:v>3.2885100266563209E-2</c:v>
                </c:pt>
                <c:pt idx="1189">
                  <c:v>3.3150250213416908E-2</c:v>
                </c:pt>
                <c:pt idx="1190">
                  <c:v>3.1392962423699225E-2</c:v>
                </c:pt>
                <c:pt idx="1191">
                  <c:v>3.3187416184743461E-2</c:v>
                </c:pt>
                <c:pt idx="1192">
                  <c:v>3.2968410983656937E-2</c:v>
                </c:pt>
                <c:pt idx="1193">
                  <c:v>3.3055204020249175E-2</c:v>
                </c:pt>
                <c:pt idx="1194">
                  <c:v>3.2484073352060674E-2</c:v>
                </c:pt>
                <c:pt idx="1195">
                  <c:v>3.279569865785837E-2</c:v>
                </c:pt>
                <c:pt idx="1196">
                  <c:v>3.2311406016934122E-2</c:v>
                </c:pt>
                <c:pt idx="1197">
                  <c:v>3.0820399032660754E-2</c:v>
                </c:pt>
                <c:pt idx="1198">
                  <c:v>3.2682666000243638E-2</c:v>
                </c:pt>
                <c:pt idx="1199">
                  <c:v>3.2498574013464142E-2</c:v>
                </c:pt>
                <c:pt idx="1200">
                  <c:v>3.3029665660784614E-2</c:v>
                </c:pt>
                <c:pt idx="1201">
                  <c:v>3.2888660492843461E-2</c:v>
                </c:pt>
                <c:pt idx="1202">
                  <c:v>3.291795146009445E-2</c:v>
                </c:pt>
                <c:pt idx="1203">
                  <c:v>3.2725541589678511E-2</c:v>
                </c:pt>
                <c:pt idx="1204">
                  <c:v>3.0989595065513069E-2</c:v>
                </c:pt>
                <c:pt idx="1205">
                  <c:v>3.2285307699525735E-2</c:v>
                </c:pt>
                <c:pt idx="1206">
                  <c:v>3.2758446001523674E-2</c:v>
                </c:pt>
                <c:pt idx="1207">
                  <c:v>3.2230189029347538E-2</c:v>
                </c:pt>
                <c:pt idx="1208">
                  <c:v>3.2247877777266884E-2</c:v>
                </c:pt>
                <c:pt idx="1209">
                  <c:v>3.2393169625152186E-2</c:v>
                </c:pt>
                <c:pt idx="1210">
                  <c:v>3.2862727549576289E-2</c:v>
                </c:pt>
                <c:pt idx="1211">
                  <c:v>3.100774925859863E-2</c:v>
                </c:pt>
                <c:pt idx="1212">
                  <c:v>3.1825106776735237E-2</c:v>
                </c:pt>
                <c:pt idx="1213">
                  <c:v>3.2386541362835572E-2</c:v>
                </c:pt>
                <c:pt idx="1214">
                  <c:v>3.1882918470612136E-2</c:v>
                </c:pt>
                <c:pt idx="1215">
                  <c:v>3.2487547649324287E-2</c:v>
                </c:pt>
                <c:pt idx="1216">
                  <c:v>3.2027201568389563E-2</c:v>
                </c:pt>
                <c:pt idx="1217">
                  <c:v>3.2018638242971527E-2</c:v>
                </c:pt>
                <c:pt idx="1218">
                  <c:v>3.0504521254139546E-2</c:v>
                </c:pt>
                <c:pt idx="1219">
                  <c:v>3.1981601933559478E-2</c:v>
                </c:pt>
                <c:pt idx="1220">
                  <c:v>3.247699319847646E-2</c:v>
                </c:pt>
                <c:pt idx="1221">
                  <c:v>3.179190599831884E-2</c:v>
                </c:pt>
                <c:pt idx="1222">
                  <c:v>3.2185219343168273E-2</c:v>
                </c:pt>
                <c:pt idx="1223">
                  <c:v>3.1726217851188322E-2</c:v>
                </c:pt>
                <c:pt idx="1224">
                  <c:v>3.2157904763071274E-2</c:v>
                </c:pt>
                <c:pt idx="1225">
                  <c:v>3.0274402801932668E-2</c:v>
                </c:pt>
                <c:pt idx="1226">
                  <c:v>3.1770429617549611E-2</c:v>
                </c:pt>
                <c:pt idx="1227">
                  <c:v>3.182746814368527E-2</c:v>
                </c:pt>
                <c:pt idx="1228">
                  <c:v>3.1934773717466752E-2</c:v>
                </c:pt>
                <c:pt idx="1229">
                  <c:v>3.1587944326515037E-2</c:v>
                </c:pt>
                <c:pt idx="1230">
                  <c:v>3.1652874347888035E-2</c:v>
                </c:pt>
                <c:pt idx="1231">
                  <c:v>3.1798457844722579E-2</c:v>
                </c:pt>
                <c:pt idx="1232">
                  <c:v>2.9333762120103461E-2</c:v>
                </c:pt>
                <c:pt idx="1233">
                  <c:v>3.1401742106954074E-2</c:v>
                </c:pt>
                <c:pt idx="1234">
                  <c:v>3.1294606222682639E-2</c:v>
                </c:pt>
                <c:pt idx="1235">
                  <c:v>3.1863919865325357E-2</c:v>
                </c:pt>
                <c:pt idx="1236">
                  <c:v>3.0908214200668666E-2</c:v>
                </c:pt>
                <c:pt idx="1237">
                  <c:v>3.123962128235858E-2</c:v>
                </c:pt>
                <c:pt idx="1238">
                  <c:v>3.0916560564315531E-2</c:v>
                </c:pt>
                <c:pt idx="1239">
                  <c:v>2.9109704459918805E-2</c:v>
                </c:pt>
                <c:pt idx="1240">
                  <c:v>3.0616944491972182E-2</c:v>
                </c:pt>
                <c:pt idx="1241">
                  <c:v>3.0831196641464987E-2</c:v>
                </c:pt>
                <c:pt idx="1242">
                  <c:v>3.0748184026918226E-2</c:v>
                </c:pt>
                <c:pt idx="1243">
                  <c:v>3.09618839120957E-2</c:v>
                </c:pt>
                <c:pt idx="1244">
                  <c:v>3.0166735660395318E-2</c:v>
                </c:pt>
                <c:pt idx="1245">
                  <c:v>3.094759528475878E-2</c:v>
                </c:pt>
                <c:pt idx="1246">
                  <c:v>2.8647684959537342E-2</c:v>
                </c:pt>
                <c:pt idx="1247">
                  <c:v>3.0043321057128067E-2</c:v>
                </c:pt>
                <c:pt idx="1248">
                  <c:v>3.077322000886086E-2</c:v>
                </c:pt>
                <c:pt idx="1249">
                  <c:v>3.0158544199591006E-2</c:v>
                </c:pt>
                <c:pt idx="1250">
                  <c:v>3.0552192586851604E-2</c:v>
                </c:pt>
                <c:pt idx="1251">
                  <c:v>3.0222672616582492E-2</c:v>
                </c:pt>
                <c:pt idx="1252">
                  <c:v>3.0657528077392061E-2</c:v>
                </c:pt>
                <c:pt idx="1253">
                  <c:v>2.8609057856263734E-2</c:v>
                </c:pt>
                <c:pt idx="1254">
                  <c:v>2.9350339068325633E-2</c:v>
                </c:pt>
                <c:pt idx="1255">
                  <c:v>3.0045882337867098E-2</c:v>
                </c:pt>
                <c:pt idx="1256">
                  <c:v>2.9320250995737981E-2</c:v>
                </c:pt>
                <c:pt idx="1257">
                  <c:v>3.0208251715574806E-2</c:v>
                </c:pt>
                <c:pt idx="1258">
                  <c:v>2.9820576599509013E-2</c:v>
                </c:pt>
                <c:pt idx="1259">
                  <c:v>2.9774718688214356E-2</c:v>
                </c:pt>
                <c:pt idx="1260">
                  <c:v>2.7354548578166413E-2</c:v>
                </c:pt>
                <c:pt idx="1261">
                  <c:v>2.8450534771291322E-2</c:v>
                </c:pt>
                <c:pt idx="1262">
                  <c:v>2.8851796620585058E-2</c:v>
                </c:pt>
                <c:pt idx="1263">
                  <c:v>2.885391649883454E-2</c:v>
                </c:pt>
                <c:pt idx="1264">
                  <c:v>2.9342001738460223E-2</c:v>
                </c:pt>
                <c:pt idx="1265">
                  <c:v>2.908513996559545E-2</c:v>
                </c:pt>
                <c:pt idx="1266">
                  <c:v>2.9146057509583146E-2</c:v>
                </c:pt>
                <c:pt idx="1267">
                  <c:v>2.6855221622581183E-2</c:v>
                </c:pt>
                <c:pt idx="1268">
                  <c:v>2.8261179565100603E-2</c:v>
                </c:pt>
                <c:pt idx="1269">
                  <c:v>2.8531080360540917E-2</c:v>
                </c:pt>
                <c:pt idx="1270">
                  <c:v>2.8016348453179914E-2</c:v>
                </c:pt>
                <c:pt idx="1271">
                  <c:v>2.8460270467328283E-2</c:v>
                </c:pt>
                <c:pt idx="1272">
                  <c:v>2.8399271296966767E-2</c:v>
                </c:pt>
                <c:pt idx="1273">
                  <c:v>2.8474737292432481E-2</c:v>
                </c:pt>
                <c:pt idx="1274">
                  <c:v>2.6409789314474203E-2</c:v>
                </c:pt>
                <c:pt idx="1275">
                  <c:v>2.8011701117472618E-2</c:v>
                </c:pt>
                <c:pt idx="1276">
                  <c:v>2.7742997057393363E-2</c:v>
                </c:pt>
                <c:pt idx="1277">
                  <c:v>2.7893084289557731E-2</c:v>
                </c:pt>
                <c:pt idx="1278">
                  <c:v>2.7673700261288844E-2</c:v>
                </c:pt>
                <c:pt idx="1279">
                  <c:v>2.7931700731340443E-2</c:v>
                </c:pt>
                <c:pt idx="1280">
                  <c:v>2.7445198117545221E-2</c:v>
                </c:pt>
                <c:pt idx="1281">
                  <c:v>2.5422582026509745E-2</c:v>
                </c:pt>
                <c:pt idx="1282">
                  <c:v>2.6986457098017592E-2</c:v>
                </c:pt>
                <c:pt idx="1283">
                  <c:v>2.6940028002213262E-2</c:v>
                </c:pt>
                <c:pt idx="1284">
                  <c:v>2.6822695114810207E-2</c:v>
                </c:pt>
                <c:pt idx="1285">
                  <c:v>2.7366337461315639E-2</c:v>
                </c:pt>
                <c:pt idx="1286">
                  <c:v>2.702554311163138E-2</c:v>
                </c:pt>
                <c:pt idx="1287">
                  <c:v>2.6952327244306074E-2</c:v>
                </c:pt>
                <c:pt idx="1288">
                  <c:v>2.5087598524137198E-2</c:v>
                </c:pt>
                <c:pt idx="1289">
                  <c:v>2.6250783862733128E-2</c:v>
                </c:pt>
                <c:pt idx="1290">
                  <c:v>2.6308429034133989E-2</c:v>
                </c:pt>
                <c:pt idx="1291">
                  <c:v>2.5874244410413805E-2</c:v>
                </c:pt>
                <c:pt idx="1292">
                  <c:v>2.6069753157243879E-2</c:v>
                </c:pt>
                <c:pt idx="1293">
                  <c:v>2.6081186297443153E-2</c:v>
                </c:pt>
                <c:pt idx="1294">
                  <c:v>2.5917606129575325E-2</c:v>
                </c:pt>
                <c:pt idx="1295">
                  <c:v>2.3826928884187481E-2</c:v>
                </c:pt>
                <c:pt idx="1296">
                  <c:v>2.4996947045691737E-2</c:v>
                </c:pt>
                <c:pt idx="1297">
                  <c:v>2.5128595051710171E-2</c:v>
                </c:pt>
                <c:pt idx="1298">
                  <c:v>2.4780220815516157E-2</c:v>
                </c:pt>
                <c:pt idx="1299">
                  <c:v>2.4889007039691439E-2</c:v>
                </c:pt>
                <c:pt idx="1300">
                  <c:v>2.4573513356210015E-2</c:v>
                </c:pt>
                <c:pt idx="1301">
                  <c:v>2.4916004243935704E-2</c:v>
                </c:pt>
                <c:pt idx="1302">
                  <c:v>2.293601235614319E-2</c:v>
                </c:pt>
                <c:pt idx="1303">
                  <c:v>2.3859362575852135E-2</c:v>
                </c:pt>
                <c:pt idx="1304">
                  <c:v>2.4321923253256873E-2</c:v>
                </c:pt>
                <c:pt idx="1305">
                  <c:v>2.4343474182801608E-2</c:v>
                </c:pt>
                <c:pt idx="1306">
                  <c:v>2.4079119000019831E-2</c:v>
                </c:pt>
                <c:pt idx="1307">
                  <c:v>2.3975257569235808E-2</c:v>
                </c:pt>
                <c:pt idx="1308">
                  <c:v>2.159484868613817E-2</c:v>
                </c:pt>
                <c:pt idx="1309">
                  <c:v>2.3267899551089002E-2</c:v>
                </c:pt>
                <c:pt idx="1310">
                  <c:v>2.3015263632522528E-2</c:v>
                </c:pt>
                <c:pt idx="1311">
                  <c:v>2.3178648087967185E-2</c:v>
                </c:pt>
                <c:pt idx="1312">
                  <c:v>2.2840218800691588E-2</c:v>
                </c:pt>
                <c:pt idx="1313">
                  <c:v>2.3638624679974473E-2</c:v>
                </c:pt>
                <c:pt idx="1314">
                  <c:v>2.0842494320753108E-2</c:v>
                </c:pt>
                <c:pt idx="1315">
                  <c:v>2.1814391112232181E-2</c:v>
                </c:pt>
                <c:pt idx="1316">
                  <c:v>2.154686088984456E-2</c:v>
                </c:pt>
                <c:pt idx="1317">
                  <c:v>2.1713686216455905E-2</c:v>
                </c:pt>
                <c:pt idx="1318">
                  <c:v>2.1868921291575773E-2</c:v>
                </c:pt>
                <c:pt idx="1319">
                  <c:v>2.2057981778354004E-2</c:v>
                </c:pt>
                <c:pt idx="1320">
                  <c:v>1.9779618821843224E-2</c:v>
                </c:pt>
                <c:pt idx="1321">
                  <c:v>2.0925167063470303E-2</c:v>
                </c:pt>
                <c:pt idx="1322">
                  <c:v>2.0905386827284343E-2</c:v>
                </c:pt>
                <c:pt idx="1323">
                  <c:v>2.0747752395665908E-2</c:v>
                </c:pt>
                <c:pt idx="1324">
                  <c:v>2.0860674979146853E-2</c:v>
                </c:pt>
                <c:pt idx="1325">
                  <c:v>2.0861066107857158E-2</c:v>
                </c:pt>
                <c:pt idx="1326">
                  <c:v>1.9255054414962506E-2</c:v>
                </c:pt>
                <c:pt idx="1327">
                  <c:v>1.9711189940634529E-2</c:v>
                </c:pt>
                <c:pt idx="1328">
                  <c:v>2.0304656660070867E-2</c:v>
                </c:pt>
                <c:pt idx="1329">
                  <c:v>1.9436073358639363E-2</c:v>
                </c:pt>
                <c:pt idx="1330">
                  <c:v>1.9878154877046084E-2</c:v>
                </c:pt>
                <c:pt idx="1331">
                  <c:v>2.0205948137574783E-2</c:v>
                </c:pt>
                <c:pt idx="1332">
                  <c:v>1.7812041959447574E-2</c:v>
                </c:pt>
                <c:pt idx="1333">
                  <c:v>1.8726968022230953E-2</c:v>
                </c:pt>
                <c:pt idx="1334">
                  <c:v>1.9061077612961563E-2</c:v>
                </c:pt>
                <c:pt idx="1335">
                  <c:v>1.9028775749325016E-2</c:v>
                </c:pt>
                <c:pt idx="1336">
                  <c:v>1.8894472688286867E-2</c:v>
                </c:pt>
                <c:pt idx="1337">
                  <c:v>1.8558231557564673E-2</c:v>
                </c:pt>
                <c:pt idx="1338">
                  <c:v>1.6791639301914098E-2</c:v>
                </c:pt>
                <c:pt idx="1339">
                  <c:v>1.7469650894966073E-2</c:v>
                </c:pt>
                <c:pt idx="1340">
                  <c:v>1.7440262482403723E-2</c:v>
                </c:pt>
                <c:pt idx="1341">
                  <c:v>1.7411891616459407E-2</c:v>
                </c:pt>
                <c:pt idx="1342">
                  <c:v>1.7283858712705276E-2</c:v>
                </c:pt>
                <c:pt idx="1343">
                  <c:v>1.6932117485897194E-2</c:v>
                </c:pt>
                <c:pt idx="1344">
                  <c:v>1.5568985751958052E-2</c:v>
                </c:pt>
                <c:pt idx="1345">
                  <c:v>1.6661226079599963E-2</c:v>
                </c:pt>
                <c:pt idx="1346">
                  <c:v>1.6707573395827943E-2</c:v>
                </c:pt>
                <c:pt idx="1347">
                  <c:v>1.6531966220761658E-2</c:v>
                </c:pt>
                <c:pt idx="1348">
                  <c:v>1.6238328021422315E-2</c:v>
                </c:pt>
                <c:pt idx="1349">
                  <c:v>1.6011095900705152E-2</c:v>
                </c:pt>
                <c:pt idx="1350">
                  <c:v>1.4605602136257478E-2</c:v>
                </c:pt>
                <c:pt idx="1351">
                  <c:v>1.5049758234232546E-2</c:v>
                </c:pt>
                <c:pt idx="1352">
                  <c:v>1.5202253388638943E-2</c:v>
                </c:pt>
                <c:pt idx="1353">
                  <c:v>1.5281728664288025E-2</c:v>
                </c:pt>
                <c:pt idx="1354">
                  <c:v>1.5090474817435284E-2</c:v>
                </c:pt>
                <c:pt idx="1355">
                  <c:v>1.5182533549733687E-2</c:v>
                </c:pt>
                <c:pt idx="1356">
                  <c:v>1.3485107546265088E-2</c:v>
                </c:pt>
                <c:pt idx="1357">
                  <c:v>1.4074696601103552E-2</c:v>
                </c:pt>
                <c:pt idx="1358">
                  <c:v>1.3571933945070227E-2</c:v>
                </c:pt>
                <c:pt idx="1359">
                  <c:v>1.4027005259922109E-2</c:v>
                </c:pt>
                <c:pt idx="1360">
                  <c:v>1.3974961099975937E-2</c:v>
                </c:pt>
                <c:pt idx="1361">
                  <c:v>1.4053772336253222E-2</c:v>
                </c:pt>
                <c:pt idx="1362">
                  <c:v>1.2274649986971925E-2</c:v>
                </c:pt>
                <c:pt idx="1363">
                  <c:v>1.3103403873507412E-2</c:v>
                </c:pt>
                <c:pt idx="1364">
                  <c:v>1.2736379589086525E-2</c:v>
                </c:pt>
                <c:pt idx="1365">
                  <c:v>1.3355262759401378E-2</c:v>
                </c:pt>
                <c:pt idx="1366">
                  <c:v>1.3137362659384703E-2</c:v>
                </c:pt>
                <c:pt idx="1367">
                  <c:v>1.2841746017099684E-2</c:v>
                </c:pt>
                <c:pt idx="1368">
                  <c:v>1.1864389871581409E-2</c:v>
                </c:pt>
                <c:pt idx="1369">
                  <c:v>1.1963336019685536E-2</c:v>
                </c:pt>
                <c:pt idx="1370">
                  <c:v>1.222072847839876E-2</c:v>
                </c:pt>
                <c:pt idx="1371">
                  <c:v>1.2366280177376177E-2</c:v>
                </c:pt>
                <c:pt idx="1372">
                  <c:v>1.2227039266987986E-2</c:v>
                </c:pt>
                <c:pt idx="1373">
                  <c:v>1.1930734195923567E-2</c:v>
                </c:pt>
                <c:pt idx="1374">
                  <c:v>1.0728335185174312E-2</c:v>
                </c:pt>
                <c:pt idx="1375">
                  <c:v>1.1347801018211709E-2</c:v>
                </c:pt>
                <c:pt idx="1376">
                  <c:v>1.1344785060824454E-2</c:v>
                </c:pt>
                <c:pt idx="1377">
                  <c:v>1.1360472657684291E-2</c:v>
                </c:pt>
                <c:pt idx="1378">
                  <c:v>1.1326557609643307E-2</c:v>
                </c:pt>
                <c:pt idx="1379">
                  <c:v>1.1128442149632852E-2</c:v>
                </c:pt>
                <c:pt idx="1380">
                  <c:v>1.0130296800882458E-2</c:v>
                </c:pt>
                <c:pt idx="1381">
                  <c:v>1.0324049713283301E-2</c:v>
                </c:pt>
                <c:pt idx="1382">
                  <c:v>1.0210167007850731E-2</c:v>
                </c:pt>
                <c:pt idx="1383">
                  <c:v>1.0504279513271616E-2</c:v>
                </c:pt>
                <c:pt idx="1384">
                  <c:v>1.0563876668384795E-2</c:v>
                </c:pt>
                <c:pt idx="1385">
                  <c:v>1.0362767252743819E-2</c:v>
                </c:pt>
                <c:pt idx="1386">
                  <c:v>9.1997203362996667E-3</c:v>
                </c:pt>
                <c:pt idx="1387">
                  <c:v>9.8047812296182812E-3</c:v>
                </c:pt>
                <c:pt idx="1388">
                  <c:v>9.7940506799866749E-3</c:v>
                </c:pt>
                <c:pt idx="1389">
                  <c:v>9.9870461614533709E-3</c:v>
                </c:pt>
                <c:pt idx="1390">
                  <c:v>9.6467869166095427E-3</c:v>
                </c:pt>
                <c:pt idx="1391">
                  <c:v>9.7478255661720623E-3</c:v>
                </c:pt>
                <c:pt idx="1392">
                  <c:v>8.7338122537028873E-3</c:v>
                </c:pt>
                <c:pt idx="1393">
                  <c:v>8.9489285516499793E-3</c:v>
                </c:pt>
                <c:pt idx="1394">
                  <c:v>9.0800410712206982E-3</c:v>
                </c:pt>
                <c:pt idx="1395">
                  <c:v>9.1012741602903569E-3</c:v>
                </c:pt>
                <c:pt idx="1396">
                  <c:v>9.029898379017718E-3</c:v>
                </c:pt>
                <c:pt idx="1397">
                  <c:v>8.9093179546990645E-3</c:v>
                </c:pt>
                <c:pt idx="1398">
                  <c:v>9.1291925259566042E-3</c:v>
                </c:pt>
                <c:pt idx="1399">
                  <c:v>7.9793121489133284E-3</c:v>
                </c:pt>
                <c:pt idx="1400">
                  <c:v>8.2543736315120204E-3</c:v>
                </c:pt>
                <c:pt idx="1401">
                  <c:v>8.4725099449326248E-3</c:v>
                </c:pt>
                <c:pt idx="1402">
                  <c:v>8.401688060027333E-3</c:v>
                </c:pt>
                <c:pt idx="1403">
                  <c:v>8.3910115610227945E-3</c:v>
                </c:pt>
                <c:pt idx="1404">
                  <c:v>8.2248757994401699E-3</c:v>
                </c:pt>
                <c:pt idx="1405">
                  <c:v>8.0681789567269221E-3</c:v>
                </c:pt>
                <c:pt idx="1406">
                  <c:v>7.6414097574911037E-3</c:v>
                </c:pt>
                <c:pt idx="1407">
                  <c:v>7.952058590724476E-3</c:v>
                </c:pt>
                <c:pt idx="1408">
                  <c:v>7.7044282697003551E-3</c:v>
                </c:pt>
                <c:pt idx="1409">
                  <c:v>7.6299542425324303E-3</c:v>
                </c:pt>
                <c:pt idx="1410">
                  <c:v>7.6603979584195644E-3</c:v>
                </c:pt>
                <c:pt idx="1411">
                  <c:v>7.6074168745464488E-3</c:v>
                </c:pt>
                <c:pt idx="1412">
                  <c:v>7.671804895604685E-3</c:v>
                </c:pt>
                <c:pt idx="1413">
                  <c:v>7.1816067167671943E-3</c:v>
                </c:pt>
                <c:pt idx="1414">
                  <c:v>7.1245343936548839E-3</c:v>
                </c:pt>
                <c:pt idx="1415">
                  <c:v>7.1986373060701188E-3</c:v>
                </c:pt>
                <c:pt idx="1416">
                  <c:v>6.9878723306312073E-3</c:v>
                </c:pt>
                <c:pt idx="1417">
                  <c:v>7.1862894907590473E-3</c:v>
                </c:pt>
                <c:pt idx="1418">
                  <c:v>7.1920298436810633E-3</c:v>
                </c:pt>
                <c:pt idx="1419">
                  <c:v>7.1076659555972983E-3</c:v>
                </c:pt>
                <c:pt idx="1420">
                  <c:v>6.6639667130260483E-3</c:v>
                </c:pt>
                <c:pt idx="1421">
                  <c:v>6.7696707670900098E-3</c:v>
                </c:pt>
                <c:pt idx="1422">
                  <c:v>6.7240787283421458E-3</c:v>
                </c:pt>
                <c:pt idx="1423">
                  <c:v>7.0661326137194998E-3</c:v>
                </c:pt>
                <c:pt idx="1424">
                  <c:v>6.6926526452955699E-3</c:v>
                </c:pt>
                <c:pt idx="1425">
                  <c:v>6.9431812241152312E-3</c:v>
                </c:pt>
                <c:pt idx="1426">
                  <c:v>6.7144458962301989E-3</c:v>
                </c:pt>
                <c:pt idx="1427">
                  <c:v>6.3139831023598398E-3</c:v>
                </c:pt>
                <c:pt idx="1428">
                  <c:v>6.2840100963756466E-3</c:v>
                </c:pt>
                <c:pt idx="1429">
                  <c:v>6.4488484865187689E-3</c:v>
                </c:pt>
                <c:pt idx="1430">
                  <c:v>6.3171377044271724E-3</c:v>
                </c:pt>
                <c:pt idx="1431">
                  <c:v>6.547041233586748E-3</c:v>
                </c:pt>
                <c:pt idx="1432">
                  <c:v>6.4634868591193894E-3</c:v>
                </c:pt>
                <c:pt idx="1433">
                  <c:v>6.4806891548711701E-3</c:v>
                </c:pt>
                <c:pt idx="1434">
                  <c:v>5.9747272292782197E-3</c:v>
                </c:pt>
                <c:pt idx="1435">
                  <c:v>6.0786387587787394E-3</c:v>
                </c:pt>
                <c:pt idx="1436">
                  <c:v>6.1469121121185662E-3</c:v>
                </c:pt>
                <c:pt idx="1437">
                  <c:v>6.1040855528015914E-3</c:v>
                </c:pt>
                <c:pt idx="1438">
                  <c:v>6.1715650174604666E-3</c:v>
                </c:pt>
                <c:pt idx="1439">
                  <c:v>6.1491596867931861E-3</c:v>
                </c:pt>
                <c:pt idx="1440">
                  <c:v>6.1364692137252869E-3</c:v>
                </c:pt>
                <c:pt idx="1441">
                  <c:v>5.6887353805847958E-3</c:v>
                </c:pt>
                <c:pt idx="1442">
                  <c:v>5.691395481979074E-3</c:v>
                </c:pt>
                <c:pt idx="1443">
                  <c:v>5.7014883375576079E-3</c:v>
                </c:pt>
                <c:pt idx="1444">
                  <c:v>5.6463046400705569E-3</c:v>
                </c:pt>
                <c:pt idx="1445">
                  <c:v>5.7743728298138841E-3</c:v>
                </c:pt>
                <c:pt idx="1446">
                  <c:v>5.5881994046518158E-3</c:v>
                </c:pt>
                <c:pt idx="1447">
                  <c:v>5.5803386810138805E-3</c:v>
                </c:pt>
                <c:pt idx="1448">
                  <c:v>5.1895540925761341E-3</c:v>
                </c:pt>
                <c:pt idx="1449">
                  <c:v>5.3183138161273045E-3</c:v>
                </c:pt>
                <c:pt idx="1450">
                  <c:v>5.319076090162177E-3</c:v>
                </c:pt>
                <c:pt idx="1451">
                  <c:v>5.3976456346688361E-3</c:v>
                </c:pt>
                <c:pt idx="1452">
                  <c:v>5.425121942352621E-3</c:v>
                </c:pt>
                <c:pt idx="1453">
                  <c:v>5.4430769923829855E-3</c:v>
                </c:pt>
                <c:pt idx="1454">
                  <c:v>5.4772878831850424E-3</c:v>
                </c:pt>
                <c:pt idx="1455">
                  <c:v>4.9503277521278028E-3</c:v>
                </c:pt>
                <c:pt idx="1456">
                  <c:v>5.183321003505892E-3</c:v>
                </c:pt>
                <c:pt idx="1457">
                  <c:v>4.9786573524509738E-3</c:v>
                </c:pt>
                <c:pt idx="1458">
                  <c:v>5.0319050118131439E-3</c:v>
                </c:pt>
                <c:pt idx="1459">
                  <c:v>4.9403750233354615E-3</c:v>
                </c:pt>
                <c:pt idx="1460">
                  <c:v>5.0558160853329658E-3</c:v>
                </c:pt>
                <c:pt idx="1461">
                  <c:v>5.0261719640378793E-3</c:v>
                </c:pt>
                <c:pt idx="1462">
                  <c:v>4.7311111940145254E-3</c:v>
                </c:pt>
                <c:pt idx="1463">
                  <c:v>4.7999017353106115E-3</c:v>
                </c:pt>
                <c:pt idx="1464">
                  <c:v>4.7377142708163924E-3</c:v>
                </c:pt>
                <c:pt idx="1465">
                  <c:v>4.7781564909997196E-3</c:v>
                </c:pt>
                <c:pt idx="1466">
                  <c:v>4.7386000511599807E-3</c:v>
                </c:pt>
                <c:pt idx="1467">
                  <c:v>4.8298775579080121E-3</c:v>
                </c:pt>
                <c:pt idx="1468">
                  <c:v>4.7254943137384825E-3</c:v>
                </c:pt>
                <c:pt idx="1469">
                  <c:v>4.5318250344914953E-3</c:v>
                </c:pt>
                <c:pt idx="1470">
                  <c:v>4.5648870281173098E-3</c:v>
                </c:pt>
                <c:pt idx="1471">
                  <c:v>4.5902422288760705E-3</c:v>
                </c:pt>
                <c:pt idx="1472">
                  <c:v>4.5796127869081205E-3</c:v>
                </c:pt>
                <c:pt idx="1473">
                  <c:v>4.6442326472649047E-3</c:v>
                </c:pt>
                <c:pt idx="1474">
                  <c:v>4.5814713160013936E-3</c:v>
                </c:pt>
                <c:pt idx="1475">
                  <c:v>4.6043613275817963E-3</c:v>
                </c:pt>
                <c:pt idx="1476">
                  <c:v>4.568247343115864E-3</c:v>
                </c:pt>
                <c:pt idx="1477">
                  <c:v>4.4202325613943898E-3</c:v>
                </c:pt>
                <c:pt idx="1478">
                  <c:v>4.435508027942155E-3</c:v>
                </c:pt>
                <c:pt idx="1479">
                  <c:v>4.4533450063524447E-3</c:v>
                </c:pt>
                <c:pt idx="1480">
                  <c:v>4.5266022752841863E-3</c:v>
                </c:pt>
                <c:pt idx="1481">
                  <c:v>4.5399636517216855E-3</c:v>
                </c:pt>
                <c:pt idx="1482">
                  <c:v>4.5240349303728149E-3</c:v>
                </c:pt>
                <c:pt idx="1483">
                  <c:v>4.2702082153289952E-3</c:v>
                </c:pt>
                <c:pt idx="1484">
                  <c:v>4.3346265627868287E-3</c:v>
                </c:pt>
                <c:pt idx="1485">
                  <c:v>4.3019632124625092E-3</c:v>
                </c:pt>
                <c:pt idx="1486">
                  <c:v>4.3650206676751294E-3</c:v>
                </c:pt>
                <c:pt idx="1487">
                  <c:v>4.3981549143654874E-3</c:v>
                </c:pt>
                <c:pt idx="1488">
                  <c:v>4.2887748297492532E-3</c:v>
                </c:pt>
                <c:pt idx="1489">
                  <c:v>4.3439591745718167E-3</c:v>
                </c:pt>
                <c:pt idx="1490">
                  <c:v>4.1509479539494978E-3</c:v>
                </c:pt>
                <c:pt idx="1491">
                  <c:v>4.1112421167762581E-3</c:v>
                </c:pt>
                <c:pt idx="1492">
                  <c:v>4.1464400596314555E-3</c:v>
                </c:pt>
                <c:pt idx="1493">
                  <c:v>4.1999010648297412E-3</c:v>
                </c:pt>
                <c:pt idx="1494">
                  <c:v>4.151621273034806E-3</c:v>
                </c:pt>
                <c:pt idx="1495">
                  <c:v>4.1975648055253582E-3</c:v>
                </c:pt>
                <c:pt idx="1496">
                  <c:v>4.1800134107778707E-3</c:v>
                </c:pt>
                <c:pt idx="1497">
                  <c:v>4.0504806101264541E-3</c:v>
                </c:pt>
                <c:pt idx="1498">
                  <c:v>4.0322999168546595E-3</c:v>
                </c:pt>
                <c:pt idx="1499">
                  <c:v>4.1177880872183522E-3</c:v>
                </c:pt>
                <c:pt idx="1500">
                  <c:v>4.084157567397574E-3</c:v>
                </c:pt>
                <c:pt idx="1501">
                  <c:v>4.1303043268525359E-3</c:v>
                </c:pt>
                <c:pt idx="1502">
                  <c:v>4.1002373706243329E-3</c:v>
                </c:pt>
                <c:pt idx="1503">
                  <c:v>4.0712536249807177E-3</c:v>
                </c:pt>
                <c:pt idx="1504">
                  <c:v>3.9142214092848177E-3</c:v>
                </c:pt>
                <c:pt idx="1505">
                  <c:v>3.9567937645269644E-3</c:v>
                </c:pt>
                <c:pt idx="1506">
                  <c:v>4.0293557886935446E-3</c:v>
                </c:pt>
                <c:pt idx="1507">
                  <c:v>4.0407422954401766E-3</c:v>
                </c:pt>
                <c:pt idx="1508">
                  <c:v>4.0190854384467931E-3</c:v>
                </c:pt>
                <c:pt idx="1509">
                  <c:v>3.9382318347574614E-3</c:v>
                </c:pt>
                <c:pt idx="1510">
                  <c:v>3.9521465864591279E-3</c:v>
                </c:pt>
                <c:pt idx="1511">
                  <c:v>3.9122523138520595E-3</c:v>
                </c:pt>
                <c:pt idx="1512">
                  <c:v>3.9725219834558746E-3</c:v>
                </c:pt>
                <c:pt idx="1513">
                  <c:v>3.9611253292975252E-3</c:v>
                </c:pt>
                <c:pt idx="1514">
                  <c:v>3.9599579686424918E-3</c:v>
                </c:pt>
                <c:pt idx="1515">
                  <c:v>3.9451803413213795E-3</c:v>
                </c:pt>
                <c:pt idx="1516">
                  <c:v>3.9845943065847534E-3</c:v>
                </c:pt>
                <c:pt idx="1517">
                  <c:v>3.9060219423477068E-3</c:v>
                </c:pt>
                <c:pt idx="1518">
                  <c:v>3.836157693832473E-3</c:v>
                </c:pt>
                <c:pt idx="1519">
                  <c:v>3.8762434177908511E-3</c:v>
                </c:pt>
                <c:pt idx="1520">
                  <c:v>3.838935653042943E-3</c:v>
                </c:pt>
                <c:pt idx="1521">
                  <c:v>3.8424247325195607E-3</c:v>
                </c:pt>
                <c:pt idx="1522">
                  <c:v>3.8709022889149031E-3</c:v>
                </c:pt>
                <c:pt idx="1523">
                  <c:v>3.8174794372160367E-3</c:v>
                </c:pt>
                <c:pt idx="1524">
                  <c:v>3.7882804793807172E-3</c:v>
                </c:pt>
                <c:pt idx="1525">
                  <c:v>3.7145757191876716E-3</c:v>
                </c:pt>
                <c:pt idx="1526">
                  <c:v>3.766870766125655E-3</c:v>
                </c:pt>
                <c:pt idx="1527">
                  <c:v>3.7451289011445751E-3</c:v>
                </c:pt>
                <c:pt idx="1528">
                  <c:v>3.7972181553648601E-3</c:v>
                </c:pt>
                <c:pt idx="1529">
                  <c:v>3.7326091821021229E-3</c:v>
                </c:pt>
                <c:pt idx="1530">
                  <c:v>3.8144047450885447E-3</c:v>
                </c:pt>
                <c:pt idx="1531">
                  <c:v>3.7799074004432431E-3</c:v>
                </c:pt>
                <c:pt idx="1532">
                  <c:v>3.7321062118919304E-3</c:v>
                </c:pt>
                <c:pt idx="1533">
                  <c:v>3.7091771296712279E-3</c:v>
                </c:pt>
                <c:pt idx="1534">
                  <c:v>3.8040455056147734E-3</c:v>
                </c:pt>
                <c:pt idx="1535">
                  <c:v>3.7821566588659566E-3</c:v>
                </c:pt>
                <c:pt idx="1536">
                  <c:v>3.7787337521932884E-3</c:v>
                </c:pt>
                <c:pt idx="1537">
                  <c:v>3.8063596373919487E-3</c:v>
                </c:pt>
                <c:pt idx="1538">
                  <c:v>3.7924289004875413E-3</c:v>
                </c:pt>
                <c:pt idx="1539">
                  <c:v>3.7544317809557223E-3</c:v>
                </c:pt>
                <c:pt idx="1540">
                  <c:v>3.6421151315342189E-3</c:v>
                </c:pt>
                <c:pt idx="1541">
                  <c:v>3.6311087285826231E-3</c:v>
                </c:pt>
                <c:pt idx="1542">
                  <c:v>3.7203549751496558E-3</c:v>
                </c:pt>
                <c:pt idx="1543">
                  <c:v>3.7256437528120903E-3</c:v>
                </c:pt>
                <c:pt idx="1544">
                  <c:v>3.7205327990836113E-3</c:v>
                </c:pt>
                <c:pt idx="1545">
                  <c:v>3.7442618458301828E-3</c:v>
                </c:pt>
                <c:pt idx="1546">
                  <c:v>3.640335963716101E-3</c:v>
                </c:pt>
                <c:pt idx="1547">
                  <c:v>3.7094471381779711E-3</c:v>
                </c:pt>
                <c:pt idx="1548">
                  <c:v>3.6664026383706996E-3</c:v>
                </c:pt>
                <c:pt idx="1549">
                  <c:v>3.7660216736535666E-3</c:v>
                </c:pt>
                <c:pt idx="1550">
                  <c:v>3.6512812947114459E-3</c:v>
                </c:pt>
                <c:pt idx="1551">
                  <c:v>3.7577691751302495E-3</c:v>
                </c:pt>
                <c:pt idx="1552">
                  <c:v>3.6911136408477934E-3</c:v>
                </c:pt>
                <c:pt idx="1553">
                  <c:v>3.7207211158341363E-3</c:v>
                </c:pt>
                <c:pt idx="1554">
                  <c:v>3.6538149768140563E-3</c:v>
                </c:pt>
                <c:pt idx="1555">
                  <c:v>3.6619948058277999E-3</c:v>
                </c:pt>
                <c:pt idx="1556">
                  <c:v>3.6613692941650142E-3</c:v>
                </c:pt>
                <c:pt idx="1557">
                  <c:v>3.6240187511341919E-3</c:v>
                </c:pt>
                <c:pt idx="1558">
                  <c:v>3.694130431507832E-3</c:v>
                </c:pt>
                <c:pt idx="1559">
                  <c:v>3.6362111241931803E-3</c:v>
                </c:pt>
                <c:pt idx="1560">
                  <c:v>3.5925774722216758E-3</c:v>
                </c:pt>
                <c:pt idx="1561">
                  <c:v>3.6122003236448434E-3</c:v>
                </c:pt>
                <c:pt idx="1562">
                  <c:v>3.6080195432205281E-3</c:v>
                </c:pt>
                <c:pt idx="1563">
                  <c:v>3.6306214457488234E-3</c:v>
                </c:pt>
                <c:pt idx="1564">
                  <c:v>3.5953133634217126E-3</c:v>
                </c:pt>
                <c:pt idx="1565">
                  <c:v>3.6836822497677145E-3</c:v>
                </c:pt>
                <c:pt idx="1566">
                  <c:v>3.6495366324679739E-3</c:v>
                </c:pt>
                <c:pt idx="1567">
                  <c:v>3.5724972682442827E-3</c:v>
                </c:pt>
                <c:pt idx="1568">
                  <c:v>3.6170231801872532E-3</c:v>
                </c:pt>
                <c:pt idx="1569">
                  <c:v>3.6211525297642866E-3</c:v>
                </c:pt>
                <c:pt idx="1570">
                  <c:v>3.5913411306273744E-3</c:v>
                </c:pt>
                <c:pt idx="1571">
                  <c:v>3.6469337105137496E-3</c:v>
                </c:pt>
                <c:pt idx="1572">
                  <c:v>3.5731902306446713E-3</c:v>
                </c:pt>
                <c:pt idx="1573">
                  <c:v>3.6537605359691873E-3</c:v>
                </c:pt>
                <c:pt idx="1574">
                  <c:v>3.6554075918428372E-3</c:v>
                </c:pt>
                <c:pt idx="1575">
                  <c:v>3.6405965878951591E-3</c:v>
                </c:pt>
                <c:pt idx="1576">
                  <c:v>3.6872767296662052E-3</c:v>
                </c:pt>
                <c:pt idx="1577">
                  <c:v>3.6559580462905321E-3</c:v>
                </c:pt>
                <c:pt idx="1578">
                  <c:v>3.6837130715418123E-3</c:v>
                </c:pt>
                <c:pt idx="1579">
                  <c:v>3.6116643620855674E-3</c:v>
                </c:pt>
                <c:pt idx="1580">
                  <c:v>3.6710883848107096E-3</c:v>
                </c:pt>
                <c:pt idx="1581">
                  <c:v>3.636161521269379E-3</c:v>
                </c:pt>
                <c:pt idx="1582">
                  <c:v>3.634714265981442E-3</c:v>
                </c:pt>
                <c:pt idx="1583">
                  <c:v>3.5733841780854598E-3</c:v>
                </c:pt>
                <c:pt idx="1584">
                  <c:v>3.6609531693522547E-3</c:v>
                </c:pt>
                <c:pt idx="1585">
                  <c:v>3.6013822483026165E-3</c:v>
                </c:pt>
                <c:pt idx="1586">
                  <c:v>3.6284872763451743E-3</c:v>
                </c:pt>
                <c:pt idx="1587">
                  <c:v>3.6460738480895484E-3</c:v>
                </c:pt>
                <c:pt idx="1588">
                  <c:v>3.5838878186877708E-3</c:v>
                </c:pt>
                <c:pt idx="1589">
                  <c:v>3.5652717850717043E-3</c:v>
                </c:pt>
                <c:pt idx="1590">
                  <c:v>3.5544405871015912E-3</c:v>
                </c:pt>
                <c:pt idx="1591">
                  <c:v>3.611913668763571E-3</c:v>
                </c:pt>
                <c:pt idx="1592">
                  <c:v>3.5583822988274109E-3</c:v>
                </c:pt>
                <c:pt idx="1593">
                  <c:v>3.5804216737938873E-3</c:v>
                </c:pt>
                <c:pt idx="1594">
                  <c:v>3.555259055379712E-3</c:v>
                </c:pt>
                <c:pt idx="1595">
                  <c:v>3.5829312441611884E-3</c:v>
                </c:pt>
                <c:pt idx="1596">
                  <c:v>3.5550279128767743E-3</c:v>
                </c:pt>
                <c:pt idx="1597">
                  <c:v>3.5870011531841804E-3</c:v>
                </c:pt>
                <c:pt idx="1598">
                  <c:v>3.5650631959567342E-3</c:v>
                </c:pt>
                <c:pt idx="1599">
                  <c:v>3.5685330315355802E-3</c:v>
                </c:pt>
                <c:pt idx="1600">
                  <c:v>3.5540976460896809E-3</c:v>
                </c:pt>
                <c:pt idx="1601">
                  <c:v>3.6082012874798343E-3</c:v>
                </c:pt>
                <c:pt idx="1602">
                  <c:v>3.5568888935662993E-3</c:v>
                </c:pt>
                <c:pt idx="1603">
                  <c:v>3.5212937193280234E-3</c:v>
                </c:pt>
                <c:pt idx="1604">
                  <c:v>3.5263623944169638E-3</c:v>
                </c:pt>
                <c:pt idx="1605">
                  <c:v>3.5170026561813423E-3</c:v>
                </c:pt>
                <c:pt idx="1606">
                  <c:v>3.6114890522921488E-3</c:v>
                </c:pt>
                <c:pt idx="1607">
                  <c:v>3.5629602612731208E-3</c:v>
                </c:pt>
                <c:pt idx="1608">
                  <c:v>3.5562791527970188E-3</c:v>
                </c:pt>
                <c:pt idx="1609">
                  <c:v>3.6334966459583215E-3</c:v>
                </c:pt>
                <c:pt idx="1610">
                  <c:v>3.5526182360375762E-3</c:v>
                </c:pt>
                <c:pt idx="1611">
                  <c:v>3.5611183908328655E-3</c:v>
                </c:pt>
                <c:pt idx="1612">
                  <c:v>3.613124857674131E-3</c:v>
                </c:pt>
                <c:pt idx="1613">
                  <c:v>3.5935316673549734E-3</c:v>
                </c:pt>
                <c:pt idx="1614">
                  <c:v>3.5456545019782269E-3</c:v>
                </c:pt>
                <c:pt idx="1615">
                  <c:v>3.5575689245958262E-3</c:v>
                </c:pt>
                <c:pt idx="1616">
                  <c:v>3.485718256368103E-3</c:v>
                </c:pt>
                <c:pt idx="1617">
                  <c:v>3.5729892778426191E-3</c:v>
                </c:pt>
                <c:pt idx="1618">
                  <c:v>3.5297464046458774E-3</c:v>
                </c:pt>
                <c:pt idx="1619">
                  <c:v>3.484162729486452E-3</c:v>
                </c:pt>
                <c:pt idx="1620">
                  <c:v>3.5227222596066884E-3</c:v>
                </c:pt>
                <c:pt idx="1621">
                  <c:v>3.5288820409043993E-3</c:v>
                </c:pt>
                <c:pt idx="1622">
                  <c:v>3.5298004334353723E-3</c:v>
                </c:pt>
                <c:pt idx="1623">
                  <c:v>3.5372226604021865E-3</c:v>
                </c:pt>
                <c:pt idx="1624">
                  <c:v>3.5308007233356103E-3</c:v>
                </c:pt>
                <c:pt idx="1625">
                  <c:v>3.5455516014239043E-3</c:v>
                </c:pt>
                <c:pt idx="1626">
                  <c:v>3.4788647568669167E-3</c:v>
                </c:pt>
                <c:pt idx="1627">
                  <c:v>3.4461047460032567E-3</c:v>
                </c:pt>
                <c:pt idx="1628">
                  <c:v>3.4653187938025643E-3</c:v>
                </c:pt>
                <c:pt idx="1629">
                  <c:v>3.5248261137731701E-3</c:v>
                </c:pt>
                <c:pt idx="1630">
                  <c:v>3.4856097388479283E-3</c:v>
                </c:pt>
                <c:pt idx="1631">
                  <c:v>3.5466340017222975E-3</c:v>
                </c:pt>
                <c:pt idx="1632">
                  <c:v>3.5665231429390602E-3</c:v>
                </c:pt>
                <c:pt idx="1633">
                  <c:v>3.528600493336673E-3</c:v>
                </c:pt>
                <c:pt idx="1634">
                  <c:v>3.5251009333032873E-3</c:v>
                </c:pt>
                <c:pt idx="1635">
                  <c:v>3.5655743537162097E-3</c:v>
                </c:pt>
                <c:pt idx="1636">
                  <c:v>3.6207760818948143E-3</c:v>
                </c:pt>
                <c:pt idx="1637">
                  <c:v>3.51743469496479E-3</c:v>
                </c:pt>
                <c:pt idx="1638">
                  <c:v>3.5222431452398683E-3</c:v>
                </c:pt>
                <c:pt idx="1639">
                  <c:v>3.460068092242744E-3</c:v>
                </c:pt>
                <c:pt idx="1640">
                  <c:v>3.5224324974726428E-3</c:v>
                </c:pt>
                <c:pt idx="1641">
                  <c:v>3.5165468507478734E-3</c:v>
                </c:pt>
                <c:pt idx="1642">
                  <c:v>3.5305742976522048E-3</c:v>
                </c:pt>
                <c:pt idx="1643">
                  <c:v>3.5240397253539046E-3</c:v>
                </c:pt>
                <c:pt idx="1644">
                  <c:v>3.5482136622825775E-3</c:v>
                </c:pt>
                <c:pt idx="1645">
                  <c:v>3.507891114127807E-3</c:v>
                </c:pt>
                <c:pt idx="1646">
                  <c:v>3.5627020722854719E-3</c:v>
                </c:pt>
                <c:pt idx="1647">
                  <c:v>3.5175055279594697E-3</c:v>
                </c:pt>
                <c:pt idx="1648">
                  <c:v>3.5041570143674525E-3</c:v>
                </c:pt>
                <c:pt idx="1649">
                  <c:v>3.5266922696893144E-3</c:v>
                </c:pt>
                <c:pt idx="1650">
                  <c:v>3.5672217490861362E-3</c:v>
                </c:pt>
                <c:pt idx="1651">
                  <c:v>3.47059767199765E-3</c:v>
                </c:pt>
                <c:pt idx="1652">
                  <c:v>3.48421630186812E-3</c:v>
                </c:pt>
                <c:pt idx="1653">
                  <c:v>3.5421381538170479E-3</c:v>
                </c:pt>
                <c:pt idx="1654">
                  <c:v>3.558323836705369E-3</c:v>
                </c:pt>
                <c:pt idx="1655">
                  <c:v>3.5141333832612877E-3</c:v>
                </c:pt>
                <c:pt idx="1656">
                  <c:v>3.5815551843258781E-3</c:v>
                </c:pt>
                <c:pt idx="1657">
                  <c:v>3.5769939028186953E-3</c:v>
                </c:pt>
                <c:pt idx="1658">
                  <c:v>3.5174770873939829E-3</c:v>
                </c:pt>
                <c:pt idx="1659">
                  <c:v>3.5452335603033507E-3</c:v>
                </c:pt>
                <c:pt idx="1660">
                  <c:v>3.4942955497751006E-3</c:v>
                </c:pt>
                <c:pt idx="1661">
                  <c:v>3.5800989736965503E-3</c:v>
                </c:pt>
                <c:pt idx="1662">
                  <c:v>3.548697103074623E-3</c:v>
                </c:pt>
                <c:pt idx="1663">
                  <c:v>3.5055944475995116E-3</c:v>
                </c:pt>
                <c:pt idx="1664">
                  <c:v>3.4996838229687604E-3</c:v>
                </c:pt>
                <c:pt idx="1665">
                  <c:v>3.5681366461614117E-3</c:v>
                </c:pt>
                <c:pt idx="1666">
                  <c:v>3.5027977527096366E-3</c:v>
                </c:pt>
                <c:pt idx="1667">
                  <c:v>3.5414340497317361E-3</c:v>
                </c:pt>
                <c:pt idx="1668">
                  <c:v>3.5690939098183029E-3</c:v>
                </c:pt>
                <c:pt idx="1669">
                  <c:v>3.479585844126061E-3</c:v>
                </c:pt>
                <c:pt idx="1670">
                  <c:v>3.4784678704569074E-3</c:v>
                </c:pt>
                <c:pt idx="1671">
                  <c:v>3.5826807485322735E-3</c:v>
                </c:pt>
                <c:pt idx="1672">
                  <c:v>3.5141054001236317E-3</c:v>
                </c:pt>
                <c:pt idx="1673">
                  <c:v>3.5273423798680981E-3</c:v>
                </c:pt>
                <c:pt idx="1674">
                  <c:v>3.5938822594375071E-3</c:v>
                </c:pt>
                <c:pt idx="1675">
                  <c:v>3.5026983779432109E-3</c:v>
                </c:pt>
                <c:pt idx="1676">
                  <c:v>3.5796539669104132E-3</c:v>
                </c:pt>
                <c:pt idx="1677">
                  <c:v>3.565466359922503E-3</c:v>
                </c:pt>
                <c:pt idx="1678">
                  <c:v>3.5754928799581463E-3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D6E-49F5-B7C2-A675F3D2B4DA}"/>
            </c:ext>
          </c:extLst>
        </c:ser>
        <c:ser>
          <c:idx val="3"/>
          <c:order val="3"/>
          <c:tx>
            <c:v>Rise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VPTG1!$AB$6:$AB$7</c:f>
              <c:numCache>
                <c:formatCode>General</c:formatCode>
                <c:ptCount val="2"/>
                <c:pt idx="0">
                  <c:v>-4.6754765510559002</c:v>
                </c:pt>
                <c:pt idx="1">
                  <c:v>-3.7881548404693999</c:v>
                </c:pt>
              </c:numCache>
            </c:numRef>
          </c:xVal>
          <c:yVal>
            <c:numRef>
              <c:f>VPTG1!$AC$6:$AC$7</c:f>
              <c:numCache>
                <c:formatCode>General</c:formatCode>
                <c:ptCount val="2"/>
                <c:pt idx="0">
                  <c:v>1.0195035E-2</c:v>
                </c:pt>
                <c:pt idx="1">
                  <c:v>1.1960289021154796E-2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D6E-49F5-B7C2-A675F3D2B4DA}"/>
            </c:ext>
          </c:extLst>
        </c:ser>
        <c:ser>
          <c:idx val="4"/>
          <c:order val="4"/>
          <c:tx>
            <c:v>Flattop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VPTG1!$AB$8:$AB$9</c:f>
              <c:numCache>
                <c:formatCode>General</c:formatCode>
                <c:ptCount val="2"/>
                <c:pt idx="0">
                  <c:v>-1.0026186704636</c:v>
                </c:pt>
                <c:pt idx="1">
                  <c:v>0.10524030774831999</c:v>
                </c:pt>
              </c:numCache>
            </c:numRef>
          </c:xVal>
          <c:yVal>
            <c:numRef>
              <c:f>VPTG1!$AC$8:$AC$9</c:f>
              <c:numCache>
                <c:formatCode>General</c:formatCode>
                <c:ptCount val="2"/>
                <c:pt idx="0">
                  <c:v>1.4004895E-2</c:v>
                </c:pt>
                <c:pt idx="1">
                  <c:v>1.4018809771955331E-2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D6E-49F5-B7C2-A675F3D2B4DA}"/>
            </c:ext>
          </c:extLst>
        </c:ser>
        <c:ser>
          <c:idx val="5"/>
          <c:order val="5"/>
          <c:tx>
            <c:v>Fall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VPTG1!$AB$10:$AB$11</c:f>
              <c:numCache>
                <c:formatCode>General</c:formatCode>
                <c:ptCount val="2"/>
                <c:pt idx="0">
                  <c:v>3.4617123603821001</c:v>
                </c:pt>
                <c:pt idx="1">
                  <c:v>4.1864228248595996</c:v>
                </c:pt>
              </c:numCache>
            </c:numRef>
          </c:xVal>
          <c:yVal>
            <c:numRef>
              <c:f>VPTG1!$AC$10:$AC$11</c:f>
              <c:numCache>
                <c:formatCode>General</c:formatCode>
                <c:ptCount val="2"/>
                <c:pt idx="0">
                  <c:v>7.8538549999999999E-3</c:v>
                </c:pt>
                <c:pt idx="1">
                  <c:v>4.0765059999999997E-3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D6E-49F5-B7C2-A675F3D2B4DA}"/>
            </c:ext>
          </c:extLst>
        </c:ser>
        <c:ser>
          <c:idx val="7"/>
          <c:order val="6"/>
          <c:tx>
            <c:v>Tolerance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VPTG1!$AC$32:$AC$33</c:f>
              <c:numCache>
                <c:formatCode>General</c:formatCode>
                <c:ptCount val="2"/>
                <c:pt idx="0">
                  <c:v>-0.11086000000000001</c:v>
                </c:pt>
                <c:pt idx="1">
                  <c:v>0.88914000000000004</c:v>
                </c:pt>
              </c:numCache>
            </c:numRef>
          </c:xVal>
          <c:yVal>
            <c:numRef>
              <c:f>VPTG1!$AD$32:$AD$33</c:f>
              <c:numCache>
                <c:formatCode>General</c:formatCode>
                <c:ptCount val="2"/>
                <c:pt idx="0">
                  <c:v>1.4E-2</c:v>
                </c:pt>
                <c:pt idx="1">
                  <c:v>1.4E-2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D6E-49F5-B7C2-A675F3D2B4DA}"/>
            </c:ext>
          </c:extLst>
        </c:ser>
        <c:ser>
          <c:idx val="8"/>
          <c:order val="7"/>
          <c:tx>
            <c:v>Fin flat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VPTG1!$AB$4:$AB$5</c:f>
              <c:numCache>
                <c:formatCode>General</c:formatCode>
                <c:ptCount val="2"/>
                <c:pt idx="0">
                  <c:v>-7.6509890556334996</c:v>
                </c:pt>
                <c:pt idx="1">
                  <c:v>-7.3546581268311</c:v>
                </c:pt>
              </c:numCache>
            </c:numRef>
          </c:xVal>
          <c:yVal>
            <c:numRef>
              <c:f>VPTG1!$AC$4:$AC$5</c:f>
              <c:numCache>
                <c:formatCode>General</c:formatCode>
                <c:ptCount val="2"/>
                <c:pt idx="0">
                  <c:v>8.4002976780958947E-3</c:v>
                </c:pt>
                <c:pt idx="1">
                  <c:v>8.4060495381513157E-3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D6E-49F5-B7C2-A675F3D2B4DA}"/>
            </c:ext>
          </c:extLst>
        </c:ser>
        <c:ser>
          <c:idx val="9"/>
          <c:order val="8"/>
          <c:tx>
            <c:v>Off target flat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VPTG1!$AB$12:$AB$13</c:f>
              <c:numCache>
                <c:formatCode>General</c:formatCode>
                <c:ptCount val="2"/>
                <c:pt idx="0">
                  <c:v>7.3506960868834996</c:v>
                </c:pt>
                <c:pt idx="1">
                  <c:v>6.6981735229492001</c:v>
                </c:pt>
              </c:numCache>
            </c:numRef>
          </c:xVal>
          <c:yVal>
            <c:numRef>
              <c:f>VPTG1!$AC$12:$AC$13</c:f>
              <c:numCache>
                <c:formatCode>General</c:formatCode>
                <c:ptCount val="2"/>
                <c:pt idx="0">
                  <c:v>5.4145940823515921E-4</c:v>
                </c:pt>
                <c:pt idx="1">
                  <c:v>5.4064112950521625E-4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D6E-49F5-B7C2-A675F3D2B4DA}"/>
            </c:ext>
          </c:extLst>
        </c:ser>
        <c:ser>
          <c:idx val="11"/>
          <c:order val="9"/>
          <c:tx>
            <c:v>Nominal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D6E-49F5-B7C2-A675F3D2B4DA}"/>
            </c:ext>
          </c:extLst>
        </c:ser>
        <c:ser>
          <c:idx val="14"/>
          <c:order val="10"/>
          <c:tx>
            <c:v>Tolerance</c:v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D6E-49F5-B7C2-A675F3D2B4DA}"/>
            </c:ext>
          </c:extLst>
        </c:ser>
        <c:ser>
          <c:idx val="12"/>
          <c:order val="11"/>
          <c:tx>
            <c:v>Center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9D6E-49F5-B7C2-A675F3D2B4DA}"/>
            </c:ext>
          </c:extLst>
        </c:ser>
        <c:ser>
          <c:idx val="13"/>
          <c:order val="12"/>
          <c:tx>
            <c:v>Linear Fits</c:v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Pt>
            <c:idx val="0"/>
            <c:bubble3D val="0"/>
            <c:spPr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D6E-49F5-B7C2-A675F3D2B4DA}"/>
              </c:ext>
            </c:extLst>
          </c:dPt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9D6E-49F5-B7C2-A675F3D2B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484720"/>
        <c:axId val="614478160"/>
      </c:scatterChart>
      <c:valAx>
        <c:axId val="614484720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Vertical Position VPTG1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478160"/>
        <c:crosses val="autoZero"/>
        <c:crossBetween val="midCat"/>
      </c:valAx>
      <c:valAx>
        <c:axId val="614478160"/>
        <c:scaling>
          <c:orientation val="minMax"/>
          <c:max val="4.0000000000000008E-2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Losses Normalized to TR875L (R/sec / p/pulse)</a:t>
                </a:r>
              </a:p>
            </c:rich>
          </c:tx>
          <c:layout>
            <c:manualLayout>
              <c:xMode val="edge"/>
              <c:yMode val="edge"/>
              <c:x val="1.0683760683760684E-2"/>
              <c:y val="0.215881834785548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614484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</a:t>
            </a:r>
            <a:r>
              <a:rPr lang="en-US" baseline="0"/>
              <a:t> Target Diameter Scan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LM875A (VPTG1)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VPTG1!$F$1228:$F$2906</c:f>
              <c:numCache>
                <c:formatCode>General</c:formatCode>
                <c:ptCount val="1679"/>
                <c:pt idx="0">
                  <c:v>-9.1960039138793999</c:v>
                </c:pt>
                <c:pt idx="1">
                  <c:v>-9.1530408859253001</c:v>
                </c:pt>
                <c:pt idx="2">
                  <c:v>-9.1619501113891992</c:v>
                </c:pt>
                <c:pt idx="3">
                  <c:v>-9.1728086471558008</c:v>
                </c:pt>
                <c:pt idx="4">
                  <c:v>-9.2020978927612003</c:v>
                </c:pt>
                <c:pt idx="5">
                  <c:v>-9.2100648880005007</c:v>
                </c:pt>
                <c:pt idx="6">
                  <c:v>-9.2017183303833008</c:v>
                </c:pt>
                <c:pt idx="7">
                  <c:v>-9.2162857055663991</c:v>
                </c:pt>
                <c:pt idx="8">
                  <c:v>-9.2049951553344993</c:v>
                </c:pt>
                <c:pt idx="9">
                  <c:v>-9.1785411834716992</c:v>
                </c:pt>
                <c:pt idx="10">
                  <c:v>-9.1572790145874006</c:v>
                </c:pt>
                <c:pt idx="11">
                  <c:v>-9.1600141525268999</c:v>
                </c:pt>
                <c:pt idx="12">
                  <c:v>-9.1603279113769993</c:v>
                </c:pt>
                <c:pt idx="13">
                  <c:v>-9.1703691482543999</c:v>
                </c:pt>
                <c:pt idx="14">
                  <c:v>-8.9718523025512997</c:v>
                </c:pt>
                <c:pt idx="15">
                  <c:v>-8.9865951538086009</c:v>
                </c:pt>
                <c:pt idx="16">
                  <c:v>-8.9644203186034996</c:v>
                </c:pt>
                <c:pt idx="17">
                  <c:v>-8.9478340148925994</c:v>
                </c:pt>
                <c:pt idx="18">
                  <c:v>-8.9534893035888992</c:v>
                </c:pt>
                <c:pt idx="19">
                  <c:v>-8.9153070449828995</c:v>
                </c:pt>
                <c:pt idx="20">
                  <c:v>-8.9186515808105007</c:v>
                </c:pt>
                <c:pt idx="21">
                  <c:v>-8.8788375854491992</c:v>
                </c:pt>
                <c:pt idx="22">
                  <c:v>-8.8697299957275</c:v>
                </c:pt>
                <c:pt idx="23">
                  <c:v>-8.8890609741211009</c:v>
                </c:pt>
                <c:pt idx="24">
                  <c:v>-8.9156274795531996</c:v>
                </c:pt>
                <c:pt idx="25">
                  <c:v>-8.9081420898437003</c:v>
                </c:pt>
                <c:pt idx="26">
                  <c:v>-8.9084377288818004</c:v>
                </c:pt>
                <c:pt idx="27">
                  <c:v>-8.9397592544556002</c:v>
                </c:pt>
                <c:pt idx="28">
                  <c:v>-8.9005651473999006</c:v>
                </c:pt>
                <c:pt idx="29">
                  <c:v>-8.8498363494872994</c:v>
                </c:pt>
                <c:pt idx="30">
                  <c:v>-8.8962917327881001</c:v>
                </c:pt>
                <c:pt idx="31">
                  <c:v>-8.9008340835571005</c:v>
                </c:pt>
                <c:pt idx="32">
                  <c:v>-8.8986759185790998</c:v>
                </c:pt>
                <c:pt idx="33">
                  <c:v>-8.8875875473021999</c:v>
                </c:pt>
                <c:pt idx="34">
                  <c:v>-8.9006652832031001</c:v>
                </c:pt>
                <c:pt idx="35">
                  <c:v>-8.9192571640015004</c:v>
                </c:pt>
                <c:pt idx="36">
                  <c:v>-8.8908138275146005</c:v>
                </c:pt>
                <c:pt idx="37">
                  <c:v>-8.8583345413208008</c:v>
                </c:pt>
                <c:pt idx="38">
                  <c:v>-8.8992538452147993</c:v>
                </c:pt>
                <c:pt idx="39">
                  <c:v>-8.8831014633178995</c:v>
                </c:pt>
                <c:pt idx="40">
                  <c:v>-8.8969192504883008</c:v>
                </c:pt>
                <c:pt idx="41">
                  <c:v>-8.9325313568115003</c:v>
                </c:pt>
                <c:pt idx="42">
                  <c:v>-8.8952579498290998</c:v>
                </c:pt>
                <c:pt idx="43">
                  <c:v>-8.8925886154175</c:v>
                </c:pt>
                <c:pt idx="44">
                  <c:v>-8.9024362564087003</c:v>
                </c:pt>
                <c:pt idx="45">
                  <c:v>-8.8941612243652006</c:v>
                </c:pt>
                <c:pt idx="46">
                  <c:v>-8.9103364944458008</c:v>
                </c:pt>
                <c:pt idx="47">
                  <c:v>-8.8855333328246999</c:v>
                </c:pt>
                <c:pt idx="48">
                  <c:v>-8.9274644851684997</c:v>
                </c:pt>
                <c:pt idx="49">
                  <c:v>-8.8767967224121005</c:v>
                </c:pt>
                <c:pt idx="50">
                  <c:v>-8.9131984710693004</c:v>
                </c:pt>
                <c:pt idx="51">
                  <c:v>-8.8838968276978001</c:v>
                </c:pt>
                <c:pt idx="52">
                  <c:v>-8.9294509887694993</c:v>
                </c:pt>
                <c:pt idx="53">
                  <c:v>-8.9209051132202006</c:v>
                </c:pt>
                <c:pt idx="54">
                  <c:v>-8.9361915588378995</c:v>
                </c:pt>
                <c:pt idx="55">
                  <c:v>-8.9059305191040004</c:v>
                </c:pt>
                <c:pt idx="56">
                  <c:v>-8.9031763076781996</c:v>
                </c:pt>
                <c:pt idx="57">
                  <c:v>-8.9031429290771005</c:v>
                </c:pt>
                <c:pt idx="58">
                  <c:v>-8.9103479385375994</c:v>
                </c:pt>
                <c:pt idx="59">
                  <c:v>-8.9081344604491992</c:v>
                </c:pt>
                <c:pt idx="60">
                  <c:v>-8.8889951705933008</c:v>
                </c:pt>
                <c:pt idx="61">
                  <c:v>-8.9052848815918004</c:v>
                </c:pt>
                <c:pt idx="62">
                  <c:v>-8.9464969635009997</c:v>
                </c:pt>
                <c:pt idx="63">
                  <c:v>-8.9253759384155007</c:v>
                </c:pt>
                <c:pt idx="64">
                  <c:v>-8.8942937850952006</c:v>
                </c:pt>
                <c:pt idx="65">
                  <c:v>-8.9118900299071999</c:v>
                </c:pt>
                <c:pt idx="66">
                  <c:v>-8.928243637085</c:v>
                </c:pt>
                <c:pt idx="67">
                  <c:v>-8.9082164764403995</c:v>
                </c:pt>
                <c:pt idx="68">
                  <c:v>-8.9456319808959996</c:v>
                </c:pt>
                <c:pt idx="69">
                  <c:v>-8.9164371490478995</c:v>
                </c:pt>
                <c:pt idx="70">
                  <c:v>-8.9402027130127006</c:v>
                </c:pt>
                <c:pt idx="71">
                  <c:v>-8.9127941131591992</c:v>
                </c:pt>
                <c:pt idx="72">
                  <c:v>-8.9208021163940003</c:v>
                </c:pt>
                <c:pt idx="73">
                  <c:v>-8.8898935317993004</c:v>
                </c:pt>
                <c:pt idx="74">
                  <c:v>-8.9142322540283008</c:v>
                </c:pt>
                <c:pt idx="75">
                  <c:v>-8.9237480163574006</c:v>
                </c:pt>
                <c:pt idx="76">
                  <c:v>-8.9368362426758008</c:v>
                </c:pt>
                <c:pt idx="77">
                  <c:v>-8.8920631408690998</c:v>
                </c:pt>
                <c:pt idx="78">
                  <c:v>-8.9065523147583008</c:v>
                </c:pt>
                <c:pt idx="79">
                  <c:v>-8.8978300094603995</c:v>
                </c:pt>
                <c:pt idx="80">
                  <c:v>-8.9149179458618004</c:v>
                </c:pt>
                <c:pt idx="81">
                  <c:v>-8.8905792236328001</c:v>
                </c:pt>
                <c:pt idx="82">
                  <c:v>-8.9174022674561009</c:v>
                </c:pt>
                <c:pt idx="83">
                  <c:v>-8.9255008697509997</c:v>
                </c:pt>
                <c:pt idx="84">
                  <c:v>-8.8828563690186009</c:v>
                </c:pt>
                <c:pt idx="85">
                  <c:v>-8.9056463241577006</c:v>
                </c:pt>
                <c:pt idx="86">
                  <c:v>-8.8966665267943998</c:v>
                </c:pt>
                <c:pt idx="87">
                  <c:v>-8.9181528091431002</c:v>
                </c:pt>
                <c:pt idx="88">
                  <c:v>-8.9197540283203001</c:v>
                </c:pt>
                <c:pt idx="89">
                  <c:v>-8.9465665817261009</c:v>
                </c:pt>
                <c:pt idx="90">
                  <c:v>-8.9484977722168004</c:v>
                </c:pt>
                <c:pt idx="91">
                  <c:v>-8.9266920089721999</c:v>
                </c:pt>
                <c:pt idx="92">
                  <c:v>-8.9137153625487997</c:v>
                </c:pt>
                <c:pt idx="93">
                  <c:v>-8.8718452453612997</c:v>
                </c:pt>
                <c:pt idx="94">
                  <c:v>-8.8779697418212997</c:v>
                </c:pt>
                <c:pt idx="95">
                  <c:v>-8.9130210876465004</c:v>
                </c:pt>
                <c:pt idx="96">
                  <c:v>-8.9044981002808008</c:v>
                </c:pt>
                <c:pt idx="97">
                  <c:v>-8.9384479522705007</c:v>
                </c:pt>
                <c:pt idx="98">
                  <c:v>-8.8940963745116992</c:v>
                </c:pt>
                <c:pt idx="99">
                  <c:v>-8.8927087783812997</c:v>
                </c:pt>
                <c:pt idx="100">
                  <c:v>-8.9077777862549006</c:v>
                </c:pt>
                <c:pt idx="101">
                  <c:v>-8.9084796905518004</c:v>
                </c:pt>
                <c:pt idx="102">
                  <c:v>-8.9017906188965004</c:v>
                </c:pt>
                <c:pt idx="103">
                  <c:v>-8.9227151870728001</c:v>
                </c:pt>
                <c:pt idx="104">
                  <c:v>-8.9093246459961009</c:v>
                </c:pt>
                <c:pt idx="105">
                  <c:v>-8.9200143814087003</c:v>
                </c:pt>
                <c:pt idx="106">
                  <c:v>-8.8922157287597994</c:v>
                </c:pt>
                <c:pt idx="107">
                  <c:v>-8.8972434997559002</c:v>
                </c:pt>
                <c:pt idx="108">
                  <c:v>-8.8926744461059997</c:v>
                </c:pt>
                <c:pt idx="109">
                  <c:v>-8.8938541412353995</c:v>
                </c:pt>
                <c:pt idx="110">
                  <c:v>-8.9203395843506001</c:v>
                </c:pt>
                <c:pt idx="111">
                  <c:v>-8.8642253875731996</c:v>
                </c:pt>
                <c:pt idx="112">
                  <c:v>-8.8651752471924006</c:v>
                </c:pt>
                <c:pt idx="113">
                  <c:v>-8.8950204849243004</c:v>
                </c:pt>
                <c:pt idx="114">
                  <c:v>-8.8965749740600994</c:v>
                </c:pt>
                <c:pt idx="115">
                  <c:v>-8.8906116485596005</c:v>
                </c:pt>
                <c:pt idx="116">
                  <c:v>-8.9025115966796999</c:v>
                </c:pt>
                <c:pt idx="117">
                  <c:v>-8.8349781036377006</c:v>
                </c:pt>
                <c:pt idx="118">
                  <c:v>-8.8619823455811009</c:v>
                </c:pt>
                <c:pt idx="119">
                  <c:v>-8.8282051086425994</c:v>
                </c:pt>
                <c:pt idx="120">
                  <c:v>-8.8719863891602007</c:v>
                </c:pt>
                <c:pt idx="121">
                  <c:v>-8.8727836608887003</c:v>
                </c:pt>
                <c:pt idx="122">
                  <c:v>-8.8908319473266992</c:v>
                </c:pt>
                <c:pt idx="123">
                  <c:v>-8.8577184677124006</c:v>
                </c:pt>
                <c:pt idx="124">
                  <c:v>-8.8505401611328001</c:v>
                </c:pt>
                <c:pt idx="125">
                  <c:v>-8.853048324585</c:v>
                </c:pt>
                <c:pt idx="126">
                  <c:v>-8.8527336120605007</c:v>
                </c:pt>
                <c:pt idx="127">
                  <c:v>-8.8809471130371005</c:v>
                </c:pt>
                <c:pt idx="128">
                  <c:v>-8.8701353073119993</c:v>
                </c:pt>
                <c:pt idx="129">
                  <c:v>-8.8183097839355007</c:v>
                </c:pt>
                <c:pt idx="130">
                  <c:v>-8.8323888778687003</c:v>
                </c:pt>
                <c:pt idx="131">
                  <c:v>-8.8589048385619993</c:v>
                </c:pt>
                <c:pt idx="132">
                  <c:v>-8.8532047271728995</c:v>
                </c:pt>
                <c:pt idx="133">
                  <c:v>-8.8748235702515004</c:v>
                </c:pt>
                <c:pt idx="134">
                  <c:v>-8.8666868209838992</c:v>
                </c:pt>
                <c:pt idx="135">
                  <c:v>-8.8693952560425</c:v>
                </c:pt>
                <c:pt idx="136">
                  <c:v>-8.8521766662597994</c:v>
                </c:pt>
                <c:pt idx="137">
                  <c:v>-8.8500452041625994</c:v>
                </c:pt>
                <c:pt idx="138">
                  <c:v>-8.8642024993896005</c:v>
                </c:pt>
                <c:pt idx="139">
                  <c:v>-8.8688325881958008</c:v>
                </c:pt>
                <c:pt idx="140">
                  <c:v>-8.9033622741699006</c:v>
                </c:pt>
                <c:pt idx="141">
                  <c:v>-8.8529586791991992</c:v>
                </c:pt>
                <c:pt idx="142">
                  <c:v>-8.8645143508911008</c:v>
                </c:pt>
                <c:pt idx="143">
                  <c:v>-8.8508644104003995</c:v>
                </c:pt>
                <c:pt idx="144">
                  <c:v>-8.8595552444458008</c:v>
                </c:pt>
                <c:pt idx="145">
                  <c:v>-8.8746995925903001</c:v>
                </c:pt>
                <c:pt idx="146">
                  <c:v>-8.8572473526000994</c:v>
                </c:pt>
                <c:pt idx="147">
                  <c:v>-8.8639907836913991</c:v>
                </c:pt>
                <c:pt idx="148">
                  <c:v>-8.8420972824096999</c:v>
                </c:pt>
                <c:pt idx="149">
                  <c:v>-8.8503112792968999</c:v>
                </c:pt>
                <c:pt idx="150">
                  <c:v>-8.8547782897949006</c:v>
                </c:pt>
                <c:pt idx="151">
                  <c:v>-8.8563423156737997</c:v>
                </c:pt>
                <c:pt idx="152">
                  <c:v>-8.8851327896118004</c:v>
                </c:pt>
                <c:pt idx="153">
                  <c:v>-8.8724346160888992</c:v>
                </c:pt>
                <c:pt idx="154">
                  <c:v>-8.8571710586547994</c:v>
                </c:pt>
                <c:pt idx="155">
                  <c:v>-8.8170871734618999</c:v>
                </c:pt>
                <c:pt idx="156">
                  <c:v>-8.8508205413818004</c:v>
                </c:pt>
                <c:pt idx="157">
                  <c:v>-8.85182762146</c:v>
                </c:pt>
                <c:pt idx="158">
                  <c:v>-8.8835029602050994</c:v>
                </c:pt>
                <c:pt idx="159">
                  <c:v>-8.8474235534668004</c:v>
                </c:pt>
                <c:pt idx="160">
                  <c:v>-8.8694753646850994</c:v>
                </c:pt>
                <c:pt idx="161">
                  <c:v>-8.8104286193847994</c:v>
                </c:pt>
                <c:pt idx="162">
                  <c:v>-8.8560810089111008</c:v>
                </c:pt>
                <c:pt idx="163">
                  <c:v>-8.8355636596680007</c:v>
                </c:pt>
                <c:pt idx="164">
                  <c:v>-8.8836755752562997</c:v>
                </c:pt>
                <c:pt idx="165">
                  <c:v>-8.8272628784180007</c:v>
                </c:pt>
                <c:pt idx="166">
                  <c:v>-8.8251514434813991</c:v>
                </c:pt>
                <c:pt idx="167">
                  <c:v>-8.8179616928100994</c:v>
                </c:pt>
                <c:pt idx="168">
                  <c:v>-8.8371448516846005</c:v>
                </c:pt>
                <c:pt idx="169">
                  <c:v>-8.8388547897338992</c:v>
                </c:pt>
                <c:pt idx="170">
                  <c:v>-8.8599729537963992</c:v>
                </c:pt>
                <c:pt idx="171">
                  <c:v>-8.8384990692138992</c:v>
                </c:pt>
                <c:pt idx="172">
                  <c:v>-8.7968044281006001</c:v>
                </c:pt>
                <c:pt idx="173">
                  <c:v>-8.8052062988281001</c:v>
                </c:pt>
                <c:pt idx="174">
                  <c:v>-8.8667974472046005</c:v>
                </c:pt>
                <c:pt idx="175">
                  <c:v>-8.8356189727783008</c:v>
                </c:pt>
                <c:pt idx="176">
                  <c:v>-8.8722743988037003</c:v>
                </c:pt>
                <c:pt idx="177">
                  <c:v>-8.8521308898925994</c:v>
                </c:pt>
                <c:pt idx="178">
                  <c:v>-8.8587322235106996</c:v>
                </c:pt>
                <c:pt idx="179">
                  <c:v>-8.8066663742065003</c:v>
                </c:pt>
                <c:pt idx="180">
                  <c:v>-8.8446884155272993</c:v>
                </c:pt>
                <c:pt idx="181">
                  <c:v>-8.8331346511840998</c:v>
                </c:pt>
                <c:pt idx="182">
                  <c:v>-8.8371429443359002</c:v>
                </c:pt>
                <c:pt idx="183">
                  <c:v>-8.8034706115722994</c:v>
                </c:pt>
                <c:pt idx="184">
                  <c:v>-8.8536386489868004</c:v>
                </c:pt>
                <c:pt idx="185">
                  <c:v>-8.8166952133178995</c:v>
                </c:pt>
                <c:pt idx="186">
                  <c:v>-8.8426370620728001</c:v>
                </c:pt>
                <c:pt idx="187">
                  <c:v>-8.8466548919678001</c:v>
                </c:pt>
                <c:pt idx="188">
                  <c:v>-8.8787755966187003</c:v>
                </c:pt>
                <c:pt idx="189">
                  <c:v>-8.8379697799683008</c:v>
                </c:pt>
                <c:pt idx="190">
                  <c:v>-8.8477926254271999</c:v>
                </c:pt>
                <c:pt idx="191">
                  <c:v>-8.8131179809569993</c:v>
                </c:pt>
                <c:pt idx="192">
                  <c:v>-8.8062973022461009</c:v>
                </c:pt>
                <c:pt idx="193">
                  <c:v>-8.8292751312256001</c:v>
                </c:pt>
                <c:pt idx="194">
                  <c:v>-8.8499526977538991</c:v>
                </c:pt>
                <c:pt idx="195">
                  <c:v>-8.8130140304565003</c:v>
                </c:pt>
                <c:pt idx="196">
                  <c:v>-8.8491373062134002</c:v>
                </c:pt>
                <c:pt idx="197">
                  <c:v>-8.8276634216309002</c:v>
                </c:pt>
                <c:pt idx="198">
                  <c:v>-8.8346519470215004</c:v>
                </c:pt>
                <c:pt idx="199">
                  <c:v>-8.880350112915</c:v>
                </c:pt>
                <c:pt idx="200">
                  <c:v>-8.8737592697143999</c:v>
                </c:pt>
                <c:pt idx="201">
                  <c:v>-8.8755264282227007</c:v>
                </c:pt>
                <c:pt idx="202">
                  <c:v>-8.8221921920775994</c:v>
                </c:pt>
                <c:pt idx="203">
                  <c:v>-8.8188352584838992</c:v>
                </c:pt>
                <c:pt idx="204">
                  <c:v>-8.8215942382812003</c:v>
                </c:pt>
                <c:pt idx="205">
                  <c:v>-8.8349294662475994</c:v>
                </c:pt>
                <c:pt idx="206">
                  <c:v>-8.84690284729</c:v>
                </c:pt>
                <c:pt idx="207">
                  <c:v>-8.8313179016112997</c:v>
                </c:pt>
                <c:pt idx="208">
                  <c:v>-8.8789978027343999</c:v>
                </c:pt>
                <c:pt idx="209">
                  <c:v>-8.8618507385253995</c:v>
                </c:pt>
                <c:pt idx="210">
                  <c:v>-8.8801574707031001</c:v>
                </c:pt>
                <c:pt idx="211">
                  <c:v>-8.8670206069946005</c:v>
                </c:pt>
                <c:pt idx="212">
                  <c:v>-8.8556413650512997</c:v>
                </c:pt>
                <c:pt idx="213">
                  <c:v>-8.8478584289550994</c:v>
                </c:pt>
                <c:pt idx="214">
                  <c:v>-8.8643474578856996</c:v>
                </c:pt>
                <c:pt idx="215">
                  <c:v>-8.8937854766846005</c:v>
                </c:pt>
                <c:pt idx="216">
                  <c:v>-8.8586015701293999</c:v>
                </c:pt>
                <c:pt idx="217">
                  <c:v>-8.8168249130249006</c:v>
                </c:pt>
                <c:pt idx="218">
                  <c:v>-8.8617753982543999</c:v>
                </c:pt>
                <c:pt idx="219">
                  <c:v>-8.8197994232178001</c:v>
                </c:pt>
                <c:pt idx="220">
                  <c:v>-8.8465347290038991</c:v>
                </c:pt>
                <c:pt idx="221">
                  <c:v>-8.8293190002440998</c:v>
                </c:pt>
                <c:pt idx="222">
                  <c:v>-8.8765859603881996</c:v>
                </c:pt>
                <c:pt idx="223">
                  <c:v>-8.8414468765259002</c:v>
                </c:pt>
                <c:pt idx="224">
                  <c:v>-8.8352098464965998</c:v>
                </c:pt>
                <c:pt idx="225">
                  <c:v>-8.8193378448486008</c:v>
                </c:pt>
                <c:pt idx="226">
                  <c:v>-8.8214530944824006</c:v>
                </c:pt>
                <c:pt idx="227">
                  <c:v>-8.8120718002318998</c:v>
                </c:pt>
                <c:pt idx="228">
                  <c:v>-8.8317804336547994</c:v>
                </c:pt>
                <c:pt idx="229">
                  <c:v>-8.8522577285766992</c:v>
                </c:pt>
                <c:pt idx="230">
                  <c:v>-8.8108825683593999</c:v>
                </c:pt>
                <c:pt idx="231">
                  <c:v>-8.7683916091918999</c:v>
                </c:pt>
                <c:pt idx="232">
                  <c:v>-8.8049621582031001</c:v>
                </c:pt>
                <c:pt idx="233">
                  <c:v>-8.8178701400756996</c:v>
                </c:pt>
                <c:pt idx="234">
                  <c:v>-8.7917985916137997</c:v>
                </c:pt>
                <c:pt idx="235">
                  <c:v>-8.8435907363891992</c:v>
                </c:pt>
                <c:pt idx="236">
                  <c:v>-8.8420848846436009</c:v>
                </c:pt>
                <c:pt idx="237">
                  <c:v>-8.7892656326293999</c:v>
                </c:pt>
                <c:pt idx="238">
                  <c:v>-8.7708787918090998</c:v>
                </c:pt>
                <c:pt idx="239">
                  <c:v>-8.7833604812621999</c:v>
                </c:pt>
                <c:pt idx="240">
                  <c:v>-8.7784023284912003</c:v>
                </c:pt>
                <c:pt idx="241">
                  <c:v>-8.7507801055908008</c:v>
                </c:pt>
                <c:pt idx="242">
                  <c:v>-8.7958641052246005</c:v>
                </c:pt>
                <c:pt idx="243">
                  <c:v>-8.8036985397338992</c:v>
                </c:pt>
                <c:pt idx="244">
                  <c:v>-8.8036985397338992</c:v>
                </c:pt>
                <c:pt idx="245">
                  <c:v>-8.7153091430663991</c:v>
                </c:pt>
                <c:pt idx="246">
                  <c:v>-8.7047929763793999</c:v>
                </c:pt>
                <c:pt idx="247">
                  <c:v>-8.7183027267456001</c:v>
                </c:pt>
                <c:pt idx="248">
                  <c:v>-8.7292633056640998</c:v>
                </c:pt>
                <c:pt idx="249">
                  <c:v>-8.7714252471924006</c:v>
                </c:pt>
                <c:pt idx="250">
                  <c:v>-8.7714252471924006</c:v>
                </c:pt>
                <c:pt idx="251">
                  <c:v>-8.7367086410521999</c:v>
                </c:pt>
                <c:pt idx="252">
                  <c:v>-8.7278690338134997</c:v>
                </c:pt>
                <c:pt idx="253">
                  <c:v>-8.7243318557738991</c:v>
                </c:pt>
                <c:pt idx="254">
                  <c:v>-8.7243318557738991</c:v>
                </c:pt>
                <c:pt idx="255">
                  <c:v>-8.7073030471802007</c:v>
                </c:pt>
                <c:pt idx="256">
                  <c:v>-8.6815004348755007</c:v>
                </c:pt>
                <c:pt idx="257">
                  <c:v>-8.7104225158690998</c:v>
                </c:pt>
                <c:pt idx="258">
                  <c:v>-8.7404603958130007</c:v>
                </c:pt>
                <c:pt idx="259">
                  <c:v>-8.6587734222412003</c:v>
                </c:pt>
                <c:pt idx="260">
                  <c:v>-8.6710901260375994</c:v>
                </c:pt>
                <c:pt idx="261">
                  <c:v>-8.6414203643799006</c:v>
                </c:pt>
                <c:pt idx="262">
                  <c:v>-8.6629266738891992</c:v>
                </c:pt>
                <c:pt idx="263">
                  <c:v>-8.6838846206665004</c:v>
                </c:pt>
                <c:pt idx="264">
                  <c:v>-8.6673450469971005</c:v>
                </c:pt>
                <c:pt idx="265">
                  <c:v>-8.6659021377562997</c:v>
                </c:pt>
                <c:pt idx="266">
                  <c:v>-8.6814746856688991</c:v>
                </c:pt>
                <c:pt idx="267">
                  <c:v>-8.6211910247803001</c:v>
                </c:pt>
                <c:pt idx="268">
                  <c:v>-8.6542835235596005</c:v>
                </c:pt>
                <c:pt idx="269">
                  <c:v>-8.6083440780640004</c:v>
                </c:pt>
                <c:pt idx="270">
                  <c:v>-8.6527242660521999</c:v>
                </c:pt>
                <c:pt idx="271">
                  <c:v>-8.6714544296265004</c:v>
                </c:pt>
                <c:pt idx="272">
                  <c:v>-8.6710891723633008</c:v>
                </c:pt>
                <c:pt idx="273">
                  <c:v>-8.6234359741211009</c:v>
                </c:pt>
                <c:pt idx="274">
                  <c:v>-8.6100244522094993</c:v>
                </c:pt>
                <c:pt idx="275">
                  <c:v>-8.5940389633178995</c:v>
                </c:pt>
                <c:pt idx="276">
                  <c:v>-8.6146764755249006</c:v>
                </c:pt>
                <c:pt idx="277">
                  <c:v>-8.5716190338134997</c:v>
                </c:pt>
                <c:pt idx="278">
                  <c:v>-8.5887126922606996</c:v>
                </c:pt>
                <c:pt idx="279">
                  <c:v>-8.6195211410521999</c:v>
                </c:pt>
                <c:pt idx="280">
                  <c:v>-8.6268901824950994</c:v>
                </c:pt>
                <c:pt idx="281">
                  <c:v>-8.6125850677490003</c:v>
                </c:pt>
                <c:pt idx="282">
                  <c:v>-8.5950784683228001</c:v>
                </c:pt>
                <c:pt idx="283">
                  <c:v>-8.5865964889525994</c:v>
                </c:pt>
                <c:pt idx="284">
                  <c:v>-8.5949687957763992</c:v>
                </c:pt>
                <c:pt idx="285">
                  <c:v>-8.5897006988525</c:v>
                </c:pt>
                <c:pt idx="286">
                  <c:v>-8.6479520797728995</c:v>
                </c:pt>
                <c:pt idx="287">
                  <c:v>-8.5276222229003995</c:v>
                </c:pt>
                <c:pt idx="288">
                  <c:v>-8.5640316009521005</c:v>
                </c:pt>
                <c:pt idx="289">
                  <c:v>-8.5811643600463992</c:v>
                </c:pt>
                <c:pt idx="290">
                  <c:v>-8.5276403427124006</c:v>
                </c:pt>
                <c:pt idx="291">
                  <c:v>-8.5900650024413991</c:v>
                </c:pt>
                <c:pt idx="292">
                  <c:v>-8.5788936614990003</c:v>
                </c:pt>
                <c:pt idx="293">
                  <c:v>-8.5985527038574006</c:v>
                </c:pt>
                <c:pt idx="294">
                  <c:v>-8.5985527038574006</c:v>
                </c:pt>
                <c:pt idx="295">
                  <c:v>-8.5263147354125994</c:v>
                </c:pt>
                <c:pt idx="296">
                  <c:v>-8.4702091217040998</c:v>
                </c:pt>
                <c:pt idx="297">
                  <c:v>-8.4844570159912003</c:v>
                </c:pt>
                <c:pt idx="298">
                  <c:v>-8.5036125183105007</c:v>
                </c:pt>
                <c:pt idx="299">
                  <c:v>-8.5250167846680007</c:v>
                </c:pt>
                <c:pt idx="300">
                  <c:v>-8.5508947372437003</c:v>
                </c:pt>
                <c:pt idx="301">
                  <c:v>-8.4593925476074006</c:v>
                </c:pt>
                <c:pt idx="302">
                  <c:v>-8.4682140350341992</c:v>
                </c:pt>
                <c:pt idx="303">
                  <c:v>-8.4734258651733008</c:v>
                </c:pt>
                <c:pt idx="304">
                  <c:v>-8.4800138473511009</c:v>
                </c:pt>
                <c:pt idx="305">
                  <c:v>-8.4823923110962003</c:v>
                </c:pt>
                <c:pt idx="306">
                  <c:v>-8.4489116668700994</c:v>
                </c:pt>
                <c:pt idx="307">
                  <c:v>-8.4688835144043004</c:v>
                </c:pt>
                <c:pt idx="308">
                  <c:v>-8.4810199737549006</c:v>
                </c:pt>
                <c:pt idx="309">
                  <c:v>-8.4510450363159002</c:v>
                </c:pt>
                <c:pt idx="310">
                  <c:v>-8.4441976547240998</c:v>
                </c:pt>
                <c:pt idx="311">
                  <c:v>-8.4559259414672994</c:v>
                </c:pt>
                <c:pt idx="312">
                  <c:v>-8.4605293273925994</c:v>
                </c:pt>
                <c:pt idx="313">
                  <c:v>-8.4671125411987003</c:v>
                </c:pt>
                <c:pt idx="314">
                  <c:v>-8.4621438980103001</c:v>
                </c:pt>
                <c:pt idx="315">
                  <c:v>-8.379903793335</c:v>
                </c:pt>
                <c:pt idx="316">
                  <c:v>-8.3665752410888992</c:v>
                </c:pt>
                <c:pt idx="317">
                  <c:v>-8.39515209198</c:v>
                </c:pt>
                <c:pt idx="318">
                  <c:v>-8.3734331130981001</c:v>
                </c:pt>
                <c:pt idx="319">
                  <c:v>-8.3808250427246005</c:v>
                </c:pt>
                <c:pt idx="320">
                  <c:v>-8.4214735031128001</c:v>
                </c:pt>
                <c:pt idx="321">
                  <c:v>-8.4345855712890998</c:v>
                </c:pt>
                <c:pt idx="322">
                  <c:v>-8.3817777633666992</c:v>
                </c:pt>
                <c:pt idx="323">
                  <c:v>-8.3166580200194993</c:v>
                </c:pt>
                <c:pt idx="324">
                  <c:v>-8.3451375961303995</c:v>
                </c:pt>
                <c:pt idx="325">
                  <c:v>-8.3506011962890998</c:v>
                </c:pt>
                <c:pt idx="326">
                  <c:v>-8.3030319213866992</c:v>
                </c:pt>
                <c:pt idx="327">
                  <c:v>-8.3224010467528995</c:v>
                </c:pt>
                <c:pt idx="328">
                  <c:v>-8.3561468124390004</c:v>
                </c:pt>
                <c:pt idx="329">
                  <c:v>-8.2932901382446005</c:v>
                </c:pt>
                <c:pt idx="330">
                  <c:v>-8.2864856719971005</c:v>
                </c:pt>
                <c:pt idx="331">
                  <c:v>-8.2771224975586009</c:v>
                </c:pt>
                <c:pt idx="332">
                  <c:v>-8.2828464508056996</c:v>
                </c:pt>
                <c:pt idx="333">
                  <c:v>-8.2947397232056002</c:v>
                </c:pt>
                <c:pt idx="334">
                  <c:v>-8.2952051162719993</c:v>
                </c:pt>
                <c:pt idx="335">
                  <c:v>-8.2913475036621005</c:v>
                </c:pt>
                <c:pt idx="336">
                  <c:v>-8.2656717300415004</c:v>
                </c:pt>
                <c:pt idx="337">
                  <c:v>-8.2184219360352007</c:v>
                </c:pt>
                <c:pt idx="338">
                  <c:v>-8.2254571914672994</c:v>
                </c:pt>
                <c:pt idx="339">
                  <c:v>-8.2158346176146999</c:v>
                </c:pt>
                <c:pt idx="340">
                  <c:v>-8.2566328048706001</c:v>
                </c:pt>
                <c:pt idx="341">
                  <c:v>-8.2646102905272993</c:v>
                </c:pt>
                <c:pt idx="342">
                  <c:v>-8.2569694519043004</c:v>
                </c:pt>
                <c:pt idx="343">
                  <c:v>-8.1969490051269993</c:v>
                </c:pt>
                <c:pt idx="344">
                  <c:v>-8.1828479766846005</c:v>
                </c:pt>
                <c:pt idx="345">
                  <c:v>-8.1769714355468999</c:v>
                </c:pt>
                <c:pt idx="346">
                  <c:v>-8.1785774230956996</c:v>
                </c:pt>
                <c:pt idx="347">
                  <c:v>-8.1815166473388992</c:v>
                </c:pt>
                <c:pt idx="348">
                  <c:v>-8.2073574066162003</c:v>
                </c:pt>
                <c:pt idx="349">
                  <c:v>-8.2047872543334996</c:v>
                </c:pt>
                <c:pt idx="350">
                  <c:v>-8.1655187606812003</c:v>
                </c:pt>
                <c:pt idx="351">
                  <c:v>-8.1563796997069993</c:v>
                </c:pt>
                <c:pt idx="352">
                  <c:v>-8.1312675476074006</c:v>
                </c:pt>
                <c:pt idx="353">
                  <c:v>-8.1737413406371999</c:v>
                </c:pt>
                <c:pt idx="354">
                  <c:v>-8.1819763183593999</c:v>
                </c:pt>
                <c:pt idx="355">
                  <c:v>-8.1798353195190003</c:v>
                </c:pt>
                <c:pt idx="356">
                  <c:v>-8.1873350143433008</c:v>
                </c:pt>
                <c:pt idx="357">
                  <c:v>-8.1010551452637003</c:v>
                </c:pt>
                <c:pt idx="358">
                  <c:v>-8.1083650588988991</c:v>
                </c:pt>
                <c:pt idx="359">
                  <c:v>-8.0995540618896005</c:v>
                </c:pt>
                <c:pt idx="360">
                  <c:v>-8.1158723831177007</c:v>
                </c:pt>
                <c:pt idx="361">
                  <c:v>-8.0761747360228995</c:v>
                </c:pt>
                <c:pt idx="362">
                  <c:v>-8.1464624404906996</c:v>
                </c:pt>
                <c:pt idx="363">
                  <c:v>-8.1348905563353995</c:v>
                </c:pt>
                <c:pt idx="364">
                  <c:v>-8.0029458999634002</c:v>
                </c:pt>
                <c:pt idx="365">
                  <c:v>-8.0157499313353995</c:v>
                </c:pt>
                <c:pt idx="366">
                  <c:v>-8.0152044296265004</c:v>
                </c:pt>
                <c:pt idx="367">
                  <c:v>-8.0034637451171999</c:v>
                </c:pt>
                <c:pt idx="368">
                  <c:v>-8.0509109497069993</c:v>
                </c:pt>
                <c:pt idx="369">
                  <c:v>-8.0589246749878001</c:v>
                </c:pt>
                <c:pt idx="370">
                  <c:v>-8.0260171890259002</c:v>
                </c:pt>
                <c:pt idx="371">
                  <c:v>-7.9755029678345002</c:v>
                </c:pt>
                <c:pt idx="372">
                  <c:v>-7.9584493637084996</c:v>
                </c:pt>
                <c:pt idx="373">
                  <c:v>-7.9638781547545996</c:v>
                </c:pt>
                <c:pt idx="374">
                  <c:v>-7.9811244010925</c:v>
                </c:pt>
                <c:pt idx="375">
                  <c:v>-7.9807391166687003</c:v>
                </c:pt>
                <c:pt idx="376">
                  <c:v>-7.9919285774231001</c:v>
                </c:pt>
                <c:pt idx="377">
                  <c:v>-7.9985232353209996</c:v>
                </c:pt>
                <c:pt idx="378">
                  <c:v>-7.9457159042357999</c:v>
                </c:pt>
                <c:pt idx="379">
                  <c:v>-7.9382920265198003</c:v>
                </c:pt>
                <c:pt idx="380">
                  <c:v>-7.8781800270081002</c:v>
                </c:pt>
                <c:pt idx="381">
                  <c:v>-7.8912796974181996</c:v>
                </c:pt>
                <c:pt idx="382">
                  <c:v>-7.9259028434753001</c:v>
                </c:pt>
                <c:pt idx="383">
                  <c:v>-7.9136605262756001</c:v>
                </c:pt>
                <c:pt idx="384">
                  <c:v>-7.9375200271606001</c:v>
                </c:pt>
                <c:pt idx="385">
                  <c:v>-7.8806066513062003</c:v>
                </c:pt>
                <c:pt idx="386">
                  <c:v>-7.8397006988525</c:v>
                </c:pt>
                <c:pt idx="387">
                  <c:v>-7.8423557281493999</c:v>
                </c:pt>
                <c:pt idx="388">
                  <c:v>-7.8035244941710999</c:v>
                </c:pt>
                <c:pt idx="389">
                  <c:v>-7.8468947410584002</c:v>
                </c:pt>
                <c:pt idx="390">
                  <c:v>-7.8481001853943004</c:v>
                </c:pt>
                <c:pt idx="391">
                  <c:v>-7.8677077293395996</c:v>
                </c:pt>
                <c:pt idx="392">
                  <c:v>-7.7766866683959996</c:v>
                </c:pt>
                <c:pt idx="393">
                  <c:v>-7.7844915390015004</c:v>
                </c:pt>
                <c:pt idx="394">
                  <c:v>-7.7889976501465004</c:v>
                </c:pt>
                <c:pt idx="395">
                  <c:v>-7.7390542030334002</c:v>
                </c:pt>
                <c:pt idx="396">
                  <c:v>-7.7426815032959002</c:v>
                </c:pt>
                <c:pt idx="397">
                  <c:v>-7.7688050270081002</c:v>
                </c:pt>
                <c:pt idx="398">
                  <c:v>-7.7884874343871999</c:v>
                </c:pt>
                <c:pt idx="399">
                  <c:v>-7.7204456329345996</c:v>
                </c:pt>
                <c:pt idx="400">
                  <c:v>-7.7030878067017001</c:v>
                </c:pt>
                <c:pt idx="401">
                  <c:v>-7.6908831596375</c:v>
                </c:pt>
                <c:pt idx="402">
                  <c:v>-7.6885919570923003</c:v>
                </c:pt>
                <c:pt idx="403">
                  <c:v>-7.7016878128051998</c:v>
                </c:pt>
                <c:pt idx="404">
                  <c:v>-7.638162612915</c:v>
                </c:pt>
                <c:pt idx="405">
                  <c:v>-7.6509890556334996</c:v>
                </c:pt>
                <c:pt idx="406">
                  <c:v>-7.3572726249695002</c:v>
                </c:pt>
                <c:pt idx="407">
                  <c:v>-7.3546581268311</c:v>
                </c:pt>
                <c:pt idx="408">
                  <c:v>-7.3559260368346999</c:v>
                </c:pt>
                <c:pt idx="409">
                  <c:v>-7.3394694328307999</c:v>
                </c:pt>
                <c:pt idx="410">
                  <c:v>-7.3648066520690998</c:v>
                </c:pt>
                <c:pt idx="411">
                  <c:v>-7.3272542953490998</c:v>
                </c:pt>
                <c:pt idx="412">
                  <c:v>-7.1105542182921999</c:v>
                </c:pt>
                <c:pt idx="413">
                  <c:v>-7.1001543998718004</c:v>
                </c:pt>
                <c:pt idx="414">
                  <c:v>-7.0858149528503001</c:v>
                </c:pt>
                <c:pt idx="415">
                  <c:v>-7.0854382514954004</c:v>
                </c:pt>
                <c:pt idx="416">
                  <c:v>-7.1162157058715998</c:v>
                </c:pt>
                <c:pt idx="417">
                  <c:v>-7.0715398788451997</c:v>
                </c:pt>
                <c:pt idx="418">
                  <c:v>-6.9775085449218999</c:v>
                </c:pt>
                <c:pt idx="419">
                  <c:v>-6.8979835510254004</c:v>
                </c:pt>
                <c:pt idx="420">
                  <c:v>-6.8700175285339</c:v>
                </c:pt>
                <c:pt idx="421">
                  <c:v>-6.9170894622803001</c:v>
                </c:pt>
                <c:pt idx="422">
                  <c:v>-6.9136037826537997</c:v>
                </c:pt>
                <c:pt idx="423">
                  <c:v>-6.9298076629639001</c:v>
                </c:pt>
                <c:pt idx="424">
                  <c:v>-6.8111734390259002</c:v>
                </c:pt>
                <c:pt idx="425">
                  <c:v>-6.8030142784118999</c:v>
                </c:pt>
                <c:pt idx="426">
                  <c:v>-6.7807083129882999</c:v>
                </c:pt>
                <c:pt idx="427">
                  <c:v>-6.6964106559753001</c:v>
                </c:pt>
                <c:pt idx="428">
                  <c:v>-6.7106380462645996</c:v>
                </c:pt>
                <c:pt idx="429">
                  <c:v>-6.7150688171387003</c:v>
                </c:pt>
                <c:pt idx="430">
                  <c:v>-6.6128540039062003</c:v>
                </c:pt>
                <c:pt idx="431">
                  <c:v>-6.5860743522643999</c:v>
                </c:pt>
                <c:pt idx="432">
                  <c:v>-6.5127925872803001</c:v>
                </c:pt>
                <c:pt idx="433">
                  <c:v>-6.4894909858704004</c:v>
                </c:pt>
                <c:pt idx="434">
                  <c:v>-6.4929647445679004</c:v>
                </c:pt>
                <c:pt idx="435">
                  <c:v>-6.4813961982726997</c:v>
                </c:pt>
                <c:pt idx="436">
                  <c:v>-6.3158583641051997</c:v>
                </c:pt>
                <c:pt idx="437">
                  <c:v>-6.3120341300964</c:v>
                </c:pt>
                <c:pt idx="438">
                  <c:v>-6.2760186195373997</c:v>
                </c:pt>
                <c:pt idx="439">
                  <c:v>-6.3017473220825</c:v>
                </c:pt>
                <c:pt idx="440">
                  <c:v>-6.2431077957153001</c:v>
                </c:pt>
                <c:pt idx="441">
                  <c:v>-6.2668328285217001</c:v>
                </c:pt>
                <c:pt idx="442">
                  <c:v>-6.0197844505309996</c:v>
                </c:pt>
                <c:pt idx="443">
                  <c:v>-6.0072250366211</c:v>
                </c:pt>
                <c:pt idx="444">
                  <c:v>-6.0123872756957999</c:v>
                </c:pt>
                <c:pt idx="445">
                  <c:v>-6.0147438049315998</c:v>
                </c:pt>
                <c:pt idx="446">
                  <c:v>-6.0218834877014</c:v>
                </c:pt>
                <c:pt idx="447">
                  <c:v>-5.9714775085448997</c:v>
                </c:pt>
                <c:pt idx="448">
                  <c:v>-5.8516645431518999</c:v>
                </c:pt>
                <c:pt idx="449">
                  <c:v>-5.8309326171875</c:v>
                </c:pt>
                <c:pt idx="450">
                  <c:v>-5.8354296684265003</c:v>
                </c:pt>
                <c:pt idx="451">
                  <c:v>-5.8571605682373002</c:v>
                </c:pt>
                <c:pt idx="452">
                  <c:v>-5.8728137016295996</c:v>
                </c:pt>
                <c:pt idx="453">
                  <c:v>-5.8442449569701997</c:v>
                </c:pt>
                <c:pt idx="454">
                  <c:v>-5.7570614814757999</c:v>
                </c:pt>
                <c:pt idx="455">
                  <c:v>-5.7287645339965998</c:v>
                </c:pt>
                <c:pt idx="456">
                  <c:v>-5.6633110046387003</c:v>
                </c:pt>
                <c:pt idx="457">
                  <c:v>-5.6468758583068999</c:v>
                </c:pt>
                <c:pt idx="458">
                  <c:v>-5.6552562713623002</c:v>
                </c:pt>
                <c:pt idx="459">
                  <c:v>-5.7048587799071999</c:v>
                </c:pt>
                <c:pt idx="460">
                  <c:v>-5.5898432731628001</c:v>
                </c:pt>
                <c:pt idx="461">
                  <c:v>-5.5492200851440003</c:v>
                </c:pt>
                <c:pt idx="462">
                  <c:v>-5.5391335487365998</c:v>
                </c:pt>
                <c:pt idx="463">
                  <c:v>-5.5188760757445996</c:v>
                </c:pt>
                <c:pt idx="464">
                  <c:v>-5.5219407081604004</c:v>
                </c:pt>
                <c:pt idx="465">
                  <c:v>-5.4156603813170996</c:v>
                </c:pt>
                <c:pt idx="466">
                  <c:v>-5.4439706802368004</c:v>
                </c:pt>
                <c:pt idx="467">
                  <c:v>-5.4387159347534002</c:v>
                </c:pt>
                <c:pt idx="468">
                  <c:v>-5.4761481285095002</c:v>
                </c:pt>
                <c:pt idx="469">
                  <c:v>-5.4741387367248997</c:v>
                </c:pt>
                <c:pt idx="470">
                  <c:v>-5.4375805854796999</c:v>
                </c:pt>
                <c:pt idx="471">
                  <c:v>-5.4465007781982004</c:v>
                </c:pt>
                <c:pt idx="472">
                  <c:v>-5.3862709999084002</c:v>
                </c:pt>
                <c:pt idx="473">
                  <c:v>-5.4072370529175</c:v>
                </c:pt>
                <c:pt idx="474">
                  <c:v>-5.4256939888</c:v>
                </c:pt>
                <c:pt idx="475">
                  <c:v>-5.4288072586059997</c:v>
                </c:pt>
                <c:pt idx="476">
                  <c:v>-5.4563059806823997</c:v>
                </c:pt>
                <c:pt idx="477">
                  <c:v>-5.3937635421753001</c:v>
                </c:pt>
                <c:pt idx="478">
                  <c:v>-5.3474364280701003</c:v>
                </c:pt>
                <c:pt idx="479">
                  <c:v>-5.388870716095</c:v>
                </c:pt>
                <c:pt idx="480">
                  <c:v>-5.3627071380615003</c:v>
                </c:pt>
                <c:pt idx="481">
                  <c:v>-5.3819899559020996</c:v>
                </c:pt>
                <c:pt idx="482">
                  <c:v>-5.3993697166443004</c:v>
                </c:pt>
                <c:pt idx="483">
                  <c:v>-5.3422079086304004</c:v>
                </c:pt>
                <c:pt idx="484">
                  <c:v>-5.2797775268554998</c:v>
                </c:pt>
                <c:pt idx="485">
                  <c:v>-5.3052506446837997</c:v>
                </c:pt>
                <c:pt idx="486">
                  <c:v>-5.3215866088867001</c:v>
                </c:pt>
                <c:pt idx="487">
                  <c:v>-5.3312230110168004</c:v>
                </c:pt>
                <c:pt idx="488">
                  <c:v>-5.3348884582520002</c:v>
                </c:pt>
                <c:pt idx="489">
                  <c:v>-5.2297644615173002</c:v>
                </c:pt>
                <c:pt idx="490">
                  <c:v>-5.2410211563109996</c:v>
                </c:pt>
                <c:pt idx="491">
                  <c:v>-5.2387285232543999</c:v>
                </c:pt>
                <c:pt idx="492">
                  <c:v>-5.2656726837157999</c:v>
                </c:pt>
                <c:pt idx="493">
                  <c:v>-5.2554645538329998</c:v>
                </c:pt>
                <c:pt idx="494">
                  <c:v>-5.2931184768676998</c:v>
                </c:pt>
                <c:pt idx="495">
                  <c:v>-5.1927223205565998</c:v>
                </c:pt>
                <c:pt idx="496">
                  <c:v>-5.1719942092895996</c:v>
                </c:pt>
                <c:pt idx="497">
                  <c:v>-5.1676616668701003</c:v>
                </c:pt>
                <c:pt idx="498">
                  <c:v>-5.1873393058776998</c:v>
                </c:pt>
                <c:pt idx="499">
                  <c:v>-5.2066373825073002</c:v>
                </c:pt>
                <c:pt idx="500">
                  <c:v>-5.2062950134276997</c:v>
                </c:pt>
                <c:pt idx="501">
                  <c:v>-5.1937913894653001</c:v>
                </c:pt>
                <c:pt idx="502">
                  <c:v>-5.1718473434448002</c:v>
                </c:pt>
                <c:pt idx="503">
                  <c:v>-5.1439013481140003</c:v>
                </c:pt>
                <c:pt idx="504">
                  <c:v>-5.0913515090942001</c:v>
                </c:pt>
                <c:pt idx="505">
                  <c:v>-5.0937466621398997</c:v>
                </c:pt>
                <c:pt idx="506">
                  <c:v>-5.1168794631957999</c:v>
                </c:pt>
                <c:pt idx="507">
                  <c:v>-5.1475701332092001</c:v>
                </c:pt>
                <c:pt idx="508">
                  <c:v>-5.1618771553040004</c:v>
                </c:pt>
                <c:pt idx="509">
                  <c:v>-5.0985412597656001</c:v>
                </c:pt>
                <c:pt idx="510">
                  <c:v>-5.0985836982726997</c:v>
                </c:pt>
                <c:pt idx="511">
                  <c:v>-5.0353484153748003</c:v>
                </c:pt>
                <c:pt idx="512">
                  <c:v>-5.0607180595398003</c:v>
                </c:pt>
                <c:pt idx="513">
                  <c:v>-5.0540714263915998</c:v>
                </c:pt>
                <c:pt idx="514">
                  <c:v>-5.0965399742126003</c:v>
                </c:pt>
                <c:pt idx="515">
                  <c:v>-5.0543241500854004</c:v>
                </c:pt>
                <c:pt idx="516">
                  <c:v>-5.0346589088440004</c:v>
                </c:pt>
                <c:pt idx="517">
                  <c:v>-5.0012106895446999</c:v>
                </c:pt>
                <c:pt idx="518">
                  <c:v>-5.0062532424926998</c:v>
                </c:pt>
                <c:pt idx="519">
                  <c:v>-4.9840865135193004</c:v>
                </c:pt>
                <c:pt idx="520">
                  <c:v>-4.9960093498229998</c:v>
                </c:pt>
                <c:pt idx="521">
                  <c:v>-5.0215840339661</c:v>
                </c:pt>
                <c:pt idx="522">
                  <c:v>-5.0227184295654004</c:v>
                </c:pt>
                <c:pt idx="523">
                  <c:v>-4.9455943107604998</c:v>
                </c:pt>
                <c:pt idx="524">
                  <c:v>-4.9539146423340004</c:v>
                </c:pt>
                <c:pt idx="525">
                  <c:v>-4.9229006767273003</c:v>
                </c:pt>
                <c:pt idx="526">
                  <c:v>-4.9368586540221999</c:v>
                </c:pt>
                <c:pt idx="527">
                  <c:v>-4.9335460662842001</c:v>
                </c:pt>
                <c:pt idx="528">
                  <c:v>-4.9438529014587003</c:v>
                </c:pt>
                <c:pt idx="529">
                  <c:v>-4.9535937309265003</c:v>
                </c:pt>
                <c:pt idx="530">
                  <c:v>-4.8427042961120996</c:v>
                </c:pt>
                <c:pt idx="531">
                  <c:v>-4.8303313255309996</c:v>
                </c:pt>
                <c:pt idx="532">
                  <c:v>-4.8824424743651997</c:v>
                </c:pt>
                <c:pt idx="533">
                  <c:v>-4.8493404388428001</c:v>
                </c:pt>
                <c:pt idx="534">
                  <c:v>-4.8671550750732004</c:v>
                </c:pt>
                <c:pt idx="535">
                  <c:v>-4.8680448532104004</c:v>
                </c:pt>
                <c:pt idx="536">
                  <c:v>-4.8938078880309996</c:v>
                </c:pt>
                <c:pt idx="537">
                  <c:v>-4.8164668083190998</c:v>
                </c:pt>
                <c:pt idx="538">
                  <c:v>-4.8057212829590004</c:v>
                </c:pt>
                <c:pt idx="539">
                  <c:v>-4.8144230842590003</c:v>
                </c:pt>
                <c:pt idx="540">
                  <c:v>-4.7825880050659002</c:v>
                </c:pt>
                <c:pt idx="541">
                  <c:v>-4.7934751510620002</c:v>
                </c:pt>
                <c:pt idx="542">
                  <c:v>-4.8174834251404004</c:v>
                </c:pt>
                <c:pt idx="543">
                  <c:v>-4.827880859375</c:v>
                </c:pt>
                <c:pt idx="544">
                  <c:v>-4.7704496383667001</c:v>
                </c:pt>
                <c:pt idx="545">
                  <c:v>-4.6985778808593999</c:v>
                </c:pt>
                <c:pt idx="546">
                  <c:v>-4.7401294708251998</c:v>
                </c:pt>
                <c:pt idx="547">
                  <c:v>-4.7042322158812997</c:v>
                </c:pt>
                <c:pt idx="548">
                  <c:v>-4.7291121482848997</c:v>
                </c:pt>
                <c:pt idx="549">
                  <c:v>-4.7383823394775</c:v>
                </c:pt>
                <c:pt idx="550">
                  <c:v>-4.7725000381470002</c:v>
                </c:pt>
                <c:pt idx="551">
                  <c:v>-4.6788926124573003</c:v>
                </c:pt>
                <c:pt idx="552">
                  <c:v>-4.6222901344298997</c:v>
                </c:pt>
                <c:pt idx="553">
                  <c:v>-4.6630496978759997</c:v>
                </c:pt>
                <c:pt idx="554">
                  <c:v>-4.6508440971375</c:v>
                </c:pt>
                <c:pt idx="555">
                  <c:v>-4.6754765510559002</c:v>
                </c:pt>
                <c:pt idx="556">
                  <c:v>-4.6499991416931001</c:v>
                </c:pt>
                <c:pt idx="557">
                  <c:v>-4.6649088859557999</c:v>
                </c:pt>
                <c:pt idx="558">
                  <c:v>-4.5591459274292001</c:v>
                </c:pt>
                <c:pt idx="559">
                  <c:v>-4.5921664237976003</c:v>
                </c:pt>
                <c:pt idx="560">
                  <c:v>-4.5514822006226003</c:v>
                </c:pt>
                <c:pt idx="561">
                  <c:v>-4.5690894126892001</c:v>
                </c:pt>
                <c:pt idx="562">
                  <c:v>-4.5885548591614</c:v>
                </c:pt>
                <c:pt idx="563">
                  <c:v>-4.6037912368773997</c:v>
                </c:pt>
                <c:pt idx="564">
                  <c:v>-4.6280837059020996</c:v>
                </c:pt>
                <c:pt idx="565">
                  <c:v>-4.5390100479126003</c:v>
                </c:pt>
                <c:pt idx="566">
                  <c:v>-4.4846053123473997</c:v>
                </c:pt>
                <c:pt idx="567">
                  <c:v>-4.4969620704651003</c:v>
                </c:pt>
                <c:pt idx="568">
                  <c:v>-4.5138082504271999</c:v>
                </c:pt>
                <c:pt idx="569">
                  <c:v>-4.5098242759704998</c:v>
                </c:pt>
                <c:pt idx="570">
                  <c:v>-4.5368461608887003</c:v>
                </c:pt>
                <c:pt idx="571">
                  <c:v>-4.5191569328307999</c:v>
                </c:pt>
                <c:pt idx="572">
                  <c:v>-4.4723863601684997</c:v>
                </c:pt>
                <c:pt idx="573">
                  <c:v>-4.4116339683532999</c:v>
                </c:pt>
                <c:pt idx="574">
                  <c:v>-4.4577832221984997</c:v>
                </c:pt>
                <c:pt idx="575">
                  <c:v>-4.4341044425964</c:v>
                </c:pt>
                <c:pt idx="576">
                  <c:v>-4.4504480361937997</c:v>
                </c:pt>
                <c:pt idx="577">
                  <c:v>-4.4658045768737997</c:v>
                </c:pt>
                <c:pt idx="578">
                  <c:v>-4.4798226356506001</c:v>
                </c:pt>
                <c:pt idx="579">
                  <c:v>-4.3938298225403001</c:v>
                </c:pt>
                <c:pt idx="580">
                  <c:v>-4.3452310562134002</c:v>
                </c:pt>
                <c:pt idx="581">
                  <c:v>-4.3581337928771999</c:v>
                </c:pt>
                <c:pt idx="582">
                  <c:v>-4.3599457740784002</c:v>
                </c:pt>
                <c:pt idx="583">
                  <c:v>-4.3831758499145996</c:v>
                </c:pt>
                <c:pt idx="584">
                  <c:v>-4.4025802612304998</c:v>
                </c:pt>
                <c:pt idx="585">
                  <c:v>-4.3528332710265998</c:v>
                </c:pt>
                <c:pt idx="586">
                  <c:v>-4.2846264839171999</c:v>
                </c:pt>
                <c:pt idx="587">
                  <c:v>-4.2972083091736</c:v>
                </c:pt>
                <c:pt idx="588">
                  <c:v>-4.3058314323425</c:v>
                </c:pt>
                <c:pt idx="589">
                  <c:v>-4.3077363967895996</c:v>
                </c:pt>
                <c:pt idx="590">
                  <c:v>-4.3207144737243999</c:v>
                </c:pt>
                <c:pt idx="591">
                  <c:v>-4.2704195976256996</c:v>
                </c:pt>
                <c:pt idx="592">
                  <c:v>-4.3333377838134997</c:v>
                </c:pt>
                <c:pt idx="593">
                  <c:v>-4.2758412361145002</c:v>
                </c:pt>
                <c:pt idx="594">
                  <c:v>-4.2640733718871999</c:v>
                </c:pt>
                <c:pt idx="595">
                  <c:v>-4.2431836128234997</c:v>
                </c:pt>
                <c:pt idx="596">
                  <c:v>-4.2393856048584002</c:v>
                </c:pt>
                <c:pt idx="597">
                  <c:v>-4.2588620185851997</c:v>
                </c:pt>
                <c:pt idx="598">
                  <c:v>-4.2144145965576003</c:v>
                </c:pt>
                <c:pt idx="599">
                  <c:v>-4.2047786712645996</c:v>
                </c:pt>
                <c:pt idx="600">
                  <c:v>-4.2045459747314</c:v>
                </c:pt>
                <c:pt idx="601">
                  <c:v>-4.1653370857239</c:v>
                </c:pt>
                <c:pt idx="602">
                  <c:v>-4.1840028762817001</c:v>
                </c:pt>
                <c:pt idx="603">
                  <c:v>-4.1874418258667001</c:v>
                </c:pt>
                <c:pt idx="604">
                  <c:v>-4.1962366104126003</c:v>
                </c:pt>
                <c:pt idx="605">
                  <c:v>-4.1522994041443004</c:v>
                </c:pt>
                <c:pt idx="606">
                  <c:v>-4.2182140350342001</c:v>
                </c:pt>
                <c:pt idx="607">
                  <c:v>-4.1216101646423002</c:v>
                </c:pt>
                <c:pt idx="608">
                  <c:v>-4.1151919364929004</c:v>
                </c:pt>
                <c:pt idx="609">
                  <c:v>-4.1164736747742001</c:v>
                </c:pt>
                <c:pt idx="610">
                  <c:v>-4.1163792610168004</c:v>
                </c:pt>
                <c:pt idx="611">
                  <c:v>-4.149612903595</c:v>
                </c:pt>
                <c:pt idx="612">
                  <c:v>-4.0782976150512997</c:v>
                </c:pt>
                <c:pt idx="613">
                  <c:v>-4.1426539421081996</c:v>
                </c:pt>
                <c:pt idx="614">
                  <c:v>-4.0491209030151003</c:v>
                </c:pt>
                <c:pt idx="615">
                  <c:v>-4.0492830276489</c:v>
                </c:pt>
                <c:pt idx="616">
                  <c:v>-3.9961762428283998</c:v>
                </c:pt>
                <c:pt idx="617">
                  <c:v>-4.0511217117309997</c:v>
                </c:pt>
                <c:pt idx="618">
                  <c:v>-4.0092239379882999</c:v>
                </c:pt>
                <c:pt idx="619">
                  <c:v>-4.0611214637756001</c:v>
                </c:pt>
                <c:pt idx="620">
                  <c:v>-4.0492982864379998</c:v>
                </c:pt>
                <c:pt idx="621">
                  <c:v>-4.0016283988953001</c:v>
                </c:pt>
                <c:pt idx="622">
                  <c:v>-3.9771599769592001</c:v>
                </c:pt>
                <c:pt idx="623">
                  <c:v>-3.9243640899657999</c:v>
                </c:pt>
                <c:pt idx="624">
                  <c:v>-3.9235119819640998</c:v>
                </c:pt>
                <c:pt idx="625">
                  <c:v>-3.9291846752167001</c:v>
                </c:pt>
                <c:pt idx="626">
                  <c:v>-3.9801969528197998</c:v>
                </c:pt>
                <c:pt idx="627">
                  <c:v>-3.9751300811768</c:v>
                </c:pt>
                <c:pt idx="628">
                  <c:v>-3.9216394424438001</c:v>
                </c:pt>
                <c:pt idx="629">
                  <c:v>-3.9153757095336998</c:v>
                </c:pt>
                <c:pt idx="630">
                  <c:v>-3.9162766933440998</c:v>
                </c:pt>
                <c:pt idx="631">
                  <c:v>-3.8680744171143</c:v>
                </c:pt>
                <c:pt idx="632">
                  <c:v>-3.8863456249236998</c:v>
                </c:pt>
                <c:pt idx="633">
                  <c:v>-3.9032056331635001</c:v>
                </c:pt>
                <c:pt idx="634">
                  <c:v>-3.9238603115082</c:v>
                </c:pt>
                <c:pt idx="635">
                  <c:v>-3.8504998683928999</c:v>
                </c:pt>
                <c:pt idx="636">
                  <c:v>-3.8690392971039</c:v>
                </c:pt>
                <c:pt idx="637">
                  <c:v>-3.8083114624022998</c:v>
                </c:pt>
                <c:pt idx="638">
                  <c:v>-3.8423671722411998</c:v>
                </c:pt>
                <c:pt idx="639">
                  <c:v>-3.8454771041870002</c:v>
                </c:pt>
                <c:pt idx="640">
                  <c:v>-3.8563201427460001</c:v>
                </c:pt>
                <c:pt idx="641">
                  <c:v>-3.8509016036986998</c:v>
                </c:pt>
                <c:pt idx="642">
                  <c:v>-3.7844684123993</c:v>
                </c:pt>
                <c:pt idx="643">
                  <c:v>-3.7761075496674001</c:v>
                </c:pt>
                <c:pt idx="644">
                  <c:v>-3.7881548404693999</c:v>
                </c:pt>
                <c:pt idx="645">
                  <c:v>-3.7515354156493999</c:v>
                </c:pt>
                <c:pt idx="646">
                  <c:v>-3.8022217750549001</c:v>
                </c:pt>
                <c:pt idx="647">
                  <c:v>-3.7904756069182999</c:v>
                </c:pt>
                <c:pt idx="648">
                  <c:v>-3.7470397949218999</c:v>
                </c:pt>
                <c:pt idx="649">
                  <c:v>-3.6704864501953001</c:v>
                </c:pt>
                <c:pt idx="650">
                  <c:v>-3.6565065383911</c:v>
                </c:pt>
                <c:pt idx="651">
                  <c:v>-3.6937544345856002</c:v>
                </c:pt>
                <c:pt idx="652">
                  <c:v>-3.6889741420746001</c:v>
                </c:pt>
                <c:pt idx="653">
                  <c:v>-3.6982076168060001</c:v>
                </c:pt>
                <c:pt idx="654">
                  <c:v>-3.6902122497558998</c:v>
                </c:pt>
                <c:pt idx="655">
                  <c:v>-3.6686246395111</c:v>
                </c:pt>
                <c:pt idx="656">
                  <c:v>-3.6100940704346001</c:v>
                </c:pt>
                <c:pt idx="657">
                  <c:v>-3.6440672874450999</c:v>
                </c:pt>
                <c:pt idx="658">
                  <c:v>-3.6121201515197998</c:v>
                </c:pt>
                <c:pt idx="659">
                  <c:v>-3.6203653812407999</c:v>
                </c:pt>
                <c:pt idx="660">
                  <c:v>-3.5783436298370002</c:v>
                </c:pt>
                <c:pt idx="661">
                  <c:v>-3.6282074451446999</c:v>
                </c:pt>
                <c:pt idx="662">
                  <c:v>-3.6146080493927002</c:v>
                </c:pt>
                <c:pt idx="663">
                  <c:v>-3.5464148521422998</c:v>
                </c:pt>
                <c:pt idx="664">
                  <c:v>-3.5486183166504</c:v>
                </c:pt>
                <c:pt idx="665">
                  <c:v>-3.5426428318024001</c:v>
                </c:pt>
                <c:pt idx="666">
                  <c:v>-3.5695528984070002</c:v>
                </c:pt>
                <c:pt idx="667">
                  <c:v>-3.5726244449614999</c:v>
                </c:pt>
                <c:pt idx="668">
                  <c:v>-3.5803394317627002</c:v>
                </c:pt>
                <c:pt idx="669">
                  <c:v>-3.5732522010803001</c:v>
                </c:pt>
                <c:pt idx="670">
                  <c:v>-3.49622797966</c:v>
                </c:pt>
                <c:pt idx="671">
                  <c:v>-3.4510185718535999</c:v>
                </c:pt>
                <c:pt idx="672">
                  <c:v>-3.4841513633728001</c:v>
                </c:pt>
                <c:pt idx="673">
                  <c:v>-3.4523346424103001</c:v>
                </c:pt>
                <c:pt idx="674">
                  <c:v>-3.4881212711334002</c:v>
                </c:pt>
                <c:pt idx="675">
                  <c:v>-3.4604794979095002</c:v>
                </c:pt>
                <c:pt idx="676">
                  <c:v>-3.4977047443389999</c:v>
                </c:pt>
                <c:pt idx="677">
                  <c:v>-3.4403333663939999</c:v>
                </c:pt>
                <c:pt idx="678">
                  <c:v>-3.4312636852264</c:v>
                </c:pt>
                <c:pt idx="679">
                  <c:v>-3.3836109638214</c:v>
                </c:pt>
                <c:pt idx="680">
                  <c:v>-3.3859391212463001</c:v>
                </c:pt>
                <c:pt idx="681">
                  <c:v>-3.4017677307129</c:v>
                </c:pt>
                <c:pt idx="682">
                  <c:v>-3.4211537837982</c:v>
                </c:pt>
                <c:pt idx="683">
                  <c:v>-3.4525136947632</c:v>
                </c:pt>
                <c:pt idx="684">
                  <c:v>-3.3670208454132</c:v>
                </c:pt>
                <c:pt idx="685">
                  <c:v>-3.3567571640014999</c:v>
                </c:pt>
                <c:pt idx="686">
                  <c:v>-3.3523695468903001</c:v>
                </c:pt>
                <c:pt idx="687">
                  <c:v>-3.3529713153839</c:v>
                </c:pt>
                <c:pt idx="688">
                  <c:v>-3.3929927349090998</c:v>
                </c:pt>
                <c:pt idx="689">
                  <c:v>-3.3701102733611998</c:v>
                </c:pt>
                <c:pt idx="690">
                  <c:v>-3.3696892261504998</c:v>
                </c:pt>
                <c:pt idx="691">
                  <c:v>-3.3086781501770002</c:v>
                </c:pt>
                <c:pt idx="692">
                  <c:v>-3.2886917591095002</c:v>
                </c:pt>
                <c:pt idx="693">
                  <c:v>-3.2611904144286998</c:v>
                </c:pt>
                <c:pt idx="694">
                  <c:v>-3.2970716953278001</c:v>
                </c:pt>
                <c:pt idx="695">
                  <c:v>-3.2660670280457</c:v>
                </c:pt>
                <c:pt idx="696">
                  <c:v>-3.3069396018982</c:v>
                </c:pt>
                <c:pt idx="697">
                  <c:v>-3.2680025100707999</c:v>
                </c:pt>
                <c:pt idx="698">
                  <c:v>-3.2137389183043998</c:v>
                </c:pt>
                <c:pt idx="699">
                  <c:v>-3.2163703441620002</c:v>
                </c:pt>
                <c:pt idx="700">
                  <c:v>-3.1806676387786998</c:v>
                </c:pt>
                <c:pt idx="701">
                  <c:v>-3.1924192905425999</c:v>
                </c:pt>
                <c:pt idx="702">
                  <c:v>-3.2013499736786</c:v>
                </c:pt>
                <c:pt idx="703">
                  <c:v>-3.2451179027557</c:v>
                </c:pt>
                <c:pt idx="704">
                  <c:v>-3.2474400997161998</c:v>
                </c:pt>
                <c:pt idx="705">
                  <c:v>-3.1188733577728001</c:v>
                </c:pt>
                <c:pt idx="706">
                  <c:v>-3.1069862842560001</c:v>
                </c:pt>
                <c:pt idx="707">
                  <c:v>-3.1422564983368</c:v>
                </c:pt>
                <c:pt idx="708">
                  <c:v>-3.1300413608550999</c:v>
                </c:pt>
                <c:pt idx="709">
                  <c:v>-3.1511819362639999</c:v>
                </c:pt>
                <c:pt idx="710">
                  <c:v>-3.1531279087067001</c:v>
                </c:pt>
                <c:pt idx="711">
                  <c:v>-3.0813043117522998</c:v>
                </c:pt>
                <c:pt idx="712">
                  <c:v>-3.0266675949096999</c:v>
                </c:pt>
                <c:pt idx="713">
                  <c:v>-3.0152812004089</c:v>
                </c:pt>
                <c:pt idx="714">
                  <c:v>-3.0597524642943998</c:v>
                </c:pt>
                <c:pt idx="715">
                  <c:v>-3.0836858749389999</c:v>
                </c:pt>
                <c:pt idx="716">
                  <c:v>-3.0394334793090998</c:v>
                </c:pt>
                <c:pt idx="717">
                  <c:v>-2.9818203449249001</c:v>
                </c:pt>
                <c:pt idx="718">
                  <c:v>-2.9867103099822998</c:v>
                </c:pt>
                <c:pt idx="719">
                  <c:v>-3.0182123184203999</c:v>
                </c:pt>
                <c:pt idx="720">
                  <c:v>-2.9462306499481001</c:v>
                </c:pt>
                <c:pt idx="721">
                  <c:v>-2.9774572849274001</c:v>
                </c:pt>
                <c:pt idx="722">
                  <c:v>-2.9951968193053999</c:v>
                </c:pt>
                <c:pt idx="723">
                  <c:v>-2.9427285194396999</c:v>
                </c:pt>
                <c:pt idx="724">
                  <c:v>-2.8682682514190998</c:v>
                </c:pt>
                <c:pt idx="725">
                  <c:v>-2.9195017814636</c:v>
                </c:pt>
                <c:pt idx="726">
                  <c:v>-2.9230432510375999</c:v>
                </c:pt>
                <c:pt idx="727">
                  <c:v>-2.943870306015</c:v>
                </c:pt>
                <c:pt idx="728">
                  <c:v>-2.9389307498932</c:v>
                </c:pt>
                <c:pt idx="729">
                  <c:v>-2.8364307880402002</c:v>
                </c:pt>
                <c:pt idx="730">
                  <c:v>-2.8465042114257999</c:v>
                </c:pt>
                <c:pt idx="731">
                  <c:v>-2.8553645610809002</c:v>
                </c:pt>
                <c:pt idx="732">
                  <c:v>-2.8126630783081001</c:v>
                </c:pt>
                <c:pt idx="733">
                  <c:v>-2.8749177455902002</c:v>
                </c:pt>
                <c:pt idx="734">
                  <c:v>-2.8670086860657</c:v>
                </c:pt>
                <c:pt idx="735">
                  <c:v>-2.8107290267943998</c:v>
                </c:pt>
                <c:pt idx="736">
                  <c:v>-2.7848904132843</c:v>
                </c:pt>
                <c:pt idx="737">
                  <c:v>-2.7531101703643999</c:v>
                </c:pt>
                <c:pt idx="738">
                  <c:v>-2.8016178607940998</c:v>
                </c:pt>
                <c:pt idx="739">
                  <c:v>-2.7998788356781001</c:v>
                </c:pt>
                <c:pt idx="740">
                  <c:v>-2.8002800941467001</c:v>
                </c:pt>
                <c:pt idx="741">
                  <c:v>-2.7296977043152002</c:v>
                </c:pt>
                <c:pt idx="742">
                  <c:v>-2.6939160823821999</c:v>
                </c:pt>
                <c:pt idx="743">
                  <c:v>-2.7261054515839001</c:v>
                </c:pt>
                <c:pt idx="744">
                  <c:v>-2.7456874847411998</c:v>
                </c:pt>
                <c:pt idx="745">
                  <c:v>-2.7336137294768998</c:v>
                </c:pt>
                <c:pt idx="746">
                  <c:v>-2.7415385246277002</c:v>
                </c:pt>
                <c:pt idx="747">
                  <c:v>-2.6567513942718999</c:v>
                </c:pt>
                <c:pt idx="748">
                  <c:v>-2.6827163696289</c:v>
                </c:pt>
                <c:pt idx="749">
                  <c:v>-2.6723575592040998</c:v>
                </c:pt>
                <c:pt idx="750">
                  <c:v>-2.6752264499664</c:v>
                </c:pt>
                <c:pt idx="751">
                  <c:v>-2.6900522708893</c:v>
                </c:pt>
                <c:pt idx="752">
                  <c:v>-2.6336843967438002</c:v>
                </c:pt>
                <c:pt idx="753">
                  <c:v>-2.590087890625</c:v>
                </c:pt>
                <c:pt idx="754">
                  <c:v>-2.6234853267670002</c:v>
                </c:pt>
                <c:pt idx="755">
                  <c:v>-2.5505168437957999</c:v>
                </c:pt>
                <c:pt idx="756">
                  <c:v>-2.5586328506470002</c:v>
                </c:pt>
                <c:pt idx="757">
                  <c:v>-2.6121251583099001</c:v>
                </c:pt>
                <c:pt idx="758">
                  <c:v>-2.6182126998900999</c:v>
                </c:pt>
                <c:pt idx="759">
                  <c:v>-2.5488970279693999</c:v>
                </c:pt>
                <c:pt idx="760">
                  <c:v>-2.5371510982513001</c:v>
                </c:pt>
                <c:pt idx="761">
                  <c:v>-2.5093851089478001</c:v>
                </c:pt>
                <c:pt idx="762">
                  <c:v>-2.5248076915740998</c:v>
                </c:pt>
                <c:pt idx="763">
                  <c:v>-2.5245459079742001</c:v>
                </c:pt>
                <c:pt idx="764">
                  <c:v>-2.5298526287079</c:v>
                </c:pt>
                <c:pt idx="765">
                  <c:v>-2.4524083137511998</c:v>
                </c:pt>
                <c:pt idx="766">
                  <c:v>-2.4687688350677002</c:v>
                </c:pt>
                <c:pt idx="767">
                  <c:v>-2.4413723945618</c:v>
                </c:pt>
                <c:pt idx="768">
                  <c:v>-2.4491326808928999</c:v>
                </c:pt>
                <c:pt idx="769">
                  <c:v>-2.4165725708007999</c:v>
                </c:pt>
                <c:pt idx="770">
                  <c:v>-2.4665596485138002</c:v>
                </c:pt>
                <c:pt idx="771">
                  <c:v>-2.3560683727264</c:v>
                </c:pt>
                <c:pt idx="772">
                  <c:v>-2.3612532615661999</c:v>
                </c:pt>
                <c:pt idx="773">
                  <c:v>-2.3243253231049001</c:v>
                </c:pt>
                <c:pt idx="774">
                  <c:v>-2.3261878490447998</c:v>
                </c:pt>
                <c:pt idx="775">
                  <c:v>-2.3897762298584002</c:v>
                </c:pt>
                <c:pt idx="776">
                  <c:v>-2.3920199871063001</c:v>
                </c:pt>
                <c:pt idx="777">
                  <c:v>-2.2890968322754</c:v>
                </c:pt>
                <c:pt idx="778">
                  <c:v>-2.3142812252045002</c:v>
                </c:pt>
                <c:pt idx="779">
                  <c:v>-2.2969465255736998</c:v>
                </c:pt>
                <c:pt idx="780">
                  <c:v>-2.3060278892517001</c:v>
                </c:pt>
                <c:pt idx="781">
                  <c:v>-2.3096449375153001</c:v>
                </c:pt>
                <c:pt idx="782">
                  <c:v>-2.3263454437256001</c:v>
                </c:pt>
                <c:pt idx="783">
                  <c:v>-2.2344479560852002</c:v>
                </c:pt>
                <c:pt idx="784">
                  <c:v>-2.2065300941467001</c:v>
                </c:pt>
                <c:pt idx="785">
                  <c:v>-2.2490959167479998</c:v>
                </c:pt>
                <c:pt idx="786">
                  <c:v>-2.241278886795</c:v>
                </c:pt>
                <c:pt idx="787">
                  <c:v>-2.2357745170593</c:v>
                </c:pt>
                <c:pt idx="788">
                  <c:v>-2.2387659549713002</c:v>
                </c:pt>
                <c:pt idx="789">
                  <c:v>-2.1898424625396999</c:v>
                </c:pt>
                <c:pt idx="790">
                  <c:v>-2.1369707584381001</c:v>
                </c:pt>
                <c:pt idx="791">
                  <c:v>-2.1549921035767001</c:v>
                </c:pt>
                <c:pt idx="792">
                  <c:v>-2.1672267913818</c:v>
                </c:pt>
                <c:pt idx="793">
                  <c:v>-2.1446993350982999</c:v>
                </c:pt>
                <c:pt idx="794">
                  <c:v>-2.1282339096068998</c:v>
                </c:pt>
                <c:pt idx="795">
                  <c:v>-2.0800604820250999</c:v>
                </c:pt>
                <c:pt idx="796">
                  <c:v>-2.1040816307068</c:v>
                </c:pt>
                <c:pt idx="797">
                  <c:v>-2.1012041568756001</c:v>
                </c:pt>
                <c:pt idx="798">
                  <c:v>-2.0904405117035001</c:v>
                </c:pt>
                <c:pt idx="799">
                  <c:v>-2.0678312778472998</c:v>
                </c:pt>
                <c:pt idx="800">
                  <c:v>-2.0897407531738001</c:v>
                </c:pt>
                <c:pt idx="801">
                  <c:v>-2.1041672229767001</c:v>
                </c:pt>
                <c:pt idx="802">
                  <c:v>-2.0554988384246999</c:v>
                </c:pt>
                <c:pt idx="803">
                  <c:v>-2.0418639183043998</c:v>
                </c:pt>
                <c:pt idx="804">
                  <c:v>-2.0204265117645002</c:v>
                </c:pt>
                <c:pt idx="805">
                  <c:v>-2.0179383754729998</c:v>
                </c:pt>
                <c:pt idx="806">
                  <c:v>-2.0436756610870002</c:v>
                </c:pt>
                <c:pt idx="807">
                  <c:v>-2.0176246166228999</c:v>
                </c:pt>
                <c:pt idx="808">
                  <c:v>-2.0489373207092001</c:v>
                </c:pt>
                <c:pt idx="809">
                  <c:v>-1.9754874706268</c:v>
                </c:pt>
                <c:pt idx="810">
                  <c:v>-1.9745850563049001</c:v>
                </c:pt>
                <c:pt idx="811">
                  <c:v>-1.9584293365479</c:v>
                </c:pt>
                <c:pt idx="812">
                  <c:v>-1.9660089015961</c:v>
                </c:pt>
                <c:pt idx="813">
                  <c:v>-1.9688656330109</c:v>
                </c:pt>
                <c:pt idx="814">
                  <c:v>-1.9728269577026001</c:v>
                </c:pt>
                <c:pt idx="815">
                  <c:v>-1.9770269393921001</c:v>
                </c:pt>
                <c:pt idx="816">
                  <c:v>-1.9119095802307</c:v>
                </c:pt>
                <c:pt idx="817">
                  <c:v>-1.890607714653</c:v>
                </c:pt>
                <c:pt idx="818">
                  <c:v>-1.8914941549301001</c:v>
                </c:pt>
                <c:pt idx="819">
                  <c:v>-1.8774037361145</c:v>
                </c:pt>
                <c:pt idx="820">
                  <c:v>-1.8790538311005001</c:v>
                </c:pt>
                <c:pt idx="821">
                  <c:v>-1.9162316322327</c:v>
                </c:pt>
                <c:pt idx="822">
                  <c:v>-1.8968876600266</c:v>
                </c:pt>
                <c:pt idx="823">
                  <c:v>-1.8185945749282999</c:v>
                </c:pt>
                <c:pt idx="824">
                  <c:v>-1.824991106987</c:v>
                </c:pt>
                <c:pt idx="825">
                  <c:v>-1.7722768783569001</c:v>
                </c:pt>
                <c:pt idx="826">
                  <c:v>-1.75319647789</c:v>
                </c:pt>
                <c:pt idx="827">
                  <c:v>-1.8045716285705999</c:v>
                </c:pt>
                <c:pt idx="828">
                  <c:v>-1.8068180084229</c:v>
                </c:pt>
                <c:pt idx="829">
                  <c:v>-1.7908415794373</c:v>
                </c:pt>
                <c:pt idx="830">
                  <c:v>-1.7356721162796001</c:v>
                </c:pt>
                <c:pt idx="831">
                  <c:v>-1.7317185401916999</c:v>
                </c:pt>
                <c:pt idx="832">
                  <c:v>-1.6972538232803001</c:v>
                </c:pt>
                <c:pt idx="833">
                  <c:v>-1.6765294075012001</c:v>
                </c:pt>
                <c:pt idx="834">
                  <c:v>-1.7186528444289999</c:v>
                </c:pt>
                <c:pt idx="835">
                  <c:v>-1.7423969507217001</c:v>
                </c:pt>
                <c:pt idx="836">
                  <c:v>-1.7443813085555999</c:v>
                </c:pt>
                <c:pt idx="837">
                  <c:v>-1.6541224718094001</c:v>
                </c:pt>
                <c:pt idx="838">
                  <c:v>-1.6269460916519001</c:v>
                </c:pt>
                <c:pt idx="839">
                  <c:v>-1.6162647008896001</c:v>
                </c:pt>
                <c:pt idx="840">
                  <c:v>-1.6431212425232</c:v>
                </c:pt>
                <c:pt idx="841">
                  <c:v>-1.6496073007584</c:v>
                </c:pt>
                <c:pt idx="842">
                  <c:v>-1.6141808032989999</c:v>
                </c:pt>
                <c:pt idx="843">
                  <c:v>-1.6227984428405999</c:v>
                </c:pt>
                <c:pt idx="844">
                  <c:v>-1.6227984428405999</c:v>
                </c:pt>
                <c:pt idx="845">
                  <c:v>-1.5699046850203999</c:v>
                </c:pt>
                <c:pt idx="846">
                  <c:v>-1.5837349891663</c:v>
                </c:pt>
                <c:pt idx="847">
                  <c:v>-1.5397226810455</c:v>
                </c:pt>
                <c:pt idx="848">
                  <c:v>-1.5826810598373</c:v>
                </c:pt>
                <c:pt idx="849">
                  <c:v>-1.5987875461578001</c:v>
                </c:pt>
                <c:pt idx="850">
                  <c:v>-1.5987875461578001</c:v>
                </c:pt>
                <c:pt idx="851">
                  <c:v>-1.5759484767914</c:v>
                </c:pt>
                <c:pt idx="852">
                  <c:v>-1.4901254177094001</c:v>
                </c:pt>
                <c:pt idx="853">
                  <c:v>-1.5090975761414001</c:v>
                </c:pt>
                <c:pt idx="854">
                  <c:v>-1.4890303611755</c:v>
                </c:pt>
                <c:pt idx="855">
                  <c:v>-1.5319889783859</c:v>
                </c:pt>
                <c:pt idx="856">
                  <c:v>-1.5319889783859</c:v>
                </c:pt>
                <c:pt idx="857">
                  <c:v>-1.4829066991805999</c:v>
                </c:pt>
                <c:pt idx="858">
                  <c:v>-1.4780198335648</c:v>
                </c:pt>
                <c:pt idx="859">
                  <c:v>-1.449368596077</c:v>
                </c:pt>
                <c:pt idx="860">
                  <c:v>-1.449368596077</c:v>
                </c:pt>
                <c:pt idx="861">
                  <c:v>-1.4521099328995</c:v>
                </c:pt>
                <c:pt idx="862">
                  <c:v>-1.4521099328995</c:v>
                </c:pt>
                <c:pt idx="863">
                  <c:v>-1.4399954080582</c:v>
                </c:pt>
                <c:pt idx="864">
                  <c:v>-1.4498536586760999</c:v>
                </c:pt>
                <c:pt idx="865">
                  <c:v>-1.457923412323</c:v>
                </c:pt>
                <c:pt idx="866">
                  <c:v>-1.3646792173386</c:v>
                </c:pt>
                <c:pt idx="867">
                  <c:v>-1.3503319025039999</c:v>
                </c:pt>
                <c:pt idx="868">
                  <c:v>-1.3543834686278999</c:v>
                </c:pt>
                <c:pt idx="869">
                  <c:v>-1.3800106048584</c:v>
                </c:pt>
                <c:pt idx="870">
                  <c:v>-1.3764400482178001</c:v>
                </c:pt>
                <c:pt idx="871">
                  <c:v>-1.3447448015212999</c:v>
                </c:pt>
                <c:pt idx="872">
                  <c:v>-1.4094146490096999</c:v>
                </c:pt>
                <c:pt idx="873">
                  <c:v>-1.3184795379639001</c:v>
                </c:pt>
                <c:pt idx="874">
                  <c:v>-1.2775266170502</c:v>
                </c:pt>
                <c:pt idx="875">
                  <c:v>-1.3067009449005</c:v>
                </c:pt>
                <c:pt idx="876">
                  <c:v>-1.2601894140244001</c:v>
                </c:pt>
                <c:pt idx="877">
                  <c:v>-1.3076503276825</c:v>
                </c:pt>
                <c:pt idx="878">
                  <c:v>-1.3237940073012999</c:v>
                </c:pt>
                <c:pt idx="879">
                  <c:v>-1.3175897598266999</c:v>
                </c:pt>
                <c:pt idx="880">
                  <c:v>-1.2323673963546999</c:v>
                </c:pt>
                <c:pt idx="881">
                  <c:v>-1.2474106550216999</c:v>
                </c:pt>
                <c:pt idx="882">
                  <c:v>-1.1884120702744001</c:v>
                </c:pt>
                <c:pt idx="883">
                  <c:v>-1.2031221389771001</c:v>
                </c:pt>
                <c:pt idx="884">
                  <c:v>-1.2375326156616</c:v>
                </c:pt>
                <c:pt idx="885">
                  <c:v>-1.234265089035</c:v>
                </c:pt>
                <c:pt idx="886">
                  <c:v>-1.2502677440643</c:v>
                </c:pt>
                <c:pt idx="887">
                  <c:v>-1.1456104516982999</c:v>
                </c:pt>
                <c:pt idx="888">
                  <c:v>-1.1190851926804</c:v>
                </c:pt>
                <c:pt idx="889">
                  <c:v>-1.1557416915894001</c:v>
                </c:pt>
                <c:pt idx="890">
                  <c:v>-1.1501642465591</c:v>
                </c:pt>
                <c:pt idx="891">
                  <c:v>-1.1422244310378999</c:v>
                </c:pt>
                <c:pt idx="892">
                  <c:v>-1.1373471021652</c:v>
                </c:pt>
                <c:pt idx="893">
                  <c:v>-1.1706548929214</c:v>
                </c:pt>
                <c:pt idx="894">
                  <c:v>-1.0976403951645</c:v>
                </c:pt>
                <c:pt idx="895">
                  <c:v>-1.0838515758514</c:v>
                </c:pt>
                <c:pt idx="896">
                  <c:v>-1.0401612520218</c:v>
                </c:pt>
                <c:pt idx="897">
                  <c:v>-1.0832816362380999</c:v>
                </c:pt>
                <c:pt idx="898">
                  <c:v>-1.0892373323441</c:v>
                </c:pt>
                <c:pt idx="899">
                  <c:v>-1.0788377523421999</c:v>
                </c:pt>
                <c:pt idx="900">
                  <c:v>-1.0975524187087999</c:v>
                </c:pt>
                <c:pt idx="901">
                  <c:v>-1.0290017127991</c:v>
                </c:pt>
                <c:pt idx="902">
                  <c:v>-1.0012270212173</c:v>
                </c:pt>
                <c:pt idx="903">
                  <c:v>-0.99339836835860995</c:v>
                </c:pt>
                <c:pt idx="904">
                  <c:v>-1.0149354934692001</c:v>
                </c:pt>
                <c:pt idx="905">
                  <c:v>-0.97467172145844005</c:v>
                </c:pt>
                <c:pt idx="906">
                  <c:v>-1.0026186704636</c:v>
                </c:pt>
                <c:pt idx="907">
                  <c:v>-1.0156594514846999</c:v>
                </c:pt>
                <c:pt idx="908">
                  <c:v>-0.93854606151580999</c:v>
                </c:pt>
                <c:pt idx="909">
                  <c:v>-0.92293989658356002</c:v>
                </c:pt>
                <c:pt idx="910">
                  <c:v>-0.89706206321715998</c:v>
                </c:pt>
                <c:pt idx="911">
                  <c:v>-0.90497702360152998</c:v>
                </c:pt>
                <c:pt idx="912">
                  <c:v>-0.92502570152283004</c:v>
                </c:pt>
                <c:pt idx="913">
                  <c:v>-0.91776460409163996</c:v>
                </c:pt>
                <c:pt idx="914">
                  <c:v>-0.90173745155333995</c:v>
                </c:pt>
                <c:pt idx="915">
                  <c:v>-0.84878474473953003</c:v>
                </c:pt>
                <c:pt idx="916">
                  <c:v>-0.84093481302260997</c:v>
                </c:pt>
                <c:pt idx="917">
                  <c:v>-0.84802031517028997</c:v>
                </c:pt>
                <c:pt idx="918">
                  <c:v>-0.85034877061844005</c:v>
                </c:pt>
                <c:pt idx="919">
                  <c:v>-0.84930449724196999</c:v>
                </c:pt>
                <c:pt idx="920">
                  <c:v>-0.87093460559845004</c:v>
                </c:pt>
                <c:pt idx="921">
                  <c:v>-0.88218700885773005</c:v>
                </c:pt>
                <c:pt idx="922">
                  <c:v>-0.78298515081405995</c:v>
                </c:pt>
                <c:pt idx="923">
                  <c:v>-0.78163754940033003</c:v>
                </c:pt>
                <c:pt idx="924">
                  <c:v>-0.77514135837554998</c:v>
                </c:pt>
                <c:pt idx="925">
                  <c:v>-0.74106150865554998</c:v>
                </c:pt>
                <c:pt idx="926">
                  <c:v>-0.77955520153045998</c:v>
                </c:pt>
                <c:pt idx="927">
                  <c:v>-0.80493038892746005</c:v>
                </c:pt>
                <c:pt idx="928">
                  <c:v>-0.79132795333862005</c:v>
                </c:pt>
                <c:pt idx="929">
                  <c:v>-0.70937854051589999</c:v>
                </c:pt>
                <c:pt idx="930">
                  <c:v>-0.67319524288177002</c:v>
                </c:pt>
                <c:pt idx="931">
                  <c:v>-0.69367974996566995</c:v>
                </c:pt>
                <c:pt idx="932">
                  <c:v>-0.70197677612304998</c:v>
                </c:pt>
                <c:pt idx="933">
                  <c:v>-0.65100806951523005</c:v>
                </c:pt>
                <c:pt idx="934">
                  <c:v>-0.66937482357025002</c:v>
                </c:pt>
                <c:pt idx="935">
                  <c:v>-0.71085256338119995</c:v>
                </c:pt>
                <c:pt idx="936">
                  <c:v>-0.61601799726485995</c:v>
                </c:pt>
                <c:pt idx="937">
                  <c:v>-0.63675558567046997</c:v>
                </c:pt>
                <c:pt idx="938">
                  <c:v>-0.59525644779205</c:v>
                </c:pt>
                <c:pt idx="939">
                  <c:v>-0.62007969617844005</c:v>
                </c:pt>
                <c:pt idx="940">
                  <c:v>-0.61385685205460006</c:v>
                </c:pt>
                <c:pt idx="941">
                  <c:v>-0.62487822771071999</c:v>
                </c:pt>
                <c:pt idx="942">
                  <c:v>-0.65452712774277</c:v>
                </c:pt>
                <c:pt idx="943">
                  <c:v>-0.56426495313643998</c:v>
                </c:pt>
                <c:pt idx="944">
                  <c:v>-0.53337651491164995</c:v>
                </c:pt>
                <c:pt idx="945">
                  <c:v>-0.53386211395264005</c:v>
                </c:pt>
                <c:pt idx="946">
                  <c:v>-0.5260009765625</c:v>
                </c:pt>
                <c:pt idx="947">
                  <c:v>-0.51462119817733998</c:v>
                </c:pt>
                <c:pt idx="948">
                  <c:v>-0.5556281208992</c:v>
                </c:pt>
                <c:pt idx="949">
                  <c:v>-0.52393716573714999</c:v>
                </c:pt>
                <c:pt idx="950">
                  <c:v>-0.47871598601340998</c:v>
                </c:pt>
                <c:pt idx="951">
                  <c:v>-0.45773708820343001</c:v>
                </c:pt>
                <c:pt idx="952">
                  <c:v>-0.45914953947067</c:v>
                </c:pt>
                <c:pt idx="953">
                  <c:v>-0.43714740872383001</c:v>
                </c:pt>
                <c:pt idx="954">
                  <c:v>-0.45042628049849998</c:v>
                </c:pt>
                <c:pt idx="955">
                  <c:v>-0.46003380417824002</c:v>
                </c:pt>
                <c:pt idx="956">
                  <c:v>-0.45314025878906</c:v>
                </c:pt>
                <c:pt idx="957">
                  <c:v>-0.39529523253441001</c:v>
                </c:pt>
                <c:pt idx="958">
                  <c:v>-0.37758702039719</c:v>
                </c:pt>
                <c:pt idx="959">
                  <c:v>-0.39348226785660001</c:v>
                </c:pt>
                <c:pt idx="960">
                  <c:v>-0.36312189698219</c:v>
                </c:pt>
                <c:pt idx="961">
                  <c:v>-0.39054405689239002</c:v>
                </c:pt>
                <c:pt idx="962">
                  <c:v>-0.36134988069534002</c:v>
                </c:pt>
                <c:pt idx="963">
                  <c:v>-0.40424984693527</c:v>
                </c:pt>
                <c:pt idx="964">
                  <c:v>-0.31968629360199002</c:v>
                </c:pt>
                <c:pt idx="965">
                  <c:v>-0.29803702235222002</c:v>
                </c:pt>
                <c:pt idx="966">
                  <c:v>-0.28696072101593001</c:v>
                </c:pt>
                <c:pt idx="967">
                  <c:v>-0.29872387647629001</c:v>
                </c:pt>
                <c:pt idx="968">
                  <c:v>-0.29732093214989003</c:v>
                </c:pt>
                <c:pt idx="969">
                  <c:v>-0.33063596487044999</c:v>
                </c:pt>
                <c:pt idx="970">
                  <c:v>-0.34044143557549</c:v>
                </c:pt>
                <c:pt idx="971">
                  <c:v>-0.23291492462158001</c:v>
                </c:pt>
                <c:pt idx="972">
                  <c:v>-0.24089321494102001</c:v>
                </c:pt>
                <c:pt idx="973">
                  <c:v>-0.22108812630176999</c:v>
                </c:pt>
                <c:pt idx="974">
                  <c:v>-0.20061568915844</c:v>
                </c:pt>
                <c:pt idx="975">
                  <c:v>-0.21607172489165999</c:v>
                </c:pt>
                <c:pt idx="976">
                  <c:v>-0.23266308009624001</c:v>
                </c:pt>
                <c:pt idx="977">
                  <c:v>-0.24004024267196999</c:v>
                </c:pt>
                <c:pt idx="978">
                  <c:v>-0.17770980298519001</c:v>
                </c:pt>
                <c:pt idx="979">
                  <c:v>-0.13423347473145</c:v>
                </c:pt>
                <c:pt idx="980">
                  <c:v>-0.13397715985774999</c:v>
                </c:pt>
                <c:pt idx="981">
                  <c:v>-0.13980008661747001</c:v>
                </c:pt>
                <c:pt idx="982">
                  <c:v>-0.15557083487511</c:v>
                </c:pt>
                <c:pt idx="983">
                  <c:v>-0.16328890621662001</c:v>
                </c:pt>
                <c:pt idx="984">
                  <c:v>-0.15109649300575001</c:v>
                </c:pt>
                <c:pt idx="985">
                  <c:v>-9.9221274256709999E-2</c:v>
                </c:pt>
                <c:pt idx="986">
                  <c:v>-9.0893670916560004E-2</c:v>
                </c:pt>
                <c:pt idx="987">
                  <c:v>-6.1087213456629999E-2</c:v>
                </c:pt>
                <c:pt idx="988">
                  <c:v>-7.7980838716029996E-2</c:v>
                </c:pt>
                <c:pt idx="989">
                  <c:v>-9.2556327581409997E-2</c:v>
                </c:pt>
                <c:pt idx="990">
                  <c:v>-0.11298102140426999</c:v>
                </c:pt>
                <c:pt idx="991">
                  <c:v>-0.1082578599453</c:v>
                </c:pt>
                <c:pt idx="992">
                  <c:v>-1.1660776101049999E-2</c:v>
                </c:pt>
                <c:pt idx="993">
                  <c:v>3.9189481176400004E-3</c:v>
                </c:pt>
                <c:pt idx="994">
                  <c:v>1.1383553035560001E-2</c:v>
                </c:pt>
                <c:pt idx="995">
                  <c:v>-2.2675512358550001E-2</c:v>
                </c:pt>
                <c:pt idx="996">
                  <c:v>-1.285147853196E-2</c:v>
                </c:pt>
                <c:pt idx="997">
                  <c:v>-1.839694008231E-2</c:v>
                </c:pt>
                <c:pt idx="998">
                  <c:v>-1.7479980364440002E-2</c:v>
                </c:pt>
                <c:pt idx="999">
                  <c:v>4.79464866221E-2</c:v>
                </c:pt>
                <c:pt idx="1000">
                  <c:v>5.6796792894599997E-2</c:v>
                </c:pt>
                <c:pt idx="1001">
                  <c:v>6.7674331367020002E-2</c:v>
                </c:pt>
                <c:pt idx="1002">
                  <c:v>6.6067412495610003E-2</c:v>
                </c:pt>
                <c:pt idx="1003">
                  <c:v>6.9891825318339998E-2</c:v>
                </c:pt>
                <c:pt idx="1004">
                  <c:v>4.2556546628479998E-2</c:v>
                </c:pt>
                <c:pt idx="1005">
                  <c:v>4.9444869160650003E-2</c:v>
                </c:pt>
                <c:pt idx="1006">
                  <c:v>0.10524030774831999</c:v>
                </c:pt>
                <c:pt idx="1007">
                  <c:v>0.13331030309200001</c:v>
                </c:pt>
                <c:pt idx="1008">
                  <c:v>0.14748407900332999</c:v>
                </c:pt>
                <c:pt idx="1009">
                  <c:v>0.13791291415691001</c:v>
                </c:pt>
                <c:pt idx="1010">
                  <c:v>0.14422307908535001</c:v>
                </c:pt>
                <c:pt idx="1011">
                  <c:v>0.11550740897655</c:v>
                </c:pt>
                <c:pt idx="1012">
                  <c:v>0.18913580477238001</c:v>
                </c:pt>
                <c:pt idx="1013">
                  <c:v>0.20576794445515001</c:v>
                </c:pt>
                <c:pt idx="1014">
                  <c:v>0.22144699096680001</c:v>
                </c:pt>
                <c:pt idx="1015">
                  <c:v>0.20578566193580999</c:v>
                </c:pt>
                <c:pt idx="1016">
                  <c:v>0.20642542839049999</c:v>
                </c:pt>
                <c:pt idx="1017">
                  <c:v>0.21710698306560999</c:v>
                </c:pt>
                <c:pt idx="1018">
                  <c:v>0.28473493456840998</c:v>
                </c:pt>
                <c:pt idx="1019">
                  <c:v>0.29671409726143</c:v>
                </c:pt>
                <c:pt idx="1020">
                  <c:v>0.30578866600990001</c:v>
                </c:pt>
                <c:pt idx="1021">
                  <c:v>0.30654886364937001</c:v>
                </c:pt>
                <c:pt idx="1022">
                  <c:v>0.29023936390876998</c:v>
                </c:pt>
                <c:pt idx="1023">
                  <c:v>0.27937978506088001</c:v>
                </c:pt>
                <c:pt idx="1024">
                  <c:v>0.37266534566879</c:v>
                </c:pt>
                <c:pt idx="1025">
                  <c:v>0.36032342910767001</c:v>
                </c:pt>
                <c:pt idx="1026">
                  <c:v>0.36160448193549999</c:v>
                </c:pt>
                <c:pt idx="1027">
                  <c:v>0.36223906278610002</c:v>
                </c:pt>
                <c:pt idx="1028">
                  <c:v>0.35293534398079002</c:v>
                </c:pt>
                <c:pt idx="1029">
                  <c:v>0.33666512370110002</c:v>
                </c:pt>
                <c:pt idx="1030">
                  <c:v>0.43301352858543002</c:v>
                </c:pt>
                <c:pt idx="1031">
                  <c:v>0.42336690425873003</c:v>
                </c:pt>
                <c:pt idx="1032">
                  <c:v>0.42485174536705</c:v>
                </c:pt>
                <c:pt idx="1033">
                  <c:v>0.44737663865089</c:v>
                </c:pt>
                <c:pt idx="1034">
                  <c:v>0.41193637251853998</c:v>
                </c:pt>
                <c:pt idx="1035">
                  <c:v>0.49642306566237998</c:v>
                </c:pt>
                <c:pt idx="1036">
                  <c:v>0.49110093712807001</c:v>
                </c:pt>
                <c:pt idx="1037">
                  <c:v>0.52980273962020996</c:v>
                </c:pt>
                <c:pt idx="1038">
                  <c:v>0.49813431501388999</c:v>
                </c:pt>
                <c:pt idx="1039">
                  <c:v>0.51098555326462003</c:v>
                </c:pt>
                <c:pt idx="1040">
                  <c:v>0.48349672555923001</c:v>
                </c:pt>
                <c:pt idx="1041">
                  <c:v>0.54667598009108997</c:v>
                </c:pt>
                <c:pt idx="1042">
                  <c:v>0.53041964769363004</c:v>
                </c:pt>
                <c:pt idx="1043">
                  <c:v>0.55082178115845004</c:v>
                </c:pt>
                <c:pt idx="1044">
                  <c:v>0.55577605962752996</c:v>
                </c:pt>
                <c:pt idx="1045">
                  <c:v>0.52750074863434004</c:v>
                </c:pt>
                <c:pt idx="1046">
                  <c:v>0.50703984498978005</c:v>
                </c:pt>
                <c:pt idx="1047">
                  <c:v>0.56734740734099998</c:v>
                </c:pt>
                <c:pt idx="1048">
                  <c:v>0.53506708145142001</c:v>
                </c:pt>
                <c:pt idx="1049">
                  <c:v>0.55899518728256004</c:v>
                </c:pt>
                <c:pt idx="1050">
                  <c:v>0.53043276071547996</c:v>
                </c:pt>
                <c:pt idx="1051">
                  <c:v>0.54403853416443004</c:v>
                </c:pt>
                <c:pt idx="1052">
                  <c:v>0.52676391601562</c:v>
                </c:pt>
                <c:pt idx="1053">
                  <c:v>0.54342263936996005</c:v>
                </c:pt>
                <c:pt idx="1054">
                  <c:v>0.56924921274185003</c:v>
                </c:pt>
                <c:pt idx="1055">
                  <c:v>0.524369597435</c:v>
                </c:pt>
                <c:pt idx="1056">
                  <c:v>0.54998207092285001</c:v>
                </c:pt>
                <c:pt idx="1057">
                  <c:v>0.52005034685134999</c:v>
                </c:pt>
                <c:pt idx="1058">
                  <c:v>0.51636320352553999</c:v>
                </c:pt>
                <c:pt idx="1059">
                  <c:v>0.53771400451660001</c:v>
                </c:pt>
                <c:pt idx="1060">
                  <c:v>0.56335699558258001</c:v>
                </c:pt>
                <c:pt idx="1061">
                  <c:v>0.54058116674422996</c:v>
                </c:pt>
                <c:pt idx="1062">
                  <c:v>0.53706175088882002</c:v>
                </c:pt>
                <c:pt idx="1063">
                  <c:v>0.51933127641678001</c:v>
                </c:pt>
                <c:pt idx="1064">
                  <c:v>0.52131098508835005</c:v>
                </c:pt>
                <c:pt idx="1065">
                  <c:v>0.53292721509933005</c:v>
                </c:pt>
                <c:pt idx="1066">
                  <c:v>0.554143846035</c:v>
                </c:pt>
                <c:pt idx="1067">
                  <c:v>0.54971635341643998</c:v>
                </c:pt>
                <c:pt idx="1068">
                  <c:v>0.53218924999237005</c:v>
                </c:pt>
                <c:pt idx="1069">
                  <c:v>0.51685005426407005</c:v>
                </c:pt>
                <c:pt idx="1070">
                  <c:v>0.51140111684798994</c:v>
                </c:pt>
                <c:pt idx="1071">
                  <c:v>0.55983966588973999</c:v>
                </c:pt>
                <c:pt idx="1072">
                  <c:v>0.54846006631850996</c:v>
                </c:pt>
                <c:pt idx="1073">
                  <c:v>0.56633812189101995</c:v>
                </c:pt>
                <c:pt idx="1074">
                  <c:v>0.54504835605621005</c:v>
                </c:pt>
                <c:pt idx="1075">
                  <c:v>0.52374857664107999</c:v>
                </c:pt>
                <c:pt idx="1076">
                  <c:v>0.53803008794785001</c:v>
                </c:pt>
                <c:pt idx="1077">
                  <c:v>0.57800054550170998</c:v>
                </c:pt>
                <c:pt idx="1078">
                  <c:v>0.56241101026535001</c:v>
                </c:pt>
                <c:pt idx="1079">
                  <c:v>0.60446429252625</c:v>
                </c:pt>
                <c:pt idx="1080">
                  <c:v>0.56022995710373003</c:v>
                </c:pt>
                <c:pt idx="1081">
                  <c:v>0.56431585550308005</c:v>
                </c:pt>
                <c:pt idx="1082">
                  <c:v>0.57196491956711004</c:v>
                </c:pt>
                <c:pt idx="1083">
                  <c:v>0.66483253240585005</c:v>
                </c:pt>
                <c:pt idx="1084">
                  <c:v>0.67570596933365001</c:v>
                </c:pt>
                <c:pt idx="1085">
                  <c:v>0.67824411392212003</c:v>
                </c:pt>
                <c:pt idx="1086">
                  <c:v>0.66360729932785001</c:v>
                </c:pt>
                <c:pt idx="1087">
                  <c:v>0.65262448787688998</c:v>
                </c:pt>
                <c:pt idx="1088">
                  <c:v>0.66311752796172996</c:v>
                </c:pt>
                <c:pt idx="1089">
                  <c:v>0.74136584997177002</c:v>
                </c:pt>
                <c:pt idx="1090">
                  <c:v>0.74934440851212003</c:v>
                </c:pt>
                <c:pt idx="1091">
                  <c:v>0.75971174240112005</c:v>
                </c:pt>
                <c:pt idx="1092">
                  <c:v>0.75134325027465998</c:v>
                </c:pt>
                <c:pt idx="1093">
                  <c:v>0.72242146730422996</c:v>
                </c:pt>
                <c:pt idx="1094">
                  <c:v>0.73755300045012995</c:v>
                </c:pt>
                <c:pt idx="1095">
                  <c:v>0.78980863094330001</c:v>
                </c:pt>
                <c:pt idx="1096">
                  <c:v>0.79190027713776001</c:v>
                </c:pt>
                <c:pt idx="1097">
                  <c:v>0.80602526664733998</c:v>
                </c:pt>
                <c:pt idx="1098">
                  <c:v>0.82014673948287997</c:v>
                </c:pt>
                <c:pt idx="1099">
                  <c:v>0.81012934446335005</c:v>
                </c:pt>
                <c:pt idx="1100">
                  <c:v>0.78895622491837003</c:v>
                </c:pt>
                <c:pt idx="1101">
                  <c:v>0.79171091318130005</c:v>
                </c:pt>
                <c:pt idx="1102">
                  <c:v>0.87873715162277</c:v>
                </c:pt>
                <c:pt idx="1103">
                  <c:v>0.87781250476837003</c:v>
                </c:pt>
                <c:pt idx="1104">
                  <c:v>0.89650195837020996</c:v>
                </c:pt>
                <c:pt idx="1105">
                  <c:v>0.88638585805893</c:v>
                </c:pt>
                <c:pt idx="1106">
                  <c:v>0.87394118309020996</c:v>
                </c:pt>
                <c:pt idx="1107">
                  <c:v>0.86670351028442005</c:v>
                </c:pt>
                <c:pt idx="1108">
                  <c:v>0.85260862112044999</c:v>
                </c:pt>
                <c:pt idx="1109">
                  <c:v>0.96789401769637995</c:v>
                </c:pt>
                <c:pt idx="1110">
                  <c:v>0.97646236419678001</c:v>
                </c:pt>
                <c:pt idx="1111">
                  <c:v>0.99312162399292003</c:v>
                </c:pt>
                <c:pt idx="1112">
                  <c:v>0.96745330095291004</c:v>
                </c:pt>
                <c:pt idx="1113">
                  <c:v>0.96436166763305997</c:v>
                </c:pt>
                <c:pt idx="1114">
                  <c:v>0.97120106220244995</c:v>
                </c:pt>
                <c:pt idx="1115">
                  <c:v>1.0615464448929</c:v>
                </c:pt>
                <c:pt idx="1116">
                  <c:v>1.0654817819594999</c:v>
                </c:pt>
                <c:pt idx="1117">
                  <c:v>1.0656201839446999</c:v>
                </c:pt>
                <c:pt idx="1118">
                  <c:v>1.0471438169478999</c:v>
                </c:pt>
                <c:pt idx="1119">
                  <c:v>1.0488651990891</c:v>
                </c:pt>
                <c:pt idx="1120">
                  <c:v>1.0464838743210001</c:v>
                </c:pt>
                <c:pt idx="1121">
                  <c:v>1.1146198511123999</c:v>
                </c:pt>
                <c:pt idx="1122">
                  <c:v>1.1195772886276001</c:v>
                </c:pt>
                <c:pt idx="1123">
                  <c:v>1.1246070861816</c:v>
                </c:pt>
                <c:pt idx="1124">
                  <c:v>1.1248500347137</c:v>
                </c:pt>
                <c:pt idx="1125">
                  <c:v>1.1543512344360001</c:v>
                </c:pt>
                <c:pt idx="1126">
                  <c:v>1.1172331571578999</c:v>
                </c:pt>
                <c:pt idx="1127">
                  <c:v>1.1033726930618</c:v>
                </c:pt>
                <c:pt idx="1128">
                  <c:v>1.1743650436401001</c:v>
                </c:pt>
                <c:pt idx="1129">
                  <c:v>1.1946465969086</c:v>
                </c:pt>
                <c:pt idx="1130">
                  <c:v>1.2060788869857999</c:v>
                </c:pt>
                <c:pt idx="1131">
                  <c:v>1.1934078931808001</c:v>
                </c:pt>
                <c:pt idx="1132">
                  <c:v>1.2030303478241</c:v>
                </c:pt>
                <c:pt idx="1133">
                  <c:v>1.1776689291</c:v>
                </c:pt>
                <c:pt idx="1134">
                  <c:v>1.1882618665694999</c:v>
                </c:pt>
                <c:pt idx="1135">
                  <c:v>1.2775052785873</c:v>
                </c:pt>
                <c:pt idx="1136">
                  <c:v>1.2939007282257</c:v>
                </c:pt>
                <c:pt idx="1137">
                  <c:v>1.2706415653229</c:v>
                </c:pt>
                <c:pt idx="1138">
                  <c:v>1.2651587724686</c:v>
                </c:pt>
                <c:pt idx="1139">
                  <c:v>1.2604057788848999</c:v>
                </c:pt>
                <c:pt idx="1140">
                  <c:v>1.2671837806702</c:v>
                </c:pt>
                <c:pt idx="1141">
                  <c:v>1.2724233865737999</c:v>
                </c:pt>
                <c:pt idx="1142">
                  <c:v>1.3651092052460001</c:v>
                </c:pt>
                <c:pt idx="1143">
                  <c:v>1.3651092052460001</c:v>
                </c:pt>
                <c:pt idx="1144">
                  <c:v>1.3594766855239999</c:v>
                </c:pt>
                <c:pt idx="1145">
                  <c:v>1.3379976749419999</c:v>
                </c:pt>
                <c:pt idx="1146">
                  <c:v>1.3499699831009</c:v>
                </c:pt>
                <c:pt idx="1147">
                  <c:v>1.3652089834212999</c:v>
                </c:pt>
                <c:pt idx="1148">
                  <c:v>1.3389620780945</c:v>
                </c:pt>
                <c:pt idx="1149">
                  <c:v>1.4242717027664</c:v>
                </c:pt>
                <c:pt idx="1150">
                  <c:v>1.4363958835602</c:v>
                </c:pt>
                <c:pt idx="1151">
                  <c:v>1.4363958835602</c:v>
                </c:pt>
                <c:pt idx="1152">
                  <c:v>1.4357707500457999</c:v>
                </c:pt>
                <c:pt idx="1153">
                  <c:v>1.4327685832977</c:v>
                </c:pt>
                <c:pt idx="1154">
                  <c:v>1.4208899736403999</c:v>
                </c:pt>
                <c:pt idx="1155">
                  <c:v>1.4199969768523999</c:v>
                </c:pt>
                <c:pt idx="1156">
                  <c:v>1.5260499715805</c:v>
                </c:pt>
                <c:pt idx="1157">
                  <c:v>1.5253365039825</c:v>
                </c:pt>
                <c:pt idx="1158">
                  <c:v>1.5111429691314999</c:v>
                </c:pt>
                <c:pt idx="1159">
                  <c:v>1.5160349607468</c:v>
                </c:pt>
                <c:pt idx="1160">
                  <c:v>1.5051326751709</c:v>
                </c:pt>
                <c:pt idx="1161">
                  <c:v>1.5051326751709</c:v>
                </c:pt>
                <c:pt idx="1162">
                  <c:v>1.5811823606491</c:v>
                </c:pt>
                <c:pt idx="1163">
                  <c:v>1.5806027650833001</c:v>
                </c:pt>
                <c:pt idx="1164">
                  <c:v>1.5878272056580001</c:v>
                </c:pt>
                <c:pt idx="1165">
                  <c:v>1.5706423521041999</c:v>
                </c:pt>
                <c:pt idx="1166">
                  <c:v>1.5690206289291</c:v>
                </c:pt>
                <c:pt idx="1167">
                  <c:v>1.5683411359787001</c:v>
                </c:pt>
                <c:pt idx="1168">
                  <c:v>1.5776238441467001</c:v>
                </c:pt>
                <c:pt idx="1169">
                  <c:v>1.6455600261687999</c:v>
                </c:pt>
                <c:pt idx="1170">
                  <c:v>1.6632090806961</c:v>
                </c:pt>
                <c:pt idx="1171">
                  <c:v>1.6966260671616</c:v>
                </c:pt>
                <c:pt idx="1172">
                  <c:v>1.6647065877914</c:v>
                </c:pt>
                <c:pt idx="1173">
                  <c:v>1.6561553478241</c:v>
                </c:pt>
                <c:pt idx="1174">
                  <c:v>1.6479389667511</c:v>
                </c:pt>
                <c:pt idx="1175">
                  <c:v>1.6434583663939999</c:v>
                </c:pt>
                <c:pt idx="1176">
                  <c:v>1.7211002111435001</c:v>
                </c:pt>
                <c:pt idx="1177">
                  <c:v>1.7385098934173999</c:v>
                </c:pt>
                <c:pt idx="1178">
                  <c:v>1.7331047058105</c:v>
                </c:pt>
                <c:pt idx="1179">
                  <c:v>1.7363247871398999</c:v>
                </c:pt>
                <c:pt idx="1180">
                  <c:v>1.7278250455855999</c:v>
                </c:pt>
                <c:pt idx="1181">
                  <c:v>1.7343530654907</c:v>
                </c:pt>
                <c:pt idx="1182">
                  <c:v>1.6970099210739</c:v>
                </c:pt>
                <c:pt idx="1183">
                  <c:v>1.7801358699798999</c:v>
                </c:pt>
                <c:pt idx="1184">
                  <c:v>1.7802191972732999</c:v>
                </c:pt>
                <c:pt idx="1185">
                  <c:v>1.8064749240875</c:v>
                </c:pt>
                <c:pt idx="1186">
                  <c:v>1.7873547077178999</c:v>
                </c:pt>
                <c:pt idx="1187">
                  <c:v>1.7853932380676001</c:v>
                </c:pt>
                <c:pt idx="1188">
                  <c:v>1.7951774597168</c:v>
                </c:pt>
                <c:pt idx="1189">
                  <c:v>1.7777667045593</c:v>
                </c:pt>
                <c:pt idx="1190">
                  <c:v>1.8687120676041</c:v>
                </c:pt>
                <c:pt idx="1191">
                  <c:v>1.8613568544387999</c:v>
                </c:pt>
                <c:pt idx="1192">
                  <c:v>1.8597646951675</c:v>
                </c:pt>
                <c:pt idx="1193">
                  <c:v>1.8640342950821001</c:v>
                </c:pt>
                <c:pt idx="1194">
                  <c:v>1.8470216989517001</c:v>
                </c:pt>
                <c:pt idx="1195">
                  <c:v>1.8430781364441</c:v>
                </c:pt>
                <c:pt idx="1196">
                  <c:v>1.8487093448639</c:v>
                </c:pt>
                <c:pt idx="1197">
                  <c:v>1.9234292507171999</c:v>
                </c:pt>
                <c:pt idx="1198">
                  <c:v>1.9272745847702</c:v>
                </c:pt>
                <c:pt idx="1199">
                  <c:v>1.9312453269958001</c:v>
                </c:pt>
                <c:pt idx="1200">
                  <c:v>1.9390729665755999</c:v>
                </c:pt>
                <c:pt idx="1201">
                  <c:v>1.9436947107314999</c:v>
                </c:pt>
                <c:pt idx="1202">
                  <c:v>1.9167033433914</c:v>
                </c:pt>
                <c:pt idx="1203">
                  <c:v>1.9225298166275</c:v>
                </c:pt>
                <c:pt idx="1204">
                  <c:v>1.9860119819641</c:v>
                </c:pt>
                <c:pt idx="1205">
                  <c:v>1.9967570304871001</c:v>
                </c:pt>
                <c:pt idx="1206">
                  <c:v>2.0073735713958998</c:v>
                </c:pt>
                <c:pt idx="1207">
                  <c:v>2.0170383453368999</c:v>
                </c:pt>
                <c:pt idx="1208">
                  <c:v>2.0030570030211998</c:v>
                </c:pt>
                <c:pt idx="1209">
                  <c:v>1.9942086935043</c:v>
                </c:pt>
                <c:pt idx="1210">
                  <c:v>1.9999080896378001</c:v>
                </c:pt>
                <c:pt idx="1211">
                  <c:v>2.0532195568085001</c:v>
                </c:pt>
                <c:pt idx="1212">
                  <c:v>2.0738792419433998</c:v>
                </c:pt>
                <c:pt idx="1213">
                  <c:v>2.0779585838318</c:v>
                </c:pt>
                <c:pt idx="1214">
                  <c:v>2.0824406147003001</c:v>
                </c:pt>
                <c:pt idx="1215">
                  <c:v>2.0669765472411998</c:v>
                </c:pt>
                <c:pt idx="1216">
                  <c:v>2.0778694152832</c:v>
                </c:pt>
                <c:pt idx="1217">
                  <c:v>2.0566375255585001</c:v>
                </c:pt>
                <c:pt idx="1218">
                  <c:v>2.1322965621947998</c:v>
                </c:pt>
                <c:pt idx="1219">
                  <c:v>2.1359269618988002</c:v>
                </c:pt>
                <c:pt idx="1220">
                  <c:v>2.1518599987029998</c:v>
                </c:pt>
                <c:pt idx="1221">
                  <c:v>2.1391119956970002</c:v>
                </c:pt>
                <c:pt idx="1222">
                  <c:v>2.1430907249450999</c:v>
                </c:pt>
                <c:pt idx="1223">
                  <c:v>2.1413521766663002</c:v>
                </c:pt>
                <c:pt idx="1224">
                  <c:v>2.1257050037384002</c:v>
                </c:pt>
                <c:pt idx="1225">
                  <c:v>2.1987454891204998</c:v>
                </c:pt>
                <c:pt idx="1226">
                  <c:v>2.2221703529357999</c:v>
                </c:pt>
                <c:pt idx="1227">
                  <c:v>2.2342221736907999</c:v>
                </c:pt>
                <c:pt idx="1228">
                  <c:v>2.2202701568604</c:v>
                </c:pt>
                <c:pt idx="1229">
                  <c:v>2.2509422302246</c:v>
                </c:pt>
                <c:pt idx="1230">
                  <c:v>2.2189903259277002</c:v>
                </c:pt>
                <c:pt idx="1231">
                  <c:v>2.2162408828735001</c:v>
                </c:pt>
                <c:pt idx="1232">
                  <c:v>2.3126556873321999</c:v>
                </c:pt>
                <c:pt idx="1233">
                  <c:v>2.3095085620879998</c:v>
                </c:pt>
                <c:pt idx="1234">
                  <c:v>2.3127715587615998</c:v>
                </c:pt>
                <c:pt idx="1235">
                  <c:v>2.3310663700104</c:v>
                </c:pt>
                <c:pt idx="1236">
                  <c:v>2.3103597164153999</c:v>
                </c:pt>
                <c:pt idx="1237">
                  <c:v>2.2929894924164</c:v>
                </c:pt>
                <c:pt idx="1238">
                  <c:v>2.3055765628814999</c:v>
                </c:pt>
                <c:pt idx="1239">
                  <c:v>2.3666589260100999</c:v>
                </c:pt>
                <c:pt idx="1240">
                  <c:v>2.3922982215881001</c:v>
                </c:pt>
                <c:pt idx="1241">
                  <c:v>2.3867368698120002</c:v>
                </c:pt>
                <c:pt idx="1242">
                  <c:v>2.3904368877411</c:v>
                </c:pt>
                <c:pt idx="1243">
                  <c:v>2.3960144519806001</c:v>
                </c:pt>
                <c:pt idx="1244">
                  <c:v>2.3835566043854</c:v>
                </c:pt>
                <c:pt idx="1245">
                  <c:v>2.3768093585968</c:v>
                </c:pt>
                <c:pt idx="1246">
                  <c:v>2.4522051811218</c:v>
                </c:pt>
                <c:pt idx="1247">
                  <c:v>2.4917025566100999</c:v>
                </c:pt>
                <c:pt idx="1248">
                  <c:v>2.4868929386139</c:v>
                </c:pt>
                <c:pt idx="1249">
                  <c:v>2.4735867977142001</c:v>
                </c:pt>
                <c:pt idx="1250">
                  <c:v>2.4711413383484002</c:v>
                </c:pt>
                <c:pt idx="1251">
                  <c:v>2.4636313915253001</c:v>
                </c:pt>
                <c:pt idx="1252">
                  <c:v>2.4727041721343999</c:v>
                </c:pt>
                <c:pt idx="1253">
                  <c:v>2.5420351028442001</c:v>
                </c:pt>
                <c:pt idx="1254">
                  <c:v>2.5479774475097998</c:v>
                </c:pt>
                <c:pt idx="1255">
                  <c:v>2.5550143718718998</c:v>
                </c:pt>
                <c:pt idx="1256">
                  <c:v>2.5761260986328001</c:v>
                </c:pt>
                <c:pt idx="1257">
                  <c:v>2.5475988388061999</c:v>
                </c:pt>
                <c:pt idx="1258">
                  <c:v>2.5307228565215998</c:v>
                </c:pt>
                <c:pt idx="1259">
                  <c:v>2.5211918354034002</c:v>
                </c:pt>
                <c:pt idx="1260">
                  <c:v>2.6349270343781002</c:v>
                </c:pt>
                <c:pt idx="1261">
                  <c:v>2.6205875873565998</c:v>
                </c:pt>
                <c:pt idx="1262">
                  <c:v>2.6488866806029998</c:v>
                </c:pt>
                <c:pt idx="1263">
                  <c:v>2.6365885734557999</c:v>
                </c:pt>
                <c:pt idx="1264">
                  <c:v>2.6415238380432</c:v>
                </c:pt>
                <c:pt idx="1265">
                  <c:v>2.6591129302979</c:v>
                </c:pt>
                <c:pt idx="1266">
                  <c:v>2.6207060813904</c:v>
                </c:pt>
                <c:pt idx="1267">
                  <c:v>2.7178034782410001</c:v>
                </c:pt>
                <c:pt idx="1268">
                  <c:v>2.7240505218506001</c:v>
                </c:pt>
                <c:pt idx="1269">
                  <c:v>2.7338914871215998</c:v>
                </c:pt>
                <c:pt idx="1270">
                  <c:v>2.7539229393004998</c:v>
                </c:pt>
                <c:pt idx="1271">
                  <c:v>2.7380652427672998</c:v>
                </c:pt>
                <c:pt idx="1272">
                  <c:v>2.7174224853515998</c:v>
                </c:pt>
                <c:pt idx="1273">
                  <c:v>2.7207465171814</c:v>
                </c:pt>
                <c:pt idx="1274">
                  <c:v>2.7875680923461998</c:v>
                </c:pt>
                <c:pt idx="1275">
                  <c:v>2.8118040561675999</c:v>
                </c:pt>
                <c:pt idx="1276">
                  <c:v>2.8076267242432</c:v>
                </c:pt>
                <c:pt idx="1277">
                  <c:v>2.8152775764464999</c:v>
                </c:pt>
                <c:pt idx="1278">
                  <c:v>2.8092246055603001</c:v>
                </c:pt>
                <c:pt idx="1279">
                  <c:v>2.7985398769379</c:v>
                </c:pt>
                <c:pt idx="1280">
                  <c:v>2.8038852214813001</c:v>
                </c:pt>
                <c:pt idx="1281">
                  <c:v>2.8953812122345002</c:v>
                </c:pt>
                <c:pt idx="1282">
                  <c:v>2.8849039077758998</c:v>
                </c:pt>
                <c:pt idx="1283">
                  <c:v>2.8921799659728999</c:v>
                </c:pt>
                <c:pt idx="1284">
                  <c:v>2.9026937484741002</c:v>
                </c:pt>
                <c:pt idx="1285">
                  <c:v>2.8617665767670002</c:v>
                </c:pt>
                <c:pt idx="1286">
                  <c:v>2.8894538879395002</c:v>
                </c:pt>
                <c:pt idx="1287">
                  <c:v>2.8832030296325999</c:v>
                </c:pt>
                <c:pt idx="1288">
                  <c:v>2.9670553207396999</c:v>
                </c:pt>
                <c:pt idx="1289">
                  <c:v>2.9565422534943</c:v>
                </c:pt>
                <c:pt idx="1290">
                  <c:v>2.9791049957275</c:v>
                </c:pt>
                <c:pt idx="1291">
                  <c:v>2.9933397769928001</c:v>
                </c:pt>
                <c:pt idx="1292">
                  <c:v>2.9687209129332999</c:v>
                </c:pt>
                <c:pt idx="1293">
                  <c:v>2.9766676425934002</c:v>
                </c:pt>
                <c:pt idx="1294">
                  <c:v>2.9740233421325999</c:v>
                </c:pt>
                <c:pt idx="1295">
                  <c:v>3.0413541793822998</c:v>
                </c:pt>
                <c:pt idx="1296">
                  <c:v>3.0585327148438002</c:v>
                </c:pt>
                <c:pt idx="1297">
                  <c:v>3.0518743991852002</c:v>
                </c:pt>
                <c:pt idx="1298">
                  <c:v>3.0751757621764999</c:v>
                </c:pt>
                <c:pt idx="1299">
                  <c:v>3.0599422454834002</c:v>
                </c:pt>
                <c:pt idx="1300">
                  <c:v>3.0651743412018</c:v>
                </c:pt>
                <c:pt idx="1301">
                  <c:v>3.0351715087890998</c:v>
                </c:pt>
                <c:pt idx="1302">
                  <c:v>3.1435704231261998</c:v>
                </c:pt>
                <c:pt idx="1303">
                  <c:v>3.1523897647857999</c:v>
                </c:pt>
                <c:pt idx="1304">
                  <c:v>3.1446359157561998</c:v>
                </c:pt>
                <c:pt idx="1305">
                  <c:v>3.1400451660156001</c:v>
                </c:pt>
                <c:pt idx="1306">
                  <c:v>3.1369338035582999</c:v>
                </c:pt>
                <c:pt idx="1307">
                  <c:v>3.1550595760345002</c:v>
                </c:pt>
                <c:pt idx="1308">
                  <c:v>3.2347342967986998</c:v>
                </c:pt>
                <c:pt idx="1309">
                  <c:v>3.2273647785186999</c:v>
                </c:pt>
                <c:pt idx="1310">
                  <c:v>3.2645184993743999</c:v>
                </c:pt>
                <c:pt idx="1311">
                  <c:v>3.2586808204650999</c:v>
                </c:pt>
                <c:pt idx="1312">
                  <c:v>3.2412345409393</c:v>
                </c:pt>
                <c:pt idx="1313">
                  <c:v>3.2223517894745002</c:v>
                </c:pt>
                <c:pt idx="1314">
                  <c:v>3.3033208847046001</c:v>
                </c:pt>
                <c:pt idx="1315">
                  <c:v>3.3262801170349001</c:v>
                </c:pt>
                <c:pt idx="1316">
                  <c:v>3.3443095684052002</c:v>
                </c:pt>
                <c:pt idx="1317">
                  <c:v>3.3406550884246999</c:v>
                </c:pt>
                <c:pt idx="1318">
                  <c:v>3.3324060440063001</c:v>
                </c:pt>
                <c:pt idx="1319">
                  <c:v>3.3134541511536</c:v>
                </c:pt>
                <c:pt idx="1320">
                  <c:v>3.3974697589874001</c:v>
                </c:pt>
                <c:pt idx="1321">
                  <c:v>3.4171960353850999</c:v>
                </c:pt>
                <c:pt idx="1322">
                  <c:v>3.4351036548614</c:v>
                </c:pt>
                <c:pt idx="1323">
                  <c:v>3.4000782966614</c:v>
                </c:pt>
                <c:pt idx="1324">
                  <c:v>3.4182598590850999</c:v>
                </c:pt>
                <c:pt idx="1325">
                  <c:v>3.4071416854857999</c:v>
                </c:pt>
                <c:pt idx="1326">
                  <c:v>3.4859137535095002</c:v>
                </c:pt>
                <c:pt idx="1327">
                  <c:v>3.5141005516052002</c:v>
                </c:pt>
                <c:pt idx="1328">
                  <c:v>3.5147869586945002</c:v>
                </c:pt>
                <c:pt idx="1329">
                  <c:v>3.5201086997986</c:v>
                </c:pt>
                <c:pt idx="1330">
                  <c:v>3.4794731140136999</c:v>
                </c:pt>
                <c:pt idx="1331">
                  <c:v>3.4617123603821001</c:v>
                </c:pt>
                <c:pt idx="1332">
                  <c:v>3.5776984691620002</c:v>
                </c:pt>
                <c:pt idx="1333">
                  <c:v>3.5782413482665998</c:v>
                </c:pt>
                <c:pt idx="1334">
                  <c:v>3.5717489719390998</c:v>
                </c:pt>
                <c:pt idx="1335">
                  <c:v>3.5688362121582</c:v>
                </c:pt>
                <c:pt idx="1336">
                  <c:v>3.5802733898163002</c:v>
                </c:pt>
                <c:pt idx="1337">
                  <c:v>3.5867645740509002</c:v>
                </c:pt>
                <c:pt idx="1338">
                  <c:v>3.6692502498627002</c:v>
                </c:pt>
                <c:pt idx="1339">
                  <c:v>3.6666655540466002</c:v>
                </c:pt>
                <c:pt idx="1340">
                  <c:v>3.6607921123504998</c:v>
                </c:pt>
                <c:pt idx="1341">
                  <c:v>3.6888811588286998</c:v>
                </c:pt>
                <c:pt idx="1342">
                  <c:v>3.6682159900664999</c:v>
                </c:pt>
                <c:pt idx="1343">
                  <c:v>3.6730823516846001</c:v>
                </c:pt>
                <c:pt idx="1344">
                  <c:v>3.7568008899689</c:v>
                </c:pt>
                <c:pt idx="1345">
                  <c:v>3.7454121112822998</c:v>
                </c:pt>
                <c:pt idx="1346">
                  <c:v>3.7467110157013002</c:v>
                </c:pt>
                <c:pt idx="1347">
                  <c:v>3.7650299072265998</c:v>
                </c:pt>
                <c:pt idx="1348">
                  <c:v>3.7681677341461</c:v>
                </c:pt>
                <c:pt idx="1349">
                  <c:v>3.7541360855103001</c:v>
                </c:pt>
                <c:pt idx="1350">
                  <c:v>3.8405623435974001</c:v>
                </c:pt>
                <c:pt idx="1351">
                  <c:v>3.8394978046417001</c:v>
                </c:pt>
                <c:pt idx="1352">
                  <c:v>3.8520674705504998</c:v>
                </c:pt>
                <c:pt idx="1353">
                  <c:v>3.8757615089417001</c:v>
                </c:pt>
                <c:pt idx="1354">
                  <c:v>3.8365883827209002</c:v>
                </c:pt>
                <c:pt idx="1355">
                  <c:v>3.8291597366332999</c:v>
                </c:pt>
                <c:pt idx="1356">
                  <c:v>3.9302699565886998</c:v>
                </c:pt>
                <c:pt idx="1357">
                  <c:v>3.9309065341949001</c:v>
                </c:pt>
                <c:pt idx="1358">
                  <c:v>3.9482555389403999</c:v>
                </c:pt>
                <c:pt idx="1359">
                  <c:v>3.9533226490021001</c:v>
                </c:pt>
                <c:pt idx="1360">
                  <c:v>3.9391694068908998</c:v>
                </c:pt>
                <c:pt idx="1361">
                  <c:v>3.9236557483672998</c:v>
                </c:pt>
                <c:pt idx="1362">
                  <c:v>4.0113754272461</c:v>
                </c:pt>
                <c:pt idx="1363">
                  <c:v>4.0166110992431996</c:v>
                </c:pt>
                <c:pt idx="1364">
                  <c:v>4.0332508087157999</c:v>
                </c:pt>
                <c:pt idx="1365">
                  <c:v>4.0086956024170002</c:v>
                </c:pt>
                <c:pt idx="1366">
                  <c:v>4.0161471366881996</c:v>
                </c:pt>
                <c:pt idx="1367">
                  <c:v>4.0124669075012003</c:v>
                </c:pt>
                <c:pt idx="1368">
                  <c:v>4.0908808708190998</c:v>
                </c:pt>
                <c:pt idx="1369">
                  <c:v>4.1054267883301003</c:v>
                </c:pt>
                <c:pt idx="1370">
                  <c:v>4.0913991928101003</c:v>
                </c:pt>
                <c:pt idx="1371">
                  <c:v>4.0869016647339</c:v>
                </c:pt>
                <c:pt idx="1372">
                  <c:v>4.0848722457886</c:v>
                </c:pt>
                <c:pt idx="1373">
                  <c:v>4.0905737876892001</c:v>
                </c:pt>
                <c:pt idx="1374">
                  <c:v>4.1766467094420996</c:v>
                </c:pt>
                <c:pt idx="1375">
                  <c:v>4.1693139076232999</c:v>
                </c:pt>
                <c:pt idx="1376">
                  <c:v>4.1722626686095996</c:v>
                </c:pt>
                <c:pt idx="1377">
                  <c:v>4.1864228248595996</c:v>
                </c:pt>
                <c:pt idx="1378">
                  <c:v>4.1670002937317001</c:v>
                </c:pt>
                <c:pt idx="1379">
                  <c:v>4.1707139015198003</c:v>
                </c:pt>
                <c:pt idx="1380">
                  <c:v>4.2478723526001003</c:v>
                </c:pt>
                <c:pt idx="1381">
                  <c:v>4.2647814750670996</c:v>
                </c:pt>
                <c:pt idx="1382">
                  <c:v>4.2536268234253001</c:v>
                </c:pt>
                <c:pt idx="1383">
                  <c:v>4.2539415359496999</c:v>
                </c:pt>
                <c:pt idx="1384">
                  <c:v>4.2566652297973997</c:v>
                </c:pt>
                <c:pt idx="1385">
                  <c:v>4.2256240844726998</c:v>
                </c:pt>
                <c:pt idx="1386">
                  <c:v>4.3471441268920996</c:v>
                </c:pt>
                <c:pt idx="1387">
                  <c:v>4.3263978958129998</c:v>
                </c:pt>
                <c:pt idx="1388">
                  <c:v>4.3470039367676003</c:v>
                </c:pt>
                <c:pt idx="1389">
                  <c:v>4.3209023475646999</c:v>
                </c:pt>
                <c:pt idx="1390">
                  <c:v>4.3428139686584002</c:v>
                </c:pt>
                <c:pt idx="1391">
                  <c:v>4.3159928321837997</c:v>
                </c:pt>
                <c:pt idx="1392">
                  <c:v>4.4062056541443004</c:v>
                </c:pt>
                <c:pt idx="1393">
                  <c:v>4.4188733100890998</c:v>
                </c:pt>
                <c:pt idx="1394">
                  <c:v>4.4287071228026997</c:v>
                </c:pt>
                <c:pt idx="1395">
                  <c:v>4.4290590286254998</c:v>
                </c:pt>
                <c:pt idx="1396">
                  <c:v>4.4057688713073997</c:v>
                </c:pt>
                <c:pt idx="1397">
                  <c:v>4.4088554382323997</c:v>
                </c:pt>
                <c:pt idx="1398">
                  <c:v>4.3942837715148997</c:v>
                </c:pt>
                <c:pt idx="1399">
                  <c:v>4.4715604782104004</c:v>
                </c:pt>
                <c:pt idx="1400">
                  <c:v>4.4894094467162997</c:v>
                </c:pt>
                <c:pt idx="1401">
                  <c:v>4.4919490814209002</c:v>
                </c:pt>
                <c:pt idx="1402">
                  <c:v>4.4806098937987997</c:v>
                </c:pt>
                <c:pt idx="1403">
                  <c:v>4.4926381111145002</c:v>
                </c:pt>
                <c:pt idx="1404">
                  <c:v>4.4923739433289001</c:v>
                </c:pt>
                <c:pt idx="1405">
                  <c:v>4.4708604812621999</c:v>
                </c:pt>
                <c:pt idx="1406">
                  <c:v>4.5642151832581002</c:v>
                </c:pt>
                <c:pt idx="1407">
                  <c:v>4.5611867904662997</c:v>
                </c:pt>
                <c:pt idx="1408">
                  <c:v>4.6060252189636</c:v>
                </c:pt>
                <c:pt idx="1409">
                  <c:v>4.5726294517517001</c:v>
                </c:pt>
                <c:pt idx="1410">
                  <c:v>4.5712394714354998</c:v>
                </c:pt>
                <c:pt idx="1411">
                  <c:v>4.5482873916626003</c:v>
                </c:pt>
                <c:pt idx="1412">
                  <c:v>4.5419411659240998</c:v>
                </c:pt>
                <c:pt idx="1413">
                  <c:v>4.6389918327331996</c:v>
                </c:pt>
                <c:pt idx="1414">
                  <c:v>4.6670770645142001</c:v>
                </c:pt>
                <c:pt idx="1415">
                  <c:v>4.6444678306579998</c:v>
                </c:pt>
                <c:pt idx="1416">
                  <c:v>4.6556477546692001</c:v>
                </c:pt>
                <c:pt idx="1417">
                  <c:v>4.6539978981018004</c:v>
                </c:pt>
                <c:pt idx="1418">
                  <c:v>4.6590313911437997</c:v>
                </c:pt>
                <c:pt idx="1419">
                  <c:v>4.6198658943176003</c:v>
                </c:pt>
                <c:pt idx="1420">
                  <c:v>4.7186446189879998</c:v>
                </c:pt>
                <c:pt idx="1421">
                  <c:v>4.7106766700745002</c:v>
                </c:pt>
                <c:pt idx="1422">
                  <c:v>4.7292413711548003</c:v>
                </c:pt>
                <c:pt idx="1423">
                  <c:v>4.7334365844726998</c:v>
                </c:pt>
                <c:pt idx="1424">
                  <c:v>4.7284483909606996</c:v>
                </c:pt>
                <c:pt idx="1425">
                  <c:v>4.7074508666992001</c:v>
                </c:pt>
                <c:pt idx="1426">
                  <c:v>4.7198424339293998</c:v>
                </c:pt>
                <c:pt idx="1427">
                  <c:v>4.7878651618957999</c:v>
                </c:pt>
                <c:pt idx="1428">
                  <c:v>4.7972154617309997</c:v>
                </c:pt>
                <c:pt idx="1429">
                  <c:v>4.8192014694214</c:v>
                </c:pt>
                <c:pt idx="1430">
                  <c:v>4.8024854660034002</c:v>
                </c:pt>
                <c:pt idx="1431">
                  <c:v>4.8149375915526997</c:v>
                </c:pt>
                <c:pt idx="1432">
                  <c:v>4.8033194541931001</c:v>
                </c:pt>
                <c:pt idx="1433">
                  <c:v>4.7818055152893004</c:v>
                </c:pt>
                <c:pt idx="1434">
                  <c:v>4.8978281021118004</c:v>
                </c:pt>
                <c:pt idx="1435">
                  <c:v>4.8756976127625</c:v>
                </c:pt>
                <c:pt idx="1436">
                  <c:v>4.9011716842651003</c:v>
                </c:pt>
                <c:pt idx="1437">
                  <c:v>4.9061722755431996</c:v>
                </c:pt>
                <c:pt idx="1438">
                  <c:v>4.8804888725281002</c:v>
                </c:pt>
                <c:pt idx="1439">
                  <c:v>4.8648099899292001</c:v>
                </c:pt>
                <c:pt idx="1440">
                  <c:v>4.8604927062987997</c:v>
                </c:pt>
                <c:pt idx="1441">
                  <c:v>4.9538450241089</c:v>
                </c:pt>
                <c:pt idx="1442">
                  <c:v>4.9866638183593999</c:v>
                </c:pt>
                <c:pt idx="1443">
                  <c:v>4.9707970619201998</c:v>
                </c:pt>
                <c:pt idx="1444">
                  <c:v>4.9884939193726003</c:v>
                </c:pt>
                <c:pt idx="1445">
                  <c:v>4.9901728630065998</c:v>
                </c:pt>
                <c:pt idx="1446">
                  <c:v>4.9664468765259002</c:v>
                </c:pt>
                <c:pt idx="1447">
                  <c:v>4.9692296981812003</c:v>
                </c:pt>
                <c:pt idx="1448">
                  <c:v>5.0580706596375</c:v>
                </c:pt>
                <c:pt idx="1449">
                  <c:v>5.0790448188781996</c:v>
                </c:pt>
                <c:pt idx="1450">
                  <c:v>5.0939807891845996</c:v>
                </c:pt>
                <c:pt idx="1451">
                  <c:v>5.0674800872803001</c:v>
                </c:pt>
                <c:pt idx="1452">
                  <c:v>5.0611643791198997</c:v>
                </c:pt>
                <c:pt idx="1453">
                  <c:v>5.0650944709778001</c:v>
                </c:pt>
                <c:pt idx="1454">
                  <c:v>5.0508937835693004</c:v>
                </c:pt>
                <c:pt idx="1455">
                  <c:v>5.1184420585631996</c:v>
                </c:pt>
                <c:pt idx="1456">
                  <c:v>5.1566953659057999</c:v>
                </c:pt>
                <c:pt idx="1457">
                  <c:v>5.1375679969787997</c:v>
                </c:pt>
                <c:pt idx="1458">
                  <c:v>5.1413664817809996</c:v>
                </c:pt>
                <c:pt idx="1459">
                  <c:v>5.1325693130493004</c:v>
                </c:pt>
                <c:pt idx="1460">
                  <c:v>5.1178188323975</c:v>
                </c:pt>
                <c:pt idx="1461">
                  <c:v>5.1273431777954004</c:v>
                </c:pt>
                <c:pt idx="1462">
                  <c:v>5.1938753128051998</c:v>
                </c:pt>
                <c:pt idx="1463">
                  <c:v>5.2143716812134002</c:v>
                </c:pt>
                <c:pt idx="1464">
                  <c:v>5.2239503860473997</c:v>
                </c:pt>
                <c:pt idx="1465">
                  <c:v>5.2381987571715998</c:v>
                </c:pt>
                <c:pt idx="1466">
                  <c:v>5.2136201858520996</c:v>
                </c:pt>
                <c:pt idx="1467">
                  <c:v>5.1956186294556002</c:v>
                </c:pt>
                <c:pt idx="1468">
                  <c:v>5.2047300338745002</c:v>
                </c:pt>
                <c:pt idx="1469">
                  <c:v>5.2882771492004004</c:v>
                </c:pt>
                <c:pt idx="1470">
                  <c:v>5.2912087440490998</c:v>
                </c:pt>
                <c:pt idx="1471">
                  <c:v>5.2967653274536</c:v>
                </c:pt>
                <c:pt idx="1472">
                  <c:v>5.2961182594298997</c:v>
                </c:pt>
                <c:pt idx="1473">
                  <c:v>5.2874226570129004</c:v>
                </c:pt>
                <c:pt idx="1474">
                  <c:v>5.2858324050903001</c:v>
                </c:pt>
                <c:pt idx="1475">
                  <c:v>5.2541155815125</c:v>
                </c:pt>
                <c:pt idx="1476">
                  <c:v>5.3466510772704998</c:v>
                </c:pt>
                <c:pt idx="1477">
                  <c:v>5.3551578521729004</c:v>
                </c:pt>
                <c:pt idx="1478">
                  <c:v>5.3566236495971999</c:v>
                </c:pt>
                <c:pt idx="1479">
                  <c:v>5.3673214912415004</c:v>
                </c:pt>
                <c:pt idx="1480">
                  <c:v>5.3591642379761</c:v>
                </c:pt>
                <c:pt idx="1481">
                  <c:v>5.3276224136353001</c:v>
                </c:pt>
                <c:pt idx="1482">
                  <c:v>5.33198595047</c:v>
                </c:pt>
                <c:pt idx="1483">
                  <c:v>5.4107918739318999</c:v>
                </c:pt>
                <c:pt idx="1484">
                  <c:v>5.4444656372070002</c:v>
                </c:pt>
                <c:pt idx="1485">
                  <c:v>5.4313602447509997</c:v>
                </c:pt>
                <c:pt idx="1486">
                  <c:v>5.4431920051575</c:v>
                </c:pt>
                <c:pt idx="1487">
                  <c:v>5.4425926208495996</c:v>
                </c:pt>
                <c:pt idx="1488">
                  <c:v>5.4535155296326003</c:v>
                </c:pt>
                <c:pt idx="1489">
                  <c:v>5.4375553131104004</c:v>
                </c:pt>
                <c:pt idx="1490">
                  <c:v>5.5329151153564</c:v>
                </c:pt>
                <c:pt idx="1491">
                  <c:v>5.5094294548034997</c:v>
                </c:pt>
                <c:pt idx="1492">
                  <c:v>5.5166101455687997</c:v>
                </c:pt>
                <c:pt idx="1493">
                  <c:v>5.5167355537415004</c:v>
                </c:pt>
                <c:pt idx="1494">
                  <c:v>5.5101547241211</c:v>
                </c:pt>
                <c:pt idx="1495">
                  <c:v>5.4889340400695996</c:v>
                </c:pt>
                <c:pt idx="1496">
                  <c:v>5.481288433075</c:v>
                </c:pt>
                <c:pt idx="1497">
                  <c:v>5.5664663314818998</c:v>
                </c:pt>
                <c:pt idx="1498">
                  <c:v>5.5871319770812997</c:v>
                </c:pt>
                <c:pt idx="1499">
                  <c:v>5.6116614341736</c:v>
                </c:pt>
                <c:pt idx="1500">
                  <c:v>5.5867948532104004</c:v>
                </c:pt>
                <c:pt idx="1501">
                  <c:v>5.6030569076537997</c:v>
                </c:pt>
                <c:pt idx="1502">
                  <c:v>5.6070780754089</c:v>
                </c:pt>
                <c:pt idx="1503">
                  <c:v>5.6000089645386</c:v>
                </c:pt>
                <c:pt idx="1504">
                  <c:v>5.6831555366515998</c:v>
                </c:pt>
                <c:pt idx="1505">
                  <c:v>5.6633729934692001</c:v>
                </c:pt>
                <c:pt idx="1506">
                  <c:v>5.6721115112304998</c:v>
                </c:pt>
                <c:pt idx="1507">
                  <c:v>5.6848735809326003</c:v>
                </c:pt>
                <c:pt idx="1508">
                  <c:v>5.6714215278625</c:v>
                </c:pt>
                <c:pt idx="1509">
                  <c:v>5.6649198532104004</c:v>
                </c:pt>
                <c:pt idx="1510">
                  <c:v>5.6515159606934002</c:v>
                </c:pt>
                <c:pt idx="1511">
                  <c:v>5.7546772956848002</c:v>
                </c:pt>
                <c:pt idx="1512">
                  <c:v>5.7565064430237003</c:v>
                </c:pt>
                <c:pt idx="1513">
                  <c:v>5.7706990242004004</c:v>
                </c:pt>
                <c:pt idx="1514">
                  <c:v>5.7692947387695002</c:v>
                </c:pt>
                <c:pt idx="1515">
                  <c:v>5.7666368484496999</c:v>
                </c:pt>
                <c:pt idx="1516">
                  <c:v>5.7481689453125</c:v>
                </c:pt>
                <c:pt idx="1517">
                  <c:v>5.7483325004578001</c:v>
                </c:pt>
                <c:pt idx="1518">
                  <c:v>5.8276042938232004</c:v>
                </c:pt>
                <c:pt idx="1519">
                  <c:v>5.8600049018859997</c:v>
                </c:pt>
                <c:pt idx="1520">
                  <c:v>5.8601851463318004</c:v>
                </c:pt>
                <c:pt idx="1521">
                  <c:v>5.8637638092040998</c:v>
                </c:pt>
                <c:pt idx="1522">
                  <c:v>5.8552470207214</c:v>
                </c:pt>
                <c:pt idx="1523">
                  <c:v>5.8416833877562997</c:v>
                </c:pt>
                <c:pt idx="1524">
                  <c:v>5.8335771560668999</c:v>
                </c:pt>
                <c:pt idx="1525">
                  <c:v>5.9345326423645002</c:v>
                </c:pt>
                <c:pt idx="1526">
                  <c:v>5.9411892890929998</c:v>
                </c:pt>
                <c:pt idx="1527">
                  <c:v>5.9475870132445996</c:v>
                </c:pt>
                <c:pt idx="1528">
                  <c:v>5.9236421585082999</c:v>
                </c:pt>
                <c:pt idx="1529">
                  <c:v>5.9077391624451003</c:v>
                </c:pt>
                <c:pt idx="1530">
                  <c:v>5.8957457542418998</c:v>
                </c:pt>
                <c:pt idx="1531">
                  <c:v>5.8859748840331996</c:v>
                </c:pt>
                <c:pt idx="1532">
                  <c:v>5.9995012283325</c:v>
                </c:pt>
                <c:pt idx="1533">
                  <c:v>5.9826631546020996</c:v>
                </c:pt>
                <c:pt idx="1534">
                  <c:v>6.001886844635</c:v>
                </c:pt>
                <c:pt idx="1535">
                  <c:v>5.9999346733093004</c:v>
                </c:pt>
                <c:pt idx="1536">
                  <c:v>5.9970455169678001</c:v>
                </c:pt>
                <c:pt idx="1537">
                  <c:v>6.0060358047484996</c:v>
                </c:pt>
                <c:pt idx="1538">
                  <c:v>5.9682040214539001</c:v>
                </c:pt>
                <c:pt idx="1539">
                  <c:v>5.9682040214539001</c:v>
                </c:pt>
                <c:pt idx="1540">
                  <c:v>6.0786457061767996</c:v>
                </c:pt>
                <c:pt idx="1541">
                  <c:v>6.0786457061767996</c:v>
                </c:pt>
                <c:pt idx="1542">
                  <c:v>6.0809788703918004</c:v>
                </c:pt>
                <c:pt idx="1543">
                  <c:v>6.0764846801757999</c:v>
                </c:pt>
                <c:pt idx="1544">
                  <c:v>6.0698723793029998</c:v>
                </c:pt>
                <c:pt idx="1545">
                  <c:v>6.0529260635376003</c:v>
                </c:pt>
                <c:pt idx="1546">
                  <c:v>6.0618705749512003</c:v>
                </c:pt>
                <c:pt idx="1547">
                  <c:v>6.1505594253540004</c:v>
                </c:pt>
                <c:pt idx="1548">
                  <c:v>6.1663732528687003</c:v>
                </c:pt>
                <c:pt idx="1549">
                  <c:v>6.1690573692321999</c:v>
                </c:pt>
                <c:pt idx="1550">
                  <c:v>6.1608681678771999</c:v>
                </c:pt>
                <c:pt idx="1551">
                  <c:v>6.1415228843689</c:v>
                </c:pt>
                <c:pt idx="1552">
                  <c:v>6.1405038833618004</c:v>
                </c:pt>
                <c:pt idx="1553">
                  <c:v>6.1487870216370002</c:v>
                </c:pt>
                <c:pt idx="1554">
                  <c:v>6.2194252014159996</c:v>
                </c:pt>
                <c:pt idx="1555">
                  <c:v>6.2285027503967001</c:v>
                </c:pt>
                <c:pt idx="1556">
                  <c:v>6.2439985275268999</c:v>
                </c:pt>
                <c:pt idx="1557">
                  <c:v>6.2267422676085999</c:v>
                </c:pt>
                <c:pt idx="1558">
                  <c:v>6.2240281105042001</c:v>
                </c:pt>
                <c:pt idx="1559">
                  <c:v>6.1834683418273997</c:v>
                </c:pt>
                <c:pt idx="1560">
                  <c:v>6.2165145874023002</c:v>
                </c:pt>
                <c:pt idx="1561">
                  <c:v>6.2994384765625</c:v>
                </c:pt>
                <c:pt idx="1562">
                  <c:v>6.2966418266295996</c:v>
                </c:pt>
                <c:pt idx="1563">
                  <c:v>6.3304142951965003</c:v>
                </c:pt>
                <c:pt idx="1564">
                  <c:v>6.2770066261292001</c:v>
                </c:pt>
                <c:pt idx="1565">
                  <c:v>6.2894463539123997</c:v>
                </c:pt>
                <c:pt idx="1566">
                  <c:v>6.2801933288573997</c:v>
                </c:pt>
                <c:pt idx="1567">
                  <c:v>6.2735548019409002</c:v>
                </c:pt>
                <c:pt idx="1568">
                  <c:v>6.3682317733765004</c:v>
                </c:pt>
                <c:pt idx="1569">
                  <c:v>6.3638520240784002</c:v>
                </c:pt>
                <c:pt idx="1570">
                  <c:v>6.3762469291687003</c:v>
                </c:pt>
                <c:pt idx="1571">
                  <c:v>6.3679718971251997</c:v>
                </c:pt>
                <c:pt idx="1572">
                  <c:v>6.3882479667664001</c:v>
                </c:pt>
                <c:pt idx="1573">
                  <c:v>6.3593015670776003</c:v>
                </c:pt>
                <c:pt idx="1574">
                  <c:v>6.3789939880370996</c:v>
                </c:pt>
                <c:pt idx="1575">
                  <c:v>6.4581966400145996</c:v>
                </c:pt>
                <c:pt idx="1576">
                  <c:v>6.4656562805176003</c:v>
                </c:pt>
                <c:pt idx="1577">
                  <c:v>6.4682178497314</c:v>
                </c:pt>
                <c:pt idx="1578">
                  <c:v>6.4908556938170996</c:v>
                </c:pt>
                <c:pt idx="1579">
                  <c:v>6.4421591758728001</c:v>
                </c:pt>
                <c:pt idx="1580">
                  <c:v>6.4718251228332999</c:v>
                </c:pt>
                <c:pt idx="1581">
                  <c:v>6.4439234733581996</c:v>
                </c:pt>
                <c:pt idx="1582">
                  <c:v>6.5385231971740998</c:v>
                </c:pt>
                <c:pt idx="1583">
                  <c:v>6.5649733543395996</c:v>
                </c:pt>
                <c:pt idx="1584">
                  <c:v>6.5671162605286</c:v>
                </c:pt>
                <c:pt idx="1585">
                  <c:v>6.5309042930603001</c:v>
                </c:pt>
                <c:pt idx="1586">
                  <c:v>6.5640478134154998</c:v>
                </c:pt>
                <c:pt idx="1587">
                  <c:v>6.5397419929504004</c:v>
                </c:pt>
                <c:pt idx="1588">
                  <c:v>6.5309929847717001</c:v>
                </c:pt>
                <c:pt idx="1589">
                  <c:v>6.6312236785889001</c:v>
                </c:pt>
                <c:pt idx="1590">
                  <c:v>6.6061878204345996</c:v>
                </c:pt>
                <c:pt idx="1591">
                  <c:v>6.6211352348328001</c:v>
                </c:pt>
                <c:pt idx="1592">
                  <c:v>6.6387152671814</c:v>
                </c:pt>
                <c:pt idx="1593">
                  <c:v>6.626088142395</c:v>
                </c:pt>
                <c:pt idx="1594">
                  <c:v>6.6153650283812997</c:v>
                </c:pt>
                <c:pt idx="1595">
                  <c:v>6.6078100204468004</c:v>
                </c:pt>
                <c:pt idx="1596">
                  <c:v>6.6849722862243999</c:v>
                </c:pt>
                <c:pt idx="1597">
                  <c:v>6.7004528045654004</c:v>
                </c:pt>
                <c:pt idx="1598">
                  <c:v>6.6821880340576003</c:v>
                </c:pt>
                <c:pt idx="1599">
                  <c:v>6.7007431983948003</c:v>
                </c:pt>
                <c:pt idx="1600">
                  <c:v>6.7079386711120996</c:v>
                </c:pt>
                <c:pt idx="1601">
                  <c:v>6.6816678047179998</c:v>
                </c:pt>
                <c:pt idx="1602">
                  <c:v>6.6532764434814</c:v>
                </c:pt>
                <c:pt idx="1603">
                  <c:v>6.7711763381957999</c:v>
                </c:pt>
                <c:pt idx="1604">
                  <c:v>6.7594199180603001</c:v>
                </c:pt>
                <c:pt idx="1605">
                  <c:v>6.7871150970459002</c:v>
                </c:pt>
                <c:pt idx="1606">
                  <c:v>6.7612690925598002</c:v>
                </c:pt>
                <c:pt idx="1607">
                  <c:v>6.7669377326965003</c:v>
                </c:pt>
                <c:pt idx="1608">
                  <c:v>6.7644715309143004</c:v>
                </c:pt>
                <c:pt idx="1609">
                  <c:v>6.8405523300170996</c:v>
                </c:pt>
                <c:pt idx="1610">
                  <c:v>6.8748140335082999</c:v>
                </c:pt>
                <c:pt idx="1611">
                  <c:v>6.8743209838867001</c:v>
                </c:pt>
                <c:pt idx="1612">
                  <c:v>6.8468818664551003</c:v>
                </c:pt>
                <c:pt idx="1613">
                  <c:v>6.8477044105529998</c:v>
                </c:pt>
                <c:pt idx="1614">
                  <c:v>6.8231768608093004</c:v>
                </c:pt>
                <c:pt idx="1615">
                  <c:v>6.9358854293823002</c:v>
                </c:pt>
                <c:pt idx="1616">
                  <c:v>6.9307250976562003</c:v>
                </c:pt>
                <c:pt idx="1617">
                  <c:v>6.9326467514037997</c:v>
                </c:pt>
                <c:pt idx="1618">
                  <c:v>6.9189043045043999</c:v>
                </c:pt>
                <c:pt idx="1619">
                  <c:v>6.9284777641295996</c:v>
                </c:pt>
                <c:pt idx="1620">
                  <c:v>6.9203982353209996</c:v>
                </c:pt>
                <c:pt idx="1621">
                  <c:v>6.9836554527282999</c:v>
                </c:pt>
                <c:pt idx="1622">
                  <c:v>6.9712433815001997</c:v>
                </c:pt>
                <c:pt idx="1623">
                  <c:v>6.9717059135437003</c:v>
                </c:pt>
                <c:pt idx="1624">
                  <c:v>6.9717059135437003</c:v>
                </c:pt>
                <c:pt idx="1625">
                  <c:v>6.9679932594298997</c:v>
                </c:pt>
                <c:pt idx="1626">
                  <c:v>6.9798917770386</c:v>
                </c:pt>
                <c:pt idx="1627">
                  <c:v>7.0525116920470996</c:v>
                </c:pt>
                <c:pt idx="1628">
                  <c:v>7.0300025939940998</c:v>
                </c:pt>
                <c:pt idx="1629">
                  <c:v>7.0611557960509996</c:v>
                </c:pt>
                <c:pt idx="1630">
                  <c:v>7.0339870452881001</c:v>
                </c:pt>
                <c:pt idx="1631">
                  <c:v>7.0326170921326003</c:v>
                </c:pt>
                <c:pt idx="1632">
                  <c:v>7.0998420715331996</c:v>
                </c:pt>
                <c:pt idx="1633">
                  <c:v>7.1181817054748997</c:v>
                </c:pt>
                <c:pt idx="1634">
                  <c:v>7.1320266723632999</c:v>
                </c:pt>
                <c:pt idx="1635">
                  <c:v>7.1412477493286</c:v>
                </c:pt>
                <c:pt idx="1636">
                  <c:v>7.1018714904784996</c:v>
                </c:pt>
                <c:pt idx="1637">
                  <c:v>7.0940365791320996</c:v>
                </c:pt>
                <c:pt idx="1638">
                  <c:v>7.1328759193420002</c:v>
                </c:pt>
                <c:pt idx="1639">
                  <c:v>7.1381731033325</c:v>
                </c:pt>
                <c:pt idx="1640">
                  <c:v>7.1626663208007999</c:v>
                </c:pt>
                <c:pt idx="1641">
                  <c:v>7.146550655365</c:v>
                </c:pt>
                <c:pt idx="1642">
                  <c:v>7.1271805763245002</c:v>
                </c:pt>
                <c:pt idx="1643">
                  <c:v>7.0974950790404998</c:v>
                </c:pt>
                <c:pt idx="1644">
                  <c:v>7.2226915359496999</c:v>
                </c:pt>
                <c:pt idx="1645">
                  <c:v>7.2423667907715004</c:v>
                </c:pt>
                <c:pt idx="1646">
                  <c:v>7.2086815834045002</c:v>
                </c:pt>
                <c:pt idx="1647">
                  <c:v>7.2322177886962997</c:v>
                </c:pt>
                <c:pt idx="1648">
                  <c:v>7.2356286048889</c:v>
                </c:pt>
                <c:pt idx="1649">
                  <c:v>7.1895885467529004</c:v>
                </c:pt>
                <c:pt idx="1650">
                  <c:v>7.2113833427429004</c:v>
                </c:pt>
                <c:pt idx="1651">
                  <c:v>7.2214493751526003</c:v>
                </c:pt>
                <c:pt idx="1652">
                  <c:v>7.2378692626953001</c:v>
                </c:pt>
                <c:pt idx="1653">
                  <c:v>7.2199358940125</c:v>
                </c:pt>
                <c:pt idx="1654">
                  <c:v>7.1932010650634997</c:v>
                </c:pt>
                <c:pt idx="1655">
                  <c:v>7.2019510269165004</c:v>
                </c:pt>
                <c:pt idx="1656">
                  <c:v>7.2465763092040998</c:v>
                </c:pt>
                <c:pt idx="1657">
                  <c:v>7.2369909286498997</c:v>
                </c:pt>
                <c:pt idx="1658">
                  <c:v>7.2434811592101997</c:v>
                </c:pt>
                <c:pt idx="1659">
                  <c:v>7.2185573577881001</c:v>
                </c:pt>
                <c:pt idx="1660">
                  <c:v>7.2306184768676998</c:v>
                </c:pt>
                <c:pt idx="1661">
                  <c:v>7.2244019508362003</c:v>
                </c:pt>
                <c:pt idx="1662">
                  <c:v>7.3255686759948997</c:v>
                </c:pt>
                <c:pt idx="1663">
                  <c:v>7.3420677185059002</c:v>
                </c:pt>
                <c:pt idx="1664">
                  <c:v>7.3388915061951003</c:v>
                </c:pt>
                <c:pt idx="1665">
                  <c:v>7.3463850021362003</c:v>
                </c:pt>
                <c:pt idx="1666">
                  <c:v>7.3506960868834996</c:v>
                </c:pt>
                <c:pt idx="1667">
                  <c:v>7.3117814064026003</c:v>
                </c:pt>
                <c:pt idx="1668">
                  <c:v>7.4378156661987003</c:v>
                </c:pt>
                <c:pt idx="1669">
                  <c:v>7.4133644104004004</c:v>
                </c:pt>
                <c:pt idx="1670">
                  <c:v>7.4472169876098997</c:v>
                </c:pt>
                <c:pt idx="1671">
                  <c:v>7.4261388778687003</c:v>
                </c:pt>
                <c:pt idx="1672">
                  <c:v>7.4008045196532999</c:v>
                </c:pt>
                <c:pt idx="1673">
                  <c:v>7.4113678932190004</c:v>
                </c:pt>
                <c:pt idx="1674">
                  <c:v>7.51811170578</c:v>
                </c:pt>
                <c:pt idx="1675">
                  <c:v>7.5092487335204998</c:v>
                </c:pt>
                <c:pt idx="1676">
                  <c:v>7.5307912826537997</c:v>
                </c:pt>
                <c:pt idx="1677">
                  <c:v>7.5213088989257999</c:v>
                </c:pt>
                <c:pt idx="1678">
                  <c:v>7.4831304550170996</c:v>
                </c:pt>
              </c:numCache>
            </c:numRef>
          </c:xVal>
          <c:yVal>
            <c:numRef>
              <c:f>VPTG1!$L$1228:$L$2906</c:f>
              <c:numCache>
                <c:formatCode>General</c:formatCode>
                <c:ptCount val="1679"/>
                <c:pt idx="0">
                  <c:v>8.5133691244494072E-3</c:v>
                </c:pt>
                <c:pt idx="1">
                  <c:v>8.6160283463104365E-3</c:v>
                </c:pt>
                <c:pt idx="2">
                  <c:v>8.5209000438692759E-3</c:v>
                </c:pt>
                <c:pt idx="3">
                  <c:v>8.710597162308693E-3</c:v>
                </c:pt>
                <c:pt idx="4">
                  <c:v>8.6094482381414116E-3</c:v>
                </c:pt>
                <c:pt idx="5">
                  <c:v>8.7677790497026967E-3</c:v>
                </c:pt>
                <c:pt idx="6">
                  <c:v>8.5700801588736043E-3</c:v>
                </c:pt>
                <c:pt idx="7">
                  <c:v>8.4695444509088995E-3</c:v>
                </c:pt>
                <c:pt idx="8">
                  <c:v>8.3213401535171538E-3</c:v>
                </c:pt>
                <c:pt idx="9">
                  <c:v>8.4731175181556317E-3</c:v>
                </c:pt>
                <c:pt idx="10">
                  <c:v>8.5173973344646273E-3</c:v>
                </c:pt>
                <c:pt idx="11">
                  <c:v>8.6591471731191499E-3</c:v>
                </c:pt>
                <c:pt idx="12">
                  <c:v>8.5909437741742752E-3</c:v>
                </c:pt>
                <c:pt idx="13">
                  <c:v>8.7282168759057061E-3</c:v>
                </c:pt>
                <c:pt idx="14">
                  <c:v>8.5709597349227836E-3</c:v>
                </c:pt>
                <c:pt idx="15">
                  <c:v>8.4435960837291619E-3</c:v>
                </c:pt>
                <c:pt idx="16">
                  <c:v>8.497171559148595E-3</c:v>
                </c:pt>
                <c:pt idx="17">
                  <c:v>8.5956773777458757E-3</c:v>
                </c:pt>
                <c:pt idx="18">
                  <c:v>8.5967852483754392E-3</c:v>
                </c:pt>
                <c:pt idx="19">
                  <c:v>8.8048927099108002E-3</c:v>
                </c:pt>
                <c:pt idx="20">
                  <c:v>8.6581380485385578E-3</c:v>
                </c:pt>
                <c:pt idx="21">
                  <c:v>8.4775861852969536E-3</c:v>
                </c:pt>
                <c:pt idx="22">
                  <c:v>8.4010751618066662E-3</c:v>
                </c:pt>
                <c:pt idx="23">
                  <c:v>8.5612577901971031E-3</c:v>
                </c:pt>
                <c:pt idx="24">
                  <c:v>8.5630984513765489E-3</c:v>
                </c:pt>
                <c:pt idx="25">
                  <c:v>8.6445292309212159E-3</c:v>
                </c:pt>
                <c:pt idx="26">
                  <c:v>8.4966166206797752E-3</c:v>
                </c:pt>
                <c:pt idx="27">
                  <c:v>8.5341826688985593E-3</c:v>
                </c:pt>
                <c:pt idx="28">
                  <c:v>8.4467842343211655E-3</c:v>
                </c:pt>
                <c:pt idx="29">
                  <c:v>8.5432487019249971E-3</c:v>
                </c:pt>
                <c:pt idx="30">
                  <c:v>8.4462547783790594E-3</c:v>
                </c:pt>
                <c:pt idx="31">
                  <c:v>8.5132830265868525E-3</c:v>
                </c:pt>
                <c:pt idx="32">
                  <c:v>8.597852213024712E-3</c:v>
                </c:pt>
                <c:pt idx="33">
                  <c:v>8.3933289839532889E-3</c:v>
                </c:pt>
                <c:pt idx="34">
                  <c:v>8.6096641110502883E-3</c:v>
                </c:pt>
                <c:pt idx="35">
                  <c:v>8.4763865769522367E-3</c:v>
                </c:pt>
                <c:pt idx="36">
                  <c:v>8.5388889324394587E-3</c:v>
                </c:pt>
                <c:pt idx="37">
                  <c:v>8.5133923949567546E-3</c:v>
                </c:pt>
                <c:pt idx="38">
                  <c:v>8.415918418587633E-3</c:v>
                </c:pt>
                <c:pt idx="39">
                  <c:v>8.6183004520804119E-3</c:v>
                </c:pt>
                <c:pt idx="40">
                  <c:v>8.5104462110382213E-3</c:v>
                </c:pt>
                <c:pt idx="41">
                  <c:v>8.8673019568491912E-3</c:v>
                </c:pt>
                <c:pt idx="42">
                  <c:v>8.4022340209692209E-3</c:v>
                </c:pt>
                <c:pt idx="43">
                  <c:v>8.3462899614287073E-3</c:v>
                </c:pt>
                <c:pt idx="44">
                  <c:v>8.3765196817861681E-3</c:v>
                </c:pt>
                <c:pt idx="45">
                  <c:v>8.5013562629406552E-3</c:v>
                </c:pt>
                <c:pt idx="46">
                  <c:v>8.4774539023509624E-3</c:v>
                </c:pt>
                <c:pt idx="47">
                  <c:v>8.6588763609098604E-3</c:v>
                </c:pt>
                <c:pt idx="48">
                  <c:v>8.5877513281512191E-3</c:v>
                </c:pt>
                <c:pt idx="49">
                  <c:v>8.3390633959306709E-3</c:v>
                </c:pt>
                <c:pt idx="50">
                  <c:v>8.3727099119173184E-3</c:v>
                </c:pt>
                <c:pt idx="51">
                  <c:v>8.3430325726287016E-3</c:v>
                </c:pt>
                <c:pt idx="52">
                  <c:v>8.4326887824424102E-3</c:v>
                </c:pt>
                <c:pt idx="53">
                  <c:v>8.3771400837229868E-3</c:v>
                </c:pt>
                <c:pt idx="54">
                  <c:v>8.597742083074596E-3</c:v>
                </c:pt>
                <c:pt idx="55">
                  <c:v>8.6129183244275272E-3</c:v>
                </c:pt>
                <c:pt idx="56">
                  <c:v>8.2443371633158374E-3</c:v>
                </c:pt>
                <c:pt idx="57">
                  <c:v>8.3924192098021322E-3</c:v>
                </c:pt>
                <c:pt idx="58">
                  <c:v>8.2206469166264708E-3</c:v>
                </c:pt>
                <c:pt idx="59">
                  <c:v>8.406376482181916E-3</c:v>
                </c:pt>
                <c:pt idx="60">
                  <c:v>8.4728315080240084E-3</c:v>
                </c:pt>
                <c:pt idx="61">
                  <c:v>8.373807727395639E-3</c:v>
                </c:pt>
                <c:pt idx="62">
                  <c:v>8.4812577754103165E-3</c:v>
                </c:pt>
                <c:pt idx="63">
                  <c:v>8.171978598249776E-3</c:v>
                </c:pt>
                <c:pt idx="64">
                  <c:v>8.3414207119296199E-3</c:v>
                </c:pt>
                <c:pt idx="65">
                  <c:v>8.3284772089860654E-3</c:v>
                </c:pt>
                <c:pt idx="66">
                  <c:v>8.2722223704989727E-3</c:v>
                </c:pt>
                <c:pt idx="67">
                  <c:v>8.4518870597494189E-3</c:v>
                </c:pt>
                <c:pt idx="68">
                  <c:v>8.2723649394410136E-3</c:v>
                </c:pt>
                <c:pt idx="69">
                  <c:v>8.5151283633334261E-3</c:v>
                </c:pt>
                <c:pt idx="70">
                  <c:v>8.2980337301906525E-3</c:v>
                </c:pt>
                <c:pt idx="71">
                  <c:v>8.2272497751118157E-3</c:v>
                </c:pt>
                <c:pt idx="72">
                  <c:v>8.2849147724498844E-3</c:v>
                </c:pt>
                <c:pt idx="73">
                  <c:v>8.3367780933457699E-3</c:v>
                </c:pt>
                <c:pt idx="74">
                  <c:v>8.1684723822598431E-3</c:v>
                </c:pt>
                <c:pt idx="75">
                  <c:v>8.4413165464534701E-3</c:v>
                </c:pt>
                <c:pt idx="76">
                  <c:v>8.4543002101313772E-3</c:v>
                </c:pt>
                <c:pt idx="77">
                  <c:v>8.1767752537244415E-3</c:v>
                </c:pt>
                <c:pt idx="78">
                  <c:v>8.1323646840742985E-3</c:v>
                </c:pt>
                <c:pt idx="79">
                  <c:v>8.302945915524761E-3</c:v>
                </c:pt>
                <c:pt idx="80">
                  <c:v>8.220121605459034E-3</c:v>
                </c:pt>
                <c:pt idx="81">
                  <c:v>8.3415521412279255E-3</c:v>
                </c:pt>
                <c:pt idx="82">
                  <c:v>8.3485406447827443E-3</c:v>
                </c:pt>
                <c:pt idx="83">
                  <c:v>8.3656572645518686E-3</c:v>
                </c:pt>
                <c:pt idx="84">
                  <c:v>8.1126097529321834E-3</c:v>
                </c:pt>
                <c:pt idx="85">
                  <c:v>8.1990087721667045E-3</c:v>
                </c:pt>
                <c:pt idx="86">
                  <c:v>8.3592468873699647E-3</c:v>
                </c:pt>
                <c:pt idx="87">
                  <c:v>8.327987038366581E-3</c:v>
                </c:pt>
                <c:pt idx="88">
                  <c:v>8.3138210929922865E-3</c:v>
                </c:pt>
                <c:pt idx="89">
                  <c:v>8.4032267172404317E-3</c:v>
                </c:pt>
                <c:pt idx="90">
                  <c:v>8.3773512310108284E-3</c:v>
                </c:pt>
                <c:pt idx="91">
                  <c:v>8.3438445142993249E-3</c:v>
                </c:pt>
                <c:pt idx="92">
                  <c:v>8.0070594135701629E-3</c:v>
                </c:pt>
                <c:pt idx="93">
                  <c:v>8.2218596437638146E-3</c:v>
                </c:pt>
                <c:pt idx="94">
                  <c:v>8.2217318784851261E-3</c:v>
                </c:pt>
                <c:pt idx="95">
                  <c:v>8.2419833551330198E-3</c:v>
                </c:pt>
                <c:pt idx="96">
                  <c:v>8.3847634865846649E-3</c:v>
                </c:pt>
                <c:pt idx="97">
                  <c:v>8.3232173725640169E-3</c:v>
                </c:pt>
                <c:pt idx="98">
                  <c:v>8.2061009776709364E-3</c:v>
                </c:pt>
                <c:pt idx="99">
                  <c:v>8.1639057087218546E-3</c:v>
                </c:pt>
                <c:pt idx="100">
                  <c:v>8.0795163442780437E-3</c:v>
                </c:pt>
                <c:pt idx="101">
                  <c:v>8.0595731481151907E-3</c:v>
                </c:pt>
                <c:pt idx="102">
                  <c:v>8.2094592369616713E-3</c:v>
                </c:pt>
                <c:pt idx="103">
                  <c:v>8.2050491952730259E-3</c:v>
                </c:pt>
                <c:pt idx="104">
                  <c:v>8.3937759382651592E-3</c:v>
                </c:pt>
                <c:pt idx="105">
                  <c:v>8.082758988800549E-3</c:v>
                </c:pt>
                <c:pt idx="106">
                  <c:v>8.070827412400677E-3</c:v>
                </c:pt>
                <c:pt idx="107">
                  <c:v>8.1824659177703041E-3</c:v>
                </c:pt>
                <c:pt idx="108">
                  <c:v>8.2018204310458243E-3</c:v>
                </c:pt>
                <c:pt idx="109">
                  <c:v>8.2203071692345253E-3</c:v>
                </c:pt>
                <c:pt idx="110">
                  <c:v>8.1869520915241831E-3</c:v>
                </c:pt>
                <c:pt idx="111">
                  <c:v>8.3005986390480464E-3</c:v>
                </c:pt>
                <c:pt idx="112">
                  <c:v>8.1304684508146235E-3</c:v>
                </c:pt>
                <c:pt idx="113">
                  <c:v>8.3209398892717529E-3</c:v>
                </c:pt>
                <c:pt idx="114">
                  <c:v>8.2099428430101422E-3</c:v>
                </c:pt>
                <c:pt idx="115">
                  <c:v>8.3051186411453991E-3</c:v>
                </c:pt>
                <c:pt idx="116">
                  <c:v>8.331328732746902E-3</c:v>
                </c:pt>
                <c:pt idx="117">
                  <c:v>8.1459074888325465E-3</c:v>
                </c:pt>
                <c:pt idx="118">
                  <c:v>8.1033507098791247E-3</c:v>
                </c:pt>
                <c:pt idx="119">
                  <c:v>8.2493586222176056E-3</c:v>
                </c:pt>
                <c:pt idx="120">
                  <c:v>8.2090331166494654E-3</c:v>
                </c:pt>
                <c:pt idx="121">
                  <c:v>8.4596054876343828E-3</c:v>
                </c:pt>
                <c:pt idx="122">
                  <c:v>8.3161281174511693E-3</c:v>
                </c:pt>
                <c:pt idx="123">
                  <c:v>8.1631878268652418E-3</c:v>
                </c:pt>
                <c:pt idx="124">
                  <c:v>7.9318485159292438E-3</c:v>
                </c:pt>
                <c:pt idx="125">
                  <c:v>7.975839975384558E-3</c:v>
                </c:pt>
                <c:pt idx="126">
                  <c:v>8.2156989102981012E-3</c:v>
                </c:pt>
                <c:pt idx="127">
                  <c:v>8.1033507958537844E-3</c:v>
                </c:pt>
                <c:pt idx="128">
                  <c:v>8.1686573829240772E-3</c:v>
                </c:pt>
                <c:pt idx="129">
                  <c:v>8.2401855296111316E-3</c:v>
                </c:pt>
                <c:pt idx="130">
                  <c:v>8.1704112608841552E-3</c:v>
                </c:pt>
                <c:pt idx="131">
                  <c:v>8.2320036073239514E-3</c:v>
                </c:pt>
                <c:pt idx="132">
                  <c:v>8.2137022919245191E-3</c:v>
                </c:pt>
                <c:pt idx="133">
                  <c:v>8.2465398140586788E-3</c:v>
                </c:pt>
                <c:pt idx="134">
                  <c:v>8.1698663760925456E-3</c:v>
                </c:pt>
                <c:pt idx="135">
                  <c:v>8.1350048723836076E-3</c:v>
                </c:pt>
                <c:pt idx="136">
                  <c:v>7.9435530193479788E-3</c:v>
                </c:pt>
                <c:pt idx="137">
                  <c:v>7.9665267733087797E-3</c:v>
                </c:pt>
                <c:pt idx="138">
                  <c:v>7.9634225045003854E-3</c:v>
                </c:pt>
                <c:pt idx="139">
                  <c:v>8.1569814450903368E-3</c:v>
                </c:pt>
                <c:pt idx="140">
                  <c:v>8.0927824243073251E-3</c:v>
                </c:pt>
                <c:pt idx="141">
                  <c:v>8.0146819280080168E-3</c:v>
                </c:pt>
                <c:pt idx="142">
                  <c:v>8.0488977588356898E-3</c:v>
                </c:pt>
                <c:pt idx="143">
                  <c:v>8.1911000344207334E-3</c:v>
                </c:pt>
                <c:pt idx="144">
                  <c:v>8.2964362597920237E-3</c:v>
                </c:pt>
                <c:pt idx="145">
                  <c:v>8.3005342518303257E-3</c:v>
                </c:pt>
                <c:pt idx="146">
                  <c:v>8.3391742102143038E-3</c:v>
                </c:pt>
                <c:pt idx="147">
                  <c:v>8.2576891698681477E-3</c:v>
                </c:pt>
                <c:pt idx="148">
                  <c:v>8.1637093930190183E-3</c:v>
                </c:pt>
                <c:pt idx="149">
                  <c:v>8.3014596486768333E-3</c:v>
                </c:pt>
                <c:pt idx="150">
                  <c:v>8.2073382252364473E-3</c:v>
                </c:pt>
                <c:pt idx="151">
                  <c:v>8.3571193608750882E-3</c:v>
                </c:pt>
                <c:pt idx="152">
                  <c:v>8.3623691308579353E-3</c:v>
                </c:pt>
                <c:pt idx="153">
                  <c:v>8.3218407780866442E-3</c:v>
                </c:pt>
                <c:pt idx="154">
                  <c:v>8.3327712388913764E-3</c:v>
                </c:pt>
                <c:pt idx="155">
                  <c:v>8.3239483732677477E-3</c:v>
                </c:pt>
                <c:pt idx="156">
                  <c:v>8.2438185973464743E-3</c:v>
                </c:pt>
                <c:pt idx="157">
                  <c:v>8.4122018065814728E-3</c:v>
                </c:pt>
                <c:pt idx="158">
                  <c:v>8.4663534172975275E-3</c:v>
                </c:pt>
                <c:pt idx="159">
                  <c:v>8.1818289217400354E-3</c:v>
                </c:pt>
                <c:pt idx="160">
                  <c:v>8.0259990163870313E-3</c:v>
                </c:pt>
                <c:pt idx="161">
                  <c:v>8.22820377268383E-3</c:v>
                </c:pt>
                <c:pt idx="162">
                  <c:v>8.3732864708049356E-3</c:v>
                </c:pt>
                <c:pt idx="163">
                  <c:v>8.4368686532380298E-3</c:v>
                </c:pt>
                <c:pt idx="164">
                  <c:v>8.2503770518511221E-3</c:v>
                </c:pt>
                <c:pt idx="165">
                  <c:v>8.2073313345279834E-3</c:v>
                </c:pt>
                <c:pt idx="166">
                  <c:v>7.9004966650488267E-3</c:v>
                </c:pt>
                <c:pt idx="167">
                  <c:v>8.3243343320516337E-3</c:v>
                </c:pt>
                <c:pt idx="168">
                  <c:v>8.2554914522964002E-3</c:v>
                </c:pt>
                <c:pt idx="169">
                  <c:v>8.2134660822155477E-3</c:v>
                </c:pt>
                <c:pt idx="170">
                  <c:v>8.3137840871695956E-3</c:v>
                </c:pt>
                <c:pt idx="171">
                  <c:v>8.4233022572645453E-3</c:v>
                </c:pt>
                <c:pt idx="172">
                  <c:v>8.1246775348428404E-3</c:v>
                </c:pt>
                <c:pt idx="173">
                  <c:v>8.2609749175812045E-3</c:v>
                </c:pt>
                <c:pt idx="174">
                  <c:v>8.3818229788759201E-3</c:v>
                </c:pt>
                <c:pt idx="175">
                  <c:v>8.624222434579892E-3</c:v>
                </c:pt>
                <c:pt idx="176">
                  <c:v>8.3886918316835816E-3</c:v>
                </c:pt>
                <c:pt idx="177">
                  <c:v>8.3136145870348673E-3</c:v>
                </c:pt>
                <c:pt idx="178">
                  <c:v>8.2096600840590277E-3</c:v>
                </c:pt>
                <c:pt idx="179">
                  <c:v>8.3247158433093164E-3</c:v>
                </c:pt>
                <c:pt idx="180">
                  <c:v>8.4155960796173206E-3</c:v>
                </c:pt>
                <c:pt idx="181">
                  <c:v>8.3084179950009152E-3</c:v>
                </c:pt>
                <c:pt idx="182">
                  <c:v>8.532763131878637E-3</c:v>
                </c:pt>
                <c:pt idx="183">
                  <c:v>8.3970090255575617E-3</c:v>
                </c:pt>
                <c:pt idx="184">
                  <c:v>8.3776866701071023E-3</c:v>
                </c:pt>
                <c:pt idx="185">
                  <c:v>8.4157184187942657E-3</c:v>
                </c:pt>
                <c:pt idx="186">
                  <c:v>8.5023651398629212E-3</c:v>
                </c:pt>
                <c:pt idx="187">
                  <c:v>8.4312579928392476E-3</c:v>
                </c:pt>
                <c:pt idx="188">
                  <c:v>8.4287821311157442E-3</c:v>
                </c:pt>
                <c:pt idx="189">
                  <c:v>8.3426685018350346E-3</c:v>
                </c:pt>
                <c:pt idx="190">
                  <c:v>8.2120876732042457E-3</c:v>
                </c:pt>
                <c:pt idx="191">
                  <c:v>8.3711050121033394E-3</c:v>
                </c:pt>
                <c:pt idx="192">
                  <c:v>8.2775241842991364E-3</c:v>
                </c:pt>
                <c:pt idx="193">
                  <c:v>8.5243085121702294E-3</c:v>
                </c:pt>
                <c:pt idx="194">
                  <c:v>8.4803632931633767E-3</c:v>
                </c:pt>
                <c:pt idx="195">
                  <c:v>8.3721251388421559E-3</c:v>
                </c:pt>
                <c:pt idx="196">
                  <c:v>8.1953654704751307E-3</c:v>
                </c:pt>
                <c:pt idx="197">
                  <c:v>8.4018159629658546E-3</c:v>
                </c:pt>
                <c:pt idx="198">
                  <c:v>8.4610402826421887E-3</c:v>
                </c:pt>
                <c:pt idx="199">
                  <c:v>8.708086507883777E-3</c:v>
                </c:pt>
                <c:pt idx="200">
                  <c:v>8.656771511031414E-3</c:v>
                </c:pt>
                <c:pt idx="201">
                  <c:v>8.7422292140168084E-3</c:v>
                </c:pt>
                <c:pt idx="202">
                  <c:v>8.208458915529758E-3</c:v>
                </c:pt>
                <c:pt idx="203">
                  <c:v>8.4768877141493098E-3</c:v>
                </c:pt>
                <c:pt idx="204">
                  <c:v>8.2712901899986129E-3</c:v>
                </c:pt>
                <c:pt idx="205">
                  <c:v>8.5719384135751284E-3</c:v>
                </c:pt>
                <c:pt idx="206">
                  <c:v>8.4899623169400664E-3</c:v>
                </c:pt>
                <c:pt idx="207">
                  <c:v>8.554710424484583E-3</c:v>
                </c:pt>
                <c:pt idx="208">
                  <c:v>8.6838657717030806E-3</c:v>
                </c:pt>
                <c:pt idx="209">
                  <c:v>8.2841604986677621E-3</c:v>
                </c:pt>
                <c:pt idx="210">
                  <c:v>8.2276726881799923E-3</c:v>
                </c:pt>
                <c:pt idx="211">
                  <c:v>8.3283299533820927E-3</c:v>
                </c:pt>
                <c:pt idx="212">
                  <c:v>8.4458661418470235E-3</c:v>
                </c:pt>
                <c:pt idx="213">
                  <c:v>8.503179975283319E-3</c:v>
                </c:pt>
                <c:pt idx="214">
                  <c:v>8.3591183703531132E-3</c:v>
                </c:pt>
                <c:pt idx="215">
                  <c:v>8.5500057689396544E-3</c:v>
                </c:pt>
                <c:pt idx="216">
                  <c:v>8.2896553479300493E-3</c:v>
                </c:pt>
                <c:pt idx="217">
                  <c:v>8.2810219102682492E-3</c:v>
                </c:pt>
                <c:pt idx="218">
                  <c:v>8.3409370354674012E-3</c:v>
                </c:pt>
                <c:pt idx="219">
                  <c:v>8.2683461633897455E-3</c:v>
                </c:pt>
                <c:pt idx="220">
                  <c:v>8.4262520713483547E-3</c:v>
                </c:pt>
                <c:pt idx="221">
                  <c:v>8.5083774684538739E-3</c:v>
                </c:pt>
                <c:pt idx="222">
                  <c:v>8.3710798167715133E-3</c:v>
                </c:pt>
                <c:pt idx="223">
                  <c:v>8.4755920431472068E-3</c:v>
                </c:pt>
                <c:pt idx="224">
                  <c:v>8.4176688163433537E-3</c:v>
                </c:pt>
                <c:pt idx="225">
                  <c:v>8.507285761543212E-3</c:v>
                </c:pt>
                <c:pt idx="226">
                  <c:v>8.4849337663927653E-3</c:v>
                </c:pt>
                <c:pt idx="227">
                  <c:v>8.5436825014094109E-3</c:v>
                </c:pt>
                <c:pt idx="228">
                  <c:v>8.4956567078512298E-3</c:v>
                </c:pt>
                <c:pt idx="229">
                  <c:v>8.702728868675921E-3</c:v>
                </c:pt>
                <c:pt idx="230">
                  <c:v>8.1761465110438188E-3</c:v>
                </c:pt>
                <c:pt idx="231">
                  <c:v>8.3133226859023381E-3</c:v>
                </c:pt>
                <c:pt idx="232">
                  <c:v>8.3603183174361714E-3</c:v>
                </c:pt>
                <c:pt idx="233">
                  <c:v>8.6288973446216246E-3</c:v>
                </c:pt>
                <c:pt idx="234">
                  <c:v>8.4657076349923342E-3</c:v>
                </c:pt>
                <c:pt idx="235">
                  <c:v>8.6105031087385375E-3</c:v>
                </c:pt>
                <c:pt idx="236">
                  <c:v>8.5387036624236783E-3</c:v>
                </c:pt>
                <c:pt idx="237">
                  <c:v>8.4161730480878487E-3</c:v>
                </c:pt>
                <c:pt idx="238">
                  <c:v>8.4581448205630991E-3</c:v>
                </c:pt>
                <c:pt idx="239">
                  <c:v>8.3429900263757989E-3</c:v>
                </c:pt>
                <c:pt idx="240">
                  <c:v>8.4938091205328161E-3</c:v>
                </c:pt>
                <c:pt idx="241">
                  <c:v>8.4457922764345945E-3</c:v>
                </c:pt>
                <c:pt idx="242">
                  <c:v>8.4947357489215721E-3</c:v>
                </c:pt>
                <c:pt idx="243">
                  <c:v>8.5843139843984999E-3</c:v>
                </c:pt>
                <c:pt idx="244">
                  <c:v>8.3269569235524688E-3</c:v>
                </c:pt>
                <c:pt idx="245">
                  <c:v>8.3180772493142638E-3</c:v>
                </c:pt>
                <c:pt idx="246">
                  <c:v>8.3948002575957251E-3</c:v>
                </c:pt>
                <c:pt idx="247">
                  <c:v>8.4650369294766107E-3</c:v>
                </c:pt>
                <c:pt idx="248">
                  <c:v>8.3797524853537475E-3</c:v>
                </c:pt>
                <c:pt idx="249">
                  <c:v>8.3749196469541931E-3</c:v>
                </c:pt>
                <c:pt idx="250">
                  <c:v>8.6706891646319527E-3</c:v>
                </c:pt>
                <c:pt idx="251">
                  <c:v>8.4352653216522681E-3</c:v>
                </c:pt>
                <c:pt idx="252">
                  <c:v>8.4599183257003142E-3</c:v>
                </c:pt>
                <c:pt idx="253">
                  <c:v>8.4060088288397498E-3</c:v>
                </c:pt>
                <c:pt idx="254">
                  <c:v>8.4929705285540138E-3</c:v>
                </c:pt>
                <c:pt idx="255">
                  <c:v>8.5156492302562725E-3</c:v>
                </c:pt>
                <c:pt idx="256">
                  <c:v>8.5936453511941766E-3</c:v>
                </c:pt>
                <c:pt idx="257">
                  <c:v>8.6639401337338211E-3</c:v>
                </c:pt>
                <c:pt idx="258">
                  <c:v>8.2394213128376553E-3</c:v>
                </c:pt>
                <c:pt idx="259">
                  <c:v>8.2976729466332864E-3</c:v>
                </c:pt>
                <c:pt idx="260">
                  <c:v>8.2114200988511916E-3</c:v>
                </c:pt>
                <c:pt idx="261">
                  <c:v>8.4348227196976416E-3</c:v>
                </c:pt>
                <c:pt idx="262">
                  <c:v>8.2975969650136826E-3</c:v>
                </c:pt>
                <c:pt idx="263">
                  <c:v>8.4931708614085517E-3</c:v>
                </c:pt>
                <c:pt idx="264">
                  <c:v>8.4519782823016254E-3</c:v>
                </c:pt>
                <c:pt idx="265">
                  <c:v>8.3624752025130197E-3</c:v>
                </c:pt>
                <c:pt idx="266">
                  <c:v>8.2470353756667145E-3</c:v>
                </c:pt>
                <c:pt idx="267">
                  <c:v>8.3704308421383208E-3</c:v>
                </c:pt>
                <c:pt idx="268">
                  <c:v>8.4249943888786965E-3</c:v>
                </c:pt>
                <c:pt idx="269">
                  <c:v>8.3667484464306895E-3</c:v>
                </c:pt>
                <c:pt idx="270">
                  <c:v>8.4030736497671225E-3</c:v>
                </c:pt>
                <c:pt idx="271">
                  <c:v>8.5439708137639951E-3</c:v>
                </c:pt>
                <c:pt idx="272">
                  <c:v>8.263312489992505E-3</c:v>
                </c:pt>
                <c:pt idx="273">
                  <c:v>8.14937606124903E-3</c:v>
                </c:pt>
                <c:pt idx="274">
                  <c:v>8.0987674725613683E-3</c:v>
                </c:pt>
                <c:pt idx="275">
                  <c:v>8.0732005374622925E-3</c:v>
                </c:pt>
                <c:pt idx="276">
                  <c:v>8.1765198900030263E-3</c:v>
                </c:pt>
                <c:pt idx="277">
                  <c:v>8.2228124645966454E-3</c:v>
                </c:pt>
                <c:pt idx="278">
                  <c:v>8.2501226321686928E-3</c:v>
                </c:pt>
                <c:pt idx="279">
                  <c:v>8.3058495353740009E-3</c:v>
                </c:pt>
                <c:pt idx="280">
                  <c:v>8.2168408199634699E-3</c:v>
                </c:pt>
                <c:pt idx="281">
                  <c:v>8.3436989711875541E-3</c:v>
                </c:pt>
                <c:pt idx="282">
                  <c:v>8.3206683976091485E-3</c:v>
                </c:pt>
                <c:pt idx="283">
                  <c:v>8.5572316326731103E-3</c:v>
                </c:pt>
                <c:pt idx="284">
                  <c:v>8.3945561535806526E-3</c:v>
                </c:pt>
                <c:pt idx="285">
                  <c:v>8.6274962777519119E-3</c:v>
                </c:pt>
                <c:pt idx="286">
                  <c:v>8.4332514687290184E-3</c:v>
                </c:pt>
                <c:pt idx="287">
                  <c:v>8.4186969368183154E-3</c:v>
                </c:pt>
                <c:pt idx="288">
                  <c:v>8.525942485453979E-3</c:v>
                </c:pt>
                <c:pt idx="289">
                  <c:v>8.5860082561082986E-3</c:v>
                </c:pt>
                <c:pt idx="290">
                  <c:v>8.5359841246616178E-3</c:v>
                </c:pt>
                <c:pt idx="291">
                  <c:v>8.7227303707155934E-3</c:v>
                </c:pt>
                <c:pt idx="292">
                  <c:v>8.652559969858328E-3</c:v>
                </c:pt>
                <c:pt idx="293">
                  <c:v>8.5276235128659596E-3</c:v>
                </c:pt>
                <c:pt idx="294">
                  <c:v>8.5118822181408371E-3</c:v>
                </c:pt>
                <c:pt idx="295">
                  <c:v>8.3972077665070387E-3</c:v>
                </c:pt>
                <c:pt idx="296">
                  <c:v>8.5757664171440141E-3</c:v>
                </c:pt>
                <c:pt idx="297">
                  <c:v>8.6845611019544054E-3</c:v>
                </c:pt>
                <c:pt idx="298">
                  <c:v>8.6797504694816063E-3</c:v>
                </c:pt>
                <c:pt idx="299">
                  <c:v>8.7831744191789671E-3</c:v>
                </c:pt>
                <c:pt idx="300">
                  <c:v>8.4507520524338062E-3</c:v>
                </c:pt>
                <c:pt idx="301">
                  <c:v>8.4700271005779225E-3</c:v>
                </c:pt>
                <c:pt idx="302">
                  <c:v>8.3803363280398908E-3</c:v>
                </c:pt>
                <c:pt idx="303">
                  <c:v>8.5391830734987371E-3</c:v>
                </c:pt>
                <c:pt idx="304">
                  <c:v>8.6199739631782277E-3</c:v>
                </c:pt>
                <c:pt idx="305">
                  <c:v>8.7738448542031017E-3</c:v>
                </c:pt>
                <c:pt idx="306">
                  <c:v>8.542997405748003E-3</c:v>
                </c:pt>
                <c:pt idx="307">
                  <c:v>8.3249567536301042E-3</c:v>
                </c:pt>
                <c:pt idx="308">
                  <c:v>8.2467681774648933E-3</c:v>
                </c:pt>
                <c:pt idx="309">
                  <c:v>8.4464288068371481E-3</c:v>
                </c:pt>
                <c:pt idx="310">
                  <c:v>8.4349566222360929E-3</c:v>
                </c:pt>
                <c:pt idx="311">
                  <c:v>8.571746651962581E-3</c:v>
                </c:pt>
                <c:pt idx="312">
                  <c:v>8.5194065910212287E-3</c:v>
                </c:pt>
                <c:pt idx="313">
                  <c:v>8.8055383021339619E-3</c:v>
                </c:pt>
                <c:pt idx="314">
                  <c:v>8.3461353563817238E-3</c:v>
                </c:pt>
                <c:pt idx="315">
                  <c:v>8.3165799132079513E-3</c:v>
                </c:pt>
                <c:pt idx="316">
                  <c:v>8.3751402721283126E-3</c:v>
                </c:pt>
                <c:pt idx="317">
                  <c:v>8.3245530735403094E-3</c:v>
                </c:pt>
                <c:pt idx="318">
                  <c:v>8.5518148550196189E-3</c:v>
                </c:pt>
                <c:pt idx="319">
                  <c:v>8.5736893670595327E-3</c:v>
                </c:pt>
                <c:pt idx="320">
                  <c:v>8.6329593472249493E-3</c:v>
                </c:pt>
                <c:pt idx="321">
                  <c:v>8.3552484941989379E-3</c:v>
                </c:pt>
                <c:pt idx="322">
                  <c:v>8.2972923316862197E-3</c:v>
                </c:pt>
                <c:pt idx="323">
                  <c:v>8.4584650016909912E-3</c:v>
                </c:pt>
                <c:pt idx="324">
                  <c:v>8.2610614913510676E-3</c:v>
                </c:pt>
                <c:pt idx="325">
                  <c:v>8.5501656489308381E-3</c:v>
                </c:pt>
                <c:pt idx="326">
                  <c:v>8.4023091169485083E-3</c:v>
                </c:pt>
                <c:pt idx="327">
                  <c:v>8.6458011913624552E-3</c:v>
                </c:pt>
                <c:pt idx="328">
                  <c:v>8.3158453816369639E-3</c:v>
                </c:pt>
                <c:pt idx="329">
                  <c:v>8.5263166162858877E-3</c:v>
                </c:pt>
                <c:pt idx="330">
                  <c:v>8.5192568634329391E-3</c:v>
                </c:pt>
                <c:pt idx="331">
                  <c:v>8.5505911129723257E-3</c:v>
                </c:pt>
                <c:pt idx="332">
                  <c:v>8.3873084239437391E-3</c:v>
                </c:pt>
                <c:pt idx="333">
                  <c:v>8.5817576021526513E-3</c:v>
                </c:pt>
                <c:pt idx="334">
                  <c:v>8.6222764299603277E-3</c:v>
                </c:pt>
                <c:pt idx="335">
                  <c:v>8.5338344399709734E-3</c:v>
                </c:pt>
                <c:pt idx="336">
                  <c:v>8.5342205354782003E-3</c:v>
                </c:pt>
                <c:pt idx="337">
                  <c:v>8.5504672787987592E-3</c:v>
                </c:pt>
                <c:pt idx="338">
                  <c:v>8.5545509595194684E-3</c:v>
                </c:pt>
                <c:pt idx="339">
                  <c:v>8.60860133693085E-3</c:v>
                </c:pt>
                <c:pt idx="340">
                  <c:v>8.6311347449450296E-3</c:v>
                </c:pt>
                <c:pt idx="341">
                  <c:v>8.636287563360729E-3</c:v>
                </c:pt>
                <c:pt idx="342">
                  <c:v>8.4651617170864984E-3</c:v>
                </c:pt>
                <c:pt idx="343">
                  <c:v>8.5910401906614375E-3</c:v>
                </c:pt>
                <c:pt idx="344">
                  <c:v>8.6075704413704161E-3</c:v>
                </c:pt>
                <c:pt idx="345">
                  <c:v>8.6892672898739726E-3</c:v>
                </c:pt>
                <c:pt idx="346">
                  <c:v>8.6415312899501776E-3</c:v>
                </c:pt>
                <c:pt idx="347">
                  <c:v>8.6943370439582224E-3</c:v>
                </c:pt>
                <c:pt idx="348">
                  <c:v>8.7362929880224292E-3</c:v>
                </c:pt>
                <c:pt idx="349">
                  <c:v>8.6271504693250269E-3</c:v>
                </c:pt>
                <c:pt idx="350">
                  <c:v>8.5799708029533159E-3</c:v>
                </c:pt>
                <c:pt idx="351">
                  <c:v>8.6996146636375941E-3</c:v>
                </c:pt>
                <c:pt idx="352">
                  <c:v>8.5942402082851543E-3</c:v>
                </c:pt>
                <c:pt idx="353">
                  <c:v>8.7342762383357773E-3</c:v>
                </c:pt>
                <c:pt idx="354">
                  <c:v>8.6080538179989768E-3</c:v>
                </c:pt>
                <c:pt idx="355">
                  <c:v>8.7424031300395773E-3</c:v>
                </c:pt>
                <c:pt idx="356">
                  <c:v>8.446559543501906E-3</c:v>
                </c:pt>
                <c:pt idx="357">
                  <c:v>8.3871808256355488E-3</c:v>
                </c:pt>
                <c:pt idx="358">
                  <c:v>8.5073803860858058E-3</c:v>
                </c:pt>
                <c:pt idx="359">
                  <c:v>8.4823419218541807E-3</c:v>
                </c:pt>
                <c:pt idx="360">
                  <c:v>8.5494954894654723E-3</c:v>
                </c:pt>
                <c:pt idx="361">
                  <c:v>8.5468676753813252E-3</c:v>
                </c:pt>
                <c:pt idx="362">
                  <c:v>8.7534313630500162E-3</c:v>
                </c:pt>
                <c:pt idx="363">
                  <c:v>8.3935397847076862E-3</c:v>
                </c:pt>
                <c:pt idx="364">
                  <c:v>8.4572873787636497E-3</c:v>
                </c:pt>
                <c:pt idx="365">
                  <c:v>8.3730070501558795E-3</c:v>
                </c:pt>
                <c:pt idx="366">
                  <c:v>8.4234573295075051E-3</c:v>
                </c:pt>
                <c:pt idx="367">
                  <c:v>8.7091233113342232E-3</c:v>
                </c:pt>
                <c:pt idx="368">
                  <c:v>8.6552580200760162E-3</c:v>
                </c:pt>
                <c:pt idx="369">
                  <c:v>8.7112877227305714E-3</c:v>
                </c:pt>
                <c:pt idx="370">
                  <c:v>8.4093315829270512E-3</c:v>
                </c:pt>
                <c:pt idx="371">
                  <c:v>8.5577835150910646E-3</c:v>
                </c:pt>
                <c:pt idx="372">
                  <c:v>8.4555158775069857E-3</c:v>
                </c:pt>
                <c:pt idx="373">
                  <c:v>8.5555560573734469E-3</c:v>
                </c:pt>
                <c:pt idx="374">
                  <c:v>8.5309789986721292E-3</c:v>
                </c:pt>
                <c:pt idx="375">
                  <c:v>8.6593048397260279E-3</c:v>
                </c:pt>
                <c:pt idx="376">
                  <c:v>8.612774342387098E-3</c:v>
                </c:pt>
                <c:pt idx="377">
                  <c:v>8.4481833664205638E-3</c:v>
                </c:pt>
                <c:pt idx="378">
                  <c:v>8.5550613426489484E-3</c:v>
                </c:pt>
                <c:pt idx="379">
                  <c:v>8.6190447027385819E-3</c:v>
                </c:pt>
                <c:pt idx="380">
                  <c:v>8.5366312399770949E-3</c:v>
                </c:pt>
                <c:pt idx="381">
                  <c:v>8.6151614508925643E-3</c:v>
                </c:pt>
                <c:pt idx="382">
                  <c:v>8.6025775710496643E-3</c:v>
                </c:pt>
                <c:pt idx="383">
                  <c:v>8.6357271220506293E-3</c:v>
                </c:pt>
                <c:pt idx="384">
                  <c:v>8.4912726806055001E-3</c:v>
                </c:pt>
                <c:pt idx="385">
                  <c:v>8.5868868753343451E-3</c:v>
                </c:pt>
                <c:pt idx="386">
                  <c:v>8.5529477871344618E-3</c:v>
                </c:pt>
                <c:pt idx="387">
                  <c:v>8.5817719400393955E-3</c:v>
                </c:pt>
                <c:pt idx="388">
                  <c:v>8.5218842537490794E-3</c:v>
                </c:pt>
                <c:pt idx="389">
                  <c:v>8.5879655367937097E-3</c:v>
                </c:pt>
                <c:pt idx="390">
                  <c:v>8.6453252765035411E-3</c:v>
                </c:pt>
                <c:pt idx="391">
                  <c:v>8.4472775783828551E-3</c:v>
                </c:pt>
                <c:pt idx="392">
                  <c:v>8.5109949629026144E-3</c:v>
                </c:pt>
                <c:pt idx="393">
                  <c:v>8.3580289753406815E-3</c:v>
                </c:pt>
                <c:pt idx="394">
                  <c:v>8.5161403537998559E-3</c:v>
                </c:pt>
                <c:pt idx="395">
                  <c:v>8.6504320143825138E-3</c:v>
                </c:pt>
                <c:pt idx="396">
                  <c:v>8.484034100766728E-3</c:v>
                </c:pt>
                <c:pt idx="397">
                  <c:v>8.7537528726815556E-3</c:v>
                </c:pt>
                <c:pt idx="398">
                  <c:v>8.4437359131251839E-3</c:v>
                </c:pt>
                <c:pt idx="399">
                  <c:v>8.3567891673106132E-3</c:v>
                </c:pt>
                <c:pt idx="400">
                  <c:v>8.5044147672772297E-3</c:v>
                </c:pt>
                <c:pt idx="401">
                  <c:v>8.4745128941961546E-3</c:v>
                </c:pt>
                <c:pt idx="402">
                  <c:v>8.5868925173722185E-3</c:v>
                </c:pt>
                <c:pt idx="403">
                  <c:v>8.6021783541452967E-3</c:v>
                </c:pt>
                <c:pt idx="404">
                  <c:v>8.7111646332454964E-3</c:v>
                </c:pt>
                <c:pt idx="405">
                  <c:v>8.4002976780958947E-3</c:v>
                </c:pt>
                <c:pt idx="406">
                  <c:v>8.3418025023731784E-3</c:v>
                </c:pt>
                <c:pt idx="407">
                  <c:v>8.4060495381513157E-3</c:v>
                </c:pt>
                <c:pt idx="408">
                  <c:v>8.4385937008575208E-3</c:v>
                </c:pt>
                <c:pt idx="409">
                  <c:v>8.5188728512268184E-3</c:v>
                </c:pt>
                <c:pt idx="410">
                  <c:v>8.6351475203719167E-3</c:v>
                </c:pt>
                <c:pt idx="411">
                  <c:v>8.2637528167118657E-3</c:v>
                </c:pt>
                <c:pt idx="412">
                  <c:v>8.4089882029469674E-3</c:v>
                </c:pt>
                <c:pt idx="413">
                  <c:v>8.557404196372239E-3</c:v>
                </c:pt>
                <c:pt idx="414">
                  <c:v>8.6383112372045885E-3</c:v>
                </c:pt>
                <c:pt idx="415">
                  <c:v>8.6030873064032089E-3</c:v>
                </c:pt>
                <c:pt idx="416">
                  <c:v>8.5944403197984257E-3</c:v>
                </c:pt>
                <c:pt idx="417">
                  <c:v>8.3849555707624021E-3</c:v>
                </c:pt>
                <c:pt idx="418">
                  <c:v>8.4647323614400818E-3</c:v>
                </c:pt>
                <c:pt idx="419">
                  <c:v>8.5924754351802447E-3</c:v>
                </c:pt>
                <c:pt idx="420">
                  <c:v>8.541127612137548E-3</c:v>
                </c:pt>
                <c:pt idx="421">
                  <c:v>8.5664422707230417E-3</c:v>
                </c:pt>
                <c:pt idx="422">
                  <c:v>8.6806541732382132E-3</c:v>
                </c:pt>
                <c:pt idx="423">
                  <c:v>8.419669963880938E-3</c:v>
                </c:pt>
                <c:pt idx="424">
                  <c:v>8.4585657481508047E-3</c:v>
                </c:pt>
                <c:pt idx="425">
                  <c:v>8.706953976297194E-3</c:v>
                </c:pt>
                <c:pt idx="426">
                  <c:v>8.6900315375253532E-3</c:v>
                </c:pt>
                <c:pt idx="427">
                  <c:v>8.6461809068664325E-3</c:v>
                </c:pt>
                <c:pt idx="428">
                  <c:v>8.6970789704025175E-3</c:v>
                </c:pt>
                <c:pt idx="429">
                  <c:v>8.5295594257030084E-3</c:v>
                </c:pt>
                <c:pt idx="430">
                  <c:v>8.4976482165411045E-3</c:v>
                </c:pt>
                <c:pt idx="431">
                  <c:v>8.5344887575344447E-3</c:v>
                </c:pt>
                <c:pt idx="432">
                  <c:v>8.4056343329821509E-3</c:v>
                </c:pt>
                <c:pt idx="433">
                  <c:v>8.5769841969380953E-3</c:v>
                </c:pt>
                <c:pt idx="434">
                  <c:v>8.5635527209677199E-3</c:v>
                </c:pt>
                <c:pt idx="435">
                  <c:v>8.6115806350013074E-3</c:v>
                </c:pt>
                <c:pt idx="436">
                  <c:v>8.5941960756378954E-3</c:v>
                </c:pt>
                <c:pt idx="437">
                  <c:v>8.7108578616653908E-3</c:v>
                </c:pt>
                <c:pt idx="438">
                  <c:v>8.7434729860145829E-3</c:v>
                </c:pt>
                <c:pt idx="439">
                  <c:v>8.6866447312319208E-3</c:v>
                </c:pt>
                <c:pt idx="440">
                  <c:v>8.7727555480504142E-3</c:v>
                </c:pt>
                <c:pt idx="441">
                  <c:v>8.6825424836225393E-3</c:v>
                </c:pt>
                <c:pt idx="442">
                  <c:v>8.7210035155100597E-3</c:v>
                </c:pt>
                <c:pt idx="443">
                  <c:v>8.7921969078995823E-3</c:v>
                </c:pt>
                <c:pt idx="444">
                  <c:v>8.7824412923906102E-3</c:v>
                </c:pt>
                <c:pt idx="445">
                  <c:v>8.8369518249230006E-3</c:v>
                </c:pt>
                <c:pt idx="446">
                  <c:v>8.8554800679628218E-3</c:v>
                </c:pt>
                <c:pt idx="447">
                  <c:v>8.8053334204624516E-3</c:v>
                </c:pt>
                <c:pt idx="448">
                  <c:v>8.5540144693719289E-3</c:v>
                </c:pt>
                <c:pt idx="449">
                  <c:v>8.8929103777069286E-3</c:v>
                </c:pt>
                <c:pt idx="450">
                  <c:v>8.7977478817823206E-3</c:v>
                </c:pt>
                <c:pt idx="451">
                  <c:v>8.8302047615521455E-3</c:v>
                </c:pt>
                <c:pt idx="452">
                  <c:v>8.8802882743129162E-3</c:v>
                </c:pt>
                <c:pt idx="453">
                  <c:v>8.9070991437451563E-3</c:v>
                </c:pt>
                <c:pt idx="454">
                  <c:v>8.7278731254884067E-3</c:v>
                </c:pt>
                <c:pt idx="455">
                  <c:v>8.89408453293942E-3</c:v>
                </c:pt>
                <c:pt idx="456">
                  <c:v>8.8405988685018189E-3</c:v>
                </c:pt>
                <c:pt idx="457">
                  <c:v>8.8904963243145296E-3</c:v>
                </c:pt>
                <c:pt idx="458">
                  <c:v>9.0141657442312419E-3</c:v>
                </c:pt>
                <c:pt idx="459">
                  <c:v>8.7346977690729265E-3</c:v>
                </c:pt>
                <c:pt idx="460">
                  <c:v>8.7785776461660331E-3</c:v>
                </c:pt>
                <c:pt idx="461">
                  <c:v>9.0091408747080166E-3</c:v>
                </c:pt>
                <c:pt idx="462">
                  <c:v>9.0051703185758791E-3</c:v>
                </c:pt>
                <c:pt idx="463">
                  <c:v>9.0425666466365795E-3</c:v>
                </c:pt>
                <c:pt idx="464">
                  <c:v>9.1064756574710092E-3</c:v>
                </c:pt>
                <c:pt idx="465">
                  <c:v>8.8894982713314183E-3</c:v>
                </c:pt>
                <c:pt idx="466">
                  <c:v>8.828428044605317E-3</c:v>
                </c:pt>
                <c:pt idx="467">
                  <c:v>9.181600359174244E-3</c:v>
                </c:pt>
                <c:pt idx="468">
                  <c:v>9.1237427779744841E-3</c:v>
                </c:pt>
                <c:pt idx="469">
                  <c:v>9.2735110147256598E-3</c:v>
                </c:pt>
                <c:pt idx="470">
                  <c:v>9.1901579174278099E-3</c:v>
                </c:pt>
                <c:pt idx="471">
                  <c:v>9.1450460720470719E-3</c:v>
                </c:pt>
                <c:pt idx="472">
                  <c:v>9.0331977991967832E-3</c:v>
                </c:pt>
                <c:pt idx="473">
                  <c:v>9.1586121898513048E-3</c:v>
                </c:pt>
                <c:pt idx="474">
                  <c:v>9.1595488082343007E-3</c:v>
                </c:pt>
                <c:pt idx="475">
                  <c:v>9.2073856293408054E-3</c:v>
                </c:pt>
                <c:pt idx="476">
                  <c:v>9.1455715465869648E-3</c:v>
                </c:pt>
                <c:pt idx="477">
                  <c:v>8.9939497119937099E-3</c:v>
                </c:pt>
                <c:pt idx="478">
                  <c:v>9.0807930254437601E-3</c:v>
                </c:pt>
                <c:pt idx="479">
                  <c:v>9.0917042307739147E-3</c:v>
                </c:pt>
                <c:pt idx="480">
                  <c:v>9.3586742574224974E-3</c:v>
                </c:pt>
                <c:pt idx="481">
                  <c:v>9.3516879212527469E-3</c:v>
                </c:pt>
                <c:pt idx="482">
                  <c:v>9.3684894780988182E-3</c:v>
                </c:pt>
                <c:pt idx="483">
                  <c:v>9.0628402508530041E-3</c:v>
                </c:pt>
                <c:pt idx="484">
                  <c:v>9.2520147617129716E-3</c:v>
                </c:pt>
                <c:pt idx="485">
                  <c:v>9.1749095312675197E-3</c:v>
                </c:pt>
                <c:pt idx="486">
                  <c:v>9.3370875059899279E-3</c:v>
                </c:pt>
                <c:pt idx="487">
                  <c:v>9.4234210029711142E-3</c:v>
                </c:pt>
                <c:pt idx="488">
                  <c:v>9.3686660335438807E-3</c:v>
                </c:pt>
                <c:pt idx="489">
                  <c:v>8.9777364249238444E-3</c:v>
                </c:pt>
                <c:pt idx="490">
                  <c:v>9.0957712482850513E-3</c:v>
                </c:pt>
                <c:pt idx="491">
                  <c:v>9.2139554973267191E-3</c:v>
                </c:pt>
                <c:pt idx="492">
                  <c:v>9.1277440946463794E-3</c:v>
                </c:pt>
                <c:pt idx="493">
                  <c:v>9.2195110569113937E-3</c:v>
                </c:pt>
                <c:pt idx="494">
                  <c:v>9.3415400138755975E-3</c:v>
                </c:pt>
                <c:pt idx="495">
                  <c:v>9.2619089388709698E-3</c:v>
                </c:pt>
                <c:pt idx="496">
                  <c:v>9.178434918772781E-3</c:v>
                </c:pt>
                <c:pt idx="497">
                  <c:v>9.3989011231080718E-3</c:v>
                </c:pt>
                <c:pt idx="498">
                  <c:v>9.4097957276526346E-3</c:v>
                </c:pt>
                <c:pt idx="499">
                  <c:v>9.4048834144475329E-3</c:v>
                </c:pt>
                <c:pt idx="500">
                  <c:v>9.4403200126291185E-3</c:v>
                </c:pt>
                <c:pt idx="501">
                  <c:v>9.5842642820541148E-3</c:v>
                </c:pt>
                <c:pt idx="502">
                  <c:v>9.4095159299445608E-3</c:v>
                </c:pt>
                <c:pt idx="503">
                  <c:v>9.2933133911183279E-3</c:v>
                </c:pt>
                <c:pt idx="504">
                  <c:v>9.5099248157199945E-3</c:v>
                </c:pt>
                <c:pt idx="505">
                  <c:v>9.483189244708555E-3</c:v>
                </c:pt>
                <c:pt idx="506">
                  <c:v>9.7537006121066038E-3</c:v>
                </c:pt>
                <c:pt idx="507">
                  <c:v>9.6791764864008964E-3</c:v>
                </c:pt>
                <c:pt idx="508">
                  <c:v>9.783434429323298E-3</c:v>
                </c:pt>
                <c:pt idx="509">
                  <c:v>9.4168978486152931E-3</c:v>
                </c:pt>
                <c:pt idx="510">
                  <c:v>9.3514645872052118E-3</c:v>
                </c:pt>
                <c:pt idx="511">
                  <c:v>9.6387464394688399E-3</c:v>
                </c:pt>
                <c:pt idx="512">
                  <c:v>9.4963140331198546E-3</c:v>
                </c:pt>
                <c:pt idx="513">
                  <c:v>9.594534477596426E-3</c:v>
                </c:pt>
                <c:pt idx="514">
                  <c:v>9.6499978327374003E-3</c:v>
                </c:pt>
                <c:pt idx="515">
                  <c:v>9.685954258191248E-3</c:v>
                </c:pt>
                <c:pt idx="516">
                  <c:v>9.2678895456046965E-3</c:v>
                </c:pt>
                <c:pt idx="517">
                  <c:v>9.5994358633801867E-3</c:v>
                </c:pt>
                <c:pt idx="518">
                  <c:v>9.4857349802843893E-3</c:v>
                </c:pt>
                <c:pt idx="519">
                  <c:v>9.6945530273838624E-3</c:v>
                </c:pt>
                <c:pt idx="520">
                  <c:v>9.6295782734784653E-3</c:v>
                </c:pt>
                <c:pt idx="521">
                  <c:v>9.6633870823046343E-3</c:v>
                </c:pt>
                <c:pt idx="522">
                  <c:v>9.7283971225443962E-3</c:v>
                </c:pt>
                <c:pt idx="523">
                  <c:v>9.6255965850321167E-3</c:v>
                </c:pt>
                <c:pt idx="524">
                  <c:v>9.8833957344995078E-3</c:v>
                </c:pt>
                <c:pt idx="525">
                  <c:v>9.8350894680266487E-3</c:v>
                </c:pt>
                <c:pt idx="526">
                  <c:v>9.7891548807485466E-3</c:v>
                </c:pt>
                <c:pt idx="527">
                  <c:v>9.9866231811768843E-3</c:v>
                </c:pt>
                <c:pt idx="528">
                  <c:v>9.9650076116563503E-3</c:v>
                </c:pt>
                <c:pt idx="529">
                  <c:v>9.903114283556497E-3</c:v>
                </c:pt>
                <c:pt idx="530">
                  <c:v>9.5807599785163369E-3</c:v>
                </c:pt>
                <c:pt idx="531">
                  <c:v>9.8263683295184995E-3</c:v>
                </c:pt>
                <c:pt idx="532">
                  <c:v>9.6574533409029568E-3</c:v>
                </c:pt>
                <c:pt idx="533">
                  <c:v>9.7924704833547652E-3</c:v>
                </c:pt>
                <c:pt idx="534">
                  <c:v>9.89032903471097E-3</c:v>
                </c:pt>
                <c:pt idx="535">
                  <c:v>9.8052564609152036E-3</c:v>
                </c:pt>
                <c:pt idx="536">
                  <c:v>1.0033545614151875E-2</c:v>
                </c:pt>
                <c:pt idx="537">
                  <c:v>9.8812985029206307E-3</c:v>
                </c:pt>
                <c:pt idx="538">
                  <c:v>9.7558285583081959E-3</c:v>
                </c:pt>
                <c:pt idx="539">
                  <c:v>9.9333828688133868E-3</c:v>
                </c:pt>
                <c:pt idx="540">
                  <c:v>9.7533963852954077E-3</c:v>
                </c:pt>
                <c:pt idx="541">
                  <c:v>9.8626014283385525E-3</c:v>
                </c:pt>
                <c:pt idx="542">
                  <c:v>1.0031705123094854E-2</c:v>
                </c:pt>
                <c:pt idx="543">
                  <c:v>1.017530920216855E-2</c:v>
                </c:pt>
                <c:pt idx="544">
                  <c:v>9.8100272974735898E-3</c:v>
                </c:pt>
                <c:pt idx="545">
                  <c:v>9.8084675603500229E-3</c:v>
                </c:pt>
                <c:pt idx="546">
                  <c:v>1.0020237472204808E-2</c:v>
                </c:pt>
                <c:pt idx="547">
                  <c:v>9.9860297560890494E-3</c:v>
                </c:pt>
                <c:pt idx="548">
                  <c:v>1.0030172146504887E-2</c:v>
                </c:pt>
                <c:pt idx="549">
                  <c:v>1.0309548895334347E-2</c:v>
                </c:pt>
                <c:pt idx="550">
                  <c:v>1.0361512564924466E-2</c:v>
                </c:pt>
                <c:pt idx="551">
                  <c:v>1.0269487030789949E-2</c:v>
                </c:pt>
                <c:pt idx="552">
                  <c:v>1.0168730105813562E-2</c:v>
                </c:pt>
                <c:pt idx="553">
                  <c:v>1.0253543778073516E-2</c:v>
                </c:pt>
                <c:pt idx="554">
                  <c:v>1.0355077590647287E-2</c:v>
                </c:pt>
                <c:pt idx="555">
                  <c:v>1.0195035208050259E-2</c:v>
                </c:pt>
                <c:pt idx="556">
                  <c:v>1.0400713505339654E-2</c:v>
                </c:pt>
                <c:pt idx="557">
                  <c:v>1.0275145501447218E-2</c:v>
                </c:pt>
                <c:pt idx="558">
                  <c:v>1.0130586240077694E-2</c:v>
                </c:pt>
                <c:pt idx="559">
                  <c:v>1.042464138526928E-2</c:v>
                </c:pt>
                <c:pt idx="560">
                  <c:v>1.0281388039138618E-2</c:v>
                </c:pt>
                <c:pt idx="561">
                  <c:v>1.046412701677823E-2</c:v>
                </c:pt>
                <c:pt idx="562">
                  <c:v>1.0472633332680337E-2</c:v>
                </c:pt>
                <c:pt idx="563">
                  <c:v>1.0586641837972959E-2</c:v>
                </c:pt>
                <c:pt idx="564">
                  <c:v>1.0553639854706949E-2</c:v>
                </c:pt>
                <c:pt idx="565">
                  <c:v>1.0254846960701197E-2</c:v>
                </c:pt>
                <c:pt idx="566">
                  <c:v>1.0434729020958171E-2</c:v>
                </c:pt>
                <c:pt idx="567">
                  <c:v>1.0587638214763006E-2</c:v>
                </c:pt>
                <c:pt idx="568">
                  <c:v>1.063129953106251E-2</c:v>
                </c:pt>
                <c:pt idx="569">
                  <c:v>1.0706004603646469E-2</c:v>
                </c:pt>
                <c:pt idx="570">
                  <c:v>1.0573640112220192E-2</c:v>
                </c:pt>
                <c:pt idx="571">
                  <c:v>1.0601696980155768E-2</c:v>
                </c:pt>
                <c:pt idx="572">
                  <c:v>1.0374550855028525E-2</c:v>
                </c:pt>
                <c:pt idx="573">
                  <c:v>1.0574146552182277E-2</c:v>
                </c:pt>
                <c:pt idx="574">
                  <c:v>1.0481211109485619E-2</c:v>
                </c:pt>
                <c:pt idx="575">
                  <c:v>1.0620422910803994E-2</c:v>
                </c:pt>
                <c:pt idx="576">
                  <c:v>1.0583787572931621E-2</c:v>
                </c:pt>
                <c:pt idx="577">
                  <c:v>1.0674670505188151E-2</c:v>
                </c:pt>
                <c:pt idx="578">
                  <c:v>1.0907682821975493E-2</c:v>
                </c:pt>
                <c:pt idx="579">
                  <c:v>1.0520112823914029E-2</c:v>
                </c:pt>
                <c:pt idx="580">
                  <c:v>1.08872819041537E-2</c:v>
                </c:pt>
                <c:pt idx="581">
                  <c:v>1.0837241375956576E-2</c:v>
                </c:pt>
                <c:pt idx="582">
                  <c:v>1.0774119288234772E-2</c:v>
                </c:pt>
                <c:pt idx="583">
                  <c:v>1.0727949172441339E-2</c:v>
                </c:pt>
                <c:pt idx="584">
                  <c:v>1.0803949291177721E-2</c:v>
                </c:pt>
                <c:pt idx="585">
                  <c:v>1.104259803051099E-2</c:v>
                </c:pt>
                <c:pt idx="586">
                  <c:v>1.0657945731080278E-2</c:v>
                </c:pt>
                <c:pt idx="587">
                  <c:v>1.0687038259156144E-2</c:v>
                </c:pt>
                <c:pt idx="588">
                  <c:v>1.0879777708105505E-2</c:v>
                </c:pt>
                <c:pt idx="589">
                  <c:v>1.0840475732128102E-2</c:v>
                </c:pt>
                <c:pt idx="590">
                  <c:v>1.0891060217205083E-2</c:v>
                </c:pt>
                <c:pt idx="591">
                  <c:v>1.1229162245643324E-2</c:v>
                </c:pt>
                <c:pt idx="592">
                  <c:v>1.1128366004399634E-2</c:v>
                </c:pt>
                <c:pt idx="593">
                  <c:v>1.0804864594645285E-2</c:v>
                </c:pt>
                <c:pt idx="594">
                  <c:v>1.0866075734984843E-2</c:v>
                </c:pt>
                <c:pt idx="595">
                  <c:v>1.1137878045159496E-2</c:v>
                </c:pt>
                <c:pt idx="596">
                  <c:v>1.1006612994529805E-2</c:v>
                </c:pt>
                <c:pt idx="597">
                  <c:v>1.1201896507320026E-2</c:v>
                </c:pt>
                <c:pt idx="598">
                  <c:v>1.0989208531851164E-2</c:v>
                </c:pt>
                <c:pt idx="599">
                  <c:v>1.1281103670684552E-2</c:v>
                </c:pt>
                <c:pt idx="600">
                  <c:v>1.1029742933307369E-2</c:v>
                </c:pt>
                <c:pt idx="601">
                  <c:v>1.0945384891750684E-2</c:v>
                </c:pt>
                <c:pt idx="602">
                  <c:v>1.1202531321583048E-2</c:v>
                </c:pt>
                <c:pt idx="603">
                  <c:v>1.1048535447298209E-2</c:v>
                </c:pt>
                <c:pt idx="604">
                  <c:v>1.1172092379265848E-2</c:v>
                </c:pt>
                <c:pt idx="605">
                  <c:v>1.1132645623376302E-2</c:v>
                </c:pt>
                <c:pt idx="606">
                  <c:v>1.1464104858242851E-2</c:v>
                </c:pt>
                <c:pt idx="607">
                  <c:v>1.1182601373120509E-2</c:v>
                </c:pt>
                <c:pt idx="608">
                  <c:v>1.1220757760386106E-2</c:v>
                </c:pt>
                <c:pt idx="609">
                  <c:v>1.1236882609679659E-2</c:v>
                </c:pt>
                <c:pt idx="610">
                  <c:v>1.1549145694140854E-2</c:v>
                </c:pt>
                <c:pt idx="611">
                  <c:v>1.1441219697752528E-2</c:v>
                </c:pt>
                <c:pt idx="612">
                  <c:v>1.1422778578320362E-2</c:v>
                </c:pt>
                <c:pt idx="613">
                  <c:v>1.1286618293763793E-2</c:v>
                </c:pt>
                <c:pt idx="614">
                  <c:v>1.1134291604401046E-2</c:v>
                </c:pt>
                <c:pt idx="615">
                  <c:v>1.1324132719090232E-2</c:v>
                </c:pt>
                <c:pt idx="616">
                  <c:v>1.1370310270497799E-2</c:v>
                </c:pt>
                <c:pt idx="617">
                  <c:v>1.1586888240433756E-2</c:v>
                </c:pt>
                <c:pt idx="618">
                  <c:v>1.1398242352279859E-2</c:v>
                </c:pt>
                <c:pt idx="619">
                  <c:v>1.1554920636254322E-2</c:v>
                </c:pt>
                <c:pt idx="620">
                  <c:v>1.1563453337557943E-2</c:v>
                </c:pt>
                <c:pt idx="621">
                  <c:v>1.1290259366659613E-2</c:v>
                </c:pt>
                <c:pt idx="622">
                  <c:v>1.1516174326812555E-2</c:v>
                </c:pt>
                <c:pt idx="623">
                  <c:v>1.1609956288532045E-2</c:v>
                </c:pt>
                <c:pt idx="624">
                  <c:v>1.1709032057135275E-2</c:v>
                </c:pt>
                <c:pt idx="625">
                  <c:v>1.1728072519248262E-2</c:v>
                </c:pt>
                <c:pt idx="626">
                  <c:v>1.1586166298030219E-2</c:v>
                </c:pt>
                <c:pt idx="627">
                  <c:v>1.1817837484108218E-2</c:v>
                </c:pt>
                <c:pt idx="628">
                  <c:v>1.1478794787688724E-2</c:v>
                </c:pt>
                <c:pt idx="629">
                  <c:v>1.1683616052618221E-2</c:v>
                </c:pt>
                <c:pt idx="630">
                  <c:v>1.174668404179755E-2</c:v>
                </c:pt>
                <c:pt idx="631">
                  <c:v>1.1668281670264641E-2</c:v>
                </c:pt>
                <c:pt idx="632">
                  <c:v>1.1784533572597762E-2</c:v>
                </c:pt>
                <c:pt idx="633">
                  <c:v>1.17620853801937E-2</c:v>
                </c:pt>
                <c:pt idx="634">
                  <c:v>1.1895917196231603E-2</c:v>
                </c:pt>
                <c:pt idx="635">
                  <c:v>1.1574210850217117E-2</c:v>
                </c:pt>
                <c:pt idx="636">
                  <c:v>1.1766175276818251E-2</c:v>
                </c:pt>
                <c:pt idx="637">
                  <c:v>1.1801802972975452E-2</c:v>
                </c:pt>
                <c:pt idx="638">
                  <c:v>1.1686974583702119E-2</c:v>
                </c:pt>
                <c:pt idx="639">
                  <c:v>1.1843166785841594E-2</c:v>
                </c:pt>
                <c:pt idx="640">
                  <c:v>1.1861596602921293E-2</c:v>
                </c:pt>
                <c:pt idx="641">
                  <c:v>1.1993898364628898E-2</c:v>
                </c:pt>
                <c:pt idx="642">
                  <c:v>1.1503121481605488E-2</c:v>
                </c:pt>
                <c:pt idx="643">
                  <c:v>1.1644136399203732E-2</c:v>
                </c:pt>
                <c:pt idx="644">
                  <c:v>1.1960289021154796E-2</c:v>
                </c:pt>
                <c:pt idx="645">
                  <c:v>1.1769438486043237E-2</c:v>
                </c:pt>
                <c:pt idx="646">
                  <c:v>1.2049830184347498E-2</c:v>
                </c:pt>
                <c:pt idx="647">
                  <c:v>1.198795137133952E-2</c:v>
                </c:pt>
                <c:pt idx="648">
                  <c:v>1.2153161610282917E-2</c:v>
                </c:pt>
                <c:pt idx="649">
                  <c:v>1.1802375571244967E-2</c:v>
                </c:pt>
                <c:pt idx="650">
                  <c:v>1.1949547046913148E-2</c:v>
                </c:pt>
                <c:pt idx="651">
                  <c:v>1.206764641296547E-2</c:v>
                </c:pt>
                <c:pt idx="652">
                  <c:v>1.1990670667264319E-2</c:v>
                </c:pt>
                <c:pt idx="653">
                  <c:v>1.2032664331672962E-2</c:v>
                </c:pt>
                <c:pt idx="654">
                  <c:v>1.2001948672735069E-2</c:v>
                </c:pt>
                <c:pt idx="655">
                  <c:v>1.2306721532755209E-2</c:v>
                </c:pt>
                <c:pt idx="656">
                  <c:v>1.1890629047373204E-2</c:v>
                </c:pt>
                <c:pt idx="657">
                  <c:v>1.2005534572673802E-2</c:v>
                </c:pt>
                <c:pt idx="658">
                  <c:v>1.2037826943262173E-2</c:v>
                </c:pt>
                <c:pt idx="659">
                  <c:v>1.2170472904572533E-2</c:v>
                </c:pt>
                <c:pt idx="660">
                  <c:v>1.226199871323456E-2</c:v>
                </c:pt>
                <c:pt idx="661">
                  <c:v>1.2061020193281449E-2</c:v>
                </c:pt>
                <c:pt idx="662">
                  <c:v>1.2300826152700358E-2</c:v>
                </c:pt>
                <c:pt idx="663">
                  <c:v>1.1961550177908259E-2</c:v>
                </c:pt>
                <c:pt idx="664">
                  <c:v>1.2119997655082128E-2</c:v>
                </c:pt>
                <c:pt idx="665">
                  <c:v>1.234214904674312E-2</c:v>
                </c:pt>
                <c:pt idx="666">
                  <c:v>1.2275334798179745E-2</c:v>
                </c:pt>
                <c:pt idx="667">
                  <c:v>1.2359992034246106E-2</c:v>
                </c:pt>
                <c:pt idx="668">
                  <c:v>1.2420113337209946E-2</c:v>
                </c:pt>
                <c:pt idx="669">
                  <c:v>1.2570336809406864E-2</c:v>
                </c:pt>
                <c:pt idx="670">
                  <c:v>1.1907263129574739E-2</c:v>
                </c:pt>
                <c:pt idx="671">
                  <c:v>1.2250616142598012E-2</c:v>
                </c:pt>
                <c:pt idx="672">
                  <c:v>1.2312425723611574E-2</c:v>
                </c:pt>
                <c:pt idx="673">
                  <c:v>1.2493632501790206E-2</c:v>
                </c:pt>
                <c:pt idx="674">
                  <c:v>1.2379333102023216E-2</c:v>
                </c:pt>
                <c:pt idx="675">
                  <c:v>1.2387072083267883E-2</c:v>
                </c:pt>
                <c:pt idx="676">
                  <c:v>1.2457441859093704E-2</c:v>
                </c:pt>
                <c:pt idx="677">
                  <c:v>1.2107016652717507E-2</c:v>
                </c:pt>
                <c:pt idx="678">
                  <c:v>1.2566351116976694E-2</c:v>
                </c:pt>
                <c:pt idx="679">
                  <c:v>1.2423960997471034E-2</c:v>
                </c:pt>
                <c:pt idx="680">
                  <c:v>1.2502879837614132E-2</c:v>
                </c:pt>
                <c:pt idx="681">
                  <c:v>1.2496712630888987E-2</c:v>
                </c:pt>
                <c:pt idx="682">
                  <c:v>1.2753598224557853E-2</c:v>
                </c:pt>
                <c:pt idx="683">
                  <c:v>1.2596239340747073E-2</c:v>
                </c:pt>
                <c:pt idx="684">
                  <c:v>1.2132565040269556E-2</c:v>
                </c:pt>
                <c:pt idx="685">
                  <c:v>1.2708142744556597E-2</c:v>
                </c:pt>
                <c:pt idx="686">
                  <c:v>1.2449038205255971E-2</c:v>
                </c:pt>
                <c:pt idx="687">
                  <c:v>1.2694027275227254E-2</c:v>
                </c:pt>
                <c:pt idx="688">
                  <c:v>1.256243278864598E-2</c:v>
                </c:pt>
                <c:pt idx="689">
                  <c:v>1.2612291499910579E-2</c:v>
                </c:pt>
                <c:pt idx="690">
                  <c:v>1.2662379713161385E-2</c:v>
                </c:pt>
                <c:pt idx="691">
                  <c:v>1.234732010158418E-2</c:v>
                </c:pt>
                <c:pt idx="692">
                  <c:v>1.2584443432713073E-2</c:v>
                </c:pt>
                <c:pt idx="693">
                  <c:v>1.2705823561785E-2</c:v>
                </c:pt>
                <c:pt idx="694">
                  <c:v>1.2923035044718586E-2</c:v>
                </c:pt>
                <c:pt idx="695">
                  <c:v>1.2806708707667857E-2</c:v>
                </c:pt>
                <c:pt idx="696">
                  <c:v>1.2789815024878136E-2</c:v>
                </c:pt>
                <c:pt idx="697">
                  <c:v>1.2831695618711824E-2</c:v>
                </c:pt>
                <c:pt idx="698">
                  <c:v>1.2479386593222296E-2</c:v>
                </c:pt>
                <c:pt idx="699">
                  <c:v>1.2742408392650378E-2</c:v>
                </c:pt>
                <c:pt idx="700">
                  <c:v>1.2749199991985507E-2</c:v>
                </c:pt>
                <c:pt idx="701">
                  <c:v>1.2871217475800624E-2</c:v>
                </c:pt>
                <c:pt idx="702">
                  <c:v>1.275622183703236E-2</c:v>
                </c:pt>
                <c:pt idx="703">
                  <c:v>1.2781797560482495E-2</c:v>
                </c:pt>
                <c:pt idx="704">
                  <c:v>1.2853877489462725E-2</c:v>
                </c:pt>
                <c:pt idx="705">
                  <c:v>1.2562424829643874E-2</c:v>
                </c:pt>
                <c:pt idx="706">
                  <c:v>1.2820242106935435E-2</c:v>
                </c:pt>
                <c:pt idx="707">
                  <c:v>1.2907177026884514E-2</c:v>
                </c:pt>
                <c:pt idx="708">
                  <c:v>1.3029932560563338E-2</c:v>
                </c:pt>
                <c:pt idx="709">
                  <c:v>1.2989164790077438E-2</c:v>
                </c:pt>
                <c:pt idx="710">
                  <c:v>1.3159487856208824E-2</c:v>
                </c:pt>
                <c:pt idx="711">
                  <c:v>1.2728849623413509E-2</c:v>
                </c:pt>
                <c:pt idx="712">
                  <c:v>1.2992891138627565E-2</c:v>
                </c:pt>
                <c:pt idx="713">
                  <c:v>1.2936158413886399E-2</c:v>
                </c:pt>
                <c:pt idx="714">
                  <c:v>1.3032764987576327E-2</c:v>
                </c:pt>
                <c:pt idx="715">
                  <c:v>1.3031293568360578E-2</c:v>
                </c:pt>
                <c:pt idx="716">
                  <c:v>1.3128486155744419E-2</c:v>
                </c:pt>
                <c:pt idx="717">
                  <c:v>1.268056451863935E-2</c:v>
                </c:pt>
                <c:pt idx="718">
                  <c:v>1.2956638777182439E-2</c:v>
                </c:pt>
                <c:pt idx="719">
                  <c:v>1.3080270316749222E-2</c:v>
                </c:pt>
                <c:pt idx="720">
                  <c:v>1.3371721584509373E-2</c:v>
                </c:pt>
                <c:pt idx="721">
                  <c:v>1.3024545334257679E-2</c:v>
                </c:pt>
                <c:pt idx="722">
                  <c:v>1.3220412270346909E-2</c:v>
                </c:pt>
                <c:pt idx="723">
                  <c:v>1.2792388091082529E-2</c:v>
                </c:pt>
                <c:pt idx="724">
                  <c:v>1.3162563502162525E-2</c:v>
                </c:pt>
                <c:pt idx="725">
                  <c:v>1.3130066912757997E-2</c:v>
                </c:pt>
                <c:pt idx="726">
                  <c:v>1.312136298982949E-2</c:v>
                </c:pt>
                <c:pt idx="727">
                  <c:v>1.323821730808377E-2</c:v>
                </c:pt>
                <c:pt idx="728">
                  <c:v>1.3371216975741524E-2</c:v>
                </c:pt>
                <c:pt idx="729">
                  <c:v>1.2652552696287549E-2</c:v>
                </c:pt>
                <c:pt idx="730">
                  <c:v>1.3162341672059295E-2</c:v>
                </c:pt>
                <c:pt idx="731">
                  <c:v>1.3122069356650296E-2</c:v>
                </c:pt>
                <c:pt idx="732">
                  <c:v>1.3239915142926781E-2</c:v>
                </c:pt>
                <c:pt idx="733">
                  <c:v>1.3197038843495861E-2</c:v>
                </c:pt>
                <c:pt idx="734">
                  <c:v>1.3294731997661974E-2</c:v>
                </c:pt>
                <c:pt idx="735">
                  <c:v>1.2741595639489674E-2</c:v>
                </c:pt>
                <c:pt idx="736">
                  <c:v>1.3288852126355818E-2</c:v>
                </c:pt>
                <c:pt idx="737">
                  <c:v>1.3242632721333974E-2</c:v>
                </c:pt>
                <c:pt idx="738">
                  <c:v>1.3460064604127421E-2</c:v>
                </c:pt>
                <c:pt idx="739">
                  <c:v>1.3249516460005488E-2</c:v>
                </c:pt>
                <c:pt idx="740">
                  <c:v>1.3453175681774407E-2</c:v>
                </c:pt>
                <c:pt idx="741">
                  <c:v>1.3028516347927984E-2</c:v>
                </c:pt>
                <c:pt idx="742">
                  <c:v>1.2975198590170553E-2</c:v>
                </c:pt>
                <c:pt idx="743">
                  <c:v>1.336221758702032E-2</c:v>
                </c:pt>
                <c:pt idx="744">
                  <c:v>1.3201367346751845E-2</c:v>
                </c:pt>
                <c:pt idx="745">
                  <c:v>1.3267937063911731E-2</c:v>
                </c:pt>
                <c:pt idx="746">
                  <c:v>1.3246732094294389E-2</c:v>
                </c:pt>
                <c:pt idx="747">
                  <c:v>1.2894298493501934E-2</c:v>
                </c:pt>
                <c:pt idx="748">
                  <c:v>1.3277961423927098E-2</c:v>
                </c:pt>
                <c:pt idx="749">
                  <c:v>1.3396694789415202E-2</c:v>
                </c:pt>
                <c:pt idx="750">
                  <c:v>1.3391344202110699E-2</c:v>
                </c:pt>
                <c:pt idx="751">
                  <c:v>1.3459762618717031E-2</c:v>
                </c:pt>
                <c:pt idx="752">
                  <c:v>1.3287229004491048E-2</c:v>
                </c:pt>
                <c:pt idx="753">
                  <c:v>1.304510551231077E-2</c:v>
                </c:pt>
                <c:pt idx="754">
                  <c:v>1.325238051406355E-2</c:v>
                </c:pt>
                <c:pt idx="755">
                  <c:v>1.3507567658394608E-2</c:v>
                </c:pt>
                <c:pt idx="756">
                  <c:v>1.3495110874186074E-2</c:v>
                </c:pt>
                <c:pt idx="757">
                  <c:v>1.355745998660105E-2</c:v>
                </c:pt>
                <c:pt idx="758">
                  <c:v>1.352213735213908E-2</c:v>
                </c:pt>
                <c:pt idx="759">
                  <c:v>1.3039995183947646E-2</c:v>
                </c:pt>
                <c:pt idx="760">
                  <c:v>1.3301822025849893E-2</c:v>
                </c:pt>
                <c:pt idx="761">
                  <c:v>1.34988837892181E-2</c:v>
                </c:pt>
                <c:pt idx="762">
                  <c:v>1.3669401874719501E-2</c:v>
                </c:pt>
                <c:pt idx="763">
                  <c:v>1.3535396587594166E-2</c:v>
                </c:pt>
                <c:pt idx="764">
                  <c:v>1.3510604768032324E-2</c:v>
                </c:pt>
                <c:pt idx="765">
                  <c:v>1.3135874256236114E-2</c:v>
                </c:pt>
                <c:pt idx="766">
                  <c:v>1.3448264308158781E-2</c:v>
                </c:pt>
                <c:pt idx="767">
                  <c:v>1.366478442872616E-2</c:v>
                </c:pt>
                <c:pt idx="768">
                  <c:v>1.3618546301001998E-2</c:v>
                </c:pt>
                <c:pt idx="769">
                  <c:v>1.3702273942606249E-2</c:v>
                </c:pt>
                <c:pt idx="770">
                  <c:v>1.3510874310280309E-2</c:v>
                </c:pt>
                <c:pt idx="771">
                  <c:v>1.3207319292894698E-2</c:v>
                </c:pt>
                <c:pt idx="772">
                  <c:v>1.3469213578594718E-2</c:v>
                </c:pt>
                <c:pt idx="773">
                  <c:v>1.3705448540305479E-2</c:v>
                </c:pt>
                <c:pt idx="774">
                  <c:v>1.3510405059399896E-2</c:v>
                </c:pt>
                <c:pt idx="775">
                  <c:v>1.365897546573938E-2</c:v>
                </c:pt>
                <c:pt idx="776">
                  <c:v>1.3621078328067271E-2</c:v>
                </c:pt>
                <c:pt idx="777">
                  <c:v>1.3235156719862E-2</c:v>
                </c:pt>
                <c:pt idx="778">
                  <c:v>1.3484306371111561E-2</c:v>
                </c:pt>
                <c:pt idx="779">
                  <c:v>1.3649378289519773E-2</c:v>
                </c:pt>
                <c:pt idx="780">
                  <c:v>1.3516671415162492E-2</c:v>
                </c:pt>
                <c:pt idx="781">
                  <c:v>1.3696989373474133E-2</c:v>
                </c:pt>
                <c:pt idx="782">
                  <c:v>1.3805657077614535E-2</c:v>
                </c:pt>
                <c:pt idx="783">
                  <c:v>1.3021785249116275E-2</c:v>
                </c:pt>
                <c:pt idx="784">
                  <c:v>1.3498536556994059E-2</c:v>
                </c:pt>
                <c:pt idx="785">
                  <c:v>1.3617579523117238E-2</c:v>
                </c:pt>
                <c:pt idx="786">
                  <c:v>1.3599460175463436E-2</c:v>
                </c:pt>
                <c:pt idx="787">
                  <c:v>1.3517363401851577E-2</c:v>
                </c:pt>
                <c:pt idx="788">
                  <c:v>1.3756237557275744E-2</c:v>
                </c:pt>
                <c:pt idx="789">
                  <c:v>1.3015941315202518E-2</c:v>
                </c:pt>
                <c:pt idx="790">
                  <c:v>1.3452383277165756E-2</c:v>
                </c:pt>
                <c:pt idx="791">
                  <c:v>1.3531818806635607E-2</c:v>
                </c:pt>
                <c:pt idx="792">
                  <c:v>1.3678182314257499E-2</c:v>
                </c:pt>
                <c:pt idx="793">
                  <c:v>1.3660719092973827E-2</c:v>
                </c:pt>
                <c:pt idx="794">
                  <c:v>1.3718542964526587E-2</c:v>
                </c:pt>
                <c:pt idx="795">
                  <c:v>1.3340148705654064E-2</c:v>
                </c:pt>
                <c:pt idx="796">
                  <c:v>1.3596796966095323E-2</c:v>
                </c:pt>
                <c:pt idx="797">
                  <c:v>1.3788383933406966E-2</c:v>
                </c:pt>
                <c:pt idx="798">
                  <c:v>1.3714310014470744E-2</c:v>
                </c:pt>
                <c:pt idx="799">
                  <c:v>1.3888247991644622E-2</c:v>
                </c:pt>
                <c:pt idx="800">
                  <c:v>1.3725316277816571E-2</c:v>
                </c:pt>
                <c:pt idx="801">
                  <c:v>1.3690139107898305E-2</c:v>
                </c:pt>
                <c:pt idx="802">
                  <c:v>1.3452953209313213E-2</c:v>
                </c:pt>
                <c:pt idx="803">
                  <c:v>1.3585827841025652E-2</c:v>
                </c:pt>
                <c:pt idx="804">
                  <c:v>1.3831519201672641E-2</c:v>
                </c:pt>
                <c:pt idx="805">
                  <c:v>1.3894417392421463E-2</c:v>
                </c:pt>
                <c:pt idx="806">
                  <c:v>1.3878603246642085E-2</c:v>
                </c:pt>
                <c:pt idx="807">
                  <c:v>1.3746997415570752E-2</c:v>
                </c:pt>
                <c:pt idx="808">
                  <c:v>1.4132442074474894E-2</c:v>
                </c:pt>
                <c:pt idx="809">
                  <c:v>1.3180459459810322E-2</c:v>
                </c:pt>
                <c:pt idx="810">
                  <c:v>1.3516737806073594E-2</c:v>
                </c:pt>
                <c:pt idx="811">
                  <c:v>1.3834337199246524E-2</c:v>
                </c:pt>
                <c:pt idx="812">
                  <c:v>1.3736601631787108E-2</c:v>
                </c:pt>
                <c:pt idx="813">
                  <c:v>1.3678881801782172E-2</c:v>
                </c:pt>
                <c:pt idx="814">
                  <c:v>1.3663317026429714E-2</c:v>
                </c:pt>
                <c:pt idx="815">
                  <c:v>1.3699489657112597E-2</c:v>
                </c:pt>
                <c:pt idx="816">
                  <c:v>1.3338323648357247E-2</c:v>
                </c:pt>
                <c:pt idx="817">
                  <c:v>1.3463477832421989E-2</c:v>
                </c:pt>
                <c:pt idx="818">
                  <c:v>1.3842421490599197E-2</c:v>
                </c:pt>
                <c:pt idx="819">
                  <c:v>1.3802741024425996E-2</c:v>
                </c:pt>
                <c:pt idx="820">
                  <c:v>1.3857371200506839E-2</c:v>
                </c:pt>
                <c:pt idx="821">
                  <c:v>1.3761363027338401E-2</c:v>
                </c:pt>
                <c:pt idx="822">
                  <c:v>1.3996494632043133E-2</c:v>
                </c:pt>
                <c:pt idx="823">
                  <c:v>1.3525924060843164E-2</c:v>
                </c:pt>
                <c:pt idx="824">
                  <c:v>1.3811805867743781E-2</c:v>
                </c:pt>
                <c:pt idx="825">
                  <c:v>1.3909683558847991E-2</c:v>
                </c:pt>
                <c:pt idx="826">
                  <c:v>1.3940309128270259E-2</c:v>
                </c:pt>
                <c:pt idx="827">
                  <c:v>1.4029635632016226E-2</c:v>
                </c:pt>
                <c:pt idx="828">
                  <c:v>1.3886875586941412E-2</c:v>
                </c:pt>
                <c:pt idx="829">
                  <c:v>1.3919386150278382E-2</c:v>
                </c:pt>
                <c:pt idx="830">
                  <c:v>1.3437308120613507E-2</c:v>
                </c:pt>
                <c:pt idx="831">
                  <c:v>1.3928228750944655E-2</c:v>
                </c:pt>
                <c:pt idx="832">
                  <c:v>1.3643450960274929E-2</c:v>
                </c:pt>
                <c:pt idx="833">
                  <c:v>1.3879244004412357E-2</c:v>
                </c:pt>
                <c:pt idx="834">
                  <c:v>1.4020480834062715E-2</c:v>
                </c:pt>
                <c:pt idx="835">
                  <c:v>1.3985288010568152E-2</c:v>
                </c:pt>
                <c:pt idx="836">
                  <c:v>1.3883702235078869E-2</c:v>
                </c:pt>
                <c:pt idx="837">
                  <c:v>1.3437849491418949E-2</c:v>
                </c:pt>
                <c:pt idx="838">
                  <c:v>1.3861941860568151E-2</c:v>
                </c:pt>
                <c:pt idx="839">
                  <c:v>1.4039129516622083E-2</c:v>
                </c:pt>
                <c:pt idx="840">
                  <c:v>1.3815923470423777E-2</c:v>
                </c:pt>
                <c:pt idx="841">
                  <c:v>1.389444859176835E-2</c:v>
                </c:pt>
                <c:pt idx="842">
                  <c:v>1.4124121017921022E-2</c:v>
                </c:pt>
                <c:pt idx="843">
                  <c:v>1.3813289592838625E-2</c:v>
                </c:pt>
                <c:pt idx="844">
                  <c:v>1.3351952709319739E-2</c:v>
                </c:pt>
                <c:pt idx="845">
                  <c:v>1.3863248467214595E-2</c:v>
                </c:pt>
                <c:pt idx="846">
                  <c:v>1.4030609980115979E-2</c:v>
                </c:pt>
                <c:pt idx="847">
                  <c:v>1.3891235174080727E-2</c:v>
                </c:pt>
                <c:pt idx="848">
                  <c:v>1.4109322689861611E-2</c:v>
                </c:pt>
                <c:pt idx="849">
                  <c:v>1.3869834397808832E-2</c:v>
                </c:pt>
                <c:pt idx="850">
                  <c:v>1.409211659615579E-2</c:v>
                </c:pt>
                <c:pt idx="851">
                  <c:v>1.3503179677242225E-2</c:v>
                </c:pt>
                <c:pt idx="852">
                  <c:v>1.3719380630665365E-2</c:v>
                </c:pt>
                <c:pt idx="853">
                  <c:v>1.4203350064798758E-2</c:v>
                </c:pt>
                <c:pt idx="854">
                  <c:v>1.4079524900319012E-2</c:v>
                </c:pt>
                <c:pt idx="855">
                  <c:v>1.4324857812338353E-2</c:v>
                </c:pt>
                <c:pt idx="856">
                  <c:v>1.413413340109875E-2</c:v>
                </c:pt>
                <c:pt idx="857">
                  <c:v>1.4112182246136466E-2</c:v>
                </c:pt>
                <c:pt idx="858">
                  <c:v>1.337069825891953E-2</c:v>
                </c:pt>
                <c:pt idx="859">
                  <c:v>1.3710669213143926E-2</c:v>
                </c:pt>
                <c:pt idx="860">
                  <c:v>1.389173456845685E-2</c:v>
                </c:pt>
                <c:pt idx="861">
                  <c:v>1.38954842832283E-2</c:v>
                </c:pt>
                <c:pt idx="862">
                  <c:v>1.4164620976520685E-2</c:v>
                </c:pt>
                <c:pt idx="863">
                  <c:v>1.4058402458695272E-2</c:v>
                </c:pt>
                <c:pt idx="864">
                  <c:v>1.4113238209233792E-2</c:v>
                </c:pt>
                <c:pt idx="865">
                  <c:v>1.3611293661227677E-2</c:v>
                </c:pt>
                <c:pt idx="866">
                  <c:v>1.3928090544959157E-2</c:v>
                </c:pt>
                <c:pt idx="867">
                  <c:v>1.3888878741249416E-2</c:v>
                </c:pt>
                <c:pt idx="868">
                  <c:v>1.4082242134984678E-2</c:v>
                </c:pt>
                <c:pt idx="869">
                  <c:v>1.4147964705702105E-2</c:v>
                </c:pt>
                <c:pt idx="870">
                  <c:v>1.411543267905944E-2</c:v>
                </c:pt>
                <c:pt idx="871">
                  <c:v>1.4125557049320524E-2</c:v>
                </c:pt>
                <c:pt idx="872">
                  <c:v>1.3607395654428863E-2</c:v>
                </c:pt>
                <c:pt idx="873">
                  <c:v>1.3923965670679394E-2</c:v>
                </c:pt>
                <c:pt idx="874">
                  <c:v>1.3951852392713333E-2</c:v>
                </c:pt>
                <c:pt idx="875">
                  <c:v>1.3927216387144874E-2</c:v>
                </c:pt>
                <c:pt idx="876">
                  <c:v>1.3987903227369366E-2</c:v>
                </c:pt>
                <c:pt idx="877">
                  <c:v>1.3941604846484497E-2</c:v>
                </c:pt>
                <c:pt idx="878">
                  <c:v>1.4112553646879057E-2</c:v>
                </c:pt>
                <c:pt idx="879">
                  <c:v>1.3447958011079446E-2</c:v>
                </c:pt>
                <c:pt idx="880">
                  <c:v>1.3948978933748002E-2</c:v>
                </c:pt>
                <c:pt idx="881">
                  <c:v>1.3954430862331021E-2</c:v>
                </c:pt>
                <c:pt idx="882">
                  <c:v>1.4284228332638238E-2</c:v>
                </c:pt>
                <c:pt idx="883">
                  <c:v>1.3992648766893623E-2</c:v>
                </c:pt>
                <c:pt idx="884">
                  <c:v>1.4170378950314724E-2</c:v>
                </c:pt>
                <c:pt idx="885">
                  <c:v>1.406039813600431E-2</c:v>
                </c:pt>
                <c:pt idx="886">
                  <c:v>1.3593359603347404E-2</c:v>
                </c:pt>
                <c:pt idx="887">
                  <c:v>1.3971758909279892E-2</c:v>
                </c:pt>
                <c:pt idx="888">
                  <c:v>1.4111945641939476E-2</c:v>
                </c:pt>
                <c:pt idx="889">
                  <c:v>1.4200378097769655E-2</c:v>
                </c:pt>
                <c:pt idx="890">
                  <c:v>1.4175254251528885E-2</c:v>
                </c:pt>
                <c:pt idx="891">
                  <c:v>1.4211894355169598E-2</c:v>
                </c:pt>
                <c:pt idx="892">
                  <c:v>1.4207693214339467E-2</c:v>
                </c:pt>
                <c:pt idx="893">
                  <c:v>1.3614931987624982E-2</c:v>
                </c:pt>
                <c:pt idx="894">
                  <c:v>1.3926672243038358E-2</c:v>
                </c:pt>
                <c:pt idx="895">
                  <c:v>1.3990619434744157E-2</c:v>
                </c:pt>
                <c:pt idx="896">
                  <c:v>1.4255540354272908E-2</c:v>
                </c:pt>
                <c:pt idx="897">
                  <c:v>1.4234832646400455E-2</c:v>
                </c:pt>
                <c:pt idx="898">
                  <c:v>1.424661644254082E-2</c:v>
                </c:pt>
                <c:pt idx="899">
                  <c:v>1.4220920566752965E-2</c:v>
                </c:pt>
                <c:pt idx="900">
                  <c:v>1.3640306396486489E-2</c:v>
                </c:pt>
                <c:pt idx="901">
                  <c:v>1.3981124367434638E-2</c:v>
                </c:pt>
                <c:pt idx="902">
                  <c:v>1.4062658954517184E-2</c:v>
                </c:pt>
                <c:pt idx="903">
                  <c:v>1.4234607318799492E-2</c:v>
                </c:pt>
                <c:pt idx="904">
                  <c:v>1.410668049803648E-2</c:v>
                </c:pt>
                <c:pt idx="905">
                  <c:v>1.4305001127853812E-2</c:v>
                </c:pt>
                <c:pt idx="906">
                  <c:v>1.4004894566557534E-2</c:v>
                </c:pt>
                <c:pt idx="907">
                  <c:v>1.3349879428129204E-2</c:v>
                </c:pt>
                <c:pt idx="908">
                  <c:v>1.408857410576915E-2</c:v>
                </c:pt>
                <c:pt idx="909">
                  <c:v>1.4057538596549493E-2</c:v>
                </c:pt>
                <c:pt idx="910">
                  <c:v>1.4238987506779809E-2</c:v>
                </c:pt>
                <c:pt idx="911">
                  <c:v>1.4021205139804526E-2</c:v>
                </c:pt>
                <c:pt idx="912">
                  <c:v>1.4101368388285417E-2</c:v>
                </c:pt>
                <c:pt idx="913">
                  <c:v>1.3913309009171225E-2</c:v>
                </c:pt>
                <c:pt idx="914">
                  <c:v>1.3619897810430125E-2</c:v>
                </c:pt>
                <c:pt idx="915">
                  <c:v>1.3978605113778441E-2</c:v>
                </c:pt>
                <c:pt idx="916">
                  <c:v>1.4180274768829909E-2</c:v>
                </c:pt>
                <c:pt idx="917">
                  <c:v>1.4111770625047697E-2</c:v>
                </c:pt>
                <c:pt idx="918">
                  <c:v>1.4120266887922511E-2</c:v>
                </c:pt>
                <c:pt idx="919">
                  <c:v>1.4262787670124686E-2</c:v>
                </c:pt>
                <c:pt idx="920">
                  <c:v>1.4254330205129005E-2</c:v>
                </c:pt>
                <c:pt idx="921">
                  <c:v>1.3615691349149519E-2</c:v>
                </c:pt>
                <c:pt idx="922">
                  <c:v>1.3836983425519906E-2</c:v>
                </c:pt>
                <c:pt idx="923">
                  <c:v>1.4012879508311822E-2</c:v>
                </c:pt>
                <c:pt idx="924">
                  <c:v>1.4195547367554798E-2</c:v>
                </c:pt>
                <c:pt idx="925">
                  <c:v>1.4243537836138532E-2</c:v>
                </c:pt>
                <c:pt idx="926">
                  <c:v>1.4036088754699791E-2</c:v>
                </c:pt>
                <c:pt idx="927">
                  <c:v>1.417790160874458E-2</c:v>
                </c:pt>
                <c:pt idx="928">
                  <c:v>1.3626206271577096E-2</c:v>
                </c:pt>
                <c:pt idx="929">
                  <c:v>1.3941072226543925E-2</c:v>
                </c:pt>
                <c:pt idx="930">
                  <c:v>1.430240195011661E-2</c:v>
                </c:pt>
                <c:pt idx="931">
                  <c:v>1.4050260160310319E-2</c:v>
                </c:pt>
                <c:pt idx="932">
                  <c:v>1.4268056264506E-2</c:v>
                </c:pt>
                <c:pt idx="933">
                  <c:v>1.4367724705137051E-2</c:v>
                </c:pt>
                <c:pt idx="934">
                  <c:v>1.4281522124001607E-2</c:v>
                </c:pt>
                <c:pt idx="935">
                  <c:v>1.3606126550876273E-2</c:v>
                </c:pt>
                <c:pt idx="936">
                  <c:v>1.3985955122622009E-2</c:v>
                </c:pt>
                <c:pt idx="937">
                  <c:v>1.4152024347504589E-2</c:v>
                </c:pt>
                <c:pt idx="938">
                  <c:v>1.4041536827760225E-2</c:v>
                </c:pt>
                <c:pt idx="939">
                  <c:v>1.4333678313105376E-2</c:v>
                </c:pt>
                <c:pt idx="940">
                  <c:v>1.4235107095358442E-2</c:v>
                </c:pt>
                <c:pt idx="941">
                  <c:v>1.4246635410547806E-2</c:v>
                </c:pt>
                <c:pt idx="942">
                  <c:v>1.3578344619684686E-2</c:v>
                </c:pt>
                <c:pt idx="943">
                  <c:v>1.4062160798881267E-2</c:v>
                </c:pt>
                <c:pt idx="944">
                  <c:v>1.4163885297339744E-2</c:v>
                </c:pt>
                <c:pt idx="945">
                  <c:v>1.4084493021052445E-2</c:v>
                </c:pt>
                <c:pt idx="946">
                  <c:v>1.4191052412479054E-2</c:v>
                </c:pt>
                <c:pt idx="947">
                  <c:v>1.4077152159189834E-2</c:v>
                </c:pt>
                <c:pt idx="948">
                  <c:v>1.4114076019806843E-2</c:v>
                </c:pt>
                <c:pt idx="949">
                  <c:v>1.3727737685111438E-2</c:v>
                </c:pt>
                <c:pt idx="950">
                  <c:v>1.3970434513677611E-2</c:v>
                </c:pt>
                <c:pt idx="951">
                  <c:v>1.4297358966730218E-2</c:v>
                </c:pt>
                <c:pt idx="952">
                  <c:v>1.409495427808285E-2</c:v>
                </c:pt>
                <c:pt idx="953">
                  <c:v>1.426191859098117E-2</c:v>
                </c:pt>
                <c:pt idx="954">
                  <c:v>1.4397238162039418E-2</c:v>
                </c:pt>
                <c:pt idx="955">
                  <c:v>1.4369724764356797E-2</c:v>
                </c:pt>
                <c:pt idx="956">
                  <c:v>1.3768884829152962E-2</c:v>
                </c:pt>
                <c:pt idx="957">
                  <c:v>1.4112738952556401E-2</c:v>
                </c:pt>
                <c:pt idx="958">
                  <c:v>1.4119909940004016E-2</c:v>
                </c:pt>
                <c:pt idx="959">
                  <c:v>1.424534841613845E-2</c:v>
                </c:pt>
                <c:pt idx="960">
                  <c:v>1.4186522797861069E-2</c:v>
                </c:pt>
                <c:pt idx="961">
                  <c:v>1.4264558105959115E-2</c:v>
                </c:pt>
                <c:pt idx="962">
                  <c:v>1.4402813914396823E-2</c:v>
                </c:pt>
                <c:pt idx="963">
                  <c:v>1.3700139223963617E-2</c:v>
                </c:pt>
                <c:pt idx="964">
                  <c:v>1.3842486429011241E-2</c:v>
                </c:pt>
                <c:pt idx="965">
                  <c:v>1.4202547567185468E-2</c:v>
                </c:pt>
                <c:pt idx="966">
                  <c:v>1.428929061929205E-2</c:v>
                </c:pt>
                <c:pt idx="967">
                  <c:v>1.4238024832812892E-2</c:v>
                </c:pt>
                <c:pt idx="968">
                  <c:v>1.4078311952717113E-2</c:v>
                </c:pt>
                <c:pt idx="969">
                  <c:v>1.4186650839295515E-2</c:v>
                </c:pt>
                <c:pt idx="970">
                  <c:v>1.3576854461195397E-2</c:v>
                </c:pt>
                <c:pt idx="971">
                  <c:v>1.4093958530102488E-2</c:v>
                </c:pt>
                <c:pt idx="972">
                  <c:v>1.4166520413769661E-2</c:v>
                </c:pt>
                <c:pt idx="973">
                  <c:v>1.4265509979070303E-2</c:v>
                </c:pt>
                <c:pt idx="974">
                  <c:v>1.4239522645673477E-2</c:v>
                </c:pt>
                <c:pt idx="975">
                  <c:v>1.4150038664753357E-2</c:v>
                </c:pt>
                <c:pt idx="976">
                  <c:v>1.4241423067257309E-2</c:v>
                </c:pt>
                <c:pt idx="977">
                  <c:v>1.3469093035103841E-2</c:v>
                </c:pt>
                <c:pt idx="978">
                  <c:v>1.387832340290044E-2</c:v>
                </c:pt>
                <c:pt idx="979">
                  <c:v>1.4240834086119166E-2</c:v>
                </c:pt>
                <c:pt idx="980">
                  <c:v>1.4146736094477641E-2</c:v>
                </c:pt>
                <c:pt idx="981">
                  <c:v>1.4235593303234303E-2</c:v>
                </c:pt>
                <c:pt idx="982">
                  <c:v>1.4310371588522334E-2</c:v>
                </c:pt>
                <c:pt idx="983">
                  <c:v>1.4347035957796291E-2</c:v>
                </c:pt>
                <c:pt idx="984">
                  <c:v>1.3799601504979039E-2</c:v>
                </c:pt>
                <c:pt idx="985">
                  <c:v>1.389252989876719E-2</c:v>
                </c:pt>
                <c:pt idx="986">
                  <c:v>1.4285900791454517E-2</c:v>
                </c:pt>
                <c:pt idx="987">
                  <c:v>1.4258332151914025E-2</c:v>
                </c:pt>
                <c:pt idx="988">
                  <c:v>1.4177360415579683E-2</c:v>
                </c:pt>
                <c:pt idx="989">
                  <c:v>1.4265945188063546E-2</c:v>
                </c:pt>
                <c:pt idx="990">
                  <c:v>1.4326392583424387E-2</c:v>
                </c:pt>
                <c:pt idx="991">
                  <c:v>1.361370060378982E-2</c:v>
                </c:pt>
                <c:pt idx="992">
                  <c:v>1.3995033564234427E-2</c:v>
                </c:pt>
                <c:pt idx="993">
                  <c:v>1.4162906533730627E-2</c:v>
                </c:pt>
                <c:pt idx="994">
                  <c:v>1.4011544106807992E-2</c:v>
                </c:pt>
                <c:pt idx="995">
                  <c:v>1.4191103207851009E-2</c:v>
                </c:pt>
                <c:pt idx="996">
                  <c:v>1.4093195787648113E-2</c:v>
                </c:pt>
                <c:pt idx="997">
                  <c:v>1.4232358431066057E-2</c:v>
                </c:pt>
                <c:pt idx="998">
                  <c:v>1.3567268770030835E-2</c:v>
                </c:pt>
                <c:pt idx="999">
                  <c:v>1.4025982580791909E-2</c:v>
                </c:pt>
                <c:pt idx="1000">
                  <c:v>1.4063072682569493E-2</c:v>
                </c:pt>
                <c:pt idx="1001">
                  <c:v>1.4262336238879486E-2</c:v>
                </c:pt>
                <c:pt idx="1002">
                  <c:v>1.4132991484487264E-2</c:v>
                </c:pt>
                <c:pt idx="1003">
                  <c:v>1.4268278100426369E-2</c:v>
                </c:pt>
                <c:pt idx="1004">
                  <c:v>1.4129915778311675E-2</c:v>
                </c:pt>
                <c:pt idx="1005">
                  <c:v>1.3669359741934705E-2</c:v>
                </c:pt>
                <c:pt idx="1006">
                  <c:v>1.4018809771955331E-2</c:v>
                </c:pt>
                <c:pt idx="1007">
                  <c:v>1.4092800163538208E-2</c:v>
                </c:pt>
                <c:pt idx="1008">
                  <c:v>1.4156189303592191E-2</c:v>
                </c:pt>
                <c:pt idx="1009">
                  <c:v>1.4211882966193736E-2</c:v>
                </c:pt>
                <c:pt idx="1010">
                  <c:v>1.4157657469713685E-2</c:v>
                </c:pt>
                <c:pt idx="1011">
                  <c:v>1.358417774259674E-2</c:v>
                </c:pt>
                <c:pt idx="1012">
                  <c:v>1.4174709017087919E-2</c:v>
                </c:pt>
                <c:pt idx="1013">
                  <c:v>1.4029721440953928E-2</c:v>
                </c:pt>
                <c:pt idx="1014">
                  <c:v>1.4379843345921879E-2</c:v>
                </c:pt>
                <c:pt idx="1015">
                  <c:v>1.4276497069149794E-2</c:v>
                </c:pt>
                <c:pt idx="1016">
                  <c:v>1.4189149559174323E-2</c:v>
                </c:pt>
                <c:pt idx="1017">
                  <c:v>1.3643096093959698E-2</c:v>
                </c:pt>
                <c:pt idx="1018">
                  <c:v>1.4117899310092684E-2</c:v>
                </c:pt>
                <c:pt idx="1019">
                  <c:v>1.4036571201351392E-2</c:v>
                </c:pt>
                <c:pt idx="1020">
                  <c:v>1.4280409469645962E-2</c:v>
                </c:pt>
                <c:pt idx="1021">
                  <c:v>1.4296988886465245E-2</c:v>
                </c:pt>
                <c:pt idx="1022">
                  <c:v>1.4249482951744026E-2</c:v>
                </c:pt>
                <c:pt idx="1023">
                  <c:v>1.359390922168899E-2</c:v>
                </c:pt>
                <c:pt idx="1024">
                  <c:v>1.4076652557029149E-2</c:v>
                </c:pt>
                <c:pt idx="1025">
                  <c:v>1.3970914511237276E-2</c:v>
                </c:pt>
                <c:pt idx="1026">
                  <c:v>1.4274297012334127E-2</c:v>
                </c:pt>
                <c:pt idx="1027">
                  <c:v>1.3927429150623463E-2</c:v>
                </c:pt>
                <c:pt idx="1028">
                  <c:v>1.4359442557298763E-2</c:v>
                </c:pt>
                <c:pt idx="1029">
                  <c:v>1.3329009088824889E-2</c:v>
                </c:pt>
                <c:pt idx="1030">
                  <c:v>1.3938429983079856E-2</c:v>
                </c:pt>
                <c:pt idx="1031">
                  <c:v>1.4179941600984116E-2</c:v>
                </c:pt>
                <c:pt idx="1032">
                  <c:v>1.3986632977488391E-2</c:v>
                </c:pt>
                <c:pt idx="1033">
                  <c:v>1.4194985925947484E-2</c:v>
                </c:pt>
                <c:pt idx="1034">
                  <c:v>1.3527835484882246E-2</c:v>
                </c:pt>
                <c:pt idx="1035">
                  <c:v>1.3986533170904149E-2</c:v>
                </c:pt>
                <c:pt idx="1036">
                  <c:v>1.4270234346272906E-2</c:v>
                </c:pt>
                <c:pt idx="1037">
                  <c:v>1.4173523427586567E-2</c:v>
                </c:pt>
                <c:pt idx="1038">
                  <c:v>1.4279951880091615E-2</c:v>
                </c:pt>
                <c:pt idx="1039">
                  <c:v>1.4238612562886175E-2</c:v>
                </c:pt>
                <c:pt idx="1040">
                  <c:v>1.3656266010914991E-2</c:v>
                </c:pt>
                <c:pt idx="1041">
                  <c:v>1.387158423125045E-2</c:v>
                </c:pt>
                <c:pt idx="1042">
                  <c:v>1.398636165426104E-2</c:v>
                </c:pt>
                <c:pt idx="1043">
                  <c:v>1.4183155582541596E-2</c:v>
                </c:pt>
                <c:pt idx="1044">
                  <c:v>1.4278592462672888E-2</c:v>
                </c:pt>
                <c:pt idx="1045">
                  <c:v>1.412446917255962E-2</c:v>
                </c:pt>
                <c:pt idx="1046">
                  <c:v>1.3840789103359138E-2</c:v>
                </c:pt>
                <c:pt idx="1047">
                  <c:v>1.4014403500559131E-2</c:v>
                </c:pt>
                <c:pt idx="1048">
                  <c:v>1.425321990593994E-2</c:v>
                </c:pt>
                <c:pt idx="1049">
                  <c:v>1.4312396654067088E-2</c:v>
                </c:pt>
                <c:pt idx="1050">
                  <c:v>1.4237454831334807E-2</c:v>
                </c:pt>
                <c:pt idx="1051">
                  <c:v>1.4372635316473087E-2</c:v>
                </c:pt>
                <c:pt idx="1052">
                  <c:v>1.3760750255059519E-2</c:v>
                </c:pt>
                <c:pt idx="1053">
                  <c:v>1.4010216252334911E-2</c:v>
                </c:pt>
                <c:pt idx="1054">
                  <c:v>1.4366520780828736E-2</c:v>
                </c:pt>
                <c:pt idx="1055">
                  <c:v>1.405312751579813E-2</c:v>
                </c:pt>
                <c:pt idx="1056">
                  <c:v>1.4367613747053911E-2</c:v>
                </c:pt>
                <c:pt idx="1057">
                  <c:v>1.413976121990833E-2</c:v>
                </c:pt>
                <c:pt idx="1058">
                  <c:v>1.3615736624260027E-2</c:v>
                </c:pt>
                <c:pt idx="1059">
                  <c:v>1.3996081467592715E-2</c:v>
                </c:pt>
                <c:pt idx="1060">
                  <c:v>1.4198053191264697E-2</c:v>
                </c:pt>
                <c:pt idx="1061">
                  <c:v>1.4009093842314973E-2</c:v>
                </c:pt>
                <c:pt idx="1062">
                  <c:v>1.4057961951204883E-2</c:v>
                </c:pt>
                <c:pt idx="1063">
                  <c:v>1.4180931628648521E-2</c:v>
                </c:pt>
                <c:pt idx="1064">
                  <c:v>1.3778911099143981E-2</c:v>
                </c:pt>
                <c:pt idx="1065">
                  <c:v>1.4138943957004184E-2</c:v>
                </c:pt>
                <c:pt idx="1066">
                  <c:v>1.407576931005855E-2</c:v>
                </c:pt>
                <c:pt idx="1067">
                  <c:v>1.4172153687354486E-2</c:v>
                </c:pt>
                <c:pt idx="1068">
                  <c:v>1.403297631367662E-2</c:v>
                </c:pt>
                <c:pt idx="1069">
                  <c:v>1.4050699938948284E-2</c:v>
                </c:pt>
                <c:pt idx="1070">
                  <c:v>1.3507666123853557E-2</c:v>
                </c:pt>
                <c:pt idx="1071">
                  <c:v>1.3897519038649515E-2</c:v>
                </c:pt>
                <c:pt idx="1072">
                  <c:v>1.3989495206594049E-2</c:v>
                </c:pt>
                <c:pt idx="1073">
                  <c:v>1.401794568399687E-2</c:v>
                </c:pt>
                <c:pt idx="1074">
                  <c:v>1.4077038245024832E-2</c:v>
                </c:pt>
                <c:pt idx="1075">
                  <c:v>1.4207520841077939E-2</c:v>
                </c:pt>
                <c:pt idx="1076">
                  <c:v>1.3703529977034711E-2</c:v>
                </c:pt>
                <c:pt idx="1077">
                  <c:v>1.3906479112398944E-2</c:v>
                </c:pt>
                <c:pt idx="1078">
                  <c:v>1.4015156092166116E-2</c:v>
                </c:pt>
                <c:pt idx="1079">
                  <c:v>1.4177771790137768E-2</c:v>
                </c:pt>
                <c:pt idx="1080">
                  <c:v>1.4199243800197809E-2</c:v>
                </c:pt>
                <c:pt idx="1081">
                  <c:v>1.3971703215651913E-2</c:v>
                </c:pt>
                <c:pt idx="1082">
                  <c:v>1.3443616527631553E-2</c:v>
                </c:pt>
                <c:pt idx="1083">
                  <c:v>1.3643791963351238E-2</c:v>
                </c:pt>
                <c:pt idx="1084">
                  <c:v>1.4108629281454132E-2</c:v>
                </c:pt>
                <c:pt idx="1085">
                  <c:v>1.398151359660638E-2</c:v>
                </c:pt>
                <c:pt idx="1086">
                  <c:v>1.421337314878234E-2</c:v>
                </c:pt>
                <c:pt idx="1087">
                  <c:v>1.4050049047961382E-2</c:v>
                </c:pt>
                <c:pt idx="1088">
                  <c:v>1.3494169823462597E-2</c:v>
                </c:pt>
                <c:pt idx="1089">
                  <c:v>1.3973871309093654E-2</c:v>
                </c:pt>
                <c:pt idx="1090">
                  <c:v>1.4047320739788493E-2</c:v>
                </c:pt>
                <c:pt idx="1091">
                  <c:v>1.4052911477693547E-2</c:v>
                </c:pt>
                <c:pt idx="1092">
                  <c:v>1.4004681236691246E-2</c:v>
                </c:pt>
                <c:pt idx="1093">
                  <c:v>1.4072215444773583E-2</c:v>
                </c:pt>
                <c:pt idx="1094">
                  <c:v>1.3586554619706795E-2</c:v>
                </c:pt>
                <c:pt idx="1095">
                  <c:v>1.3867538153046232E-2</c:v>
                </c:pt>
                <c:pt idx="1096">
                  <c:v>1.4020161252137144E-2</c:v>
                </c:pt>
                <c:pt idx="1097">
                  <c:v>1.4024187408308573E-2</c:v>
                </c:pt>
                <c:pt idx="1098">
                  <c:v>1.4341710809167274E-2</c:v>
                </c:pt>
                <c:pt idx="1099">
                  <c:v>1.3948360799976403E-2</c:v>
                </c:pt>
                <c:pt idx="1100">
                  <c:v>1.4242368191572569E-2</c:v>
                </c:pt>
                <c:pt idx="1101">
                  <c:v>1.3573059017120003E-2</c:v>
                </c:pt>
                <c:pt idx="1102">
                  <c:v>1.3797657351139962E-2</c:v>
                </c:pt>
                <c:pt idx="1103">
                  <c:v>1.407728056152047E-2</c:v>
                </c:pt>
                <c:pt idx="1104">
                  <c:v>1.3910941416042332E-2</c:v>
                </c:pt>
                <c:pt idx="1105">
                  <c:v>1.4043617614947792E-2</c:v>
                </c:pt>
                <c:pt idx="1106">
                  <c:v>1.4021364490508333E-2</c:v>
                </c:pt>
                <c:pt idx="1107">
                  <c:v>1.420681492606651E-2</c:v>
                </c:pt>
                <c:pt idx="1108">
                  <c:v>1.3222801946065165E-2</c:v>
                </c:pt>
                <c:pt idx="1109">
                  <c:v>1.38048801220321E-2</c:v>
                </c:pt>
                <c:pt idx="1110">
                  <c:v>1.3922067863401126E-2</c:v>
                </c:pt>
                <c:pt idx="1111">
                  <c:v>1.408276298376405E-2</c:v>
                </c:pt>
                <c:pt idx="1112">
                  <c:v>1.3924040341834518E-2</c:v>
                </c:pt>
                <c:pt idx="1113">
                  <c:v>1.4078478309182844E-2</c:v>
                </c:pt>
                <c:pt idx="1114">
                  <c:v>1.3896406172850659E-2</c:v>
                </c:pt>
                <c:pt idx="1115">
                  <c:v>1.3705267688782522E-2</c:v>
                </c:pt>
                <c:pt idx="1116">
                  <c:v>1.3716616381446022E-2</c:v>
                </c:pt>
                <c:pt idx="1117">
                  <c:v>1.3663558735683862E-2</c:v>
                </c:pt>
                <c:pt idx="1118">
                  <c:v>1.3749753727746434E-2</c:v>
                </c:pt>
                <c:pt idx="1119">
                  <c:v>1.3899892430903662E-2</c:v>
                </c:pt>
                <c:pt idx="1120">
                  <c:v>1.3320136311561396E-2</c:v>
                </c:pt>
                <c:pt idx="1121">
                  <c:v>1.3803997269430334E-2</c:v>
                </c:pt>
                <c:pt idx="1122">
                  <c:v>1.3890505636014452E-2</c:v>
                </c:pt>
                <c:pt idx="1123">
                  <c:v>1.37788496208892E-2</c:v>
                </c:pt>
                <c:pt idx="1124">
                  <c:v>1.3713122963261448E-2</c:v>
                </c:pt>
                <c:pt idx="1125">
                  <c:v>1.3988889015143923E-2</c:v>
                </c:pt>
                <c:pt idx="1126">
                  <c:v>1.3985573689662615E-2</c:v>
                </c:pt>
                <c:pt idx="1127">
                  <c:v>1.3418124943345388E-2</c:v>
                </c:pt>
                <c:pt idx="1128">
                  <c:v>1.3668592522443132E-2</c:v>
                </c:pt>
                <c:pt idx="1129">
                  <c:v>1.3854118276571258E-2</c:v>
                </c:pt>
                <c:pt idx="1130">
                  <c:v>1.3864495257649777E-2</c:v>
                </c:pt>
                <c:pt idx="1131">
                  <c:v>1.3898774510556667E-2</c:v>
                </c:pt>
                <c:pt idx="1132">
                  <c:v>1.3799025630105589E-2</c:v>
                </c:pt>
                <c:pt idx="1133">
                  <c:v>1.4006292191574735E-2</c:v>
                </c:pt>
                <c:pt idx="1134">
                  <c:v>1.3344585223613795E-2</c:v>
                </c:pt>
                <c:pt idx="1135">
                  <c:v>1.3577488527340281E-2</c:v>
                </c:pt>
                <c:pt idx="1136">
                  <c:v>1.394498353349239E-2</c:v>
                </c:pt>
                <c:pt idx="1137">
                  <c:v>1.3793879625838728E-2</c:v>
                </c:pt>
                <c:pt idx="1138">
                  <c:v>1.401748899831021E-2</c:v>
                </c:pt>
                <c:pt idx="1139">
                  <c:v>1.3938934060661035E-2</c:v>
                </c:pt>
                <c:pt idx="1140">
                  <c:v>1.3787758408818926E-2</c:v>
                </c:pt>
                <c:pt idx="1141">
                  <c:v>1.3321393364070757E-2</c:v>
                </c:pt>
                <c:pt idx="1142">
                  <c:v>1.3713708475379111E-2</c:v>
                </c:pt>
                <c:pt idx="1143">
                  <c:v>1.3734733643563733E-2</c:v>
                </c:pt>
                <c:pt idx="1144">
                  <c:v>1.3810007472415217E-2</c:v>
                </c:pt>
                <c:pt idx="1145">
                  <c:v>1.3830316176073576E-2</c:v>
                </c:pt>
                <c:pt idx="1146">
                  <c:v>1.3835846159427317E-2</c:v>
                </c:pt>
                <c:pt idx="1147">
                  <c:v>1.3943757202859728E-2</c:v>
                </c:pt>
                <c:pt idx="1148">
                  <c:v>1.333035554932291E-2</c:v>
                </c:pt>
                <c:pt idx="1149">
                  <c:v>1.3654958596829981E-2</c:v>
                </c:pt>
                <c:pt idx="1150">
                  <c:v>1.3780695297282052E-2</c:v>
                </c:pt>
                <c:pt idx="1151">
                  <c:v>1.3845736539829451E-2</c:v>
                </c:pt>
                <c:pt idx="1152">
                  <c:v>1.3741478103950799E-2</c:v>
                </c:pt>
                <c:pt idx="1153">
                  <c:v>1.3682124128713809E-2</c:v>
                </c:pt>
                <c:pt idx="1154">
                  <c:v>1.3612184968073199E-2</c:v>
                </c:pt>
                <c:pt idx="1155">
                  <c:v>1.3241344132503901E-2</c:v>
                </c:pt>
                <c:pt idx="1156">
                  <c:v>1.3613952117188608E-2</c:v>
                </c:pt>
                <c:pt idx="1157">
                  <c:v>1.3557103474441749E-2</c:v>
                </c:pt>
                <c:pt idx="1158">
                  <c:v>1.3593151090229379E-2</c:v>
                </c:pt>
                <c:pt idx="1159">
                  <c:v>1.3616354104026002E-2</c:v>
                </c:pt>
                <c:pt idx="1160">
                  <c:v>1.3782581614944779E-2</c:v>
                </c:pt>
                <c:pt idx="1161">
                  <c:v>1.3649312483155467E-2</c:v>
                </c:pt>
                <c:pt idx="1162">
                  <c:v>1.3048375985974116E-2</c:v>
                </c:pt>
                <c:pt idx="1163">
                  <c:v>1.3354211539667095E-2</c:v>
                </c:pt>
                <c:pt idx="1164">
                  <c:v>1.3522043031587053E-2</c:v>
                </c:pt>
                <c:pt idx="1165">
                  <c:v>1.360227176037344E-2</c:v>
                </c:pt>
                <c:pt idx="1166">
                  <c:v>1.3476458240812514E-2</c:v>
                </c:pt>
                <c:pt idx="1167">
                  <c:v>1.3554534219290435E-2</c:v>
                </c:pt>
                <c:pt idx="1168">
                  <c:v>1.3747778522321331E-2</c:v>
                </c:pt>
                <c:pt idx="1169">
                  <c:v>1.323779594585334E-2</c:v>
                </c:pt>
                <c:pt idx="1170">
                  <c:v>1.3391830220371133E-2</c:v>
                </c:pt>
                <c:pt idx="1171">
                  <c:v>1.3556184915995364E-2</c:v>
                </c:pt>
                <c:pt idx="1172">
                  <c:v>1.340815879320585E-2</c:v>
                </c:pt>
                <c:pt idx="1173">
                  <c:v>1.3601454253185367E-2</c:v>
                </c:pt>
                <c:pt idx="1174">
                  <c:v>1.3535275494809708E-2</c:v>
                </c:pt>
                <c:pt idx="1175">
                  <c:v>1.354267413622514E-2</c:v>
                </c:pt>
                <c:pt idx="1176">
                  <c:v>1.2971120302917348E-2</c:v>
                </c:pt>
                <c:pt idx="1177">
                  <c:v>1.3265940436629174E-2</c:v>
                </c:pt>
                <c:pt idx="1178">
                  <c:v>1.3337961882126001E-2</c:v>
                </c:pt>
                <c:pt idx="1179">
                  <c:v>1.3256751150254098E-2</c:v>
                </c:pt>
                <c:pt idx="1180">
                  <c:v>1.342003355626447E-2</c:v>
                </c:pt>
                <c:pt idx="1181">
                  <c:v>1.3606359053135593E-2</c:v>
                </c:pt>
                <c:pt idx="1182">
                  <c:v>1.3232710153013872E-2</c:v>
                </c:pt>
                <c:pt idx="1183">
                  <c:v>1.2795095488069399E-2</c:v>
                </c:pt>
                <c:pt idx="1184">
                  <c:v>1.3124559331634011E-2</c:v>
                </c:pt>
                <c:pt idx="1185">
                  <c:v>1.3318374712952524E-2</c:v>
                </c:pt>
                <c:pt idx="1186">
                  <c:v>1.3273113064691823E-2</c:v>
                </c:pt>
                <c:pt idx="1187">
                  <c:v>1.3242991071337846E-2</c:v>
                </c:pt>
                <c:pt idx="1188">
                  <c:v>1.3242503406545666E-2</c:v>
                </c:pt>
                <c:pt idx="1189">
                  <c:v>1.3365958481076646E-2</c:v>
                </c:pt>
                <c:pt idx="1190">
                  <c:v>1.2438051793268666E-2</c:v>
                </c:pt>
                <c:pt idx="1191">
                  <c:v>1.3088949665460944E-2</c:v>
                </c:pt>
                <c:pt idx="1192">
                  <c:v>1.3040520038436611E-2</c:v>
                </c:pt>
                <c:pt idx="1193">
                  <c:v>1.3178675754865718E-2</c:v>
                </c:pt>
                <c:pt idx="1194">
                  <c:v>1.3070127458187362E-2</c:v>
                </c:pt>
                <c:pt idx="1195">
                  <c:v>1.3118831343755924E-2</c:v>
                </c:pt>
                <c:pt idx="1196">
                  <c:v>1.2919726698172571E-2</c:v>
                </c:pt>
                <c:pt idx="1197">
                  <c:v>1.2468031330946332E-2</c:v>
                </c:pt>
                <c:pt idx="1198">
                  <c:v>1.3133619862336699E-2</c:v>
                </c:pt>
                <c:pt idx="1199">
                  <c:v>1.3037913822957468E-2</c:v>
                </c:pt>
                <c:pt idx="1200">
                  <c:v>1.3173976966178036E-2</c:v>
                </c:pt>
                <c:pt idx="1201">
                  <c:v>1.3199904158767145E-2</c:v>
                </c:pt>
                <c:pt idx="1202">
                  <c:v>1.3233677843520426E-2</c:v>
                </c:pt>
                <c:pt idx="1203">
                  <c:v>1.3271842475017354E-2</c:v>
                </c:pt>
                <c:pt idx="1204">
                  <c:v>1.2625511503128862E-2</c:v>
                </c:pt>
                <c:pt idx="1205">
                  <c:v>1.2877087656521062E-2</c:v>
                </c:pt>
                <c:pt idx="1206">
                  <c:v>1.3093024192027906E-2</c:v>
                </c:pt>
                <c:pt idx="1207">
                  <c:v>1.2951790738230723E-2</c:v>
                </c:pt>
                <c:pt idx="1208">
                  <c:v>1.3067241941551413E-2</c:v>
                </c:pt>
                <c:pt idx="1209">
                  <c:v>1.3001038292323075E-2</c:v>
                </c:pt>
                <c:pt idx="1210">
                  <c:v>1.3167551729317795E-2</c:v>
                </c:pt>
                <c:pt idx="1211">
                  <c:v>1.2465738180531902E-2</c:v>
                </c:pt>
                <c:pt idx="1212">
                  <c:v>1.2656599923220378E-2</c:v>
                </c:pt>
                <c:pt idx="1213">
                  <c:v>1.2949769591816507E-2</c:v>
                </c:pt>
                <c:pt idx="1214">
                  <c:v>1.2706010447225503E-2</c:v>
                </c:pt>
                <c:pt idx="1215">
                  <c:v>1.2871732041240603E-2</c:v>
                </c:pt>
                <c:pt idx="1216">
                  <c:v>1.2647151561381248E-2</c:v>
                </c:pt>
                <c:pt idx="1217">
                  <c:v>1.2680667841651097E-2</c:v>
                </c:pt>
                <c:pt idx="1218">
                  <c:v>1.2324845026578716E-2</c:v>
                </c:pt>
                <c:pt idx="1219">
                  <c:v>1.2623888561065036E-2</c:v>
                </c:pt>
                <c:pt idx="1220">
                  <c:v>1.2803431403222891E-2</c:v>
                </c:pt>
                <c:pt idx="1221">
                  <c:v>1.272259254157713E-2</c:v>
                </c:pt>
                <c:pt idx="1222">
                  <c:v>1.2901454985773752E-2</c:v>
                </c:pt>
                <c:pt idx="1223">
                  <c:v>1.2722759320489529E-2</c:v>
                </c:pt>
                <c:pt idx="1224">
                  <c:v>1.2799603313252538E-2</c:v>
                </c:pt>
                <c:pt idx="1225">
                  <c:v>1.2242057677015049E-2</c:v>
                </c:pt>
                <c:pt idx="1226">
                  <c:v>1.2735186397807083E-2</c:v>
                </c:pt>
                <c:pt idx="1227">
                  <c:v>1.2683912331147223E-2</c:v>
                </c:pt>
                <c:pt idx="1228">
                  <c:v>1.2891976767341879E-2</c:v>
                </c:pt>
                <c:pt idx="1229">
                  <c:v>1.2720151587161782E-2</c:v>
                </c:pt>
                <c:pt idx="1230">
                  <c:v>1.2709209459596787E-2</c:v>
                </c:pt>
                <c:pt idx="1231">
                  <c:v>1.297664141831025E-2</c:v>
                </c:pt>
                <c:pt idx="1232">
                  <c:v>1.196584079510817E-2</c:v>
                </c:pt>
                <c:pt idx="1233">
                  <c:v>1.2618877047692448E-2</c:v>
                </c:pt>
                <c:pt idx="1234">
                  <c:v>1.260727440268781E-2</c:v>
                </c:pt>
                <c:pt idx="1235">
                  <c:v>1.2603643096809102E-2</c:v>
                </c:pt>
                <c:pt idx="1236">
                  <c:v>1.2399886622807551E-2</c:v>
                </c:pt>
                <c:pt idx="1237">
                  <c:v>1.2606096866213667E-2</c:v>
                </c:pt>
                <c:pt idx="1238">
                  <c:v>1.2465349800377957E-2</c:v>
                </c:pt>
                <c:pt idx="1239">
                  <c:v>1.1775989884367793E-2</c:v>
                </c:pt>
                <c:pt idx="1240">
                  <c:v>1.212049411056987E-2</c:v>
                </c:pt>
                <c:pt idx="1241">
                  <c:v>1.2451648245741673E-2</c:v>
                </c:pt>
                <c:pt idx="1242">
                  <c:v>1.2325418941158517E-2</c:v>
                </c:pt>
                <c:pt idx="1243">
                  <c:v>1.241624825783731E-2</c:v>
                </c:pt>
                <c:pt idx="1244">
                  <c:v>1.226982116564519E-2</c:v>
                </c:pt>
                <c:pt idx="1245">
                  <c:v>1.2358962228268683E-2</c:v>
                </c:pt>
                <c:pt idx="1246">
                  <c:v>1.1734724553415983E-2</c:v>
                </c:pt>
                <c:pt idx="1247">
                  <c:v>1.1967909240360588E-2</c:v>
                </c:pt>
                <c:pt idx="1248">
                  <c:v>1.236630370158248E-2</c:v>
                </c:pt>
                <c:pt idx="1249">
                  <c:v>1.2169850783009644E-2</c:v>
                </c:pt>
                <c:pt idx="1250">
                  <c:v>1.2292825684433795E-2</c:v>
                </c:pt>
                <c:pt idx="1251">
                  <c:v>1.2119811807582214E-2</c:v>
                </c:pt>
                <c:pt idx="1252">
                  <c:v>1.2248221233184366E-2</c:v>
                </c:pt>
                <c:pt idx="1253">
                  <c:v>1.1573459166532025E-2</c:v>
                </c:pt>
                <c:pt idx="1254">
                  <c:v>1.1706466992631656E-2</c:v>
                </c:pt>
                <c:pt idx="1255">
                  <c:v>1.1973913091829569E-2</c:v>
                </c:pt>
                <c:pt idx="1256">
                  <c:v>1.1787329975231329E-2</c:v>
                </c:pt>
                <c:pt idx="1257">
                  <c:v>1.2018591261991625E-2</c:v>
                </c:pt>
                <c:pt idx="1258">
                  <c:v>1.2043493952579207E-2</c:v>
                </c:pt>
                <c:pt idx="1259">
                  <c:v>1.197501913098349E-2</c:v>
                </c:pt>
                <c:pt idx="1260">
                  <c:v>1.0997078110322401E-2</c:v>
                </c:pt>
                <c:pt idx="1261">
                  <c:v>1.1375956015944762E-2</c:v>
                </c:pt>
                <c:pt idx="1262">
                  <c:v>1.1345892874970799E-2</c:v>
                </c:pt>
                <c:pt idx="1263">
                  <c:v>1.1422554758286954E-2</c:v>
                </c:pt>
                <c:pt idx="1264">
                  <c:v>1.1553083949490325E-2</c:v>
                </c:pt>
                <c:pt idx="1265">
                  <c:v>1.1518884601927456E-2</c:v>
                </c:pt>
                <c:pt idx="1266">
                  <c:v>1.1319360560650112E-2</c:v>
                </c:pt>
                <c:pt idx="1267">
                  <c:v>1.0841376121940508E-2</c:v>
                </c:pt>
                <c:pt idx="1268">
                  <c:v>1.1323787512575026E-2</c:v>
                </c:pt>
                <c:pt idx="1269">
                  <c:v>1.1398668000742244E-2</c:v>
                </c:pt>
                <c:pt idx="1270">
                  <c:v>1.1202346468802643E-2</c:v>
                </c:pt>
                <c:pt idx="1271">
                  <c:v>1.1294896329530287E-2</c:v>
                </c:pt>
                <c:pt idx="1272">
                  <c:v>1.1364916504475891E-2</c:v>
                </c:pt>
                <c:pt idx="1273">
                  <c:v>1.1414107124550288E-2</c:v>
                </c:pt>
                <c:pt idx="1274">
                  <c:v>1.066155637377765E-2</c:v>
                </c:pt>
                <c:pt idx="1275">
                  <c:v>1.1098378821798233E-2</c:v>
                </c:pt>
                <c:pt idx="1276">
                  <c:v>1.101481971504944E-2</c:v>
                </c:pt>
                <c:pt idx="1277">
                  <c:v>1.114377735843162E-2</c:v>
                </c:pt>
                <c:pt idx="1278">
                  <c:v>1.1046928358794899E-2</c:v>
                </c:pt>
                <c:pt idx="1279">
                  <c:v>1.1080511657177621E-2</c:v>
                </c:pt>
                <c:pt idx="1280">
                  <c:v>1.1084161181559504E-2</c:v>
                </c:pt>
                <c:pt idx="1281">
                  <c:v>1.0211883043601563E-2</c:v>
                </c:pt>
                <c:pt idx="1282">
                  <c:v>1.0612353030753703E-2</c:v>
                </c:pt>
                <c:pt idx="1283">
                  <c:v>1.0651582778592841E-2</c:v>
                </c:pt>
                <c:pt idx="1284">
                  <c:v>1.064943165117253E-2</c:v>
                </c:pt>
                <c:pt idx="1285">
                  <c:v>1.0797639543797062E-2</c:v>
                </c:pt>
                <c:pt idx="1286">
                  <c:v>1.0910134419689755E-2</c:v>
                </c:pt>
                <c:pt idx="1287">
                  <c:v>1.0629862014684915E-2</c:v>
                </c:pt>
                <c:pt idx="1288">
                  <c:v>1.007313083093855E-2</c:v>
                </c:pt>
                <c:pt idx="1289">
                  <c:v>1.0241723748382316E-2</c:v>
                </c:pt>
                <c:pt idx="1290">
                  <c:v>1.0285600535657108E-2</c:v>
                </c:pt>
                <c:pt idx="1291">
                  <c:v>1.0324313647272746E-2</c:v>
                </c:pt>
                <c:pt idx="1292">
                  <c:v>1.0154172450495954E-2</c:v>
                </c:pt>
                <c:pt idx="1293">
                  <c:v>1.0415555501246588E-2</c:v>
                </c:pt>
                <c:pt idx="1294">
                  <c:v>1.0272963324886085E-2</c:v>
                </c:pt>
                <c:pt idx="1295">
                  <c:v>9.5709322837406584E-3</c:v>
                </c:pt>
                <c:pt idx="1296">
                  <c:v>9.8095442388614253E-3</c:v>
                </c:pt>
                <c:pt idx="1297">
                  <c:v>9.9271075963048606E-3</c:v>
                </c:pt>
                <c:pt idx="1298">
                  <c:v>9.7569338970248179E-3</c:v>
                </c:pt>
                <c:pt idx="1299">
                  <c:v>9.8120134576369922E-3</c:v>
                </c:pt>
                <c:pt idx="1300">
                  <c:v>9.7889836148515111E-3</c:v>
                </c:pt>
                <c:pt idx="1301">
                  <c:v>9.8718479347282978E-3</c:v>
                </c:pt>
                <c:pt idx="1302">
                  <c:v>9.2437974264649933E-3</c:v>
                </c:pt>
                <c:pt idx="1303">
                  <c:v>9.3670208769958407E-3</c:v>
                </c:pt>
                <c:pt idx="1304">
                  <c:v>9.5884515559828236E-3</c:v>
                </c:pt>
                <c:pt idx="1305">
                  <c:v>9.4857345222203373E-3</c:v>
                </c:pt>
                <c:pt idx="1306">
                  <c:v>9.4808829239611345E-3</c:v>
                </c:pt>
                <c:pt idx="1307">
                  <c:v>9.3305944766426414E-3</c:v>
                </c:pt>
                <c:pt idx="1308">
                  <c:v>8.6779497616950065E-3</c:v>
                </c:pt>
                <c:pt idx="1309">
                  <c:v>9.0590781189172805E-3</c:v>
                </c:pt>
                <c:pt idx="1310">
                  <c:v>9.0018440149232052E-3</c:v>
                </c:pt>
                <c:pt idx="1311">
                  <c:v>8.9606904244968356E-3</c:v>
                </c:pt>
                <c:pt idx="1312">
                  <c:v>9.0043180063527767E-3</c:v>
                </c:pt>
                <c:pt idx="1313">
                  <c:v>9.0929767544541025E-3</c:v>
                </c:pt>
                <c:pt idx="1314">
                  <c:v>8.3547202025681597E-3</c:v>
                </c:pt>
                <c:pt idx="1315">
                  <c:v>8.3842725635151581E-3</c:v>
                </c:pt>
                <c:pt idx="1316">
                  <c:v>8.3298538085934751E-3</c:v>
                </c:pt>
                <c:pt idx="1317">
                  <c:v>8.4539637646557832E-3</c:v>
                </c:pt>
                <c:pt idx="1318">
                  <c:v>8.5748718587425003E-3</c:v>
                </c:pt>
                <c:pt idx="1319">
                  <c:v>8.6059051418065444E-3</c:v>
                </c:pt>
                <c:pt idx="1320">
                  <c:v>7.9187706026349128E-3</c:v>
                </c:pt>
                <c:pt idx="1321">
                  <c:v>8.1300235159327428E-3</c:v>
                </c:pt>
                <c:pt idx="1322">
                  <c:v>8.1020762809703908E-3</c:v>
                </c:pt>
                <c:pt idx="1323">
                  <c:v>8.010913717396647E-3</c:v>
                </c:pt>
                <c:pt idx="1324">
                  <c:v>8.0847477901231299E-3</c:v>
                </c:pt>
                <c:pt idx="1325">
                  <c:v>8.1796887156269076E-3</c:v>
                </c:pt>
                <c:pt idx="1326">
                  <c:v>7.5972583931958309E-3</c:v>
                </c:pt>
                <c:pt idx="1327">
                  <c:v>7.4044296660072213E-3</c:v>
                </c:pt>
                <c:pt idx="1328">
                  <c:v>7.7683581227433445E-3</c:v>
                </c:pt>
                <c:pt idx="1329">
                  <c:v>7.5609048260835941E-3</c:v>
                </c:pt>
                <c:pt idx="1330">
                  <c:v>7.6369082251747222E-3</c:v>
                </c:pt>
                <c:pt idx="1331">
                  <c:v>7.8538552551675484E-3</c:v>
                </c:pt>
                <c:pt idx="1332">
                  <c:v>6.9928845905102574E-3</c:v>
                </c:pt>
                <c:pt idx="1333">
                  <c:v>7.1946383860154797E-3</c:v>
                </c:pt>
                <c:pt idx="1334">
                  <c:v>7.2441657142956525E-3</c:v>
                </c:pt>
                <c:pt idx="1335">
                  <c:v>7.2349005571105355E-3</c:v>
                </c:pt>
                <c:pt idx="1336">
                  <c:v>7.2048017233771857E-3</c:v>
                </c:pt>
                <c:pt idx="1337">
                  <c:v>7.1061072873461082E-3</c:v>
                </c:pt>
                <c:pt idx="1338">
                  <c:v>6.5922815582334969E-3</c:v>
                </c:pt>
                <c:pt idx="1339">
                  <c:v>6.6007620065013225E-3</c:v>
                </c:pt>
                <c:pt idx="1340">
                  <c:v>6.6447507024629884E-3</c:v>
                </c:pt>
                <c:pt idx="1341">
                  <c:v>6.5434308278039255E-3</c:v>
                </c:pt>
                <c:pt idx="1342">
                  <c:v>6.6568221967763406E-3</c:v>
                </c:pt>
                <c:pt idx="1343">
                  <c:v>6.5159229498439695E-3</c:v>
                </c:pt>
                <c:pt idx="1344">
                  <c:v>6.071700082388734E-3</c:v>
                </c:pt>
                <c:pt idx="1345">
                  <c:v>6.1836197819935389E-3</c:v>
                </c:pt>
                <c:pt idx="1346">
                  <c:v>6.2682999899885371E-3</c:v>
                </c:pt>
                <c:pt idx="1347">
                  <c:v>6.236073020755655E-3</c:v>
                </c:pt>
                <c:pt idx="1348">
                  <c:v>6.102402800792453E-3</c:v>
                </c:pt>
                <c:pt idx="1349">
                  <c:v>6.0295454905561355E-3</c:v>
                </c:pt>
                <c:pt idx="1350">
                  <c:v>5.5163082028281581E-3</c:v>
                </c:pt>
                <c:pt idx="1351">
                  <c:v>5.4409594508100546E-3</c:v>
                </c:pt>
                <c:pt idx="1352">
                  <c:v>5.4755381722922354E-3</c:v>
                </c:pt>
                <c:pt idx="1353">
                  <c:v>5.573333975379749E-3</c:v>
                </c:pt>
                <c:pt idx="1354">
                  <c:v>5.5380562068841829E-3</c:v>
                </c:pt>
                <c:pt idx="1355">
                  <c:v>5.6090765249091953E-3</c:v>
                </c:pt>
                <c:pt idx="1356">
                  <c:v>5.1463966363592371E-3</c:v>
                </c:pt>
                <c:pt idx="1357">
                  <c:v>5.2717192285347929E-3</c:v>
                </c:pt>
                <c:pt idx="1358">
                  <c:v>5.0203179952175402E-3</c:v>
                </c:pt>
                <c:pt idx="1359">
                  <c:v>5.2451151177620265E-3</c:v>
                </c:pt>
                <c:pt idx="1360">
                  <c:v>5.2061125180233418E-3</c:v>
                </c:pt>
                <c:pt idx="1361">
                  <c:v>5.1920639094569839E-3</c:v>
                </c:pt>
                <c:pt idx="1362">
                  <c:v>4.6359439192085765E-3</c:v>
                </c:pt>
                <c:pt idx="1363">
                  <c:v>4.8591282832453836E-3</c:v>
                </c:pt>
                <c:pt idx="1364">
                  <c:v>4.6877666790268342E-3</c:v>
                </c:pt>
                <c:pt idx="1365">
                  <c:v>4.8992105011958619E-3</c:v>
                </c:pt>
                <c:pt idx="1366">
                  <c:v>4.7574838230963583E-3</c:v>
                </c:pt>
                <c:pt idx="1367">
                  <c:v>4.7541748318252518E-3</c:v>
                </c:pt>
                <c:pt idx="1368">
                  <c:v>4.4216986731826233E-3</c:v>
                </c:pt>
                <c:pt idx="1369">
                  <c:v>4.3649138512966779E-3</c:v>
                </c:pt>
                <c:pt idx="1370">
                  <c:v>4.5035963930405943E-3</c:v>
                </c:pt>
                <c:pt idx="1371">
                  <c:v>4.4596451110306551E-3</c:v>
                </c:pt>
                <c:pt idx="1372">
                  <c:v>4.4555601232205873E-3</c:v>
                </c:pt>
                <c:pt idx="1373">
                  <c:v>4.3894122613715907E-3</c:v>
                </c:pt>
                <c:pt idx="1374">
                  <c:v>3.9175747501410804E-3</c:v>
                </c:pt>
                <c:pt idx="1375">
                  <c:v>3.9764756505527915E-3</c:v>
                </c:pt>
                <c:pt idx="1376">
                  <c:v>3.9853607167858488E-3</c:v>
                </c:pt>
                <c:pt idx="1377">
                  <c:v>4.0765063453610476E-3</c:v>
                </c:pt>
                <c:pt idx="1378">
                  <c:v>4.0508235807278064E-3</c:v>
                </c:pt>
                <c:pt idx="1379">
                  <c:v>3.9932462674667872E-3</c:v>
                </c:pt>
                <c:pt idx="1380">
                  <c:v>3.6109479648202291E-3</c:v>
                </c:pt>
                <c:pt idx="1381">
                  <c:v>3.6267819923318997E-3</c:v>
                </c:pt>
                <c:pt idx="1382">
                  <c:v>3.4968414203904101E-3</c:v>
                </c:pt>
                <c:pt idx="1383">
                  <c:v>3.6442980861833554E-3</c:v>
                </c:pt>
                <c:pt idx="1384">
                  <c:v>3.6240116028017138E-3</c:v>
                </c:pt>
                <c:pt idx="1385">
                  <c:v>3.6282798498775515E-3</c:v>
                </c:pt>
                <c:pt idx="1386">
                  <c:v>3.2237491519709464E-3</c:v>
                </c:pt>
                <c:pt idx="1387">
                  <c:v>3.2765312219473902E-3</c:v>
                </c:pt>
                <c:pt idx="1388">
                  <c:v>3.3445669929456205E-3</c:v>
                </c:pt>
                <c:pt idx="1389">
                  <c:v>3.4318356376497406E-3</c:v>
                </c:pt>
                <c:pt idx="1390">
                  <c:v>3.2601715611174824E-3</c:v>
                </c:pt>
                <c:pt idx="1391">
                  <c:v>3.3776371942978614E-3</c:v>
                </c:pt>
                <c:pt idx="1392">
                  <c:v>2.9442648408569121E-3</c:v>
                </c:pt>
                <c:pt idx="1393">
                  <c:v>2.9830648548815827E-3</c:v>
                </c:pt>
                <c:pt idx="1394">
                  <c:v>3.0004255125349014E-3</c:v>
                </c:pt>
                <c:pt idx="1395">
                  <c:v>3.0124538264101656E-3</c:v>
                </c:pt>
                <c:pt idx="1396">
                  <c:v>2.9801321691082013E-3</c:v>
                </c:pt>
                <c:pt idx="1397">
                  <c:v>2.9281222689543783E-3</c:v>
                </c:pt>
                <c:pt idx="1398">
                  <c:v>2.9829504307081404E-3</c:v>
                </c:pt>
                <c:pt idx="1399">
                  <c:v>2.437198647133603E-3</c:v>
                </c:pt>
                <c:pt idx="1400">
                  <c:v>2.3953681015717373E-3</c:v>
                </c:pt>
                <c:pt idx="1401">
                  <c:v>2.5062052049351067E-3</c:v>
                </c:pt>
                <c:pt idx="1402">
                  <c:v>2.5396404922578596E-3</c:v>
                </c:pt>
                <c:pt idx="1403">
                  <c:v>2.4997254541350503E-3</c:v>
                </c:pt>
                <c:pt idx="1404">
                  <c:v>2.4986448698044359E-3</c:v>
                </c:pt>
                <c:pt idx="1405">
                  <c:v>2.4684490146180391E-3</c:v>
                </c:pt>
                <c:pt idx="1406">
                  <c:v>2.0971794226312536E-3</c:v>
                </c:pt>
                <c:pt idx="1407">
                  <c:v>2.1303736057543348E-3</c:v>
                </c:pt>
                <c:pt idx="1408">
                  <c:v>2.038416271674298E-3</c:v>
                </c:pt>
                <c:pt idx="1409">
                  <c:v>1.9779514124504604E-3</c:v>
                </c:pt>
                <c:pt idx="1410">
                  <c:v>2.0217108652940755E-3</c:v>
                </c:pt>
                <c:pt idx="1411">
                  <c:v>1.9935699378591173E-3</c:v>
                </c:pt>
                <c:pt idx="1412">
                  <c:v>2.0280956252020314E-3</c:v>
                </c:pt>
                <c:pt idx="1413">
                  <c:v>2.1394375375288293E-3</c:v>
                </c:pt>
                <c:pt idx="1414">
                  <c:v>2.1242032214885583E-3</c:v>
                </c:pt>
                <c:pt idx="1415">
                  <c:v>2.0933526095690126E-3</c:v>
                </c:pt>
                <c:pt idx="1416">
                  <c:v>1.9802863508755529E-3</c:v>
                </c:pt>
                <c:pt idx="1417">
                  <c:v>2.1885911681152402E-3</c:v>
                </c:pt>
                <c:pt idx="1418">
                  <c:v>2.1230101205149841E-3</c:v>
                </c:pt>
                <c:pt idx="1419">
                  <c:v>2.102478430670407E-3</c:v>
                </c:pt>
                <c:pt idx="1420">
                  <c:v>1.8845683567019433E-3</c:v>
                </c:pt>
                <c:pt idx="1421">
                  <c:v>1.8891276331969651E-3</c:v>
                </c:pt>
                <c:pt idx="1422">
                  <c:v>1.8569780016768553E-3</c:v>
                </c:pt>
                <c:pt idx="1423">
                  <c:v>2.0625334529629463E-3</c:v>
                </c:pt>
                <c:pt idx="1424">
                  <c:v>1.8352650823640342E-3</c:v>
                </c:pt>
                <c:pt idx="1425">
                  <c:v>1.9840716886516401E-3</c:v>
                </c:pt>
                <c:pt idx="1426">
                  <c:v>1.8713781632401121E-3</c:v>
                </c:pt>
                <c:pt idx="1427">
                  <c:v>1.6859057274391622E-3</c:v>
                </c:pt>
                <c:pt idx="1428">
                  <c:v>1.6856035981204561E-3</c:v>
                </c:pt>
                <c:pt idx="1429">
                  <c:v>1.7183359947023484E-3</c:v>
                </c:pt>
                <c:pt idx="1430">
                  <c:v>1.6451395168072343E-3</c:v>
                </c:pt>
                <c:pt idx="1431">
                  <c:v>1.7561582637722355E-3</c:v>
                </c:pt>
                <c:pt idx="1432">
                  <c:v>1.7872413897964806E-3</c:v>
                </c:pt>
                <c:pt idx="1433">
                  <c:v>1.7103654079208921E-3</c:v>
                </c:pt>
                <c:pt idx="1434">
                  <c:v>1.5163219092027723E-3</c:v>
                </c:pt>
                <c:pt idx="1435">
                  <c:v>1.4841099189497027E-3</c:v>
                </c:pt>
                <c:pt idx="1436">
                  <c:v>1.5158482565747788E-3</c:v>
                </c:pt>
                <c:pt idx="1437">
                  <c:v>1.4847496194002523E-3</c:v>
                </c:pt>
                <c:pt idx="1438">
                  <c:v>1.5630205186903995E-3</c:v>
                </c:pt>
                <c:pt idx="1439">
                  <c:v>1.510731811291334E-3</c:v>
                </c:pt>
                <c:pt idx="1440">
                  <c:v>1.5082417343778474E-3</c:v>
                </c:pt>
                <c:pt idx="1441">
                  <c:v>1.3728190835861642E-3</c:v>
                </c:pt>
                <c:pt idx="1442">
                  <c:v>1.3581100839799934E-3</c:v>
                </c:pt>
                <c:pt idx="1443">
                  <c:v>1.3275098749621155E-3</c:v>
                </c:pt>
                <c:pt idx="1444">
                  <c:v>1.2967244874070641E-3</c:v>
                </c:pt>
                <c:pt idx="1445">
                  <c:v>1.3118604895825921E-3</c:v>
                </c:pt>
                <c:pt idx="1446">
                  <c:v>1.2238976132241568E-3</c:v>
                </c:pt>
                <c:pt idx="1447">
                  <c:v>1.2145681293208013E-3</c:v>
                </c:pt>
                <c:pt idx="1448">
                  <c:v>1.1427560353783498E-3</c:v>
                </c:pt>
                <c:pt idx="1449">
                  <c:v>1.1426961168294739E-3</c:v>
                </c:pt>
                <c:pt idx="1450">
                  <c:v>1.1423842402744041E-3</c:v>
                </c:pt>
                <c:pt idx="1451">
                  <c:v>1.1880837561986908E-3</c:v>
                </c:pt>
                <c:pt idx="1452">
                  <c:v>1.2212791027215782E-3</c:v>
                </c:pt>
                <c:pt idx="1453">
                  <c:v>1.2176936152721305E-3</c:v>
                </c:pt>
                <c:pt idx="1454">
                  <c:v>1.2600046242846237E-3</c:v>
                </c:pt>
                <c:pt idx="1455">
                  <c:v>1.0720765107077295E-3</c:v>
                </c:pt>
                <c:pt idx="1456">
                  <c:v>1.142334172609983E-3</c:v>
                </c:pt>
                <c:pt idx="1457">
                  <c:v>1.0786607003106033E-3</c:v>
                </c:pt>
                <c:pt idx="1458">
                  <c:v>1.1173049982806031E-3</c:v>
                </c:pt>
                <c:pt idx="1459">
                  <c:v>1.037464357426091E-3</c:v>
                </c:pt>
                <c:pt idx="1460">
                  <c:v>1.0665795189401589E-3</c:v>
                </c:pt>
                <c:pt idx="1461">
                  <c:v>1.0727572873284138E-3</c:v>
                </c:pt>
                <c:pt idx="1462">
                  <c:v>8.7797347474603674E-4</c:v>
                </c:pt>
                <c:pt idx="1463">
                  <c:v>8.8261880649315616E-4</c:v>
                </c:pt>
                <c:pt idx="1464">
                  <c:v>8.5288276296640892E-4</c:v>
                </c:pt>
                <c:pt idx="1465">
                  <c:v>8.3999313202838565E-4</c:v>
                </c:pt>
                <c:pt idx="1466">
                  <c:v>8.0040437164854376E-4</c:v>
                </c:pt>
                <c:pt idx="1467">
                  <c:v>7.6675675144212538E-4</c:v>
                </c:pt>
                <c:pt idx="1468">
                  <c:v>7.7301106224688429E-4</c:v>
                </c:pt>
                <c:pt idx="1469">
                  <c:v>6.6583624534888287E-4</c:v>
                </c:pt>
                <c:pt idx="1470">
                  <c:v>6.1021755637889665E-4</c:v>
                </c:pt>
                <c:pt idx="1471">
                  <c:v>5.9252106649527255E-4</c:v>
                </c:pt>
                <c:pt idx="1472">
                  <c:v>6.1936346151459558E-4</c:v>
                </c:pt>
                <c:pt idx="1473">
                  <c:v>6.2341399114479489E-4</c:v>
                </c:pt>
                <c:pt idx="1474">
                  <c:v>6.4568416589324488E-4</c:v>
                </c:pt>
                <c:pt idx="1475">
                  <c:v>6.4972104790734348E-4</c:v>
                </c:pt>
                <c:pt idx="1476">
                  <c:v>8.0108800345336806E-4</c:v>
                </c:pt>
                <c:pt idx="1477">
                  <c:v>7.7674719559823547E-4</c:v>
                </c:pt>
                <c:pt idx="1478">
                  <c:v>7.8922654557743216E-4</c:v>
                </c:pt>
                <c:pt idx="1479">
                  <c:v>7.6644562455352016E-4</c:v>
                </c:pt>
                <c:pt idx="1480">
                  <c:v>8.0711349489312456E-4</c:v>
                </c:pt>
                <c:pt idx="1481">
                  <c:v>8.1660355317594738E-4</c:v>
                </c:pt>
                <c:pt idx="1482">
                  <c:v>8.1204646903490756E-4</c:v>
                </c:pt>
                <c:pt idx="1483">
                  <c:v>8.5766491840822843E-4</c:v>
                </c:pt>
                <c:pt idx="1484">
                  <c:v>8.3025226643250786E-4</c:v>
                </c:pt>
                <c:pt idx="1485">
                  <c:v>8.3157702782988327E-4</c:v>
                </c:pt>
                <c:pt idx="1486">
                  <c:v>8.4975856051154673E-4</c:v>
                </c:pt>
                <c:pt idx="1487">
                  <c:v>8.612135317872748E-4</c:v>
                </c:pt>
                <c:pt idx="1488">
                  <c:v>8.4084499257320146E-4</c:v>
                </c:pt>
                <c:pt idx="1489">
                  <c:v>8.1557918347545193E-4</c:v>
                </c:pt>
                <c:pt idx="1490">
                  <c:v>7.7739713813709127E-4</c:v>
                </c:pt>
                <c:pt idx="1491">
                  <c:v>7.9206808457393872E-4</c:v>
                </c:pt>
                <c:pt idx="1492">
                  <c:v>7.9619330516637193E-4</c:v>
                </c:pt>
                <c:pt idx="1493">
                  <c:v>8.0545228115303403E-4</c:v>
                </c:pt>
                <c:pt idx="1494">
                  <c:v>8.0922510316962465E-4</c:v>
                </c:pt>
                <c:pt idx="1495">
                  <c:v>7.8776560689718708E-4</c:v>
                </c:pt>
                <c:pt idx="1496">
                  <c:v>8.0431239520817386E-4</c:v>
                </c:pt>
                <c:pt idx="1497">
                  <c:v>7.2734805471798422E-4</c:v>
                </c:pt>
                <c:pt idx="1498">
                  <c:v>7.1569238032249971E-4</c:v>
                </c:pt>
                <c:pt idx="1499">
                  <c:v>7.1789930333700431E-4</c:v>
                </c:pt>
                <c:pt idx="1500">
                  <c:v>6.9273925704188403E-4</c:v>
                </c:pt>
                <c:pt idx="1501">
                  <c:v>6.8356949535287013E-4</c:v>
                </c:pt>
                <c:pt idx="1502">
                  <c:v>6.8912642054621295E-4</c:v>
                </c:pt>
                <c:pt idx="1503">
                  <c:v>6.928541132749322E-4</c:v>
                </c:pt>
                <c:pt idx="1504">
                  <c:v>7.5411025821083813E-4</c:v>
                </c:pt>
                <c:pt idx="1505">
                  <c:v>7.537919739835587E-4</c:v>
                </c:pt>
                <c:pt idx="1506">
                  <c:v>7.7113855270173474E-4</c:v>
                </c:pt>
                <c:pt idx="1507">
                  <c:v>7.5298670270722778E-4</c:v>
                </c:pt>
                <c:pt idx="1508">
                  <c:v>7.6120959553143525E-4</c:v>
                </c:pt>
                <c:pt idx="1509">
                  <c:v>7.3663873853524041E-4</c:v>
                </c:pt>
                <c:pt idx="1510">
                  <c:v>7.5510383869612896E-4</c:v>
                </c:pt>
                <c:pt idx="1511">
                  <c:v>7.329988560402799E-4</c:v>
                </c:pt>
                <c:pt idx="1512">
                  <c:v>6.9142118624927946E-4</c:v>
                </c:pt>
                <c:pt idx="1513">
                  <c:v>7.1635411591092094E-4</c:v>
                </c:pt>
                <c:pt idx="1514">
                  <c:v>7.0754946084893087E-4</c:v>
                </c:pt>
                <c:pt idx="1515">
                  <c:v>6.9326844768669189E-4</c:v>
                </c:pt>
                <c:pt idx="1516">
                  <c:v>6.8206981485532123E-4</c:v>
                </c:pt>
                <c:pt idx="1517">
                  <c:v>6.7674077995002969E-4</c:v>
                </c:pt>
                <c:pt idx="1518">
                  <c:v>6.1358139607979687E-4</c:v>
                </c:pt>
                <c:pt idx="1519">
                  <c:v>6.3092830267783896E-4</c:v>
                </c:pt>
                <c:pt idx="1520">
                  <c:v>6.4979174029788998E-4</c:v>
                </c:pt>
                <c:pt idx="1521">
                  <c:v>6.4391676248813233E-4</c:v>
                </c:pt>
                <c:pt idx="1522">
                  <c:v>6.2249838342019E-4</c:v>
                </c:pt>
                <c:pt idx="1523">
                  <c:v>6.2473517893145208E-4</c:v>
                </c:pt>
                <c:pt idx="1524">
                  <c:v>6.0895801916600488E-4</c:v>
                </c:pt>
                <c:pt idx="1525">
                  <c:v>5.3340857166757859E-4</c:v>
                </c:pt>
                <c:pt idx="1526">
                  <c:v>5.3665658165197967E-4</c:v>
                </c:pt>
                <c:pt idx="1527">
                  <c:v>5.3734840249427672E-4</c:v>
                </c:pt>
                <c:pt idx="1528">
                  <c:v>5.3382138178892596E-4</c:v>
                </c:pt>
                <c:pt idx="1529">
                  <c:v>5.3354934380052215E-4</c:v>
                </c:pt>
                <c:pt idx="1530">
                  <c:v>5.5209343662185773E-4</c:v>
                </c:pt>
                <c:pt idx="1531">
                  <c:v>5.5052727593418271E-4</c:v>
                </c:pt>
                <c:pt idx="1532">
                  <c:v>6.4607075252772655E-4</c:v>
                </c:pt>
                <c:pt idx="1533">
                  <c:v>6.2704477481398001E-4</c:v>
                </c:pt>
                <c:pt idx="1534">
                  <c:v>6.1429875629544358E-4</c:v>
                </c:pt>
                <c:pt idx="1535">
                  <c:v>6.1254639109197039E-4</c:v>
                </c:pt>
                <c:pt idx="1536">
                  <c:v>6.1428920969506726E-4</c:v>
                </c:pt>
                <c:pt idx="1537">
                  <c:v>6.0301393784297137E-4</c:v>
                </c:pt>
                <c:pt idx="1538">
                  <c:v>5.9458670608759901E-4</c:v>
                </c:pt>
                <c:pt idx="1539">
                  <c:v>5.8423520169502527E-4</c:v>
                </c:pt>
                <c:pt idx="1540">
                  <c:v>5.5716615659603518E-4</c:v>
                </c:pt>
                <c:pt idx="1541">
                  <c:v>5.6645772630618222E-4</c:v>
                </c:pt>
                <c:pt idx="1542">
                  <c:v>5.6629919215048501E-4</c:v>
                </c:pt>
                <c:pt idx="1543">
                  <c:v>5.4830068566599516E-4</c:v>
                </c:pt>
                <c:pt idx="1544">
                  <c:v>5.5120768349559634E-4</c:v>
                </c:pt>
                <c:pt idx="1545">
                  <c:v>5.5035295446214879E-4</c:v>
                </c:pt>
                <c:pt idx="1546">
                  <c:v>6.2106900446081824E-4</c:v>
                </c:pt>
                <c:pt idx="1547">
                  <c:v>6.0554119543797344E-4</c:v>
                </c:pt>
                <c:pt idx="1548">
                  <c:v>6.030161009212109E-4</c:v>
                </c:pt>
                <c:pt idx="1549">
                  <c:v>5.8774894435063797E-4</c:v>
                </c:pt>
                <c:pt idx="1550">
                  <c:v>5.748452579574573E-4</c:v>
                </c:pt>
                <c:pt idx="1551">
                  <c:v>5.6890712707419156E-4</c:v>
                </c:pt>
                <c:pt idx="1552">
                  <c:v>5.6114694725942248E-4</c:v>
                </c:pt>
                <c:pt idx="1553">
                  <c:v>4.3934527911053839E-4</c:v>
                </c:pt>
                <c:pt idx="1554">
                  <c:v>4.3487098512743391E-4</c:v>
                </c:pt>
                <c:pt idx="1555">
                  <c:v>4.3893989694707603E-4</c:v>
                </c:pt>
                <c:pt idx="1556">
                  <c:v>4.4253405292377551E-4</c:v>
                </c:pt>
                <c:pt idx="1557">
                  <c:v>4.3783734834211411E-4</c:v>
                </c:pt>
                <c:pt idx="1558">
                  <c:v>4.3784277994342888E-4</c:v>
                </c:pt>
                <c:pt idx="1559">
                  <c:v>4.3639402782129073E-4</c:v>
                </c:pt>
                <c:pt idx="1560">
                  <c:v>4.0103119517194321E-4</c:v>
                </c:pt>
                <c:pt idx="1561">
                  <c:v>4.0372553203910669E-4</c:v>
                </c:pt>
                <c:pt idx="1562">
                  <c:v>4.301361338346664E-4</c:v>
                </c:pt>
                <c:pt idx="1563">
                  <c:v>4.35541843212455E-4</c:v>
                </c:pt>
                <c:pt idx="1564">
                  <c:v>4.4907866712966266E-4</c:v>
                </c:pt>
                <c:pt idx="1565">
                  <c:v>4.753019126005184E-4</c:v>
                </c:pt>
                <c:pt idx="1566">
                  <c:v>4.8502186013332527E-4</c:v>
                </c:pt>
                <c:pt idx="1567">
                  <c:v>6.1612789185591741E-4</c:v>
                </c:pt>
                <c:pt idx="1568">
                  <c:v>5.9094543491966956E-4</c:v>
                </c:pt>
                <c:pt idx="1569">
                  <c:v>6.0155392129583238E-4</c:v>
                </c:pt>
                <c:pt idx="1570">
                  <c:v>6.0309395839298126E-4</c:v>
                </c:pt>
                <c:pt idx="1571">
                  <c:v>6.1166525809578526E-4</c:v>
                </c:pt>
                <c:pt idx="1572">
                  <c:v>5.9954650232842501E-4</c:v>
                </c:pt>
                <c:pt idx="1573">
                  <c:v>6.370002748499504E-4</c:v>
                </c:pt>
                <c:pt idx="1574">
                  <c:v>6.2754672715304642E-4</c:v>
                </c:pt>
                <c:pt idx="1575">
                  <c:v>6.1776124518964244E-4</c:v>
                </c:pt>
                <c:pt idx="1576">
                  <c:v>6.2542184038325162E-4</c:v>
                </c:pt>
                <c:pt idx="1577">
                  <c:v>6.381798923663541E-4</c:v>
                </c:pt>
                <c:pt idx="1578">
                  <c:v>6.4570718891729883E-4</c:v>
                </c:pt>
                <c:pt idx="1579">
                  <c:v>6.4451234144685351E-4</c:v>
                </c:pt>
                <c:pt idx="1580">
                  <c:v>6.360371891085282E-4</c:v>
                </c:pt>
                <c:pt idx="1581">
                  <c:v>6.4888393300229961E-4</c:v>
                </c:pt>
                <c:pt idx="1582">
                  <c:v>6.5024777922971565E-4</c:v>
                </c:pt>
                <c:pt idx="1583">
                  <c:v>6.2195087594732489E-4</c:v>
                </c:pt>
                <c:pt idx="1584">
                  <c:v>6.2876046180467405E-4</c:v>
                </c:pt>
                <c:pt idx="1585">
                  <c:v>6.2734606159688632E-4</c:v>
                </c:pt>
                <c:pt idx="1586">
                  <c:v>6.1212853875677593E-4</c:v>
                </c:pt>
                <c:pt idx="1587">
                  <c:v>6.3170327666595323E-4</c:v>
                </c:pt>
                <c:pt idx="1588">
                  <c:v>6.2300051655810225E-4</c:v>
                </c:pt>
                <c:pt idx="1589">
                  <c:v>6.1847576322571001E-4</c:v>
                </c:pt>
                <c:pt idx="1590">
                  <c:v>6.0565774422726576E-4</c:v>
                </c:pt>
                <c:pt idx="1591">
                  <c:v>6.1904818618143634E-4</c:v>
                </c:pt>
                <c:pt idx="1592">
                  <c:v>5.9532456263438097E-4</c:v>
                </c:pt>
                <c:pt idx="1593">
                  <c:v>6.0502645672196097E-4</c:v>
                </c:pt>
                <c:pt idx="1594">
                  <c:v>6.1673883235343404E-4</c:v>
                </c:pt>
                <c:pt idx="1595">
                  <c:v>6.256928304277737E-4</c:v>
                </c:pt>
                <c:pt idx="1596">
                  <c:v>6.2004519366760274E-4</c:v>
                </c:pt>
                <c:pt idx="1597">
                  <c:v>6.0563382417016393E-4</c:v>
                </c:pt>
                <c:pt idx="1598">
                  <c:v>6.0645709706376504E-4</c:v>
                </c:pt>
                <c:pt idx="1599">
                  <c:v>5.8545527654623819E-4</c:v>
                </c:pt>
                <c:pt idx="1600">
                  <c:v>5.7921619663993103E-4</c:v>
                </c:pt>
                <c:pt idx="1601">
                  <c:v>5.7712048356919475E-4</c:v>
                </c:pt>
                <c:pt idx="1602">
                  <c:v>5.4412835473271418E-4</c:v>
                </c:pt>
                <c:pt idx="1603">
                  <c:v>5.3332791817354652E-4</c:v>
                </c:pt>
                <c:pt idx="1604">
                  <c:v>5.3699382927024735E-4</c:v>
                </c:pt>
                <c:pt idx="1605">
                  <c:v>5.3869894959897692E-4</c:v>
                </c:pt>
                <c:pt idx="1606">
                  <c:v>5.6551180616689245E-4</c:v>
                </c:pt>
                <c:pt idx="1607">
                  <c:v>5.595409699516731E-4</c:v>
                </c:pt>
                <c:pt idx="1608">
                  <c:v>5.9225445412801651E-4</c:v>
                </c:pt>
                <c:pt idx="1609">
                  <c:v>6.0865099183061153E-4</c:v>
                </c:pt>
                <c:pt idx="1610">
                  <c:v>5.9883059554309613E-4</c:v>
                </c:pt>
                <c:pt idx="1611">
                  <c:v>6.0958059331137526E-4</c:v>
                </c:pt>
                <c:pt idx="1612">
                  <c:v>6.0902961324323297E-4</c:v>
                </c:pt>
                <c:pt idx="1613">
                  <c:v>5.9423812981096317E-4</c:v>
                </c:pt>
                <c:pt idx="1614">
                  <c:v>4.8879824508421522E-4</c:v>
                </c:pt>
                <c:pt idx="1615">
                  <c:v>5.0200825809303205E-4</c:v>
                </c:pt>
                <c:pt idx="1616">
                  <c:v>5.0033659015570283E-4</c:v>
                </c:pt>
                <c:pt idx="1617">
                  <c:v>5.2277895703653487E-4</c:v>
                </c:pt>
                <c:pt idx="1618">
                  <c:v>5.3128028558076517E-4</c:v>
                </c:pt>
                <c:pt idx="1619">
                  <c:v>5.3255921826628552E-4</c:v>
                </c:pt>
                <c:pt idx="1620">
                  <c:v>5.798674591505666E-4</c:v>
                </c:pt>
                <c:pt idx="1621">
                  <c:v>5.9458204546883418E-4</c:v>
                </c:pt>
                <c:pt idx="1622">
                  <c:v>5.8079075533825145E-4</c:v>
                </c:pt>
                <c:pt idx="1623">
                  <c:v>6.0523819485811849E-4</c:v>
                </c:pt>
                <c:pt idx="1624">
                  <c:v>6.0363658427384345E-4</c:v>
                </c:pt>
                <c:pt idx="1625">
                  <c:v>6.109718372957311E-4</c:v>
                </c:pt>
                <c:pt idx="1626">
                  <c:v>5.3108574831855202E-4</c:v>
                </c:pt>
                <c:pt idx="1627">
                  <c:v>5.1782796992972399E-4</c:v>
                </c:pt>
                <c:pt idx="1628">
                  <c:v>4.9906775187012666E-4</c:v>
                </c:pt>
                <c:pt idx="1629">
                  <c:v>5.1103032565523552E-4</c:v>
                </c:pt>
                <c:pt idx="1630">
                  <c:v>4.9658603216196225E-4</c:v>
                </c:pt>
                <c:pt idx="1631">
                  <c:v>4.9963257589867268E-4</c:v>
                </c:pt>
                <c:pt idx="1632">
                  <c:v>4.8295230409132529E-4</c:v>
                </c:pt>
                <c:pt idx="1633">
                  <c:v>4.7682358613625333E-4</c:v>
                </c:pt>
                <c:pt idx="1634">
                  <c:v>4.8434904673119576E-4</c:v>
                </c:pt>
                <c:pt idx="1635">
                  <c:v>5.2671305543329093E-4</c:v>
                </c:pt>
                <c:pt idx="1636">
                  <c:v>5.1756361523453863E-4</c:v>
                </c:pt>
                <c:pt idx="1637">
                  <c:v>5.340757478661959E-4</c:v>
                </c:pt>
                <c:pt idx="1638">
                  <c:v>5.4355939818164585E-4</c:v>
                </c:pt>
                <c:pt idx="1639">
                  <c:v>5.2035922598437127E-4</c:v>
                </c:pt>
                <c:pt idx="1640">
                  <c:v>5.1110865759726931E-4</c:v>
                </c:pt>
                <c:pt idx="1641">
                  <c:v>4.8741615427874544E-4</c:v>
                </c:pt>
                <c:pt idx="1642">
                  <c:v>4.5478862148364506E-4</c:v>
                </c:pt>
                <c:pt idx="1643">
                  <c:v>4.3471310347394316E-4</c:v>
                </c:pt>
                <c:pt idx="1644">
                  <c:v>5.6752565098965957E-4</c:v>
                </c:pt>
                <c:pt idx="1645">
                  <c:v>5.5181078249857247E-4</c:v>
                </c:pt>
                <c:pt idx="1646">
                  <c:v>5.6960585761766291E-4</c:v>
                </c:pt>
                <c:pt idx="1647">
                  <c:v>5.6897329950981817E-4</c:v>
                </c:pt>
                <c:pt idx="1648">
                  <c:v>5.8357415448891884E-4</c:v>
                </c:pt>
                <c:pt idx="1649">
                  <c:v>5.8683833315972551E-4</c:v>
                </c:pt>
                <c:pt idx="1650">
                  <c:v>5.5325746157761026E-4</c:v>
                </c:pt>
                <c:pt idx="1651">
                  <c:v>5.0927950077917536E-4</c:v>
                </c:pt>
                <c:pt idx="1652">
                  <c:v>5.0957803773009889E-4</c:v>
                </c:pt>
                <c:pt idx="1653">
                  <c:v>5.0569096225961557E-4</c:v>
                </c:pt>
                <c:pt idx="1654">
                  <c:v>5.1502852133128245E-4</c:v>
                </c:pt>
                <c:pt idx="1655">
                  <c:v>5.2171379888406397E-4</c:v>
                </c:pt>
                <c:pt idx="1656">
                  <c:v>5.8126620776076615E-4</c:v>
                </c:pt>
                <c:pt idx="1657">
                  <c:v>5.6526355140863326E-4</c:v>
                </c:pt>
                <c:pt idx="1658">
                  <c:v>5.4645149078527461E-4</c:v>
                </c:pt>
                <c:pt idx="1659">
                  <c:v>5.7250434140544031E-4</c:v>
                </c:pt>
                <c:pt idx="1660">
                  <c:v>5.5704340405454656E-4</c:v>
                </c:pt>
                <c:pt idx="1661">
                  <c:v>5.9004854161770807E-4</c:v>
                </c:pt>
                <c:pt idx="1662">
                  <c:v>5.4741389532843754E-4</c:v>
                </c:pt>
                <c:pt idx="1663">
                  <c:v>5.3829438887508007E-4</c:v>
                </c:pt>
                <c:pt idx="1664">
                  <c:v>5.378343960481081E-4</c:v>
                </c:pt>
                <c:pt idx="1665">
                  <c:v>5.6012066958332346E-4</c:v>
                </c:pt>
                <c:pt idx="1666">
                  <c:v>5.4145940823515921E-4</c:v>
                </c:pt>
                <c:pt idx="1667">
                  <c:v>5.3392778307469386E-4</c:v>
                </c:pt>
                <c:pt idx="1668">
                  <c:v>5.5493216210983853E-4</c:v>
                </c:pt>
                <c:pt idx="1669">
                  <c:v>5.4735820609716967E-4</c:v>
                </c:pt>
                <c:pt idx="1670">
                  <c:v>5.192211390949562E-4</c:v>
                </c:pt>
                <c:pt idx="1671">
                  <c:v>5.4579713928558154E-4</c:v>
                </c:pt>
                <c:pt idx="1672">
                  <c:v>5.2236159499925684E-4</c:v>
                </c:pt>
                <c:pt idx="1673">
                  <c:v>5.3691950190266349E-4</c:v>
                </c:pt>
                <c:pt idx="1674">
                  <c:v>5.0713242978344406E-4</c:v>
                </c:pt>
                <c:pt idx="1675">
                  <c:v>5.0676633918053313E-4</c:v>
                </c:pt>
                <c:pt idx="1676">
                  <c:v>5.2791313449272596E-4</c:v>
                </c:pt>
                <c:pt idx="1677">
                  <c:v>5.4475976971195001E-4</c:v>
                </c:pt>
                <c:pt idx="1678">
                  <c:v>5.4720211495399359E-4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19-4FF4-88AB-130D74C46D75}"/>
            </c:ext>
          </c:extLst>
        </c:ser>
        <c:ser>
          <c:idx val="1"/>
          <c:order val="1"/>
          <c:tx>
            <c:v>LM875B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VPTG1!$F$1228:$F$2906</c:f>
              <c:numCache>
                <c:formatCode>General</c:formatCode>
                <c:ptCount val="1679"/>
                <c:pt idx="0">
                  <c:v>-9.1960039138793999</c:v>
                </c:pt>
                <c:pt idx="1">
                  <c:v>-9.1530408859253001</c:v>
                </c:pt>
                <c:pt idx="2">
                  <c:v>-9.1619501113891992</c:v>
                </c:pt>
                <c:pt idx="3">
                  <c:v>-9.1728086471558008</c:v>
                </c:pt>
                <c:pt idx="4">
                  <c:v>-9.2020978927612003</c:v>
                </c:pt>
                <c:pt idx="5">
                  <c:v>-9.2100648880005007</c:v>
                </c:pt>
                <c:pt idx="6">
                  <c:v>-9.2017183303833008</c:v>
                </c:pt>
                <c:pt idx="7">
                  <c:v>-9.2162857055663991</c:v>
                </c:pt>
                <c:pt idx="8">
                  <c:v>-9.2049951553344993</c:v>
                </c:pt>
                <c:pt idx="9">
                  <c:v>-9.1785411834716992</c:v>
                </c:pt>
                <c:pt idx="10">
                  <c:v>-9.1572790145874006</c:v>
                </c:pt>
                <c:pt idx="11">
                  <c:v>-9.1600141525268999</c:v>
                </c:pt>
                <c:pt idx="12">
                  <c:v>-9.1603279113769993</c:v>
                </c:pt>
                <c:pt idx="13">
                  <c:v>-9.1703691482543999</c:v>
                </c:pt>
                <c:pt idx="14">
                  <c:v>-8.9718523025512997</c:v>
                </c:pt>
                <c:pt idx="15">
                  <c:v>-8.9865951538086009</c:v>
                </c:pt>
                <c:pt idx="16">
                  <c:v>-8.9644203186034996</c:v>
                </c:pt>
                <c:pt idx="17">
                  <c:v>-8.9478340148925994</c:v>
                </c:pt>
                <c:pt idx="18">
                  <c:v>-8.9534893035888992</c:v>
                </c:pt>
                <c:pt idx="19">
                  <c:v>-8.9153070449828995</c:v>
                </c:pt>
                <c:pt idx="20">
                  <c:v>-8.9186515808105007</c:v>
                </c:pt>
                <c:pt idx="21">
                  <c:v>-8.8788375854491992</c:v>
                </c:pt>
                <c:pt idx="22">
                  <c:v>-8.8697299957275</c:v>
                </c:pt>
                <c:pt idx="23">
                  <c:v>-8.8890609741211009</c:v>
                </c:pt>
                <c:pt idx="24">
                  <c:v>-8.9156274795531996</c:v>
                </c:pt>
                <c:pt idx="25">
                  <c:v>-8.9081420898437003</c:v>
                </c:pt>
                <c:pt idx="26">
                  <c:v>-8.9084377288818004</c:v>
                </c:pt>
                <c:pt idx="27">
                  <c:v>-8.9397592544556002</c:v>
                </c:pt>
                <c:pt idx="28">
                  <c:v>-8.9005651473999006</c:v>
                </c:pt>
                <c:pt idx="29">
                  <c:v>-8.8498363494872994</c:v>
                </c:pt>
                <c:pt idx="30">
                  <c:v>-8.8962917327881001</c:v>
                </c:pt>
                <c:pt idx="31">
                  <c:v>-8.9008340835571005</c:v>
                </c:pt>
                <c:pt idx="32">
                  <c:v>-8.8986759185790998</c:v>
                </c:pt>
                <c:pt idx="33">
                  <c:v>-8.8875875473021999</c:v>
                </c:pt>
                <c:pt idx="34">
                  <c:v>-8.9006652832031001</c:v>
                </c:pt>
                <c:pt idx="35">
                  <c:v>-8.9192571640015004</c:v>
                </c:pt>
                <c:pt idx="36">
                  <c:v>-8.8908138275146005</c:v>
                </c:pt>
                <c:pt idx="37">
                  <c:v>-8.8583345413208008</c:v>
                </c:pt>
                <c:pt idx="38">
                  <c:v>-8.8992538452147993</c:v>
                </c:pt>
                <c:pt idx="39">
                  <c:v>-8.8831014633178995</c:v>
                </c:pt>
                <c:pt idx="40">
                  <c:v>-8.8969192504883008</c:v>
                </c:pt>
                <c:pt idx="41">
                  <c:v>-8.9325313568115003</c:v>
                </c:pt>
                <c:pt idx="42">
                  <c:v>-8.8952579498290998</c:v>
                </c:pt>
                <c:pt idx="43">
                  <c:v>-8.8925886154175</c:v>
                </c:pt>
                <c:pt idx="44">
                  <c:v>-8.9024362564087003</c:v>
                </c:pt>
                <c:pt idx="45">
                  <c:v>-8.8941612243652006</c:v>
                </c:pt>
                <c:pt idx="46">
                  <c:v>-8.9103364944458008</c:v>
                </c:pt>
                <c:pt idx="47">
                  <c:v>-8.8855333328246999</c:v>
                </c:pt>
                <c:pt idx="48">
                  <c:v>-8.9274644851684997</c:v>
                </c:pt>
                <c:pt idx="49">
                  <c:v>-8.8767967224121005</c:v>
                </c:pt>
                <c:pt idx="50">
                  <c:v>-8.9131984710693004</c:v>
                </c:pt>
                <c:pt idx="51">
                  <c:v>-8.8838968276978001</c:v>
                </c:pt>
                <c:pt idx="52">
                  <c:v>-8.9294509887694993</c:v>
                </c:pt>
                <c:pt idx="53">
                  <c:v>-8.9209051132202006</c:v>
                </c:pt>
                <c:pt idx="54">
                  <c:v>-8.9361915588378995</c:v>
                </c:pt>
                <c:pt idx="55">
                  <c:v>-8.9059305191040004</c:v>
                </c:pt>
                <c:pt idx="56">
                  <c:v>-8.9031763076781996</c:v>
                </c:pt>
                <c:pt idx="57">
                  <c:v>-8.9031429290771005</c:v>
                </c:pt>
                <c:pt idx="58">
                  <c:v>-8.9103479385375994</c:v>
                </c:pt>
                <c:pt idx="59">
                  <c:v>-8.9081344604491992</c:v>
                </c:pt>
                <c:pt idx="60">
                  <c:v>-8.8889951705933008</c:v>
                </c:pt>
                <c:pt idx="61">
                  <c:v>-8.9052848815918004</c:v>
                </c:pt>
                <c:pt idx="62">
                  <c:v>-8.9464969635009997</c:v>
                </c:pt>
                <c:pt idx="63">
                  <c:v>-8.9253759384155007</c:v>
                </c:pt>
                <c:pt idx="64">
                  <c:v>-8.8942937850952006</c:v>
                </c:pt>
                <c:pt idx="65">
                  <c:v>-8.9118900299071999</c:v>
                </c:pt>
                <c:pt idx="66">
                  <c:v>-8.928243637085</c:v>
                </c:pt>
                <c:pt idx="67">
                  <c:v>-8.9082164764403995</c:v>
                </c:pt>
                <c:pt idx="68">
                  <c:v>-8.9456319808959996</c:v>
                </c:pt>
                <c:pt idx="69">
                  <c:v>-8.9164371490478995</c:v>
                </c:pt>
                <c:pt idx="70">
                  <c:v>-8.9402027130127006</c:v>
                </c:pt>
                <c:pt idx="71">
                  <c:v>-8.9127941131591992</c:v>
                </c:pt>
                <c:pt idx="72">
                  <c:v>-8.9208021163940003</c:v>
                </c:pt>
                <c:pt idx="73">
                  <c:v>-8.8898935317993004</c:v>
                </c:pt>
                <c:pt idx="74">
                  <c:v>-8.9142322540283008</c:v>
                </c:pt>
                <c:pt idx="75">
                  <c:v>-8.9237480163574006</c:v>
                </c:pt>
                <c:pt idx="76">
                  <c:v>-8.9368362426758008</c:v>
                </c:pt>
                <c:pt idx="77">
                  <c:v>-8.8920631408690998</c:v>
                </c:pt>
                <c:pt idx="78">
                  <c:v>-8.9065523147583008</c:v>
                </c:pt>
                <c:pt idx="79">
                  <c:v>-8.8978300094603995</c:v>
                </c:pt>
                <c:pt idx="80">
                  <c:v>-8.9149179458618004</c:v>
                </c:pt>
                <c:pt idx="81">
                  <c:v>-8.8905792236328001</c:v>
                </c:pt>
                <c:pt idx="82">
                  <c:v>-8.9174022674561009</c:v>
                </c:pt>
                <c:pt idx="83">
                  <c:v>-8.9255008697509997</c:v>
                </c:pt>
                <c:pt idx="84">
                  <c:v>-8.8828563690186009</c:v>
                </c:pt>
                <c:pt idx="85">
                  <c:v>-8.9056463241577006</c:v>
                </c:pt>
                <c:pt idx="86">
                  <c:v>-8.8966665267943998</c:v>
                </c:pt>
                <c:pt idx="87">
                  <c:v>-8.9181528091431002</c:v>
                </c:pt>
                <c:pt idx="88">
                  <c:v>-8.9197540283203001</c:v>
                </c:pt>
                <c:pt idx="89">
                  <c:v>-8.9465665817261009</c:v>
                </c:pt>
                <c:pt idx="90">
                  <c:v>-8.9484977722168004</c:v>
                </c:pt>
                <c:pt idx="91">
                  <c:v>-8.9266920089721999</c:v>
                </c:pt>
                <c:pt idx="92">
                  <c:v>-8.9137153625487997</c:v>
                </c:pt>
                <c:pt idx="93">
                  <c:v>-8.8718452453612997</c:v>
                </c:pt>
                <c:pt idx="94">
                  <c:v>-8.8779697418212997</c:v>
                </c:pt>
                <c:pt idx="95">
                  <c:v>-8.9130210876465004</c:v>
                </c:pt>
                <c:pt idx="96">
                  <c:v>-8.9044981002808008</c:v>
                </c:pt>
                <c:pt idx="97">
                  <c:v>-8.9384479522705007</c:v>
                </c:pt>
                <c:pt idx="98">
                  <c:v>-8.8940963745116992</c:v>
                </c:pt>
                <c:pt idx="99">
                  <c:v>-8.8927087783812997</c:v>
                </c:pt>
                <c:pt idx="100">
                  <c:v>-8.9077777862549006</c:v>
                </c:pt>
                <c:pt idx="101">
                  <c:v>-8.9084796905518004</c:v>
                </c:pt>
                <c:pt idx="102">
                  <c:v>-8.9017906188965004</c:v>
                </c:pt>
                <c:pt idx="103">
                  <c:v>-8.9227151870728001</c:v>
                </c:pt>
                <c:pt idx="104">
                  <c:v>-8.9093246459961009</c:v>
                </c:pt>
                <c:pt idx="105">
                  <c:v>-8.9200143814087003</c:v>
                </c:pt>
                <c:pt idx="106">
                  <c:v>-8.8922157287597994</c:v>
                </c:pt>
                <c:pt idx="107">
                  <c:v>-8.8972434997559002</c:v>
                </c:pt>
                <c:pt idx="108">
                  <c:v>-8.8926744461059997</c:v>
                </c:pt>
                <c:pt idx="109">
                  <c:v>-8.8938541412353995</c:v>
                </c:pt>
                <c:pt idx="110">
                  <c:v>-8.9203395843506001</c:v>
                </c:pt>
                <c:pt idx="111">
                  <c:v>-8.8642253875731996</c:v>
                </c:pt>
                <c:pt idx="112">
                  <c:v>-8.8651752471924006</c:v>
                </c:pt>
                <c:pt idx="113">
                  <c:v>-8.8950204849243004</c:v>
                </c:pt>
                <c:pt idx="114">
                  <c:v>-8.8965749740600994</c:v>
                </c:pt>
                <c:pt idx="115">
                  <c:v>-8.8906116485596005</c:v>
                </c:pt>
                <c:pt idx="116">
                  <c:v>-8.9025115966796999</c:v>
                </c:pt>
                <c:pt idx="117">
                  <c:v>-8.8349781036377006</c:v>
                </c:pt>
                <c:pt idx="118">
                  <c:v>-8.8619823455811009</c:v>
                </c:pt>
                <c:pt idx="119">
                  <c:v>-8.8282051086425994</c:v>
                </c:pt>
                <c:pt idx="120">
                  <c:v>-8.8719863891602007</c:v>
                </c:pt>
                <c:pt idx="121">
                  <c:v>-8.8727836608887003</c:v>
                </c:pt>
                <c:pt idx="122">
                  <c:v>-8.8908319473266992</c:v>
                </c:pt>
                <c:pt idx="123">
                  <c:v>-8.8577184677124006</c:v>
                </c:pt>
                <c:pt idx="124">
                  <c:v>-8.8505401611328001</c:v>
                </c:pt>
                <c:pt idx="125">
                  <c:v>-8.853048324585</c:v>
                </c:pt>
                <c:pt idx="126">
                  <c:v>-8.8527336120605007</c:v>
                </c:pt>
                <c:pt idx="127">
                  <c:v>-8.8809471130371005</c:v>
                </c:pt>
                <c:pt idx="128">
                  <c:v>-8.8701353073119993</c:v>
                </c:pt>
                <c:pt idx="129">
                  <c:v>-8.8183097839355007</c:v>
                </c:pt>
                <c:pt idx="130">
                  <c:v>-8.8323888778687003</c:v>
                </c:pt>
                <c:pt idx="131">
                  <c:v>-8.8589048385619993</c:v>
                </c:pt>
                <c:pt idx="132">
                  <c:v>-8.8532047271728995</c:v>
                </c:pt>
                <c:pt idx="133">
                  <c:v>-8.8748235702515004</c:v>
                </c:pt>
                <c:pt idx="134">
                  <c:v>-8.8666868209838992</c:v>
                </c:pt>
                <c:pt idx="135">
                  <c:v>-8.8693952560425</c:v>
                </c:pt>
                <c:pt idx="136">
                  <c:v>-8.8521766662597994</c:v>
                </c:pt>
                <c:pt idx="137">
                  <c:v>-8.8500452041625994</c:v>
                </c:pt>
                <c:pt idx="138">
                  <c:v>-8.8642024993896005</c:v>
                </c:pt>
                <c:pt idx="139">
                  <c:v>-8.8688325881958008</c:v>
                </c:pt>
                <c:pt idx="140">
                  <c:v>-8.9033622741699006</c:v>
                </c:pt>
                <c:pt idx="141">
                  <c:v>-8.8529586791991992</c:v>
                </c:pt>
                <c:pt idx="142">
                  <c:v>-8.8645143508911008</c:v>
                </c:pt>
                <c:pt idx="143">
                  <c:v>-8.8508644104003995</c:v>
                </c:pt>
                <c:pt idx="144">
                  <c:v>-8.8595552444458008</c:v>
                </c:pt>
                <c:pt idx="145">
                  <c:v>-8.8746995925903001</c:v>
                </c:pt>
                <c:pt idx="146">
                  <c:v>-8.8572473526000994</c:v>
                </c:pt>
                <c:pt idx="147">
                  <c:v>-8.8639907836913991</c:v>
                </c:pt>
                <c:pt idx="148">
                  <c:v>-8.8420972824096999</c:v>
                </c:pt>
                <c:pt idx="149">
                  <c:v>-8.8503112792968999</c:v>
                </c:pt>
                <c:pt idx="150">
                  <c:v>-8.8547782897949006</c:v>
                </c:pt>
                <c:pt idx="151">
                  <c:v>-8.8563423156737997</c:v>
                </c:pt>
                <c:pt idx="152">
                  <c:v>-8.8851327896118004</c:v>
                </c:pt>
                <c:pt idx="153">
                  <c:v>-8.8724346160888992</c:v>
                </c:pt>
                <c:pt idx="154">
                  <c:v>-8.8571710586547994</c:v>
                </c:pt>
                <c:pt idx="155">
                  <c:v>-8.8170871734618999</c:v>
                </c:pt>
                <c:pt idx="156">
                  <c:v>-8.8508205413818004</c:v>
                </c:pt>
                <c:pt idx="157">
                  <c:v>-8.85182762146</c:v>
                </c:pt>
                <c:pt idx="158">
                  <c:v>-8.8835029602050994</c:v>
                </c:pt>
                <c:pt idx="159">
                  <c:v>-8.8474235534668004</c:v>
                </c:pt>
                <c:pt idx="160">
                  <c:v>-8.8694753646850994</c:v>
                </c:pt>
                <c:pt idx="161">
                  <c:v>-8.8104286193847994</c:v>
                </c:pt>
                <c:pt idx="162">
                  <c:v>-8.8560810089111008</c:v>
                </c:pt>
                <c:pt idx="163">
                  <c:v>-8.8355636596680007</c:v>
                </c:pt>
                <c:pt idx="164">
                  <c:v>-8.8836755752562997</c:v>
                </c:pt>
                <c:pt idx="165">
                  <c:v>-8.8272628784180007</c:v>
                </c:pt>
                <c:pt idx="166">
                  <c:v>-8.8251514434813991</c:v>
                </c:pt>
                <c:pt idx="167">
                  <c:v>-8.8179616928100994</c:v>
                </c:pt>
                <c:pt idx="168">
                  <c:v>-8.8371448516846005</c:v>
                </c:pt>
                <c:pt idx="169">
                  <c:v>-8.8388547897338992</c:v>
                </c:pt>
                <c:pt idx="170">
                  <c:v>-8.8599729537963992</c:v>
                </c:pt>
                <c:pt idx="171">
                  <c:v>-8.8384990692138992</c:v>
                </c:pt>
                <c:pt idx="172">
                  <c:v>-8.7968044281006001</c:v>
                </c:pt>
                <c:pt idx="173">
                  <c:v>-8.8052062988281001</c:v>
                </c:pt>
                <c:pt idx="174">
                  <c:v>-8.8667974472046005</c:v>
                </c:pt>
                <c:pt idx="175">
                  <c:v>-8.8356189727783008</c:v>
                </c:pt>
                <c:pt idx="176">
                  <c:v>-8.8722743988037003</c:v>
                </c:pt>
                <c:pt idx="177">
                  <c:v>-8.8521308898925994</c:v>
                </c:pt>
                <c:pt idx="178">
                  <c:v>-8.8587322235106996</c:v>
                </c:pt>
                <c:pt idx="179">
                  <c:v>-8.8066663742065003</c:v>
                </c:pt>
                <c:pt idx="180">
                  <c:v>-8.8446884155272993</c:v>
                </c:pt>
                <c:pt idx="181">
                  <c:v>-8.8331346511840998</c:v>
                </c:pt>
                <c:pt idx="182">
                  <c:v>-8.8371429443359002</c:v>
                </c:pt>
                <c:pt idx="183">
                  <c:v>-8.8034706115722994</c:v>
                </c:pt>
                <c:pt idx="184">
                  <c:v>-8.8536386489868004</c:v>
                </c:pt>
                <c:pt idx="185">
                  <c:v>-8.8166952133178995</c:v>
                </c:pt>
                <c:pt idx="186">
                  <c:v>-8.8426370620728001</c:v>
                </c:pt>
                <c:pt idx="187">
                  <c:v>-8.8466548919678001</c:v>
                </c:pt>
                <c:pt idx="188">
                  <c:v>-8.8787755966187003</c:v>
                </c:pt>
                <c:pt idx="189">
                  <c:v>-8.8379697799683008</c:v>
                </c:pt>
                <c:pt idx="190">
                  <c:v>-8.8477926254271999</c:v>
                </c:pt>
                <c:pt idx="191">
                  <c:v>-8.8131179809569993</c:v>
                </c:pt>
                <c:pt idx="192">
                  <c:v>-8.8062973022461009</c:v>
                </c:pt>
                <c:pt idx="193">
                  <c:v>-8.8292751312256001</c:v>
                </c:pt>
                <c:pt idx="194">
                  <c:v>-8.8499526977538991</c:v>
                </c:pt>
                <c:pt idx="195">
                  <c:v>-8.8130140304565003</c:v>
                </c:pt>
                <c:pt idx="196">
                  <c:v>-8.8491373062134002</c:v>
                </c:pt>
                <c:pt idx="197">
                  <c:v>-8.8276634216309002</c:v>
                </c:pt>
                <c:pt idx="198">
                  <c:v>-8.8346519470215004</c:v>
                </c:pt>
                <c:pt idx="199">
                  <c:v>-8.880350112915</c:v>
                </c:pt>
                <c:pt idx="200">
                  <c:v>-8.8737592697143999</c:v>
                </c:pt>
                <c:pt idx="201">
                  <c:v>-8.8755264282227007</c:v>
                </c:pt>
                <c:pt idx="202">
                  <c:v>-8.8221921920775994</c:v>
                </c:pt>
                <c:pt idx="203">
                  <c:v>-8.8188352584838992</c:v>
                </c:pt>
                <c:pt idx="204">
                  <c:v>-8.8215942382812003</c:v>
                </c:pt>
                <c:pt idx="205">
                  <c:v>-8.8349294662475994</c:v>
                </c:pt>
                <c:pt idx="206">
                  <c:v>-8.84690284729</c:v>
                </c:pt>
                <c:pt idx="207">
                  <c:v>-8.8313179016112997</c:v>
                </c:pt>
                <c:pt idx="208">
                  <c:v>-8.8789978027343999</c:v>
                </c:pt>
                <c:pt idx="209">
                  <c:v>-8.8618507385253995</c:v>
                </c:pt>
                <c:pt idx="210">
                  <c:v>-8.8801574707031001</c:v>
                </c:pt>
                <c:pt idx="211">
                  <c:v>-8.8670206069946005</c:v>
                </c:pt>
                <c:pt idx="212">
                  <c:v>-8.8556413650512997</c:v>
                </c:pt>
                <c:pt idx="213">
                  <c:v>-8.8478584289550994</c:v>
                </c:pt>
                <c:pt idx="214">
                  <c:v>-8.8643474578856996</c:v>
                </c:pt>
                <c:pt idx="215">
                  <c:v>-8.8937854766846005</c:v>
                </c:pt>
                <c:pt idx="216">
                  <c:v>-8.8586015701293999</c:v>
                </c:pt>
                <c:pt idx="217">
                  <c:v>-8.8168249130249006</c:v>
                </c:pt>
                <c:pt idx="218">
                  <c:v>-8.8617753982543999</c:v>
                </c:pt>
                <c:pt idx="219">
                  <c:v>-8.8197994232178001</c:v>
                </c:pt>
                <c:pt idx="220">
                  <c:v>-8.8465347290038991</c:v>
                </c:pt>
                <c:pt idx="221">
                  <c:v>-8.8293190002440998</c:v>
                </c:pt>
                <c:pt idx="222">
                  <c:v>-8.8765859603881996</c:v>
                </c:pt>
                <c:pt idx="223">
                  <c:v>-8.8414468765259002</c:v>
                </c:pt>
                <c:pt idx="224">
                  <c:v>-8.8352098464965998</c:v>
                </c:pt>
                <c:pt idx="225">
                  <c:v>-8.8193378448486008</c:v>
                </c:pt>
                <c:pt idx="226">
                  <c:v>-8.8214530944824006</c:v>
                </c:pt>
                <c:pt idx="227">
                  <c:v>-8.8120718002318998</c:v>
                </c:pt>
                <c:pt idx="228">
                  <c:v>-8.8317804336547994</c:v>
                </c:pt>
                <c:pt idx="229">
                  <c:v>-8.8522577285766992</c:v>
                </c:pt>
                <c:pt idx="230">
                  <c:v>-8.8108825683593999</c:v>
                </c:pt>
                <c:pt idx="231">
                  <c:v>-8.7683916091918999</c:v>
                </c:pt>
                <c:pt idx="232">
                  <c:v>-8.8049621582031001</c:v>
                </c:pt>
                <c:pt idx="233">
                  <c:v>-8.8178701400756996</c:v>
                </c:pt>
                <c:pt idx="234">
                  <c:v>-8.7917985916137997</c:v>
                </c:pt>
                <c:pt idx="235">
                  <c:v>-8.8435907363891992</c:v>
                </c:pt>
                <c:pt idx="236">
                  <c:v>-8.8420848846436009</c:v>
                </c:pt>
                <c:pt idx="237">
                  <c:v>-8.7892656326293999</c:v>
                </c:pt>
                <c:pt idx="238">
                  <c:v>-8.7708787918090998</c:v>
                </c:pt>
                <c:pt idx="239">
                  <c:v>-8.7833604812621999</c:v>
                </c:pt>
                <c:pt idx="240">
                  <c:v>-8.7784023284912003</c:v>
                </c:pt>
                <c:pt idx="241">
                  <c:v>-8.7507801055908008</c:v>
                </c:pt>
                <c:pt idx="242">
                  <c:v>-8.7958641052246005</c:v>
                </c:pt>
                <c:pt idx="243">
                  <c:v>-8.8036985397338992</c:v>
                </c:pt>
                <c:pt idx="244">
                  <c:v>-8.8036985397338992</c:v>
                </c:pt>
                <c:pt idx="245">
                  <c:v>-8.7153091430663991</c:v>
                </c:pt>
                <c:pt idx="246">
                  <c:v>-8.7047929763793999</c:v>
                </c:pt>
                <c:pt idx="247">
                  <c:v>-8.7183027267456001</c:v>
                </c:pt>
                <c:pt idx="248">
                  <c:v>-8.7292633056640998</c:v>
                </c:pt>
                <c:pt idx="249">
                  <c:v>-8.7714252471924006</c:v>
                </c:pt>
                <c:pt idx="250">
                  <c:v>-8.7714252471924006</c:v>
                </c:pt>
                <c:pt idx="251">
                  <c:v>-8.7367086410521999</c:v>
                </c:pt>
                <c:pt idx="252">
                  <c:v>-8.7278690338134997</c:v>
                </c:pt>
                <c:pt idx="253">
                  <c:v>-8.7243318557738991</c:v>
                </c:pt>
                <c:pt idx="254">
                  <c:v>-8.7243318557738991</c:v>
                </c:pt>
                <c:pt idx="255">
                  <c:v>-8.7073030471802007</c:v>
                </c:pt>
                <c:pt idx="256">
                  <c:v>-8.6815004348755007</c:v>
                </c:pt>
                <c:pt idx="257">
                  <c:v>-8.7104225158690998</c:v>
                </c:pt>
                <c:pt idx="258">
                  <c:v>-8.7404603958130007</c:v>
                </c:pt>
                <c:pt idx="259">
                  <c:v>-8.6587734222412003</c:v>
                </c:pt>
                <c:pt idx="260">
                  <c:v>-8.6710901260375994</c:v>
                </c:pt>
                <c:pt idx="261">
                  <c:v>-8.6414203643799006</c:v>
                </c:pt>
                <c:pt idx="262">
                  <c:v>-8.6629266738891992</c:v>
                </c:pt>
                <c:pt idx="263">
                  <c:v>-8.6838846206665004</c:v>
                </c:pt>
                <c:pt idx="264">
                  <c:v>-8.6673450469971005</c:v>
                </c:pt>
                <c:pt idx="265">
                  <c:v>-8.6659021377562997</c:v>
                </c:pt>
                <c:pt idx="266">
                  <c:v>-8.6814746856688991</c:v>
                </c:pt>
                <c:pt idx="267">
                  <c:v>-8.6211910247803001</c:v>
                </c:pt>
                <c:pt idx="268">
                  <c:v>-8.6542835235596005</c:v>
                </c:pt>
                <c:pt idx="269">
                  <c:v>-8.6083440780640004</c:v>
                </c:pt>
                <c:pt idx="270">
                  <c:v>-8.6527242660521999</c:v>
                </c:pt>
                <c:pt idx="271">
                  <c:v>-8.6714544296265004</c:v>
                </c:pt>
                <c:pt idx="272">
                  <c:v>-8.6710891723633008</c:v>
                </c:pt>
                <c:pt idx="273">
                  <c:v>-8.6234359741211009</c:v>
                </c:pt>
                <c:pt idx="274">
                  <c:v>-8.6100244522094993</c:v>
                </c:pt>
                <c:pt idx="275">
                  <c:v>-8.5940389633178995</c:v>
                </c:pt>
                <c:pt idx="276">
                  <c:v>-8.6146764755249006</c:v>
                </c:pt>
                <c:pt idx="277">
                  <c:v>-8.5716190338134997</c:v>
                </c:pt>
                <c:pt idx="278">
                  <c:v>-8.5887126922606996</c:v>
                </c:pt>
                <c:pt idx="279">
                  <c:v>-8.6195211410521999</c:v>
                </c:pt>
                <c:pt idx="280">
                  <c:v>-8.6268901824950994</c:v>
                </c:pt>
                <c:pt idx="281">
                  <c:v>-8.6125850677490003</c:v>
                </c:pt>
                <c:pt idx="282">
                  <c:v>-8.5950784683228001</c:v>
                </c:pt>
                <c:pt idx="283">
                  <c:v>-8.5865964889525994</c:v>
                </c:pt>
                <c:pt idx="284">
                  <c:v>-8.5949687957763992</c:v>
                </c:pt>
                <c:pt idx="285">
                  <c:v>-8.5897006988525</c:v>
                </c:pt>
                <c:pt idx="286">
                  <c:v>-8.6479520797728995</c:v>
                </c:pt>
                <c:pt idx="287">
                  <c:v>-8.5276222229003995</c:v>
                </c:pt>
                <c:pt idx="288">
                  <c:v>-8.5640316009521005</c:v>
                </c:pt>
                <c:pt idx="289">
                  <c:v>-8.5811643600463992</c:v>
                </c:pt>
                <c:pt idx="290">
                  <c:v>-8.5276403427124006</c:v>
                </c:pt>
                <c:pt idx="291">
                  <c:v>-8.5900650024413991</c:v>
                </c:pt>
                <c:pt idx="292">
                  <c:v>-8.5788936614990003</c:v>
                </c:pt>
                <c:pt idx="293">
                  <c:v>-8.5985527038574006</c:v>
                </c:pt>
                <c:pt idx="294">
                  <c:v>-8.5985527038574006</c:v>
                </c:pt>
                <c:pt idx="295">
                  <c:v>-8.5263147354125994</c:v>
                </c:pt>
                <c:pt idx="296">
                  <c:v>-8.4702091217040998</c:v>
                </c:pt>
                <c:pt idx="297">
                  <c:v>-8.4844570159912003</c:v>
                </c:pt>
                <c:pt idx="298">
                  <c:v>-8.5036125183105007</c:v>
                </c:pt>
                <c:pt idx="299">
                  <c:v>-8.5250167846680007</c:v>
                </c:pt>
                <c:pt idx="300">
                  <c:v>-8.5508947372437003</c:v>
                </c:pt>
                <c:pt idx="301">
                  <c:v>-8.4593925476074006</c:v>
                </c:pt>
                <c:pt idx="302">
                  <c:v>-8.4682140350341992</c:v>
                </c:pt>
                <c:pt idx="303">
                  <c:v>-8.4734258651733008</c:v>
                </c:pt>
                <c:pt idx="304">
                  <c:v>-8.4800138473511009</c:v>
                </c:pt>
                <c:pt idx="305">
                  <c:v>-8.4823923110962003</c:v>
                </c:pt>
                <c:pt idx="306">
                  <c:v>-8.4489116668700994</c:v>
                </c:pt>
                <c:pt idx="307">
                  <c:v>-8.4688835144043004</c:v>
                </c:pt>
                <c:pt idx="308">
                  <c:v>-8.4810199737549006</c:v>
                </c:pt>
                <c:pt idx="309">
                  <c:v>-8.4510450363159002</c:v>
                </c:pt>
                <c:pt idx="310">
                  <c:v>-8.4441976547240998</c:v>
                </c:pt>
                <c:pt idx="311">
                  <c:v>-8.4559259414672994</c:v>
                </c:pt>
                <c:pt idx="312">
                  <c:v>-8.4605293273925994</c:v>
                </c:pt>
                <c:pt idx="313">
                  <c:v>-8.4671125411987003</c:v>
                </c:pt>
                <c:pt idx="314">
                  <c:v>-8.4621438980103001</c:v>
                </c:pt>
                <c:pt idx="315">
                  <c:v>-8.379903793335</c:v>
                </c:pt>
                <c:pt idx="316">
                  <c:v>-8.3665752410888992</c:v>
                </c:pt>
                <c:pt idx="317">
                  <c:v>-8.39515209198</c:v>
                </c:pt>
                <c:pt idx="318">
                  <c:v>-8.3734331130981001</c:v>
                </c:pt>
                <c:pt idx="319">
                  <c:v>-8.3808250427246005</c:v>
                </c:pt>
                <c:pt idx="320">
                  <c:v>-8.4214735031128001</c:v>
                </c:pt>
                <c:pt idx="321">
                  <c:v>-8.4345855712890998</c:v>
                </c:pt>
                <c:pt idx="322">
                  <c:v>-8.3817777633666992</c:v>
                </c:pt>
                <c:pt idx="323">
                  <c:v>-8.3166580200194993</c:v>
                </c:pt>
                <c:pt idx="324">
                  <c:v>-8.3451375961303995</c:v>
                </c:pt>
                <c:pt idx="325">
                  <c:v>-8.3506011962890998</c:v>
                </c:pt>
                <c:pt idx="326">
                  <c:v>-8.3030319213866992</c:v>
                </c:pt>
                <c:pt idx="327">
                  <c:v>-8.3224010467528995</c:v>
                </c:pt>
                <c:pt idx="328">
                  <c:v>-8.3561468124390004</c:v>
                </c:pt>
                <c:pt idx="329">
                  <c:v>-8.2932901382446005</c:v>
                </c:pt>
                <c:pt idx="330">
                  <c:v>-8.2864856719971005</c:v>
                </c:pt>
                <c:pt idx="331">
                  <c:v>-8.2771224975586009</c:v>
                </c:pt>
                <c:pt idx="332">
                  <c:v>-8.2828464508056996</c:v>
                </c:pt>
                <c:pt idx="333">
                  <c:v>-8.2947397232056002</c:v>
                </c:pt>
                <c:pt idx="334">
                  <c:v>-8.2952051162719993</c:v>
                </c:pt>
                <c:pt idx="335">
                  <c:v>-8.2913475036621005</c:v>
                </c:pt>
                <c:pt idx="336">
                  <c:v>-8.2656717300415004</c:v>
                </c:pt>
                <c:pt idx="337">
                  <c:v>-8.2184219360352007</c:v>
                </c:pt>
                <c:pt idx="338">
                  <c:v>-8.2254571914672994</c:v>
                </c:pt>
                <c:pt idx="339">
                  <c:v>-8.2158346176146999</c:v>
                </c:pt>
                <c:pt idx="340">
                  <c:v>-8.2566328048706001</c:v>
                </c:pt>
                <c:pt idx="341">
                  <c:v>-8.2646102905272993</c:v>
                </c:pt>
                <c:pt idx="342">
                  <c:v>-8.2569694519043004</c:v>
                </c:pt>
                <c:pt idx="343">
                  <c:v>-8.1969490051269993</c:v>
                </c:pt>
                <c:pt idx="344">
                  <c:v>-8.1828479766846005</c:v>
                </c:pt>
                <c:pt idx="345">
                  <c:v>-8.1769714355468999</c:v>
                </c:pt>
                <c:pt idx="346">
                  <c:v>-8.1785774230956996</c:v>
                </c:pt>
                <c:pt idx="347">
                  <c:v>-8.1815166473388992</c:v>
                </c:pt>
                <c:pt idx="348">
                  <c:v>-8.2073574066162003</c:v>
                </c:pt>
                <c:pt idx="349">
                  <c:v>-8.2047872543334996</c:v>
                </c:pt>
                <c:pt idx="350">
                  <c:v>-8.1655187606812003</c:v>
                </c:pt>
                <c:pt idx="351">
                  <c:v>-8.1563796997069993</c:v>
                </c:pt>
                <c:pt idx="352">
                  <c:v>-8.1312675476074006</c:v>
                </c:pt>
                <c:pt idx="353">
                  <c:v>-8.1737413406371999</c:v>
                </c:pt>
                <c:pt idx="354">
                  <c:v>-8.1819763183593999</c:v>
                </c:pt>
                <c:pt idx="355">
                  <c:v>-8.1798353195190003</c:v>
                </c:pt>
                <c:pt idx="356">
                  <c:v>-8.1873350143433008</c:v>
                </c:pt>
                <c:pt idx="357">
                  <c:v>-8.1010551452637003</c:v>
                </c:pt>
                <c:pt idx="358">
                  <c:v>-8.1083650588988991</c:v>
                </c:pt>
                <c:pt idx="359">
                  <c:v>-8.0995540618896005</c:v>
                </c:pt>
                <c:pt idx="360">
                  <c:v>-8.1158723831177007</c:v>
                </c:pt>
                <c:pt idx="361">
                  <c:v>-8.0761747360228995</c:v>
                </c:pt>
                <c:pt idx="362">
                  <c:v>-8.1464624404906996</c:v>
                </c:pt>
                <c:pt idx="363">
                  <c:v>-8.1348905563353995</c:v>
                </c:pt>
                <c:pt idx="364">
                  <c:v>-8.0029458999634002</c:v>
                </c:pt>
                <c:pt idx="365">
                  <c:v>-8.0157499313353995</c:v>
                </c:pt>
                <c:pt idx="366">
                  <c:v>-8.0152044296265004</c:v>
                </c:pt>
                <c:pt idx="367">
                  <c:v>-8.0034637451171999</c:v>
                </c:pt>
                <c:pt idx="368">
                  <c:v>-8.0509109497069993</c:v>
                </c:pt>
                <c:pt idx="369">
                  <c:v>-8.0589246749878001</c:v>
                </c:pt>
                <c:pt idx="370">
                  <c:v>-8.0260171890259002</c:v>
                </c:pt>
                <c:pt idx="371">
                  <c:v>-7.9755029678345002</c:v>
                </c:pt>
                <c:pt idx="372">
                  <c:v>-7.9584493637084996</c:v>
                </c:pt>
                <c:pt idx="373">
                  <c:v>-7.9638781547545996</c:v>
                </c:pt>
                <c:pt idx="374">
                  <c:v>-7.9811244010925</c:v>
                </c:pt>
                <c:pt idx="375">
                  <c:v>-7.9807391166687003</c:v>
                </c:pt>
                <c:pt idx="376">
                  <c:v>-7.9919285774231001</c:v>
                </c:pt>
                <c:pt idx="377">
                  <c:v>-7.9985232353209996</c:v>
                </c:pt>
                <c:pt idx="378">
                  <c:v>-7.9457159042357999</c:v>
                </c:pt>
                <c:pt idx="379">
                  <c:v>-7.9382920265198003</c:v>
                </c:pt>
                <c:pt idx="380">
                  <c:v>-7.8781800270081002</c:v>
                </c:pt>
                <c:pt idx="381">
                  <c:v>-7.8912796974181996</c:v>
                </c:pt>
                <c:pt idx="382">
                  <c:v>-7.9259028434753001</c:v>
                </c:pt>
                <c:pt idx="383">
                  <c:v>-7.9136605262756001</c:v>
                </c:pt>
                <c:pt idx="384">
                  <c:v>-7.9375200271606001</c:v>
                </c:pt>
                <c:pt idx="385">
                  <c:v>-7.8806066513062003</c:v>
                </c:pt>
                <c:pt idx="386">
                  <c:v>-7.8397006988525</c:v>
                </c:pt>
                <c:pt idx="387">
                  <c:v>-7.8423557281493999</c:v>
                </c:pt>
                <c:pt idx="388">
                  <c:v>-7.8035244941710999</c:v>
                </c:pt>
                <c:pt idx="389">
                  <c:v>-7.8468947410584002</c:v>
                </c:pt>
                <c:pt idx="390">
                  <c:v>-7.8481001853943004</c:v>
                </c:pt>
                <c:pt idx="391">
                  <c:v>-7.8677077293395996</c:v>
                </c:pt>
                <c:pt idx="392">
                  <c:v>-7.7766866683959996</c:v>
                </c:pt>
                <c:pt idx="393">
                  <c:v>-7.7844915390015004</c:v>
                </c:pt>
                <c:pt idx="394">
                  <c:v>-7.7889976501465004</c:v>
                </c:pt>
                <c:pt idx="395">
                  <c:v>-7.7390542030334002</c:v>
                </c:pt>
                <c:pt idx="396">
                  <c:v>-7.7426815032959002</c:v>
                </c:pt>
                <c:pt idx="397">
                  <c:v>-7.7688050270081002</c:v>
                </c:pt>
                <c:pt idx="398">
                  <c:v>-7.7884874343871999</c:v>
                </c:pt>
                <c:pt idx="399">
                  <c:v>-7.7204456329345996</c:v>
                </c:pt>
                <c:pt idx="400">
                  <c:v>-7.7030878067017001</c:v>
                </c:pt>
                <c:pt idx="401">
                  <c:v>-7.6908831596375</c:v>
                </c:pt>
                <c:pt idx="402">
                  <c:v>-7.6885919570923003</c:v>
                </c:pt>
                <c:pt idx="403">
                  <c:v>-7.7016878128051998</c:v>
                </c:pt>
                <c:pt idx="404">
                  <c:v>-7.638162612915</c:v>
                </c:pt>
                <c:pt idx="405">
                  <c:v>-7.6509890556334996</c:v>
                </c:pt>
                <c:pt idx="406">
                  <c:v>-7.3572726249695002</c:v>
                </c:pt>
                <c:pt idx="407">
                  <c:v>-7.3546581268311</c:v>
                </c:pt>
                <c:pt idx="408">
                  <c:v>-7.3559260368346999</c:v>
                </c:pt>
                <c:pt idx="409">
                  <c:v>-7.3394694328307999</c:v>
                </c:pt>
                <c:pt idx="410">
                  <c:v>-7.3648066520690998</c:v>
                </c:pt>
                <c:pt idx="411">
                  <c:v>-7.3272542953490998</c:v>
                </c:pt>
                <c:pt idx="412">
                  <c:v>-7.1105542182921999</c:v>
                </c:pt>
                <c:pt idx="413">
                  <c:v>-7.1001543998718004</c:v>
                </c:pt>
                <c:pt idx="414">
                  <c:v>-7.0858149528503001</c:v>
                </c:pt>
                <c:pt idx="415">
                  <c:v>-7.0854382514954004</c:v>
                </c:pt>
                <c:pt idx="416">
                  <c:v>-7.1162157058715998</c:v>
                </c:pt>
                <c:pt idx="417">
                  <c:v>-7.0715398788451997</c:v>
                </c:pt>
                <c:pt idx="418">
                  <c:v>-6.9775085449218999</c:v>
                </c:pt>
                <c:pt idx="419">
                  <c:v>-6.8979835510254004</c:v>
                </c:pt>
                <c:pt idx="420">
                  <c:v>-6.8700175285339</c:v>
                </c:pt>
                <c:pt idx="421">
                  <c:v>-6.9170894622803001</c:v>
                </c:pt>
                <c:pt idx="422">
                  <c:v>-6.9136037826537997</c:v>
                </c:pt>
                <c:pt idx="423">
                  <c:v>-6.9298076629639001</c:v>
                </c:pt>
                <c:pt idx="424">
                  <c:v>-6.8111734390259002</c:v>
                </c:pt>
                <c:pt idx="425">
                  <c:v>-6.8030142784118999</c:v>
                </c:pt>
                <c:pt idx="426">
                  <c:v>-6.7807083129882999</c:v>
                </c:pt>
                <c:pt idx="427">
                  <c:v>-6.6964106559753001</c:v>
                </c:pt>
                <c:pt idx="428">
                  <c:v>-6.7106380462645996</c:v>
                </c:pt>
                <c:pt idx="429">
                  <c:v>-6.7150688171387003</c:v>
                </c:pt>
                <c:pt idx="430">
                  <c:v>-6.6128540039062003</c:v>
                </c:pt>
                <c:pt idx="431">
                  <c:v>-6.5860743522643999</c:v>
                </c:pt>
                <c:pt idx="432">
                  <c:v>-6.5127925872803001</c:v>
                </c:pt>
                <c:pt idx="433">
                  <c:v>-6.4894909858704004</c:v>
                </c:pt>
                <c:pt idx="434">
                  <c:v>-6.4929647445679004</c:v>
                </c:pt>
                <c:pt idx="435">
                  <c:v>-6.4813961982726997</c:v>
                </c:pt>
                <c:pt idx="436">
                  <c:v>-6.3158583641051997</c:v>
                </c:pt>
                <c:pt idx="437">
                  <c:v>-6.3120341300964</c:v>
                </c:pt>
                <c:pt idx="438">
                  <c:v>-6.2760186195373997</c:v>
                </c:pt>
                <c:pt idx="439">
                  <c:v>-6.3017473220825</c:v>
                </c:pt>
                <c:pt idx="440">
                  <c:v>-6.2431077957153001</c:v>
                </c:pt>
                <c:pt idx="441">
                  <c:v>-6.2668328285217001</c:v>
                </c:pt>
                <c:pt idx="442">
                  <c:v>-6.0197844505309996</c:v>
                </c:pt>
                <c:pt idx="443">
                  <c:v>-6.0072250366211</c:v>
                </c:pt>
                <c:pt idx="444">
                  <c:v>-6.0123872756957999</c:v>
                </c:pt>
                <c:pt idx="445">
                  <c:v>-6.0147438049315998</c:v>
                </c:pt>
                <c:pt idx="446">
                  <c:v>-6.0218834877014</c:v>
                </c:pt>
                <c:pt idx="447">
                  <c:v>-5.9714775085448997</c:v>
                </c:pt>
                <c:pt idx="448">
                  <c:v>-5.8516645431518999</c:v>
                </c:pt>
                <c:pt idx="449">
                  <c:v>-5.8309326171875</c:v>
                </c:pt>
                <c:pt idx="450">
                  <c:v>-5.8354296684265003</c:v>
                </c:pt>
                <c:pt idx="451">
                  <c:v>-5.8571605682373002</c:v>
                </c:pt>
                <c:pt idx="452">
                  <c:v>-5.8728137016295996</c:v>
                </c:pt>
                <c:pt idx="453">
                  <c:v>-5.8442449569701997</c:v>
                </c:pt>
                <c:pt idx="454">
                  <c:v>-5.7570614814757999</c:v>
                </c:pt>
                <c:pt idx="455">
                  <c:v>-5.7287645339965998</c:v>
                </c:pt>
                <c:pt idx="456">
                  <c:v>-5.6633110046387003</c:v>
                </c:pt>
                <c:pt idx="457">
                  <c:v>-5.6468758583068999</c:v>
                </c:pt>
                <c:pt idx="458">
                  <c:v>-5.6552562713623002</c:v>
                </c:pt>
                <c:pt idx="459">
                  <c:v>-5.7048587799071999</c:v>
                </c:pt>
                <c:pt idx="460">
                  <c:v>-5.5898432731628001</c:v>
                </c:pt>
                <c:pt idx="461">
                  <c:v>-5.5492200851440003</c:v>
                </c:pt>
                <c:pt idx="462">
                  <c:v>-5.5391335487365998</c:v>
                </c:pt>
                <c:pt idx="463">
                  <c:v>-5.5188760757445996</c:v>
                </c:pt>
                <c:pt idx="464">
                  <c:v>-5.5219407081604004</c:v>
                </c:pt>
                <c:pt idx="465">
                  <c:v>-5.4156603813170996</c:v>
                </c:pt>
                <c:pt idx="466">
                  <c:v>-5.4439706802368004</c:v>
                </c:pt>
                <c:pt idx="467">
                  <c:v>-5.4387159347534002</c:v>
                </c:pt>
                <c:pt idx="468">
                  <c:v>-5.4761481285095002</c:v>
                </c:pt>
                <c:pt idx="469">
                  <c:v>-5.4741387367248997</c:v>
                </c:pt>
                <c:pt idx="470">
                  <c:v>-5.4375805854796999</c:v>
                </c:pt>
                <c:pt idx="471">
                  <c:v>-5.4465007781982004</c:v>
                </c:pt>
                <c:pt idx="472">
                  <c:v>-5.3862709999084002</c:v>
                </c:pt>
                <c:pt idx="473">
                  <c:v>-5.4072370529175</c:v>
                </c:pt>
                <c:pt idx="474">
                  <c:v>-5.4256939888</c:v>
                </c:pt>
                <c:pt idx="475">
                  <c:v>-5.4288072586059997</c:v>
                </c:pt>
                <c:pt idx="476">
                  <c:v>-5.4563059806823997</c:v>
                </c:pt>
                <c:pt idx="477">
                  <c:v>-5.3937635421753001</c:v>
                </c:pt>
                <c:pt idx="478">
                  <c:v>-5.3474364280701003</c:v>
                </c:pt>
                <c:pt idx="479">
                  <c:v>-5.388870716095</c:v>
                </c:pt>
                <c:pt idx="480">
                  <c:v>-5.3627071380615003</c:v>
                </c:pt>
                <c:pt idx="481">
                  <c:v>-5.3819899559020996</c:v>
                </c:pt>
                <c:pt idx="482">
                  <c:v>-5.3993697166443004</c:v>
                </c:pt>
                <c:pt idx="483">
                  <c:v>-5.3422079086304004</c:v>
                </c:pt>
                <c:pt idx="484">
                  <c:v>-5.2797775268554998</c:v>
                </c:pt>
                <c:pt idx="485">
                  <c:v>-5.3052506446837997</c:v>
                </c:pt>
                <c:pt idx="486">
                  <c:v>-5.3215866088867001</c:v>
                </c:pt>
                <c:pt idx="487">
                  <c:v>-5.3312230110168004</c:v>
                </c:pt>
                <c:pt idx="488">
                  <c:v>-5.3348884582520002</c:v>
                </c:pt>
                <c:pt idx="489">
                  <c:v>-5.2297644615173002</c:v>
                </c:pt>
                <c:pt idx="490">
                  <c:v>-5.2410211563109996</c:v>
                </c:pt>
                <c:pt idx="491">
                  <c:v>-5.2387285232543999</c:v>
                </c:pt>
                <c:pt idx="492">
                  <c:v>-5.2656726837157999</c:v>
                </c:pt>
                <c:pt idx="493">
                  <c:v>-5.2554645538329998</c:v>
                </c:pt>
                <c:pt idx="494">
                  <c:v>-5.2931184768676998</c:v>
                </c:pt>
                <c:pt idx="495">
                  <c:v>-5.1927223205565998</c:v>
                </c:pt>
                <c:pt idx="496">
                  <c:v>-5.1719942092895996</c:v>
                </c:pt>
                <c:pt idx="497">
                  <c:v>-5.1676616668701003</c:v>
                </c:pt>
                <c:pt idx="498">
                  <c:v>-5.1873393058776998</c:v>
                </c:pt>
                <c:pt idx="499">
                  <c:v>-5.2066373825073002</c:v>
                </c:pt>
                <c:pt idx="500">
                  <c:v>-5.2062950134276997</c:v>
                </c:pt>
                <c:pt idx="501">
                  <c:v>-5.1937913894653001</c:v>
                </c:pt>
                <c:pt idx="502">
                  <c:v>-5.1718473434448002</c:v>
                </c:pt>
                <c:pt idx="503">
                  <c:v>-5.1439013481140003</c:v>
                </c:pt>
                <c:pt idx="504">
                  <c:v>-5.0913515090942001</c:v>
                </c:pt>
                <c:pt idx="505">
                  <c:v>-5.0937466621398997</c:v>
                </c:pt>
                <c:pt idx="506">
                  <c:v>-5.1168794631957999</c:v>
                </c:pt>
                <c:pt idx="507">
                  <c:v>-5.1475701332092001</c:v>
                </c:pt>
                <c:pt idx="508">
                  <c:v>-5.1618771553040004</c:v>
                </c:pt>
                <c:pt idx="509">
                  <c:v>-5.0985412597656001</c:v>
                </c:pt>
                <c:pt idx="510">
                  <c:v>-5.0985836982726997</c:v>
                </c:pt>
                <c:pt idx="511">
                  <c:v>-5.0353484153748003</c:v>
                </c:pt>
                <c:pt idx="512">
                  <c:v>-5.0607180595398003</c:v>
                </c:pt>
                <c:pt idx="513">
                  <c:v>-5.0540714263915998</c:v>
                </c:pt>
                <c:pt idx="514">
                  <c:v>-5.0965399742126003</c:v>
                </c:pt>
                <c:pt idx="515">
                  <c:v>-5.0543241500854004</c:v>
                </c:pt>
                <c:pt idx="516">
                  <c:v>-5.0346589088440004</c:v>
                </c:pt>
                <c:pt idx="517">
                  <c:v>-5.0012106895446999</c:v>
                </c:pt>
                <c:pt idx="518">
                  <c:v>-5.0062532424926998</c:v>
                </c:pt>
                <c:pt idx="519">
                  <c:v>-4.9840865135193004</c:v>
                </c:pt>
                <c:pt idx="520">
                  <c:v>-4.9960093498229998</c:v>
                </c:pt>
                <c:pt idx="521">
                  <c:v>-5.0215840339661</c:v>
                </c:pt>
                <c:pt idx="522">
                  <c:v>-5.0227184295654004</c:v>
                </c:pt>
                <c:pt idx="523">
                  <c:v>-4.9455943107604998</c:v>
                </c:pt>
                <c:pt idx="524">
                  <c:v>-4.9539146423340004</c:v>
                </c:pt>
                <c:pt idx="525">
                  <c:v>-4.9229006767273003</c:v>
                </c:pt>
                <c:pt idx="526">
                  <c:v>-4.9368586540221999</c:v>
                </c:pt>
                <c:pt idx="527">
                  <c:v>-4.9335460662842001</c:v>
                </c:pt>
                <c:pt idx="528">
                  <c:v>-4.9438529014587003</c:v>
                </c:pt>
                <c:pt idx="529">
                  <c:v>-4.9535937309265003</c:v>
                </c:pt>
                <c:pt idx="530">
                  <c:v>-4.8427042961120996</c:v>
                </c:pt>
                <c:pt idx="531">
                  <c:v>-4.8303313255309996</c:v>
                </c:pt>
                <c:pt idx="532">
                  <c:v>-4.8824424743651997</c:v>
                </c:pt>
                <c:pt idx="533">
                  <c:v>-4.8493404388428001</c:v>
                </c:pt>
                <c:pt idx="534">
                  <c:v>-4.8671550750732004</c:v>
                </c:pt>
                <c:pt idx="535">
                  <c:v>-4.8680448532104004</c:v>
                </c:pt>
                <c:pt idx="536">
                  <c:v>-4.8938078880309996</c:v>
                </c:pt>
                <c:pt idx="537">
                  <c:v>-4.8164668083190998</c:v>
                </c:pt>
                <c:pt idx="538">
                  <c:v>-4.8057212829590004</c:v>
                </c:pt>
                <c:pt idx="539">
                  <c:v>-4.8144230842590003</c:v>
                </c:pt>
                <c:pt idx="540">
                  <c:v>-4.7825880050659002</c:v>
                </c:pt>
                <c:pt idx="541">
                  <c:v>-4.7934751510620002</c:v>
                </c:pt>
                <c:pt idx="542">
                  <c:v>-4.8174834251404004</c:v>
                </c:pt>
                <c:pt idx="543">
                  <c:v>-4.827880859375</c:v>
                </c:pt>
                <c:pt idx="544">
                  <c:v>-4.7704496383667001</c:v>
                </c:pt>
                <c:pt idx="545">
                  <c:v>-4.6985778808593999</c:v>
                </c:pt>
                <c:pt idx="546">
                  <c:v>-4.7401294708251998</c:v>
                </c:pt>
                <c:pt idx="547">
                  <c:v>-4.7042322158812997</c:v>
                </c:pt>
                <c:pt idx="548">
                  <c:v>-4.7291121482848997</c:v>
                </c:pt>
                <c:pt idx="549">
                  <c:v>-4.7383823394775</c:v>
                </c:pt>
                <c:pt idx="550">
                  <c:v>-4.7725000381470002</c:v>
                </c:pt>
                <c:pt idx="551">
                  <c:v>-4.6788926124573003</c:v>
                </c:pt>
                <c:pt idx="552">
                  <c:v>-4.6222901344298997</c:v>
                </c:pt>
                <c:pt idx="553">
                  <c:v>-4.6630496978759997</c:v>
                </c:pt>
                <c:pt idx="554">
                  <c:v>-4.6508440971375</c:v>
                </c:pt>
                <c:pt idx="555">
                  <c:v>-4.6754765510559002</c:v>
                </c:pt>
                <c:pt idx="556">
                  <c:v>-4.6499991416931001</c:v>
                </c:pt>
                <c:pt idx="557">
                  <c:v>-4.6649088859557999</c:v>
                </c:pt>
                <c:pt idx="558">
                  <c:v>-4.5591459274292001</c:v>
                </c:pt>
                <c:pt idx="559">
                  <c:v>-4.5921664237976003</c:v>
                </c:pt>
                <c:pt idx="560">
                  <c:v>-4.5514822006226003</c:v>
                </c:pt>
                <c:pt idx="561">
                  <c:v>-4.5690894126892001</c:v>
                </c:pt>
                <c:pt idx="562">
                  <c:v>-4.5885548591614</c:v>
                </c:pt>
                <c:pt idx="563">
                  <c:v>-4.6037912368773997</c:v>
                </c:pt>
                <c:pt idx="564">
                  <c:v>-4.6280837059020996</c:v>
                </c:pt>
                <c:pt idx="565">
                  <c:v>-4.5390100479126003</c:v>
                </c:pt>
                <c:pt idx="566">
                  <c:v>-4.4846053123473997</c:v>
                </c:pt>
                <c:pt idx="567">
                  <c:v>-4.4969620704651003</c:v>
                </c:pt>
                <c:pt idx="568">
                  <c:v>-4.5138082504271999</c:v>
                </c:pt>
                <c:pt idx="569">
                  <c:v>-4.5098242759704998</c:v>
                </c:pt>
                <c:pt idx="570">
                  <c:v>-4.5368461608887003</c:v>
                </c:pt>
                <c:pt idx="571">
                  <c:v>-4.5191569328307999</c:v>
                </c:pt>
                <c:pt idx="572">
                  <c:v>-4.4723863601684997</c:v>
                </c:pt>
                <c:pt idx="573">
                  <c:v>-4.4116339683532999</c:v>
                </c:pt>
                <c:pt idx="574">
                  <c:v>-4.4577832221984997</c:v>
                </c:pt>
                <c:pt idx="575">
                  <c:v>-4.4341044425964</c:v>
                </c:pt>
                <c:pt idx="576">
                  <c:v>-4.4504480361937997</c:v>
                </c:pt>
                <c:pt idx="577">
                  <c:v>-4.4658045768737997</c:v>
                </c:pt>
                <c:pt idx="578">
                  <c:v>-4.4798226356506001</c:v>
                </c:pt>
                <c:pt idx="579">
                  <c:v>-4.3938298225403001</c:v>
                </c:pt>
                <c:pt idx="580">
                  <c:v>-4.3452310562134002</c:v>
                </c:pt>
                <c:pt idx="581">
                  <c:v>-4.3581337928771999</c:v>
                </c:pt>
                <c:pt idx="582">
                  <c:v>-4.3599457740784002</c:v>
                </c:pt>
                <c:pt idx="583">
                  <c:v>-4.3831758499145996</c:v>
                </c:pt>
                <c:pt idx="584">
                  <c:v>-4.4025802612304998</c:v>
                </c:pt>
                <c:pt idx="585">
                  <c:v>-4.3528332710265998</c:v>
                </c:pt>
                <c:pt idx="586">
                  <c:v>-4.2846264839171999</c:v>
                </c:pt>
                <c:pt idx="587">
                  <c:v>-4.2972083091736</c:v>
                </c:pt>
                <c:pt idx="588">
                  <c:v>-4.3058314323425</c:v>
                </c:pt>
                <c:pt idx="589">
                  <c:v>-4.3077363967895996</c:v>
                </c:pt>
                <c:pt idx="590">
                  <c:v>-4.3207144737243999</c:v>
                </c:pt>
                <c:pt idx="591">
                  <c:v>-4.2704195976256996</c:v>
                </c:pt>
                <c:pt idx="592">
                  <c:v>-4.3333377838134997</c:v>
                </c:pt>
                <c:pt idx="593">
                  <c:v>-4.2758412361145002</c:v>
                </c:pt>
                <c:pt idx="594">
                  <c:v>-4.2640733718871999</c:v>
                </c:pt>
                <c:pt idx="595">
                  <c:v>-4.2431836128234997</c:v>
                </c:pt>
                <c:pt idx="596">
                  <c:v>-4.2393856048584002</c:v>
                </c:pt>
                <c:pt idx="597">
                  <c:v>-4.2588620185851997</c:v>
                </c:pt>
                <c:pt idx="598">
                  <c:v>-4.2144145965576003</c:v>
                </c:pt>
                <c:pt idx="599">
                  <c:v>-4.2047786712645996</c:v>
                </c:pt>
                <c:pt idx="600">
                  <c:v>-4.2045459747314</c:v>
                </c:pt>
                <c:pt idx="601">
                  <c:v>-4.1653370857239</c:v>
                </c:pt>
                <c:pt idx="602">
                  <c:v>-4.1840028762817001</c:v>
                </c:pt>
                <c:pt idx="603">
                  <c:v>-4.1874418258667001</c:v>
                </c:pt>
                <c:pt idx="604">
                  <c:v>-4.1962366104126003</c:v>
                </c:pt>
                <c:pt idx="605">
                  <c:v>-4.1522994041443004</c:v>
                </c:pt>
                <c:pt idx="606">
                  <c:v>-4.2182140350342001</c:v>
                </c:pt>
                <c:pt idx="607">
                  <c:v>-4.1216101646423002</c:v>
                </c:pt>
                <c:pt idx="608">
                  <c:v>-4.1151919364929004</c:v>
                </c:pt>
                <c:pt idx="609">
                  <c:v>-4.1164736747742001</c:v>
                </c:pt>
                <c:pt idx="610">
                  <c:v>-4.1163792610168004</c:v>
                </c:pt>
                <c:pt idx="611">
                  <c:v>-4.149612903595</c:v>
                </c:pt>
                <c:pt idx="612">
                  <c:v>-4.0782976150512997</c:v>
                </c:pt>
                <c:pt idx="613">
                  <c:v>-4.1426539421081996</c:v>
                </c:pt>
                <c:pt idx="614">
                  <c:v>-4.0491209030151003</c:v>
                </c:pt>
                <c:pt idx="615">
                  <c:v>-4.0492830276489</c:v>
                </c:pt>
                <c:pt idx="616">
                  <c:v>-3.9961762428283998</c:v>
                </c:pt>
                <c:pt idx="617">
                  <c:v>-4.0511217117309997</c:v>
                </c:pt>
                <c:pt idx="618">
                  <c:v>-4.0092239379882999</c:v>
                </c:pt>
                <c:pt idx="619">
                  <c:v>-4.0611214637756001</c:v>
                </c:pt>
                <c:pt idx="620">
                  <c:v>-4.0492982864379998</c:v>
                </c:pt>
                <c:pt idx="621">
                  <c:v>-4.0016283988953001</c:v>
                </c:pt>
                <c:pt idx="622">
                  <c:v>-3.9771599769592001</c:v>
                </c:pt>
                <c:pt idx="623">
                  <c:v>-3.9243640899657999</c:v>
                </c:pt>
                <c:pt idx="624">
                  <c:v>-3.9235119819640998</c:v>
                </c:pt>
                <c:pt idx="625">
                  <c:v>-3.9291846752167001</c:v>
                </c:pt>
                <c:pt idx="626">
                  <c:v>-3.9801969528197998</c:v>
                </c:pt>
                <c:pt idx="627">
                  <c:v>-3.9751300811768</c:v>
                </c:pt>
                <c:pt idx="628">
                  <c:v>-3.9216394424438001</c:v>
                </c:pt>
                <c:pt idx="629">
                  <c:v>-3.9153757095336998</c:v>
                </c:pt>
                <c:pt idx="630">
                  <c:v>-3.9162766933440998</c:v>
                </c:pt>
                <c:pt idx="631">
                  <c:v>-3.8680744171143</c:v>
                </c:pt>
                <c:pt idx="632">
                  <c:v>-3.8863456249236998</c:v>
                </c:pt>
                <c:pt idx="633">
                  <c:v>-3.9032056331635001</c:v>
                </c:pt>
                <c:pt idx="634">
                  <c:v>-3.9238603115082</c:v>
                </c:pt>
                <c:pt idx="635">
                  <c:v>-3.8504998683928999</c:v>
                </c:pt>
                <c:pt idx="636">
                  <c:v>-3.8690392971039</c:v>
                </c:pt>
                <c:pt idx="637">
                  <c:v>-3.8083114624022998</c:v>
                </c:pt>
                <c:pt idx="638">
                  <c:v>-3.8423671722411998</c:v>
                </c:pt>
                <c:pt idx="639">
                  <c:v>-3.8454771041870002</c:v>
                </c:pt>
                <c:pt idx="640">
                  <c:v>-3.8563201427460001</c:v>
                </c:pt>
                <c:pt idx="641">
                  <c:v>-3.8509016036986998</c:v>
                </c:pt>
                <c:pt idx="642">
                  <c:v>-3.7844684123993</c:v>
                </c:pt>
                <c:pt idx="643">
                  <c:v>-3.7761075496674001</c:v>
                </c:pt>
                <c:pt idx="644">
                  <c:v>-3.7881548404693999</c:v>
                </c:pt>
                <c:pt idx="645">
                  <c:v>-3.7515354156493999</c:v>
                </c:pt>
                <c:pt idx="646">
                  <c:v>-3.8022217750549001</c:v>
                </c:pt>
                <c:pt idx="647">
                  <c:v>-3.7904756069182999</c:v>
                </c:pt>
                <c:pt idx="648">
                  <c:v>-3.7470397949218999</c:v>
                </c:pt>
                <c:pt idx="649">
                  <c:v>-3.6704864501953001</c:v>
                </c:pt>
                <c:pt idx="650">
                  <c:v>-3.6565065383911</c:v>
                </c:pt>
                <c:pt idx="651">
                  <c:v>-3.6937544345856002</c:v>
                </c:pt>
                <c:pt idx="652">
                  <c:v>-3.6889741420746001</c:v>
                </c:pt>
                <c:pt idx="653">
                  <c:v>-3.6982076168060001</c:v>
                </c:pt>
                <c:pt idx="654">
                  <c:v>-3.6902122497558998</c:v>
                </c:pt>
                <c:pt idx="655">
                  <c:v>-3.6686246395111</c:v>
                </c:pt>
                <c:pt idx="656">
                  <c:v>-3.6100940704346001</c:v>
                </c:pt>
                <c:pt idx="657">
                  <c:v>-3.6440672874450999</c:v>
                </c:pt>
                <c:pt idx="658">
                  <c:v>-3.6121201515197998</c:v>
                </c:pt>
                <c:pt idx="659">
                  <c:v>-3.6203653812407999</c:v>
                </c:pt>
                <c:pt idx="660">
                  <c:v>-3.5783436298370002</c:v>
                </c:pt>
                <c:pt idx="661">
                  <c:v>-3.6282074451446999</c:v>
                </c:pt>
                <c:pt idx="662">
                  <c:v>-3.6146080493927002</c:v>
                </c:pt>
                <c:pt idx="663">
                  <c:v>-3.5464148521422998</c:v>
                </c:pt>
                <c:pt idx="664">
                  <c:v>-3.5486183166504</c:v>
                </c:pt>
                <c:pt idx="665">
                  <c:v>-3.5426428318024001</c:v>
                </c:pt>
                <c:pt idx="666">
                  <c:v>-3.5695528984070002</c:v>
                </c:pt>
                <c:pt idx="667">
                  <c:v>-3.5726244449614999</c:v>
                </c:pt>
                <c:pt idx="668">
                  <c:v>-3.5803394317627002</c:v>
                </c:pt>
                <c:pt idx="669">
                  <c:v>-3.5732522010803001</c:v>
                </c:pt>
                <c:pt idx="670">
                  <c:v>-3.49622797966</c:v>
                </c:pt>
                <c:pt idx="671">
                  <c:v>-3.4510185718535999</c:v>
                </c:pt>
                <c:pt idx="672">
                  <c:v>-3.4841513633728001</c:v>
                </c:pt>
                <c:pt idx="673">
                  <c:v>-3.4523346424103001</c:v>
                </c:pt>
                <c:pt idx="674">
                  <c:v>-3.4881212711334002</c:v>
                </c:pt>
                <c:pt idx="675">
                  <c:v>-3.4604794979095002</c:v>
                </c:pt>
                <c:pt idx="676">
                  <c:v>-3.4977047443389999</c:v>
                </c:pt>
                <c:pt idx="677">
                  <c:v>-3.4403333663939999</c:v>
                </c:pt>
                <c:pt idx="678">
                  <c:v>-3.4312636852264</c:v>
                </c:pt>
                <c:pt idx="679">
                  <c:v>-3.3836109638214</c:v>
                </c:pt>
                <c:pt idx="680">
                  <c:v>-3.3859391212463001</c:v>
                </c:pt>
                <c:pt idx="681">
                  <c:v>-3.4017677307129</c:v>
                </c:pt>
                <c:pt idx="682">
                  <c:v>-3.4211537837982</c:v>
                </c:pt>
                <c:pt idx="683">
                  <c:v>-3.4525136947632</c:v>
                </c:pt>
                <c:pt idx="684">
                  <c:v>-3.3670208454132</c:v>
                </c:pt>
                <c:pt idx="685">
                  <c:v>-3.3567571640014999</c:v>
                </c:pt>
                <c:pt idx="686">
                  <c:v>-3.3523695468903001</c:v>
                </c:pt>
                <c:pt idx="687">
                  <c:v>-3.3529713153839</c:v>
                </c:pt>
                <c:pt idx="688">
                  <c:v>-3.3929927349090998</c:v>
                </c:pt>
                <c:pt idx="689">
                  <c:v>-3.3701102733611998</c:v>
                </c:pt>
                <c:pt idx="690">
                  <c:v>-3.3696892261504998</c:v>
                </c:pt>
                <c:pt idx="691">
                  <c:v>-3.3086781501770002</c:v>
                </c:pt>
                <c:pt idx="692">
                  <c:v>-3.2886917591095002</c:v>
                </c:pt>
                <c:pt idx="693">
                  <c:v>-3.2611904144286998</c:v>
                </c:pt>
                <c:pt idx="694">
                  <c:v>-3.2970716953278001</c:v>
                </c:pt>
                <c:pt idx="695">
                  <c:v>-3.2660670280457</c:v>
                </c:pt>
                <c:pt idx="696">
                  <c:v>-3.3069396018982</c:v>
                </c:pt>
                <c:pt idx="697">
                  <c:v>-3.2680025100707999</c:v>
                </c:pt>
                <c:pt idx="698">
                  <c:v>-3.2137389183043998</c:v>
                </c:pt>
                <c:pt idx="699">
                  <c:v>-3.2163703441620002</c:v>
                </c:pt>
                <c:pt idx="700">
                  <c:v>-3.1806676387786998</c:v>
                </c:pt>
                <c:pt idx="701">
                  <c:v>-3.1924192905425999</c:v>
                </c:pt>
                <c:pt idx="702">
                  <c:v>-3.2013499736786</c:v>
                </c:pt>
                <c:pt idx="703">
                  <c:v>-3.2451179027557</c:v>
                </c:pt>
                <c:pt idx="704">
                  <c:v>-3.2474400997161998</c:v>
                </c:pt>
                <c:pt idx="705">
                  <c:v>-3.1188733577728001</c:v>
                </c:pt>
                <c:pt idx="706">
                  <c:v>-3.1069862842560001</c:v>
                </c:pt>
                <c:pt idx="707">
                  <c:v>-3.1422564983368</c:v>
                </c:pt>
                <c:pt idx="708">
                  <c:v>-3.1300413608550999</c:v>
                </c:pt>
                <c:pt idx="709">
                  <c:v>-3.1511819362639999</c:v>
                </c:pt>
                <c:pt idx="710">
                  <c:v>-3.1531279087067001</c:v>
                </c:pt>
                <c:pt idx="711">
                  <c:v>-3.0813043117522998</c:v>
                </c:pt>
                <c:pt idx="712">
                  <c:v>-3.0266675949096999</c:v>
                </c:pt>
                <c:pt idx="713">
                  <c:v>-3.0152812004089</c:v>
                </c:pt>
                <c:pt idx="714">
                  <c:v>-3.0597524642943998</c:v>
                </c:pt>
                <c:pt idx="715">
                  <c:v>-3.0836858749389999</c:v>
                </c:pt>
                <c:pt idx="716">
                  <c:v>-3.0394334793090998</c:v>
                </c:pt>
                <c:pt idx="717">
                  <c:v>-2.9818203449249001</c:v>
                </c:pt>
                <c:pt idx="718">
                  <c:v>-2.9867103099822998</c:v>
                </c:pt>
                <c:pt idx="719">
                  <c:v>-3.0182123184203999</c:v>
                </c:pt>
                <c:pt idx="720">
                  <c:v>-2.9462306499481001</c:v>
                </c:pt>
                <c:pt idx="721">
                  <c:v>-2.9774572849274001</c:v>
                </c:pt>
                <c:pt idx="722">
                  <c:v>-2.9951968193053999</c:v>
                </c:pt>
                <c:pt idx="723">
                  <c:v>-2.9427285194396999</c:v>
                </c:pt>
                <c:pt idx="724">
                  <c:v>-2.8682682514190998</c:v>
                </c:pt>
                <c:pt idx="725">
                  <c:v>-2.9195017814636</c:v>
                </c:pt>
                <c:pt idx="726">
                  <c:v>-2.9230432510375999</c:v>
                </c:pt>
                <c:pt idx="727">
                  <c:v>-2.943870306015</c:v>
                </c:pt>
                <c:pt idx="728">
                  <c:v>-2.9389307498932</c:v>
                </c:pt>
                <c:pt idx="729">
                  <c:v>-2.8364307880402002</c:v>
                </c:pt>
                <c:pt idx="730">
                  <c:v>-2.8465042114257999</c:v>
                </c:pt>
                <c:pt idx="731">
                  <c:v>-2.8553645610809002</c:v>
                </c:pt>
                <c:pt idx="732">
                  <c:v>-2.8126630783081001</c:v>
                </c:pt>
                <c:pt idx="733">
                  <c:v>-2.8749177455902002</c:v>
                </c:pt>
                <c:pt idx="734">
                  <c:v>-2.8670086860657</c:v>
                </c:pt>
                <c:pt idx="735">
                  <c:v>-2.8107290267943998</c:v>
                </c:pt>
                <c:pt idx="736">
                  <c:v>-2.7848904132843</c:v>
                </c:pt>
                <c:pt idx="737">
                  <c:v>-2.7531101703643999</c:v>
                </c:pt>
                <c:pt idx="738">
                  <c:v>-2.8016178607940998</c:v>
                </c:pt>
                <c:pt idx="739">
                  <c:v>-2.7998788356781001</c:v>
                </c:pt>
                <c:pt idx="740">
                  <c:v>-2.8002800941467001</c:v>
                </c:pt>
                <c:pt idx="741">
                  <c:v>-2.7296977043152002</c:v>
                </c:pt>
                <c:pt idx="742">
                  <c:v>-2.6939160823821999</c:v>
                </c:pt>
                <c:pt idx="743">
                  <c:v>-2.7261054515839001</c:v>
                </c:pt>
                <c:pt idx="744">
                  <c:v>-2.7456874847411998</c:v>
                </c:pt>
                <c:pt idx="745">
                  <c:v>-2.7336137294768998</c:v>
                </c:pt>
                <c:pt idx="746">
                  <c:v>-2.7415385246277002</c:v>
                </c:pt>
                <c:pt idx="747">
                  <c:v>-2.6567513942718999</c:v>
                </c:pt>
                <c:pt idx="748">
                  <c:v>-2.6827163696289</c:v>
                </c:pt>
                <c:pt idx="749">
                  <c:v>-2.6723575592040998</c:v>
                </c:pt>
                <c:pt idx="750">
                  <c:v>-2.6752264499664</c:v>
                </c:pt>
                <c:pt idx="751">
                  <c:v>-2.6900522708893</c:v>
                </c:pt>
                <c:pt idx="752">
                  <c:v>-2.6336843967438002</c:v>
                </c:pt>
                <c:pt idx="753">
                  <c:v>-2.590087890625</c:v>
                </c:pt>
                <c:pt idx="754">
                  <c:v>-2.6234853267670002</c:v>
                </c:pt>
                <c:pt idx="755">
                  <c:v>-2.5505168437957999</c:v>
                </c:pt>
                <c:pt idx="756">
                  <c:v>-2.5586328506470002</c:v>
                </c:pt>
                <c:pt idx="757">
                  <c:v>-2.6121251583099001</c:v>
                </c:pt>
                <c:pt idx="758">
                  <c:v>-2.6182126998900999</c:v>
                </c:pt>
                <c:pt idx="759">
                  <c:v>-2.5488970279693999</c:v>
                </c:pt>
                <c:pt idx="760">
                  <c:v>-2.5371510982513001</c:v>
                </c:pt>
                <c:pt idx="761">
                  <c:v>-2.5093851089478001</c:v>
                </c:pt>
                <c:pt idx="762">
                  <c:v>-2.5248076915740998</c:v>
                </c:pt>
                <c:pt idx="763">
                  <c:v>-2.5245459079742001</c:v>
                </c:pt>
                <c:pt idx="764">
                  <c:v>-2.5298526287079</c:v>
                </c:pt>
                <c:pt idx="765">
                  <c:v>-2.4524083137511998</c:v>
                </c:pt>
                <c:pt idx="766">
                  <c:v>-2.4687688350677002</c:v>
                </c:pt>
                <c:pt idx="767">
                  <c:v>-2.4413723945618</c:v>
                </c:pt>
                <c:pt idx="768">
                  <c:v>-2.4491326808928999</c:v>
                </c:pt>
                <c:pt idx="769">
                  <c:v>-2.4165725708007999</c:v>
                </c:pt>
                <c:pt idx="770">
                  <c:v>-2.4665596485138002</c:v>
                </c:pt>
                <c:pt idx="771">
                  <c:v>-2.3560683727264</c:v>
                </c:pt>
                <c:pt idx="772">
                  <c:v>-2.3612532615661999</c:v>
                </c:pt>
                <c:pt idx="773">
                  <c:v>-2.3243253231049001</c:v>
                </c:pt>
                <c:pt idx="774">
                  <c:v>-2.3261878490447998</c:v>
                </c:pt>
                <c:pt idx="775">
                  <c:v>-2.3897762298584002</c:v>
                </c:pt>
                <c:pt idx="776">
                  <c:v>-2.3920199871063001</c:v>
                </c:pt>
                <c:pt idx="777">
                  <c:v>-2.2890968322754</c:v>
                </c:pt>
                <c:pt idx="778">
                  <c:v>-2.3142812252045002</c:v>
                </c:pt>
                <c:pt idx="779">
                  <c:v>-2.2969465255736998</c:v>
                </c:pt>
                <c:pt idx="780">
                  <c:v>-2.3060278892517001</c:v>
                </c:pt>
                <c:pt idx="781">
                  <c:v>-2.3096449375153001</c:v>
                </c:pt>
                <c:pt idx="782">
                  <c:v>-2.3263454437256001</c:v>
                </c:pt>
                <c:pt idx="783">
                  <c:v>-2.2344479560852002</c:v>
                </c:pt>
                <c:pt idx="784">
                  <c:v>-2.2065300941467001</c:v>
                </c:pt>
                <c:pt idx="785">
                  <c:v>-2.2490959167479998</c:v>
                </c:pt>
                <c:pt idx="786">
                  <c:v>-2.241278886795</c:v>
                </c:pt>
                <c:pt idx="787">
                  <c:v>-2.2357745170593</c:v>
                </c:pt>
                <c:pt idx="788">
                  <c:v>-2.2387659549713002</c:v>
                </c:pt>
                <c:pt idx="789">
                  <c:v>-2.1898424625396999</c:v>
                </c:pt>
                <c:pt idx="790">
                  <c:v>-2.1369707584381001</c:v>
                </c:pt>
                <c:pt idx="791">
                  <c:v>-2.1549921035767001</c:v>
                </c:pt>
                <c:pt idx="792">
                  <c:v>-2.1672267913818</c:v>
                </c:pt>
                <c:pt idx="793">
                  <c:v>-2.1446993350982999</c:v>
                </c:pt>
                <c:pt idx="794">
                  <c:v>-2.1282339096068998</c:v>
                </c:pt>
                <c:pt idx="795">
                  <c:v>-2.0800604820250999</c:v>
                </c:pt>
                <c:pt idx="796">
                  <c:v>-2.1040816307068</c:v>
                </c:pt>
                <c:pt idx="797">
                  <c:v>-2.1012041568756001</c:v>
                </c:pt>
                <c:pt idx="798">
                  <c:v>-2.0904405117035001</c:v>
                </c:pt>
                <c:pt idx="799">
                  <c:v>-2.0678312778472998</c:v>
                </c:pt>
                <c:pt idx="800">
                  <c:v>-2.0897407531738001</c:v>
                </c:pt>
                <c:pt idx="801">
                  <c:v>-2.1041672229767001</c:v>
                </c:pt>
                <c:pt idx="802">
                  <c:v>-2.0554988384246999</c:v>
                </c:pt>
                <c:pt idx="803">
                  <c:v>-2.0418639183043998</c:v>
                </c:pt>
                <c:pt idx="804">
                  <c:v>-2.0204265117645002</c:v>
                </c:pt>
                <c:pt idx="805">
                  <c:v>-2.0179383754729998</c:v>
                </c:pt>
                <c:pt idx="806">
                  <c:v>-2.0436756610870002</c:v>
                </c:pt>
                <c:pt idx="807">
                  <c:v>-2.0176246166228999</c:v>
                </c:pt>
                <c:pt idx="808">
                  <c:v>-2.0489373207092001</c:v>
                </c:pt>
                <c:pt idx="809">
                  <c:v>-1.9754874706268</c:v>
                </c:pt>
                <c:pt idx="810">
                  <c:v>-1.9745850563049001</c:v>
                </c:pt>
                <c:pt idx="811">
                  <c:v>-1.9584293365479</c:v>
                </c:pt>
                <c:pt idx="812">
                  <c:v>-1.9660089015961</c:v>
                </c:pt>
                <c:pt idx="813">
                  <c:v>-1.9688656330109</c:v>
                </c:pt>
                <c:pt idx="814">
                  <c:v>-1.9728269577026001</c:v>
                </c:pt>
                <c:pt idx="815">
                  <c:v>-1.9770269393921001</c:v>
                </c:pt>
                <c:pt idx="816">
                  <c:v>-1.9119095802307</c:v>
                </c:pt>
                <c:pt idx="817">
                  <c:v>-1.890607714653</c:v>
                </c:pt>
                <c:pt idx="818">
                  <c:v>-1.8914941549301001</c:v>
                </c:pt>
                <c:pt idx="819">
                  <c:v>-1.8774037361145</c:v>
                </c:pt>
                <c:pt idx="820">
                  <c:v>-1.8790538311005001</c:v>
                </c:pt>
                <c:pt idx="821">
                  <c:v>-1.9162316322327</c:v>
                </c:pt>
                <c:pt idx="822">
                  <c:v>-1.8968876600266</c:v>
                </c:pt>
                <c:pt idx="823">
                  <c:v>-1.8185945749282999</c:v>
                </c:pt>
                <c:pt idx="824">
                  <c:v>-1.824991106987</c:v>
                </c:pt>
                <c:pt idx="825">
                  <c:v>-1.7722768783569001</c:v>
                </c:pt>
                <c:pt idx="826">
                  <c:v>-1.75319647789</c:v>
                </c:pt>
                <c:pt idx="827">
                  <c:v>-1.8045716285705999</c:v>
                </c:pt>
                <c:pt idx="828">
                  <c:v>-1.8068180084229</c:v>
                </c:pt>
                <c:pt idx="829">
                  <c:v>-1.7908415794373</c:v>
                </c:pt>
                <c:pt idx="830">
                  <c:v>-1.7356721162796001</c:v>
                </c:pt>
                <c:pt idx="831">
                  <c:v>-1.7317185401916999</c:v>
                </c:pt>
                <c:pt idx="832">
                  <c:v>-1.6972538232803001</c:v>
                </c:pt>
                <c:pt idx="833">
                  <c:v>-1.6765294075012001</c:v>
                </c:pt>
                <c:pt idx="834">
                  <c:v>-1.7186528444289999</c:v>
                </c:pt>
                <c:pt idx="835">
                  <c:v>-1.7423969507217001</c:v>
                </c:pt>
                <c:pt idx="836">
                  <c:v>-1.7443813085555999</c:v>
                </c:pt>
                <c:pt idx="837">
                  <c:v>-1.6541224718094001</c:v>
                </c:pt>
                <c:pt idx="838">
                  <c:v>-1.6269460916519001</c:v>
                </c:pt>
                <c:pt idx="839">
                  <c:v>-1.6162647008896001</c:v>
                </c:pt>
                <c:pt idx="840">
                  <c:v>-1.6431212425232</c:v>
                </c:pt>
                <c:pt idx="841">
                  <c:v>-1.6496073007584</c:v>
                </c:pt>
                <c:pt idx="842">
                  <c:v>-1.6141808032989999</c:v>
                </c:pt>
                <c:pt idx="843">
                  <c:v>-1.6227984428405999</c:v>
                </c:pt>
                <c:pt idx="844">
                  <c:v>-1.6227984428405999</c:v>
                </c:pt>
                <c:pt idx="845">
                  <c:v>-1.5699046850203999</c:v>
                </c:pt>
                <c:pt idx="846">
                  <c:v>-1.5837349891663</c:v>
                </c:pt>
                <c:pt idx="847">
                  <c:v>-1.5397226810455</c:v>
                </c:pt>
                <c:pt idx="848">
                  <c:v>-1.5826810598373</c:v>
                </c:pt>
                <c:pt idx="849">
                  <c:v>-1.5987875461578001</c:v>
                </c:pt>
                <c:pt idx="850">
                  <c:v>-1.5987875461578001</c:v>
                </c:pt>
                <c:pt idx="851">
                  <c:v>-1.5759484767914</c:v>
                </c:pt>
                <c:pt idx="852">
                  <c:v>-1.4901254177094001</c:v>
                </c:pt>
                <c:pt idx="853">
                  <c:v>-1.5090975761414001</c:v>
                </c:pt>
                <c:pt idx="854">
                  <c:v>-1.4890303611755</c:v>
                </c:pt>
                <c:pt idx="855">
                  <c:v>-1.5319889783859</c:v>
                </c:pt>
                <c:pt idx="856">
                  <c:v>-1.5319889783859</c:v>
                </c:pt>
                <c:pt idx="857">
                  <c:v>-1.4829066991805999</c:v>
                </c:pt>
                <c:pt idx="858">
                  <c:v>-1.4780198335648</c:v>
                </c:pt>
                <c:pt idx="859">
                  <c:v>-1.449368596077</c:v>
                </c:pt>
                <c:pt idx="860">
                  <c:v>-1.449368596077</c:v>
                </c:pt>
                <c:pt idx="861">
                  <c:v>-1.4521099328995</c:v>
                </c:pt>
                <c:pt idx="862">
                  <c:v>-1.4521099328995</c:v>
                </c:pt>
                <c:pt idx="863">
                  <c:v>-1.4399954080582</c:v>
                </c:pt>
                <c:pt idx="864">
                  <c:v>-1.4498536586760999</c:v>
                </c:pt>
                <c:pt idx="865">
                  <c:v>-1.457923412323</c:v>
                </c:pt>
                <c:pt idx="866">
                  <c:v>-1.3646792173386</c:v>
                </c:pt>
                <c:pt idx="867">
                  <c:v>-1.3503319025039999</c:v>
                </c:pt>
                <c:pt idx="868">
                  <c:v>-1.3543834686278999</c:v>
                </c:pt>
                <c:pt idx="869">
                  <c:v>-1.3800106048584</c:v>
                </c:pt>
                <c:pt idx="870">
                  <c:v>-1.3764400482178001</c:v>
                </c:pt>
                <c:pt idx="871">
                  <c:v>-1.3447448015212999</c:v>
                </c:pt>
                <c:pt idx="872">
                  <c:v>-1.4094146490096999</c:v>
                </c:pt>
                <c:pt idx="873">
                  <c:v>-1.3184795379639001</c:v>
                </c:pt>
                <c:pt idx="874">
                  <c:v>-1.2775266170502</c:v>
                </c:pt>
                <c:pt idx="875">
                  <c:v>-1.3067009449005</c:v>
                </c:pt>
                <c:pt idx="876">
                  <c:v>-1.2601894140244001</c:v>
                </c:pt>
                <c:pt idx="877">
                  <c:v>-1.3076503276825</c:v>
                </c:pt>
                <c:pt idx="878">
                  <c:v>-1.3237940073012999</c:v>
                </c:pt>
                <c:pt idx="879">
                  <c:v>-1.3175897598266999</c:v>
                </c:pt>
                <c:pt idx="880">
                  <c:v>-1.2323673963546999</c:v>
                </c:pt>
                <c:pt idx="881">
                  <c:v>-1.2474106550216999</c:v>
                </c:pt>
                <c:pt idx="882">
                  <c:v>-1.1884120702744001</c:v>
                </c:pt>
                <c:pt idx="883">
                  <c:v>-1.2031221389771001</c:v>
                </c:pt>
                <c:pt idx="884">
                  <c:v>-1.2375326156616</c:v>
                </c:pt>
                <c:pt idx="885">
                  <c:v>-1.234265089035</c:v>
                </c:pt>
                <c:pt idx="886">
                  <c:v>-1.2502677440643</c:v>
                </c:pt>
                <c:pt idx="887">
                  <c:v>-1.1456104516982999</c:v>
                </c:pt>
                <c:pt idx="888">
                  <c:v>-1.1190851926804</c:v>
                </c:pt>
                <c:pt idx="889">
                  <c:v>-1.1557416915894001</c:v>
                </c:pt>
                <c:pt idx="890">
                  <c:v>-1.1501642465591</c:v>
                </c:pt>
                <c:pt idx="891">
                  <c:v>-1.1422244310378999</c:v>
                </c:pt>
                <c:pt idx="892">
                  <c:v>-1.1373471021652</c:v>
                </c:pt>
                <c:pt idx="893">
                  <c:v>-1.1706548929214</c:v>
                </c:pt>
                <c:pt idx="894">
                  <c:v>-1.0976403951645</c:v>
                </c:pt>
                <c:pt idx="895">
                  <c:v>-1.0838515758514</c:v>
                </c:pt>
                <c:pt idx="896">
                  <c:v>-1.0401612520218</c:v>
                </c:pt>
                <c:pt idx="897">
                  <c:v>-1.0832816362380999</c:v>
                </c:pt>
                <c:pt idx="898">
                  <c:v>-1.0892373323441</c:v>
                </c:pt>
                <c:pt idx="899">
                  <c:v>-1.0788377523421999</c:v>
                </c:pt>
                <c:pt idx="900">
                  <c:v>-1.0975524187087999</c:v>
                </c:pt>
                <c:pt idx="901">
                  <c:v>-1.0290017127991</c:v>
                </c:pt>
                <c:pt idx="902">
                  <c:v>-1.0012270212173</c:v>
                </c:pt>
                <c:pt idx="903">
                  <c:v>-0.99339836835860995</c:v>
                </c:pt>
                <c:pt idx="904">
                  <c:v>-1.0149354934692001</c:v>
                </c:pt>
                <c:pt idx="905">
                  <c:v>-0.97467172145844005</c:v>
                </c:pt>
                <c:pt idx="906">
                  <c:v>-1.0026186704636</c:v>
                </c:pt>
                <c:pt idx="907">
                  <c:v>-1.0156594514846999</c:v>
                </c:pt>
                <c:pt idx="908">
                  <c:v>-0.93854606151580999</c:v>
                </c:pt>
                <c:pt idx="909">
                  <c:v>-0.92293989658356002</c:v>
                </c:pt>
                <c:pt idx="910">
                  <c:v>-0.89706206321715998</c:v>
                </c:pt>
                <c:pt idx="911">
                  <c:v>-0.90497702360152998</c:v>
                </c:pt>
                <c:pt idx="912">
                  <c:v>-0.92502570152283004</c:v>
                </c:pt>
                <c:pt idx="913">
                  <c:v>-0.91776460409163996</c:v>
                </c:pt>
                <c:pt idx="914">
                  <c:v>-0.90173745155333995</c:v>
                </c:pt>
                <c:pt idx="915">
                  <c:v>-0.84878474473953003</c:v>
                </c:pt>
                <c:pt idx="916">
                  <c:v>-0.84093481302260997</c:v>
                </c:pt>
                <c:pt idx="917">
                  <c:v>-0.84802031517028997</c:v>
                </c:pt>
                <c:pt idx="918">
                  <c:v>-0.85034877061844005</c:v>
                </c:pt>
                <c:pt idx="919">
                  <c:v>-0.84930449724196999</c:v>
                </c:pt>
                <c:pt idx="920">
                  <c:v>-0.87093460559845004</c:v>
                </c:pt>
                <c:pt idx="921">
                  <c:v>-0.88218700885773005</c:v>
                </c:pt>
                <c:pt idx="922">
                  <c:v>-0.78298515081405995</c:v>
                </c:pt>
                <c:pt idx="923">
                  <c:v>-0.78163754940033003</c:v>
                </c:pt>
                <c:pt idx="924">
                  <c:v>-0.77514135837554998</c:v>
                </c:pt>
                <c:pt idx="925">
                  <c:v>-0.74106150865554998</c:v>
                </c:pt>
                <c:pt idx="926">
                  <c:v>-0.77955520153045998</c:v>
                </c:pt>
                <c:pt idx="927">
                  <c:v>-0.80493038892746005</c:v>
                </c:pt>
                <c:pt idx="928">
                  <c:v>-0.79132795333862005</c:v>
                </c:pt>
                <c:pt idx="929">
                  <c:v>-0.70937854051589999</c:v>
                </c:pt>
                <c:pt idx="930">
                  <c:v>-0.67319524288177002</c:v>
                </c:pt>
                <c:pt idx="931">
                  <c:v>-0.69367974996566995</c:v>
                </c:pt>
                <c:pt idx="932">
                  <c:v>-0.70197677612304998</c:v>
                </c:pt>
                <c:pt idx="933">
                  <c:v>-0.65100806951523005</c:v>
                </c:pt>
                <c:pt idx="934">
                  <c:v>-0.66937482357025002</c:v>
                </c:pt>
                <c:pt idx="935">
                  <c:v>-0.71085256338119995</c:v>
                </c:pt>
                <c:pt idx="936">
                  <c:v>-0.61601799726485995</c:v>
                </c:pt>
                <c:pt idx="937">
                  <c:v>-0.63675558567046997</c:v>
                </c:pt>
                <c:pt idx="938">
                  <c:v>-0.59525644779205</c:v>
                </c:pt>
                <c:pt idx="939">
                  <c:v>-0.62007969617844005</c:v>
                </c:pt>
                <c:pt idx="940">
                  <c:v>-0.61385685205460006</c:v>
                </c:pt>
                <c:pt idx="941">
                  <c:v>-0.62487822771071999</c:v>
                </c:pt>
                <c:pt idx="942">
                  <c:v>-0.65452712774277</c:v>
                </c:pt>
                <c:pt idx="943">
                  <c:v>-0.56426495313643998</c:v>
                </c:pt>
                <c:pt idx="944">
                  <c:v>-0.53337651491164995</c:v>
                </c:pt>
                <c:pt idx="945">
                  <c:v>-0.53386211395264005</c:v>
                </c:pt>
                <c:pt idx="946">
                  <c:v>-0.5260009765625</c:v>
                </c:pt>
                <c:pt idx="947">
                  <c:v>-0.51462119817733998</c:v>
                </c:pt>
                <c:pt idx="948">
                  <c:v>-0.5556281208992</c:v>
                </c:pt>
                <c:pt idx="949">
                  <c:v>-0.52393716573714999</c:v>
                </c:pt>
                <c:pt idx="950">
                  <c:v>-0.47871598601340998</c:v>
                </c:pt>
                <c:pt idx="951">
                  <c:v>-0.45773708820343001</c:v>
                </c:pt>
                <c:pt idx="952">
                  <c:v>-0.45914953947067</c:v>
                </c:pt>
                <c:pt idx="953">
                  <c:v>-0.43714740872383001</c:v>
                </c:pt>
                <c:pt idx="954">
                  <c:v>-0.45042628049849998</c:v>
                </c:pt>
                <c:pt idx="955">
                  <c:v>-0.46003380417824002</c:v>
                </c:pt>
                <c:pt idx="956">
                  <c:v>-0.45314025878906</c:v>
                </c:pt>
                <c:pt idx="957">
                  <c:v>-0.39529523253441001</c:v>
                </c:pt>
                <c:pt idx="958">
                  <c:v>-0.37758702039719</c:v>
                </c:pt>
                <c:pt idx="959">
                  <c:v>-0.39348226785660001</c:v>
                </c:pt>
                <c:pt idx="960">
                  <c:v>-0.36312189698219</c:v>
                </c:pt>
                <c:pt idx="961">
                  <c:v>-0.39054405689239002</c:v>
                </c:pt>
                <c:pt idx="962">
                  <c:v>-0.36134988069534002</c:v>
                </c:pt>
                <c:pt idx="963">
                  <c:v>-0.40424984693527</c:v>
                </c:pt>
                <c:pt idx="964">
                  <c:v>-0.31968629360199002</c:v>
                </c:pt>
                <c:pt idx="965">
                  <c:v>-0.29803702235222002</c:v>
                </c:pt>
                <c:pt idx="966">
                  <c:v>-0.28696072101593001</c:v>
                </c:pt>
                <c:pt idx="967">
                  <c:v>-0.29872387647629001</c:v>
                </c:pt>
                <c:pt idx="968">
                  <c:v>-0.29732093214989003</c:v>
                </c:pt>
                <c:pt idx="969">
                  <c:v>-0.33063596487044999</c:v>
                </c:pt>
                <c:pt idx="970">
                  <c:v>-0.34044143557549</c:v>
                </c:pt>
                <c:pt idx="971">
                  <c:v>-0.23291492462158001</c:v>
                </c:pt>
                <c:pt idx="972">
                  <c:v>-0.24089321494102001</c:v>
                </c:pt>
                <c:pt idx="973">
                  <c:v>-0.22108812630176999</c:v>
                </c:pt>
                <c:pt idx="974">
                  <c:v>-0.20061568915844</c:v>
                </c:pt>
                <c:pt idx="975">
                  <c:v>-0.21607172489165999</c:v>
                </c:pt>
                <c:pt idx="976">
                  <c:v>-0.23266308009624001</c:v>
                </c:pt>
                <c:pt idx="977">
                  <c:v>-0.24004024267196999</c:v>
                </c:pt>
                <c:pt idx="978">
                  <c:v>-0.17770980298519001</c:v>
                </c:pt>
                <c:pt idx="979">
                  <c:v>-0.13423347473145</c:v>
                </c:pt>
                <c:pt idx="980">
                  <c:v>-0.13397715985774999</c:v>
                </c:pt>
                <c:pt idx="981">
                  <c:v>-0.13980008661747001</c:v>
                </c:pt>
                <c:pt idx="982">
                  <c:v>-0.15557083487511</c:v>
                </c:pt>
                <c:pt idx="983">
                  <c:v>-0.16328890621662001</c:v>
                </c:pt>
                <c:pt idx="984">
                  <c:v>-0.15109649300575001</c:v>
                </c:pt>
                <c:pt idx="985">
                  <c:v>-9.9221274256709999E-2</c:v>
                </c:pt>
                <c:pt idx="986">
                  <c:v>-9.0893670916560004E-2</c:v>
                </c:pt>
                <c:pt idx="987">
                  <c:v>-6.1087213456629999E-2</c:v>
                </c:pt>
                <c:pt idx="988">
                  <c:v>-7.7980838716029996E-2</c:v>
                </c:pt>
                <c:pt idx="989">
                  <c:v>-9.2556327581409997E-2</c:v>
                </c:pt>
                <c:pt idx="990">
                  <c:v>-0.11298102140426999</c:v>
                </c:pt>
                <c:pt idx="991">
                  <c:v>-0.1082578599453</c:v>
                </c:pt>
                <c:pt idx="992">
                  <c:v>-1.1660776101049999E-2</c:v>
                </c:pt>
                <c:pt idx="993">
                  <c:v>3.9189481176400004E-3</c:v>
                </c:pt>
                <c:pt idx="994">
                  <c:v>1.1383553035560001E-2</c:v>
                </c:pt>
                <c:pt idx="995">
                  <c:v>-2.2675512358550001E-2</c:v>
                </c:pt>
                <c:pt idx="996">
                  <c:v>-1.285147853196E-2</c:v>
                </c:pt>
                <c:pt idx="997">
                  <c:v>-1.839694008231E-2</c:v>
                </c:pt>
                <c:pt idx="998">
                  <c:v>-1.7479980364440002E-2</c:v>
                </c:pt>
                <c:pt idx="999">
                  <c:v>4.79464866221E-2</c:v>
                </c:pt>
                <c:pt idx="1000">
                  <c:v>5.6796792894599997E-2</c:v>
                </c:pt>
                <c:pt idx="1001">
                  <c:v>6.7674331367020002E-2</c:v>
                </c:pt>
                <c:pt idx="1002">
                  <c:v>6.6067412495610003E-2</c:v>
                </c:pt>
                <c:pt idx="1003">
                  <c:v>6.9891825318339998E-2</c:v>
                </c:pt>
                <c:pt idx="1004">
                  <c:v>4.2556546628479998E-2</c:v>
                </c:pt>
                <c:pt idx="1005">
                  <c:v>4.9444869160650003E-2</c:v>
                </c:pt>
                <c:pt idx="1006">
                  <c:v>0.10524030774831999</c:v>
                </c:pt>
                <c:pt idx="1007">
                  <c:v>0.13331030309200001</c:v>
                </c:pt>
                <c:pt idx="1008">
                  <c:v>0.14748407900332999</c:v>
                </c:pt>
                <c:pt idx="1009">
                  <c:v>0.13791291415691001</c:v>
                </c:pt>
                <c:pt idx="1010">
                  <c:v>0.14422307908535001</c:v>
                </c:pt>
                <c:pt idx="1011">
                  <c:v>0.11550740897655</c:v>
                </c:pt>
                <c:pt idx="1012">
                  <c:v>0.18913580477238001</c:v>
                </c:pt>
                <c:pt idx="1013">
                  <c:v>0.20576794445515001</c:v>
                </c:pt>
                <c:pt idx="1014">
                  <c:v>0.22144699096680001</c:v>
                </c:pt>
                <c:pt idx="1015">
                  <c:v>0.20578566193580999</c:v>
                </c:pt>
                <c:pt idx="1016">
                  <c:v>0.20642542839049999</c:v>
                </c:pt>
                <c:pt idx="1017">
                  <c:v>0.21710698306560999</c:v>
                </c:pt>
                <c:pt idx="1018">
                  <c:v>0.28473493456840998</c:v>
                </c:pt>
                <c:pt idx="1019">
                  <c:v>0.29671409726143</c:v>
                </c:pt>
                <c:pt idx="1020">
                  <c:v>0.30578866600990001</c:v>
                </c:pt>
                <c:pt idx="1021">
                  <c:v>0.30654886364937001</c:v>
                </c:pt>
                <c:pt idx="1022">
                  <c:v>0.29023936390876998</c:v>
                </c:pt>
                <c:pt idx="1023">
                  <c:v>0.27937978506088001</c:v>
                </c:pt>
                <c:pt idx="1024">
                  <c:v>0.37266534566879</c:v>
                </c:pt>
                <c:pt idx="1025">
                  <c:v>0.36032342910767001</c:v>
                </c:pt>
                <c:pt idx="1026">
                  <c:v>0.36160448193549999</c:v>
                </c:pt>
                <c:pt idx="1027">
                  <c:v>0.36223906278610002</c:v>
                </c:pt>
                <c:pt idx="1028">
                  <c:v>0.35293534398079002</c:v>
                </c:pt>
                <c:pt idx="1029">
                  <c:v>0.33666512370110002</c:v>
                </c:pt>
                <c:pt idx="1030">
                  <c:v>0.43301352858543002</c:v>
                </c:pt>
                <c:pt idx="1031">
                  <c:v>0.42336690425873003</c:v>
                </c:pt>
                <c:pt idx="1032">
                  <c:v>0.42485174536705</c:v>
                </c:pt>
                <c:pt idx="1033">
                  <c:v>0.44737663865089</c:v>
                </c:pt>
                <c:pt idx="1034">
                  <c:v>0.41193637251853998</c:v>
                </c:pt>
                <c:pt idx="1035">
                  <c:v>0.49642306566237998</c:v>
                </c:pt>
                <c:pt idx="1036">
                  <c:v>0.49110093712807001</c:v>
                </c:pt>
                <c:pt idx="1037">
                  <c:v>0.52980273962020996</c:v>
                </c:pt>
                <c:pt idx="1038">
                  <c:v>0.49813431501388999</c:v>
                </c:pt>
                <c:pt idx="1039">
                  <c:v>0.51098555326462003</c:v>
                </c:pt>
                <c:pt idx="1040">
                  <c:v>0.48349672555923001</c:v>
                </c:pt>
                <c:pt idx="1041">
                  <c:v>0.54667598009108997</c:v>
                </c:pt>
                <c:pt idx="1042">
                  <c:v>0.53041964769363004</c:v>
                </c:pt>
                <c:pt idx="1043">
                  <c:v>0.55082178115845004</c:v>
                </c:pt>
                <c:pt idx="1044">
                  <c:v>0.55577605962752996</c:v>
                </c:pt>
                <c:pt idx="1045">
                  <c:v>0.52750074863434004</c:v>
                </c:pt>
                <c:pt idx="1046">
                  <c:v>0.50703984498978005</c:v>
                </c:pt>
                <c:pt idx="1047">
                  <c:v>0.56734740734099998</c:v>
                </c:pt>
                <c:pt idx="1048">
                  <c:v>0.53506708145142001</c:v>
                </c:pt>
                <c:pt idx="1049">
                  <c:v>0.55899518728256004</c:v>
                </c:pt>
                <c:pt idx="1050">
                  <c:v>0.53043276071547996</c:v>
                </c:pt>
                <c:pt idx="1051">
                  <c:v>0.54403853416443004</c:v>
                </c:pt>
                <c:pt idx="1052">
                  <c:v>0.52676391601562</c:v>
                </c:pt>
                <c:pt idx="1053">
                  <c:v>0.54342263936996005</c:v>
                </c:pt>
                <c:pt idx="1054">
                  <c:v>0.56924921274185003</c:v>
                </c:pt>
                <c:pt idx="1055">
                  <c:v>0.524369597435</c:v>
                </c:pt>
                <c:pt idx="1056">
                  <c:v>0.54998207092285001</c:v>
                </c:pt>
                <c:pt idx="1057">
                  <c:v>0.52005034685134999</c:v>
                </c:pt>
                <c:pt idx="1058">
                  <c:v>0.51636320352553999</c:v>
                </c:pt>
                <c:pt idx="1059">
                  <c:v>0.53771400451660001</c:v>
                </c:pt>
                <c:pt idx="1060">
                  <c:v>0.56335699558258001</c:v>
                </c:pt>
                <c:pt idx="1061">
                  <c:v>0.54058116674422996</c:v>
                </c:pt>
                <c:pt idx="1062">
                  <c:v>0.53706175088882002</c:v>
                </c:pt>
                <c:pt idx="1063">
                  <c:v>0.51933127641678001</c:v>
                </c:pt>
                <c:pt idx="1064">
                  <c:v>0.52131098508835005</c:v>
                </c:pt>
                <c:pt idx="1065">
                  <c:v>0.53292721509933005</c:v>
                </c:pt>
                <c:pt idx="1066">
                  <c:v>0.554143846035</c:v>
                </c:pt>
                <c:pt idx="1067">
                  <c:v>0.54971635341643998</c:v>
                </c:pt>
                <c:pt idx="1068">
                  <c:v>0.53218924999237005</c:v>
                </c:pt>
                <c:pt idx="1069">
                  <c:v>0.51685005426407005</c:v>
                </c:pt>
                <c:pt idx="1070">
                  <c:v>0.51140111684798994</c:v>
                </c:pt>
                <c:pt idx="1071">
                  <c:v>0.55983966588973999</c:v>
                </c:pt>
                <c:pt idx="1072">
                  <c:v>0.54846006631850996</c:v>
                </c:pt>
                <c:pt idx="1073">
                  <c:v>0.56633812189101995</c:v>
                </c:pt>
                <c:pt idx="1074">
                  <c:v>0.54504835605621005</c:v>
                </c:pt>
                <c:pt idx="1075">
                  <c:v>0.52374857664107999</c:v>
                </c:pt>
                <c:pt idx="1076">
                  <c:v>0.53803008794785001</c:v>
                </c:pt>
                <c:pt idx="1077">
                  <c:v>0.57800054550170998</c:v>
                </c:pt>
                <c:pt idx="1078">
                  <c:v>0.56241101026535001</c:v>
                </c:pt>
                <c:pt idx="1079">
                  <c:v>0.60446429252625</c:v>
                </c:pt>
                <c:pt idx="1080">
                  <c:v>0.56022995710373003</c:v>
                </c:pt>
                <c:pt idx="1081">
                  <c:v>0.56431585550308005</c:v>
                </c:pt>
                <c:pt idx="1082">
                  <c:v>0.57196491956711004</c:v>
                </c:pt>
                <c:pt idx="1083">
                  <c:v>0.66483253240585005</c:v>
                </c:pt>
                <c:pt idx="1084">
                  <c:v>0.67570596933365001</c:v>
                </c:pt>
                <c:pt idx="1085">
                  <c:v>0.67824411392212003</c:v>
                </c:pt>
                <c:pt idx="1086">
                  <c:v>0.66360729932785001</c:v>
                </c:pt>
                <c:pt idx="1087">
                  <c:v>0.65262448787688998</c:v>
                </c:pt>
                <c:pt idx="1088">
                  <c:v>0.66311752796172996</c:v>
                </c:pt>
                <c:pt idx="1089">
                  <c:v>0.74136584997177002</c:v>
                </c:pt>
                <c:pt idx="1090">
                  <c:v>0.74934440851212003</c:v>
                </c:pt>
                <c:pt idx="1091">
                  <c:v>0.75971174240112005</c:v>
                </c:pt>
                <c:pt idx="1092">
                  <c:v>0.75134325027465998</c:v>
                </c:pt>
                <c:pt idx="1093">
                  <c:v>0.72242146730422996</c:v>
                </c:pt>
                <c:pt idx="1094">
                  <c:v>0.73755300045012995</c:v>
                </c:pt>
                <c:pt idx="1095">
                  <c:v>0.78980863094330001</c:v>
                </c:pt>
                <c:pt idx="1096">
                  <c:v>0.79190027713776001</c:v>
                </c:pt>
                <c:pt idx="1097">
                  <c:v>0.80602526664733998</c:v>
                </c:pt>
                <c:pt idx="1098">
                  <c:v>0.82014673948287997</c:v>
                </c:pt>
                <c:pt idx="1099">
                  <c:v>0.81012934446335005</c:v>
                </c:pt>
                <c:pt idx="1100">
                  <c:v>0.78895622491837003</c:v>
                </c:pt>
                <c:pt idx="1101">
                  <c:v>0.79171091318130005</c:v>
                </c:pt>
                <c:pt idx="1102">
                  <c:v>0.87873715162277</c:v>
                </c:pt>
                <c:pt idx="1103">
                  <c:v>0.87781250476837003</c:v>
                </c:pt>
                <c:pt idx="1104">
                  <c:v>0.89650195837020996</c:v>
                </c:pt>
                <c:pt idx="1105">
                  <c:v>0.88638585805893</c:v>
                </c:pt>
                <c:pt idx="1106">
                  <c:v>0.87394118309020996</c:v>
                </c:pt>
                <c:pt idx="1107">
                  <c:v>0.86670351028442005</c:v>
                </c:pt>
                <c:pt idx="1108">
                  <c:v>0.85260862112044999</c:v>
                </c:pt>
                <c:pt idx="1109">
                  <c:v>0.96789401769637995</c:v>
                </c:pt>
                <c:pt idx="1110">
                  <c:v>0.97646236419678001</c:v>
                </c:pt>
                <c:pt idx="1111">
                  <c:v>0.99312162399292003</c:v>
                </c:pt>
                <c:pt idx="1112">
                  <c:v>0.96745330095291004</c:v>
                </c:pt>
                <c:pt idx="1113">
                  <c:v>0.96436166763305997</c:v>
                </c:pt>
                <c:pt idx="1114">
                  <c:v>0.97120106220244995</c:v>
                </c:pt>
                <c:pt idx="1115">
                  <c:v>1.0615464448929</c:v>
                </c:pt>
                <c:pt idx="1116">
                  <c:v>1.0654817819594999</c:v>
                </c:pt>
                <c:pt idx="1117">
                  <c:v>1.0656201839446999</c:v>
                </c:pt>
                <c:pt idx="1118">
                  <c:v>1.0471438169478999</c:v>
                </c:pt>
                <c:pt idx="1119">
                  <c:v>1.0488651990891</c:v>
                </c:pt>
                <c:pt idx="1120">
                  <c:v>1.0464838743210001</c:v>
                </c:pt>
                <c:pt idx="1121">
                  <c:v>1.1146198511123999</c:v>
                </c:pt>
                <c:pt idx="1122">
                  <c:v>1.1195772886276001</c:v>
                </c:pt>
                <c:pt idx="1123">
                  <c:v>1.1246070861816</c:v>
                </c:pt>
                <c:pt idx="1124">
                  <c:v>1.1248500347137</c:v>
                </c:pt>
                <c:pt idx="1125">
                  <c:v>1.1543512344360001</c:v>
                </c:pt>
                <c:pt idx="1126">
                  <c:v>1.1172331571578999</c:v>
                </c:pt>
                <c:pt idx="1127">
                  <c:v>1.1033726930618</c:v>
                </c:pt>
                <c:pt idx="1128">
                  <c:v>1.1743650436401001</c:v>
                </c:pt>
                <c:pt idx="1129">
                  <c:v>1.1946465969086</c:v>
                </c:pt>
                <c:pt idx="1130">
                  <c:v>1.2060788869857999</c:v>
                </c:pt>
                <c:pt idx="1131">
                  <c:v>1.1934078931808001</c:v>
                </c:pt>
                <c:pt idx="1132">
                  <c:v>1.2030303478241</c:v>
                </c:pt>
                <c:pt idx="1133">
                  <c:v>1.1776689291</c:v>
                </c:pt>
                <c:pt idx="1134">
                  <c:v>1.1882618665694999</c:v>
                </c:pt>
                <c:pt idx="1135">
                  <c:v>1.2775052785873</c:v>
                </c:pt>
                <c:pt idx="1136">
                  <c:v>1.2939007282257</c:v>
                </c:pt>
                <c:pt idx="1137">
                  <c:v>1.2706415653229</c:v>
                </c:pt>
                <c:pt idx="1138">
                  <c:v>1.2651587724686</c:v>
                </c:pt>
                <c:pt idx="1139">
                  <c:v>1.2604057788848999</c:v>
                </c:pt>
                <c:pt idx="1140">
                  <c:v>1.2671837806702</c:v>
                </c:pt>
                <c:pt idx="1141">
                  <c:v>1.2724233865737999</c:v>
                </c:pt>
                <c:pt idx="1142">
                  <c:v>1.3651092052460001</c:v>
                </c:pt>
                <c:pt idx="1143">
                  <c:v>1.3651092052460001</c:v>
                </c:pt>
                <c:pt idx="1144">
                  <c:v>1.3594766855239999</c:v>
                </c:pt>
                <c:pt idx="1145">
                  <c:v>1.3379976749419999</c:v>
                </c:pt>
                <c:pt idx="1146">
                  <c:v>1.3499699831009</c:v>
                </c:pt>
                <c:pt idx="1147">
                  <c:v>1.3652089834212999</c:v>
                </c:pt>
                <c:pt idx="1148">
                  <c:v>1.3389620780945</c:v>
                </c:pt>
                <c:pt idx="1149">
                  <c:v>1.4242717027664</c:v>
                </c:pt>
                <c:pt idx="1150">
                  <c:v>1.4363958835602</c:v>
                </c:pt>
                <c:pt idx="1151">
                  <c:v>1.4363958835602</c:v>
                </c:pt>
                <c:pt idx="1152">
                  <c:v>1.4357707500457999</c:v>
                </c:pt>
                <c:pt idx="1153">
                  <c:v>1.4327685832977</c:v>
                </c:pt>
                <c:pt idx="1154">
                  <c:v>1.4208899736403999</c:v>
                </c:pt>
                <c:pt idx="1155">
                  <c:v>1.4199969768523999</c:v>
                </c:pt>
                <c:pt idx="1156">
                  <c:v>1.5260499715805</c:v>
                </c:pt>
                <c:pt idx="1157">
                  <c:v>1.5253365039825</c:v>
                </c:pt>
                <c:pt idx="1158">
                  <c:v>1.5111429691314999</c:v>
                </c:pt>
                <c:pt idx="1159">
                  <c:v>1.5160349607468</c:v>
                </c:pt>
                <c:pt idx="1160">
                  <c:v>1.5051326751709</c:v>
                </c:pt>
                <c:pt idx="1161">
                  <c:v>1.5051326751709</c:v>
                </c:pt>
                <c:pt idx="1162">
                  <c:v>1.5811823606491</c:v>
                </c:pt>
                <c:pt idx="1163">
                  <c:v>1.5806027650833001</c:v>
                </c:pt>
                <c:pt idx="1164">
                  <c:v>1.5878272056580001</c:v>
                </c:pt>
                <c:pt idx="1165">
                  <c:v>1.5706423521041999</c:v>
                </c:pt>
                <c:pt idx="1166">
                  <c:v>1.5690206289291</c:v>
                </c:pt>
                <c:pt idx="1167">
                  <c:v>1.5683411359787001</c:v>
                </c:pt>
                <c:pt idx="1168">
                  <c:v>1.5776238441467001</c:v>
                </c:pt>
                <c:pt idx="1169">
                  <c:v>1.6455600261687999</c:v>
                </c:pt>
                <c:pt idx="1170">
                  <c:v>1.6632090806961</c:v>
                </c:pt>
                <c:pt idx="1171">
                  <c:v>1.6966260671616</c:v>
                </c:pt>
                <c:pt idx="1172">
                  <c:v>1.6647065877914</c:v>
                </c:pt>
                <c:pt idx="1173">
                  <c:v>1.6561553478241</c:v>
                </c:pt>
                <c:pt idx="1174">
                  <c:v>1.6479389667511</c:v>
                </c:pt>
                <c:pt idx="1175">
                  <c:v>1.6434583663939999</c:v>
                </c:pt>
                <c:pt idx="1176">
                  <c:v>1.7211002111435001</c:v>
                </c:pt>
                <c:pt idx="1177">
                  <c:v>1.7385098934173999</c:v>
                </c:pt>
                <c:pt idx="1178">
                  <c:v>1.7331047058105</c:v>
                </c:pt>
                <c:pt idx="1179">
                  <c:v>1.7363247871398999</c:v>
                </c:pt>
                <c:pt idx="1180">
                  <c:v>1.7278250455855999</c:v>
                </c:pt>
                <c:pt idx="1181">
                  <c:v>1.7343530654907</c:v>
                </c:pt>
                <c:pt idx="1182">
                  <c:v>1.6970099210739</c:v>
                </c:pt>
                <c:pt idx="1183">
                  <c:v>1.7801358699798999</c:v>
                </c:pt>
                <c:pt idx="1184">
                  <c:v>1.7802191972732999</c:v>
                </c:pt>
                <c:pt idx="1185">
                  <c:v>1.8064749240875</c:v>
                </c:pt>
                <c:pt idx="1186">
                  <c:v>1.7873547077178999</c:v>
                </c:pt>
                <c:pt idx="1187">
                  <c:v>1.7853932380676001</c:v>
                </c:pt>
                <c:pt idx="1188">
                  <c:v>1.7951774597168</c:v>
                </c:pt>
                <c:pt idx="1189">
                  <c:v>1.7777667045593</c:v>
                </c:pt>
                <c:pt idx="1190">
                  <c:v>1.8687120676041</c:v>
                </c:pt>
                <c:pt idx="1191">
                  <c:v>1.8613568544387999</c:v>
                </c:pt>
                <c:pt idx="1192">
                  <c:v>1.8597646951675</c:v>
                </c:pt>
                <c:pt idx="1193">
                  <c:v>1.8640342950821001</c:v>
                </c:pt>
                <c:pt idx="1194">
                  <c:v>1.8470216989517001</c:v>
                </c:pt>
                <c:pt idx="1195">
                  <c:v>1.8430781364441</c:v>
                </c:pt>
                <c:pt idx="1196">
                  <c:v>1.8487093448639</c:v>
                </c:pt>
                <c:pt idx="1197">
                  <c:v>1.9234292507171999</c:v>
                </c:pt>
                <c:pt idx="1198">
                  <c:v>1.9272745847702</c:v>
                </c:pt>
                <c:pt idx="1199">
                  <c:v>1.9312453269958001</c:v>
                </c:pt>
                <c:pt idx="1200">
                  <c:v>1.9390729665755999</c:v>
                </c:pt>
                <c:pt idx="1201">
                  <c:v>1.9436947107314999</c:v>
                </c:pt>
                <c:pt idx="1202">
                  <c:v>1.9167033433914</c:v>
                </c:pt>
                <c:pt idx="1203">
                  <c:v>1.9225298166275</c:v>
                </c:pt>
                <c:pt idx="1204">
                  <c:v>1.9860119819641</c:v>
                </c:pt>
                <c:pt idx="1205">
                  <c:v>1.9967570304871001</c:v>
                </c:pt>
                <c:pt idx="1206">
                  <c:v>2.0073735713958998</c:v>
                </c:pt>
                <c:pt idx="1207">
                  <c:v>2.0170383453368999</c:v>
                </c:pt>
                <c:pt idx="1208">
                  <c:v>2.0030570030211998</c:v>
                </c:pt>
                <c:pt idx="1209">
                  <c:v>1.9942086935043</c:v>
                </c:pt>
                <c:pt idx="1210">
                  <c:v>1.9999080896378001</c:v>
                </c:pt>
                <c:pt idx="1211">
                  <c:v>2.0532195568085001</c:v>
                </c:pt>
                <c:pt idx="1212">
                  <c:v>2.0738792419433998</c:v>
                </c:pt>
                <c:pt idx="1213">
                  <c:v>2.0779585838318</c:v>
                </c:pt>
                <c:pt idx="1214">
                  <c:v>2.0824406147003001</c:v>
                </c:pt>
                <c:pt idx="1215">
                  <c:v>2.0669765472411998</c:v>
                </c:pt>
                <c:pt idx="1216">
                  <c:v>2.0778694152832</c:v>
                </c:pt>
                <c:pt idx="1217">
                  <c:v>2.0566375255585001</c:v>
                </c:pt>
                <c:pt idx="1218">
                  <c:v>2.1322965621947998</c:v>
                </c:pt>
                <c:pt idx="1219">
                  <c:v>2.1359269618988002</c:v>
                </c:pt>
                <c:pt idx="1220">
                  <c:v>2.1518599987029998</c:v>
                </c:pt>
                <c:pt idx="1221">
                  <c:v>2.1391119956970002</c:v>
                </c:pt>
                <c:pt idx="1222">
                  <c:v>2.1430907249450999</c:v>
                </c:pt>
                <c:pt idx="1223">
                  <c:v>2.1413521766663002</c:v>
                </c:pt>
                <c:pt idx="1224">
                  <c:v>2.1257050037384002</c:v>
                </c:pt>
                <c:pt idx="1225">
                  <c:v>2.1987454891204998</c:v>
                </c:pt>
                <c:pt idx="1226">
                  <c:v>2.2221703529357999</c:v>
                </c:pt>
                <c:pt idx="1227">
                  <c:v>2.2342221736907999</c:v>
                </c:pt>
                <c:pt idx="1228">
                  <c:v>2.2202701568604</c:v>
                </c:pt>
                <c:pt idx="1229">
                  <c:v>2.2509422302246</c:v>
                </c:pt>
                <c:pt idx="1230">
                  <c:v>2.2189903259277002</c:v>
                </c:pt>
                <c:pt idx="1231">
                  <c:v>2.2162408828735001</c:v>
                </c:pt>
                <c:pt idx="1232">
                  <c:v>2.3126556873321999</c:v>
                </c:pt>
                <c:pt idx="1233">
                  <c:v>2.3095085620879998</c:v>
                </c:pt>
                <c:pt idx="1234">
                  <c:v>2.3127715587615998</c:v>
                </c:pt>
                <c:pt idx="1235">
                  <c:v>2.3310663700104</c:v>
                </c:pt>
                <c:pt idx="1236">
                  <c:v>2.3103597164153999</c:v>
                </c:pt>
                <c:pt idx="1237">
                  <c:v>2.2929894924164</c:v>
                </c:pt>
                <c:pt idx="1238">
                  <c:v>2.3055765628814999</c:v>
                </c:pt>
                <c:pt idx="1239">
                  <c:v>2.3666589260100999</c:v>
                </c:pt>
                <c:pt idx="1240">
                  <c:v>2.3922982215881001</c:v>
                </c:pt>
                <c:pt idx="1241">
                  <c:v>2.3867368698120002</c:v>
                </c:pt>
                <c:pt idx="1242">
                  <c:v>2.3904368877411</c:v>
                </c:pt>
                <c:pt idx="1243">
                  <c:v>2.3960144519806001</c:v>
                </c:pt>
                <c:pt idx="1244">
                  <c:v>2.3835566043854</c:v>
                </c:pt>
                <c:pt idx="1245">
                  <c:v>2.3768093585968</c:v>
                </c:pt>
                <c:pt idx="1246">
                  <c:v>2.4522051811218</c:v>
                </c:pt>
                <c:pt idx="1247">
                  <c:v>2.4917025566100999</c:v>
                </c:pt>
                <c:pt idx="1248">
                  <c:v>2.4868929386139</c:v>
                </c:pt>
                <c:pt idx="1249">
                  <c:v>2.4735867977142001</c:v>
                </c:pt>
                <c:pt idx="1250">
                  <c:v>2.4711413383484002</c:v>
                </c:pt>
                <c:pt idx="1251">
                  <c:v>2.4636313915253001</c:v>
                </c:pt>
                <c:pt idx="1252">
                  <c:v>2.4727041721343999</c:v>
                </c:pt>
                <c:pt idx="1253">
                  <c:v>2.5420351028442001</c:v>
                </c:pt>
                <c:pt idx="1254">
                  <c:v>2.5479774475097998</c:v>
                </c:pt>
                <c:pt idx="1255">
                  <c:v>2.5550143718718998</c:v>
                </c:pt>
                <c:pt idx="1256">
                  <c:v>2.5761260986328001</c:v>
                </c:pt>
                <c:pt idx="1257">
                  <c:v>2.5475988388061999</c:v>
                </c:pt>
                <c:pt idx="1258">
                  <c:v>2.5307228565215998</c:v>
                </c:pt>
                <c:pt idx="1259">
                  <c:v>2.5211918354034002</c:v>
                </c:pt>
                <c:pt idx="1260">
                  <c:v>2.6349270343781002</c:v>
                </c:pt>
                <c:pt idx="1261">
                  <c:v>2.6205875873565998</c:v>
                </c:pt>
                <c:pt idx="1262">
                  <c:v>2.6488866806029998</c:v>
                </c:pt>
                <c:pt idx="1263">
                  <c:v>2.6365885734557999</c:v>
                </c:pt>
                <c:pt idx="1264">
                  <c:v>2.6415238380432</c:v>
                </c:pt>
                <c:pt idx="1265">
                  <c:v>2.6591129302979</c:v>
                </c:pt>
                <c:pt idx="1266">
                  <c:v>2.6207060813904</c:v>
                </c:pt>
                <c:pt idx="1267">
                  <c:v>2.7178034782410001</c:v>
                </c:pt>
                <c:pt idx="1268">
                  <c:v>2.7240505218506001</c:v>
                </c:pt>
                <c:pt idx="1269">
                  <c:v>2.7338914871215998</c:v>
                </c:pt>
                <c:pt idx="1270">
                  <c:v>2.7539229393004998</c:v>
                </c:pt>
                <c:pt idx="1271">
                  <c:v>2.7380652427672998</c:v>
                </c:pt>
                <c:pt idx="1272">
                  <c:v>2.7174224853515998</c:v>
                </c:pt>
                <c:pt idx="1273">
                  <c:v>2.7207465171814</c:v>
                </c:pt>
                <c:pt idx="1274">
                  <c:v>2.7875680923461998</c:v>
                </c:pt>
                <c:pt idx="1275">
                  <c:v>2.8118040561675999</c:v>
                </c:pt>
                <c:pt idx="1276">
                  <c:v>2.8076267242432</c:v>
                </c:pt>
                <c:pt idx="1277">
                  <c:v>2.8152775764464999</c:v>
                </c:pt>
                <c:pt idx="1278">
                  <c:v>2.8092246055603001</c:v>
                </c:pt>
                <c:pt idx="1279">
                  <c:v>2.7985398769379</c:v>
                </c:pt>
                <c:pt idx="1280">
                  <c:v>2.8038852214813001</c:v>
                </c:pt>
                <c:pt idx="1281">
                  <c:v>2.8953812122345002</c:v>
                </c:pt>
                <c:pt idx="1282">
                  <c:v>2.8849039077758998</c:v>
                </c:pt>
                <c:pt idx="1283">
                  <c:v>2.8921799659728999</c:v>
                </c:pt>
                <c:pt idx="1284">
                  <c:v>2.9026937484741002</c:v>
                </c:pt>
                <c:pt idx="1285">
                  <c:v>2.8617665767670002</c:v>
                </c:pt>
                <c:pt idx="1286">
                  <c:v>2.8894538879395002</c:v>
                </c:pt>
                <c:pt idx="1287">
                  <c:v>2.8832030296325999</c:v>
                </c:pt>
                <c:pt idx="1288">
                  <c:v>2.9670553207396999</c:v>
                </c:pt>
                <c:pt idx="1289">
                  <c:v>2.9565422534943</c:v>
                </c:pt>
                <c:pt idx="1290">
                  <c:v>2.9791049957275</c:v>
                </c:pt>
                <c:pt idx="1291">
                  <c:v>2.9933397769928001</c:v>
                </c:pt>
                <c:pt idx="1292">
                  <c:v>2.9687209129332999</c:v>
                </c:pt>
                <c:pt idx="1293">
                  <c:v>2.9766676425934002</c:v>
                </c:pt>
                <c:pt idx="1294">
                  <c:v>2.9740233421325999</c:v>
                </c:pt>
                <c:pt idx="1295">
                  <c:v>3.0413541793822998</c:v>
                </c:pt>
                <c:pt idx="1296">
                  <c:v>3.0585327148438002</c:v>
                </c:pt>
                <c:pt idx="1297">
                  <c:v>3.0518743991852002</c:v>
                </c:pt>
                <c:pt idx="1298">
                  <c:v>3.0751757621764999</c:v>
                </c:pt>
                <c:pt idx="1299">
                  <c:v>3.0599422454834002</c:v>
                </c:pt>
                <c:pt idx="1300">
                  <c:v>3.0651743412018</c:v>
                </c:pt>
                <c:pt idx="1301">
                  <c:v>3.0351715087890998</c:v>
                </c:pt>
                <c:pt idx="1302">
                  <c:v>3.1435704231261998</c:v>
                </c:pt>
                <c:pt idx="1303">
                  <c:v>3.1523897647857999</c:v>
                </c:pt>
                <c:pt idx="1304">
                  <c:v>3.1446359157561998</c:v>
                </c:pt>
                <c:pt idx="1305">
                  <c:v>3.1400451660156001</c:v>
                </c:pt>
                <c:pt idx="1306">
                  <c:v>3.1369338035582999</c:v>
                </c:pt>
                <c:pt idx="1307">
                  <c:v>3.1550595760345002</c:v>
                </c:pt>
                <c:pt idx="1308">
                  <c:v>3.2347342967986998</c:v>
                </c:pt>
                <c:pt idx="1309">
                  <c:v>3.2273647785186999</c:v>
                </c:pt>
                <c:pt idx="1310">
                  <c:v>3.2645184993743999</c:v>
                </c:pt>
                <c:pt idx="1311">
                  <c:v>3.2586808204650999</c:v>
                </c:pt>
                <c:pt idx="1312">
                  <c:v>3.2412345409393</c:v>
                </c:pt>
                <c:pt idx="1313">
                  <c:v>3.2223517894745002</c:v>
                </c:pt>
                <c:pt idx="1314">
                  <c:v>3.3033208847046001</c:v>
                </c:pt>
                <c:pt idx="1315">
                  <c:v>3.3262801170349001</c:v>
                </c:pt>
                <c:pt idx="1316">
                  <c:v>3.3443095684052002</c:v>
                </c:pt>
                <c:pt idx="1317">
                  <c:v>3.3406550884246999</c:v>
                </c:pt>
                <c:pt idx="1318">
                  <c:v>3.3324060440063001</c:v>
                </c:pt>
                <c:pt idx="1319">
                  <c:v>3.3134541511536</c:v>
                </c:pt>
                <c:pt idx="1320">
                  <c:v>3.3974697589874001</c:v>
                </c:pt>
                <c:pt idx="1321">
                  <c:v>3.4171960353850999</c:v>
                </c:pt>
                <c:pt idx="1322">
                  <c:v>3.4351036548614</c:v>
                </c:pt>
                <c:pt idx="1323">
                  <c:v>3.4000782966614</c:v>
                </c:pt>
                <c:pt idx="1324">
                  <c:v>3.4182598590850999</c:v>
                </c:pt>
                <c:pt idx="1325">
                  <c:v>3.4071416854857999</c:v>
                </c:pt>
                <c:pt idx="1326">
                  <c:v>3.4859137535095002</c:v>
                </c:pt>
                <c:pt idx="1327">
                  <c:v>3.5141005516052002</c:v>
                </c:pt>
                <c:pt idx="1328">
                  <c:v>3.5147869586945002</c:v>
                </c:pt>
                <c:pt idx="1329">
                  <c:v>3.5201086997986</c:v>
                </c:pt>
                <c:pt idx="1330">
                  <c:v>3.4794731140136999</c:v>
                </c:pt>
                <c:pt idx="1331">
                  <c:v>3.4617123603821001</c:v>
                </c:pt>
                <c:pt idx="1332">
                  <c:v>3.5776984691620002</c:v>
                </c:pt>
                <c:pt idx="1333">
                  <c:v>3.5782413482665998</c:v>
                </c:pt>
                <c:pt idx="1334">
                  <c:v>3.5717489719390998</c:v>
                </c:pt>
                <c:pt idx="1335">
                  <c:v>3.5688362121582</c:v>
                </c:pt>
                <c:pt idx="1336">
                  <c:v>3.5802733898163002</c:v>
                </c:pt>
                <c:pt idx="1337">
                  <c:v>3.5867645740509002</c:v>
                </c:pt>
                <c:pt idx="1338">
                  <c:v>3.6692502498627002</c:v>
                </c:pt>
                <c:pt idx="1339">
                  <c:v>3.6666655540466002</c:v>
                </c:pt>
                <c:pt idx="1340">
                  <c:v>3.6607921123504998</c:v>
                </c:pt>
                <c:pt idx="1341">
                  <c:v>3.6888811588286998</c:v>
                </c:pt>
                <c:pt idx="1342">
                  <c:v>3.6682159900664999</c:v>
                </c:pt>
                <c:pt idx="1343">
                  <c:v>3.6730823516846001</c:v>
                </c:pt>
                <c:pt idx="1344">
                  <c:v>3.7568008899689</c:v>
                </c:pt>
                <c:pt idx="1345">
                  <c:v>3.7454121112822998</c:v>
                </c:pt>
                <c:pt idx="1346">
                  <c:v>3.7467110157013002</c:v>
                </c:pt>
                <c:pt idx="1347">
                  <c:v>3.7650299072265998</c:v>
                </c:pt>
                <c:pt idx="1348">
                  <c:v>3.7681677341461</c:v>
                </c:pt>
                <c:pt idx="1349">
                  <c:v>3.7541360855103001</c:v>
                </c:pt>
                <c:pt idx="1350">
                  <c:v>3.8405623435974001</c:v>
                </c:pt>
                <c:pt idx="1351">
                  <c:v>3.8394978046417001</c:v>
                </c:pt>
                <c:pt idx="1352">
                  <c:v>3.8520674705504998</c:v>
                </c:pt>
                <c:pt idx="1353">
                  <c:v>3.8757615089417001</c:v>
                </c:pt>
                <c:pt idx="1354">
                  <c:v>3.8365883827209002</c:v>
                </c:pt>
                <c:pt idx="1355">
                  <c:v>3.8291597366332999</c:v>
                </c:pt>
                <c:pt idx="1356">
                  <c:v>3.9302699565886998</c:v>
                </c:pt>
                <c:pt idx="1357">
                  <c:v>3.9309065341949001</c:v>
                </c:pt>
                <c:pt idx="1358">
                  <c:v>3.9482555389403999</c:v>
                </c:pt>
                <c:pt idx="1359">
                  <c:v>3.9533226490021001</c:v>
                </c:pt>
                <c:pt idx="1360">
                  <c:v>3.9391694068908998</c:v>
                </c:pt>
                <c:pt idx="1361">
                  <c:v>3.9236557483672998</c:v>
                </c:pt>
                <c:pt idx="1362">
                  <c:v>4.0113754272461</c:v>
                </c:pt>
                <c:pt idx="1363">
                  <c:v>4.0166110992431996</c:v>
                </c:pt>
                <c:pt idx="1364">
                  <c:v>4.0332508087157999</c:v>
                </c:pt>
                <c:pt idx="1365">
                  <c:v>4.0086956024170002</c:v>
                </c:pt>
                <c:pt idx="1366">
                  <c:v>4.0161471366881996</c:v>
                </c:pt>
                <c:pt idx="1367">
                  <c:v>4.0124669075012003</c:v>
                </c:pt>
                <c:pt idx="1368">
                  <c:v>4.0908808708190998</c:v>
                </c:pt>
                <c:pt idx="1369">
                  <c:v>4.1054267883301003</c:v>
                </c:pt>
                <c:pt idx="1370">
                  <c:v>4.0913991928101003</c:v>
                </c:pt>
                <c:pt idx="1371">
                  <c:v>4.0869016647339</c:v>
                </c:pt>
                <c:pt idx="1372">
                  <c:v>4.0848722457886</c:v>
                </c:pt>
                <c:pt idx="1373">
                  <c:v>4.0905737876892001</c:v>
                </c:pt>
                <c:pt idx="1374">
                  <c:v>4.1766467094420996</c:v>
                </c:pt>
                <c:pt idx="1375">
                  <c:v>4.1693139076232999</c:v>
                </c:pt>
                <c:pt idx="1376">
                  <c:v>4.1722626686095996</c:v>
                </c:pt>
                <c:pt idx="1377">
                  <c:v>4.1864228248595996</c:v>
                </c:pt>
                <c:pt idx="1378">
                  <c:v>4.1670002937317001</c:v>
                </c:pt>
                <c:pt idx="1379">
                  <c:v>4.1707139015198003</c:v>
                </c:pt>
                <c:pt idx="1380">
                  <c:v>4.2478723526001003</c:v>
                </c:pt>
                <c:pt idx="1381">
                  <c:v>4.2647814750670996</c:v>
                </c:pt>
                <c:pt idx="1382">
                  <c:v>4.2536268234253001</c:v>
                </c:pt>
                <c:pt idx="1383">
                  <c:v>4.2539415359496999</c:v>
                </c:pt>
                <c:pt idx="1384">
                  <c:v>4.2566652297973997</c:v>
                </c:pt>
                <c:pt idx="1385">
                  <c:v>4.2256240844726998</c:v>
                </c:pt>
                <c:pt idx="1386">
                  <c:v>4.3471441268920996</c:v>
                </c:pt>
                <c:pt idx="1387">
                  <c:v>4.3263978958129998</c:v>
                </c:pt>
                <c:pt idx="1388">
                  <c:v>4.3470039367676003</c:v>
                </c:pt>
                <c:pt idx="1389">
                  <c:v>4.3209023475646999</c:v>
                </c:pt>
                <c:pt idx="1390">
                  <c:v>4.3428139686584002</c:v>
                </c:pt>
                <c:pt idx="1391">
                  <c:v>4.3159928321837997</c:v>
                </c:pt>
                <c:pt idx="1392">
                  <c:v>4.4062056541443004</c:v>
                </c:pt>
                <c:pt idx="1393">
                  <c:v>4.4188733100890998</c:v>
                </c:pt>
                <c:pt idx="1394">
                  <c:v>4.4287071228026997</c:v>
                </c:pt>
                <c:pt idx="1395">
                  <c:v>4.4290590286254998</c:v>
                </c:pt>
                <c:pt idx="1396">
                  <c:v>4.4057688713073997</c:v>
                </c:pt>
                <c:pt idx="1397">
                  <c:v>4.4088554382323997</c:v>
                </c:pt>
                <c:pt idx="1398">
                  <c:v>4.3942837715148997</c:v>
                </c:pt>
                <c:pt idx="1399">
                  <c:v>4.4715604782104004</c:v>
                </c:pt>
                <c:pt idx="1400">
                  <c:v>4.4894094467162997</c:v>
                </c:pt>
                <c:pt idx="1401">
                  <c:v>4.4919490814209002</c:v>
                </c:pt>
                <c:pt idx="1402">
                  <c:v>4.4806098937987997</c:v>
                </c:pt>
                <c:pt idx="1403">
                  <c:v>4.4926381111145002</c:v>
                </c:pt>
                <c:pt idx="1404">
                  <c:v>4.4923739433289001</c:v>
                </c:pt>
                <c:pt idx="1405">
                  <c:v>4.4708604812621999</c:v>
                </c:pt>
                <c:pt idx="1406">
                  <c:v>4.5642151832581002</c:v>
                </c:pt>
                <c:pt idx="1407">
                  <c:v>4.5611867904662997</c:v>
                </c:pt>
                <c:pt idx="1408">
                  <c:v>4.6060252189636</c:v>
                </c:pt>
                <c:pt idx="1409">
                  <c:v>4.5726294517517001</c:v>
                </c:pt>
                <c:pt idx="1410">
                  <c:v>4.5712394714354998</c:v>
                </c:pt>
                <c:pt idx="1411">
                  <c:v>4.5482873916626003</c:v>
                </c:pt>
                <c:pt idx="1412">
                  <c:v>4.5419411659240998</c:v>
                </c:pt>
                <c:pt idx="1413">
                  <c:v>4.6389918327331996</c:v>
                </c:pt>
                <c:pt idx="1414">
                  <c:v>4.6670770645142001</c:v>
                </c:pt>
                <c:pt idx="1415">
                  <c:v>4.6444678306579998</c:v>
                </c:pt>
                <c:pt idx="1416">
                  <c:v>4.6556477546692001</c:v>
                </c:pt>
                <c:pt idx="1417">
                  <c:v>4.6539978981018004</c:v>
                </c:pt>
                <c:pt idx="1418">
                  <c:v>4.6590313911437997</c:v>
                </c:pt>
                <c:pt idx="1419">
                  <c:v>4.6198658943176003</c:v>
                </c:pt>
                <c:pt idx="1420">
                  <c:v>4.7186446189879998</c:v>
                </c:pt>
                <c:pt idx="1421">
                  <c:v>4.7106766700745002</c:v>
                </c:pt>
                <c:pt idx="1422">
                  <c:v>4.7292413711548003</c:v>
                </c:pt>
                <c:pt idx="1423">
                  <c:v>4.7334365844726998</c:v>
                </c:pt>
                <c:pt idx="1424">
                  <c:v>4.7284483909606996</c:v>
                </c:pt>
                <c:pt idx="1425">
                  <c:v>4.7074508666992001</c:v>
                </c:pt>
                <c:pt idx="1426">
                  <c:v>4.7198424339293998</c:v>
                </c:pt>
                <c:pt idx="1427">
                  <c:v>4.7878651618957999</c:v>
                </c:pt>
                <c:pt idx="1428">
                  <c:v>4.7972154617309997</c:v>
                </c:pt>
                <c:pt idx="1429">
                  <c:v>4.8192014694214</c:v>
                </c:pt>
                <c:pt idx="1430">
                  <c:v>4.8024854660034002</c:v>
                </c:pt>
                <c:pt idx="1431">
                  <c:v>4.8149375915526997</c:v>
                </c:pt>
                <c:pt idx="1432">
                  <c:v>4.8033194541931001</c:v>
                </c:pt>
                <c:pt idx="1433">
                  <c:v>4.7818055152893004</c:v>
                </c:pt>
                <c:pt idx="1434">
                  <c:v>4.8978281021118004</c:v>
                </c:pt>
                <c:pt idx="1435">
                  <c:v>4.8756976127625</c:v>
                </c:pt>
                <c:pt idx="1436">
                  <c:v>4.9011716842651003</c:v>
                </c:pt>
                <c:pt idx="1437">
                  <c:v>4.9061722755431996</c:v>
                </c:pt>
                <c:pt idx="1438">
                  <c:v>4.8804888725281002</c:v>
                </c:pt>
                <c:pt idx="1439">
                  <c:v>4.8648099899292001</c:v>
                </c:pt>
                <c:pt idx="1440">
                  <c:v>4.8604927062987997</c:v>
                </c:pt>
                <c:pt idx="1441">
                  <c:v>4.9538450241089</c:v>
                </c:pt>
                <c:pt idx="1442">
                  <c:v>4.9866638183593999</c:v>
                </c:pt>
                <c:pt idx="1443">
                  <c:v>4.9707970619201998</c:v>
                </c:pt>
                <c:pt idx="1444">
                  <c:v>4.9884939193726003</c:v>
                </c:pt>
                <c:pt idx="1445">
                  <c:v>4.9901728630065998</c:v>
                </c:pt>
                <c:pt idx="1446">
                  <c:v>4.9664468765259002</c:v>
                </c:pt>
                <c:pt idx="1447">
                  <c:v>4.9692296981812003</c:v>
                </c:pt>
                <c:pt idx="1448">
                  <c:v>5.0580706596375</c:v>
                </c:pt>
                <c:pt idx="1449">
                  <c:v>5.0790448188781996</c:v>
                </c:pt>
                <c:pt idx="1450">
                  <c:v>5.0939807891845996</c:v>
                </c:pt>
                <c:pt idx="1451">
                  <c:v>5.0674800872803001</c:v>
                </c:pt>
                <c:pt idx="1452">
                  <c:v>5.0611643791198997</c:v>
                </c:pt>
                <c:pt idx="1453">
                  <c:v>5.0650944709778001</c:v>
                </c:pt>
                <c:pt idx="1454">
                  <c:v>5.0508937835693004</c:v>
                </c:pt>
                <c:pt idx="1455">
                  <c:v>5.1184420585631996</c:v>
                </c:pt>
                <c:pt idx="1456">
                  <c:v>5.1566953659057999</c:v>
                </c:pt>
                <c:pt idx="1457">
                  <c:v>5.1375679969787997</c:v>
                </c:pt>
                <c:pt idx="1458">
                  <c:v>5.1413664817809996</c:v>
                </c:pt>
                <c:pt idx="1459">
                  <c:v>5.1325693130493004</c:v>
                </c:pt>
                <c:pt idx="1460">
                  <c:v>5.1178188323975</c:v>
                </c:pt>
                <c:pt idx="1461">
                  <c:v>5.1273431777954004</c:v>
                </c:pt>
                <c:pt idx="1462">
                  <c:v>5.1938753128051998</c:v>
                </c:pt>
                <c:pt idx="1463">
                  <c:v>5.2143716812134002</c:v>
                </c:pt>
                <c:pt idx="1464">
                  <c:v>5.2239503860473997</c:v>
                </c:pt>
                <c:pt idx="1465">
                  <c:v>5.2381987571715998</c:v>
                </c:pt>
                <c:pt idx="1466">
                  <c:v>5.2136201858520996</c:v>
                </c:pt>
                <c:pt idx="1467">
                  <c:v>5.1956186294556002</c:v>
                </c:pt>
                <c:pt idx="1468">
                  <c:v>5.2047300338745002</c:v>
                </c:pt>
                <c:pt idx="1469">
                  <c:v>5.2882771492004004</c:v>
                </c:pt>
                <c:pt idx="1470">
                  <c:v>5.2912087440490998</c:v>
                </c:pt>
                <c:pt idx="1471">
                  <c:v>5.2967653274536</c:v>
                </c:pt>
                <c:pt idx="1472">
                  <c:v>5.2961182594298997</c:v>
                </c:pt>
                <c:pt idx="1473">
                  <c:v>5.2874226570129004</c:v>
                </c:pt>
                <c:pt idx="1474">
                  <c:v>5.2858324050903001</c:v>
                </c:pt>
                <c:pt idx="1475">
                  <c:v>5.2541155815125</c:v>
                </c:pt>
                <c:pt idx="1476">
                  <c:v>5.3466510772704998</c:v>
                </c:pt>
                <c:pt idx="1477">
                  <c:v>5.3551578521729004</c:v>
                </c:pt>
                <c:pt idx="1478">
                  <c:v>5.3566236495971999</c:v>
                </c:pt>
                <c:pt idx="1479">
                  <c:v>5.3673214912415004</c:v>
                </c:pt>
                <c:pt idx="1480">
                  <c:v>5.3591642379761</c:v>
                </c:pt>
                <c:pt idx="1481">
                  <c:v>5.3276224136353001</c:v>
                </c:pt>
                <c:pt idx="1482">
                  <c:v>5.33198595047</c:v>
                </c:pt>
                <c:pt idx="1483">
                  <c:v>5.4107918739318999</c:v>
                </c:pt>
                <c:pt idx="1484">
                  <c:v>5.4444656372070002</c:v>
                </c:pt>
                <c:pt idx="1485">
                  <c:v>5.4313602447509997</c:v>
                </c:pt>
                <c:pt idx="1486">
                  <c:v>5.4431920051575</c:v>
                </c:pt>
                <c:pt idx="1487">
                  <c:v>5.4425926208495996</c:v>
                </c:pt>
                <c:pt idx="1488">
                  <c:v>5.4535155296326003</c:v>
                </c:pt>
                <c:pt idx="1489">
                  <c:v>5.4375553131104004</c:v>
                </c:pt>
                <c:pt idx="1490">
                  <c:v>5.5329151153564</c:v>
                </c:pt>
                <c:pt idx="1491">
                  <c:v>5.5094294548034997</c:v>
                </c:pt>
                <c:pt idx="1492">
                  <c:v>5.5166101455687997</c:v>
                </c:pt>
                <c:pt idx="1493">
                  <c:v>5.5167355537415004</c:v>
                </c:pt>
                <c:pt idx="1494">
                  <c:v>5.5101547241211</c:v>
                </c:pt>
                <c:pt idx="1495">
                  <c:v>5.4889340400695996</c:v>
                </c:pt>
                <c:pt idx="1496">
                  <c:v>5.481288433075</c:v>
                </c:pt>
                <c:pt idx="1497">
                  <c:v>5.5664663314818998</c:v>
                </c:pt>
                <c:pt idx="1498">
                  <c:v>5.5871319770812997</c:v>
                </c:pt>
                <c:pt idx="1499">
                  <c:v>5.6116614341736</c:v>
                </c:pt>
                <c:pt idx="1500">
                  <c:v>5.5867948532104004</c:v>
                </c:pt>
                <c:pt idx="1501">
                  <c:v>5.6030569076537997</c:v>
                </c:pt>
                <c:pt idx="1502">
                  <c:v>5.6070780754089</c:v>
                </c:pt>
                <c:pt idx="1503">
                  <c:v>5.6000089645386</c:v>
                </c:pt>
                <c:pt idx="1504">
                  <c:v>5.6831555366515998</c:v>
                </c:pt>
                <c:pt idx="1505">
                  <c:v>5.6633729934692001</c:v>
                </c:pt>
                <c:pt idx="1506">
                  <c:v>5.6721115112304998</c:v>
                </c:pt>
                <c:pt idx="1507">
                  <c:v>5.6848735809326003</c:v>
                </c:pt>
                <c:pt idx="1508">
                  <c:v>5.6714215278625</c:v>
                </c:pt>
                <c:pt idx="1509">
                  <c:v>5.6649198532104004</c:v>
                </c:pt>
                <c:pt idx="1510">
                  <c:v>5.6515159606934002</c:v>
                </c:pt>
                <c:pt idx="1511">
                  <c:v>5.7546772956848002</c:v>
                </c:pt>
                <c:pt idx="1512">
                  <c:v>5.7565064430237003</c:v>
                </c:pt>
                <c:pt idx="1513">
                  <c:v>5.7706990242004004</c:v>
                </c:pt>
                <c:pt idx="1514">
                  <c:v>5.7692947387695002</c:v>
                </c:pt>
                <c:pt idx="1515">
                  <c:v>5.7666368484496999</c:v>
                </c:pt>
                <c:pt idx="1516">
                  <c:v>5.7481689453125</c:v>
                </c:pt>
                <c:pt idx="1517">
                  <c:v>5.7483325004578001</c:v>
                </c:pt>
                <c:pt idx="1518">
                  <c:v>5.8276042938232004</c:v>
                </c:pt>
                <c:pt idx="1519">
                  <c:v>5.8600049018859997</c:v>
                </c:pt>
                <c:pt idx="1520">
                  <c:v>5.8601851463318004</c:v>
                </c:pt>
                <c:pt idx="1521">
                  <c:v>5.8637638092040998</c:v>
                </c:pt>
                <c:pt idx="1522">
                  <c:v>5.8552470207214</c:v>
                </c:pt>
                <c:pt idx="1523">
                  <c:v>5.8416833877562997</c:v>
                </c:pt>
                <c:pt idx="1524">
                  <c:v>5.8335771560668999</c:v>
                </c:pt>
                <c:pt idx="1525">
                  <c:v>5.9345326423645002</c:v>
                </c:pt>
                <c:pt idx="1526">
                  <c:v>5.9411892890929998</c:v>
                </c:pt>
                <c:pt idx="1527">
                  <c:v>5.9475870132445996</c:v>
                </c:pt>
                <c:pt idx="1528">
                  <c:v>5.9236421585082999</c:v>
                </c:pt>
                <c:pt idx="1529">
                  <c:v>5.9077391624451003</c:v>
                </c:pt>
                <c:pt idx="1530">
                  <c:v>5.8957457542418998</c:v>
                </c:pt>
                <c:pt idx="1531">
                  <c:v>5.8859748840331996</c:v>
                </c:pt>
                <c:pt idx="1532">
                  <c:v>5.9995012283325</c:v>
                </c:pt>
                <c:pt idx="1533">
                  <c:v>5.9826631546020996</c:v>
                </c:pt>
                <c:pt idx="1534">
                  <c:v>6.001886844635</c:v>
                </c:pt>
                <c:pt idx="1535">
                  <c:v>5.9999346733093004</c:v>
                </c:pt>
                <c:pt idx="1536">
                  <c:v>5.9970455169678001</c:v>
                </c:pt>
                <c:pt idx="1537">
                  <c:v>6.0060358047484996</c:v>
                </c:pt>
                <c:pt idx="1538">
                  <c:v>5.9682040214539001</c:v>
                </c:pt>
                <c:pt idx="1539">
                  <c:v>5.9682040214539001</c:v>
                </c:pt>
                <c:pt idx="1540">
                  <c:v>6.0786457061767996</c:v>
                </c:pt>
                <c:pt idx="1541">
                  <c:v>6.0786457061767996</c:v>
                </c:pt>
                <c:pt idx="1542">
                  <c:v>6.0809788703918004</c:v>
                </c:pt>
                <c:pt idx="1543">
                  <c:v>6.0764846801757999</c:v>
                </c:pt>
                <c:pt idx="1544">
                  <c:v>6.0698723793029998</c:v>
                </c:pt>
                <c:pt idx="1545">
                  <c:v>6.0529260635376003</c:v>
                </c:pt>
                <c:pt idx="1546">
                  <c:v>6.0618705749512003</c:v>
                </c:pt>
                <c:pt idx="1547">
                  <c:v>6.1505594253540004</c:v>
                </c:pt>
                <c:pt idx="1548">
                  <c:v>6.1663732528687003</c:v>
                </c:pt>
                <c:pt idx="1549">
                  <c:v>6.1690573692321999</c:v>
                </c:pt>
                <c:pt idx="1550">
                  <c:v>6.1608681678771999</c:v>
                </c:pt>
                <c:pt idx="1551">
                  <c:v>6.1415228843689</c:v>
                </c:pt>
                <c:pt idx="1552">
                  <c:v>6.1405038833618004</c:v>
                </c:pt>
                <c:pt idx="1553">
                  <c:v>6.1487870216370002</c:v>
                </c:pt>
                <c:pt idx="1554">
                  <c:v>6.2194252014159996</c:v>
                </c:pt>
                <c:pt idx="1555">
                  <c:v>6.2285027503967001</c:v>
                </c:pt>
                <c:pt idx="1556">
                  <c:v>6.2439985275268999</c:v>
                </c:pt>
                <c:pt idx="1557">
                  <c:v>6.2267422676085999</c:v>
                </c:pt>
                <c:pt idx="1558">
                  <c:v>6.2240281105042001</c:v>
                </c:pt>
                <c:pt idx="1559">
                  <c:v>6.1834683418273997</c:v>
                </c:pt>
                <c:pt idx="1560">
                  <c:v>6.2165145874023002</c:v>
                </c:pt>
                <c:pt idx="1561">
                  <c:v>6.2994384765625</c:v>
                </c:pt>
                <c:pt idx="1562">
                  <c:v>6.2966418266295996</c:v>
                </c:pt>
                <c:pt idx="1563">
                  <c:v>6.3304142951965003</c:v>
                </c:pt>
                <c:pt idx="1564">
                  <c:v>6.2770066261292001</c:v>
                </c:pt>
                <c:pt idx="1565">
                  <c:v>6.2894463539123997</c:v>
                </c:pt>
                <c:pt idx="1566">
                  <c:v>6.2801933288573997</c:v>
                </c:pt>
                <c:pt idx="1567">
                  <c:v>6.2735548019409002</c:v>
                </c:pt>
                <c:pt idx="1568">
                  <c:v>6.3682317733765004</c:v>
                </c:pt>
                <c:pt idx="1569">
                  <c:v>6.3638520240784002</c:v>
                </c:pt>
                <c:pt idx="1570">
                  <c:v>6.3762469291687003</c:v>
                </c:pt>
                <c:pt idx="1571">
                  <c:v>6.3679718971251997</c:v>
                </c:pt>
                <c:pt idx="1572">
                  <c:v>6.3882479667664001</c:v>
                </c:pt>
                <c:pt idx="1573">
                  <c:v>6.3593015670776003</c:v>
                </c:pt>
                <c:pt idx="1574">
                  <c:v>6.3789939880370996</c:v>
                </c:pt>
                <c:pt idx="1575">
                  <c:v>6.4581966400145996</c:v>
                </c:pt>
                <c:pt idx="1576">
                  <c:v>6.4656562805176003</c:v>
                </c:pt>
                <c:pt idx="1577">
                  <c:v>6.4682178497314</c:v>
                </c:pt>
                <c:pt idx="1578">
                  <c:v>6.4908556938170996</c:v>
                </c:pt>
                <c:pt idx="1579">
                  <c:v>6.4421591758728001</c:v>
                </c:pt>
                <c:pt idx="1580">
                  <c:v>6.4718251228332999</c:v>
                </c:pt>
                <c:pt idx="1581">
                  <c:v>6.4439234733581996</c:v>
                </c:pt>
                <c:pt idx="1582">
                  <c:v>6.5385231971740998</c:v>
                </c:pt>
                <c:pt idx="1583">
                  <c:v>6.5649733543395996</c:v>
                </c:pt>
                <c:pt idx="1584">
                  <c:v>6.5671162605286</c:v>
                </c:pt>
                <c:pt idx="1585">
                  <c:v>6.5309042930603001</c:v>
                </c:pt>
                <c:pt idx="1586">
                  <c:v>6.5640478134154998</c:v>
                </c:pt>
                <c:pt idx="1587">
                  <c:v>6.5397419929504004</c:v>
                </c:pt>
                <c:pt idx="1588">
                  <c:v>6.5309929847717001</c:v>
                </c:pt>
                <c:pt idx="1589">
                  <c:v>6.6312236785889001</c:v>
                </c:pt>
                <c:pt idx="1590">
                  <c:v>6.6061878204345996</c:v>
                </c:pt>
                <c:pt idx="1591">
                  <c:v>6.6211352348328001</c:v>
                </c:pt>
                <c:pt idx="1592">
                  <c:v>6.6387152671814</c:v>
                </c:pt>
                <c:pt idx="1593">
                  <c:v>6.626088142395</c:v>
                </c:pt>
                <c:pt idx="1594">
                  <c:v>6.6153650283812997</c:v>
                </c:pt>
                <c:pt idx="1595">
                  <c:v>6.6078100204468004</c:v>
                </c:pt>
                <c:pt idx="1596">
                  <c:v>6.6849722862243999</c:v>
                </c:pt>
                <c:pt idx="1597">
                  <c:v>6.7004528045654004</c:v>
                </c:pt>
                <c:pt idx="1598">
                  <c:v>6.6821880340576003</c:v>
                </c:pt>
                <c:pt idx="1599">
                  <c:v>6.7007431983948003</c:v>
                </c:pt>
                <c:pt idx="1600">
                  <c:v>6.7079386711120996</c:v>
                </c:pt>
                <c:pt idx="1601">
                  <c:v>6.6816678047179998</c:v>
                </c:pt>
                <c:pt idx="1602">
                  <c:v>6.6532764434814</c:v>
                </c:pt>
                <c:pt idx="1603">
                  <c:v>6.7711763381957999</c:v>
                </c:pt>
                <c:pt idx="1604">
                  <c:v>6.7594199180603001</c:v>
                </c:pt>
                <c:pt idx="1605">
                  <c:v>6.7871150970459002</c:v>
                </c:pt>
                <c:pt idx="1606">
                  <c:v>6.7612690925598002</c:v>
                </c:pt>
                <c:pt idx="1607">
                  <c:v>6.7669377326965003</c:v>
                </c:pt>
                <c:pt idx="1608">
                  <c:v>6.7644715309143004</c:v>
                </c:pt>
                <c:pt idx="1609">
                  <c:v>6.8405523300170996</c:v>
                </c:pt>
                <c:pt idx="1610">
                  <c:v>6.8748140335082999</c:v>
                </c:pt>
                <c:pt idx="1611">
                  <c:v>6.8743209838867001</c:v>
                </c:pt>
                <c:pt idx="1612">
                  <c:v>6.8468818664551003</c:v>
                </c:pt>
                <c:pt idx="1613">
                  <c:v>6.8477044105529998</c:v>
                </c:pt>
                <c:pt idx="1614">
                  <c:v>6.8231768608093004</c:v>
                </c:pt>
                <c:pt idx="1615">
                  <c:v>6.9358854293823002</c:v>
                </c:pt>
                <c:pt idx="1616">
                  <c:v>6.9307250976562003</c:v>
                </c:pt>
                <c:pt idx="1617">
                  <c:v>6.9326467514037997</c:v>
                </c:pt>
                <c:pt idx="1618">
                  <c:v>6.9189043045043999</c:v>
                </c:pt>
                <c:pt idx="1619">
                  <c:v>6.9284777641295996</c:v>
                </c:pt>
                <c:pt idx="1620">
                  <c:v>6.9203982353209996</c:v>
                </c:pt>
                <c:pt idx="1621">
                  <c:v>6.9836554527282999</c:v>
                </c:pt>
                <c:pt idx="1622">
                  <c:v>6.9712433815001997</c:v>
                </c:pt>
                <c:pt idx="1623">
                  <c:v>6.9717059135437003</c:v>
                </c:pt>
                <c:pt idx="1624">
                  <c:v>6.9717059135437003</c:v>
                </c:pt>
                <c:pt idx="1625">
                  <c:v>6.9679932594298997</c:v>
                </c:pt>
                <c:pt idx="1626">
                  <c:v>6.9798917770386</c:v>
                </c:pt>
                <c:pt idx="1627">
                  <c:v>7.0525116920470996</c:v>
                </c:pt>
                <c:pt idx="1628">
                  <c:v>7.0300025939940998</c:v>
                </c:pt>
                <c:pt idx="1629">
                  <c:v>7.0611557960509996</c:v>
                </c:pt>
                <c:pt idx="1630">
                  <c:v>7.0339870452881001</c:v>
                </c:pt>
                <c:pt idx="1631">
                  <c:v>7.0326170921326003</c:v>
                </c:pt>
                <c:pt idx="1632">
                  <c:v>7.0998420715331996</c:v>
                </c:pt>
                <c:pt idx="1633">
                  <c:v>7.1181817054748997</c:v>
                </c:pt>
                <c:pt idx="1634">
                  <c:v>7.1320266723632999</c:v>
                </c:pt>
                <c:pt idx="1635">
                  <c:v>7.1412477493286</c:v>
                </c:pt>
                <c:pt idx="1636">
                  <c:v>7.1018714904784996</c:v>
                </c:pt>
                <c:pt idx="1637">
                  <c:v>7.0940365791320996</c:v>
                </c:pt>
                <c:pt idx="1638">
                  <c:v>7.1328759193420002</c:v>
                </c:pt>
                <c:pt idx="1639">
                  <c:v>7.1381731033325</c:v>
                </c:pt>
                <c:pt idx="1640">
                  <c:v>7.1626663208007999</c:v>
                </c:pt>
                <c:pt idx="1641">
                  <c:v>7.146550655365</c:v>
                </c:pt>
                <c:pt idx="1642">
                  <c:v>7.1271805763245002</c:v>
                </c:pt>
                <c:pt idx="1643">
                  <c:v>7.0974950790404998</c:v>
                </c:pt>
                <c:pt idx="1644">
                  <c:v>7.2226915359496999</c:v>
                </c:pt>
                <c:pt idx="1645">
                  <c:v>7.2423667907715004</c:v>
                </c:pt>
                <c:pt idx="1646">
                  <c:v>7.2086815834045002</c:v>
                </c:pt>
                <c:pt idx="1647">
                  <c:v>7.2322177886962997</c:v>
                </c:pt>
                <c:pt idx="1648">
                  <c:v>7.2356286048889</c:v>
                </c:pt>
                <c:pt idx="1649">
                  <c:v>7.1895885467529004</c:v>
                </c:pt>
                <c:pt idx="1650">
                  <c:v>7.2113833427429004</c:v>
                </c:pt>
                <c:pt idx="1651">
                  <c:v>7.2214493751526003</c:v>
                </c:pt>
                <c:pt idx="1652">
                  <c:v>7.2378692626953001</c:v>
                </c:pt>
                <c:pt idx="1653">
                  <c:v>7.2199358940125</c:v>
                </c:pt>
                <c:pt idx="1654">
                  <c:v>7.1932010650634997</c:v>
                </c:pt>
                <c:pt idx="1655">
                  <c:v>7.2019510269165004</c:v>
                </c:pt>
                <c:pt idx="1656">
                  <c:v>7.2465763092040998</c:v>
                </c:pt>
                <c:pt idx="1657">
                  <c:v>7.2369909286498997</c:v>
                </c:pt>
                <c:pt idx="1658">
                  <c:v>7.2434811592101997</c:v>
                </c:pt>
                <c:pt idx="1659">
                  <c:v>7.2185573577881001</c:v>
                </c:pt>
                <c:pt idx="1660">
                  <c:v>7.2306184768676998</c:v>
                </c:pt>
                <c:pt idx="1661">
                  <c:v>7.2244019508362003</c:v>
                </c:pt>
                <c:pt idx="1662">
                  <c:v>7.3255686759948997</c:v>
                </c:pt>
                <c:pt idx="1663">
                  <c:v>7.3420677185059002</c:v>
                </c:pt>
                <c:pt idx="1664">
                  <c:v>7.3388915061951003</c:v>
                </c:pt>
                <c:pt idx="1665">
                  <c:v>7.3463850021362003</c:v>
                </c:pt>
                <c:pt idx="1666">
                  <c:v>7.3506960868834996</c:v>
                </c:pt>
                <c:pt idx="1667">
                  <c:v>7.3117814064026003</c:v>
                </c:pt>
                <c:pt idx="1668">
                  <c:v>7.4378156661987003</c:v>
                </c:pt>
                <c:pt idx="1669">
                  <c:v>7.4133644104004004</c:v>
                </c:pt>
                <c:pt idx="1670">
                  <c:v>7.4472169876098997</c:v>
                </c:pt>
                <c:pt idx="1671">
                  <c:v>7.4261388778687003</c:v>
                </c:pt>
                <c:pt idx="1672">
                  <c:v>7.4008045196532999</c:v>
                </c:pt>
                <c:pt idx="1673">
                  <c:v>7.4113678932190004</c:v>
                </c:pt>
                <c:pt idx="1674">
                  <c:v>7.51811170578</c:v>
                </c:pt>
                <c:pt idx="1675">
                  <c:v>7.5092487335204998</c:v>
                </c:pt>
                <c:pt idx="1676">
                  <c:v>7.5307912826537997</c:v>
                </c:pt>
                <c:pt idx="1677">
                  <c:v>7.5213088989257999</c:v>
                </c:pt>
                <c:pt idx="1678">
                  <c:v>7.4831304550170996</c:v>
                </c:pt>
              </c:numCache>
            </c:numRef>
          </c:xVal>
          <c:yVal>
            <c:numRef>
              <c:f>VPTG1!$M$1228:$M$2906</c:f>
              <c:numCache>
                <c:formatCode>General</c:formatCode>
                <c:ptCount val="1679"/>
                <c:pt idx="0">
                  <c:v>1.6393324382919419E-2</c:v>
                </c:pt>
                <c:pt idx="1">
                  <c:v>1.744811197577582E-2</c:v>
                </c:pt>
                <c:pt idx="2">
                  <c:v>1.8041451065862142E-2</c:v>
                </c:pt>
                <c:pt idx="3">
                  <c:v>1.7801912397088185E-2</c:v>
                </c:pt>
                <c:pt idx="4">
                  <c:v>1.6983483965269462E-2</c:v>
                </c:pt>
                <c:pt idx="5">
                  <c:v>1.7389670401350598E-2</c:v>
                </c:pt>
                <c:pt idx="6">
                  <c:v>1.711827860887476E-2</c:v>
                </c:pt>
                <c:pt idx="7">
                  <c:v>1.6555187675784799E-2</c:v>
                </c:pt>
                <c:pt idx="8">
                  <c:v>1.6663001353500354E-2</c:v>
                </c:pt>
                <c:pt idx="9">
                  <c:v>1.6988129321649972E-2</c:v>
                </c:pt>
                <c:pt idx="10">
                  <c:v>1.7069800467504524E-2</c:v>
                </c:pt>
                <c:pt idx="11">
                  <c:v>1.7167066259872483E-2</c:v>
                </c:pt>
                <c:pt idx="12">
                  <c:v>1.7571999792354312E-2</c:v>
                </c:pt>
                <c:pt idx="13">
                  <c:v>1.7303999394348308E-2</c:v>
                </c:pt>
                <c:pt idx="14">
                  <c:v>1.7263167645814453E-2</c:v>
                </c:pt>
                <c:pt idx="15">
                  <c:v>1.6879681156207155E-2</c:v>
                </c:pt>
                <c:pt idx="16">
                  <c:v>1.6706271012001599E-2</c:v>
                </c:pt>
                <c:pt idx="17">
                  <c:v>1.6864803505964397E-2</c:v>
                </c:pt>
                <c:pt idx="18">
                  <c:v>1.7143051075342999E-2</c:v>
                </c:pt>
                <c:pt idx="19">
                  <c:v>1.6954681541512855E-2</c:v>
                </c:pt>
                <c:pt idx="20">
                  <c:v>1.720083084968179E-2</c:v>
                </c:pt>
                <c:pt idx="21">
                  <c:v>1.6310835189486773E-2</c:v>
                </c:pt>
                <c:pt idx="22">
                  <c:v>1.690691311274797E-2</c:v>
                </c:pt>
                <c:pt idx="23">
                  <c:v>1.7555072816622778E-2</c:v>
                </c:pt>
                <c:pt idx="24">
                  <c:v>1.7154247944535822E-2</c:v>
                </c:pt>
                <c:pt idx="25">
                  <c:v>1.7549607823432404E-2</c:v>
                </c:pt>
                <c:pt idx="26">
                  <c:v>1.6830824920356757E-2</c:v>
                </c:pt>
                <c:pt idx="27">
                  <c:v>1.6954572877572665E-2</c:v>
                </c:pt>
                <c:pt idx="28">
                  <c:v>1.665566877286569E-2</c:v>
                </c:pt>
                <c:pt idx="29">
                  <c:v>1.7496280635964576E-2</c:v>
                </c:pt>
                <c:pt idx="30">
                  <c:v>1.6626915404705102E-2</c:v>
                </c:pt>
                <c:pt idx="31">
                  <c:v>1.7161280416502007E-2</c:v>
                </c:pt>
                <c:pt idx="32">
                  <c:v>1.7152317542988717E-2</c:v>
                </c:pt>
                <c:pt idx="33">
                  <c:v>1.7011286123457335E-2</c:v>
                </c:pt>
                <c:pt idx="34">
                  <c:v>1.8252173005340832E-2</c:v>
                </c:pt>
                <c:pt idx="35">
                  <c:v>1.7172473981543819E-2</c:v>
                </c:pt>
                <c:pt idx="36">
                  <c:v>1.7284701900017636E-2</c:v>
                </c:pt>
                <c:pt idx="37">
                  <c:v>1.7661592875932421E-2</c:v>
                </c:pt>
                <c:pt idx="38">
                  <c:v>1.6775395448143129E-2</c:v>
                </c:pt>
                <c:pt idx="39">
                  <c:v>1.7193110834243408E-2</c:v>
                </c:pt>
                <c:pt idx="40">
                  <c:v>1.6935593290803474E-2</c:v>
                </c:pt>
                <c:pt idx="41">
                  <c:v>1.7231951978850069E-2</c:v>
                </c:pt>
                <c:pt idx="42">
                  <c:v>1.7236164313565956E-2</c:v>
                </c:pt>
                <c:pt idx="43">
                  <c:v>1.6768713851036114E-2</c:v>
                </c:pt>
                <c:pt idx="44">
                  <c:v>1.7240735777642239E-2</c:v>
                </c:pt>
                <c:pt idx="45">
                  <c:v>1.7895470929158563E-2</c:v>
                </c:pt>
                <c:pt idx="46">
                  <c:v>1.6926214957884548E-2</c:v>
                </c:pt>
                <c:pt idx="47">
                  <c:v>1.7578734511301659E-2</c:v>
                </c:pt>
                <c:pt idx="48">
                  <c:v>1.7139300135361604E-2</c:v>
                </c:pt>
                <c:pt idx="49">
                  <c:v>1.6477522262100391E-2</c:v>
                </c:pt>
                <c:pt idx="50">
                  <c:v>1.7026103870707077E-2</c:v>
                </c:pt>
                <c:pt idx="51">
                  <c:v>1.7100476364853234E-2</c:v>
                </c:pt>
                <c:pt idx="52">
                  <c:v>1.737080072108297E-2</c:v>
                </c:pt>
                <c:pt idx="53">
                  <c:v>1.6943172187504196E-2</c:v>
                </c:pt>
                <c:pt idx="54">
                  <c:v>1.7123560792814987E-2</c:v>
                </c:pt>
                <c:pt idx="55">
                  <c:v>1.7139510452484189E-2</c:v>
                </c:pt>
                <c:pt idx="56">
                  <c:v>1.6128403644858749E-2</c:v>
                </c:pt>
                <c:pt idx="57">
                  <c:v>1.7345517659086814E-2</c:v>
                </c:pt>
                <c:pt idx="58">
                  <c:v>1.6647434542853969E-2</c:v>
                </c:pt>
                <c:pt idx="59">
                  <c:v>1.6995227848869084E-2</c:v>
                </c:pt>
                <c:pt idx="60">
                  <c:v>1.68256828168507E-2</c:v>
                </c:pt>
                <c:pt idx="61">
                  <c:v>1.6684509483595435E-2</c:v>
                </c:pt>
                <c:pt idx="62">
                  <c:v>1.6856444442461017E-2</c:v>
                </c:pt>
                <c:pt idx="63">
                  <c:v>1.6398009426590834E-2</c:v>
                </c:pt>
                <c:pt idx="64">
                  <c:v>1.6352329220642739E-2</c:v>
                </c:pt>
                <c:pt idx="65">
                  <c:v>1.6601099453743145E-2</c:v>
                </c:pt>
                <c:pt idx="66">
                  <c:v>1.6495832628926892E-2</c:v>
                </c:pt>
                <c:pt idx="67">
                  <c:v>1.703751695179942E-2</c:v>
                </c:pt>
                <c:pt idx="68">
                  <c:v>1.6386608009843574E-2</c:v>
                </c:pt>
                <c:pt idx="69">
                  <c:v>1.6776458676353152E-2</c:v>
                </c:pt>
                <c:pt idx="70">
                  <c:v>1.676920831472414E-2</c:v>
                </c:pt>
                <c:pt idx="71">
                  <c:v>1.6667742961005989E-2</c:v>
                </c:pt>
                <c:pt idx="72">
                  <c:v>1.6479929071164981E-2</c:v>
                </c:pt>
                <c:pt idx="73">
                  <c:v>1.6645339472153579E-2</c:v>
                </c:pt>
                <c:pt idx="74">
                  <c:v>1.6261841385415522E-2</c:v>
                </c:pt>
                <c:pt idx="75">
                  <c:v>1.6693461533765969E-2</c:v>
                </c:pt>
                <c:pt idx="76">
                  <c:v>1.6546041003487492E-2</c:v>
                </c:pt>
                <c:pt idx="77">
                  <c:v>1.6183775968417597E-2</c:v>
                </c:pt>
                <c:pt idx="78">
                  <c:v>1.6169751565514191E-2</c:v>
                </c:pt>
                <c:pt idx="79">
                  <c:v>1.6619248133515847E-2</c:v>
                </c:pt>
                <c:pt idx="80">
                  <c:v>1.6701900562947906E-2</c:v>
                </c:pt>
                <c:pt idx="81">
                  <c:v>1.6962743806199294E-2</c:v>
                </c:pt>
                <c:pt idx="82">
                  <c:v>1.6277956163362785E-2</c:v>
                </c:pt>
                <c:pt idx="83">
                  <c:v>1.6434012792040403E-2</c:v>
                </c:pt>
                <c:pt idx="84">
                  <c:v>1.5844300091590321E-2</c:v>
                </c:pt>
                <c:pt idx="85">
                  <c:v>1.6363453806352117E-2</c:v>
                </c:pt>
                <c:pt idx="86">
                  <c:v>1.6850770667073807E-2</c:v>
                </c:pt>
                <c:pt idx="87">
                  <c:v>1.6780769234841328E-2</c:v>
                </c:pt>
                <c:pt idx="88">
                  <c:v>1.6578785617023733E-2</c:v>
                </c:pt>
                <c:pt idx="89">
                  <c:v>1.6890136421835032E-2</c:v>
                </c:pt>
                <c:pt idx="90">
                  <c:v>1.6354542770398588E-2</c:v>
                </c:pt>
                <c:pt idx="91">
                  <c:v>1.6875830283205131E-2</c:v>
                </c:pt>
                <c:pt idx="92">
                  <c:v>1.6480304583472362E-2</c:v>
                </c:pt>
                <c:pt idx="93">
                  <c:v>1.6615270747700802E-2</c:v>
                </c:pt>
                <c:pt idx="94">
                  <c:v>1.6306661776562533E-2</c:v>
                </c:pt>
                <c:pt idx="95">
                  <c:v>1.6130512420256111E-2</c:v>
                </c:pt>
                <c:pt idx="96">
                  <c:v>1.6574721494391601E-2</c:v>
                </c:pt>
                <c:pt idx="97">
                  <c:v>1.6262394884233731E-2</c:v>
                </c:pt>
                <c:pt idx="98">
                  <c:v>1.6384427531437186E-2</c:v>
                </c:pt>
                <c:pt idx="99">
                  <c:v>1.7014292831175188E-2</c:v>
                </c:pt>
                <c:pt idx="100">
                  <c:v>1.6334412510637789E-2</c:v>
                </c:pt>
                <c:pt idx="101">
                  <c:v>1.6287311602114912E-2</c:v>
                </c:pt>
                <c:pt idx="102">
                  <c:v>1.6868775883434845E-2</c:v>
                </c:pt>
                <c:pt idx="103">
                  <c:v>1.6491807839922025E-2</c:v>
                </c:pt>
                <c:pt idx="104">
                  <c:v>1.6773101297841101E-2</c:v>
                </c:pt>
                <c:pt idx="105">
                  <c:v>1.615832794943067E-2</c:v>
                </c:pt>
                <c:pt idx="106">
                  <c:v>1.6813308902363822E-2</c:v>
                </c:pt>
                <c:pt idx="107">
                  <c:v>1.6262597576637793E-2</c:v>
                </c:pt>
                <c:pt idx="108">
                  <c:v>1.639634492266864E-2</c:v>
                </c:pt>
                <c:pt idx="109">
                  <c:v>1.7018109268202523E-2</c:v>
                </c:pt>
                <c:pt idx="110">
                  <c:v>1.6237680905987213E-2</c:v>
                </c:pt>
                <c:pt idx="111">
                  <c:v>1.595702105167604E-2</c:v>
                </c:pt>
                <c:pt idx="112">
                  <c:v>1.6125653459874122E-2</c:v>
                </c:pt>
                <c:pt idx="113">
                  <c:v>1.6956084624710106E-2</c:v>
                </c:pt>
                <c:pt idx="114">
                  <c:v>1.6290059800262449E-2</c:v>
                </c:pt>
                <c:pt idx="115">
                  <c:v>1.6424117944916928E-2</c:v>
                </c:pt>
                <c:pt idx="116">
                  <c:v>1.6524031895250986E-2</c:v>
                </c:pt>
                <c:pt idx="117">
                  <c:v>1.6142828934179367E-2</c:v>
                </c:pt>
                <c:pt idx="118">
                  <c:v>1.5958531907836155E-2</c:v>
                </c:pt>
                <c:pt idx="119">
                  <c:v>1.6219046521377178E-2</c:v>
                </c:pt>
                <c:pt idx="120">
                  <c:v>1.6213838689715144E-2</c:v>
                </c:pt>
                <c:pt idx="121">
                  <c:v>1.6827414914374852E-2</c:v>
                </c:pt>
                <c:pt idx="122">
                  <c:v>1.6309534241758725E-2</c:v>
                </c:pt>
                <c:pt idx="123">
                  <c:v>1.6421334530231212E-2</c:v>
                </c:pt>
                <c:pt idx="124">
                  <c:v>1.6102765928711529E-2</c:v>
                </c:pt>
                <c:pt idx="125">
                  <c:v>1.6643119401861382E-2</c:v>
                </c:pt>
                <c:pt idx="126">
                  <c:v>1.7511492812358052E-2</c:v>
                </c:pt>
                <c:pt idx="127">
                  <c:v>1.6616123093824424E-2</c:v>
                </c:pt>
                <c:pt idx="128">
                  <c:v>1.6377703685571832E-2</c:v>
                </c:pt>
                <c:pt idx="129">
                  <c:v>1.6309279931435567E-2</c:v>
                </c:pt>
                <c:pt idx="130">
                  <c:v>1.6388040829156885E-2</c:v>
                </c:pt>
                <c:pt idx="131">
                  <c:v>1.6333832476489174E-2</c:v>
                </c:pt>
                <c:pt idx="132">
                  <c:v>1.641326401681872E-2</c:v>
                </c:pt>
                <c:pt idx="133">
                  <c:v>1.6308273053744205E-2</c:v>
                </c:pt>
                <c:pt idx="134">
                  <c:v>1.6149920036119359E-2</c:v>
                </c:pt>
                <c:pt idx="135">
                  <c:v>1.6154813366301313E-2</c:v>
                </c:pt>
                <c:pt idx="136">
                  <c:v>1.6066221316854638E-2</c:v>
                </c:pt>
                <c:pt idx="137">
                  <c:v>1.606580262793484E-2</c:v>
                </c:pt>
                <c:pt idx="138">
                  <c:v>1.6126535566519405E-2</c:v>
                </c:pt>
                <c:pt idx="139">
                  <c:v>1.6525385004810485E-2</c:v>
                </c:pt>
                <c:pt idx="140">
                  <c:v>1.6313625201877929E-2</c:v>
                </c:pt>
                <c:pt idx="141">
                  <c:v>1.5575043545519919E-2</c:v>
                </c:pt>
                <c:pt idx="142">
                  <c:v>1.6388077868124851E-2</c:v>
                </c:pt>
                <c:pt idx="143">
                  <c:v>1.6374913665762086E-2</c:v>
                </c:pt>
                <c:pt idx="144">
                  <c:v>1.645482752767637E-2</c:v>
                </c:pt>
                <c:pt idx="145">
                  <c:v>1.6628259436294524E-2</c:v>
                </c:pt>
                <c:pt idx="146">
                  <c:v>1.6484602129643002E-2</c:v>
                </c:pt>
                <c:pt idx="147">
                  <c:v>1.5987272864394886E-2</c:v>
                </c:pt>
                <c:pt idx="148">
                  <c:v>1.6144468457641652E-2</c:v>
                </c:pt>
                <c:pt idx="149">
                  <c:v>1.6464790720919626E-2</c:v>
                </c:pt>
                <c:pt idx="150">
                  <c:v>1.6455256622855467E-2</c:v>
                </c:pt>
                <c:pt idx="151">
                  <c:v>1.6602807175303727E-2</c:v>
                </c:pt>
                <c:pt idx="152">
                  <c:v>1.6136110507170436E-2</c:v>
                </c:pt>
                <c:pt idx="153">
                  <c:v>1.6118181781815333E-2</c:v>
                </c:pt>
                <c:pt idx="154">
                  <c:v>1.6602745762252003E-2</c:v>
                </c:pt>
                <c:pt idx="155">
                  <c:v>1.6406625370946441E-2</c:v>
                </c:pt>
                <c:pt idx="156">
                  <c:v>1.618118774365335E-2</c:v>
                </c:pt>
                <c:pt idx="157">
                  <c:v>1.6726157595684552E-2</c:v>
                </c:pt>
                <c:pt idx="158">
                  <c:v>1.6398081512018409E-2</c:v>
                </c:pt>
                <c:pt idx="159">
                  <c:v>1.5650322865873579E-2</c:v>
                </c:pt>
                <c:pt idx="160">
                  <c:v>1.5832539069833427E-2</c:v>
                </c:pt>
                <c:pt idx="161">
                  <c:v>1.6380754977987751E-2</c:v>
                </c:pt>
                <c:pt idx="162">
                  <c:v>1.6503871490997649E-2</c:v>
                </c:pt>
                <c:pt idx="163">
                  <c:v>1.6532559438836688E-2</c:v>
                </c:pt>
                <c:pt idx="164">
                  <c:v>1.6173849324414555E-2</c:v>
                </c:pt>
                <c:pt idx="165">
                  <c:v>1.6170038677248883E-2</c:v>
                </c:pt>
                <c:pt idx="166">
                  <c:v>1.6085923616258897E-2</c:v>
                </c:pt>
                <c:pt idx="167">
                  <c:v>1.6759449779005415E-2</c:v>
                </c:pt>
                <c:pt idx="168">
                  <c:v>1.6627768341844706E-2</c:v>
                </c:pt>
                <c:pt idx="169">
                  <c:v>1.6556902218349573E-2</c:v>
                </c:pt>
                <c:pt idx="170">
                  <c:v>1.6634015937858668E-2</c:v>
                </c:pt>
                <c:pt idx="171">
                  <c:v>1.6362308308016403E-2</c:v>
                </c:pt>
                <c:pt idx="172">
                  <c:v>1.5960617356938645E-2</c:v>
                </c:pt>
                <c:pt idx="173">
                  <c:v>1.6370859245197773E-2</c:v>
                </c:pt>
                <c:pt idx="174">
                  <c:v>1.6798094556938644E-2</c:v>
                </c:pt>
                <c:pt idx="175">
                  <c:v>1.6801485260222456E-2</c:v>
                </c:pt>
                <c:pt idx="176">
                  <c:v>1.6444998436058473E-2</c:v>
                </c:pt>
                <c:pt idx="177">
                  <c:v>1.5856132080265387E-2</c:v>
                </c:pt>
                <c:pt idx="178">
                  <c:v>1.6391533698036347E-2</c:v>
                </c:pt>
                <c:pt idx="179">
                  <c:v>1.6795139551007695E-2</c:v>
                </c:pt>
                <c:pt idx="180">
                  <c:v>1.6705066889589996E-2</c:v>
                </c:pt>
                <c:pt idx="181">
                  <c:v>1.6512926507613396E-2</c:v>
                </c:pt>
                <c:pt idx="182">
                  <c:v>1.6644079821799558E-2</c:v>
                </c:pt>
                <c:pt idx="183">
                  <c:v>1.6061922537691949E-2</c:v>
                </c:pt>
                <c:pt idx="184">
                  <c:v>1.6382454166165721E-2</c:v>
                </c:pt>
                <c:pt idx="185">
                  <c:v>1.6774996789857645E-2</c:v>
                </c:pt>
                <c:pt idx="186">
                  <c:v>1.7068071543301085E-2</c:v>
                </c:pt>
                <c:pt idx="187">
                  <c:v>1.6904203301754735E-2</c:v>
                </c:pt>
                <c:pt idx="188">
                  <c:v>1.6634014886677075E-2</c:v>
                </c:pt>
                <c:pt idx="189">
                  <c:v>1.6124924048853882E-2</c:v>
                </c:pt>
                <c:pt idx="190">
                  <c:v>1.6478492871487838E-2</c:v>
                </c:pt>
                <c:pt idx="191">
                  <c:v>1.6741731419618551E-2</c:v>
                </c:pt>
                <c:pt idx="192">
                  <c:v>1.6720799177616943E-2</c:v>
                </c:pt>
                <c:pt idx="193">
                  <c:v>1.678755545133543E-2</c:v>
                </c:pt>
                <c:pt idx="194">
                  <c:v>1.6377422970747672E-2</c:v>
                </c:pt>
                <c:pt idx="195">
                  <c:v>1.6494714516560219E-2</c:v>
                </c:pt>
                <c:pt idx="196">
                  <c:v>1.6410744352185307E-2</c:v>
                </c:pt>
                <c:pt idx="197">
                  <c:v>1.6636108824335548E-2</c:v>
                </c:pt>
                <c:pt idx="198">
                  <c:v>1.7127118083704027E-2</c:v>
                </c:pt>
                <c:pt idx="199">
                  <c:v>1.7256904897772769E-2</c:v>
                </c:pt>
                <c:pt idx="200">
                  <c:v>1.6928200837644448E-2</c:v>
                </c:pt>
                <c:pt idx="201">
                  <c:v>1.6897205260245941E-2</c:v>
                </c:pt>
                <c:pt idx="202">
                  <c:v>1.6098374130860044E-2</c:v>
                </c:pt>
                <c:pt idx="203">
                  <c:v>1.6812727891829613E-2</c:v>
                </c:pt>
                <c:pt idx="204">
                  <c:v>1.6500841409454719E-2</c:v>
                </c:pt>
                <c:pt idx="205">
                  <c:v>1.6902452222917246E-2</c:v>
                </c:pt>
                <c:pt idx="206">
                  <c:v>1.6915943308436404E-2</c:v>
                </c:pt>
                <c:pt idx="207">
                  <c:v>1.6967078414898477E-2</c:v>
                </c:pt>
                <c:pt idx="208">
                  <c:v>1.7037830001752251E-2</c:v>
                </c:pt>
                <c:pt idx="209">
                  <c:v>1.6132268405405228E-2</c:v>
                </c:pt>
                <c:pt idx="210">
                  <c:v>1.6338836767974436E-2</c:v>
                </c:pt>
                <c:pt idx="211">
                  <c:v>1.6456313580725034E-2</c:v>
                </c:pt>
                <c:pt idx="212">
                  <c:v>1.6765153353998429E-2</c:v>
                </c:pt>
                <c:pt idx="213">
                  <c:v>1.6871897032473767E-2</c:v>
                </c:pt>
                <c:pt idx="214">
                  <c:v>1.6380203010637397E-2</c:v>
                </c:pt>
                <c:pt idx="215">
                  <c:v>1.6636109098814682E-2</c:v>
                </c:pt>
                <c:pt idx="216">
                  <c:v>1.5995801269637757E-2</c:v>
                </c:pt>
                <c:pt idx="217">
                  <c:v>1.6630657805588273E-2</c:v>
                </c:pt>
                <c:pt idx="218">
                  <c:v>1.6508691037729079E-2</c:v>
                </c:pt>
                <c:pt idx="219">
                  <c:v>1.633778897094091E-2</c:v>
                </c:pt>
                <c:pt idx="220">
                  <c:v>1.6559941226514777E-2</c:v>
                </c:pt>
                <c:pt idx="221">
                  <c:v>1.6868159975201691E-2</c:v>
                </c:pt>
                <c:pt idx="222">
                  <c:v>1.6783549406046573E-2</c:v>
                </c:pt>
                <c:pt idx="223">
                  <c:v>1.6144888063422742E-2</c:v>
                </c:pt>
                <c:pt idx="224">
                  <c:v>1.6577541958219769E-2</c:v>
                </c:pt>
                <c:pt idx="225">
                  <c:v>1.717777074525427E-2</c:v>
                </c:pt>
                <c:pt idx="226">
                  <c:v>1.6765753945032977E-2</c:v>
                </c:pt>
                <c:pt idx="227">
                  <c:v>1.70229788359312E-2</c:v>
                </c:pt>
                <c:pt idx="228">
                  <c:v>1.6885062226656034E-2</c:v>
                </c:pt>
                <c:pt idx="229">
                  <c:v>1.723910969002879E-2</c:v>
                </c:pt>
                <c:pt idx="230">
                  <c:v>1.6035003261630491E-2</c:v>
                </c:pt>
                <c:pt idx="231">
                  <c:v>1.6640018366571675E-2</c:v>
                </c:pt>
                <c:pt idx="232">
                  <c:v>1.6810889027309928E-2</c:v>
                </c:pt>
                <c:pt idx="233">
                  <c:v>1.7036028237845318E-2</c:v>
                </c:pt>
                <c:pt idx="234">
                  <c:v>1.6790553759648236E-2</c:v>
                </c:pt>
                <c:pt idx="235">
                  <c:v>1.7091959859251438E-2</c:v>
                </c:pt>
                <c:pt idx="236">
                  <c:v>1.6850942594581347E-2</c:v>
                </c:pt>
                <c:pt idx="237">
                  <c:v>1.6382523513327262E-2</c:v>
                </c:pt>
                <c:pt idx="238">
                  <c:v>1.6803511048797286E-2</c:v>
                </c:pt>
                <c:pt idx="239">
                  <c:v>1.6664678165778091E-2</c:v>
                </c:pt>
                <c:pt idx="240">
                  <c:v>1.6874364110704653E-2</c:v>
                </c:pt>
                <c:pt idx="241">
                  <c:v>1.6598343192776161E-2</c:v>
                </c:pt>
                <c:pt idx="242">
                  <c:v>1.6820095676452537E-2</c:v>
                </c:pt>
                <c:pt idx="243">
                  <c:v>1.6940953554995284E-2</c:v>
                </c:pt>
                <c:pt idx="244">
                  <c:v>1.5961113349751557E-2</c:v>
                </c:pt>
                <c:pt idx="245">
                  <c:v>1.6347347456480549E-2</c:v>
                </c:pt>
                <c:pt idx="246">
                  <c:v>1.6733300755186448E-2</c:v>
                </c:pt>
                <c:pt idx="247">
                  <c:v>1.6629240331613098E-2</c:v>
                </c:pt>
                <c:pt idx="248">
                  <c:v>1.6461702312619099E-2</c:v>
                </c:pt>
                <c:pt idx="249">
                  <c:v>1.6693672863296136E-2</c:v>
                </c:pt>
                <c:pt idx="250">
                  <c:v>1.6955416623004132E-2</c:v>
                </c:pt>
                <c:pt idx="251">
                  <c:v>1.6419687628037541E-2</c:v>
                </c:pt>
                <c:pt idx="252">
                  <c:v>1.6772088006690743E-2</c:v>
                </c:pt>
                <c:pt idx="253">
                  <c:v>1.6720803179715613E-2</c:v>
                </c:pt>
                <c:pt idx="254">
                  <c:v>1.6691061648819235E-2</c:v>
                </c:pt>
                <c:pt idx="255">
                  <c:v>1.6659171666914475E-2</c:v>
                </c:pt>
                <c:pt idx="256">
                  <c:v>1.6994705424859487E-2</c:v>
                </c:pt>
                <c:pt idx="257">
                  <c:v>1.6935167618176438E-2</c:v>
                </c:pt>
                <c:pt idx="258">
                  <c:v>1.5965192124050231E-2</c:v>
                </c:pt>
                <c:pt idx="259">
                  <c:v>1.6525932712060536E-2</c:v>
                </c:pt>
                <c:pt idx="260">
                  <c:v>1.6449739209733982E-2</c:v>
                </c:pt>
                <c:pt idx="261">
                  <c:v>1.6632082634037888E-2</c:v>
                </c:pt>
                <c:pt idx="262">
                  <c:v>1.6484556038942198E-2</c:v>
                </c:pt>
                <c:pt idx="263">
                  <c:v>1.6463724536510852E-2</c:v>
                </c:pt>
                <c:pt idx="264">
                  <c:v>1.6562167679862516E-2</c:v>
                </c:pt>
                <c:pt idx="265">
                  <c:v>1.599586573234801E-2</c:v>
                </c:pt>
                <c:pt idx="266">
                  <c:v>1.6214478791252113E-2</c:v>
                </c:pt>
                <c:pt idx="267">
                  <c:v>1.6525737935503798E-2</c:v>
                </c:pt>
                <c:pt idx="268">
                  <c:v>1.6661183001369668E-2</c:v>
                </c:pt>
                <c:pt idx="269">
                  <c:v>1.6635781724703917E-2</c:v>
                </c:pt>
                <c:pt idx="270">
                  <c:v>1.6694103011151391E-2</c:v>
                </c:pt>
                <c:pt idx="271">
                  <c:v>1.6995230109686083E-2</c:v>
                </c:pt>
                <c:pt idx="272">
                  <c:v>1.6341442526653614E-2</c:v>
                </c:pt>
                <c:pt idx="273">
                  <c:v>1.635265485176671E-2</c:v>
                </c:pt>
                <c:pt idx="274">
                  <c:v>1.6641326728514934E-2</c:v>
                </c:pt>
                <c:pt idx="275">
                  <c:v>1.6267378248986719E-2</c:v>
                </c:pt>
                <c:pt idx="276">
                  <c:v>1.6400293390286619E-2</c:v>
                </c:pt>
                <c:pt idx="277">
                  <c:v>1.6370021931109875E-2</c:v>
                </c:pt>
                <c:pt idx="278">
                  <c:v>1.6527271058327062E-2</c:v>
                </c:pt>
                <c:pt idx="279">
                  <c:v>1.6073820864173482E-2</c:v>
                </c:pt>
                <c:pt idx="280">
                  <c:v>1.6584403805339314E-2</c:v>
                </c:pt>
                <c:pt idx="281">
                  <c:v>1.6945933077854622E-2</c:v>
                </c:pt>
                <c:pt idx="282">
                  <c:v>1.6606260188969473E-2</c:v>
                </c:pt>
                <c:pt idx="283">
                  <c:v>1.7156773442560887E-2</c:v>
                </c:pt>
                <c:pt idx="284">
                  <c:v>1.671888866118617E-2</c:v>
                </c:pt>
                <c:pt idx="285">
                  <c:v>1.6934280561790149E-2</c:v>
                </c:pt>
                <c:pt idx="286">
                  <c:v>1.6333967905596422E-2</c:v>
                </c:pt>
                <c:pt idx="287">
                  <c:v>1.6600285243350232E-2</c:v>
                </c:pt>
                <c:pt idx="288">
                  <c:v>1.7222610157951648E-2</c:v>
                </c:pt>
                <c:pt idx="289">
                  <c:v>1.7214468971896955E-2</c:v>
                </c:pt>
                <c:pt idx="290">
                  <c:v>1.6761634264603257E-2</c:v>
                </c:pt>
                <c:pt idx="291">
                  <c:v>1.7178322391352103E-2</c:v>
                </c:pt>
                <c:pt idx="292">
                  <c:v>1.7047225665330255E-2</c:v>
                </c:pt>
                <c:pt idx="293">
                  <c:v>1.6551167063788997E-2</c:v>
                </c:pt>
                <c:pt idx="294">
                  <c:v>1.7016192681016683E-2</c:v>
                </c:pt>
                <c:pt idx="295">
                  <c:v>1.6606232460279674E-2</c:v>
                </c:pt>
                <c:pt idx="296">
                  <c:v>1.7015922088581249E-2</c:v>
                </c:pt>
                <c:pt idx="297">
                  <c:v>1.7153064288714756E-2</c:v>
                </c:pt>
                <c:pt idx="298">
                  <c:v>1.6930794563794527E-2</c:v>
                </c:pt>
                <c:pt idx="299">
                  <c:v>1.7543923042794157E-2</c:v>
                </c:pt>
                <c:pt idx="300">
                  <c:v>1.6490971873489014E-2</c:v>
                </c:pt>
                <c:pt idx="301">
                  <c:v>1.6771171043428953E-2</c:v>
                </c:pt>
                <c:pt idx="302">
                  <c:v>1.6635075827395887E-2</c:v>
                </c:pt>
                <c:pt idx="303">
                  <c:v>1.6774897587320547E-2</c:v>
                </c:pt>
                <c:pt idx="304">
                  <c:v>1.6730408997868172E-2</c:v>
                </c:pt>
                <c:pt idx="305">
                  <c:v>1.7329410557029107E-2</c:v>
                </c:pt>
                <c:pt idx="306">
                  <c:v>1.6789378449581342E-2</c:v>
                </c:pt>
                <c:pt idx="307">
                  <c:v>1.6360867605910028E-2</c:v>
                </c:pt>
                <c:pt idx="308">
                  <c:v>1.6896130863086629E-2</c:v>
                </c:pt>
                <c:pt idx="309">
                  <c:v>1.6794211859413832E-2</c:v>
                </c:pt>
                <c:pt idx="310">
                  <c:v>1.684136423423058E-2</c:v>
                </c:pt>
                <c:pt idx="311">
                  <c:v>1.6796861115508592E-2</c:v>
                </c:pt>
                <c:pt idx="312">
                  <c:v>1.6854906635447586E-2</c:v>
                </c:pt>
                <c:pt idx="313">
                  <c:v>1.7190463764435834E-2</c:v>
                </c:pt>
                <c:pt idx="314">
                  <c:v>1.5971257884442688E-2</c:v>
                </c:pt>
                <c:pt idx="315">
                  <c:v>1.6989582383813137E-2</c:v>
                </c:pt>
                <c:pt idx="316">
                  <c:v>1.6473201716819257E-2</c:v>
                </c:pt>
                <c:pt idx="317">
                  <c:v>1.6676375760691302E-2</c:v>
                </c:pt>
                <c:pt idx="318">
                  <c:v>1.6799712237566232E-2</c:v>
                </c:pt>
                <c:pt idx="319">
                  <c:v>1.6891835241112121E-2</c:v>
                </c:pt>
                <c:pt idx="320">
                  <c:v>1.6909770340205334E-2</c:v>
                </c:pt>
                <c:pt idx="321">
                  <c:v>1.6236871319374315E-2</c:v>
                </c:pt>
                <c:pt idx="322">
                  <c:v>1.657339945484634E-2</c:v>
                </c:pt>
                <c:pt idx="323">
                  <c:v>1.6965813026251206E-2</c:v>
                </c:pt>
                <c:pt idx="324">
                  <c:v>1.6377847282601166E-2</c:v>
                </c:pt>
                <c:pt idx="325">
                  <c:v>1.6747598555599506E-2</c:v>
                </c:pt>
                <c:pt idx="326">
                  <c:v>1.6512886626872888E-2</c:v>
                </c:pt>
                <c:pt idx="327">
                  <c:v>1.6724745508371081E-2</c:v>
                </c:pt>
                <c:pt idx="328">
                  <c:v>1.6160298699337636E-2</c:v>
                </c:pt>
                <c:pt idx="329">
                  <c:v>1.6819493831669665E-2</c:v>
                </c:pt>
                <c:pt idx="330">
                  <c:v>1.6714865705710357E-2</c:v>
                </c:pt>
                <c:pt idx="331">
                  <c:v>1.667885523227387E-2</c:v>
                </c:pt>
                <c:pt idx="332">
                  <c:v>1.6559059337850745E-2</c:v>
                </c:pt>
                <c:pt idx="333">
                  <c:v>1.6858533615710186E-2</c:v>
                </c:pt>
                <c:pt idx="334">
                  <c:v>1.6596125847741058E-2</c:v>
                </c:pt>
                <c:pt idx="335">
                  <c:v>1.6666971285039522E-2</c:v>
                </c:pt>
                <c:pt idx="336">
                  <c:v>1.6828078772977824E-2</c:v>
                </c:pt>
                <c:pt idx="337">
                  <c:v>1.6909316909140756E-2</c:v>
                </c:pt>
                <c:pt idx="338">
                  <c:v>1.6910351721966047E-2</c:v>
                </c:pt>
                <c:pt idx="339">
                  <c:v>1.6834004706844204E-2</c:v>
                </c:pt>
                <c:pt idx="340">
                  <c:v>1.6906196408686666E-2</c:v>
                </c:pt>
                <c:pt idx="341">
                  <c:v>1.6916289468608185E-2</c:v>
                </c:pt>
                <c:pt idx="342">
                  <c:v>1.6388949429840038E-2</c:v>
                </c:pt>
                <c:pt idx="343">
                  <c:v>1.6876768904762664E-2</c:v>
                </c:pt>
                <c:pt idx="344">
                  <c:v>1.6824983317037974E-2</c:v>
                </c:pt>
                <c:pt idx="345">
                  <c:v>1.7198119158889465E-2</c:v>
                </c:pt>
                <c:pt idx="346">
                  <c:v>1.6870283838653532E-2</c:v>
                </c:pt>
                <c:pt idx="347">
                  <c:v>1.7287133015928643E-2</c:v>
                </c:pt>
                <c:pt idx="348">
                  <c:v>1.7197871515124922E-2</c:v>
                </c:pt>
                <c:pt idx="349">
                  <c:v>1.6730402683337031E-2</c:v>
                </c:pt>
                <c:pt idx="350">
                  <c:v>1.6953541806963703E-2</c:v>
                </c:pt>
                <c:pt idx="351">
                  <c:v>1.7154208781648285E-2</c:v>
                </c:pt>
                <c:pt idx="352">
                  <c:v>1.6981737352778081E-2</c:v>
                </c:pt>
                <c:pt idx="353">
                  <c:v>1.73304351753992E-2</c:v>
                </c:pt>
                <c:pt idx="354">
                  <c:v>1.7201288160236843E-2</c:v>
                </c:pt>
                <c:pt idx="355">
                  <c:v>1.7267309328239867E-2</c:v>
                </c:pt>
                <c:pt idx="356">
                  <c:v>1.6312140589902123E-2</c:v>
                </c:pt>
                <c:pt idx="357">
                  <c:v>1.6545026710884085E-2</c:v>
                </c:pt>
                <c:pt idx="358">
                  <c:v>1.6894291340857525E-2</c:v>
                </c:pt>
                <c:pt idx="359">
                  <c:v>1.6879666398188317E-2</c:v>
                </c:pt>
                <c:pt idx="360">
                  <c:v>1.6872240026270763E-2</c:v>
                </c:pt>
                <c:pt idx="361">
                  <c:v>1.6993916572001718E-2</c:v>
                </c:pt>
                <c:pt idx="362">
                  <c:v>1.7060307239048212E-2</c:v>
                </c:pt>
                <c:pt idx="363">
                  <c:v>1.6142409036480006E-2</c:v>
                </c:pt>
                <c:pt idx="364">
                  <c:v>1.632606062041592E-2</c:v>
                </c:pt>
                <c:pt idx="365">
                  <c:v>1.6822391738800103E-2</c:v>
                </c:pt>
                <c:pt idx="366">
                  <c:v>1.6561341621170223E-2</c:v>
                </c:pt>
                <c:pt idx="367">
                  <c:v>1.6995162877672582E-2</c:v>
                </c:pt>
                <c:pt idx="368">
                  <c:v>1.7159355876086538E-2</c:v>
                </c:pt>
                <c:pt idx="369">
                  <c:v>1.7155787532685575E-2</c:v>
                </c:pt>
                <c:pt idx="370">
                  <c:v>1.6240245314239413E-2</c:v>
                </c:pt>
                <c:pt idx="371">
                  <c:v>1.6825440050248833E-2</c:v>
                </c:pt>
                <c:pt idx="372">
                  <c:v>1.6770339826052586E-2</c:v>
                </c:pt>
                <c:pt idx="373">
                  <c:v>1.6835071274653956E-2</c:v>
                </c:pt>
                <c:pt idx="374">
                  <c:v>1.6828691110556966E-2</c:v>
                </c:pt>
                <c:pt idx="375">
                  <c:v>1.7039221435538841E-2</c:v>
                </c:pt>
                <c:pt idx="376">
                  <c:v>1.6842164963171397E-2</c:v>
                </c:pt>
                <c:pt idx="377">
                  <c:v>1.6267802834296751E-2</c:v>
                </c:pt>
                <c:pt idx="378">
                  <c:v>1.6618251014520299E-2</c:v>
                </c:pt>
                <c:pt idx="379">
                  <c:v>1.6960000135233761E-2</c:v>
                </c:pt>
                <c:pt idx="380">
                  <c:v>1.6903051307892894E-2</c:v>
                </c:pt>
                <c:pt idx="381">
                  <c:v>1.6888964266299822E-2</c:v>
                </c:pt>
                <c:pt idx="382">
                  <c:v>1.7126060470005807E-2</c:v>
                </c:pt>
                <c:pt idx="383">
                  <c:v>1.6865972381011295E-2</c:v>
                </c:pt>
                <c:pt idx="384">
                  <c:v>1.6378024691337884E-2</c:v>
                </c:pt>
                <c:pt idx="385">
                  <c:v>1.7087708464238998E-2</c:v>
                </c:pt>
                <c:pt idx="386">
                  <c:v>1.6914222337130302E-2</c:v>
                </c:pt>
                <c:pt idx="387">
                  <c:v>1.7049116877512763E-2</c:v>
                </c:pt>
                <c:pt idx="388">
                  <c:v>1.6789769094181346E-2</c:v>
                </c:pt>
                <c:pt idx="389">
                  <c:v>1.7054320509885788E-2</c:v>
                </c:pt>
                <c:pt idx="390">
                  <c:v>1.6976341364627303E-2</c:v>
                </c:pt>
                <c:pt idx="391">
                  <c:v>1.6388400851648686E-2</c:v>
                </c:pt>
                <c:pt idx="392">
                  <c:v>1.7007337544881075E-2</c:v>
                </c:pt>
                <c:pt idx="393">
                  <c:v>1.6715580093696013E-2</c:v>
                </c:pt>
                <c:pt idx="394">
                  <c:v>1.6890580043674025E-2</c:v>
                </c:pt>
                <c:pt idx="395">
                  <c:v>1.7192677137638269E-2</c:v>
                </c:pt>
                <c:pt idx="396">
                  <c:v>1.6904131551805718E-2</c:v>
                </c:pt>
                <c:pt idx="397">
                  <c:v>1.7182100384885945E-2</c:v>
                </c:pt>
                <c:pt idx="398">
                  <c:v>1.6347468070196155E-2</c:v>
                </c:pt>
                <c:pt idx="399">
                  <c:v>1.674792404691056E-2</c:v>
                </c:pt>
                <c:pt idx="400">
                  <c:v>1.685328650757335E-2</c:v>
                </c:pt>
                <c:pt idx="401">
                  <c:v>1.6871108581254728E-2</c:v>
                </c:pt>
                <c:pt idx="402">
                  <c:v>1.7073498806266886E-2</c:v>
                </c:pt>
                <c:pt idx="403">
                  <c:v>1.6793457732881403E-2</c:v>
                </c:pt>
                <c:pt idx="404">
                  <c:v>1.6999146355362527E-2</c:v>
                </c:pt>
                <c:pt idx="405">
                  <c:v>1.618232935942223E-2</c:v>
                </c:pt>
                <c:pt idx="406">
                  <c:v>1.6857659107075013E-2</c:v>
                </c:pt>
                <c:pt idx="407">
                  <c:v>1.6952172082451478E-2</c:v>
                </c:pt>
                <c:pt idx="408">
                  <c:v>1.6933003114261609E-2</c:v>
                </c:pt>
                <c:pt idx="409">
                  <c:v>1.6910072614862937E-2</c:v>
                </c:pt>
                <c:pt idx="410">
                  <c:v>1.7133745286754296E-2</c:v>
                </c:pt>
                <c:pt idx="411">
                  <c:v>1.6126057707564E-2</c:v>
                </c:pt>
                <c:pt idx="412">
                  <c:v>1.6671117232726573E-2</c:v>
                </c:pt>
                <c:pt idx="413">
                  <c:v>1.6775738273582967E-2</c:v>
                </c:pt>
                <c:pt idx="414">
                  <c:v>1.6913211107554546E-2</c:v>
                </c:pt>
                <c:pt idx="415">
                  <c:v>1.6802225319361663E-2</c:v>
                </c:pt>
                <c:pt idx="416">
                  <c:v>1.7081394010302325E-2</c:v>
                </c:pt>
                <c:pt idx="417">
                  <c:v>1.6267491122653334E-2</c:v>
                </c:pt>
                <c:pt idx="418">
                  <c:v>1.6844623775766045E-2</c:v>
                </c:pt>
                <c:pt idx="419">
                  <c:v>1.6928847448337381E-2</c:v>
                </c:pt>
                <c:pt idx="420">
                  <c:v>1.6820678557206217E-2</c:v>
                </c:pt>
                <c:pt idx="421">
                  <c:v>1.6983275504246647E-2</c:v>
                </c:pt>
                <c:pt idx="422">
                  <c:v>1.7131078784286179E-2</c:v>
                </c:pt>
                <c:pt idx="423">
                  <c:v>1.6485126738859972E-2</c:v>
                </c:pt>
                <c:pt idx="424">
                  <c:v>1.6958953832209838E-2</c:v>
                </c:pt>
                <c:pt idx="425">
                  <c:v>1.7118723778197974E-2</c:v>
                </c:pt>
                <c:pt idx="426">
                  <c:v>1.7156725448046438E-2</c:v>
                </c:pt>
                <c:pt idx="427">
                  <c:v>1.7112840996256481E-2</c:v>
                </c:pt>
                <c:pt idx="428">
                  <c:v>1.723509114715233E-2</c:v>
                </c:pt>
                <c:pt idx="429">
                  <c:v>1.6742047487845555E-2</c:v>
                </c:pt>
                <c:pt idx="430">
                  <c:v>1.7272976851436261E-2</c:v>
                </c:pt>
                <c:pt idx="431">
                  <c:v>1.7175403993685966E-2</c:v>
                </c:pt>
                <c:pt idx="432">
                  <c:v>1.7107293636073072E-2</c:v>
                </c:pt>
                <c:pt idx="433">
                  <c:v>1.7039605229768735E-2</c:v>
                </c:pt>
                <c:pt idx="434">
                  <c:v>1.7126615834457237E-2</c:v>
                </c:pt>
                <c:pt idx="435">
                  <c:v>1.6783842284650984E-2</c:v>
                </c:pt>
                <c:pt idx="436">
                  <c:v>1.7396656451798543E-2</c:v>
                </c:pt>
                <c:pt idx="437">
                  <c:v>1.7435728201973508E-2</c:v>
                </c:pt>
                <c:pt idx="438">
                  <c:v>1.7574017279747368E-2</c:v>
                </c:pt>
                <c:pt idx="439">
                  <c:v>1.7423491177897377E-2</c:v>
                </c:pt>
                <c:pt idx="440">
                  <c:v>1.7728557157361605E-2</c:v>
                </c:pt>
                <c:pt idx="441">
                  <c:v>1.7077836203359956E-2</c:v>
                </c:pt>
                <c:pt idx="442">
                  <c:v>1.7565377785469252E-2</c:v>
                </c:pt>
                <c:pt idx="443">
                  <c:v>1.7790048981227571E-2</c:v>
                </c:pt>
                <c:pt idx="444">
                  <c:v>1.7549762886574942E-2</c:v>
                </c:pt>
                <c:pt idx="445">
                  <c:v>1.781373975480589E-2</c:v>
                </c:pt>
                <c:pt idx="446">
                  <c:v>1.7680987819235088E-2</c:v>
                </c:pt>
                <c:pt idx="447">
                  <c:v>1.7140044647275584E-2</c:v>
                </c:pt>
                <c:pt idx="448">
                  <c:v>1.7452817415179678E-2</c:v>
                </c:pt>
                <c:pt idx="449">
                  <c:v>1.7948944118556871E-2</c:v>
                </c:pt>
                <c:pt idx="450">
                  <c:v>1.7653687043324824E-2</c:v>
                </c:pt>
                <c:pt idx="451">
                  <c:v>1.7770523628933395E-2</c:v>
                </c:pt>
                <c:pt idx="452">
                  <c:v>1.7723140809059214E-2</c:v>
                </c:pt>
                <c:pt idx="453">
                  <c:v>1.7381497000801174E-2</c:v>
                </c:pt>
                <c:pt idx="454">
                  <c:v>1.7593856292381381E-2</c:v>
                </c:pt>
                <c:pt idx="455">
                  <c:v>1.7988717412593513E-2</c:v>
                </c:pt>
                <c:pt idx="456">
                  <c:v>1.7717531867151685E-2</c:v>
                </c:pt>
                <c:pt idx="457">
                  <c:v>1.7973976188376033E-2</c:v>
                </c:pt>
                <c:pt idx="458">
                  <c:v>1.7997822083178482E-2</c:v>
                </c:pt>
                <c:pt idx="459">
                  <c:v>1.7389086113417943E-2</c:v>
                </c:pt>
                <c:pt idx="460">
                  <c:v>1.7814327498929621E-2</c:v>
                </c:pt>
                <c:pt idx="461">
                  <c:v>1.8130627218007914E-2</c:v>
                </c:pt>
                <c:pt idx="462">
                  <c:v>1.8167958525890707E-2</c:v>
                </c:pt>
                <c:pt idx="463">
                  <c:v>1.8342401870015474E-2</c:v>
                </c:pt>
                <c:pt idx="464">
                  <c:v>1.8311258721855319E-2</c:v>
                </c:pt>
                <c:pt idx="465">
                  <c:v>1.7587100908787585E-2</c:v>
                </c:pt>
                <c:pt idx="466">
                  <c:v>1.8148184698443176E-2</c:v>
                </c:pt>
                <c:pt idx="467">
                  <c:v>1.8500787299984878E-2</c:v>
                </c:pt>
                <c:pt idx="468">
                  <c:v>1.8353618157825966E-2</c:v>
                </c:pt>
                <c:pt idx="469">
                  <c:v>1.8484829192398192E-2</c:v>
                </c:pt>
                <c:pt idx="470">
                  <c:v>1.8425755438085625E-2</c:v>
                </c:pt>
                <c:pt idx="471">
                  <c:v>1.7950141147428076E-2</c:v>
                </c:pt>
                <c:pt idx="472">
                  <c:v>1.8407495830180996E-2</c:v>
                </c:pt>
                <c:pt idx="473">
                  <c:v>1.8354865518300772E-2</c:v>
                </c:pt>
                <c:pt idx="474">
                  <c:v>1.8688293493996817E-2</c:v>
                </c:pt>
                <c:pt idx="475">
                  <c:v>1.8368308519650055E-2</c:v>
                </c:pt>
                <c:pt idx="476">
                  <c:v>1.8512768949076438E-2</c:v>
                </c:pt>
                <c:pt idx="477">
                  <c:v>1.7705082896421052E-2</c:v>
                </c:pt>
                <c:pt idx="478">
                  <c:v>1.8450639713523145E-2</c:v>
                </c:pt>
                <c:pt idx="479">
                  <c:v>1.8472809442294964E-2</c:v>
                </c:pt>
                <c:pt idx="480">
                  <c:v>1.8912619938066262E-2</c:v>
                </c:pt>
                <c:pt idx="481">
                  <c:v>1.8578682990583146E-2</c:v>
                </c:pt>
                <c:pt idx="482">
                  <c:v>1.8581095994678477E-2</c:v>
                </c:pt>
                <c:pt idx="483">
                  <c:v>1.7974883259377232E-2</c:v>
                </c:pt>
                <c:pt idx="484">
                  <c:v>1.8736032783943875E-2</c:v>
                </c:pt>
                <c:pt idx="485">
                  <c:v>1.8665164249090076E-2</c:v>
                </c:pt>
                <c:pt idx="486">
                  <c:v>1.879843395240571E-2</c:v>
                </c:pt>
                <c:pt idx="487">
                  <c:v>1.883061880821256E-2</c:v>
                </c:pt>
                <c:pt idx="488">
                  <c:v>1.9003878443863524E-2</c:v>
                </c:pt>
                <c:pt idx="489">
                  <c:v>1.7746890670353042E-2</c:v>
                </c:pt>
                <c:pt idx="490">
                  <c:v>1.848876797603435E-2</c:v>
                </c:pt>
                <c:pt idx="491">
                  <c:v>1.8573712813374124E-2</c:v>
                </c:pt>
                <c:pt idx="492">
                  <c:v>1.8492071657244386E-2</c:v>
                </c:pt>
                <c:pt idx="493">
                  <c:v>1.8569444952514631E-2</c:v>
                </c:pt>
                <c:pt idx="494">
                  <c:v>1.8558522485252183E-2</c:v>
                </c:pt>
                <c:pt idx="495">
                  <c:v>1.8262960578944495E-2</c:v>
                </c:pt>
                <c:pt idx="496">
                  <c:v>1.8789296868922375E-2</c:v>
                </c:pt>
                <c:pt idx="497">
                  <c:v>1.9073147095783959E-2</c:v>
                </c:pt>
                <c:pt idx="498">
                  <c:v>1.8858264937465043E-2</c:v>
                </c:pt>
                <c:pt idx="499">
                  <c:v>1.9077343620420486E-2</c:v>
                </c:pt>
                <c:pt idx="500">
                  <c:v>1.9006272794718782E-2</c:v>
                </c:pt>
                <c:pt idx="501">
                  <c:v>1.9231922129327145E-2</c:v>
                </c:pt>
                <c:pt idx="502">
                  <c:v>1.8554017279776305E-2</c:v>
                </c:pt>
                <c:pt idx="503">
                  <c:v>1.8961214337192753E-2</c:v>
                </c:pt>
                <c:pt idx="504">
                  <c:v>1.9274360907581733E-2</c:v>
                </c:pt>
                <c:pt idx="505">
                  <c:v>1.9236183147241008E-2</c:v>
                </c:pt>
                <c:pt idx="506">
                  <c:v>1.9450083134099995E-2</c:v>
                </c:pt>
                <c:pt idx="507">
                  <c:v>1.9430461293128899E-2</c:v>
                </c:pt>
                <c:pt idx="508">
                  <c:v>1.9468810726677496E-2</c:v>
                </c:pt>
                <c:pt idx="509">
                  <c:v>1.8856792139536397E-2</c:v>
                </c:pt>
                <c:pt idx="510">
                  <c:v>1.9255402791931706E-2</c:v>
                </c:pt>
                <c:pt idx="511">
                  <c:v>1.9641459075374047E-2</c:v>
                </c:pt>
                <c:pt idx="512">
                  <c:v>1.9423852908889153E-2</c:v>
                </c:pt>
                <c:pt idx="513">
                  <c:v>1.9381191843199388E-2</c:v>
                </c:pt>
                <c:pt idx="514">
                  <c:v>1.94203327257466E-2</c:v>
                </c:pt>
                <c:pt idx="515">
                  <c:v>1.937942046784338E-2</c:v>
                </c:pt>
                <c:pt idx="516">
                  <c:v>1.845056734175533E-2</c:v>
                </c:pt>
                <c:pt idx="517">
                  <c:v>1.9520680141737957E-2</c:v>
                </c:pt>
                <c:pt idx="518">
                  <c:v>1.9249358645316773E-2</c:v>
                </c:pt>
                <c:pt idx="519">
                  <c:v>1.9542512858554517E-2</c:v>
                </c:pt>
                <c:pt idx="520">
                  <c:v>1.9266624775965909E-2</c:v>
                </c:pt>
                <c:pt idx="521">
                  <c:v>1.9569092985808369E-2</c:v>
                </c:pt>
                <c:pt idx="522">
                  <c:v>1.9741791821630359E-2</c:v>
                </c:pt>
                <c:pt idx="523">
                  <c:v>1.918663906978698E-2</c:v>
                </c:pt>
                <c:pt idx="524">
                  <c:v>1.9956389249234093E-2</c:v>
                </c:pt>
                <c:pt idx="525">
                  <c:v>1.9776351969258921E-2</c:v>
                </c:pt>
                <c:pt idx="526">
                  <c:v>1.9766099675574422E-2</c:v>
                </c:pt>
                <c:pt idx="527">
                  <c:v>1.9848348355755229E-2</c:v>
                </c:pt>
                <c:pt idx="528">
                  <c:v>2.0112804151379438E-2</c:v>
                </c:pt>
                <c:pt idx="529">
                  <c:v>1.9954627058503812E-2</c:v>
                </c:pt>
                <c:pt idx="530">
                  <c:v>1.9097266553626487E-2</c:v>
                </c:pt>
                <c:pt idx="531">
                  <c:v>1.9824728012368106E-2</c:v>
                </c:pt>
                <c:pt idx="532">
                  <c:v>1.976167363782327E-2</c:v>
                </c:pt>
                <c:pt idx="533">
                  <c:v>1.9822243210882051E-2</c:v>
                </c:pt>
                <c:pt idx="534">
                  <c:v>2.0128970194467077E-2</c:v>
                </c:pt>
                <c:pt idx="535">
                  <c:v>2.0181393024394E-2</c:v>
                </c:pt>
                <c:pt idx="536">
                  <c:v>2.0008128615597264E-2</c:v>
                </c:pt>
                <c:pt idx="537">
                  <c:v>1.9162538497032207E-2</c:v>
                </c:pt>
                <c:pt idx="538">
                  <c:v>1.9913175248193152E-2</c:v>
                </c:pt>
                <c:pt idx="539">
                  <c:v>2.0124230686602556E-2</c:v>
                </c:pt>
                <c:pt idx="540">
                  <c:v>2.008301204980938E-2</c:v>
                </c:pt>
                <c:pt idx="541">
                  <c:v>2.0299421688930799E-2</c:v>
                </c:pt>
                <c:pt idx="542">
                  <c:v>2.0348820639073301E-2</c:v>
                </c:pt>
                <c:pt idx="543">
                  <c:v>2.0375466917594582E-2</c:v>
                </c:pt>
                <c:pt idx="544">
                  <c:v>1.9554263609389541E-2</c:v>
                </c:pt>
                <c:pt idx="545">
                  <c:v>2.0416190487172865E-2</c:v>
                </c:pt>
                <c:pt idx="546">
                  <c:v>2.051256213380093E-2</c:v>
                </c:pt>
                <c:pt idx="547">
                  <c:v>2.0130078649632791E-2</c:v>
                </c:pt>
                <c:pt idx="548">
                  <c:v>2.0635727218900314E-2</c:v>
                </c:pt>
                <c:pt idx="549">
                  <c:v>2.081687066532387E-2</c:v>
                </c:pt>
                <c:pt idx="550">
                  <c:v>2.0774256351774219E-2</c:v>
                </c:pt>
                <c:pt idx="551">
                  <c:v>2.0402043527066569E-2</c:v>
                </c:pt>
                <c:pt idx="552">
                  <c:v>2.0669747117130325E-2</c:v>
                </c:pt>
                <c:pt idx="553">
                  <c:v>2.0842145945643549E-2</c:v>
                </c:pt>
                <c:pt idx="554">
                  <c:v>2.089140055587789E-2</c:v>
                </c:pt>
                <c:pt idx="555">
                  <c:v>2.1088729141503254E-2</c:v>
                </c:pt>
                <c:pt idx="556">
                  <c:v>2.1079778198340102E-2</c:v>
                </c:pt>
                <c:pt idx="557">
                  <c:v>2.096445347307465E-2</c:v>
                </c:pt>
                <c:pt idx="558">
                  <c:v>2.0277468765274143E-2</c:v>
                </c:pt>
                <c:pt idx="559">
                  <c:v>2.1163485381827957E-2</c:v>
                </c:pt>
                <c:pt idx="560">
                  <c:v>2.1161377438847984E-2</c:v>
                </c:pt>
                <c:pt idx="561">
                  <c:v>2.1164204497628319E-2</c:v>
                </c:pt>
                <c:pt idx="562">
                  <c:v>2.1128569623219021E-2</c:v>
                </c:pt>
                <c:pt idx="563">
                  <c:v>2.1234465823647578E-2</c:v>
                </c:pt>
                <c:pt idx="564">
                  <c:v>2.1238885334335281E-2</c:v>
                </c:pt>
                <c:pt idx="565">
                  <c:v>2.0492039355204127E-2</c:v>
                </c:pt>
                <c:pt idx="566">
                  <c:v>2.1175147915118292E-2</c:v>
                </c:pt>
                <c:pt idx="567">
                  <c:v>2.1414011886981475E-2</c:v>
                </c:pt>
                <c:pt idx="568">
                  <c:v>2.1592017042576777E-2</c:v>
                </c:pt>
                <c:pt idx="569">
                  <c:v>2.1491767233241622E-2</c:v>
                </c:pt>
                <c:pt idx="570">
                  <c:v>2.1573474180242583E-2</c:v>
                </c:pt>
                <c:pt idx="571">
                  <c:v>2.1639725281387419E-2</c:v>
                </c:pt>
                <c:pt idx="572">
                  <c:v>2.0852416000769997E-2</c:v>
                </c:pt>
                <c:pt idx="573">
                  <c:v>2.1484882186576116E-2</c:v>
                </c:pt>
                <c:pt idx="574">
                  <c:v>2.1375990210591701E-2</c:v>
                </c:pt>
                <c:pt idx="575">
                  <c:v>2.1668925461596992E-2</c:v>
                </c:pt>
                <c:pt idx="576">
                  <c:v>2.157620682936821E-2</c:v>
                </c:pt>
                <c:pt idx="577">
                  <c:v>2.1653044305618974E-2</c:v>
                </c:pt>
                <c:pt idx="578">
                  <c:v>2.1796587166887215E-2</c:v>
                </c:pt>
                <c:pt idx="579">
                  <c:v>2.1144989507953592E-2</c:v>
                </c:pt>
                <c:pt idx="580">
                  <c:v>2.191033000446635E-2</c:v>
                </c:pt>
                <c:pt idx="581">
                  <c:v>2.1891489852781495E-2</c:v>
                </c:pt>
                <c:pt idx="582">
                  <c:v>2.200998357146719E-2</c:v>
                </c:pt>
                <c:pt idx="583">
                  <c:v>2.186099364232413E-2</c:v>
                </c:pt>
                <c:pt idx="584">
                  <c:v>2.214454730849337E-2</c:v>
                </c:pt>
                <c:pt idx="585">
                  <c:v>2.2334190184056638E-2</c:v>
                </c:pt>
                <c:pt idx="586">
                  <c:v>2.1333036069420688E-2</c:v>
                </c:pt>
                <c:pt idx="587">
                  <c:v>2.1660090529802476E-2</c:v>
                </c:pt>
                <c:pt idx="588">
                  <c:v>2.2225828600035025E-2</c:v>
                </c:pt>
                <c:pt idx="589">
                  <c:v>2.2191682845046065E-2</c:v>
                </c:pt>
                <c:pt idx="590">
                  <c:v>2.2323096093804236E-2</c:v>
                </c:pt>
                <c:pt idx="591">
                  <c:v>2.2532597967917092E-2</c:v>
                </c:pt>
                <c:pt idx="592">
                  <c:v>2.25639482763586E-2</c:v>
                </c:pt>
                <c:pt idx="593">
                  <c:v>2.1412111670486681E-2</c:v>
                </c:pt>
                <c:pt idx="594">
                  <c:v>2.2188598672282869E-2</c:v>
                </c:pt>
                <c:pt idx="595">
                  <c:v>2.2536278252855774E-2</c:v>
                </c:pt>
                <c:pt idx="596">
                  <c:v>2.2410177917923001E-2</c:v>
                </c:pt>
                <c:pt idx="597">
                  <c:v>2.2760364208898629E-2</c:v>
                </c:pt>
                <c:pt idx="598">
                  <c:v>2.235612040811084E-2</c:v>
                </c:pt>
                <c:pt idx="599">
                  <c:v>2.307447895942508E-2</c:v>
                </c:pt>
                <c:pt idx="600">
                  <c:v>2.1967217883795135E-2</c:v>
                </c:pt>
                <c:pt idx="601">
                  <c:v>2.2415773251640458E-2</c:v>
                </c:pt>
                <c:pt idx="602">
                  <c:v>2.271432636243129E-2</c:v>
                </c:pt>
                <c:pt idx="603">
                  <c:v>2.2627022055294873E-2</c:v>
                </c:pt>
                <c:pt idx="604">
                  <c:v>2.2614919564239104E-2</c:v>
                </c:pt>
                <c:pt idx="605">
                  <c:v>2.287533180808483E-2</c:v>
                </c:pt>
                <c:pt idx="606">
                  <c:v>2.3013615468364095E-2</c:v>
                </c:pt>
                <c:pt idx="607">
                  <c:v>2.2086997606020366E-2</c:v>
                </c:pt>
                <c:pt idx="608">
                  <c:v>2.2525108375599668E-2</c:v>
                </c:pt>
                <c:pt idx="609">
                  <c:v>2.2736603162618191E-2</c:v>
                </c:pt>
                <c:pt idx="610">
                  <c:v>2.3126494865365225E-2</c:v>
                </c:pt>
                <c:pt idx="611">
                  <c:v>2.3285369928156087E-2</c:v>
                </c:pt>
                <c:pt idx="612">
                  <c:v>2.2921111277174736E-2</c:v>
                </c:pt>
                <c:pt idx="613">
                  <c:v>2.3172413654896827E-2</c:v>
                </c:pt>
                <c:pt idx="614">
                  <c:v>2.2416759529979072E-2</c:v>
                </c:pt>
                <c:pt idx="615">
                  <c:v>2.3278487528857656E-2</c:v>
                </c:pt>
                <c:pt idx="616">
                  <c:v>2.3402620960797312E-2</c:v>
                </c:pt>
                <c:pt idx="617">
                  <c:v>2.3357127635453993E-2</c:v>
                </c:pt>
                <c:pt idx="618">
                  <c:v>2.3352929323221579E-2</c:v>
                </c:pt>
                <c:pt idx="619">
                  <c:v>2.3147692940735109E-2</c:v>
                </c:pt>
                <c:pt idx="620">
                  <c:v>2.3514556183188557E-2</c:v>
                </c:pt>
                <c:pt idx="621">
                  <c:v>2.2901736046035261E-2</c:v>
                </c:pt>
                <c:pt idx="622">
                  <c:v>2.3340552585934246E-2</c:v>
                </c:pt>
                <c:pt idx="623">
                  <c:v>2.3766896782618528E-2</c:v>
                </c:pt>
                <c:pt idx="624">
                  <c:v>2.346618726757576E-2</c:v>
                </c:pt>
                <c:pt idx="625">
                  <c:v>2.3869177794792092E-2</c:v>
                </c:pt>
                <c:pt idx="626">
                  <c:v>2.3355672326619233E-2</c:v>
                </c:pt>
                <c:pt idx="627">
                  <c:v>2.3634999302192324E-2</c:v>
                </c:pt>
                <c:pt idx="628">
                  <c:v>2.2947378599397366E-2</c:v>
                </c:pt>
                <c:pt idx="629">
                  <c:v>2.3670061629735457E-2</c:v>
                </c:pt>
                <c:pt idx="630">
                  <c:v>2.3817654005364359E-2</c:v>
                </c:pt>
                <c:pt idx="631">
                  <c:v>2.3570211359391201E-2</c:v>
                </c:pt>
                <c:pt idx="632">
                  <c:v>2.3904346972069803E-2</c:v>
                </c:pt>
                <c:pt idx="633">
                  <c:v>2.3730043053659448E-2</c:v>
                </c:pt>
                <c:pt idx="634">
                  <c:v>2.4000049149843519E-2</c:v>
                </c:pt>
                <c:pt idx="635">
                  <c:v>2.3312155050873178E-2</c:v>
                </c:pt>
                <c:pt idx="636">
                  <c:v>2.3986633293028504E-2</c:v>
                </c:pt>
                <c:pt idx="637">
                  <c:v>2.381017341797978E-2</c:v>
                </c:pt>
                <c:pt idx="638">
                  <c:v>2.4084445750268635E-2</c:v>
                </c:pt>
                <c:pt idx="639">
                  <c:v>2.4073336589925245E-2</c:v>
                </c:pt>
                <c:pt idx="640">
                  <c:v>2.4000643612966058E-2</c:v>
                </c:pt>
                <c:pt idx="641">
                  <c:v>2.4067128429205921E-2</c:v>
                </c:pt>
                <c:pt idx="642">
                  <c:v>2.3043924947501331E-2</c:v>
                </c:pt>
                <c:pt idx="643">
                  <c:v>2.411633661372041E-2</c:v>
                </c:pt>
                <c:pt idx="644">
                  <c:v>2.4351924161146978E-2</c:v>
                </c:pt>
                <c:pt idx="645">
                  <c:v>2.4093374921958951E-2</c:v>
                </c:pt>
                <c:pt idx="646">
                  <c:v>2.4340948591738697E-2</c:v>
                </c:pt>
                <c:pt idx="647">
                  <c:v>2.4286620383276208E-2</c:v>
                </c:pt>
                <c:pt idx="648">
                  <c:v>2.4682897123132271E-2</c:v>
                </c:pt>
                <c:pt idx="649">
                  <c:v>2.375192870719784E-2</c:v>
                </c:pt>
                <c:pt idx="650">
                  <c:v>2.4543679415323077E-2</c:v>
                </c:pt>
                <c:pt idx="651">
                  <c:v>2.4631957851488192E-2</c:v>
                </c:pt>
                <c:pt idx="652">
                  <c:v>2.4211363950552442E-2</c:v>
                </c:pt>
                <c:pt idx="653">
                  <c:v>2.4235547477500136E-2</c:v>
                </c:pt>
                <c:pt idx="654">
                  <c:v>2.447747065262184E-2</c:v>
                </c:pt>
                <c:pt idx="655">
                  <c:v>2.4818514362449418E-2</c:v>
                </c:pt>
                <c:pt idx="656">
                  <c:v>2.4029359481033848E-2</c:v>
                </c:pt>
                <c:pt idx="657">
                  <c:v>2.4771849547386749E-2</c:v>
                </c:pt>
                <c:pt idx="658">
                  <c:v>2.4776518357270211E-2</c:v>
                </c:pt>
                <c:pt idx="659">
                  <c:v>2.4810838160799178E-2</c:v>
                </c:pt>
                <c:pt idx="660">
                  <c:v>2.5133069702913017E-2</c:v>
                </c:pt>
                <c:pt idx="661">
                  <c:v>2.4505958625007627E-2</c:v>
                </c:pt>
                <c:pt idx="662">
                  <c:v>2.4993203884973423E-2</c:v>
                </c:pt>
                <c:pt idx="663">
                  <c:v>2.3842880173841535E-2</c:v>
                </c:pt>
                <c:pt idx="664">
                  <c:v>2.4482688580751272E-2</c:v>
                </c:pt>
                <c:pt idx="665">
                  <c:v>2.4993789473950437E-2</c:v>
                </c:pt>
                <c:pt idx="666">
                  <c:v>2.5296934882141357E-2</c:v>
                </c:pt>
                <c:pt idx="667">
                  <c:v>2.4894833389391108E-2</c:v>
                </c:pt>
                <c:pt idx="668">
                  <c:v>2.5214573560693659E-2</c:v>
                </c:pt>
                <c:pt idx="669">
                  <c:v>2.5318498559842657E-2</c:v>
                </c:pt>
                <c:pt idx="670">
                  <c:v>2.3803934138631029E-2</c:v>
                </c:pt>
                <c:pt idx="671">
                  <c:v>2.5361865417614374E-2</c:v>
                </c:pt>
                <c:pt idx="672">
                  <c:v>2.5204931357558601E-2</c:v>
                </c:pt>
                <c:pt idx="673">
                  <c:v>2.5607842885445268E-2</c:v>
                </c:pt>
                <c:pt idx="674">
                  <c:v>2.5069090010826918E-2</c:v>
                </c:pt>
                <c:pt idx="675">
                  <c:v>2.5463522034082191E-2</c:v>
                </c:pt>
                <c:pt idx="676">
                  <c:v>2.530088594932035E-2</c:v>
                </c:pt>
                <c:pt idx="677">
                  <c:v>2.4203263493925008E-2</c:v>
                </c:pt>
                <c:pt idx="678">
                  <c:v>2.5585905895892484E-2</c:v>
                </c:pt>
                <c:pt idx="679">
                  <c:v>2.5390941766757501E-2</c:v>
                </c:pt>
                <c:pt idx="680">
                  <c:v>2.5690885573637044E-2</c:v>
                </c:pt>
                <c:pt idx="681">
                  <c:v>2.5370080879565417E-2</c:v>
                </c:pt>
                <c:pt idx="682">
                  <c:v>2.584851718744028E-2</c:v>
                </c:pt>
                <c:pt idx="683">
                  <c:v>2.5540217930367398E-2</c:v>
                </c:pt>
                <c:pt idx="684">
                  <c:v>2.4446936964425146E-2</c:v>
                </c:pt>
                <c:pt idx="685">
                  <c:v>2.5617379397724599E-2</c:v>
                </c:pt>
                <c:pt idx="686">
                  <c:v>2.5473985887678813E-2</c:v>
                </c:pt>
                <c:pt idx="687">
                  <c:v>2.5899715401591063E-2</c:v>
                </c:pt>
                <c:pt idx="688">
                  <c:v>2.5471671542452282E-2</c:v>
                </c:pt>
                <c:pt idx="689">
                  <c:v>2.5840295626135851E-2</c:v>
                </c:pt>
                <c:pt idx="690">
                  <c:v>2.5557026465623685E-2</c:v>
                </c:pt>
                <c:pt idx="691">
                  <c:v>2.4941885424144879E-2</c:v>
                </c:pt>
                <c:pt idx="692">
                  <c:v>2.5761782447658803E-2</c:v>
                </c:pt>
                <c:pt idx="693">
                  <c:v>2.5773138420431052E-2</c:v>
                </c:pt>
                <c:pt idx="694">
                  <c:v>2.6007222462115624E-2</c:v>
                </c:pt>
                <c:pt idx="695">
                  <c:v>2.5977778978895315E-2</c:v>
                </c:pt>
                <c:pt idx="696">
                  <c:v>2.60517356591114E-2</c:v>
                </c:pt>
                <c:pt idx="697">
                  <c:v>2.6093556893748902E-2</c:v>
                </c:pt>
                <c:pt idx="698">
                  <c:v>2.5020475975496479E-2</c:v>
                </c:pt>
                <c:pt idx="699">
                  <c:v>2.6270411055537898E-2</c:v>
                </c:pt>
                <c:pt idx="700">
                  <c:v>2.6044790749565394E-2</c:v>
                </c:pt>
                <c:pt idx="701">
                  <c:v>2.6403742001814244E-2</c:v>
                </c:pt>
                <c:pt idx="702">
                  <c:v>2.5853834627344842E-2</c:v>
                </c:pt>
                <c:pt idx="703">
                  <c:v>2.6318728808397411E-2</c:v>
                </c:pt>
                <c:pt idx="704">
                  <c:v>2.6127785320003285E-2</c:v>
                </c:pt>
                <c:pt idx="705">
                  <c:v>2.5386968257300437E-2</c:v>
                </c:pt>
                <c:pt idx="706">
                  <c:v>2.6321077361317235E-2</c:v>
                </c:pt>
                <c:pt idx="707">
                  <c:v>2.6290791802362247E-2</c:v>
                </c:pt>
                <c:pt idx="708">
                  <c:v>2.6596134710636925E-2</c:v>
                </c:pt>
                <c:pt idx="709">
                  <c:v>2.6535004485135912E-2</c:v>
                </c:pt>
                <c:pt idx="710">
                  <c:v>2.6838223240835405E-2</c:v>
                </c:pt>
                <c:pt idx="711">
                  <c:v>2.5563166555963576E-2</c:v>
                </c:pt>
                <c:pt idx="712">
                  <c:v>2.6642247626075113E-2</c:v>
                </c:pt>
                <c:pt idx="713">
                  <c:v>2.6338857537164528E-2</c:v>
                </c:pt>
                <c:pt idx="714">
                  <c:v>2.6690656170855954E-2</c:v>
                </c:pt>
                <c:pt idx="715">
                  <c:v>2.6510477733068E-2</c:v>
                </c:pt>
                <c:pt idx="716">
                  <c:v>2.6597251656688248E-2</c:v>
                </c:pt>
                <c:pt idx="717">
                  <c:v>2.5434412348756204E-2</c:v>
                </c:pt>
                <c:pt idx="718">
                  <c:v>2.6512669325916977E-2</c:v>
                </c:pt>
                <c:pt idx="719">
                  <c:v>2.6676662393496493E-2</c:v>
                </c:pt>
                <c:pt idx="720">
                  <c:v>2.6887795311865463E-2</c:v>
                </c:pt>
                <c:pt idx="721">
                  <c:v>2.6386675954839334E-2</c:v>
                </c:pt>
                <c:pt idx="722">
                  <c:v>2.6716672235420787E-2</c:v>
                </c:pt>
                <c:pt idx="723">
                  <c:v>2.5787203190847558E-2</c:v>
                </c:pt>
                <c:pt idx="724">
                  <c:v>2.6610843122314556E-2</c:v>
                </c:pt>
                <c:pt idx="725">
                  <c:v>2.6523052926065188E-2</c:v>
                </c:pt>
                <c:pt idx="726">
                  <c:v>2.6760469175777447E-2</c:v>
                </c:pt>
                <c:pt idx="727">
                  <c:v>2.683072507020981E-2</c:v>
                </c:pt>
                <c:pt idx="728">
                  <c:v>2.7134149501895868E-2</c:v>
                </c:pt>
                <c:pt idx="729">
                  <c:v>2.5836596468213232E-2</c:v>
                </c:pt>
                <c:pt idx="730">
                  <c:v>2.7124873223331354E-2</c:v>
                </c:pt>
                <c:pt idx="731">
                  <c:v>2.6884737908645127E-2</c:v>
                </c:pt>
                <c:pt idx="732">
                  <c:v>2.7002251316942179E-2</c:v>
                </c:pt>
                <c:pt idx="733">
                  <c:v>2.6937224826890645E-2</c:v>
                </c:pt>
                <c:pt idx="734">
                  <c:v>2.6978938885420078E-2</c:v>
                </c:pt>
                <c:pt idx="735">
                  <c:v>2.5877998206487188E-2</c:v>
                </c:pt>
                <c:pt idx="736">
                  <c:v>2.7294534688752523E-2</c:v>
                </c:pt>
                <c:pt idx="737">
                  <c:v>2.7007793704059195E-2</c:v>
                </c:pt>
                <c:pt idx="738">
                  <c:v>2.7189656248939917E-2</c:v>
                </c:pt>
                <c:pt idx="739">
                  <c:v>2.6853625769882341E-2</c:v>
                </c:pt>
                <c:pt idx="740">
                  <c:v>2.7357351318564302E-2</c:v>
                </c:pt>
                <c:pt idx="741">
                  <c:v>2.61323268848658E-2</c:v>
                </c:pt>
                <c:pt idx="742">
                  <c:v>2.7109074102014942E-2</c:v>
                </c:pt>
                <c:pt idx="743">
                  <c:v>2.7388157008822352E-2</c:v>
                </c:pt>
                <c:pt idx="744">
                  <c:v>2.713743054487024E-2</c:v>
                </c:pt>
                <c:pt idx="745">
                  <c:v>2.7081939207577867E-2</c:v>
                </c:pt>
                <c:pt idx="746">
                  <c:v>2.6993670592587792E-2</c:v>
                </c:pt>
                <c:pt idx="747">
                  <c:v>2.6090202958472516E-2</c:v>
                </c:pt>
                <c:pt idx="748">
                  <c:v>2.7124974671696448E-2</c:v>
                </c:pt>
                <c:pt idx="749">
                  <c:v>2.7538955990651131E-2</c:v>
                </c:pt>
                <c:pt idx="750">
                  <c:v>2.7345213619888006E-2</c:v>
                </c:pt>
                <c:pt idx="751">
                  <c:v>2.7634068857448485E-2</c:v>
                </c:pt>
                <c:pt idx="752">
                  <c:v>2.7110029168103865E-2</c:v>
                </c:pt>
                <c:pt idx="753">
                  <c:v>2.624195916389602E-2</c:v>
                </c:pt>
                <c:pt idx="754">
                  <c:v>2.7367328853385265E-2</c:v>
                </c:pt>
                <c:pt idx="755">
                  <c:v>2.7894312702866381E-2</c:v>
                </c:pt>
                <c:pt idx="756">
                  <c:v>2.741978899155682E-2</c:v>
                </c:pt>
                <c:pt idx="757">
                  <c:v>2.7672900873565644E-2</c:v>
                </c:pt>
                <c:pt idx="758">
                  <c:v>2.7681348210255034E-2</c:v>
                </c:pt>
                <c:pt idx="759">
                  <c:v>2.634110585403104E-2</c:v>
                </c:pt>
                <c:pt idx="760">
                  <c:v>2.7480867473690603E-2</c:v>
                </c:pt>
                <c:pt idx="761">
                  <c:v>2.7795265883641892E-2</c:v>
                </c:pt>
                <c:pt idx="762">
                  <c:v>2.7739254754677117E-2</c:v>
                </c:pt>
                <c:pt idx="763">
                  <c:v>2.7858848910693089E-2</c:v>
                </c:pt>
                <c:pt idx="764">
                  <c:v>2.7531379967445629E-2</c:v>
                </c:pt>
                <c:pt idx="765">
                  <c:v>2.6523740101936803E-2</c:v>
                </c:pt>
                <c:pt idx="766">
                  <c:v>2.7358750658143503E-2</c:v>
                </c:pt>
                <c:pt idx="767">
                  <c:v>2.7915198703278833E-2</c:v>
                </c:pt>
                <c:pt idx="768">
                  <c:v>2.7624551623438232E-2</c:v>
                </c:pt>
                <c:pt idx="769">
                  <c:v>2.8026764137142487E-2</c:v>
                </c:pt>
                <c:pt idx="770">
                  <c:v>2.7600782360942776E-2</c:v>
                </c:pt>
                <c:pt idx="771">
                  <c:v>2.6734693316927394E-2</c:v>
                </c:pt>
                <c:pt idx="772">
                  <c:v>2.7538593848844491E-2</c:v>
                </c:pt>
                <c:pt idx="773">
                  <c:v>2.7719934512804141E-2</c:v>
                </c:pt>
                <c:pt idx="774">
                  <c:v>2.7668846673227256E-2</c:v>
                </c:pt>
                <c:pt idx="775">
                  <c:v>2.7903331823351325E-2</c:v>
                </c:pt>
                <c:pt idx="776">
                  <c:v>2.7664214947434509E-2</c:v>
                </c:pt>
                <c:pt idx="777">
                  <c:v>2.6724209610891631E-2</c:v>
                </c:pt>
                <c:pt idx="778">
                  <c:v>2.7592415135955579E-2</c:v>
                </c:pt>
                <c:pt idx="779">
                  <c:v>2.8058385588647247E-2</c:v>
                </c:pt>
                <c:pt idx="780">
                  <c:v>2.7797155501278363E-2</c:v>
                </c:pt>
                <c:pt idx="781">
                  <c:v>2.8004294765021798E-2</c:v>
                </c:pt>
                <c:pt idx="782">
                  <c:v>2.8097514132749701E-2</c:v>
                </c:pt>
                <c:pt idx="783">
                  <c:v>2.6546331347495681E-2</c:v>
                </c:pt>
                <c:pt idx="784">
                  <c:v>2.767908617904722E-2</c:v>
                </c:pt>
                <c:pt idx="785">
                  <c:v>2.794644457744799E-2</c:v>
                </c:pt>
                <c:pt idx="786">
                  <c:v>2.7700912085800687E-2</c:v>
                </c:pt>
                <c:pt idx="787">
                  <c:v>2.7775443811712455E-2</c:v>
                </c:pt>
                <c:pt idx="788">
                  <c:v>2.8184033423738947E-2</c:v>
                </c:pt>
                <c:pt idx="789">
                  <c:v>2.6600776357967426E-2</c:v>
                </c:pt>
                <c:pt idx="790">
                  <c:v>2.7515635344233458E-2</c:v>
                </c:pt>
                <c:pt idx="791">
                  <c:v>2.7886289442725105E-2</c:v>
                </c:pt>
                <c:pt idx="792">
                  <c:v>2.77917592779756E-2</c:v>
                </c:pt>
                <c:pt idx="793">
                  <c:v>2.8140209510021798E-2</c:v>
                </c:pt>
                <c:pt idx="794">
                  <c:v>2.796674804369554E-2</c:v>
                </c:pt>
                <c:pt idx="795">
                  <c:v>2.688019997590654E-2</c:v>
                </c:pt>
                <c:pt idx="796">
                  <c:v>2.7985224510897622E-2</c:v>
                </c:pt>
                <c:pt idx="797">
                  <c:v>2.8062359528320893E-2</c:v>
                </c:pt>
                <c:pt idx="798">
                  <c:v>2.8004711949376211E-2</c:v>
                </c:pt>
                <c:pt idx="799">
                  <c:v>2.8101351075609255E-2</c:v>
                </c:pt>
                <c:pt idx="800">
                  <c:v>2.763329050508332E-2</c:v>
                </c:pt>
                <c:pt idx="801">
                  <c:v>2.8142175687704999E-2</c:v>
                </c:pt>
                <c:pt idx="802">
                  <c:v>2.7141374045239215E-2</c:v>
                </c:pt>
                <c:pt idx="803">
                  <c:v>2.7800154597374852E-2</c:v>
                </c:pt>
                <c:pt idx="804">
                  <c:v>2.8103313968912077E-2</c:v>
                </c:pt>
                <c:pt idx="805">
                  <c:v>2.8325287272314734E-2</c:v>
                </c:pt>
                <c:pt idx="806">
                  <c:v>2.844657799551472E-2</c:v>
                </c:pt>
                <c:pt idx="807">
                  <c:v>2.8048097973174722E-2</c:v>
                </c:pt>
                <c:pt idx="808">
                  <c:v>2.8571653152310549E-2</c:v>
                </c:pt>
                <c:pt idx="809">
                  <c:v>2.6747046146585986E-2</c:v>
                </c:pt>
                <c:pt idx="810">
                  <c:v>2.7820444999006214E-2</c:v>
                </c:pt>
                <c:pt idx="811">
                  <c:v>2.8144165914797931E-2</c:v>
                </c:pt>
                <c:pt idx="812">
                  <c:v>2.8202443543267671E-2</c:v>
                </c:pt>
                <c:pt idx="813">
                  <c:v>2.8142455523009667E-2</c:v>
                </c:pt>
                <c:pt idx="814">
                  <c:v>2.8016972645098663E-2</c:v>
                </c:pt>
                <c:pt idx="815">
                  <c:v>2.7939534252438239E-2</c:v>
                </c:pt>
                <c:pt idx="816">
                  <c:v>2.7101223794955533E-2</c:v>
                </c:pt>
                <c:pt idx="817">
                  <c:v>2.8047385990287256E-2</c:v>
                </c:pt>
                <c:pt idx="818">
                  <c:v>2.8266316432766652E-2</c:v>
                </c:pt>
                <c:pt idx="819">
                  <c:v>2.7974880682428337E-2</c:v>
                </c:pt>
                <c:pt idx="820">
                  <c:v>2.8414885573289535E-2</c:v>
                </c:pt>
                <c:pt idx="821">
                  <c:v>2.7995709420488717E-2</c:v>
                </c:pt>
                <c:pt idx="822">
                  <c:v>2.8450357277669341E-2</c:v>
                </c:pt>
                <c:pt idx="823">
                  <c:v>2.7334070407568717E-2</c:v>
                </c:pt>
                <c:pt idx="824">
                  <c:v>2.854634838819476E-2</c:v>
                </c:pt>
                <c:pt idx="825">
                  <c:v>2.8724717328903068E-2</c:v>
                </c:pt>
                <c:pt idx="826">
                  <c:v>2.8501776215120209E-2</c:v>
                </c:pt>
                <c:pt idx="827">
                  <c:v>2.84110780103876E-2</c:v>
                </c:pt>
                <c:pt idx="828">
                  <c:v>2.83216999926168E-2</c:v>
                </c:pt>
                <c:pt idx="829">
                  <c:v>2.8649184616110941E-2</c:v>
                </c:pt>
                <c:pt idx="830">
                  <c:v>2.7450497165221077E-2</c:v>
                </c:pt>
                <c:pt idx="831">
                  <c:v>2.8477077178104899E-2</c:v>
                </c:pt>
                <c:pt idx="832">
                  <c:v>2.8139759008667605E-2</c:v>
                </c:pt>
                <c:pt idx="833">
                  <c:v>2.8400560755830053E-2</c:v>
                </c:pt>
                <c:pt idx="834">
                  <c:v>2.8797257794702984E-2</c:v>
                </c:pt>
                <c:pt idx="835">
                  <c:v>2.8380281046541573E-2</c:v>
                </c:pt>
                <c:pt idx="836">
                  <c:v>2.8409683460992954E-2</c:v>
                </c:pt>
                <c:pt idx="837">
                  <c:v>2.7144781183641074E-2</c:v>
                </c:pt>
                <c:pt idx="838">
                  <c:v>2.8059802008325467E-2</c:v>
                </c:pt>
                <c:pt idx="839">
                  <c:v>2.8430303847979961E-2</c:v>
                </c:pt>
                <c:pt idx="840">
                  <c:v>2.817699612850719E-2</c:v>
                </c:pt>
                <c:pt idx="841">
                  <c:v>2.8526517145796768E-2</c:v>
                </c:pt>
                <c:pt idx="842">
                  <c:v>2.8400716578622257E-2</c:v>
                </c:pt>
                <c:pt idx="843">
                  <c:v>2.8549414962825797E-2</c:v>
                </c:pt>
                <c:pt idx="844">
                  <c:v>2.7332960951993269E-2</c:v>
                </c:pt>
                <c:pt idx="845">
                  <c:v>2.840327935125701E-2</c:v>
                </c:pt>
                <c:pt idx="846">
                  <c:v>2.8782095146755116E-2</c:v>
                </c:pt>
                <c:pt idx="847">
                  <c:v>2.8318799972694968E-2</c:v>
                </c:pt>
                <c:pt idx="848">
                  <c:v>2.8919477070439504E-2</c:v>
                </c:pt>
                <c:pt idx="849">
                  <c:v>2.8499700314437843E-2</c:v>
                </c:pt>
                <c:pt idx="850">
                  <c:v>2.8848160343226601E-2</c:v>
                </c:pt>
                <c:pt idx="851">
                  <c:v>2.7550634883201156E-2</c:v>
                </c:pt>
                <c:pt idx="852">
                  <c:v>2.8167087323081898E-2</c:v>
                </c:pt>
                <c:pt idx="853">
                  <c:v>2.8967136409260637E-2</c:v>
                </c:pt>
                <c:pt idx="854">
                  <c:v>2.8690703077108488E-2</c:v>
                </c:pt>
                <c:pt idx="855">
                  <c:v>2.8864374087442378E-2</c:v>
                </c:pt>
                <c:pt idx="856">
                  <c:v>2.8551291532042403E-2</c:v>
                </c:pt>
                <c:pt idx="857">
                  <c:v>2.8781203468986029E-2</c:v>
                </c:pt>
                <c:pt idx="858">
                  <c:v>2.7133096872220028E-2</c:v>
                </c:pt>
                <c:pt idx="859">
                  <c:v>2.8243103569775625E-2</c:v>
                </c:pt>
                <c:pt idx="860">
                  <c:v>2.8556586003346904E-2</c:v>
                </c:pt>
                <c:pt idx="861">
                  <c:v>2.8292107226593376E-2</c:v>
                </c:pt>
                <c:pt idx="862">
                  <c:v>2.8864108520301666E-2</c:v>
                </c:pt>
                <c:pt idx="863">
                  <c:v>2.8791126571702963E-2</c:v>
                </c:pt>
                <c:pt idx="864">
                  <c:v>2.8783357061408339E-2</c:v>
                </c:pt>
                <c:pt idx="865">
                  <c:v>2.7575380633078257E-2</c:v>
                </c:pt>
                <c:pt idx="866">
                  <c:v>2.8453095410888918E-2</c:v>
                </c:pt>
                <c:pt idx="867">
                  <c:v>2.8550715413546507E-2</c:v>
                </c:pt>
                <c:pt idx="868">
                  <c:v>2.8470163597157448E-2</c:v>
                </c:pt>
                <c:pt idx="869">
                  <c:v>2.867456716320739E-2</c:v>
                </c:pt>
                <c:pt idx="870">
                  <c:v>2.8477928391775792E-2</c:v>
                </c:pt>
                <c:pt idx="871">
                  <c:v>2.8510220316318679E-2</c:v>
                </c:pt>
                <c:pt idx="872">
                  <c:v>2.7613425815211173E-2</c:v>
                </c:pt>
                <c:pt idx="873">
                  <c:v>2.8515804635869668E-2</c:v>
                </c:pt>
                <c:pt idx="874">
                  <c:v>2.8739925527477832E-2</c:v>
                </c:pt>
                <c:pt idx="875">
                  <c:v>2.8593792293171213E-2</c:v>
                </c:pt>
                <c:pt idx="876">
                  <c:v>2.8910307788310934E-2</c:v>
                </c:pt>
                <c:pt idx="877">
                  <c:v>2.8397830884805696E-2</c:v>
                </c:pt>
                <c:pt idx="878">
                  <c:v>2.8769981849821661E-2</c:v>
                </c:pt>
                <c:pt idx="879">
                  <c:v>2.7346741061653336E-2</c:v>
                </c:pt>
                <c:pt idx="880">
                  <c:v>2.8853871765154755E-2</c:v>
                </c:pt>
                <c:pt idx="881">
                  <c:v>2.8709360573675926E-2</c:v>
                </c:pt>
                <c:pt idx="882">
                  <c:v>2.9095724988395331E-2</c:v>
                </c:pt>
                <c:pt idx="883">
                  <c:v>2.8418869185536762E-2</c:v>
                </c:pt>
                <c:pt idx="884">
                  <c:v>2.8851810597753633E-2</c:v>
                </c:pt>
                <c:pt idx="885">
                  <c:v>2.8473374418040813E-2</c:v>
                </c:pt>
                <c:pt idx="886">
                  <c:v>2.7619413836984703E-2</c:v>
                </c:pt>
                <c:pt idx="887">
                  <c:v>2.8756979372664276E-2</c:v>
                </c:pt>
                <c:pt idx="888">
                  <c:v>2.8696975632158738E-2</c:v>
                </c:pt>
                <c:pt idx="889">
                  <c:v>2.9130353855542853E-2</c:v>
                </c:pt>
                <c:pt idx="890">
                  <c:v>2.8777755996467494E-2</c:v>
                </c:pt>
                <c:pt idx="891">
                  <c:v>2.8948386996679277E-2</c:v>
                </c:pt>
                <c:pt idx="892">
                  <c:v>2.8628289176112123E-2</c:v>
                </c:pt>
                <c:pt idx="893">
                  <c:v>2.7594236331694701E-2</c:v>
                </c:pt>
                <c:pt idx="894">
                  <c:v>2.8819724514246074E-2</c:v>
                </c:pt>
                <c:pt idx="895">
                  <c:v>2.8843787779109793E-2</c:v>
                </c:pt>
                <c:pt idx="896">
                  <c:v>2.8964853428693225E-2</c:v>
                </c:pt>
                <c:pt idx="897">
                  <c:v>2.875470644458927E-2</c:v>
                </c:pt>
                <c:pt idx="898">
                  <c:v>2.8790492624261036E-2</c:v>
                </c:pt>
                <c:pt idx="899">
                  <c:v>2.8690750526259735E-2</c:v>
                </c:pt>
                <c:pt idx="900">
                  <c:v>2.7393632150888223E-2</c:v>
                </c:pt>
                <c:pt idx="901">
                  <c:v>2.8740340412829465E-2</c:v>
                </c:pt>
                <c:pt idx="902">
                  <c:v>2.8549171737852586E-2</c:v>
                </c:pt>
                <c:pt idx="903">
                  <c:v>2.8910283538141804E-2</c:v>
                </c:pt>
                <c:pt idx="904">
                  <c:v>2.8841932197749286E-2</c:v>
                </c:pt>
                <c:pt idx="905">
                  <c:v>2.892051695061636E-2</c:v>
                </c:pt>
                <c:pt idx="906">
                  <c:v>2.8538624312970783E-2</c:v>
                </c:pt>
                <c:pt idx="907">
                  <c:v>2.7488454157653417E-2</c:v>
                </c:pt>
                <c:pt idx="908">
                  <c:v>2.8661377948579383E-2</c:v>
                </c:pt>
                <c:pt idx="909">
                  <c:v>2.8933532998692845E-2</c:v>
                </c:pt>
                <c:pt idx="910">
                  <c:v>2.8907143451249218E-2</c:v>
                </c:pt>
                <c:pt idx="911">
                  <c:v>2.9003273789310509E-2</c:v>
                </c:pt>
                <c:pt idx="912">
                  <c:v>2.8735214879305179E-2</c:v>
                </c:pt>
                <c:pt idx="913">
                  <c:v>2.8660528617205892E-2</c:v>
                </c:pt>
                <c:pt idx="914">
                  <c:v>2.7684857457454488E-2</c:v>
                </c:pt>
                <c:pt idx="915">
                  <c:v>2.897540214458437E-2</c:v>
                </c:pt>
                <c:pt idx="916">
                  <c:v>2.8896007203702903E-2</c:v>
                </c:pt>
                <c:pt idx="917">
                  <c:v>2.8720521764829848E-2</c:v>
                </c:pt>
                <c:pt idx="918">
                  <c:v>2.8618430259225766E-2</c:v>
                </c:pt>
                <c:pt idx="919">
                  <c:v>2.9052052232292683E-2</c:v>
                </c:pt>
                <c:pt idx="920">
                  <c:v>2.8806081099306272E-2</c:v>
                </c:pt>
                <c:pt idx="921">
                  <c:v>2.7942569604729281E-2</c:v>
                </c:pt>
                <c:pt idx="922">
                  <c:v>2.8538921724041138E-2</c:v>
                </c:pt>
                <c:pt idx="923">
                  <c:v>2.913121259964737E-2</c:v>
                </c:pt>
                <c:pt idx="924">
                  <c:v>2.8854967259762446E-2</c:v>
                </c:pt>
                <c:pt idx="925">
                  <c:v>2.9109624525026662E-2</c:v>
                </c:pt>
                <c:pt idx="926">
                  <c:v>2.8805322987205766E-2</c:v>
                </c:pt>
                <c:pt idx="927">
                  <c:v>2.9169121512676956E-2</c:v>
                </c:pt>
                <c:pt idx="928">
                  <c:v>2.7628585669570112E-2</c:v>
                </c:pt>
                <c:pt idx="929">
                  <c:v>2.8813517109547038E-2</c:v>
                </c:pt>
                <c:pt idx="930">
                  <c:v>2.8951395915554901E-2</c:v>
                </c:pt>
                <c:pt idx="931">
                  <c:v>2.8547758700457702E-2</c:v>
                </c:pt>
                <c:pt idx="932">
                  <c:v>2.8773866247186558E-2</c:v>
                </c:pt>
                <c:pt idx="933">
                  <c:v>2.9047325628492431E-2</c:v>
                </c:pt>
                <c:pt idx="934">
                  <c:v>2.8897098276334632E-2</c:v>
                </c:pt>
                <c:pt idx="935">
                  <c:v>2.7691426123798206E-2</c:v>
                </c:pt>
                <c:pt idx="936">
                  <c:v>2.8882224802049484E-2</c:v>
                </c:pt>
                <c:pt idx="937">
                  <c:v>2.9031161999823248E-2</c:v>
                </c:pt>
                <c:pt idx="938">
                  <c:v>2.8732654289762839E-2</c:v>
                </c:pt>
                <c:pt idx="939">
                  <c:v>2.9111495308272964E-2</c:v>
                </c:pt>
                <c:pt idx="940">
                  <c:v>2.893537942147836E-2</c:v>
                </c:pt>
                <c:pt idx="941">
                  <c:v>2.9031234314061717E-2</c:v>
                </c:pt>
                <c:pt idx="942">
                  <c:v>2.7912365011316043E-2</c:v>
                </c:pt>
                <c:pt idx="943">
                  <c:v>2.8643392825917765E-2</c:v>
                </c:pt>
                <c:pt idx="944">
                  <c:v>2.9043400380472099E-2</c:v>
                </c:pt>
                <c:pt idx="945">
                  <c:v>2.8712777199556245E-2</c:v>
                </c:pt>
                <c:pt idx="946">
                  <c:v>2.8942055863429437E-2</c:v>
                </c:pt>
                <c:pt idx="947">
                  <c:v>2.8841529183665084E-2</c:v>
                </c:pt>
                <c:pt idx="948">
                  <c:v>2.8941265213482902E-2</c:v>
                </c:pt>
                <c:pt idx="949">
                  <c:v>2.767270336985609E-2</c:v>
                </c:pt>
                <c:pt idx="950">
                  <c:v>2.9055066935180628E-2</c:v>
                </c:pt>
                <c:pt idx="951">
                  <c:v>2.9037731236100039E-2</c:v>
                </c:pt>
                <c:pt idx="952">
                  <c:v>2.8734103614491607E-2</c:v>
                </c:pt>
                <c:pt idx="953">
                  <c:v>2.9244420096325371E-2</c:v>
                </c:pt>
                <c:pt idx="954">
                  <c:v>2.9155501061082133E-2</c:v>
                </c:pt>
                <c:pt idx="955">
                  <c:v>2.9015110646723585E-2</c:v>
                </c:pt>
                <c:pt idx="956">
                  <c:v>2.7964407833651634E-2</c:v>
                </c:pt>
                <c:pt idx="957">
                  <c:v>2.9071341573038638E-2</c:v>
                </c:pt>
                <c:pt idx="958">
                  <c:v>2.8868980564534501E-2</c:v>
                </c:pt>
                <c:pt idx="959">
                  <c:v>2.8847912786305146E-2</c:v>
                </c:pt>
                <c:pt idx="960">
                  <c:v>2.8824621395690656E-2</c:v>
                </c:pt>
                <c:pt idx="961">
                  <c:v>2.9408553973621673E-2</c:v>
                </c:pt>
                <c:pt idx="962">
                  <c:v>2.9069819791225682E-2</c:v>
                </c:pt>
                <c:pt idx="963">
                  <c:v>2.7813205795751503E-2</c:v>
                </c:pt>
                <c:pt idx="964">
                  <c:v>2.8055435185987448E-2</c:v>
                </c:pt>
                <c:pt idx="965">
                  <c:v>2.9050028665268963E-2</c:v>
                </c:pt>
                <c:pt idx="966">
                  <c:v>2.902134453804198E-2</c:v>
                </c:pt>
                <c:pt idx="967">
                  <c:v>2.9146851045776818E-2</c:v>
                </c:pt>
                <c:pt idx="968">
                  <c:v>2.8724081412820335E-2</c:v>
                </c:pt>
                <c:pt idx="969">
                  <c:v>2.9211432458707109E-2</c:v>
                </c:pt>
                <c:pt idx="970">
                  <c:v>2.7979098644225202E-2</c:v>
                </c:pt>
                <c:pt idx="971">
                  <c:v>2.8887985589550493E-2</c:v>
                </c:pt>
                <c:pt idx="972">
                  <c:v>2.9121450353836648E-2</c:v>
                </c:pt>
                <c:pt idx="973">
                  <c:v>2.9106022896102906E-2</c:v>
                </c:pt>
                <c:pt idx="974">
                  <c:v>2.9016740201050981E-2</c:v>
                </c:pt>
                <c:pt idx="975">
                  <c:v>2.8882446838409292E-2</c:v>
                </c:pt>
                <c:pt idx="976">
                  <c:v>2.9032696237170905E-2</c:v>
                </c:pt>
                <c:pt idx="977">
                  <c:v>2.7664739104407518E-2</c:v>
                </c:pt>
                <c:pt idx="978">
                  <c:v>2.8576561960697258E-2</c:v>
                </c:pt>
                <c:pt idx="979">
                  <c:v>2.9043583497714295E-2</c:v>
                </c:pt>
                <c:pt idx="980">
                  <c:v>2.8935871337200006E-2</c:v>
                </c:pt>
                <c:pt idx="981">
                  <c:v>2.8792178012715459E-2</c:v>
                </c:pt>
                <c:pt idx="982">
                  <c:v>2.9197554361416512E-2</c:v>
                </c:pt>
                <c:pt idx="983">
                  <c:v>2.9223658632847222E-2</c:v>
                </c:pt>
                <c:pt idx="984">
                  <c:v>2.8155426476185651E-2</c:v>
                </c:pt>
                <c:pt idx="985">
                  <c:v>2.8546334971871961E-2</c:v>
                </c:pt>
                <c:pt idx="986">
                  <c:v>2.9305793291916783E-2</c:v>
                </c:pt>
                <c:pt idx="987">
                  <c:v>2.9164130996400875E-2</c:v>
                </c:pt>
                <c:pt idx="988">
                  <c:v>2.9168008080685419E-2</c:v>
                </c:pt>
                <c:pt idx="989">
                  <c:v>2.8913685604324998E-2</c:v>
                </c:pt>
                <c:pt idx="990">
                  <c:v>2.8975823961498517E-2</c:v>
                </c:pt>
                <c:pt idx="991">
                  <c:v>2.7845595370102037E-2</c:v>
                </c:pt>
                <c:pt idx="992">
                  <c:v>2.8733026884039559E-2</c:v>
                </c:pt>
                <c:pt idx="993">
                  <c:v>2.8812597638782116E-2</c:v>
                </c:pt>
                <c:pt idx="994">
                  <c:v>2.8898954938374851E-2</c:v>
                </c:pt>
                <c:pt idx="995">
                  <c:v>2.9074994195501892E-2</c:v>
                </c:pt>
                <c:pt idx="996">
                  <c:v>2.8886422218054892E-2</c:v>
                </c:pt>
                <c:pt idx="997">
                  <c:v>2.9171659926756674E-2</c:v>
                </c:pt>
                <c:pt idx="998">
                  <c:v>2.755492850594431E-2</c:v>
                </c:pt>
                <c:pt idx="999">
                  <c:v>2.8892628983960875E-2</c:v>
                </c:pt>
                <c:pt idx="1000">
                  <c:v>2.880069103018712E-2</c:v>
                </c:pt>
                <c:pt idx="1001">
                  <c:v>2.907533002146212E-2</c:v>
                </c:pt>
                <c:pt idx="1002">
                  <c:v>2.8992118389101346E-2</c:v>
                </c:pt>
                <c:pt idx="1003">
                  <c:v>2.8918413864087399E-2</c:v>
                </c:pt>
                <c:pt idx="1004">
                  <c:v>2.8781403798732733E-2</c:v>
                </c:pt>
                <c:pt idx="1005">
                  <c:v>2.7901305813735927E-2</c:v>
                </c:pt>
                <c:pt idx="1006">
                  <c:v>2.9289490275538493E-2</c:v>
                </c:pt>
                <c:pt idx="1007">
                  <c:v>2.8909670767416244E-2</c:v>
                </c:pt>
                <c:pt idx="1008">
                  <c:v>2.9136578038755561E-2</c:v>
                </c:pt>
                <c:pt idx="1009">
                  <c:v>2.9020759214756019E-2</c:v>
                </c:pt>
                <c:pt idx="1010">
                  <c:v>2.9030630064457406E-2</c:v>
                </c:pt>
                <c:pt idx="1011">
                  <c:v>2.7497542677437172E-2</c:v>
                </c:pt>
                <c:pt idx="1012">
                  <c:v>2.8908724194383981E-2</c:v>
                </c:pt>
                <c:pt idx="1013">
                  <c:v>2.8708476920252281E-2</c:v>
                </c:pt>
                <c:pt idx="1014">
                  <c:v>2.9035541919313252E-2</c:v>
                </c:pt>
                <c:pt idx="1015">
                  <c:v>2.9055775897625133E-2</c:v>
                </c:pt>
                <c:pt idx="1016">
                  <c:v>2.914369361358897E-2</c:v>
                </c:pt>
                <c:pt idx="1017">
                  <c:v>2.7605313018987932E-2</c:v>
                </c:pt>
                <c:pt idx="1018">
                  <c:v>2.9094080560066692E-2</c:v>
                </c:pt>
                <c:pt idx="1019">
                  <c:v>2.8722493320298158E-2</c:v>
                </c:pt>
                <c:pt idx="1020">
                  <c:v>2.8955052386930719E-2</c:v>
                </c:pt>
                <c:pt idx="1021">
                  <c:v>2.8760288536663948E-2</c:v>
                </c:pt>
                <c:pt idx="1022">
                  <c:v>2.8964600898789921E-2</c:v>
                </c:pt>
                <c:pt idx="1023">
                  <c:v>2.7735751027093733E-2</c:v>
                </c:pt>
                <c:pt idx="1024">
                  <c:v>2.8960815236189898E-2</c:v>
                </c:pt>
                <c:pt idx="1025">
                  <c:v>2.8719352491188125E-2</c:v>
                </c:pt>
                <c:pt idx="1026">
                  <c:v>2.905129830361192E-2</c:v>
                </c:pt>
                <c:pt idx="1027">
                  <c:v>2.879730495511992E-2</c:v>
                </c:pt>
                <c:pt idx="1028">
                  <c:v>2.921242470500415E-2</c:v>
                </c:pt>
                <c:pt idx="1029">
                  <c:v>2.7434057652597942E-2</c:v>
                </c:pt>
                <c:pt idx="1030">
                  <c:v>2.8832050951510708E-2</c:v>
                </c:pt>
                <c:pt idx="1031">
                  <c:v>2.9015866629687082E-2</c:v>
                </c:pt>
                <c:pt idx="1032">
                  <c:v>2.8668003459573637E-2</c:v>
                </c:pt>
                <c:pt idx="1033">
                  <c:v>2.9022477802707378E-2</c:v>
                </c:pt>
                <c:pt idx="1034">
                  <c:v>2.762392972398563E-2</c:v>
                </c:pt>
                <c:pt idx="1035">
                  <c:v>2.8739492655490209E-2</c:v>
                </c:pt>
                <c:pt idx="1036">
                  <c:v>2.9164184381931607E-2</c:v>
                </c:pt>
                <c:pt idx="1037">
                  <c:v>2.9160113995078035E-2</c:v>
                </c:pt>
                <c:pt idx="1038">
                  <c:v>2.9002377692512103E-2</c:v>
                </c:pt>
                <c:pt idx="1039">
                  <c:v>2.9039052794309704E-2</c:v>
                </c:pt>
                <c:pt idx="1040">
                  <c:v>2.7494271043081858E-2</c:v>
                </c:pt>
                <c:pt idx="1041">
                  <c:v>2.8813476121923521E-2</c:v>
                </c:pt>
                <c:pt idx="1042">
                  <c:v>2.8859027019363881E-2</c:v>
                </c:pt>
                <c:pt idx="1043">
                  <c:v>2.8829778759341101E-2</c:v>
                </c:pt>
                <c:pt idx="1044">
                  <c:v>2.9254243795683855E-2</c:v>
                </c:pt>
                <c:pt idx="1045">
                  <c:v>2.8890326358952067E-2</c:v>
                </c:pt>
                <c:pt idx="1046">
                  <c:v>2.7773125866602712E-2</c:v>
                </c:pt>
                <c:pt idx="1047">
                  <c:v>2.886877681765539E-2</c:v>
                </c:pt>
                <c:pt idx="1048">
                  <c:v>2.9177957083186615E-2</c:v>
                </c:pt>
                <c:pt idx="1049">
                  <c:v>2.9140967853502928E-2</c:v>
                </c:pt>
                <c:pt idx="1050">
                  <c:v>2.8964256487788591E-2</c:v>
                </c:pt>
                <c:pt idx="1051">
                  <c:v>2.9154184116958422E-2</c:v>
                </c:pt>
                <c:pt idx="1052">
                  <c:v>2.7971165027916269E-2</c:v>
                </c:pt>
                <c:pt idx="1053">
                  <c:v>2.8860151353540166E-2</c:v>
                </c:pt>
                <c:pt idx="1054">
                  <c:v>2.9153914964983499E-2</c:v>
                </c:pt>
                <c:pt idx="1055">
                  <c:v>2.8864312193277765E-2</c:v>
                </c:pt>
                <c:pt idx="1056">
                  <c:v>2.9229047931464788E-2</c:v>
                </c:pt>
                <c:pt idx="1057">
                  <c:v>2.8873486130810855E-2</c:v>
                </c:pt>
                <c:pt idx="1058">
                  <c:v>2.7838168773580856E-2</c:v>
                </c:pt>
                <c:pt idx="1059">
                  <c:v>2.8699314438623062E-2</c:v>
                </c:pt>
                <c:pt idx="1060">
                  <c:v>2.9222743206797103E-2</c:v>
                </c:pt>
                <c:pt idx="1061">
                  <c:v>2.8606662479692173E-2</c:v>
                </c:pt>
                <c:pt idx="1062">
                  <c:v>2.909141420111824E-2</c:v>
                </c:pt>
                <c:pt idx="1063">
                  <c:v>2.9175355370209297E-2</c:v>
                </c:pt>
                <c:pt idx="1064">
                  <c:v>2.7845323131302065E-2</c:v>
                </c:pt>
                <c:pt idx="1065">
                  <c:v>2.888383875156925E-2</c:v>
                </c:pt>
                <c:pt idx="1066">
                  <c:v>2.9079802018717578E-2</c:v>
                </c:pt>
                <c:pt idx="1067">
                  <c:v>2.8939631764038624E-2</c:v>
                </c:pt>
                <c:pt idx="1068">
                  <c:v>2.902762280747687E-2</c:v>
                </c:pt>
                <c:pt idx="1069">
                  <c:v>2.8453734832216089E-2</c:v>
                </c:pt>
                <c:pt idx="1070">
                  <c:v>2.7297173576495384E-2</c:v>
                </c:pt>
                <c:pt idx="1071">
                  <c:v>2.8747425463867743E-2</c:v>
                </c:pt>
                <c:pt idx="1072">
                  <c:v>2.890156424053375E-2</c:v>
                </c:pt>
                <c:pt idx="1073">
                  <c:v>2.8624737999076121E-2</c:v>
                </c:pt>
                <c:pt idx="1074">
                  <c:v>2.8853304562891941E-2</c:v>
                </c:pt>
                <c:pt idx="1075">
                  <c:v>2.8580311702342827E-2</c:v>
                </c:pt>
                <c:pt idx="1076">
                  <c:v>2.7600915492469451E-2</c:v>
                </c:pt>
                <c:pt idx="1077">
                  <c:v>2.8849906244934106E-2</c:v>
                </c:pt>
                <c:pt idx="1078">
                  <c:v>2.8726466475764472E-2</c:v>
                </c:pt>
                <c:pt idx="1079">
                  <c:v>2.8699115416297702E-2</c:v>
                </c:pt>
                <c:pt idx="1080">
                  <c:v>2.9164426601595992E-2</c:v>
                </c:pt>
                <c:pt idx="1081">
                  <c:v>2.8601660501667622E-2</c:v>
                </c:pt>
                <c:pt idx="1082">
                  <c:v>2.7406280477201395E-2</c:v>
                </c:pt>
                <c:pt idx="1083">
                  <c:v>2.8152179290814761E-2</c:v>
                </c:pt>
                <c:pt idx="1084">
                  <c:v>2.8785938077298855E-2</c:v>
                </c:pt>
                <c:pt idx="1085">
                  <c:v>2.8419905666622742E-2</c:v>
                </c:pt>
                <c:pt idx="1086">
                  <c:v>2.8867157243034694E-2</c:v>
                </c:pt>
                <c:pt idx="1087">
                  <c:v>2.873810671366472E-2</c:v>
                </c:pt>
                <c:pt idx="1088">
                  <c:v>2.7395058999564209E-2</c:v>
                </c:pt>
                <c:pt idx="1089">
                  <c:v>2.8582292027090481E-2</c:v>
                </c:pt>
                <c:pt idx="1090">
                  <c:v>2.9045201003800921E-2</c:v>
                </c:pt>
                <c:pt idx="1091">
                  <c:v>2.8624552766841373E-2</c:v>
                </c:pt>
                <c:pt idx="1092">
                  <c:v>2.8788765162062732E-2</c:v>
                </c:pt>
                <c:pt idx="1093">
                  <c:v>2.8640018371873983E-2</c:v>
                </c:pt>
                <c:pt idx="1094">
                  <c:v>2.7628580547246276E-2</c:v>
                </c:pt>
                <c:pt idx="1095">
                  <c:v>2.8637683367040083E-2</c:v>
                </c:pt>
                <c:pt idx="1096">
                  <c:v>2.8724765161342904E-2</c:v>
                </c:pt>
                <c:pt idx="1097">
                  <c:v>2.8709101594345653E-2</c:v>
                </c:pt>
                <c:pt idx="1098">
                  <c:v>2.8946492761639912E-2</c:v>
                </c:pt>
                <c:pt idx="1099">
                  <c:v>2.8816582711334505E-2</c:v>
                </c:pt>
                <c:pt idx="1100">
                  <c:v>2.9095119659351028E-2</c:v>
                </c:pt>
                <c:pt idx="1101">
                  <c:v>2.7601136919812169E-2</c:v>
                </c:pt>
                <c:pt idx="1102">
                  <c:v>2.8743555439832352E-2</c:v>
                </c:pt>
                <c:pt idx="1103">
                  <c:v>2.8793806315851121E-2</c:v>
                </c:pt>
                <c:pt idx="1104">
                  <c:v>2.8536609597508325E-2</c:v>
                </c:pt>
                <c:pt idx="1105">
                  <c:v>2.8868804845290835E-2</c:v>
                </c:pt>
                <c:pt idx="1106">
                  <c:v>2.9124593428481005E-2</c:v>
                </c:pt>
                <c:pt idx="1107">
                  <c:v>2.8793842594796802E-2</c:v>
                </c:pt>
                <c:pt idx="1108">
                  <c:v>2.7091120697187252E-2</c:v>
                </c:pt>
                <c:pt idx="1109">
                  <c:v>2.8603388442782724E-2</c:v>
                </c:pt>
                <c:pt idx="1110">
                  <c:v>2.8738326109950533E-2</c:v>
                </c:pt>
                <c:pt idx="1111">
                  <c:v>2.8769069064604958E-2</c:v>
                </c:pt>
                <c:pt idx="1112">
                  <c:v>2.8599174594176668E-2</c:v>
                </c:pt>
                <c:pt idx="1113">
                  <c:v>2.90490976824151E-2</c:v>
                </c:pt>
                <c:pt idx="1114">
                  <c:v>2.8494927758528809E-2</c:v>
                </c:pt>
                <c:pt idx="1115">
                  <c:v>2.8432479902878251E-2</c:v>
                </c:pt>
                <c:pt idx="1116">
                  <c:v>2.8314227352056302E-2</c:v>
                </c:pt>
                <c:pt idx="1117">
                  <c:v>2.8263471719871879E-2</c:v>
                </c:pt>
                <c:pt idx="1118">
                  <c:v>2.8501029996031883E-2</c:v>
                </c:pt>
                <c:pt idx="1119">
                  <c:v>2.859715510228112E-2</c:v>
                </c:pt>
                <c:pt idx="1120">
                  <c:v>2.7392979305194454E-2</c:v>
                </c:pt>
                <c:pt idx="1121">
                  <c:v>2.8625382048550845E-2</c:v>
                </c:pt>
                <c:pt idx="1122">
                  <c:v>2.8059157550507509E-2</c:v>
                </c:pt>
                <c:pt idx="1123">
                  <c:v>2.8348125836106335E-2</c:v>
                </c:pt>
                <c:pt idx="1124">
                  <c:v>2.8025611692715256E-2</c:v>
                </c:pt>
                <c:pt idx="1125">
                  <c:v>2.8720411587803682E-2</c:v>
                </c:pt>
                <c:pt idx="1126">
                  <c:v>2.8463683560351474E-2</c:v>
                </c:pt>
                <c:pt idx="1127">
                  <c:v>2.7388496210447234E-2</c:v>
                </c:pt>
                <c:pt idx="1128">
                  <c:v>2.8297434183492089E-2</c:v>
                </c:pt>
                <c:pt idx="1129">
                  <c:v>2.8502980949666537E-2</c:v>
                </c:pt>
                <c:pt idx="1130">
                  <c:v>2.8323179341517707E-2</c:v>
                </c:pt>
                <c:pt idx="1131">
                  <c:v>2.8630588477642334E-2</c:v>
                </c:pt>
                <c:pt idx="1132">
                  <c:v>2.8377819466402096E-2</c:v>
                </c:pt>
                <c:pt idx="1133">
                  <c:v>2.8684406530022466E-2</c:v>
                </c:pt>
                <c:pt idx="1134">
                  <c:v>2.7454685373451325E-2</c:v>
                </c:pt>
                <c:pt idx="1135">
                  <c:v>2.8214335623037563E-2</c:v>
                </c:pt>
                <c:pt idx="1136">
                  <c:v>2.8606442873811835E-2</c:v>
                </c:pt>
                <c:pt idx="1137">
                  <c:v>2.8497432698247921E-2</c:v>
                </c:pt>
                <c:pt idx="1138">
                  <c:v>2.8767151955402526E-2</c:v>
                </c:pt>
                <c:pt idx="1139">
                  <c:v>2.8570236347585827E-2</c:v>
                </c:pt>
                <c:pt idx="1140">
                  <c:v>2.8225104627636576E-2</c:v>
                </c:pt>
                <c:pt idx="1141">
                  <c:v>2.7270402507652843E-2</c:v>
                </c:pt>
                <c:pt idx="1142">
                  <c:v>2.8225854333006378E-2</c:v>
                </c:pt>
                <c:pt idx="1143">
                  <c:v>2.82573631591715E-2</c:v>
                </c:pt>
                <c:pt idx="1144">
                  <c:v>2.8317765066480753E-2</c:v>
                </c:pt>
                <c:pt idx="1145">
                  <c:v>2.8229843124655665E-2</c:v>
                </c:pt>
                <c:pt idx="1146">
                  <c:v>2.8170680138557457E-2</c:v>
                </c:pt>
                <c:pt idx="1147">
                  <c:v>2.8508826005007062E-2</c:v>
                </c:pt>
                <c:pt idx="1148">
                  <c:v>2.7277391517509658E-2</c:v>
                </c:pt>
                <c:pt idx="1149">
                  <c:v>2.8093236753440519E-2</c:v>
                </c:pt>
                <c:pt idx="1150">
                  <c:v>2.8316537518223585E-2</c:v>
                </c:pt>
                <c:pt idx="1151">
                  <c:v>2.8214298334675498E-2</c:v>
                </c:pt>
                <c:pt idx="1152">
                  <c:v>2.8412819854541107E-2</c:v>
                </c:pt>
                <c:pt idx="1153">
                  <c:v>2.8137410484582806E-2</c:v>
                </c:pt>
                <c:pt idx="1154">
                  <c:v>2.7958641669579874E-2</c:v>
                </c:pt>
                <c:pt idx="1155">
                  <c:v>2.6803567524623075E-2</c:v>
                </c:pt>
                <c:pt idx="1156">
                  <c:v>2.8043872524556573E-2</c:v>
                </c:pt>
                <c:pt idx="1157">
                  <c:v>2.7799179105301077E-2</c:v>
                </c:pt>
                <c:pt idx="1158">
                  <c:v>2.7838307709350391E-2</c:v>
                </c:pt>
                <c:pt idx="1159">
                  <c:v>2.8201024770440185E-2</c:v>
                </c:pt>
                <c:pt idx="1160">
                  <c:v>2.8273295029332252E-2</c:v>
                </c:pt>
                <c:pt idx="1161">
                  <c:v>2.8140131638286086E-2</c:v>
                </c:pt>
                <c:pt idx="1162">
                  <c:v>2.6811769666773948E-2</c:v>
                </c:pt>
                <c:pt idx="1163">
                  <c:v>2.7912562845793316E-2</c:v>
                </c:pt>
                <c:pt idx="1164">
                  <c:v>2.813423245106849E-2</c:v>
                </c:pt>
                <c:pt idx="1165">
                  <c:v>2.8312941813732413E-2</c:v>
                </c:pt>
                <c:pt idx="1166">
                  <c:v>2.7853249290133306E-2</c:v>
                </c:pt>
                <c:pt idx="1167">
                  <c:v>2.7817060931384231E-2</c:v>
                </c:pt>
                <c:pt idx="1168">
                  <c:v>2.807305486424241E-2</c:v>
                </c:pt>
                <c:pt idx="1169">
                  <c:v>2.7076716333663015E-2</c:v>
                </c:pt>
                <c:pt idx="1170">
                  <c:v>2.7506045745736882E-2</c:v>
                </c:pt>
                <c:pt idx="1171">
                  <c:v>2.7959771887900067E-2</c:v>
                </c:pt>
                <c:pt idx="1172">
                  <c:v>2.7608455964705212E-2</c:v>
                </c:pt>
                <c:pt idx="1173">
                  <c:v>2.7994810240915539E-2</c:v>
                </c:pt>
                <c:pt idx="1174">
                  <c:v>2.7858599674881978E-2</c:v>
                </c:pt>
                <c:pt idx="1175">
                  <c:v>2.7978455316402868E-2</c:v>
                </c:pt>
                <c:pt idx="1176">
                  <c:v>2.6234720031028665E-2</c:v>
                </c:pt>
                <c:pt idx="1177">
                  <c:v>2.7440986614197652E-2</c:v>
                </c:pt>
                <c:pt idx="1178">
                  <c:v>2.7682001102079027E-2</c:v>
                </c:pt>
                <c:pt idx="1179">
                  <c:v>2.7183299166750264E-2</c:v>
                </c:pt>
                <c:pt idx="1180">
                  <c:v>2.7575450693458559E-2</c:v>
                </c:pt>
                <c:pt idx="1181">
                  <c:v>2.7691899316451999E-2</c:v>
                </c:pt>
                <c:pt idx="1182">
                  <c:v>2.7497878175898889E-2</c:v>
                </c:pt>
                <c:pt idx="1183">
                  <c:v>2.6236662706958718E-2</c:v>
                </c:pt>
                <c:pt idx="1184">
                  <c:v>2.7478268211710424E-2</c:v>
                </c:pt>
                <c:pt idx="1185">
                  <c:v>2.7264222986577744E-2</c:v>
                </c:pt>
                <c:pt idx="1186">
                  <c:v>2.7364539375240953E-2</c:v>
                </c:pt>
                <c:pt idx="1187">
                  <c:v>2.7189017927780532E-2</c:v>
                </c:pt>
                <c:pt idx="1188">
                  <c:v>2.7392506430535583E-2</c:v>
                </c:pt>
                <c:pt idx="1189">
                  <c:v>2.7498657969765566E-2</c:v>
                </c:pt>
                <c:pt idx="1190">
                  <c:v>2.6116954238705518E-2</c:v>
                </c:pt>
                <c:pt idx="1191">
                  <c:v>2.7244468924718161E-2</c:v>
                </c:pt>
                <c:pt idx="1192">
                  <c:v>2.7200219991569408E-2</c:v>
                </c:pt>
                <c:pt idx="1193">
                  <c:v>2.7591569203739199E-2</c:v>
                </c:pt>
                <c:pt idx="1194">
                  <c:v>2.6856464536354631E-2</c:v>
                </c:pt>
                <c:pt idx="1195">
                  <c:v>2.7386355235962875E-2</c:v>
                </c:pt>
                <c:pt idx="1196">
                  <c:v>2.7049419829184004E-2</c:v>
                </c:pt>
                <c:pt idx="1197">
                  <c:v>2.5704741052420328E-2</c:v>
                </c:pt>
                <c:pt idx="1198">
                  <c:v>2.7144668248194941E-2</c:v>
                </c:pt>
                <c:pt idx="1199">
                  <c:v>2.7138238519632315E-2</c:v>
                </c:pt>
                <c:pt idx="1200">
                  <c:v>2.7524381635661885E-2</c:v>
                </c:pt>
                <c:pt idx="1201">
                  <c:v>2.7224939133563213E-2</c:v>
                </c:pt>
                <c:pt idx="1202">
                  <c:v>2.7317331967682032E-2</c:v>
                </c:pt>
                <c:pt idx="1203">
                  <c:v>2.7236911636099349E-2</c:v>
                </c:pt>
                <c:pt idx="1204">
                  <c:v>2.5663590957624997E-2</c:v>
                </c:pt>
                <c:pt idx="1205">
                  <c:v>2.6703247374361697E-2</c:v>
                </c:pt>
                <c:pt idx="1206">
                  <c:v>2.7105862562542025E-2</c:v>
                </c:pt>
                <c:pt idx="1207">
                  <c:v>2.6724325318005178E-2</c:v>
                </c:pt>
                <c:pt idx="1208">
                  <c:v>2.726730583329982E-2</c:v>
                </c:pt>
                <c:pt idx="1209">
                  <c:v>2.6714500294704346E-2</c:v>
                </c:pt>
                <c:pt idx="1210">
                  <c:v>2.7022882737668077E-2</c:v>
                </c:pt>
                <c:pt idx="1211">
                  <c:v>2.5412768671943878E-2</c:v>
                </c:pt>
                <c:pt idx="1212">
                  <c:v>2.6136989644757132E-2</c:v>
                </c:pt>
                <c:pt idx="1213">
                  <c:v>2.680928940665368E-2</c:v>
                </c:pt>
                <c:pt idx="1214">
                  <c:v>2.6195371160531795E-2</c:v>
                </c:pt>
                <c:pt idx="1215">
                  <c:v>2.6814649336358239E-2</c:v>
                </c:pt>
                <c:pt idx="1216">
                  <c:v>2.6500796891744782E-2</c:v>
                </c:pt>
                <c:pt idx="1217">
                  <c:v>2.6615308384281063E-2</c:v>
                </c:pt>
                <c:pt idx="1218">
                  <c:v>2.5451886666808345E-2</c:v>
                </c:pt>
                <c:pt idx="1219">
                  <c:v>2.6706536143811948E-2</c:v>
                </c:pt>
                <c:pt idx="1220">
                  <c:v>2.6650166584057593E-2</c:v>
                </c:pt>
                <c:pt idx="1221">
                  <c:v>2.6459862613626955E-2</c:v>
                </c:pt>
                <c:pt idx="1222">
                  <c:v>2.6620464079743181E-2</c:v>
                </c:pt>
                <c:pt idx="1223">
                  <c:v>2.622990150768886E-2</c:v>
                </c:pt>
                <c:pt idx="1224">
                  <c:v>2.6608946797005737E-2</c:v>
                </c:pt>
                <c:pt idx="1225">
                  <c:v>2.4894514176750183E-2</c:v>
                </c:pt>
                <c:pt idx="1226">
                  <c:v>2.6343106328637237E-2</c:v>
                </c:pt>
                <c:pt idx="1227">
                  <c:v>2.6390400997829397E-2</c:v>
                </c:pt>
                <c:pt idx="1228">
                  <c:v>2.6468354887772241E-2</c:v>
                </c:pt>
                <c:pt idx="1229">
                  <c:v>2.6126456630020101E-2</c:v>
                </c:pt>
                <c:pt idx="1230">
                  <c:v>2.6191061131024998E-2</c:v>
                </c:pt>
                <c:pt idx="1231">
                  <c:v>2.6388307609530808E-2</c:v>
                </c:pt>
                <c:pt idx="1232">
                  <c:v>2.4373372150169218E-2</c:v>
                </c:pt>
                <c:pt idx="1233">
                  <c:v>2.6059088596054856E-2</c:v>
                </c:pt>
                <c:pt idx="1234">
                  <c:v>2.5926972422049339E-2</c:v>
                </c:pt>
                <c:pt idx="1235">
                  <c:v>2.6157974147731314E-2</c:v>
                </c:pt>
                <c:pt idx="1236">
                  <c:v>2.5831691534276086E-2</c:v>
                </c:pt>
                <c:pt idx="1237">
                  <c:v>2.5913760988776811E-2</c:v>
                </c:pt>
                <c:pt idx="1238">
                  <c:v>2.5581800843783861E-2</c:v>
                </c:pt>
                <c:pt idx="1239">
                  <c:v>2.4217428384777272E-2</c:v>
                </c:pt>
                <c:pt idx="1240">
                  <c:v>2.5197154556158501E-2</c:v>
                </c:pt>
                <c:pt idx="1241">
                  <c:v>2.5649600727129757E-2</c:v>
                </c:pt>
                <c:pt idx="1242">
                  <c:v>2.5633839233050279E-2</c:v>
                </c:pt>
                <c:pt idx="1243">
                  <c:v>2.564064236133938E-2</c:v>
                </c:pt>
                <c:pt idx="1244">
                  <c:v>2.5180530548678491E-2</c:v>
                </c:pt>
                <c:pt idx="1245">
                  <c:v>2.517412615940854E-2</c:v>
                </c:pt>
                <c:pt idx="1246">
                  <c:v>2.3912560987485173E-2</c:v>
                </c:pt>
                <c:pt idx="1247">
                  <c:v>2.4859241841293924E-2</c:v>
                </c:pt>
                <c:pt idx="1248">
                  <c:v>2.5463194198169652E-2</c:v>
                </c:pt>
                <c:pt idx="1249">
                  <c:v>2.4985767137890268E-2</c:v>
                </c:pt>
                <c:pt idx="1250">
                  <c:v>2.5196254868234479E-2</c:v>
                </c:pt>
                <c:pt idx="1251">
                  <c:v>2.4924501241011771E-2</c:v>
                </c:pt>
                <c:pt idx="1252">
                  <c:v>2.544149421976925E-2</c:v>
                </c:pt>
                <c:pt idx="1253">
                  <c:v>2.3574125058223191E-2</c:v>
                </c:pt>
                <c:pt idx="1254">
                  <c:v>2.4366850232499355E-2</c:v>
                </c:pt>
                <c:pt idx="1255">
                  <c:v>2.4809667618852421E-2</c:v>
                </c:pt>
                <c:pt idx="1256">
                  <c:v>2.4443414272513418E-2</c:v>
                </c:pt>
                <c:pt idx="1257">
                  <c:v>2.5079095121372543E-2</c:v>
                </c:pt>
                <c:pt idx="1258">
                  <c:v>2.497462212307424E-2</c:v>
                </c:pt>
                <c:pt idx="1259">
                  <c:v>2.4647245946122182E-2</c:v>
                </c:pt>
                <c:pt idx="1260">
                  <c:v>2.2474810566492139E-2</c:v>
                </c:pt>
                <c:pt idx="1261">
                  <c:v>2.3482570046799604E-2</c:v>
                </c:pt>
                <c:pt idx="1262">
                  <c:v>2.389320368007394E-2</c:v>
                </c:pt>
                <c:pt idx="1263">
                  <c:v>2.3934781058410695E-2</c:v>
                </c:pt>
                <c:pt idx="1264">
                  <c:v>2.3917797837652986E-2</c:v>
                </c:pt>
                <c:pt idx="1265">
                  <c:v>2.3926546593079138E-2</c:v>
                </c:pt>
                <c:pt idx="1266">
                  <c:v>2.39068931136968E-2</c:v>
                </c:pt>
                <c:pt idx="1267">
                  <c:v>2.2416370669721804E-2</c:v>
                </c:pt>
                <c:pt idx="1268">
                  <c:v>2.3423586366824165E-2</c:v>
                </c:pt>
                <c:pt idx="1269">
                  <c:v>2.3480528623201411E-2</c:v>
                </c:pt>
                <c:pt idx="1270">
                  <c:v>2.3143460956346704E-2</c:v>
                </c:pt>
                <c:pt idx="1271">
                  <c:v>2.3647589448449774E-2</c:v>
                </c:pt>
                <c:pt idx="1272">
                  <c:v>2.3430502224105872E-2</c:v>
                </c:pt>
                <c:pt idx="1273">
                  <c:v>2.3580947377789072E-2</c:v>
                </c:pt>
                <c:pt idx="1274">
                  <c:v>2.1770968781121437E-2</c:v>
                </c:pt>
                <c:pt idx="1275">
                  <c:v>2.3226479146380617E-2</c:v>
                </c:pt>
                <c:pt idx="1276">
                  <c:v>2.3070808395981499E-2</c:v>
                </c:pt>
                <c:pt idx="1277">
                  <c:v>2.2907739488544573E-2</c:v>
                </c:pt>
                <c:pt idx="1278">
                  <c:v>2.28699280960699E-2</c:v>
                </c:pt>
                <c:pt idx="1279">
                  <c:v>2.3083143247755074E-2</c:v>
                </c:pt>
                <c:pt idx="1280">
                  <c:v>2.2775706100808674E-2</c:v>
                </c:pt>
                <c:pt idx="1281">
                  <c:v>2.0974617921913786E-2</c:v>
                </c:pt>
                <c:pt idx="1282">
                  <c:v>2.2376376943093711E-2</c:v>
                </c:pt>
                <c:pt idx="1283">
                  <c:v>2.2337879301663022E-2</c:v>
                </c:pt>
                <c:pt idx="1284">
                  <c:v>2.2277655085072016E-2</c:v>
                </c:pt>
                <c:pt idx="1285">
                  <c:v>2.2606506469343691E-2</c:v>
                </c:pt>
                <c:pt idx="1286">
                  <c:v>2.2596134667762082E-2</c:v>
                </c:pt>
                <c:pt idx="1287">
                  <c:v>2.2245975955341189E-2</c:v>
                </c:pt>
                <c:pt idx="1288">
                  <c:v>2.0646609514587109E-2</c:v>
                </c:pt>
                <c:pt idx="1289">
                  <c:v>2.1730164201328818E-2</c:v>
                </c:pt>
                <c:pt idx="1290">
                  <c:v>2.1814176003550283E-2</c:v>
                </c:pt>
                <c:pt idx="1291">
                  <c:v>2.1445233636748592E-2</c:v>
                </c:pt>
                <c:pt idx="1292">
                  <c:v>2.159828330632755E-2</c:v>
                </c:pt>
                <c:pt idx="1293">
                  <c:v>2.1553852562215259E-2</c:v>
                </c:pt>
                <c:pt idx="1294">
                  <c:v>2.1356344245173353E-2</c:v>
                </c:pt>
                <c:pt idx="1295">
                  <c:v>1.9847265095422971E-2</c:v>
                </c:pt>
                <c:pt idx="1296">
                  <c:v>2.0632039596984193E-2</c:v>
                </c:pt>
                <c:pt idx="1297">
                  <c:v>2.068895962745541E-2</c:v>
                </c:pt>
                <c:pt idx="1298">
                  <c:v>2.0478716720378799E-2</c:v>
                </c:pt>
                <c:pt idx="1299">
                  <c:v>2.0449093385937214E-2</c:v>
                </c:pt>
                <c:pt idx="1300">
                  <c:v>2.0089274132570029E-2</c:v>
                </c:pt>
                <c:pt idx="1301">
                  <c:v>2.0659618298653495E-2</c:v>
                </c:pt>
                <c:pt idx="1302">
                  <c:v>1.8907352990330181E-2</c:v>
                </c:pt>
                <c:pt idx="1303">
                  <c:v>1.9676708267200724E-2</c:v>
                </c:pt>
                <c:pt idx="1304">
                  <c:v>2.0041486976240711E-2</c:v>
                </c:pt>
                <c:pt idx="1305">
                  <c:v>1.9760871660177922E-2</c:v>
                </c:pt>
                <c:pt idx="1306">
                  <c:v>1.9874480501990237E-2</c:v>
                </c:pt>
                <c:pt idx="1307">
                  <c:v>1.9575726971970991E-2</c:v>
                </c:pt>
                <c:pt idx="1308">
                  <c:v>1.7794352617206098E-2</c:v>
                </c:pt>
                <c:pt idx="1309">
                  <c:v>1.9085366429583004E-2</c:v>
                </c:pt>
                <c:pt idx="1310">
                  <c:v>1.9020131728614741E-2</c:v>
                </c:pt>
                <c:pt idx="1311">
                  <c:v>1.9091468601471092E-2</c:v>
                </c:pt>
                <c:pt idx="1312">
                  <c:v>1.8875472262054299E-2</c:v>
                </c:pt>
                <c:pt idx="1313">
                  <c:v>1.9260735449462864E-2</c:v>
                </c:pt>
                <c:pt idx="1314">
                  <c:v>1.730357991447037E-2</c:v>
                </c:pt>
                <c:pt idx="1315">
                  <c:v>1.7685781704389569E-2</c:v>
                </c:pt>
                <c:pt idx="1316">
                  <c:v>1.7658985398571251E-2</c:v>
                </c:pt>
                <c:pt idx="1317">
                  <c:v>1.7862507300295833E-2</c:v>
                </c:pt>
                <c:pt idx="1318">
                  <c:v>1.7922933820603008E-2</c:v>
                </c:pt>
                <c:pt idx="1319">
                  <c:v>1.8138185703754688E-2</c:v>
                </c:pt>
                <c:pt idx="1320">
                  <c:v>1.6312162068727203E-2</c:v>
                </c:pt>
                <c:pt idx="1321">
                  <c:v>1.7142331226782909E-2</c:v>
                </c:pt>
                <c:pt idx="1322">
                  <c:v>1.7083403874646595E-2</c:v>
                </c:pt>
                <c:pt idx="1323">
                  <c:v>1.7039496310941142E-2</c:v>
                </c:pt>
                <c:pt idx="1324">
                  <c:v>1.6947805769466032E-2</c:v>
                </c:pt>
                <c:pt idx="1325">
                  <c:v>1.7153966978699139E-2</c:v>
                </c:pt>
                <c:pt idx="1326">
                  <c:v>1.5780708220138259E-2</c:v>
                </c:pt>
                <c:pt idx="1327">
                  <c:v>1.5947406003997022E-2</c:v>
                </c:pt>
                <c:pt idx="1328">
                  <c:v>1.6496080670185671E-2</c:v>
                </c:pt>
                <c:pt idx="1329">
                  <c:v>1.6048872002528865E-2</c:v>
                </c:pt>
                <c:pt idx="1330">
                  <c:v>1.6277819447123653E-2</c:v>
                </c:pt>
                <c:pt idx="1331">
                  <c:v>1.6443244740208564E-2</c:v>
                </c:pt>
                <c:pt idx="1332">
                  <c:v>1.4628486858256795E-2</c:v>
                </c:pt>
                <c:pt idx="1333">
                  <c:v>1.5411933341294372E-2</c:v>
                </c:pt>
                <c:pt idx="1334">
                  <c:v>1.5726129615587559E-2</c:v>
                </c:pt>
                <c:pt idx="1335">
                  <c:v>1.5498180608189369E-2</c:v>
                </c:pt>
                <c:pt idx="1336">
                  <c:v>1.5549786449418674E-2</c:v>
                </c:pt>
                <c:pt idx="1337">
                  <c:v>1.5222287202308898E-2</c:v>
                </c:pt>
                <c:pt idx="1338">
                  <c:v>1.3579679293248726E-2</c:v>
                </c:pt>
                <c:pt idx="1339">
                  <c:v>1.4335351295329727E-2</c:v>
                </c:pt>
                <c:pt idx="1340">
                  <c:v>1.4341054535574863E-2</c:v>
                </c:pt>
                <c:pt idx="1341">
                  <c:v>1.4151806052381734E-2</c:v>
                </c:pt>
                <c:pt idx="1342">
                  <c:v>1.4206529142305933E-2</c:v>
                </c:pt>
                <c:pt idx="1343">
                  <c:v>1.3790535887985978E-2</c:v>
                </c:pt>
                <c:pt idx="1344">
                  <c:v>1.2638160314066555E-2</c:v>
                </c:pt>
                <c:pt idx="1345">
                  <c:v>1.3569905617531495E-2</c:v>
                </c:pt>
                <c:pt idx="1346">
                  <c:v>1.3670108196719377E-2</c:v>
                </c:pt>
                <c:pt idx="1347">
                  <c:v>1.3419861944341424E-2</c:v>
                </c:pt>
                <c:pt idx="1348">
                  <c:v>1.3241999089793923E-2</c:v>
                </c:pt>
                <c:pt idx="1349">
                  <c:v>1.3122083544843814E-2</c:v>
                </c:pt>
                <c:pt idx="1350">
                  <c:v>1.182163280697722E-2</c:v>
                </c:pt>
                <c:pt idx="1351">
                  <c:v>1.2105302671735265E-2</c:v>
                </c:pt>
                <c:pt idx="1352">
                  <c:v>1.2177164782714238E-2</c:v>
                </c:pt>
                <c:pt idx="1353">
                  <c:v>1.2358589329859129E-2</c:v>
                </c:pt>
                <c:pt idx="1354">
                  <c:v>1.2543870163479466E-2</c:v>
                </c:pt>
                <c:pt idx="1355">
                  <c:v>1.2463762204072783E-2</c:v>
                </c:pt>
                <c:pt idx="1356">
                  <c:v>1.0983083464015121E-2</c:v>
                </c:pt>
                <c:pt idx="1357">
                  <c:v>1.1568746930665856E-2</c:v>
                </c:pt>
                <c:pt idx="1358">
                  <c:v>1.1127670780019555E-2</c:v>
                </c:pt>
                <c:pt idx="1359">
                  <c:v>1.1292046864852369E-2</c:v>
                </c:pt>
                <c:pt idx="1360">
                  <c:v>1.1301784564397389E-2</c:v>
                </c:pt>
                <c:pt idx="1361">
                  <c:v>1.1479641427647846E-2</c:v>
                </c:pt>
                <c:pt idx="1362">
                  <c:v>9.9556833084819465E-3</c:v>
                </c:pt>
                <c:pt idx="1363">
                  <c:v>1.0601353963637164E-2</c:v>
                </c:pt>
                <c:pt idx="1364">
                  <c:v>1.0278706236931901E-2</c:v>
                </c:pt>
                <c:pt idx="1365">
                  <c:v>1.0778166720042998E-2</c:v>
                </c:pt>
                <c:pt idx="1366">
                  <c:v>1.0523165600774684E-2</c:v>
                </c:pt>
                <c:pt idx="1367">
                  <c:v>1.0454738018562533E-2</c:v>
                </c:pt>
                <c:pt idx="1368">
                  <c:v>9.543145356600554E-3</c:v>
                </c:pt>
                <c:pt idx="1369">
                  <c:v>9.6027246015262351E-3</c:v>
                </c:pt>
                <c:pt idx="1370">
                  <c:v>9.8461486862041741E-3</c:v>
                </c:pt>
                <c:pt idx="1371">
                  <c:v>9.955126751524844E-3</c:v>
                </c:pt>
                <c:pt idx="1372">
                  <c:v>9.9584369146772204E-3</c:v>
                </c:pt>
                <c:pt idx="1373">
                  <c:v>9.749523052309075E-3</c:v>
                </c:pt>
                <c:pt idx="1374">
                  <c:v>8.6006669875461246E-3</c:v>
                </c:pt>
                <c:pt idx="1375">
                  <c:v>9.0897079128730903E-3</c:v>
                </c:pt>
                <c:pt idx="1376">
                  <c:v>8.9521221595174911E-3</c:v>
                </c:pt>
                <c:pt idx="1377">
                  <c:v>8.9495863602371654E-3</c:v>
                </c:pt>
                <c:pt idx="1378">
                  <c:v>9.0840293402969507E-3</c:v>
                </c:pt>
                <c:pt idx="1379">
                  <c:v>8.8843622429975785E-3</c:v>
                </c:pt>
                <c:pt idx="1380">
                  <c:v>8.1009736638184525E-3</c:v>
                </c:pt>
                <c:pt idx="1381">
                  <c:v>8.2559135704660929E-3</c:v>
                </c:pt>
                <c:pt idx="1382">
                  <c:v>8.1682437264649511E-3</c:v>
                </c:pt>
                <c:pt idx="1383">
                  <c:v>8.5126865651551469E-3</c:v>
                </c:pt>
                <c:pt idx="1384">
                  <c:v>8.3916181080915218E-3</c:v>
                </c:pt>
                <c:pt idx="1385">
                  <c:v>8.2730877220129704E-3</c:v>
                </c:pt>
                <c:pt idx="1386">
                  <c:v>7.4647861885185837E-3</c:v>
                </c:pt>
                <c:pt idx="1387">
                  <c:v>7.7951033888088361E-3</c:v>
                </c:pt>
                <c:pt idx="1388">
                  <c:v>7.6611763019797472E-3</c:v>
                </c:pt>
                <c:pt idx="1389">
                  <c:v>7.9070250692226205E-3</c:v>
                </c:pt>
                <c:pt idx="1390">
                  <c:v>7.6599208759703091E-3</c:v>
                </c:pt>
                <c:pt idx="1391">
                  <c:v>7.9161147178148494E-3</c:v>
                </c:pt>
                <c:pt idx="1392">
                  <c:v>6.9349837813632914E-3</c:v>
                </c:pt>
                <c:pt idx="1393">
                  <c:v>7.0762753734354127E-3</c:v>
                </c:pt>
                <c:pt idx="1394">
                  <c:v>7.2009042601876459E-3</c:v>
                </c:pt>
                <c:pt idx="1395">
                  <c:v>7.3236759129199159E-3</c:v>
                </c:pt>
                <c:pt idx="1396">
                  <c:v>7.2601935862731158E-3</c:v>
                </c:pt>
                <c:pt idx="1397">
                  <c:v>7.15430452858747E-3</c:v>
                </c:pt>
                <c:pt idx="1398">
                  <c:v>7.2791702537528527E-3</c:v>
                </c:pt>
                <c:pt idx="1399">
                  <c:v>6.2781204444949243E-3</c:v>
                </c:pt>
                <c:pt idx="1400">
                  <c:v>6.4945387378476617E-3</c:v>
                </c:pt>
                <c:pt idx="1401">
                  <c:v>6.6828393891025109E-3</c:v>
                </c:pt>
                <c:pt idx="1402">
                  <c:v>6.6297366989575886E-3</c:v>
                </c:pt>
                <c:pt idx="1403">
                  <c:v>6.6905809665237358E-3</c:v>
                </c:pt>
                <c:pt idx="1404">
                  <c:v>6.4578741938870936E-3</c:v>
                </c:pt>
                <c:pt idx="1405">
                  <c:v>6.4492584569812291E-3</c:v>
                </c:pt>
                <c:pt idx="1406">
                  <c:v>5.9723467632087175E-3</c:v>
                </c:pt>
                <c:pt idx="1407">
                  <c:v>6.1815987415105855E-3</c:v>
                </c:pt>
                <c:pt idx="1408">
                  <c:v>6.084595705361415E-3</c:v>
                </c:pt>
                <c:pt idx="1409">
                  <c:v>5.9882700023113286E-3</c:v>
                </c:pt>
                <c:pt idx="1410">
                  <c:v>6.0121633553798896E-3</c:v>
                </c:pt>
                <c:pt idx="1411">
                  <c:v>5.9556875823148399E-3</c:v>
                </c:pt>
                <c:pt idx="1412">
                  <c:v>6.0010971741981702E-3</c:v>
                </c:pt>
                <c:pt idx="1413">
                  <c:v>5.6153125813087363E-3</c:v>
                </c:pt>
                <c:pt idx="1414">
                  <c:v>5.6997043554928659E-3</c:v>
                </c:pt>
                <c:pt idx="1415">
                  <c:v>5.6638857084828987E-3</c:v>
                </c:pt>
                <c:pt idx="1416">
                  <c:v>5.6535621388808565E-3</c:v>
                </c:pt>
                <c:pt idx="1417">
                  <c:v>5.8627009676714952E-3</c:v>
                </c:pt>
                <c:pt idx="1418">
                  <c:v>5.8381469156746002E-3</c:v>
                </c:pt>
                <c:pt idx="1419">
                  <c:v>5.7218269746891091E-3</c:v>
                </c:pt>
                <c:pt idx="1420">
                  <c:v>5.291446590781252E-3</c:v>
                </c:pt>
                <c:pt idx="1421">
                  <c:v>5.4565436536907165E-3</c:v>
                </c:pt>
                <c:pt idx="1422">
                  <c:v>5.3905439140681487E-3</c:v>
                </c:pt>
                <c:pt idx="1423">
                  <c:v>5.6506295258591122E-3</c:v>
                </c:pt>
                <c:pt idx="1424">
                  <c:v>5.2592050006743489E-3</c:v>
                </c:pt>
                <c:pt idx="1425">
                  <c:v>5.4856816763444579E-3</c:v>
                </c:pt>
                <c:pt idx="1426">
                  <c:v>5.2851237228409972E-3</c:v>
                </c:pt>
                <c:pt idx="1427">
                  <c:v>5.0449501962860372E-3</c:v>
                </c:pt>
                <c:pt idx="1428">
                  <c:v>5.0419467602306608E-3</c:v>
                </c:pt>
                <c:pt idx="1429">
                  <c:v>5.1979519378963406E-3</c:v>
                </c:pt>
                <c:pt idx="1430">
                  <c:v>4.97446197048313E-3</c:v>
                </c:pt>
                <c:pt idx="1431">
                  <c:v>5.1490661730930034E-3</c:v>
                </c:pt>
                <c:pt idx="1432">
                  <c:v>5.2554943605478037E-3</c:v>
                </c:pt>
                <c:pt idx="1433">
                  <c:v>5.1544930016543273E-3</c:v>
                </c:pt>
                <c:pt idx="1434">
                  <c:v>4.8621277961372472E-3</c:v>
                </c:pt>
                <c:pt idx="1435">
                  <c:v>4.9138507386273945E-3</c:v>
                </c:pt>
                <c:pt idx="1436">
                  <c:v>4.9216919580557239E-3</c:v>
                </c:pt>
                <c:pt idx="1437">
                  <c:v>4.905747131956786E-3</c:v>
                </c:pt>
                <c:pt idx="1438">
                  <c:v>4.9558513656587037E-3</c:v>
                </c:pt>
                <c:pt idx="1439">
                  <c:v>4.9646544119150695E-3</c:v>
                </c:pt>
                <c:pt idx="1440">
                  <c:v>4.9174229871540706E-3</c:v>
                </c:pt>
                <c:pt idx="1441">
                  <c:v>4.6293926663750025E-3</c:v>
                </c:pt>
                <c:pt idx="1442">
                  <c:v>4.5079139214213356E-3</c:v>
                </c:pt>
                <c:pt idx="1443">
                  <c:v>4.5974722625234648E-3</c:v>
                </c:pt>
                <c:pt idx="1444">
                  <c:v>4.4796524557621431E-3</c:v>
                </c:pt>
                <c:pt idx="1445">
                  <c:v>4.5679284956510182E-3</c:v>
                </c:pt>
                <c:pt idx="1446">
                  <c:v>4.5155091728456588E-3</c:v>
                </c:pt>
                <c:pt idx="1447">
                  <c:v>4.484820902809889E-3</c:v>
                </c:pt>
                <c:pt idx="1448">
                  <c:v>4.1986265843558376E-3</c:v>
                </c:pt>
                <c:pt idx="1449">
                  <c:v>4.3099708566037018E-3</c:v>
                </c:pt>
                <c:pt idx="1450">
                  <c:v>4.171133218789448E-3</c:v>
                </c:pt>
                <c:pt idx="1451">
                  <c:v>4.4089967417258336E-3</c:v>
                </c:pt>
                <c:pt idx="1452">
                  <c:v>4.3928694339511031E-3</c:v>
                </c:pt>
                <c:pt idx="1453">
                  <c:v>4.3382362341486931E-3</c:v>
                </c:pt>
                <c:pt idx="1454">
                  <c:v>4.4536109082616822E-3</c:v>
                </c:pt>
                <c:pt idx="1455">
                  <c:v>4.0402457305048359E-3</c:v>
                </c:pt>
                <c:pt idx="1456">
                  <c:v>4.2286441566388956E-3</c:v>
                </c:pt>
                <c:pt idx="1457">
                  <c:v>4.104167303323962E-3</c:v>
                </c:pt>
                <c:pt idx="1458">
                  <c:v>4.1308301605430245E-3</c:v>
                </c:pt>
                <c:pt idx="1459">
                  <c:v>4.0607588218340603E-3</c:v>
                </c:pt>
                <c:pt idx="1460">
                  <c:v>4.0921285369009616E-3</c:v>
                </c:pt>
                <c:pt idx="1461">
                  <c:v>4.0715233097466264E-3</c:v>
                </c:pt>
                <c:pt idx="1462">
                  <c:v>3.8452897309944954E-3</c:v>
                </c:pt>
                <c:pt idx="1463">
                  <c:v>3.8097208347854863E-3</c:v>
                </c:pt>
                <c:pt idx="1464">
                  <c:v>3.7494203503696502E-3</c:v>
                </c:pt>
                <c:pt idx="1465">
                  <c:v>3.8706147879365941E-3</c:v>
                </c:pt>
                <c:pt idx="1466">
                  <c:v>3.8787288496867768E-3</c:v>
                </c:pt>
                <c:pt idx="1467">
                  <c:v>3.8096498202220895E-3</c:v>
                </c:pt>
                <c:pt idx="1468">
                  <c:v>3.8567462967280422E-3</c:v>
                </c:pt>
                <c:pt idx="1469">
                  <c:v>3.7280522963857323E-3</c:v>
                </c:pt>
                <c:pt idx="1470">
                  <c:v>3.7163714264211128E-3</c:v>
                </c:pt>
                <c:pt idx="1471">
                  <c:v>3.6040917281163357E-3</c:v>
                </c:pt>
                <c:pt idx="1472">
                  <c:v>3.6303390885177988E-3</c:v>
                </c:pt>
                <c:pt idx="1473">
                  <c:v>3.6601705372395891E-3</c:v>
                </c:pt>
                <c:pt idx="1474">
                  <c:v>3.7159248986680798E-3</c:v>
                </c:pt>
                <c:pt idx="1475">
                  <c:v>3.6347949558304961E-3</c:v>
                </c:pt>
                <c:pt idx="1476">
                  <c:v>3.7144653764496671E-3</c:v>
                </c:pt>
                <c:pt idx="1477">
                  <c:v>3.6347386564179493E-3</c:v>
                </c:pt>
                <c:pt idx="1478">
                  <c:v>3.5975374683035453E-3</c:v>
                </c:pt>
                <c:pt idx="1479">
                  <c:v>3.5479236905030416E-3</c:v>
                </c:pt>
                <c:pt idx="1480">
                  <c:v>3.6531272261172859E-3</c:v>
                </c:pt>
                <c:pt idx="1481">
                  <c:v>3.5646148127418918E-3</c:v>
                </c:pt>
                <c:pt idx="1482">
                  <c:v>3.625308395835487E-3</c:v>
                </c:pt>
                <c:pt idx="1483">
                  <c:v>3.4953318744232542E-3</c:v>
                </c:pt>
                <c:pt idx="1484">
                  <c:v>3.4720814459012032E-3</c:v>
                </c:pt>
                <c:pt idx="1485">
                  <c:v>3.5537221351176502E-3</c:v>
                </c:pt>
                <c:pt idx="1486">
                  <c:v>3.5388933051784866E-3</c:v>
                </c:pt>
                <c:pt idx="1487">
                  <c:v>3.5672412260685372E-3</c:v>
                </c:pt>
                <c:pt idx="1488">
                  <c:v>3.4382151059385046E-3</c:v>
                </c:pt>
                <c:pt idx="1489">
                  <c:v>3.4723220188376484E-3</c:v>
                </c:pt>
                <c:pt idx="1490">
                  <c:v>3.4218432128113041E-3</c:v>
                </c:pt>
                <c:pt idx="1491">
                  <c:v>3.4302740745947779E-3</c:v>
                </c:pt>
                <c:pt idx="1492">
                  <c:v>3.2407603642371375E-3</c:v>
                </c:pt>
                <c:pt idx="1493">
                  <c:v>3.3474012961368107E-3</c:v>
                </c:pt>
                <c:pt idx="1494">
                  <c:v>3.4110196111857847E-3</c:v>
                </c:pt>
                <c:pt idx="1495">
                  <c:v>3.3791317265470426E-3</c:v>
                </c:pt>
                <c:pt idx="1496">
                  <c:v>3.3025528549826969E-3</c:v>
                </c:pt>
                <c:pt idx="1497">
                  <c:v>3.2648004648931886E-3</c:v>
                </c:pt>
                <c:pt idx="1498">
                  <c:v>3.303343795094925E-3</c:v>
                </c:pt>
                <c:pt idx="1499">
                  <c:v>3.4072494754060242E-3</c:v>
                </c:pt>
                <c:pt idx="1500">
                  <c:v>3.3194673533658457E-3</c:v>
                </c:pt>
                <c:pt idx="1501">
                  <c:v>3.3597699997113756E-3</c:v>
                </c:pt>
                <c:pt idx="1502">
                  <c:v>3.1807261722179175E-3</c:v>
                </c:pt>
                <c:pt idx="1503">
                  <c:v>3.3870248746430205E-3</c:v>
                </c:pt>
                <c:pt idx="1504">
                  <c:v>3.3165796746206289E-3</c:v>
                </c:pt>
                <c:pt idx="1505">
                  <c:v>3.3041576812027516E-3</c:v>
                </c:pt>
                <c:pt idx="1506">
                  <c:v>3.295439931923333E-3</c:v>
                </c:pt>
                <c:pt idx="1507">
                  <c:v>3.3351574849671915E-3</c:v>
                </c:pt>
                <c:pt idx="1508">
                  <c:v>3.3491965244293698E-3</c:v>
                </c:pt>
                <c:pt idx="1509">
                  <c:v>3.3272143921933015E-3</c:v>
                </c:pt>
                <c:pt idx="1510">
                  <c:v>3.3348029559876128E-3</c:v>
                </c:pt>
                <c:pt idx="1511">
                  <c:v>3.1930129678594673E-3</c:v>
                </c:pt>
                <c:pt idx="1512">
                  <c:v>3.1807075068849989E-3</c:v>
                </c:pt>
                <c:pt idx="1513">
                  <c:v>3.1901204934827879E-3</c:v>
                </c:pt>
                <c:pt idx="1514">
                  <c:v>3.2698404354333413E-3</c:v>
                </c:pt>
                <c:pt idx="1515">
                  <c:v>3.2065112890599357E-3</c:v>
                </c:pt>
                <c:pt idx="1516">
                  <c:v>3.1652389351157278E-3</c:v>
                </c:pt>
                <c:pt idx="1517">
                  <c:v>3.1028234701098202E-3</c:v>
                </c:pt>
                <c:pt idx="1518">
                  <c:v>3.0894769182911249E-3</c:v>
                </c:pt>
                <c:pt idx="1519">
                  <c:v>3.0753252706933101E-3</c:v>
                </c:pt>
                <c:pt idx="1520">
                  <c:v>2.995430132628772E-3</c:v>
                </c:pt>
                <c:pt idx="1521">
                  <c:v>3.1451744189987521E-3</c:v>
                </c:pt>
                <c:pt idx="1522">
                  <c:v>2.9990735568250766E-3</c:v>
                </c:pt>
                <c:pt idx="1523">
                  <c:v>3.1208557684855986E-3</c:v>
                </c:pt>
                <c:pt idx="1524">
                  <c:v>3.1124946516129909E-3</c:v>
                </c:pt>
                <c:pt idx="1525">
                  <c:v>2.9717006383330608E-3</c:v>
                </c:pt>
                <c:pt idx="1526">
                  <c:v>3.0756388515725294E-3</c:v>
                </c:pt>
                <c:pt idx="1527">
                  <c:v>3.0464514794500959E-3</c:v>
                </c:pt>
                <c:pt idx="1528">
                  <c:v>3.0076160828118874E-3</c:v>
                </c:pt>
                <c:pt idx="1529">
                  <c:v>3.0502028348420563E-3</c:v>
                </c:pt>
                <c:pt idx="1530">
                  <c:v>3.0655705881696789E-3</c:v>
                </c:pt>
                <c:pt idx="1531">
                  <c:v>2.9127672445148833E-3</c:v>
                </c:pt>
                <c:pt idx="1532">
                  <c:v>3.0497918190927299E-3</c:v>
                </c:pt>
                <c:pt idx="1533">
                  <c:v>3.0373702180928317E-3</c:v>
                </c:pt>
                <c:pt idx="1534">
                  <c:v>3.0167889409828921E-3</c:v>
                </c:pt>
                <c:pt idx="1535">
                  <c:v>3.013196415736477E-3</c:v>
                </c:pt>
                <c:pt idx="1536">
                  <c:v>3.0814742035697473E-3</c:v>
                </c:pt>
                <c:pt idx="1537">
                  <c:v>2.9998336554327987E-3</c:v>
                </c:pt>
                <c:pt idx="1538">
                  <c:v>2.9151259323602408E-3</c:v>
                </c:pt>
                <c:pt idx="1539">
                  <c:v>2.9948461719350697E-3</c:v>
                </c:pt>
                <c:pt idx="1540">
                  <c:v>2.9198024517277789E-3</c:v>
                </c:pt>
                <c:pt idx="1541">
                  <c:v>2.8988860124957816E-3</c:v>
                </c:pt>
                <c:pt idx="1542">
                  <c:v>2.9651939113982547E-3</c:v>
                </c:pt>
                <c:pt idx="1543">
                  <c:v>3.0674095797870119E-3</c:v>
                </c:pt>
                <c:pt idx="1544">
                  <c:v>2.9542465386439652E-3</c:v>
                </c:pt>
                <c:pt idx="1545">
                  <c:v>2.9817645675133892E-3</c:v>
                </c:pt>
                <c:pt idx="1546">
                  <c:v>2.9822387882259649E-3</c:v>
                </c:pt>
                <c:pt idx="1547">
                  <c:v>2.9161629788003085E-3</c:v>
                </c:pt>
                <c:pt idx="1548">
                  <c:v>2.9331616541176764E-3</c:v>
                </c:pt>
                <c:pt idx="1549">
                  <c:v>3.0078452716173058E-3</c:v>
                </c:pt>
                <c:pt idx="1550">
                  <c:v>2.9162044537536331E-3</c:v>
                </c:pt>
                <c:pt idx="1551">
                  <c:v>2.9887862929636293E-3</c:v>
                </c:pt>
                <c:pt idx="1552">
                  <c:v>2.9333277910194252E-3</c:v>
                </c:pt>
                <c:pt idx="1553">
                  <c:v>2.9519373371168093E-3</c:v>
                </c:pt>
                <c:pt idx="1554">
                  <c:v>2.8916239873180293E-3</c:v>
                </c:pt>
                <c:pt idx="1555">
                  <c:v>2.9005113803157036E-3</c:v>
                </c:pt>
                <c:pt idx="1556">
                  <c:v>2.8963964788624131E-3</c:v>
                </c:pt>
                <c:pt idx="1557">
                  <c:v>2.9247105803889375E-3</c:v>
                </c:pt>
                <c:pt idx="1558">
                  <c:v>2.9393938413505476E-3</c:v>
                </c:pt>
                <c:pt idx="1559">
                  <c:v>2.8884940701673352E-3</c:v>
                </c:pt>
                <c:pt idx="1560">
                  <c:v>2.7626559752274168E-3</c:v>
                </c:pt>
                <c:pt idx="1561">
                  <c:v>2.8255626218136785E-3</c:v>
                </c:pt>
                <c:pt idx="1562">
                  <c:v>2.7907480165059811E-3</c:v>
                </c:pt>
                <c:pt idx="1563">
                  <c:v>2.8293518357996525E-3</c:v>
                </c:pt>
                <c:pt idx="1564">
                  <c:v>2.8135241672627388E-3</c:v>
                </c:pt>
                <c:pt idx="1565">
                  <c:v>2.9164747438925461E-3</c:v>
                </c:pt>
                <c:pt idx="1566">
                  <c:v>2.8287425777419072E-3</c:v>
                </c:pt>
                <c:pt idx="1567">
                  <c:v>2.9011904257544721E-3</c:v>
                </c:pt>
                <c:pt idx="1568">
                  <c:v>2.8720559090087282E-3</c:v>
                </c:pt>
                <c:pt idx="1569">
                  <c:v>2.8945501459318882E-3</c:v>
                </c:pt>
                <c:pt idx="1570">
                  <c:v>2.8504765065359805E-3</c:v>
                </c:pt>
                <c:pt idx="1571">
                  <c:v>2.8970117623347475E-3</c:v>
                </c:pt>
                <c:pt idx="1572">
                  <c:v>2.844346385573791E-3</c:v>
                </c:pt>
                <c:pt idx="1573">
                  <c:v>2.9982248155398976E-3</c:v>
                </c:pt>
                <c:pt idx="1574">
                  <c:v>2.9255831283723078E-3</c:v>
                </c:pt>
                <c:pt idx="1575">
                  <c:v>2.8620364692897304E-3</c:v>
                </c:pt>
                <c:pt idx="1576">
                  <c:v>2.8927065674299352E-3</c:v>
                </c:pt>
                <c:pt idx="1577">
                  <c:v>2.8431726597010457E-3</c:v>
                </c:pt>
                <c:pt idx="1578">
                  <c:v>2.9189283614154183E-3</c:v>
                </c:pt>
                <c:pt idx="1579">
                  <c:v>2.9342188675261292E-3</c:v>
                </c:pt>
                <c:pt idx="1580">
                  <c:v>2.8644629035869647E-3</c:v>
                </c:pt>
                <c:pt idx="1581">
                  <c:v>2.9320680401940867E-3</c:v>
                </c:pt>
                <c:pt idx="1582">
                  <c:v>2.9640294824880269E-3</c:v>
                </c:pt>
                <c:pt idx="1583">
                  <c:v>2.8970825816040727E-3</c:v>
                </c:pt>
                <c:pt idx="1584">
                  <c:v>2.9434693065357133E-3</c:v>
                </c:pt>
                <c:pt idx="1585">
                  <c:v>2.9392941197393324E-3</c:v>
                </c:pt>
                <c:pt idx="1586">
                  <c:v>2.9700582719632967E-3</c:v>
                </c:pt>
                <c:pt idx="1587">
                  <c:v>2.9156843871680402E-3</c:v>
                </c:pt>
                <c:pt idx="1588">
                  <c:v>2.8127675781658042E-3</c:v>
                </c:pt>
                <c:pt idx="1589">
                  <c:v>2.9933691580161948E-3</c:v>
                </c:pt>
                <c:pt idx="1590">
                  <c:v>2.9179387024585654E-3</c:v>
                </c:pt>
                <c:pt idx="1591">
                  <c:v>2.9626522896490544E-3</c:v>
                </c:pt>
                <c:pt idx="1592">
                  <c:v>2.8586195567961584E-3</c:v>
                </c:pt>
                <c:pt idx="1593">
                  <c:v>2.9687804033363715E-3</c:v>
                </c:pt>
                <c:pt idx="1594">
                  <c:v>2.8728045858667996E-3</c:v>
                </c:pt>
                <c:pt idx="1595">
                  <c:v>2.8807383369190403E-3</c:v>
                </c:pt>
                <c:pt idx="1596">
                  <c:v>2.8428769721584404E-3</c:v>
                </c:pt>
                <c:pt idx="1597">
                  <c:v>2.8756188047800511E-3</c:v>
                </c:pt>
                <c:pt idx="1598">
                  <c:v>2.8759339096284739E-3</c:v>
                </c:pt>
                <c:pt idx="1599">
                  <c:v>2.8967649696074022E-3</c:v>
                </c:pt>
                <c:pt idx="1600">
                  <c:v>2.8209160515854457E-3</c:v>
                </c:pt>
                <c:pt idx="1601">
                  <c:v>2.8758052820778393E-3</c:v>
                </c:pt>
                <c:pt idx="1602">
                  <c:v>2.9223806731988925E-3</c:v>
                </c:pt>
                <c:pt idx="1603">
                  <c:v>2.8217677098767218E-3</c:v>
                </c:pt>
                <c:pt idx="1604">
                  <c:v>2.8506412609956731E-3</c:v>
                </c:pt>
                <c:pt idx="1605">
                  <c:v>2.7419496473937142E-3</c:v>
                </c:pt>
                <c:pt idx="1606">
                  <c:v>2.8062525365150125E-3</c:v>
                </c:pt>
                <c:pt idx="1607">
                  <c:v>2.9018893467669307E-3</c:v>
                </c:pt>
                <c:pt idx="1608">
                  <c:v>2.8438775609687657E-3</c:v>
                </c:pt>
                <c:pt idx="1609">
                  <c:v>2.9766358771485578E-3</c:v>
                </c:pt>
                <c:pt idx="1610">
                  <c:v>3.0076826108718685E-3</c:v>
                </c:pt>
                <c:pt idx="1611">
                  <c:v>2.9675620288057594E-3</c:v>
                </c:pt>
                <c:pt idx="1612">
                  <c:v>2.8833280937558114E-3</c:v>
                </c:pt>
                <c:pt idx="1613">
                  <c:v>2.9365518713894024E-3</c:v>
                </c:pt>
                <c:pt idx="1614">
                  <c:v>2.817731422003682E-3</c:v>
                </c:pt>
                <c:pt idx="1615">
                  <c:v>2.7277743936353657E-3</c:v>
                </c:pt>
                <c:pt idx="1616">
                  <c:v>2.7608901725039883E-3</c:v>
                </c:pt>
                <c:pt idx="1617">
                  <c:v>2.8703540452142662E-3</c:v>
                </c:pt>
                <c:pt idx="1618">
                  <c:v>2.8403406234273898E-3</c:v>
                </c:pt>
                <c:pt idx="1619">
                  <c:v>2.7862076567739293E-3</c:v>
                </c:pt>
                <c:pt idx="1620">
                  <c:v>2.8727024662744912E-3</c:v>
                </c:pt>
                <c:pt idx="1621">
                  <c:v>2.8657709221201872E-3</c:v>
                </c:pt>
                <c:pt idx="1622">
                  <c:v>2.7064828373086105E-3</c:v>
                </c:pt>
                <c:pt idx="1623">
                  <c:v>2.7796122240355279E-3</c:v>
                </c:pt>
                <c:pt idx="1624">
                  <c:v>2.7884606314243629E-3</c:v>
                </c:pt>
                <c:pt idx="1625">
                  <c:v>2.8913192920437835E-3</c:v>
                </c:pt>
                <c:pt idx="1626">
                  <c:v>2.7303415988409654E-3</c:v>
                </c:pt>
                <c:pt idx="1627">
                  <c:v>2.683322540270499E-3</c:v>
                </c:pt>
                <c:pt idx="1628">
                  <c:v>2.7163158029044395E-3</c:v>
                </c:pt>
                <c:pt idx="1629">
                  <c:v>2.812864365277229E-3</c:v>
                </c:pt>
                <c:pt idx="1630">
                  <c:v>2.8200445454743765E-3</c:v>
                </c:pt>
                <c:pt idx="1631">
                  <c:v>2.7421254875714903E-3</c:v>
                </c:pt>
                <c:pt idx="1632">
                  <c:v>2.6883618691727175E-3</c:v>
                </c:pt>
                <c:pt idx="1633">
                  <c:v>2.7225100144340972E-3</c:v>
                </c:pt>
                <c:pt idx="1634">
                  <c:v>2.7085112174292159E-3</c:v>
                </c:pt>
                <c:pt idx="1635">
                  <c:v>2.7867693431205417E-3</c:v>
                </c:pt>
                <c:pt idx="1636">
                  <c:v>2.7532203207570878E-3</c:v>
                </c:pt>
                <c:pt idx="1637">
                  <c:v>2.8863577362751459E-3</c:v>
                </c:pt>
                <c:pt idx="1638">
                  <c:v>2.8556205422370232E-3</c:v>
                </c:pt>
                <c:pt idx="1639">
                  <c:v>2.8239595511470998E-3</c:v>
                </c:pt>
                <c:pt idx="1640">
                  <c:v>2.9438902271829914E-3</c:v>
                </c:pt>
                <c:pt idx="1641">
                  <c:v>2.8640874708912522E-3</c:v>
                </c:pt>
                <c:pt idx="1642">
                  <c:v>2.7536765456745603E-3</c:v>
                </c:pt>
                <c:pt idx="1643">
                  <c:v>2.7796475469976023E-3</c:v>
                </c:pt>
                <c:pt idx="1644">
                  <c:v>2.8127309779159447E-3</c:v>
                </c:pt>
                <c:pt idx="1645">
                  <c:v>2.8570377178648524E-3</c:v>
                </c:pt>
                <c:pt idx="1646">
                  <c:v>2.8301007444531813E-3</c:v>
                </c:pt>
                <c:pt idx="1647">
                  <c:v>2.8684483364373042E-3</c:v>
                </c:pt>
                <c:pt idx="1648">
                  <c:v>2.8385930817896132E-3</c:v>
                </c:pt>
                <c:pt idx="1649">
                  <c:v>2.7852159676350716E-3</c:v>
                </c:pt>
                <c:pt idx="1650">
                  <c:v>2.8137081183014227E-3</c:v>
                </c:pt>
                <c:pt idx="1651">
                  <c:v>2.8207862891545181E-3</c:v>
                </c:pt>
                <c:pt idx="1652">
                  <c:v>2.6972328137200483E-3</c:v>
                </c:pt>
                <c:pt idx="1653">
                  <c:v>2.8432016902048287E-3</c:v>
                </c:pt>
                <c:pt idx="1654">
                  <c:v>2.6967360307329808E-3</c:v>
                </c:pt>
                <c:pt idx="1655">
                  <c:v>2.6832766634302097E-3</c:v>
                </c:pt>
                <c:pt idx="1656">
                  <c:v>2.9085462716617536E-3</c:v>
                </c:pt>
                <c:pt idx="1657">
                  <c:v>2.8604426871113751E-3</c:v>
                </c:pt>
                <c:pt idx="1658">
                  <c:v>2.8553201884677008E-3</c:v>
                </c:pt>
                <c:pt idx="1659">
                  <c:v>2.9140173342022129E-3</c:v>
                </c:pt>
                <c:pt idx="1660">
                  <c:v>2.8697583716182167E-3</c:v>
                </c:pt>
                <c:pt idx="1661">
                  <c:v>2.8522196113256178E-3</c:v>
                </c:pt>
                <c:pt idx="1662">
                  <c:v>2.8555900018281343E-3</c:v>
                </c:pt>
                <c:pt idx="1663">
                  <c:v>2.7998473182421482E-3</c:v>
                </c:pt>
                <c:pt idx="1664">
                  <c:v>2.7489689411489379E-3</c:v>
                </c:pt>
                <c:pt idx="1665">
                  <c:v>2.7957462616670448E-3</c:v>
                </c:pt>
                <c:pt idx="1666">
                  <c:v>2.7434089179619449E-3</c:v>
                </c:pt>
                <c:pt idx="1667">
                  <c:v>2.7991878969941047E-3</c:v>
                </c:pt>
                <c:pt idx="1668">
                  <c:v>2.8827834360939729E-3</c:v>
                </c:pt>
                <c:pt idx="1669">
                  <c:v>2.6835751363930571E-3</c:v>
                </c:pt>
                <c:pt idx="1670">
                  <c:v>2.7471306013798192E-3</c:v>
                </c:pt>
                <c:pt idx="1671">
                  <c:v>2.7699954913903428E-3</c:v>
                </c:pt>
                <c:pt idx="1672">
                  <c:v>2.7683522248622568E-3</c:v>
                </c:pt>
                <c:pt idx="1673">
                  <c:v>2.7591844000593494E-3</c:v>
                </c:pt>
                <c:pt idx="1674">
                  <c:v>2.8335572390899111E-3</c:v>
                </c:pt>
                <c:pt idx="1675">
                  <c:v>2.7444733391653853E-3</c:v>
                </c:pt>
                <c:pt idx="1676">
                  <c:v>2.7550107276579547E-3</c:v>
                </c:pt>
                <c:pt idx="1677">
                  <c:v>2.7326919487046897E-3</c:v>
                </c:pt>
                <c:pt idx="1678">
                  <c:v>2.8272850842762571E-3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219-4FF4-88AB-130D74C46D75}"/>
            </c:ext>
          </c:extLst>
        </c:ser>
        <c:ser>
          <c:idx val="2"/>
          <c:order val="2"/>
          <c:tx>
            <c:v>LM875C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VPTG1!$F$1228:$F$2906</c:f>
              <c:numCache>
                <c:formatCode>General</c:formatCode>
                <c:ptCount val="1679"/>
                <c:pt idx="0">
                  <c:v>-9.1960039138793999</c:v>
                </c:pt>
                <c:pt idx="1">
                  <c:v>-9.1530408859253001</c:v>
                </c:pt>
                <c:pt idx="2">
                  <c:v>-9.1619501113891992</c:v>
                </c:pt>
                <c:pt idx="3">
                  <c:v>-9.1728086471558008</c:v>
                </c:pt>
                <c:pt idx="4">
                  <c:v>-9.2020978927612003</c:v>
                </c:pt>
                <c:pt idx="5">
                  <c:v>-9.2100648880005007</c:v>
                </c:pt>
                <c:pt idx="6">
                  <c:v>-9.2017183303833008</c:v>
                </c:pt>
                <c:pt idx="7">
                  <c:v>-9.2162857055663991</c:v>
                </c:pt>
                <c:pt idx="8">
                  <c:v>-9.2049951553344993</c:v>
                </c:pt>
                <c:pt idx="9">
                  <c:v>-9.1785411834716992</c:v>
                </c:pt>
                <c:pt idx="10">
                  <c:v>-9.1572790145874006</c:v>
                </c:pt>
                <c:pt idx="11">
                  <c:v>-9.1600141525268999</c:v>
                </c:pt>
                <c:pt idx="12">
                  <c:v>-9.1603279113769993</c:v>
                </c:pt>
                <c:pt idx="13">
                  <c:v>-9.1703691482543999</c:v>
                </c:pt>
                <c:pt idx="14">
                  <c:v>-8.9718523025512997</c:v>
                </c:pt>
                <c:pt idx="15">
                  <c:v>-8.9865951538086009</c:v>
                </c:pt>
                <c:pt idx="16">
                  <c:v>-8.9644203186034996</c:v>
                </c:pt>
                <c:pt idx="17">
                  <c:v>-8.9478340148925994</c:v>
                </c:pt>
                <c:pt idx="18">
                  <c:v>-8.9534893035888992</c:v>
                </c:pt>
                <c:pt idx="19">
                  <c:v>-8.9153070449828995</c:v>
                </c:pt>
                <c:pt idx="20">
                  <c:v>-8.9186515808105007</c:v>
                </c:pt>
                <c:pt idx="21">
                  <c:v>-8.8788375854491992</c:v>
                </c:pt>
                <c:pt idx="22">
                  <c:v>-8.8697299957275</c:v>
                </c:pt>
                <c:pt idx="23">
                  <c:v>-8.8890609741211009</c:v>
                </c:pt>
                <c:pt idx="24">
                  <c:v>-8.9156274795531996</c:v>
                </c:pt>
                <c:pt idx="25">
                  <c:v>-8.9081420898437003</c:v>
                </c:pt>
                <c:pt idx="26">
                  <c:v>-8.9084377288818004</c:v>
                </c:pt>
                <c:pt idx="27">
                  <c:v>-8.9397592544556002</c:v>
                </c:pt>
                <c:pt idx="28">
                  <c:v>-8.9005651473999006</c:v>
                </c:pt>
                <c:pt idx="29">
                  <c:v>-8.8498363494872994</c:v>
                </c:pt>
                <c:pt idx="30">
                  <c:v>-8.8962917327881001</c:v>
                </c:pt>
                <c:pt idx="31">
                  <c:v>-8.9008340835571005</c:v>
                </c:pt>
                <c:pt idx="32">
                  <c:v>-8.8986759185790998</c:v>
                </c:pt>
                <c:pt idx="33">
                  <c:v>-8.8875875473021999</c:v>
                </c:pt>
                <c:pt idx="34">
                  <c:v>-8.9006652832031001</c:v>
                </c:pt>
                <c:pt idx="35">
                  <c:v>-8.9192571640015004</c:v>
                </c:pt>
                <c:pt idx="36">
                  <c:v>-8.8908138275146005</c:v>
                </c:pt>
                <c:pt idx="37">
                  <c:v>-8.8583345413208008</c:v>
                </c:pt>
                <c:pt idx="38">
                  <c:v>-8.8992538452147993</c:v>
                </c:pt>
                <c:pt idx="39">
                  <c:v>-8.8831014633178995</c:v>
                </c:pt>
                <c:pt idx="40">
                  <c:v>-8.8969192504883008</c:v>
                </c:pt>
                <c:pt idx="41">
                  <c:v>-8.9325313568115003</c:v>
                </c:pt>
                <c:pt idx="42">
                  <c:v>-8.8952579498290998</c:v>
                </c:pt>
                <c:pt idx="43">
                  <c:v>-8.8925886154175</c:v>
                </c:pt>
                <c:pt idx="44">
                  <c:v>-8.9024362564087003</c:v>
                </c:pt>
                <c:pt idx="45">
                  <c:v>-8.8941612243652006</c:v>
                </c:pt>
                <c:pt idx="46">
                  <c:v>-8.9103364944458008</c:v>
                </c:pt>
                <c:pt idx="47">
                  <c:v>-8.8855333328246999</c:v>
                </c:pt>
                <c:pt idx="48">
                  <c:v>-8.9274644851684997</c:v>
                </c:pt>
                <c:pt idx="49">
                  <c:v>-8.8767967224121005</c:v>
                </c:pt>
                <c:pt idx="50">
                  <c:v>-8.9131984710693004</c:v>
                </c:pt>
                <c:pt idx="51">
                  <c:v>-8.8838968276978001</c:v>
                </c:pt>
                <c:pt idx="52">
                  <c:v>-8.9294509887694993</c:v>
                </c:pt>
                <c:pt idx="53">
                  <c:v>-8.9209051132202006</c:v>
                </c:pt>
                <c:pt idx="54">
                  <c:v>-8.9361915588378995</c:v>
                </c:pt>
                <c:pt idx="55">
                  <c:v>-8.9059305191040004</c:v>
                </c:pt>
                <c:pt idx="56">
                  <c:v>-8.9031763076781996</c:v>
                </c:pt>
                <c:pt idx="57">
                  <c:v>-8.9031429290771005</c:v>
                </c:pt>
                <c:pt idx="58">
                  <c:v>-8.9103479385375994</c:v>
                </c:pt>
                <c:pt idx="59">
                  <c:v>-8.9081344604491992</c:v>
                </c:pt>
                <c:pt idx="60">
                  <c:v>-8.8889951705933008</c:v>
                </c:pt>
                <c:pt idx="61">
                  <c:v>-8.9052848815918004</c:v>
                </c:pt>
                <c:pt idx="62">
                  <c:v>-8.9464969635009997</c:v>
                </c:pt>
                <c:pt idx="63">
                  <c:v>-8.9253759384155007</c:v>
                </c:pt>
                <c:pt idx="64">
                  <c:v>-8.8942937850952006</c:v>
                </c:pt>
                <c:pt idx="65">
                  <c:v>-8.9118900299071999</c:v>
                </c:pt>
                <c:pt idx="66">
                  <c:v>-8.928243637085</c:v>
                </c:pt>
                <c:pt idx="67">
                  <c:v>-8.9082164764403995</c:v>
                </c:pt>
                <c:pt idx="68">
                  <c:v>-8.9456319808959996</c:v>
                </c:pt>
                <c:pt idx="69">
                  <c:v>-8.9164371490478995</c:v>
                </c:pt>
                <c:pt idx="70">
                  <c:v>-8.9402027130127006</c:v>
                </c:pt>
                <c:pt idx="71">
                  <c:v>-8.9127941131591992</c:v>
                </c:pt>
                <c:pt idx="72">
                  <c:v>-8.9208021163940003</c:v>
                </c:pt>
                <c:pt idx="73">
                  <c:v>-8.8898935317993004</c:v>
                </c:pt>
                <c:pt idx="74">
                  <c:v>-8.9142322540283008</c:v>
                </c:pt>
                <c:pt idx="75">
                  <c:v>-8.9237480163574006</c:v>
                </c:pt>
                <c:pt idx="76">
                  <c:v>-8.9368362426758008</c:v>
                </c:pt>
                <c:pt idx="77">
                  <c:v>-8.8920631408690998</c:v>
                </c:pt>
                <c:pt idx="78">
                  <c:v>-8.9065523147583008</c:v>
                </c:pt>
                <c:pt idx="79">
                  <c:v>-8.8978300094603995</c:v>
                </c:pt>
                <c:pt idx="80">
                  <c:v>-8.9149179458618004</c:v>
                </c:pt>
                <c:pt idx="81">
                  <c:v>-8.8905792236328001</c:v>
                </c:pt>
                <c:pt idx="82">
                  <c:v>-8.9174022674561009</c:v>
                </c:pt>
                <c:pt idx="83">
                  <c:v>-8.9255008697509997</c:v>
                </c:pt>
                <c:pt idx="84">
                  <c:v>-8.8828563690186009</c:v>
                </c:pt>
                <c:pt idx="85">
                  <c:v>-8.9056463241577006</c:v>
                </c:pt>
                <c:pt idx="86">
                  <c:v>-8.8966665267943998</c:v>
                </c:pt>
                <c:pt idx="87">
                  <c:v>-8.9181528091431002</c:v>
                </c:pt>
                <c:pt idx="88">
                  <c:v>-8.9197540283203001</c:v>
                </c:pt>
                <c:pt idx="89">
                  <c:v>-8.9465665817261009</c:v>
                </c:pt>
                <c:pt idx="90">
                  <c:v>-8.9484977722168004</c:v>
                </c:pt>
                <c:pt idx="91">
                  <c:v>-8.9266920089721999</c:v>
                </c:pt>
                <c:pt idx="92">
                  <c:v>-8.9137153625487997</c:v>
                </c:pt>
                <c:pt idx="93">
                  <c:v>-8.8718452453612997</c:v>
                </c:pt>
                <c:pt idx="94">
                  <c:v>-8.8779697418212997</c:v>
                </c:pt>
                <c:pt idx="95">
                  <c:v>-8.9130210876465004</c:v>
                </c:pt>
                <c:pt idx="96">
                  <c:v>-8.9044981002808008</c:v>
                </c:pt>
                <c:pt idx="97">
                  <c:v>-8.9384479522705007</c:v>
                </c:pt>
                <c:pt idx="98">
                  <c:v>-8.8940963745116992</c:v>
                </c:pt>
                <c:pt idx="99">
                  <c:v>-8.8927087783812997</c:v>
                </c:pt>
                <c:pt idx="100">
                  <c:v>-8.9077777862549006</c:v>
                </c:pt>
                <c:pt idx="101">
                  <c:v>-8.9084796905518004</c:v>
                </c:pt>
                <c:pt idx="102">
                  <c:v>-8.9017906188965004</c:v>
                </c:pt>
                <c:pt idx="103">
                  <c:v>-8.9227151870728001</c:v>
                </c:pt>
                <c:pt idx="104">
                  <c:v>-8.9093246459961009</c:v>
                </c:pt>
                <c:pt idx="105">
                  <c:v>-8.9200143814087003</c:v>
                </c:pt>
                <c:pt idx="106">
                  <c:v>-8.8922157287597994</c:v>
                </c:pt>
                <c:pt idx="107">
                  <c:v>-8.8972434997559002</c:v>
                </c:pt>
                <c:pt idx="108">
                  <c:v>-8.8926744461059997</c:v>
                </c:pt>
                <c:pt idx="109">
                  <c:v>-8.8938541412353995</c:v>
                </c:pt>
                <c:pt idx="110">
                  <c:v>-8.9203395843506001</c:v>
                </c:pt>
                <c:pt idx="111">
                  <c:v>-8.8642253875731996</c:v>
                </c:pt>
                <c:pt idx="112">
                  <c:v>-8.8651752471924006</c:v>
                </c:pt>
                <c:pt idx="113">
                  <c:v>-8.8950204849243004</c:v>
                </c:pt>
                <c:pt idx="114">
                  <c:v>-8.8965749740600994</c:v>
                </c:pt>
                <c:pt idx="115">
                  <c:v>-8.8906116485596005</c:v>
                </c:pt>
                <c:pt idx="116">
                  <c:v>-8.9025115966796999</c:v>
                </c:pt>
                <c:pt idx="117">
                  <c:v>-8.8349781036377006</c:v>
                </c:pt>
                <c:pt idx="118">
                  <c:v>-8.8619823455811009</c:v>
                </c:pt>
                <c:pt idx="119">
                  <c:v>-8.8282051086425994</c:v>
                </c:pt>
                <c:pt idx="120">
                  <c:v>-8.8719863891602007</c:v>
                </c:pt>
                <c:pt idx="121">
                  <c:v>-8.8727836608887003</c:v>
                </c:pt>
                <c:pt idx="122">
                  <c:v>-8.8908319473266992</c:v>
                </c:pt>
                <c:pt idx="123">
                  <c:v>-8.8577184677124006</c:v>
                </c:pt>
                <c:pt idx="124">
                  <c:v>-8.8505401611328001</c:v>
                </c:pt>
                <c:pt idx="125">
                  <c:v>-8.853048324585</c:v>
                </c:pt>
                <c:pt idx="126">
                  <c:v>-8.8527336120605007</c:v>
                </c:pt>
                <c:pt idx="127">
                  <c:v>-8.8809471130371005</c:v>
                </c:pt>
                <c:pt idx="128">
                  <c:v>-8.8701353073119993</c:v>
                </c:pt>
                <c:pt idx="129">
                  <c:v>-8.8183097839355007</c:v>
                </c:pt>
                <c:pt idx="130">
                  <c:v>-8.8323888778687003</c:v>
                </c:pt>
                <c:pt idx="131">
                  <c:v>-8.8589048385619993</c:v>
                </c:pt>
                <c:pt idx="132">
                  <c:v>-8.8532047271728995</c:v>
                </c:pt>
                <c:pt idx="133">
                  <c:v>-8.8748235702515004</c:v>
                </c:pt>
                <c:pt idx="134">
                  <c:v>-8.8666868209838992</c:v>
                </c:pt>
                <c:pt idx="135">
                  <c:v>-8.8693952560425</c:v>
                </c:pt>
                <c:pt idx="136">
                  <c:v>-8.8521766662597994</c:v>
                </c:pt>
                <c:pt idx="137">
                  <c:v>-8.8500452041625994</c:v>
                </c:pt>
                <c:pt idx="138">
                  <c:v>-8.8642024993896005</c:v>
                </c:pt>
                <c:pt idx="139">
                  <c:v>-8.8688325881958008</c:v>
                </c:pt>
                <c:pt idx="140">
                  <c:v>-8.9033622741699006</c:v>
                </c:pt>
                <c:pt idx="141">
                  <c:v>-8.8529586791991992</c:v>
                </c:pt>
                <c:pt idx="142">
                  <c:v>-8.8645143508911008</c:v>
                </c:pt>
                <c:pt idx="143">
                  <c:v>-8.8508644104003995</c:v>
                </c:pt>
                <c:pt idx="144">
                  <c:v>-8.8595552444458008</c:v>
                </c:pt>
                <c:pt idx="145">
                  <c:v>-8.8746995925903001</c:v>
                </c:pt>
                <c:pt idx="146">
                  <c:v>-8.8572473526000994</c:v>
                </c:pt>
                <c:pt idx="147">
                  <c:v>-8.8639907836913991</c:v>
                </c:pt>
                <c:pt idx="148">
                  <c:v>-8.8420972824096999</c:v>
                </c:pt>
                <c:pt idx="149">
                  <c:v>-8.8503112792968999</c:v>
                </c:pt>
                <c:pt idx="150">
                  <c:v>-8.8547782897949006</c:v>
                </c:pt>
                <c:pt idx="151">
                  <c:v>-8.8563423156737997</c:v>
                </c:pt>
                <c:pt idx="152">
                  <c:v>-8.8851327896118004</c:v>
                </c:pt>
                <c:pt idx="153">
                  <c:v>-8.8724346160888992</c:v>
                </c:pt>
                <c:pt idx="154">
                  <c:v>-8.8571710586547994</c:v>
                </c:pt>
                <c:pt idx="155">
                  <c:v>-8.8170871734618999</c:v>
                </c:pt>
                <c:pt idx="156">
                  <c:v>-8.8508205413818004</c:v>
                </c:pt>
                <c:pt idx="157">
                  <c:v>-8.85182762146</c:v>
                </c:pt>
                <c:pt idx="158">
                  <c:v>-8.8835029602050994</c:v>
                </c:pt>
                <c:pt idx="159">
                  <c:v>-8.8474235534668004</c:v>
                </c:pt>
                <c:pt idx="160">
                  <c:v>-8.8694753646850994</c:v>
                </c:pt>
                <c:pt idx="161">
                  <c:v>-8.8104286193847994</c:v>
                </c:pt>
                <c:pt idx="162">
                  <c:v>-8.8560810089111008</c:v>
                </c:pt>
                <c:pt idx="163">
                  <c:v>-8.8355636596680007</c:v>
                </c:pt>
                <c:pt idx="164">
                  <c:v>-8.8836755752562997</c:v>
                </c:pt>
                <c:pt idx="165">
                  <c:v>-8.8272628784180007</c:v>
                </c:pt>
                <c:pt idx="166">
                  <c:v>-8.8251514434813991</c:v>
                </c:pt>
                <c:pt idx="167">
                  <c:v>-8.8179616928100994</c:v>
                </c:pt>
                <c:pt idx="168">
                  <c:v>-8.8371448516846005</c:v>
                </c:pt>
                <c:pt idx="169">
                  <c:v>-8.8388547897338992</c:v>
                </c:pt>
                <c:pt idx="170">
                  <c:v>-8.8599729537963992</c:v>
                </c:pt>
                <c:pt idx="171">
                  <c:v>-8.8384990692138992</c:v>
                </c:pt>
                <c:pt idx="172">
                  <c:v>-8.7968044281006001</c:v>
                </c:pt>
                <c:pt idx="173">
                  <c:v>-8.8052062988281001</c:v>
                </c:pt>
                <c:pt idx="174">
                  <c:v>-8.8667974472046005</c:v>
                </c:pt>
                <c:pt idx="175">
                  <c:v>-8.8356189727783008</c:v>
                </c:pt>
                <c:pt idx="176">
                  <c:v>-8.8722743988037003</c:v>
                </c:pt>
                <c:pt idx="177">
                  <c:v>-8.8521308898925994</c:v>
                </c:pt>
                <c:pt idx="178">
                  <c:v>-8.8587322235106996</c:v>
                </c:pt>
                <c:pt idx="179">
                  <c:v>-8.8066663742065003</c:v>
                </c:pt>
                <c:pt idx="180">
                  <c:v>-8.8446884155272993</c:v>
                </c:pt>
                <c:pt idx="181">
                  <c:v>-8.8331346511840998</c:v>
                </c:pt>
                <c:pt idx="182">
                  <c:v>-8.8371429443359002</c:v>
                </c:pt>
                <c:pt idx="183">
                  <c:v>-8.8034706115722994</c:v>
                </c:pt>
                <c:pt idx="184">
                  <c:v>-8.8536386489868004</c:v>
                </c:pt>
                <c:pt idx="185">
                  <c:v>-8.8166952133178995</c:v>
                </c:pt>
                <c:pt idx="186">
                  <c:v>-8.8426370620728001</c:v>
                </c:pt>
                <c:pt idx="187">
                  <c:v>-8.8466548919678001</c:v>
                </c:pt>
                <c:pt idx="188">
                  <c:v>-8.8787755966187003</c:v>
                </c:pt>
                <c:pt idx="189">
                  <c:v>-8.8379697799683008</c:v>
                </c:pt>
                <c:pt idx="190">
                  <c:v>-8.8477926254271999</c:v>
                </c:pt>
                <c:pt idx="191">
                  <c:v>-8.8131179809569993</c:v>
                </c:pt>
                <c:pt idx="192">
                  <c:v>-8.8062973022461009</c:v>
                </c:pt>
                <c:pt idx="193">
                  <c:v>-8.8292751312256001</c:v>
                </c:pt>
                <c:pt idx="194">
                  <c:v>-8.8499526977538991</c:v>
                </c:pt>
                <c:pt idx="195">
                  <c:v>-8.8130140304565003</c:v>
                </c:pt>
                <c:pt idx="196">
                  <c:v>-8.8491373062134002</c:v>
                </c:pt>
                <c:pt idx="197">
                  <c:v>-8.8276634216309002</c:v>
                </c:pt>
                <c:pt idx="198">
                  <c:v>-8.8346519470215004</c:v>
                </c:pt>
                <c:pt idx="199">
                  <c:v>-8.880350112915</c:v>
                </c:pt>
                <c:pt idx="200">
                  <c:v>-8.8737592697143999</c:v>
                </c:pt>
                <c:pt idx="201">
                  <c:v>-8.8755264282227007</c:v>
                </c:pt>
                <c:pt idx="202">
                  <c:v>-8.8221921920775994</c:v>
                </c:pt>
                <c:pt idx="203">
                  <c:v>-8.8188352584838992</c:v>
                </c:pt>
                <c:pt idx="204">
                  <c:v>-8.8215942382812003</c:v>
                </c:pt>
                <c:pt idx="205">
                  <c:v>-8.8349294662475994</c:v>
                </c:pt>
                <c:pt idx="206">
                  <c:v>-8.84690284729</c:v>
                </c:pt>
                <c:pt idx="207">
                  <c:v>-8.8313179016112997</c:v>
                </c:pt>
                <c:pt idx="208">
                  <c:v>-8.8789978027343999</c:v>
                </c:pt>
                <c:pt idx="209">
                  <c:v>-8.8618507385253995</c:v>
                </c:pt>
                <c:pt idx="210">
                  <c:v>-8.8801574707031001</c:v>
                </c:pt>
                <c:pt idx="211">
                  <c:v>-8.8670206069946005</c:v>
                </c:pt>
                <c:pt idx="212">
                  <c:v>-8.8556413650512997</c:v>
                </c:pt>
                <c:pt idx="213">
                  <c:v>-8.8478584289550994</c:v>
                </c:pt>
                <c:pt idx="214">
                  <c:v>-8.8643474578856996</c:v>
                </c:pt>
                <c:pt idx="215">
                  <c:v>-8.8937854766846005</c:v>
                </c:pt>
                <c:pt idx="216">
                  <c:v>-8.8586015701293999</c:v>
                </c:pt>
                <c:pt idx="217">
                  <c:v>-8.8168249130249006</c:v>
                </c:pt>
                <c:pt idx="218">
                  <c:v>-8.8617753982543999</c:v>
                </c:pt>
                <c:pt idx="219">
                  <c:v>-8.8197994232178001</c:v>
                </c:pt>
                <c:pt idx="220">
                  <c:v>-8.8465347290038991</c:v>
                </c:pt>
                <c:pt idx="221">
                  <c:v>-8.8293190002440998</c:v>
                </c:pt>
                <c:pt idx="222">
                  <c:v>-8.8765859603881996</c:v>
                </c:pt>
                <c:pt idx="223">
                  <c:v>-8.8414468765259002</c:v>
                </c:pt>
                <c:pt idx="224">
                  <c:v>-8.8352098464965998</c:v>
                </c:pt>
                <c:pt idx="225">
                  <c:v>-8.8193378448486008</c:v>
                </c:pt>
                <c:pt idx="226">
                  <c:v>-8.8214530944824006</c:v>
                </c:pt>
                <c:pt idx="227">
                  <c:v>-8.8120718002318998</c:v>
                </c:pt>
                <c:pt idx="228">
                  <c:v>-8.8317804336547994</c:v>
                </c:pt>
                <c:pt idx="229">
                  <c:v>-8.8522577285766992</c:v>
                </c:pt>
                <c:pt idx="230">
                  <c:v>-8.8108825683593999</c:v>
                </c:pt>
                <c:pt idx="231">
                  <c:v>-8.7683916091918999</c:v>
                </c:pt>
                <c:pt idx="232">
                  <c:v>-8.8049621582031001</c:v>
                </c:pt>
                <c:pt idx="233">
                  <c:v>-8.8178701400756996</c:v>
                </c:pt>
                <c:pt idx="234">
                  <c:v>-8.7917985916137997</c:v>
                </c:pt>
                <c:pt idx="235">
                  <c:v>-8.8435907363891992</c:v>
                </c:pt>
                <c:pt idx="236">
                  <c:v>-8.8420848846436009</c:v>
                </c:pt>
                <c:pt idx="237">
                  <c:v>-8.7892656326293999</c:v>
                </c:pt>
                <c:pt idx="238">
                  <c:v>-8.7708787918090998</c:v>
                </c:pt>
                <c:pt idx="239">
                  <c:v>-8.7833604812621999</c:v>
                </c:pt>
                <c:pt idx="240">
                  <c:v>-8.7784023284912003</c:v>
                </c:pt>
                <c:pt idx="241">
                  <c:v>-8.7507801055908008</c:v>
                </c:pt>
                <c:pt idx="242">
                  <c:v>-8.7958641052246005</c:v>
                </c:pt>
                <c:pt idx="243">
                  <c:v>-8.8036985397338992</c:v>
                </c:pt>
                <c:pt idx="244">
                  <c:v>-8.8036985397338992</c:v>
                </c:pt>
                <c:pt idx="245">
                  <c:v>-8.7153091430663991</c:v>
                </c:pt>
                <c:pt idx="246">
                  <c:v>-8.7047929763793999</c:v>
                </c:pt>
                <c:pt idx="247">
                  <c:v>-8.7183027267456001</c:v>
                </c:pt>
                <c:pt idx="248">
                  <c:v>-8.7292633056640998</c:v>
                </c:pt>
                <c:pt idx="249">
                  <c:v>-8.7714252471924006</c:v>
                </c:pt>
                <c:pt idx="250">
                  <c:v>-8.7714252471924006</c:v>
                </c:pt>
                <c:pt idx="251">
                  <c:v>-8.7367086410521999</c:v>
                </c:pt>
                <c:pt idx="252">
                  <c:v>-8.7278690338134997</c:v>
                </c:pt>
                <c:pt idx="253">
                  <c:v>-8.7243318557738991</c:v>
                </c:pt>
                <c:pt idx="254">
                  <c:v>-8.7243318557738991</c:v>
                </c:pt>
                <c:pt idx="255">
                  <c:v>-8.7073030471802007</c:v>
                </c:pt>
                <c:pt idx="256">
                  <c:v>-8.6815004348755007</c:v>
                </c:pt>
                <c:pt idx="257">
                  <c:v>-8.7104225158690998</c:v>
                </c:pt>
                <c:pt idx="258">
                  <c:v>-8.7404603958130007</c:v>
                </c:pt>
                <c:pt idx="259">
                  <c:v>-8.6587734222412003</c:v>
                </c:pt>
                <c:pt idx="260">
                  <c:v>-8.6710901260375994</c:v>
                </c:pt>
                <c:pt idx="261">
                  <c:v>-8.6414203643799006</c:v>
                </c:pt>
                <c:pt idx="262">
                  <c:v>-8.6629266738891992</c:v>
                </c:pt>
                <c:pt idx="263">
                  <c:v>-8.6838846206665004</c:v>
                </c:pt>
                <c:pt idx="264">
                  <c:v>-8.6673450469971005</c:v>
                </c:pt>
                <c:pt idx="265">
                  <c:v>-8.6659021377562997</c:v>
                </c:pt>
                <c:pt idx="266">
                  <c:v>-8.6814746856688991</c:v>
                </c:pt>
                <c:pt idx="267">
                  <c:v>-8.6211910247803001</c:v>
                </c:pt>
                <c:pt idx="268">
                  <c:v>-8.6542835235596005</c:v>
                </c:pt>
                <c:pt idx="269">
                  <c:v>-8.6083440780640004</c:v>
                </c:pt>
                <c:pt idx="270">
                  <c:v>-8.6527242660521999</c:v>
                </c:pt>
                <c:pt idx="271">
                  <c:v>-8.6714544296265004</c:v>
                </c:pt>
                <c:pt idx="272">
                  <c:v>-8.6710891723633008</c:v>
                </c:pt>
                <c:pt idx="273">
                  <c:v>-8.6234359741211009</c:v>
                </c:pt>
                <c:pt idx="274">
                  <c:v>-8.6100244522094993</c:v>
                </c:pt>
                <c:pt idx="275">
                  <c:v>-8.5940389633178995</c:v>
                </c:pt>
                <c:pt idx="276">
                  <c:v>-8.6146764755249006</c:v>
                </c:pt>
                <c:pt idx="277">
                  <c:v>-8.5716190338134997</c:v>
                </c:pt>
                <c:pt idx="278">
                  <c:v>-8.5887126922606996</c:v>
                </c:pt>
                <c:pt idx="279">
                  <c:v>-8.6195211410521999</c:v>
                </c:pt>
                <c:pt idx="280">
                  <c:v>-8.6268901824950994</c:v>
                </c:pt>
                <c:pt idx="281">
                  <c:v>-8.6125850677490003</c:v>
                </c:pt>
                <c:pt idx="282">
                  <c:v>-8.5950784683228001</c:v>
                </c:pt>
                <c:pt idx="283">
                  <c:v>-8.5865964889525994</c:v>
                </c:pt>
                <c:pt idx="284">
                  <c:v>-8.5949687957763992</c:v>
                </c:pt>
                <c:pt idx="285">
                  <c:v>-8.5897006988525</c:v>
                </c:pt>
                <c:pt idx="286">
                  <c:v>-8.6479520797728995</c:v>
                </c:pt>
                <c:pt idx="287">
                  <c:v>-8.5276222229003995</c:v>
                </c:pt>
                <c:pt idx="288">
                  <c:v>-8.5640316009521005</c:v>
                </c:pt>
                <c:pt idx="289">
                  <c:v>-8.5811643600463992</c:v>
                </c:pt>
                <c:pt idx="290">
                  <c:v>-8.5276403427124006</c:v>
                </c:pt>
                <c:pt idx="291">
                  <c:v>-8.5900650024413991</c:v>
                </c:pt>
                <c:pt idx="292">
                  <c:v>-8.5788936614990003</c:v>
                </c:pt>
                <c:pt idx="293">
                  <c:v>-8.5985527038574006</c:v>
                </c:pt>
                <c:pt idx="294">
                  <c:v>-8.5985527038574006</c:v>
                </c:pt>
                <c:pt idx="295">
                  <c:v>-8.5263147354125994</c:v>
                </c:pt>
                <c:pt idx="296">
                  <c:v>-8.4702091217040998</c:v>
                </c:pt>
                <c:pt idx="297">
                  <c:v>-8.4844570159912003</c:v>
                </c:pt>
                <c:pt idx="298">
                  <c:v>-8.5036125183105007</c:v>
                </c:pt>
                <c:pt idx="299">
                  <c:v>-8.5250167846680007</c:v>
                </c:pt>
                <c:pt idx="300">
                  <c:v>-8.5508947372437003</c:v>
                </c:pt>
                <c:pt idx="301">
                  <c:v>-8.4593925476074006</c:v>
                </c:pt>
                <c:pt idx="302">
                  <c:v>-8.4682140350341992</c:v>
                </c:pt>
                <c:pt idx="303">
                  <c:v>-8.4734258651733008</c:v>
                </c:pt>
                <c:pt idx="304">
                  <c:v>-8.4800138473511009</c:v>
                </c:pt>
                <c:pt idx="305">
                  <c:v>-8.4823923110962003</c:v>
                </c:pt>
                <c:pt idx="306">
                  <c:v>-8.4489116668700994</c:v>
                </c:pt>
                <c:pt idx="307">
                  <c:v>-8.4688835144043004</c:v>
                </c:pt>
                <c:pt idx="308">
                  <c:v>-8.4810199737549006</c:v>
                </c:pt>
                <c:pt idx="309">
                  <c:v>-8.4510450363159002</c:v>
                </c:pt>
                <c:pt idx="310">
                  <c:v>-8.4441976547240998</c:v>
                </c:pt>
                <c:pt idx="311">
                  <c:v>-8.4559259414672994</c:v>
                </c:pt>
                <c:pt idx="312">
                  <c:v>-8.4605293273925994</c:v>
                </c:pt>
                <c:pt idx="313">
                  <c:v>-8.4671125411987003</c:v>
                </c:pt>
                <c:pt idx="314">
                  <c:v>-8.4621438980103001</c:v>
                </c:pt>
                <c:pt idx="315">
                  <c:v>-8.379903793335</c:v>
                </c:pt>
                <c:pt idx="316">
                  <c:v>-8.3665752410888992</c:v>
                </c:pt>
                <c:pt idx="317">
                  <c:v>-8.39515209198</c:v>
                </c:pt>
                <c:pt idx="318">
                  <c:v>-8.3734331130981001</c:v>
                </c:pt>
                <c:pt idx="319">
                  <c:v>-8.3808250427246005</c:v>
                </c:pt>
                <c:pt idx="320">
                  <c:v>-8.4214735031128001</c:v>
                </c:pt>
                <c:pt idx="321">
                  <c:v>-8.4345855712890998</c:v>
                </c:pt>
                <c:pt idx="322">
                  <c:v>-8.3817777633666992</c:v>
                </c:pt>
                <c:pt idx="323">
                  <c:v>-8.3166580200194993</c:v>
                </c:pt>
                <c:pt idx="324">
                  <c:v>-8.3451375961303995</c:v>
                </c:pt>
                <c:pt idx="325">
                  <c:v>-8.3506011962890998</c:v>
                </c:pt>
                <c:pt idx="326">
                  <c:v>-8.3030319213866992</c:v>
                </c:pt>
                <c:pt idx="327">
                  <c:v>-8.3224010467528995</c:v>
                </c:pt>
                <c:pt idx="328">
                  <c:v>-8.3561468124390004</c:v>
                </c:pt>
                <c:pt idx="329">
                  <c:v>-8.2932901382446005</c:v>
                </c:pt>
                <c:pt idx="330">
                  <c:v>-8.2864856719971005</c:v>
                </c:pt>
                <c:pt idx="331">
                  <c:v>-8.2771224975586009</c:v>
                </c:pt>
                <c:pt idx="332">
                  <c:v>-8.2828464508056996</c:v>
                </c:pt>
                <c:pt idx="333">
                  <c:v>-8.2947397232056002</c:v>
                </c:pt>
                <c:pt idx="334">
                  <c:v>-8.2952051162719993</c:v>
                </c:pt>
                <c:pt idx="335">
                  <c:v>-8.2913475036621005</c:v>
                </c:pt>
                <c:pt idx="336">
                  <c:v>-8.2656717300415004</c:v>
                </c:pt>
                <c:pt idx="337">
                  <c:v>-8.2184219360352007</c:v>
                </c:pt>
                <c:pt idx="338">
                  <c:v>-8.2254571914672994</c:v>
                </c:pt>
                <c:pt idx="339">
                  <c:v>-8.2158346176146999</c:v>
                </c:pt>
                <c:pt idx="340">
                  <c:v>-8.2566328048706001</c:v>
                </c:pt>
                <c:pt idx="341">
                  <c:v>-8.2646102905272993</c:v>
                </c:pt>
                <c:pt idx="342">
                  <c:v>-8.2569694519043004</c:v>
                </c:pt>
                <c:pt idx="343">
                  <c:v>-8.1969490051269993</c:v>
                </c:pt>
                <c:pt idx="344">
                  <c:v>-8.1828479766846005</c:v>
                </c:pt>
                <c:pt idx="345">
                  <c:v>-8.1769714355468999</c:v>
                </c:pt>
                <c:pt idx="346">
                  <c:v>-8.1785774230956996</c:v>
                </c:pt>
                <c:pt idx="347">
                  <c:v>-8.1815166473388992</c:v>
                </c:pt>
                <c:pt idx="348">
                  <c:v>-8.2073574066162003</c:v>
                </c:pt>
                <c:pt idx="349">
                  <c:v>-8.2047872543334996</c:v>
                </c:pt>
                <c:pt idx="350">
                  <c:v>-8.1655187606812003</c:v>
                </c:pt>
                <c:pt idx="351">
                  <c:v>-8.1563796997069993</c:v>
                </c:pt>
                <c:pt idx="352">
                  <c:v>-8.1312675476074006</c:v>
                </c:pt>
                <c:pt idx="353">
                  <c:v>-8.1737413406371999</c:v>
                </c:pt>
                <c:pt idx="354">
                  <c:v>-8.1819763183593999</c:v>
                </c:pt>
                <c:pt idx="355">
                  <c:v>-8.1798353195190003</c:v>
                </c:pt>
                <c:pt idx="356">
                  <c:v>-8.1873350143433008</c:v>
                </c:pt>
                <c:pt idx="357">
                  <c:v>-8.1010551452637003</c:v>
                </c:pt>
                <c:pt idx="358">
                  <c:v>-8.1083650588988991</c:v>
                </c:pt>
                <c:pt idx="359">
                  <c:v>-8.0995540618896005</c:v>
                </c:pt>
                <c:pt idx="360">
                  <c:v>-8.1158723831177007</c:v>
                </c:pt>
                <c:pt idx="361">
                  <c:v>-8.0761747360228995</c:v>
                </c:pt>
                <c:pt idx="362">
                  <c:v>-8.1464624404906996</c:v>
                </c:pt>
                <c:pt idx="363">
                  <c:v>-8.1348905563353995</c:v>
                </c:pt>
                <c:pt idx="364">
                  <c:v>-8.0029458999634002</c:v>
                </c:pt>
                <c:pt idx="365">
                  <c:v>-8.0157499313353995</c:v>
                </c:pt>
                <c:pt idx="366">
                  <c:v>-8.0152044296265004</c:v>
                </c:pt>
                <c:pt idx="367">
                  <c:v>-8.0034637451171999</c:v>
                </c:pt>
                <c:pt idx="368">
                  <c:v>-8.0509109497069993</c:v>
                </c:pt>
                <c:pt idx="369">
                  <c:v>-8.0589246749878001</c:v>
                </c:pt>
                <c:pt idx="370">
                  <c:v>-8.0260171890259002</c:v>
                </c:pt>
                <c:pt idx="371">
                  <c:v>-7.9755029678345002</c:v>
                </c:pt>
                <c:pt idx="372">
                  <c:v>-7.9584493637084996</c:v>
                </c:pt>
                <c:pt idx="373">
                  <c:v>-7.9638781547545996</c:v>
                </c:pt>
                <c:pt idx="374">
                  <c:v>-7.9811244010925</c:v>
                </c:pt>
                <c:pt idx="375">
                  <c:v>-7.9807391166687003</c:v>
                </c:pt>
                <c:pt idx="376">
                  <c:v>-7.9919285774231001</c:v>
                </c:pt>
                <c:pt idx="377">
                  <c:v>-7.9985232353209996</c:v>
                </c:pt>
                <c:pt idx="378">
                  <c:v>-7.9457159042357999</c:v>
                </c:pt>
                <c:pt idx="379">
                  <c:v>-7.9382920265198003</c:v>
                </c:pt>
                <c:pt idx="380">
                  <c:v>-7.8781800270081002</c:v>
                </c:pt>
                <c:pt idx="381">
                  <c:v>-7.8912796974181996</c:v>
                </c:pt>
                <c:pt idx="382">
                  <c:v>-7.9259028434753001</c:v>
                </c:pt>
                <c:pt idx="383">
                  <c:v>-7.9136605262756001</c:v>
                </c:pt>
                <c:pt idx="384">
                  <c:v>-7.9375200271606001</c:v>
                </c:pt>
                <c:pt idx="385">
                  <c:v>-7.8806066513062003</c:v>
                </c:pt>
                <c:pt idx="386">
                  <c:v>-7.8397006988525</c:v>
                </c:pt>
                <c:pt idx="387">
                  <c:v>-7.8423557281493999</c:v>
                </c:pt>
                <c:pt idx="388">
                  <c:v>-7.8035244941710999</c:v>
                </c:pt>
                <c:pt idx="389">
                  <c:v>-7.8468947410584002</c:v>
                </c:pt>
                <c:pt idx="390">
                  <c:v>-7.8481001853943004</c:v>
                </c:pt>
                <c:pt idx="391">
                  <c:v>-7.8677077293395996</c:v>
                </c:pt>
                <c:pt idx="392">
                  <c:v>-7.7766866683959996</c:v>
                </c:pt>
                <c:pt idx="393">
                  <c:v>-7.7844915390015004</c:v>
                </c:pt>
                <c:pt idx="394">
                  <c:v>-7.7889976501465004</c:v>
                </c:pt>
                <c:pt idx="395">
                  <c:v>-7.7390542030334002</c:v>
                </c:pt>
                <c:pt idx="396">
                  <c:v>-7.7426815032959002</c:v>
                </c:pt>
                <c:pt idx="397">
                  <c:v>-7.7688050270081002</c:v>
                </c:pt>
                <c:pt idx="398">
                  <c:v>-7.7884874343871999</c:v>
                </c:pt>
                <c:pt idx="399">
                  <c:v>-7.7204456329345996</c:v>
                </c:pt>
                <c:pt idx="400">
                  <c:v>-7.7030878067017001</c:v>
                </c:pt>
                <c:pt idx="401">
                  <c:v>-7.6908831596375</c:v>
                </c:pt>
                <c:pt idx="402">
                  <c:v>-7.6885919570923003</c:v>
                </c:pt>
                <c:pt idx="403">
                  <c:v>-7.7016878128051998</c:v>
                </c:pt>
                <c:pt idx="404">
                  <c:v>-7.638162612915</c:v>
                </c:pt>
                <c:pt idx="405">
                  <c:v>-7.6509890556334996</c:v>
                </c:pt>
                <c:pt idx="406">
                  <c:v>-7.3572726249695002</c:v>
                </c:pt>
                <c:pt idx="407">
                  <c:v>-7.3546581268311</c:v>
                </c:pt>
                <c:pt idx="408">
                  <c:v>-7.3559260368346999</c:v>
                </c:pt>
                <c:pt idx="409">
                  <c:v>-7.3394694328307999</c:v>
                </c:pt>
                <c:pt idx="410">
                  <c:v>-7.3648066520690998</c:v>
                </c:pt>
                <c:pt idx="411">
                  <c:v>-7.3272542953490998</c:v>
                </c:pt>
                <c:pt idx="412">
                  <c:v>-7.1105542182921999</c:v>
                </c:pt>
                <c:pt idx="413">
                  <c:v>-7.1001543998718004</c:v>
                </c:pt>
                <c:pt idx="414">
                  <c:v>-7.0858149528503001</c:v>
                </c:pt>
                <c:pt idx="415">
                  <c:v>-7.0854382514954004</c:v>
                </c:pt>
                <c:pt idx="416">
                  <c:v>-7.1162157058715998</c:v>
                </c:pt>
                <c:pt idx="417">
                  <c:v>-7.0715398788451997</c:v>
                </c:pt>
                <c:pt idx="418">
                  <c:v>-6.9775085449218999</c:v>
                </c:pt>
                <c:pt idx="419">
                  <c:v>-6.8979835510254004</c:v>
                </c:pt>
                <c:pt idx="420">
                  <c:v>-6.8700175285339</c:v>
                </c:pt>
                <c:pt idx="421">
                  <c:v>-6.9170894622803001</c:v>
                </c:pt>
                <c:pt idx="422">
                  <c:v>-6.9136037826537997</c:v>
                </c:pt>
                <c:pt idx="423">
                  <c:v>-6.9298076629639001</c:v>
                </c:pt>
                <c:pt idx="424">
                  <c:v>-6.8111734390259002</c:v>
                </c:pt>
                <c:pt idx="425">
                  <c:v>-6.8030142784118999</c:v>
                </c:pt>
                <c:pt idx="426">
                  <c:v>-6.7807083129882999</c:v>
                </c:pt>
                <c:pt idx="427">
                  <c:v>-6.6964106559753001</c:v>
                </c:pt>
                <c:pt idx="428">
                  <c:v>-6.7106380462645996</c:v>
                </c:pt>
                <c:pt idx="429">
                  <c:v>-6.7150688171387003</c:v>
                </c:pt>
                <c:pt idx="430">
                  <c:v>-6.6128540039062003</c:v>
                </c:pt>
                <c:pt idx="431">
                  <c:v>-6.5860743522643999</c:v>
                </c:pt>
                <c:pt idx="432">
                  <c:v>-6.5127925872803001</c:v>
                </c:pt>
                <c:pt idx="433">
                  <c:v>-6.4894909858704004</c:v>
                </c:pt>
                <c:pt idx="434">
                  <c:v>-6.4929647445679004</c:v>
                </c:pt>
                <c:pt idx="435">
                  <c:v>-6.4813961982726997</c:v>
                </c:pt>
                <c:pt idx="436">
                  <c:v>-6.3158583641051997</c:v>
                </c:pt>
                <c:pt idx="437">
                  <c:v>-6.3120341300964</c:v>
                </c:pt>
                <c:pt idx="438">
                  <c:v>-6.2760186195373997</c:v>
                </c:pt>
                <c:pt idx="439">
                  <c:v>-6.3017473220825</c:v>
                </c:pt>
                <c:pt idx="440">
                  <c:v>-6.2431077957153001</c:v>
                </c:pt>
                <c:pt idx="441">
                  <c:v>-6.2668328285217001</c:v>
                </c:pt>
                <c:pt idx="442">
                  <c:v>-6.0197844505309996</c:v>
                </c:pt>
                <c:pt idx="443">
                  <c:v>-6.0072250366211</c:v>
                </c:pt>
                <c:pt idx="444">
                  <c:v>-6.0123872756957999</c:v>
                </c:pt>
                <c:pt idx="445">
                  <c:v>-6.0147438049315998</c:v>
                </c:pt>
                <c:pt idx="446">
                  <c:v>-6.0218834877014</c:v>
                </c:pt>
                <c:pt idx="447">
                  <c:v>-5.9714775085448997</c:v>
                </c:pt>
                <c:pt idx="448">
                  <c:v>-5.8516645431518999</c:v>
                </c:pt>
                <c:pt idx="449">
                  <c:v>-5.8309326171875</c:v>
                </c:pt>
                <c:pt idx="450">
                  <c:v>-5.8354296684265003</c:v>
                </c:pt>
                <c:pt idx="451">
                  <c:v>-5.8571605682373002</c:v>
                </c:pt>
                <c:pt idx="452">
                  <c:v>-5.8728137016295996</c:v>
                </c:pt>
                <c:pt idx="453">
                  <c:v>-5.8442449569701997</c:v>
                </c:pt>
                <c:pt idx="454">
                  <c:v>-5.7570614814757999</c:v>
                </c:pt>
                <c:pt idx="455">
                  <c:v>-5.7287645339965998</c:v>
                </c:pt>
                <c:pt idx="456">
                  <c:v>-5.6633110046387003</c:v>
                </c:pt>
                <c:pt idx="457">
                  <c:v>-5.6468758583068999</c:v>
                </c:pt>
                <c:pt idx="458">
                  <c:v>-5.6552562713623002</c:v>
                </c:pt>
                <c:pt idx="459">
                  <c:v>-5.7048587799071999</c:v>
                </c:pt>
                <c:pt idx="460">
                  <c:v>-5.5898432731628001</c:v>
                </c:pt>
                <c:pt idx="461">
                  <c:v>-5.5492200851440003</c:v>
                </c:pt>
                <c:pt idx="462">
                  <c:v>-5.5391335487365998</c:v>
                </c:pt>
                <c:pt idx="463">
                  <c:v>-5.5188760757445996</c:v>
                </c:pt>
                <c:pt idx="464">
                  <c:v>-5.5219407081604004</c:v>
                </c:pt>
                <c:pt idx="465">
                  <c:v>-5.4156603813170996</c:v>
                </c:pt>
                <c:pt idx="466">
                  <c:v>-5.4439706802368004</c:v>
                </c:pt>
                <c:pt idx="467">
                  <c:v>-5.4387159347534002</c:v>
                </c:pt>
                <c:pt idx="468">
                  <c:v>-5.4761481285095002</c:v>
                </c:pt>
                <c:pt idx="469">
                  <c:v>-5.4741387367248997</c:v>
                </c:pt>
                <c:pt idx="470">
                  <c:v>-5.4375805854796999</c:v>
                </c:pt>
                <c:pt idx="471">
                  <c:v>-5.4465007781982004</c:v>
                </c:pt>
                <c:pt idx="472">
                  <c:v>-5.3862709999084002</c:v>
                </c:pt>
                <c:pt idx="473">
                  <c:v>-5.4072370529175</c:v>
                </c:pt>
                <c:pt idx="474">
                  <c:v>-5.4256939888</c:v>
                </c:pt>
                <c:pt idx="475">
                  <c:v>-5.4288072586059997</c:v>
                </c:pt>
                <c:pt idx="476">
                  <c:v>-5.4563059806823997</c:v>
                </c:pt>
                <c:pt idx="477">
                  <c:v>-5.3937635421753001</c:v>
                </c:pt>
                <c:pt idx="478">
                  <c:v>-5.3474364280701003</c:v>
                </c:pt>
                <c:pt idx="479">
                  <c:v>-5.388870716095</c:v>
                </c:pt>
                <c:pt idx="480">
                  <c:v>-5.3627071380615003</c:v>
                </c:pt>
                <c:pt idx="481">
                  <c:v>-5.3819899559020996</c:v>
                </c:pt>
                <c:pt idx="482">
                  <c:v>-5.3993697166443004</c:v>
                </c:pt>
                <c:pt idx="483">
                  <c:v>-5.3422079086304004</c:v>
                </c:pt>
                <c:pt idx="484">
                  <c:v>-5.2797775268554998</c:v>
                </c:pt>
                <c:pt idx="485">
                  <c:v>-5.3052506446837997</c:v>
                </c:pt>
                <c:pt idx="486">
                  <c:v>-5.3215866088867001</c:v>
                </c:pt>
                <c:pt idx="487">
                  <c:v>-5.3312230110168004</c:v>
                </c:pt>
                <c:pt idx="488">
                  <c:v>-5.3348884582520002</c:v>
                </c:pt>
                <c:pt idx="489">
                  <c:v>-5.2297644615173002</c:v>
                </c:pt>
                <c:pt idx="490">
                  <c:v>-5.2410211563109996</c:v>
                </c:pt>
                <c:pt idx="491">
                  <c:v>-5.2387285232543999</c:v>
                </c:pt>
                <c:pt idx="492">
                  <c:v>-5.2656726837157999</c:v>
                </c:pt>
                <c:pt idx="493">
                  <c:v>-5.2554645538329998</c:v>
                </c:pt>
                <c:pt idx="494">
                  <c:v>-5.2931184768676998</c:v>
                </c:pt>
                <c:pt idx="495">
                  <c:v>-5.1927223205565998</c:v>
                </c:pt>
                <c:pt idx="496">
                  <c:v>-5.1719942092895996</c:v>
                </c:pt>
                <c:pt idx="497">
                  <c:v>-5.1676616668701003</c:v>
                </c:pt>
                <c:pt idx="498">
                  <c:v>-5.1873393058776998</c:v>
                </c:pt>
                <c:pt idx="499">
                  <c:v>-5.2066373825073002</c:v>
                </c:pt>
                <c:pt idx="500">
                  <c:v>-5.2062950134276997</c:v>
                </c:pt>
                <c:pt idx="501">
                  <c:v>-5.1937913894653001</c:v>
                </c:pt>
                <c:pt idx="502">
                  <c:v>-5.1718473434448002</c:v>
                </c:pt>
                <c:pt idx="503">
                  <c:v>-5.1439013481140003</c:v>
                </c:pt>
                <c:pt idx="504">
                  <c:v>-5.0913515090942001</c:v>
                </c:pt>
                <c:pt idx="505">
                  <c:v>-5.0937466621398997</c:v>
                </c:pt>
                <c:pt idx="506">
                  <c:v>-5.1168794631957999</c:v>
                </c:pt>
                <c:pt idx="507">
                  <c:v>-5.1475701332092001</c:v>
                </c:pt>
                <c:pt idx="508">
                  <c:v>-5.1618771553040004</c:v>
                </c:pt>
                <c:pt idx="509">
                  <c:v>-5.0985412597656001</c:v>
                </c:pt>
                <c:pt idx="510">
                  <c:v>-5.0985836982726997</c:v>
                </c:pt>
                <c:pt idx="511">
                  <c:v>-5.0353484153748003</c:v>
                </c:pt>
                <c:pt idx="512">
                  <c:v>-5.0607180595398003</c:v>
                </c:pt>
                <c:pt idx="513">
                  <c:v>-5.0540714263915998</c:v>
                </c:pt>
                <c:pt idx="514">
                  <c:v>-5.0965399742126003</c:v>
                </c:pt>
                <c:pt idx="515">
                  <c:v>-5.0543241500854004</c:v>
                </c:pt>
                <c:pt idx="516">
                  <c:v>-5.0346589088440004</c:v>
                </c:pt>
                <c:pt idx="517">
                  <c:v>-5.0012106895446999</c:v>
                </c:pt>
                <c:pt idx="518">
                  <c:v>-5.0062532424926998</c:v>
                </c:pt>
                <c:pt idx="519">
                  <c:v>-4.9840865135193004</c:v>
                </c:pt>
                <c:pt idx="520">
                  <c:v>-4.9960093498229998</c:v>
                </c:pt>
                <c:pt idx="521">
                  <c:v>-5.0215840339661</c:v>
                </c:pt>
                <c:pt idx="522">
                  <c:v>-5.0227184295654004</c:v>
                </c:pt>
                <c:pt idx="523">
                  <c:v>-4.9455943107604998</c:v>
                </c:pt>
                <c:pt idx="524">
                  <c:v>-4.9539146423340004</c:v>
                </c:pt>
                <c:pt idx="525">
                  <c:v>-4.9229006767273003</c:v>
                </c:pt>
                <c:pt idx="526">
                  <c:v>-4.9368586540221999</c:v>
                </c:pt>
                <c:pt idx="527">
                  <c:v>-4.9335460662842001</c:v>
                </c:pt>
                <c:pt idx="528">
                  <c:v>-4.9438529014587003</c:v>
                </c:pt>
                <c:pt idx="529">
                  <c:v>-4.9535937309265003</c:v>
                </c:pt>
                <c:pt idx="530">
                  <c:v>-4.8427042961120996</c:v>
                </c:pt>
                <c:pt idx="531">
                  <c:v>-4.8303313255309996</c:v>
                </c:pt>
                <c:pt idx="532">
                  <c:v>-4.8824424743651997</c:v>
                </c:pt>
                <c:pt idx="533">
                  <c:v>-4.8493404388428001</c:v>
                </c:pt>
                <c:pt idx="534">
                  <c:v>-4.8671550750732004</c:v>
                </c:pt>
                <c:pt idx="535">
                  <c:v>-4.8680448532104004</c:v>
                </c:pt>
                <c:pt idx="536">
                  <c:v>-4.8938078880309996</c:v>
                </c:pt>
                <c:pt idx="537">
                  <c:v>-4.8164668083190998</c:v>
                </c:pt>
                <c:pt idx="538">
                  <c:v>-4.8057212829590004</c:v>
                </c:pt>
                <c:pt idx="539">
                  <c:v>-4.8144230842590003</c:v>
                </c:pt>
                <c:pt idx="540">
                  <c:v>-4.7825880050659002</c:v>
                </c:pt>
                <c:pt idx="541">
                  <c:v>-4.7934751510620002</c:v>
                </c:pt>
                <c:pt idx="542">
                  <c:v>-4.8174834251404004</c:v>
                </c:pt>
                <c:pt idx="543">
                  <c:v>-4.827880859375</c:v>
                </c:pt>
                <c:pt idx="544">
                  <c:v>-4.7704496383667001</c:v>
                </c:pt>
                <c:pt idx="545">
                  <c:v>-4.6985778808593999</c:v>
                </c:pt>
                <c:pt idx="546">
                  <c:v>-4.7401294708251998</c:v>
                </c:pt>
                <c:pt idx="547">
                  <c:v>-4.7042322158812997</c:v>
                </c:pt>
                <c:pt idx="548">
                  <c:v>-4.7291121482848997</c:v>
                </c:pt>
                <c:pt idx="549">
                  <c:v>-4.7383823394775</c:v>
                </c:pt>
                <c:pt idx="550">
                  <c:v>-4.7725000381470002</c:v>
                </c:pt>
                <c:pt idx="551">
                  <c:v>-4.6788926124573003</c:v>
                </c:pt>
                <c:pt idx="552">
                  <c:v>-4.6222901344298997</c:v>
                </c:pt>
                <c:pt idx="553">
                  <c:v>-4.6630496978759997</c:v>
                </c:pt>
                <c:pt idx="554">
                  <c:v>-4.6508440971375</c:v>
                </c:pt>
                <c:pt idx="555">
                  <c:v>-4.6754765510559002</c:v>
                </c:pt>
                <c:pt idx="556">
                  <c:v>-4.6499991416931001</c:v>
                </c:pt>
                <c:pt idx="557">
                  <c:v>-4.6649088859557999</c:v>
                </c:pt>
                <c:pt idx="558">
                  <c:v>-4.5591459274292001</c:v>
                </c:pt>
                <c:pt idx="559">
                  <c:v>-4.5921664237976003</c:v>
                </c:pt>
                <c:pt idx="560">
                  <c:v>-4.5514822006226003</c:v>
                </c:pt>
                <c:pt idx="561">
                  <c:v>-4.5690894126892001</c:v>
                </c:pt>
                <c:pt idx="562">
                  <c:v>-4.5885548591614</c:v>
                </c:pt>
                <c:pt idx="563">
                  <c:v>-4.6037912368773997</c:v>
                </c:pt>
                <c:pt idx="564">
                  <c:v>-4.6280837059020996</c:v>
                </c:pt>
                <c:pt idx="565">
                  <c:v>-4.5390100479126003</c:v>
                </c:pt>
                <c:pt idx="566">
                  <c:v>-4.4846053123473997</c:v>
                </c:pt>
                <c:pt idx="567">
                  <c:v>-4.4969620704651003</c:v>
                </c:pt>
                <c:pt idx="568">
                  <c:v>-4.5138082504271999</c:v>
                </c:pt>
                <c:pt idx="569">
                  <c:v>-4.5098242759704998</c:v>
                </c:pt>
                <c:pt idx="570">
                  <c:v>-4.5368461608887003</c:v>
                </c:pt>
                <c:pt idx="571">
                  <c:v>-4.5191569328307999</c:v>
                </c:pt>
                <c:pt idx="572">
                  <c:v>-4.4723863601684997</c:v>
                </c:pt>
                <c:pt idx="573">
                  <c:v>-4.4116339683532999</c:v>
                </c:pt>
                <c:pt idx="574">
                  <c:v>-4.4577832221984997</c:v>
                </c:pt>
                <c:pt idx="575">
                  <c:v>-4.4341044425964</c:v>
                </c:pt>
                <c:pt idx="576">
                  <c:v>-4.4504480361937997</c:v>
                </c:pt>
                <c:pt idx="577">
                  <c:v>-4.4658045768737997</c:v>
                </c:pt>
                <c:pt idx="578">
                  <c:v>-4.4798226356506001</c:v>
                </c:pt>
                <c:pt idx="579">
                  <c:v>-4.3938298225403001</c:v>
                </c:pt>
                <c:pt idx="580">
                  <c:v>-4.3452310562134002</c:v>
                </c:pt>
                <c:pt idx="581">
                  <c:v>-4.3581337928771999</c:v>
                </c:pt>
                <c:pt idx="582">
                  <c:v>-4.3599457740784002</c:v>
                </c:pt>
                <c:pt idx="583">
                  <c:v>-4.3831758499145996</c:v>
                </c:pt>
                <c:pt idx="584">
                  <c:v>-4.4025802612304998</c:v>
                </c:pt>
                <c:pt idx="585">
                  <c:v>-4.3528332710265998</c:v>
                </c:pt>
                <c:pt idx="586">
                  <c:v>-4.2846264839171999</c:v>
                </c:pt>
                <c:pt idx="587">
                  <c:v>-4.2972083091736</c:v>
                </c:pt>
                <c:pt idx="588">
                  <c:v>-4.3058314323425</c:v>
                </c:pt>
                <c:pt idx="589">
                  <c:v>-4.3077363967895996</c:v>
                </c:pt>
                <c:pt idx="590">
                  <c:v>-4.3207144737243999</c:v>
                </c:pt>
                <c:pt idx="591">
                  <c:v>-4.2704195976256996</c:v>
                </c:pt>
                <c:pt idx="592">
                  <c:v>-4.3333377838134997</c:v>
                </c:pt>
                <c:pt idx="593">
                  <c:v>-4.2758412361145002</c:v>
                </c:pt>
                <c:pt idx="594">
                  <c:v>-4.2640733718871999</c:v>
                </c:pt>
                <c:pt idx="595">
                  <c:v>-4.2431836128234997</c:v>
                </c:pt>
                <c:pt idx="596">
                  <c:v>-4.2393856048584002</c:v>
                </c:pt>
                <c:pt idx="597">
                  <c:v>-4.2588620185851997</c:v>
                </c:pt>
                <c:pt idx="598">
                  <c:v>-4.2144145965576003</c:v>
                </c:pt>
                <c:pt idx="599">
                  <c:v>-4.2047786712645996</c:v>
                </c:pt>
                <c:pt idx="600">
                  <c:v>-4.2045459747314</c:v>
                </c:pt>
                <c:pt idx="601">
                  <c:v>-4.1653370857239</c:v>
                </c:pt>
                <c:pt idx="602">
                  <c:v>-4.1840028762817001</c:v>
                </c:pt>
                <c:pt idx="603">
                  <c:v>-4.1874418258667001</c:v>
                </c:pt>
                <c:pt idx="604">
                  <c:v>-4.1962366104126003</c:v>
                </c:pt>
                <c:pt idx="605">
                  <c:v>-4.1522994041443004</c:v>
                </c:pt>
                <c:pt idx="606">
                  <c:v>-4.2182140350342001</c:v>
                </c:pt>
                <c:pt idx="607">
                  <c:v>-4.1216101646423002</c:v>
                </c:pt>
                <c:pt idx="608">
                  <c:v>-4.1151919364929004</c:v>
                </c:pt>
                <c:pt idx="609">
                  <c:v>-4.1164736747742001</c:v>
                </c:pt>
                <c:pt idx="610">
                  <c:v>-4.1163792610168004</c:v>
                </c:pt>
                <c:pt idx="611">
                  <c:v>-4.149612903595</c:v>
                </c:pt>
                <c:pt idx="612">
                  <c:v>-4.0782976150512997</c:v>
                </c:pt>
                <c:pt idx="613">
                  <c:v>-4.1426539421081996</c:v>
                </c:pt>
                <c:pt idx="614">
                  <c:v>-4.0491209030151003</c:v>
                </c:pt>
                <c:pt idx="615">
                  <c:v>-4.0492830276489</c:v>
                </c:pt>
                <c:pt idx="616">
                  <c:v>-3.9961762428283998</c:v>
                </c:pt>
                <c:pt idx="617">
                  <c:v>-4.0511217117309997</c:v>
                </c:pt>
                <c:pt idx="618">
                  <c:v>-4.0092239379882999</c:v>
                </c:pt>
                <c:pt idx="619">
                  <c:v>-4.0611214637756001</c:v>
                </c:pt>
                <c:pt idx="620">
                  <c:v>-4.0492982864379998</c:v>
                </c:pt>
                <c:pt idx="621">
                  <c:v>-4.0016283988953001</c:v>
                </c:pt>
                <c:pt idx="622">
                  <c:v>-3.9771599769592001</c:v>
                </c:pt>
                <c:pt idx="623">
                  <c:v>-3.9243640899657999</c:v>
                </c:pt>
                <c:pt idx="624">
                  <c:v>-3.9235119819640998</c:v>
                </c:pt>
                <c:pt idx="625">
                  <c:v>-3.9291846752167001</c:v>
                </c:pt>
                <c:pt idx="626">
                  <c:v>-3.9801969528197998</c:v>
                </c:pt>
                <c:pt idx="627">
                  <c:v>-3.9751300811768</c:v>
                </c:pt>
                <c:pt idx="628">
                  <c:v>-3.9216394424438001</c:v>
                </c:pt>
                <c:pt idx="629">
                  <c:v>-3.9153757095336998</c:v>
                </c:pt>
                <c:pt idx="630">
                  <c:v>-3.9162766933440998</c:v>
                </c:pt>
                <c:pt idx="631">
                  <c:v>-3.8680744171143</c:v>
                </c:pt>
                <c:pt idx="632">
                  <c:v>-3.8863456249236998</c:v>
                </c:pt>
                <c:pt idx="633">
                  <c:v>-3.9032056331635001</c:v>
                </c:pt>
                <c:pt idx="634">
                  <c:v>-3.9238603115082</c:v>
                </c:pt>
                <c:pt idx="635">
                  <c:v>-3.8504998683928999</c:v>
                </c:pt>
                <c:pt idx="636">
                  <c:v>-3.8690392971039</c:v>
                </c:pt>
                <c:pt idx="637">
                  <c:v>-3.8083114624022998</c:v>
                </c:pt>
                <c:pt idx="638">
                  <c:v>-3.8423671722411998</c:v>
                </c:pt>
                <c:pt idx="639">
                  <c:v>-3.8454771041870002</c:v>
                </c:pt>
                <c:pt idx="640">
                  <c:v>-3.8563201427460001</c:v>
                </c:pt>
                <c:pt idx="641">
                  <c:v>-3.8509016036986998</c:v>
                </c:pt>
                <c:pt idx="642">
                  <c:v>-3.7844684123993</c:v>
                </c:pt>
                <c:pt idx="643">
                  <c:v>-3.7761075496674001</c:v>
                </c:pt>
                <c:pt idx="644">
                  <c:v>-3.7881548404693999</c:v>
                </c:pt>
                <c:pt idx="645">
                  <c:v>-3.7515354156493999</c:v>
                </c:pt>
                <c:pt idx="646">
                  <c:v>-3.8022217750549001</c:v>
                </c:pt>
                <c:pt idx="647">
                  <c:v>-3.7904756069182999</c:v>
                </c:pt>
                <c:pt idx="648">
                  <c:v>-3.7470397949218999</c:v>
                </c:pt>
                <c:pt idx="649">
                  <c:v>-3.6704864501953001</c:v>
                </c:pt>
                <c:pt idx="650">
                  <c:v>-3.6565065383911</c:v>
                </c:pt>
                <c:pt idx="651">
                  <c:v>-3.6937544345856002</c:v>
                </c:pt>
                <c:pt idx="652">
                  <c:v>-3.6889741420746001</c:v>
                </c:pt>
                <c:pt idx="653">
                  <c:v>-3.6982076168060001</c:v>
                </c:pt>
                <c:pt idx="654">
                  <c:v>-3.6902122497558998</c:v>
                </c:pt>
                <c:pt idx="655">
                  <c:v>-3.6686246395111</c:v>
                </c:pt>
                <c:pt idx="656">
                  <c:v>-3.6100940704346001</c:v>
                </c:pt>
                <c:pt idx="657">
                  <c:v>-3.6440672874450999</c:v>
                </c:pt>
                <c:pt idx="658">
                  <c:v>-3.6121201515197998</c:v>
                </c:pt>
                <c:pt idx="659">
                  <c:v>-3.6203653812407999</c:v>
                </c:pt>
                <c:pt idx="660">
                  <c:v>-3.5783436298370002</c:v>
                </c:pt>
                <c:pt idx="661">
                  <c:v>-3.6282074451446999</c:v>
                </c:pt>
                <c:pt idx="662">
                  <c:v>-3.6146080493927002</c:v>
                </c:pt>
                <c:pt idx="663">
                  <c:v>-3.5464148521422998</c:v>
                </c:pt>
                <c:pt idx="664">
                  <c:v>-3.5486183166504</c:v>
                </c:pt>
                <c:pt idx="665">
                  <c:v>-3.5426428318024001</c:v>
                </c:pt>
                <c:pt idx="666">
                  <c:v>-3.5695528984070002</c:v>
                </c:pt>
                <c:pt idx="667">
                  <c:v>-3.5726244449614999</c:v>
                </c:pt>
                <c:pt idx="668">
                  <c:v>-3.5803394317627002</c:v>
                </c:pt>
                <c:pt idx="669">
                  <c:v>-3.5732522010803001</c:v>
                </c:pt>
                <c:pt idx="670">
                  <c:v>-3.49622797966</c:v>
                </c:pt>
                <c:pt idx="671">
                  <c:v>-3.4510185718535999</c:v>
                </c:pt>
                <c:pt idx="672">
                  <c:v>-3.4841513633728001</c:v>
                </c:pt>
                <c:pt idx="673">
                  <c:v>-3.4523346424103001</c:v>
                </c:pt>
                <c:pt idx="674">
                  <c:v>-3.4881212711334002</c:v>
                </c:pt>
                <c:pt idx="675">
                  <c:v>-3.4604794979095002</c:v>
                </c:pt>
                <c:pt idx="676">
                  <c:v>-3.4977047443389999</c:v>
                </c:pt>
                <c:pt idx="677">
                  <c:v>-3.4403333663939999</c:v>
                </c:pt>
                <c:pt idx="678">
                  <c:v>-3.4312636852264</c:v>
                </c:pt>
                <c:pt idx="679">
                  <c:v>-3.3836109638214</c:v>
                </c:pt>
                <c:pt idx="680">
                  <c:v>-3.3859391212463001</c:v>
                </c:pt>
                <c:pt idx="681">
                  <c:v>-3.4017677307129</c:v>
                </c:pt>
                <c:pt idx="682">
                  <c:v>-3.4211537837982</c:v>
                </c:pt>
                <c:pt idx="683">
                  <c:v>-3.4525136947632</c:v>
                </c:pt>
                <c:pt idx="684">
                  <c:v>-3.3670208454132</c:v>
                </c:pt>
                <c:pt idx="685">
                  <c:v>-3.3567571640014999</c:v>
                </c:pt>
                <c:pt idx="686">
                  <c:v>-3.3523695468903001</c:v>
                </c:pt>
                <c:pt idx="687">
                  <c:v>-3.3529713153839</c:v>
                </c:pt>
                <c:pt idx="688">
                  <c:v>-3.3929927349090998</c:v>
                </c:pt>
                <c:pt idx="689">
                  <c:v>-3.3701102733611998</c:v>
                </c:pt>
                <c:pt idx="690">
                  <c:v>-3.3696892261504998</c:v>
                </c:pt>
                <c:pt idx="691">
                  <c:v>-3.3086781501770002</c:v>
                </c:pt>
                <c:pt idx="692">
                  <c:v>-3.2886917591095002</c:v>
                </c:pt>
                <c:pt idx="693">
                  <c:v>-3.2611904144286998</c:v>
                </c:pt>
                <c:pt idx="694">
                  <c:v>-3.2970716953278001</c:v>
                </c:pt>
                <c:pt idx="695">
                  <c:v>-3.2660670280457</c:v>
                </c:pt>
                <c:pt idx="696">
                  <c:v>-3.3069396018982</c:v>
                </c:pt>
                <c:pt idx="697">
                  <c:v>-3.2680025100707999</c:v>
                </c:pt>
                <c:pt idx="698">
                  <c:v>-3.2137389183043998</c:v>
                </c:pt>
                <c:pt idx="699">
                  <c:v>-3.2163703441620002</c:v>
                </c:pt>
                <c:pt idx="700">
                  <c:v>-3.1806676387786998</c:v>
                </c:pt>
                <c:pt idx="701">
                  <c:v>-3.1924192905425999</c:v>
                </c:pt>
                <c:pt idx="702">
                  <c:v>-3.2013499736786</c:v>
                </c:pt>
                <c:pt idx="703">
                  <c:v>-3.2451179027557</c:v>
                </c:pt>
                <c:pt idx="704">
                  <c:v>-3.2474400997161998</c:v>
                </c:pt>
                <c:pt idx="705">
                  <c:v>-3.1188733577728001</c:v>
                </c:pt>
                <c:pt idx="706">
                  <c:v>-3.1069862842560001</c:v>
                </c:pt>
                <c:pt idx="707">
                  <c:v>-3.1422564983368</c:v>
                </c:pt>
                <c:pt idx="708">
                  <c:v>-3.1300413608550999</c:v>
                </c:pt>
                <c:pt idx="709">
                  <c:v>-3.1511819362639999</c:v>
                </c:pt>
                <c:pt idx="710">
                  <c:v>-3.1531279087067001</c:v>
                </c:pt>
                <c:pt idx="711">
                  <c:v>-3.0813043117522998</c:v>
                </c:pt>
                <c:pt idx="712">
                  <c:v>-3.0266675949096999</c:v>
                </c:pt>
                <c:pt idx="713">
                  <c:v>-3.0152812004089</c:v>
                </c:pt>
                <c:pt idx="714">
                  <c:v>-3.0597524642943998</c:v>
                </c:pt>
                <c:pt idx="715">
                  <c:v>-3.0836858749389999</c:v>
                </c:pt>
                <c:pt idx="716">
                  <c:v>-3.0394334793090998</c:v>
                </c:pt>
                <c:pt idx="717">
                  <c:v>-2.9818203449249001</c:v>
                </c:pt>
                <c:pt idx="718">
                  <c:v>-2.9867103099822998</c:v>
                </c:pt>
                <c:pt idx="719">
                  <c:v>-3.0182123184203999</c:v>
                </c:pt>
                <c:pt idx="720">
                  <c:v>-2.9462306499481001</c:v>
                </c:pt>
                <c:pt idx="721">
                  <c:v>-2.9774572849274001</c:v>
                </c:pt>
                <c:pt idx="722">
                  <c:v>-2.9951968193053999</c:v>
                </c:pt>
                <c:pt idx="723">
                  <c:v>-2.9427285194396999</c:v>
                </c:pt>
                <c:pt idx="724">
                  <c:v>-2.8682682514190998</c:v>
                </c:pt>
                <c:pt idx="725">
                  <c:v>-2.9195017814636</c:v>
                </c:pt>
                <c:pt idx="726">
                  <c:v>-2.9230432510375999</c:v>
                </c:pt>
                <c:pt idx="727">
                  <c:v>-2.943870306015</c:v>
                </c:pt>
                <c:pt idx="728">
                  <c:v>-2.9389307498932</c:v>
                </c:pt>
                <c:pt idx="729">
                  <c:v>-2.8364307880402002</c:v>
                </c:pt>
                <c:pt idx="730">
                  <c:v>-2.8465042114257999</c:v>
                </c:pt>
                <c:pt idx="731">
                  <c:v>-2.8553645610809002</c:v>
                </c:pt>
                <c:pt idx="732">
                  <c:v>-2.8126630783081001</c:v>
                </c:pt>
                <c:pt idx="733">
                  <c:v>-2.8749177455902002</c:v>
                </c:pt>
                <c:pt idx="734">
                  <c:v>-2.8670086860657</c:v>
                </c:pt>
                <c:pt idx="735">
                  <c:v>-2.8107290267943998</c:v>
                </c:pt>
                <c:pt idx="736">
                  <c:v>-2.7848904132843</c:v>
                </c:pt>
                <c:pt idx="737">
                  <c:v>-2.7531101703643999</c:v>
                </c:pt>
                <c:pt idx="738">
                  <c:v>-2.8016178607940998</c:v>
                </c:pt>
                <c:pt idx="739">
                  <c:v>-2.7998788356781001</c:v>
                </c:pt>
                <c:pt idx="740">
                  <c:v>-2.8002800941467001</c:v>
                </c:pt>
                <c:pt idx="741">
                  <c:v>-2.7296977043152002</c:v>
                </c:pt>
                <c:pt idx="742">
                  <c:v>-2.6939160823821999</c:v>
                </c:pt>
                <c:pt idx="743">
                  <c:v>-2.7261054515839001</c:v>
                </c:pt>
                <c:pt idx="744">
                  <c:v>-2.7456874847411998</c:v>
                </c:pt>
                <c:pt idx="745">
                  <c:v>-2.7336137294768998</c:v>
                </c:pt>
                <c:pt idx="746">
                  <c:v>-2.7415385246277002</c:v>
                </c:pt>
                <c:pt idx="747">
                  <c:v>-2.6567513942718999</c:v>
                </c:pt>
                <c:pt idx="748">
                  <c:v>-2.6827163696289</c:v>
                </c:pt>
                <c:pt idx="749">
                  <c:v>-2.6723575592040998</c:v>
                </c:pt>
                <c:pt idx="750">
                  <c:v>-2.6752264499664</c:v>
                </c:pt>
                <c:pt idx="751">
                  <c:v>-2.6900522708893</c:v>
                </c:pt>
                <c:pt idx="752">
                  <c:v>-2.6336843967438002</c:v>
                </c:pt>
                <c:pt idx="753">
                  <c:v>-2.590087890625</c:v>
                </c:pt>
                <c:pt idx="754">
                  <c:v>-2.6234853267670002</c:v>
                </c:pt>
                <c:pt idx="755">
                  <c:v>-2.5505168437957999</c:v>
                </c:pt>
                <c:pt idx="756">
                  <c:v>-2.5586328506470002</c:v>
                </c:pt>
                <c:pt idx="757">
                  <c:v>-2.6121251583099001</c:v>
                </c:pt>
                <c:pt idx="758">
                  <c:v>-2.6182126998900999</c:v>
                </c:pt>
                <c:pt idx="759">
                  <c:v>-2.5488970279693999</c:v>
                </c:pt>
                <c:pt idx="760">
                  <c:v>-2.5371510982513001</c:v>
                </c:pt>
                <c:pt idx="761">
                  <c:v>-2.5093851089478001</c:v>
                </c:pt>
                <c:pt idx="762">
                  <c:v>-2.5248076915740998</c:v>
                </c:pt>
                <c:pt idx="763">
                  <c:v>-2.5245459079742001</c:v>
                </c:pt>
                <c:pt idx="764">
                  <c:v>-2.5298526287079</c:v>
                </c:pt>
                <c:pt idx="765">
                  <c:v>-2.4524083137511998</c:v>
                </c:pt>
                <c:pt idx="766">
                  <c:v>-2.4687688350677002</c:v>
                </c:pt>
                <c:pt idx="767">
                  <c:v>-2.4413723945618</c:v>
                </c:pt>
                <c:pt idx="768">
                  <c:v>-2.4491326808928999</c:v>
                </c:pt>
                <c:pt idx="769">
                  <c:v>-2.4165725708007999</c:v>
                </c:pt>
                <c:pt idx="770">
                  <c:v>-2.4665596485138002</c:v>
                </c:pt>
                <c:pt idx="771">
                  <c:v>-2.3560683727264</c:v>
                </c:pt>
                <c:pt idx="772">
                  <c:v>-2.3612532615661999</c:v>
                </c:pt>
                <c:pt idx="773">
                  <c:v>-2.3243253231049001</c:v>
                </c:pt>
                <c:pt idx="774">
                  <c:v>-2.3261878490447998</c:v>
                </c:pt>
                <c:pt idx="775">
                  <c:v>-2.3897762298584002</c:v>
                </c:pt>
                <c:pt idx="776">
                  <c:v>-2.3920199871063001</c:v>
                </c:pt>
                <c:pt idx="777">
                  <c:v>-2.2890968322754</c:v>
                </c:pt>
                <c:pt idx="778">
                  <c:v>-2.3142812252045002</c:v>
                </c:pt>
                <c:pt idx="779">
                  <c:v>-2.2969465255736998</c:v>
                </c:pt>
                <c:pt idx="780">
                  <c:v>-2.3060278892517001</c:v>
                </c:pt>
                <c:pt idx="781">
                  <c:v>-2.3096449375153001</c:v>
                </c:pt>
                <c:pt idx="782">
                  <c:v>-2.3263454437256001</c:v>
                </c:pt>
                <c:pt idx="783">
                  <c:v>-2.2344479560852002</c:v>
                </c:pt>
                <c:pt idx="784">
                  <c:v>-2.2065300941467001</c:v>
                </c:pt>
                <c:pt idx="785">
                  <c:v>-2.2490959167479998</c:v>
                </c:pt>
                <c:pt idx="786">
                  <c:v>-2.241278886795</c:v>
                </c:pt>
                <c:pt idx="787">
                  <c:v>-2.2357745170593</c:v>
                </c:pt>
                <c:pt idx="788">
                  <c:v>-2.2387659549713002</c:v>
                </c:pt>
                <c:pt idx="789">
                  <c:v>-2.1898424625396999</c:v>
                </c:pt>
                <c:pt idx="790">
                  <c:v>-2.1369707584381001</c:v>
                </c:pt>
                <c:pt idx="791">
                  <c:v>-2.1549921035767001</c:v>
                </c:pt>
                <c:pt idx="792">
                  <c:v>-2.1672267913818</c:v>
                </c:pt>
                <c:pt idx="793">
                  <c:v>-2.1446993350982999</c:v>
                </c:pt>
                <c:pt idx="794">
                  <c:v>-2.1282339096068998</c:v>
                </c:pt>
                <c:pt idx="795">
                  <c:v>-2.0800604820250999</c:v>
                </c:pt>
                <c:pt idx="796">
                  <c:v>-2.1040816307068</c:v>
                </c:pt>
                <c:pt idx="797">
                  <c:v>-2.1012041568756001</c:v>
                </c:pt>
                <c:pt idx="798">
                  <c:v>-2.0904405117035001</c:v>
                </c:pt>
                <c:pt idx="799">
                  <c:v>-2.0678312778472998</c:v>
                </c:pt>
                <c:pt idx="800">
                  <c:v>-2.0897407531738001</c:v>
                </c:pt>
                <c:pt idx="801">
                  <c:v>-2.1041672229767001</c:v>
                </c:pt>
                <c:pt idx="802">
                  <c:v>-2.0554988384246999</c:v>
                </c:pt>
                <c:pt idx="803">
                  <c:v>-2.0418639183043998</c:v>
                </c:pt>
                <c:pt idx="804">
                  <c:v>-2.0204265117645002</c:v>
                </c:pt>
                <c:pt idx="805">
                  <c:v>-2.0179383754729998</c:v>
                </c:pt>
                <c:pt idx="806">
                  <c:v>-2.0436756610870002</c:v>
                </c:pt>
                <c:pt idx="807">
                  <c:v>-2.0176246166228999</c:v>
                </c:pt>
                <c:pt idx="808">
                  <c:v>-2.0489373207092001</c:v>
                </c:pt>
                <c:pt idx="809">
                  <c:v>-1.9754874706268</c:v>
                </c:pt>
                <c:pt idx="810">
                  <c:v>-1.9745850563049001</c:v>
                </c:pt>
                <c:pt idx="811">
                  <c:v>-1.9584293365479</c:v>
                </c:pt>
                <c:pt idx="812">
                  <c:v>-1.9660089015961</c:v>
                </c:pt>
                <c:pt idx="813">
                  <c:v>-1.9688656330109</c:v>
                </c:pt>
                <c:pt idx="814">
                  <c:v>-1.9728269577026001</c:v>
                </c:pt>
                <c:pt idx="815">
                  <c:v>-1.9770269393921001</c:v>
                </c:pt>
                <c:pt idx="816">
                  <c:v>-1.9119095802307</c:v>
                </c:pt>
                <c:pt idx="817">
                  <c:v>-1.890607714653</c:v>
                </c:pt>
                <c:pt idx="818">
                  <c:v>-1.8914941549301001</c:v>
                </c:pt>
                <c:pt idx="819">
                  <c:v>-1.8774037361145</c:v>
                </c:pt>
                <c:pt idx="820">
                  <c:v>-1.8790538311005001</c:v>
                </c:pt>
                <c:pt idx="821">
                  <c:v>-1.9162316322327</c:v>
                </c:pt>
                <c:pt idx="822">
                  <c:v>-1.8968876600266</c:v>
                </c:pt>
                <c:pt idx="823">
                  <c:v>-1.8185945749282999</c:v>
                </c:pt>
                <c:pt idx="824">
                  <c:v>-1.824991106987</c:v>
                </c:pt>
                <c:pt idx="825">
                  <c:v>-1.7722768783569001</c:v>
                </c:pt>
                <c:pt idx="826">
                  <c:v>-1.75319647789</c:v>
                </c:pt>
                <c:pt idx="827">
                  <c:v>-1.8045716285705999</c:v>
                </c:pt>
                <c:pt idx="828">
                  <c:v>-1.8068180084229</c:v>
                </c:pt>
                <c:pt idx="829">
                  <c:v>-1.7908415794373</c:v>
                </c:pt>
                <c:pt idx="830">
                  <c:v>-1.7356721162796001</c:v>
                </c:pt>
                <c:pt idx="831">
                  <c:v>-1.7317185401916999</c:v>
                </c:pt>
                <c:pt idx="832">
                  <c:v>-1.6972538232803001</c:v>
                </c:pt>
                <c:pt idx="833">
                  <c:v>-1.6765294075012001</c:v>
                </c:pt>
                <c:pt idx="834">
                  <c:v>-1.7186528444289999</c:v>
                </c:pt>
                <c:pt idx="835">
                  <c:v>-1.7423969507217001</c:v>
                </c:pt>
                <c:pt idx="836">
                  <c:v>-1.7443813085555999</c:v>
                </c:pt>
                <c:pt idx="837">
                  <c:v>-1.6541224718094001</c:v>
                </c:pt>
                <c:pt idx="838">
                  <c:v>-1.6269460916519001</c:v>
                </c:pt>
                <c:pt idx="839">
                  <c:v>-1.6162647008896001</c:v>
                </c:pt>
                <c:pt idx="840">
                  <c:v>-1.6431212425232</c:v>
                </c:pt>
                <c:pt idx="841">
                  <c:v>-1.6496073007584</c:v>
                </c:pt>
                <c:pt idx="842">
                  <c:v>-1.6141808032989999</c:v>
                </c:pt>
                <c:pt idx="843">
                  <c:v>-1.6227984428405999</c:v>
                </c:pt>
                <c:pt idx="844">
                  <c:v>-1.6227984428405999</c:v>
                </c:pt>
                <c:pt idx="845">
                  <c:v>-1.5699046850203999</c:v>
                </c:pt>
                <c:pt idx="846">
                  <c:v>-1.5837349891663</c:v>
                </c:pt>
                <c:pt idx="847">
                  <c:v>-1.5397226810455</c:v>
                </c:pt>
                <c:pt idx="848">
                  <c:v>-1.5826810598373</c:v>
                </c:pt>
                <c:pt idx="849">
                  <c:v>-1.5987875461578001</c:v>
                </c:pt>
                <c:pt idx="850">
                  <c:v>-1.5987875461578001</c:v>
                </c:pt>
                <c:pt idx="851">
                  <c:v>-1.5759484767914</c:v>
                </c:pt>
                <c:pt idx="852">
                  <c:v>-1.4901254177094001</c:v>
                </c:pt>
                <c:pt idx="853">
                  <c:v>-1.5090975761414001</c:v>
                </c:pt>
                <c:pt idx="854">
                  <c:v>-1.4890303611755</c:v>
                </c:pt>
                <c:pt idx="855">
                  <c:v>-1.5319889783859</c:v>
                </c:pt>
                <c:pt idx="856">
                  <c:v>-1.5319889783859</c:v>
                </c:pt>
                <c:pt idx="857">
                  <c:v>-1.4829066991805999</c:v>
                </c:pt>
                <c:pt idx="858">
                  <c:v>-1.4780198335648</c:v>
                </c:pt>
                <c:pt idx="859">
                  <c:v>-1.449368596077</c:v>
                </c:pt>
                <c:pt idx="860">
                  <c:v>-1.449368596077</c:v>
                </c:pt>
                <c:pt idx="861">
                  <c:v>-1.4521099328995</c:v>
                </c:pt>
                <c:pt idx="862">
                  <c:v>-1.4521099328995</c:v>
                </c:pt>
                <c:pt idx="863">
                  <c:v>-1.4399954080582</c:v>
                </c:pt>
                <c:pt idx="864">
                  <c:v>-1.4498536586760999</c:v>
                </c:pt>
                <c:pt idx="865">
                  <c:v>-1.457923412323</c:v>
                </c:pt>
                <c:pt idx="866">
                  <c:v>-1.3646792173386</c:v>
                </c:pt>
                <c:pt idx="867">
                  <c:v>-1.3503319025039999</c:v>
                </c:pt>
                <c:pt idx="868">
                  <c:v>-1.3543834686278999</c:v>
                </c:pt>
                <c:pt idx="869">
                  <c:v>-1.3800106048584</c:v>
                </c:pt>
                <c:pt idx="870">
                  <c:v>-1.3764400482178001</c:v>
                </c:pt>
                <c:pt idx="871">
                  <c:v>-1.3447448015212999</c:v>
                </c:pt>
                <c:pt idx="872">
                  <c:v>-1.4094146490096999</c:v>
                </c:pt>
                <c:pt idx="873">
                  <c:v>-1.3184795379639001</c:v>
                </c:pt>
                <c:pt idx="874">
                  <c:v>-1.2775266170502</c:v>
                </c:pt>
                <c:pt idx="875">
                  <c:v>-1.3067009449005</c:v>
                </c:pt>
                <c:pt idx="876">
                  <c:v>-1.2601894140244001</c:v>
                </c:pt>
                <c:pt idx="877">
                  <c:v>-1.3076503276825</c:v>
                </c:pt>
                <c:pt idx="878">
                  <c:v>-1.3237940073012999</c:v>
                </c:pt>
                <c:pt idx="879">
                  <c:v>-1.3175897598266999</c:v>
                </c:pt>
                <c:pt idx="880">
                  <c:v>-1.2323673963546999</c:v>
                </c:pt>
                <c:pt idx="881">
                  <c:v>-1.2474106550216999</c:v>
                </c:pt>
                <c:pt idx="882">
                  <c:v>-1.1884120702744001</c:v>
                </c:pt>
                <c:pt idx="883">
                  <c:v>-1.2031221389771001</c:v>
                </c:pt>
                <c:pt idx="884">
                  <c:v>-1.2375326156616</c:v>
                </c:pt>
                <c:pt idx="885">
                  <c:v>-1.234265089035</c:v>
                </c:pt>
                <c:pt idx="886">
                  <c:v>-1.2502677440643</c:v>
                </c:pt>
                <c:pt idx="887">
                  <c:v>-1.1456104516982999</c:v>
                </c:pt>
                <c:pt idx="888">
                  <c:v>-1.1190851926804</c:v>
                </c:pt>
                <c:pt idx="889">
                  <c:v>-1.1557416915894001</c:v>
                </c:pt>
                <c:pt idx="890">
                  <c:v>-1.1501642465591</c:v>
                </c:pt>
                <c:pt idx="891">
                  <c:v>-1.1422244310378999</c:v>
                </c:pt>
                <c:pt idx="892">
                  <c:v>-1.1373471021652</c:v>
                </c:pt>
                <c:pt idx="893">
                  <c:v>-1.1706548929214</c:v>
                </c:pt>
                <c:pt idx="894">
                  <c:v>-1.0976403951645</c:v>
                </c:pt>
                <c:pt idx="895">
                  <c:v>-1.0838515758514</c:v>
                </c:pt>
                <c:pt idx="896">
                  <c:v>-1.0401612520218</c:v>
                </c:pt>
                <c:pt idx="897">
                  <c:v>-1.0832816362380999</c:v>
                </c:pt>
                <c:pt idx="898">
                  <c:v>-1.0892373323441</c:v>
                </c:pt>
                <c:pt idx="899">
                  <c:v>-1.0788377523421999</c:v>
                </c:pt>
                <c:pt idx="900">
                  <c:v>-1.0975524187087999</c:v>
                </c:pt>
                <c:pt idx="901">
                  <c:v>-1.0290017127991</c:v>
                </c:pt>
                <c:pt idx="902">
                  <c:v>-1.0012270212173</c:v>
                </c:pt>
                <c:pt idx="903">
                  <c:v>-0.99339836835860995</c:v>
                </c:pt>
                <c:pt idx="904">
                  <c:v>-1.0149354934692001</c:v>
                </c:pt>
                <c:pt idx="905">
                  <c:v>-0.97467172145844005</c:v>
                </c:pt>
                <c:pt idx="906">
                  <c:v>-1.0026186704636</c:v>
                </c:pt>
                <c:pt idx="907">
                  <c:v>-1.0156594514846999</c:v>
                </c:pt>
                <c:pt idx="908">
                  <c:v>-0.93854606151580999</c:v>
                </c:pt>
                <c:pt idx="909">
                  <c:v>-0.92293989658356002</c:v>
                </c:pt>
                <c:pt idx="910">
                  <c:v>-0.89706206321715998</c:v>
                </c:pt>
                <c:pt idx="911">
                  <c:v>-0.90497702360152998</c:v>
                </c:pt>
                <c:pt idx="912">
                  <c:v>-0.92502570152283004</c:v>
                </c:pt>
                <c:pt idx="913">
                  <c:v>-0.91776460409163996</c:v>
                </c:pt>
                <c:pt idx="914">
                  <c:v>-0.90173745155333995</c:v>
                </c:pt>
                <c:pt idx="915">
                  <c:v>-0.84878474473953003</c:v>
                </c:pt>
                <c:pt idx="916">
                  <c:v>-0.84093481302260997</c:v>
                </c:pt>
                <c:pt idx="917">
                  <c:v>-0.84802031517028997</c:v>
                </c:pt>
                <c:pt idx="918">
                  <c:v>-0.85034877061844005</c:v>
                </c:pt>
                <c:pt idx="919">
                  <c:v>-0.84930449724196999</c:v>
                </c:pt>
                <c:pt idx="920">
                  <c:v>-0.87093460559845004</c:v>
                </c:pt>
                <c:pt idx="921">
                  <c:v>-0.88218700885773005</c:v>
                </c:pt>
                <c:pt idx="922">
                  <c:v>-0.78298515081405995</c:v>
                </c:pt>
                <c:pt idx="923">
                  <c:v>-0.78163754940033003</c:v>
                </c:pt>
                <c:pt idx="924">
                  <c:v>-0.77514135837554998</c:v>
                </c:pt>
                <c:pt idx="925">
                  <c:v>-0.74106150865554998</c:v>
                </c:pt>
                <c:pt idx="926">
                  <c:v>-0.77955520153045998</c:v>
                </c:pt>
                <c:pt idx="927">
                  <c:v>-0.80493038892746005</c:v>
                </c:pt>
                <c:pt idx="928">
                  <c:v>-0.79132795333862005</c:v>
                </c:pt>
                <c:pt idx="929">
                  <c:v>-0.70937854051589999</c:v>
                </c:pt>
                <c:pt idx="930">
                  <c:v>-0.67319524288177002</c:v>
                </c:pt>
                <c:pt idx="931">
                  <c:v>-0.69367974996566995</c:v>
                </c:pt>
                <c:pt idx="932">
                  <c:v>-0.70197677612304998</c:v>
                </c:pt>
                <c:pt idx="933">
                  <c:v>-0.65100806951523005</c:v>
                </c:pt>
                <c:pt idx="934">
                  <c:v>-0.66937482357025002</c:v>
                </c:pt>
                <c:pt idx="935">
                  <c:v>-0.71085256338119995</c:v>
                </c:pt>
                <c:pt idx="936">
                  <c:v>-0.61601799726485995</c:v>
                </c:pt>
                <c:pt idx="937">
                  <c:v>-0.63675558567046997</c:v>
                </c:pt>
                <c:pt idx="938">
                  <c:v>-0.59525644779205</c:v>
                </c:pt>
                <c:pt idx="939">
                  <c:v>-0.62007969617844005</c:v>
                </c:pt>
                <c:pt idx="940">
                  <c:v>-0.61385685205460006</c:v>
                </c:pt>
                <c:pt idx="941">
                  <c:v>-0.62487822771071999</c:v>
                </c:pt>
                <c:pt idx="942">
                  <c:v>-0.65452712774277</c:v>
                </c:pt>
                <c:pt idx="943">
                  <c:v>-0.56426495313643998</c:v>
                </c:pt>
                <c:pt idx="944">
                  <c:v>-0.53337651491164995</c:v>
                </c:pt>
                <c:pt idx="945">
                  <c:v>-0.53386211395264005</c:v>
                </c:pt>
                <c:pt idx="946">
                  <c:v>-0.5260009765625</c:v>
                </c:pt>
                <c:pt idx="947">
                  <c:v>-0.51462119817733998</c:v>
                </c:pt>
                <c:pt idx="948">
                  <c:v>-0.5556281208992</c:v>
                </c:pt>
                <c:pt idx="949">
                  <c:v>-0.52393716573714999</c:v>
                </c:pt>
                <c:pt idx="950">
                  <c:v>-0.47871598601340998</c:v>
                </c:pt>
                <c:pt idx="951">
                  <c:v>-0.45773708820343001</c:v>
                </c:pt>
                <c:pt idx="952">
                  <c:v>-0.45914953947067</c:v>
                </c:pt>
                <c:pt idx="953">
                  <c:v>-0.43714740872383001</c:v>
                </c:pt>
                <c:pt idx="954">
                  <c:v>-0.45042628049849998</c:v>
                </c:pt>
                <c:pt idx="955">
                  <c:v>-0.46003380417824002</c:v>
                </c:pt>
                <c:pt idx="956">
                  <c:v>-0.45314025878906</c:v>
                </c:pt>
                <c:pt idx="957">
                  <c:v>-0.39529523253441001</c:v>
                </c:pt>
                <c:pt idx="958">
                  <c:v>-0.37758702039719</c:v>
                </c:pt>
                <c:pt idx="959">
                  <c:v>-0.39348226785660001</c:v>
                </c:pt>
                <c:pt idx="960">
                  <c:v>-0.36312189698219</c:v>
                </c:pt>
                <c:pt idx="961">
                  <c:v>-0.39054405689239002</c:v>
                </c:pt>
                <c:pt idx="962">
                  <c:v>-0.36134988069534002</c:v>
                </c:pt>
                <c:pt idx="963">
                  <c:v>-0.40424984693527</c:v>
                </c:pt>
                <c:pt idx="964">
                  <c:v>-0.31968629360199002</c:v>
                </c:pt>
                <c:pt idx="965">
                  <c:v>-0.29803702235222002</c:v>
                </c:pt>
                <c:pt idx="966">
                  <c:v>-0.28696072101593001</c:v>
                </c:pt>
                <c:pt idx="967">
                  <c:v>-0.29872387647629001</c:v>
                </c:pt>
                <c:pt idx="968">
                  <c:v>-0.29732093214989003</c:v>
                </c:pt>
                <c:pt idx="969">
                  <c:v>-0.33063596487044999</c:v>
                </c:pt>
                <c:pt idx="970">
                  <c:v>-0.34044143557549</c:v>
                </c:pt>
                <c:pt idx="971">
                  <c:v>-0.23291492462158001</c:v>
                </c:pt>
                <c:pt idx="972">
                  <c:v>-0.24089321494102001</c:v>
                </c:pt>
                <c:pt idx="973">
                  <c:v>-0.22108812630176999</c:v>
                </c:pt>
                <c:pt idx="974">
                  <c:v>-0.20061568915844</c:v>
                </c:pt>
                <c:pt idx="975">
                  <c:v>-0.21607172489165999</c:v>
                </c:pt>
                <c:pt idx="976">
                  <c:v>-0.23266308009624001</c:v>
                </c:pt>
                <c:pt idx="977">
                  <c:v>-0.24004024267196999</c:v>
                </c:pt>
                <c:pt idx="978">
                  <c:v>-0.17770980298519001</c:v>
                </c:pt>
                <c:pt idx="979">
                  <c:v>-0.13423347473145</c:v>
                </c:pt>
                <c:pt idx="980">
                  <c:v>-0.13397715985774999</c:v>
                </c:pt>
                <c:pt idx="981">
                  <c:v>-0.13980008661747001</c:v>
                </c:pt>
                <c:pt idx="982">
                  <c:v>-0.15557083487511</c:v>
                </c:pt>
                <c:pt idx="983">
                  <c:v>-0.16328890621662001</c:v>
                </c:pt>
                <c:pt idx="984">
                  <c:v>-0.15109649300575001</c:v>
                </c:pt>
                <c:pt idx="985">
                  <c:v>-9.9221274256709999E-2</c:v>
                </c:pt>
                <c:pt idx="986">
                  <c:v>-9.0893670916560004E-2</c:v>
                </c:pt>
                <c:pt idx="987">
                  <c:v>-6.1087213456629999E-2</c:v>
                </c:pt>
                <c:pt idx="988">
                  <c:v>-7.7980838716029996E-2</c:v>
                </c:pt>
                <c:pt idx="989">
                  <c:v>-9.2556327581409997E-2</c:v>
                </c:pt>
                <c:pt idx="990">
                  <c:v>-0.11298102140426999</c:v>
                </c:pt>
                <c:pt idx="991">
                  <c:v>-0.1082578599453</c:v>
                </c:pt>
                <c:pt idx="992">
                  <c:v>-1.1660776101049999E-2</c:v>
                </c:pt>
                <c:pt idx="993">
                  <c:v>3.9189481176400004E-3</c:v>
                </c:pt>
                <c:pt idx="994">
                  <c:v>1.1383553035560001E-2</c:v>
                </c:pt>
                <c:pt idx="995">
                  <c:v>-2.2675512358550001E-2</c:v>
                </c:pt>
                <c:pt idx="996">
                  <c:v>-1.285147853196E-2</c:v>
                </c:pt>
                <c:pt idx="997">
                  <c:v>-1.839694008231E-2</c:v>
                </c:pt>
                <c:pt idx="998">
                  <c:v>-1.7479980364440002E-2</c:v>
                </c:pt>
                <c:pt idx="999">
                  <c:v>4.79464866221E-2</c:v>
                </c:pt>
                <c:pt idx="1000">
                  <c:v>5.6796792894599997E-2</c:v>
                </c:pt>
                <c:pt idx="1001">
                  <c:v>6.7674331367020002E-2</c:v>
                </c:pt>
                <c:pt idx="1002">
                  <c:v>6.6067412495610003E-2</c:v>
                </c:pt>
                <c:pt idx="1003">
                  <c:v>6.9891825318339998E-2</c:v>
                </c:pt>
                <c:pt idx="1004">
                  <c:v>4.2556546628479998E-2</c:v>
                </c:pt>
                <c:pt idx="1005">
                  <c:v>4.9444869160650003E-2</c:v>
                </c:pt>
                <c:pt idx="1006">
                  <c:v>0.10524030774831999</c:v>
                </c:pt>
                <c:pt idx="1007">
                  <c:v>0.13331030309200001</c:v>
                </c:pt>
                <c:pt idx="1008">
                  <c:v>0.14748407900332999</c:v>
                </c:pt>
                <c:pt idx="1009">
                  <c:v>0.13791291415691001</c:v>
                </c:pt>
                <c:pt idx="1010">
                  <c:v>0.14422307908535001</c:v>
                </c:pt>
                <c:pt idx="1011">
                  <c:v>0.11550740897655</c:v>
                </c:pt>
                <c:pt idx="1012">
                  <c:v>0.18913580477238001</c:v>
                </c:pt>
                <c:pt idx="1013">
                  <c:v>0.20576794445515001</c:v>
                </c:pt>
                <c:pt idx="1014">
                  <c:v>0.22144699096680001</c:v>
                </c:pt>
                <c:pt idx="1015">
                  <c:v>0.20578566193580999</c:v>
                </c:pt>
                <c:pt idx="1016">
                  <c:v>0.20642542839049999</c:v>
                </c:pt>
                <c:pt idx="1017">
                  <c:v>0.21710698306560999</c:v>
                </c:pt>
                <c:pt idx="1018">
                  <c:v>0.28473493456840998</c:v>
                </c:pt>
                <c:pt idx="1019">
                  <c:v>0.29671409726143</c:v>
                </c:pt>
                <c:pt idx="1020">
                  <c:v>0.30578866600990001</c:v>
                </c:pt>
                <c:pt idx="1021">
                  <c:v>0.30654886364937001</c:v>
                </c:pt>
                <c:pt idx="1022">
                  <c:v>0.29023936390876998</c:v>
                </c:pt>
                <c:pt idx="1023">
                  <c:v>0.27937978506088001</c:v>
                </c:pt>
                <c:pt idx="1024">
                  <c:v>0.37266534566879</c:v>
                </c:pt>
                <c:pt idx="1025">
                  <c:v>0.36032342910767001</c:v>
                </c:pt>
                <c:pt idx="1026">
                  <c:v>0.36160448193549999</c:v>
                </c:pt>
                <c:pt idx="1027">
                  <c:v>0.36223906278610002</c:v>
                </c:pt>
                <c:pt idx="1028">
                  <c:v>0.35293534398079002</c:v>
                </c:pt>
                <c:pt idx="1029">
                  <c:v>0.33666512370110002</c:v>
                </c:pt>
                <c:pt idx="1030">
                  <c:v>0.43301352858543002</c:v>
                </c:pt>
                <c:pt idx="1031">
                  <c:v>0.42336690425873003</c:v>
                </c:pt>
                <c:pt idx="1032">
                  <c:v>0.42485174536705</c:v>
                </c:pt>
                <c:pt idx="1033">
                  <c:v>0.44737663865089</c:v>
                </c:pt>
                <c:pt idx="1034">
                  <c:v>0.41193637251853998</c:v>
                </c:pt>
                <c:pt idx="1035">
                  <c:v>0.49642306566237998</c:v>
                </c:pt>
                <c:pt idx="1036">
                  <c:v>0.49110093712807001</c:v>
                </c:pt>
                <c:pt idx="1037">
                  <c:v>0.52980273962020996</c:v>
                </c:pt>
                <c:pt idx="1038">
                  <c:v>0.49813431501388999</c:v>
                </c:pt>
                <c:pt idx="1039">
                  <c:v>0.51098555326462003</c:v>
                </c:pt>
                <c:pt idx="1040">
                  <c:v>0.48349672555923001</c:v>
                </c:pt>
                <c:pt idx="1041">
                  <c:v>0.54667598009108997</c:v>
                </c:pt>
                <c:pt idx="1042">
                  <c:v>0.53041964769363004</c:v>
                </c:pt>
                <c:pt idx="1043">
                  <c:v>0.55082178115845004</c:v>
                </c:pt>
                <c:pt idx="1044">
                  <c:v>0.55577605962752996</c:v>
                </c:pt>
                <c:pt idx="1045">
                  <c:v>0.52750074863434004</c:v>
                </c:pt>
                <c:pt idx="1046">
                  <c:v>0.50703984498978005</c:v>
                </c:pt>
                <c:pt idx="1047">
                  <c:v>0.56734740734099998</c:v>
                </c:pt>
                <c:pt idx="1048">
                  <c:v>0.53506708145142001</c:v>
                </c:pt>
                <c:pt idx="1049">
                  <c:v>0.55899518728256004</c:v>
                </c:pt>
                <c:pt idx="1050">
                  <c:v>0.53043276071547996</c:v>
                </c:pt>
                <c:pt idx="1051">
                  <c:v>0.54403853416443004</c:v>
                </c:pt>
                <c:pt idx="1052">
                  <c:v>0.52676391601562</c:v>
                </c:pt>
                <c:pt idx="1053">
                  <c:v>0.54342263936996005</c:v>
                </c:pt>
                <c:pt idx="1054">
                  <c:v>0.56924921274185003</c:v>
                </c:pt>
                <c:pt idx="1055">
                  <c:v>0.524369597435</c:v>
                </c:pt>
                <c:pt idx="1056">
                  <c:v>0.54998207092285001</c:v>
                </c:pt>
                <c:pt idx="1057">
                  <c:v>0.52005034685134999</c:v>
                </c:pt>
                <c:pt idx="1058">
                  <c:v>0.51636320352553999</c:v>
                </c:pt>
                <c:pt idx="1059">
                  <c:v>0.53771400451660001</c:v>
                </c:pt>
                <c:pt idx="1060">
                  <c:v>0.56335699558258001</c:v>
                </c:pt>
                <c:pt idx="1061">
                  <c:v>0.54058116674422996</c:v>
                </c:pt>
                <c:pt idx="1062">
                  <c:v>0.53706175088882002</c:v>
                </c:pt>
                <c:pt idx="1063">
                  <c:v>0.51933127641678001</c:v>
                </c:pt>
                <c:pt idx="1064">
                  <c:v>0.52131098508835005</c:v>
                </c:pt>
                <c:pt idx="1065">
                  <c:v>0.53292721509933005</c:v>
                </c:pt>
                <c:pt idx="1066">
                  <c:v>0.554143846035</c:v>
                </c:pt>
                <c:pt idx="1067">
                  <c:v>0.54971635341643998</c:v>
                </c:pt>
                <c:pt idx="1068">
                  <c:v>0.53218924999237005</c:v>
                </c:pt>
                <c:pt idx="1069">
                  <c:v>0.51685005426407005</c:v>
                </c:pt>
                <c:pt idx="1070">
                  <c:v>0.51140111684798994</c:v>
                </c:pt>
                <c:pt idx="1071">
                  <c:v>0.55983966588973999</c:v>
                </c:pt>
                <c:pt idx="1072">
                  <c:v>0.54846006631850996</c:v>
                </c:pt>
                <c:pt idx="1073">
                  <c:v>0.56633812189101995</c:v>
                </c:pt>
                <c:pt idx="1074">
                  <c:v>0.54504835605621005</c:v>
                </c:pt>
                <c:pt idx="1075">
                  <c:v>0.52374857664107999</c:v>
                </c:pt>
                <c:pt idx="1076">
                  <c:v>0.53803008794785001</c:v>
                </c:pt>
                <c:pt idx="1077">
                  <c:v>0.57800054550170998</c:v>
                </c:pt>
                <c:pt idx="1078">
                  <c:v>0.56241101026535001</c:v>
                </c:pt>
                <c:pt idx="1079">
                  <c:v>0.60446429252625</c:v>
                </c:pt>
                <c:pt idx="1080">
                  <c:v>0.56022995710373003</c:v>
                </c:pt>
                <c:pt idx="1081">
                  <c:v>0.56431585550308005</c:v>
                </c:pt>
                <c:pt idx="1082">
                  <c:v>0.57196491956711004</c:v>
                </c:pt>
                <c:pt idx="1083">
                  <c:v>0.66483253240585005</c:v>
                </c:pt>
                <c:pt idx="1084">
                  <c:v>0.67570596933365001</c:v>
                </c:pt>
                <c:pt idx="1085">
                  <c:v>0.67824411392212003</c:v>
                </c:pt>
                <c:pt idx="1086">
                  <c:v>0.66360729932785001</c:v>
                </c:pt>
                <c:pt idx="1087">
                  <c:v>0.65262448787688998</c:v>
                </c:pt>
                <c:pt idx="1088">
                  <c:v>0.66311752796172996</c:v>
                </c:pt>
                <c:pt idx="1089">
                  <c:v>0.74136584997177002</c:v>
                </c:pt>
                <c:pt idx="1090">
                  <c:v>0.74934440851212003</c:v>
                </c:pt>
                <c:pt idx="1091">
                  <c:v>0.75971174240112005</c:v>
                </c:pt>
                <c:pt idx="1092">
                  <c:v>0.75134325027465998</c:v>
                </c:pt>
                <c:pt idx="1093">
                  <c:v>0.72242146730422996</c:v>
                </c:pt>
                <c:pt idx="1094">
                  <c:v>0.73755300045012995</c:v>
                </c:pt>
                <c:pt idx="1095">
                  <c:v>0.78980863094330001</c:v>
                </c:pt>
                <c:pt idx="1096">
                  <c:v>0.79190027713776001</c:v>
                </c:pt>
                <c:pt idx="1097">
                  <c:v>0.80602526664733998</c:v>
                </c:pt>
                <c:pt idx="1098">
                  <c:v>0.82014673948287997</c:v>
                </c:pt>
                <c:pt idx="1099">
                  <c:v>0.81012934446335005</c:v>
                </c:pt>
                <c:pt idx="1100">
                  <c:v>0.78895622491837003</c:v>
                </c:pt>
                <c:pt idx="1101">
                  <c:v>0.79171091318130005</c:v>
                </c:pt>
                <c:pt idx="1102">
                  <c:v>0.87873715162277</c:v>
                </c:pt>
                <c:pt idx="1103">
                  <c:v>0.87781250476837003</c:v>
                </c:pt>
                <c:pt idx="1104">
                  <c:v>0.89650195837020996</c:v>
                </c:pt>
                <c:pt idx="1105">
                  <c:v>0.88638585805893</c:v>
                </c:pt>
                <c:pt idx="1106">
                  <c:v>0.87394118309020996</c:v>
                </c:pt>
                <c:pt idx="1107">
                  <c:v>0.86670351028442005</c:v>
                </c:pt>
                <c:pt idx="1108">
                  <c:v>0.85260862112044999</c:v>
                </c:pt>
                <c:pt idx="1109">
                  <c:v>0.96789401769637995</c:v>
                </c:pt>
                <c:pt idx="1110">
                  <c:v>0.97646236419678001</c:v>
                </c:pt>
                <c:pt idx="1111">
                  <c:v>0.99312162399292003</c:v>
                </c:pt>
                <c:pt idx="1112">
                  <c:v>0.96745330095291004</c:v>
                </c:pt>
                <c:pt idx="1113">
                  <c:v>0.96436166763305997</c:v>
                </c:pt>
                <c:pt idx="1114">
                  <c:v>0.97120106220244995</c:v>
                </c:pt>
                <c:pt idx="1115">
                  <c:v>1.0615464448929</c:v>
                </c:pt>
                <c:pt idx="1116">
                  <c:v>1.0654817819594999</c:v>
                </c:pt>
                <c:pt idx="1117">
                  <c:v>1.0656201839446999</c:v>
                </c:pt>
                <c:pt idx="1118">
                  <c:v>1.0471438169478999</c:v>
                </c:pt>
                <c:pt idx="1119">
                  <c:v>1.0488651990891</c:v>
                </c:pt>
                <c:pt idx="1120">
                  <c:v>1.0464838743210001</c:v>
                </c:pt>
                <c:pt idx="1121">
                  <c:v>1.1146198511123999</c:v>
                </c:pt>
                <c:pt idx="1122">
                  <c:v>1.1195772886276001</c:v>
                </c:pt>
                <c:pt idx="1123">
                  <c:v>1.1246070861816</c:v>
                </c:pt>
                <c:pt idx="1124">
                  <c:v>1.1248500347137</c:v>
                </c:pt>
                <c:pt idx="1125">
                  <c:v>1.1543512344360001</c:v>
                </c:pt>
                <c:pt idx="1126">
                  <c:v>1.1172331571578999</c:v>
                </c:pt>
                <c:pt idx="1127">
                  <c:v>1.1033726930618</c:v>
                </c:pt>
                <c:pt idx="1128">
                  <c:v>1.1743650436401001</c:v>
                </c:pt>
                <c:pt idx="1129">
                  <c:v>1.1946465969086</c:v>
                </c:pt>
                <c:pt idx="1130">
                  <c:v>1.2060788869857999</c:v>
                </c:pt>
                <c:pt idx="1131">
                  <c:v>1.1934078931808001</c:v>
                </c:pt>
                <c:pt idx="1132">
                  <c:v>1.2030303478241</c:v>
                </c:pt>
                <c:pt idx="1133">
                  <c:v>1.1776689291</c:v>
                </c:pt>
                <c:pt idx="1134">
                  <c:v>1.1882618665694999</c:v>
                </c:pt>
                <c:pt idx="1135">
                  <c:v>1.2775052785873</c:v>
                </c:pt>
                <c:pt idx="1136">
                  <c:v>1.2939007282257</c:v>
                </c:pt>
                <c:pt idx="1137">
                  <c:v>1.2706415653229</c:v>
                </c:pt>
                <c:pt idx="1138">
                  <c:v>1.2651587724686</c:v>
                </c:pt>
                <c:pt idx="1139">
                  <c:v>1.2604057788848999</c:v>
                </c:pt>
                <c:pt idx="1140">
                  <c:v>1.2671837806702</c:v>
                </c:pt>
                <c:pt idx="1141">
                  <c:v>1.2724233865737999</c:v>
                </c:pt>
                <c:pt idx="1142">
                  <c:v>1.3651092052460001</c:v>
                </c:pt>
                <c:pt idx="1143">
                  <c:v>1.3651092052460001</c:v>
                </c:pt>
                <c:pt idx="1144">
                  <c:v>1.3594766855239999</c:v>
                </c:pt>
                <c:pt idx="1145">
                  <c:v>1.3379976749419999</c:v>
                </c:pt>
                <c:pt idx="1146">
                  <c:v>1.3499699831009</c:v>
                </c:pt>
                <c:pt idx="1147">
                  <c:v>1.3652089834212999</c:v>
                </c:pt>
                <c:pt idx="1148">
                  <c:v>1.3389620780945</c:v>
                </c:pt>
                <c:pt idx="1149">
                  <c:v>1.4242717027664</c:v>
                </c:pt>
                <c:pt idx="1150">
                  <c:v>1.4363958835602</c:v>
                </c:pt>
                <c:pt idx="1151">
                  <c:v>1.4363958835602</c:v>
                </c:pt>
                <c:pt idx="1152">
                  <c:v>1.4357707500457999</c:v>
                </c:pt>
                <c:pt idx="1153">
                  <c:v>1.4327685832977</c:v>
                </c:pt>
                <c:pt idx="1154">
                  <c:v>1.4208899736403999</c:v>
                </c:pt>
                <c:pt idx="1155">
                  <c:v>1.4199969768523999</c:v>
                </c:pt>
                <c:pt idx="1156">
                  <c:v>1.5260499715805</c:v>
                </c:pt>
                <c:pt idx="1157">
                  <c:v>1.5253365039825</c:v>
                </c:pt>
                <c:pt idx="1158">
                  <c:v>1.5111429691314999</c:v>
                </c:pt>
                <c:pt idx="1159">
                  <c:v>1.5160349607468</c:v>
                </c:pt>
                <c:pt idx="1160">
                  <c:v>1.5051326751709</c:v>
                </c:pt>
                <c:pt idx="1161">
                  <c:v>1.5051326751709</c:v>
                </c:pt>
                <c:pt idx="1162">
                  <c:v>1.5811823606491</c:v>
                </c:pt>
                <c:pt idx="1163">
                  <c:v>1.5806027650833001</c:v>
                </c:pt>
                <c:pt idx="1164">
                  <c:v>1.5878272056580001</c:v>
                </c:pt>
                <c:pt idx="1165">
                  <c:v>1.5706423521041999</c:v>
                </c:pt>
                <c:pt idx="1166">
                  <c:v>1.5690206289291</c:v>
                </c:pt>
                <c:pt idx="1167">
                  <c:v>1.5683411359787001</c:v>
                </c:pt>
                <c:pt idx="1168">
                  <c:v>1.5776238441467001</c:v>
                </c:pt>
                <c:pt idx="1169">
                  <c:v>1.6455600261687999</c:v>
                </c:pt>
                <c:pt idx="1170">
                  <c:v>1.6632090806961</c:v>
                </c:pt>
                <c:pt idx="1171">
                  <c:v>1.6966260671616</c:v>
                </c:pt>
                <c:pt idx="1172">
                  <c:v>1.6647065877914</c:v>
                </c:pt>
                <c:pt idx="1173">
                  <c:v>1.6561553478241</c:v>
                </c:pt>
                <c:pt idx="1174">
                  <c:v>1.6479389667511</c:v>
                </c:pt>
                <c:pt idx="1175">
                  <c:v>1.6434583663939999</c:v>
                </c:pt>
                <c:pt idx="1176">
                  <c:v>1.7211002111435001</c:v>
                </c:pt>
                <c:pt idx="1177">
                  <c:v>1.7385098934173999</c:v>
                </c:pt>
                <c:pt idx="1178">
                  <c:v>1.7331047058105</c:v>
                </c:pt>
                <c:pt idx="1179">
                  <c:v>1.7363247871398999</c:v>
                </c:pt>
                <c:pt idx="1180">
                  <c:v>1.7278250455855999</c:v>
                </c:pt>
                <c:pt idx="1181">
                  <c:v>1.7343530654907</c:v>
                </c:pt>
                <c:pt idx="1182">
                  <c:v>1.6970099210739</c:v>
                </c:pt>
                <c:pt idx="1183">
                  <c:v>1.7801358699798999</c:v>
                </c:pt>
                <c:pt idx="1184">
                  <c:v>1.7802191972732999</c:v>
                </c:pt>
                <c:pt idx="1185">
                  <c:v>1.8064749240875</c:v>
                </c:pt>
                <c:pt idx="1186">
                  <c:v>1.7873547077178999</c:v>
                </c:pt>
                <c:pt idx="1187">
                  <c:v>1.7853932380676001</c:v>
                </c:pt>
                <c:pt idx="1188">
                  <c:v>1.7951774597168</c:v>
                </c:pt>
                <c:pt idx="1189">
                  <c:v>1.7777667045593</c:v>
                </c:pt>
                <c:pt idx="1190">
                  <c:v>1.8687120676041</c:v>
                </c:pt>
                <c:pt idx="1191">
                  <c:v>1.8613568544387999</c:v>
                </c:pt>
                <c:pt idx="1192">
                  <c:v>1.8597646951675</c:v>
                </c:pt>
                <c:pt idx="1193">
                  <c:v>1.8640342950821001</c:v>
                </c:pt>
                <c:pt idx="1194">
                  <c:v>1.8470216989517001</c:v>
                </c:pt>
                <c:pt idx="1195">
                  <c:v>1.8430781364441</c:v>
                </c:pt>
                <c:pt idx="1196">
                  <c:v>1.8487093448639</c:v>
                </c:pt>
                <c:pt idx="1197">
                  <c:v>1.9234292507171999</c:v>
                </c:pt>
                <c:pt idx="1198">
                  <c:v>1.9272745847702</c:v>
                </c:pt>
                <c:pt idx="1199">
                  <c:v>1.9312453269958001</c:v>
                </c:pt>
                <c:pt idx="1200">
                  <c:v>1.9390729665755999</c:v>
                </c:pt>
                <c:pt idx="1201">
                  <c:v>1.9436947107314999</c:v>
                </c:pt>
                <c:pt idx="1202">
                  <c:v>1.9167033433914</c:v>
                </c:pt>
                <c:pt idx="1203">
                  <c:v>1.9225298166275</c:v>
                </c:pt>
                <c:pt idx="1204">
                  <c:v>1.9860119819641</c:v>
                </c:pt>
                <c:pt idx="1205">
                  <c:v>1.9967570304871001</c:v>
                </c:pt>
                <c:pt idx="1206">
                  <c:v>2.0073735713958998</c:v>
                </c:pt>
                <c:pt idx="1207">
                  <c:v>2.0170383453368999</c:v>
                </c:pt>
                <c:pt idx="1208">
                  <c:v>2.0030570030211998</c:v>
                </c:pt>
                <c:pt idx="1209">
                  <c:v>1.9942086935043</c:v>
                </c:pt>
                <c:pt idx="1210">
                  <c:v>1.9999080896378001</c:v>
                </c:pt>
                <c:pt idx="1211">
                  <c:v>2.0532195568085001</c:v>
                </c:pt>
                <c:pt idx="1212">
                  <c:v>2.0738792419433998</c:v>
                </c:pt>
                <c:pt idx="1213">
                  <c:v>2.0779585838318</c:v>
                </c:pt>
                <c:pt idx="1214">
                  <c:v>2.0824406147003001</c:v>
                </c:pt>
                <c:pt idx="1215">
                  <c:v>2.0669765472411998</c:v>
                </c:pt>
                <c:pt idx="1216">
                  <c:v>2.0778694152832</c:v>
                </c:pt>
                <c:pt idx="1217">
                  <c:v>2.0566375255585001</c:v>
                </c:pt>
                <c:pt idx="1218">
                  <c:v>2.1322965621947998</c:v>
                </c:pt>
                <c:pt idx="1219">
                  <c:v>2.1359269618988002</c:v>
                </c:pt>
                <c:pt idx="1220">
                  <c:v>2.1518599987029998</c:v>
                </c:pt>
                <c:pt idx="1221">
                  <c:v>2.1391119956970002</c:v>
                </c:pt>
                <c:pt idx="1222">
                  <c:v>2.1430907249450999</c:v>
                </c:pt>
                <c:pt idx="1223">
                  <c:v>2.1413521766663002</c:v>
                </c:pt>
                <c:pt idx="1224">
                  <c:v>2.1257050037384002</c:v>
                </c:pt>
                <c:pt idx="1225">
                  <c:v>2.1987454891204998</c:v>
                </c:pt>
                <c:pt idx="1226">
                  <c:v>2.2221703529357999</c:v>
                </c:pt>
                <c:pt idx="1227">
                  <c:v>2.2342221736907999</c:v>
                </c:pt>
                <c:pt idx="1228">
                  <c:v>2.2202701568604</c:v>
                </c:pt>
                <c:pt idx="1229">
                  <c:v>2.2509422302246</c:v>
                </c:pt>
                <c:pt idx="1230">
                  <c:v>2.2189903259277002</c:v>
                </c:pt>
                <c:pt idx="1231">
                  <c:v>2.2162408828735001</c:v>
                </c:pt>
                <c:pt idx="1232">
                  <c:v>2.3126556873321999</c:v>
                </c:pt>
                <c:pt idx="1233">
                  <c:v>2.3095085620879998</c:v>
                </c:pt>
                <c:pt idx="1234">
                  <c:v>2.3127715587615998</c:v>
                </c:pt>
                <c:pt idx="1235">
                  <c:v>2.3310663700104</c:v>
                </c:pt>
                <c:pt idx="1236">
                  <c:v>2.3103597164153999</c:v>
                </c:pt>
                <c:pt idx="1237">
                  <c:v>2.2929894924164</c:v>
                </c:pt>
                <c:pt idx="1238">
                  <c:v>2.3055765628814999</c:v>
                </c:pt>
                <c:pt idx="1239">
                  <c:v>2.3666589260100999</c:v>
                </c:pt>
                <c:pt idx="1240">
                  <c:v>2.3922982215881001</c:v>
                </c:pt>
                <c:pt idx="1241">
                  <c:v>2.3867368698120002</c:v>
                </c:pt>
                <c:pt idx="1242">
                  <c:v>2.3904368877411</c:v>
                </c:pt>
                <c:pt idx="1243">
                  <c:v>2.3960144519806001</c:v>
                </c:pt>
                <c:pt idx="1244">
                  <c:v>2.3835566043854</c:v>
                </c:pt>
                <c:pt idx="1245">
                  <c:v>2.3768093585968</c:v>
                </c:pt>
                <c:pt idx="1246">
                  <c:v>2.4522051811218</c:v>
                </c:pt>
                <c:pt idx="1247">
                  <c:v>2.4917025566100999</c:v>
                </c:pt>
                <c:pt idx="1248">
                  <c:v>2.4868929386139</c:v>
                </c:pt>
                <c:pt idx="1249">
                  <c:v>2.4735867977142001</c:v>
                </c:pt>
                <c:pt idx="1250">
                  <c:v>2.4711413383484002</c:v>
                </c:pt>
                <c:pt idx="1251">
                  <c:v>2.4636313915253001</c:v>
                </c:pt>
                <c:pt idx="1252">
                  <c:v>2.4727041721343999</c:v>
                </c:pt>
                <c:pt idx="1253">
                  <c:v>2.5420351028442001</c:v>
                </c:pt>
                <c:pt idx="1254">
                  <c:v>2.5479774475097998</c:v>
                </c:pt>
                <c:pt idx="1255">
                  <c:v>2.5550143718718998</c:v>
                </c:pt>
                <c:pt idx="1256">
                  <c:v>2.5761260986328001</c:v>
                </c:pt>
                <c:pt idx="1257">
                  <c:v>2.5475988388061999</c:v>
                </c:pt>
                <c:pt idx="1258">
                  <c:v>2.5307228565215998</c:v>
                </c:pt>
                <c:pt idx="1259">
                  <c:v>2.5211918354034002</c:v>
                </c:pt>
                <c:pt idx="1260">
                  <c:v>2.6349270343781002</c:v>
                </c:pt>
                <c:pt idx="1261">
                  <c:v>2.6205875873565998</c:v>
                </c:pt>
                <c:pt idx="1262">
                  <c:v>2.6488866806029998</c:v>
                </c:pt>
                <c:pt idx="1263">
                  <c:v>2.6365885734557999</c:v>
                </c:pt>
                <c:pt idx="1264">
                  <c:v>2.6415238380432</c:v>
                </c:pt>
                <c:pt idx="1265">
                  <c:v>2.6591129302979</c:v>
                </c:pt>
                <c:pt idx="1266">
                  <c:v>2.6207060813904</c:v>
                </c:pt>
                <c:pt idx="1267">
                  <c:v>2.7178034782410001</c:v>
                </c:pt>
                <c:pt idx="1268">
                  <c:v>2.7240505218506001</c:v>
                </c:pt>
                <c:pt idx="1269">
                  <c:v>2.7338914871215998</c:v>
                </c:pt>
                <c:pt idx="1270">
                  <c:v>2.7539229393004998</c:v>
                </c:pt>
                <c:pt idx="1271">
                  <c:v>2.7380652427672998</c:v>
                </c:pt>
                <c:pt idx="1272">
                  <c:v>2.7174224853515998</c:v>
                </c:pt>
                <c:pt idx="1273">
                  <c:v>2.7207465171814</c:v>
                </c:pt>
                <c:pt idx="1274">
                  <c:v>2.7875680923461998</c:v>
                </c:pt>
                <c:pt idx="1275">
                  <c:v>2.8118040561675999</c:v>
                </c:pt>
                <c:pt idx="1276">
                  <c:v>2.8076267242432</c:v>
                </c:pt>
                <c:pt idx="1277">
                  <c:v>2.8152775764464999</c:v>
                </c:pt>
                <c:pt idx="1278">
                  <c:v>2.8092246055603001</c:v>
                </c:pt>
                <c:pt idx="1279">
                  <c:v>2.7985398769379</c:v>
                </c:pt>
                <c:pt idx="1280">
                  <c:v>2.8038852214813001</c:v>
                </c:pt>
                <c:pt idx="1281">
                  <c:v>2.8953812122345002</c:v>
                </c:pt>
                <c:pt idx="1282">
                  <c:v>2.8849039077758998</c:v>
                </c:pt>
                <c:pt idx="1283">
                  <c:v>2.8921799659728999</c:v>
                </c:pt>
                <c:pt idx="1284">
                  <c:v>2.9026937484741002</c:v>
                </c:pt>
                <c:pt idx="1285">
                  <c:v>2.8617665767670002</c:v>
                </c:pt>
                <c:pt idx="1286">
                  <c:v>2.8894538879395002</c:v>
                </c:pt>
                <c:pt idx="1287">
                  <c:v>2.8832030296325999</c:v>
                </c:pt>
                <c:pt idx="1288">
                  <c:v>2.9670553207396999</c:v>
                </c:pt>
                <c:pt idx="1289">
                  <c:v>2.9565422534943</c:v>
                </c:pt>
                <c:pt idx="1290">
                  <c:v>2.9791049957275</c:v>
                </c:pt>
                <c:pt idx="1291">
                  <c:v>2.9933397769928001</c:v>
                </c:pt>
                <c:pt idx="1292">
                  <c:v>2.9687209129332999</c:v>
                </c:pt>
                <c:pt idx="1293">
                  <c:v>2.9766676425934002</c:v>
                </c:pt>
                <c:pt idx="1294">
                  <c:v>2.9740233421325999</c:v>
                </c:pt>
                <c:pt idx="1295">
                  <c:v>3.0413541793822998</c:v>
                </c:pt>
                <c:pt idx="1296">
                  <c:v>3.0585327148438002</c:v>
                </c:pt>
                <c:pt idx="1297">
                  <c:v>3.0518743991852002</c:v>
                </c:pt>
                <c:pt idx="1298">
                  <c:v>3.0751757621764999</c:v>
                </c:pt>
                <c:pt idx="1299">
                  <c:v>3.0599422454834002</c:v>
                </c:pt>
                <c:pt idx="1300">
                  <c:v>3.0651743412018</c:v>
                </c:pt>
                <c:pt idx="1301">
                  <c:v>3.0351715087890998</c:v>
                </c:pt>
                <c:pt idx="1302">
                  <c:v>3.1435704231261998</c:v>
                </c:pt>
                <c:pt idx="1303">
                  <c:v>3.1523897647857999</c:v>
                </c:pt>
                <c:pt idx="1304">
                  <c:v>3.1446359157561998</c:v>
                </c:pt>
                <c:pt idx="1305">
                  <c:v>3.1400451660156001</c:v>
                </c:pt>
                <c:pt idx="1306">
                  <c:v>3.1369338035582999</c:v>
                </c:pt>
                <c:pt idx="1307">
                  <c:v>3.1550595760345002</c:v>
                </c:pt>
                <c:pt idx="1308">
                  <c:v>3.2347342967986998</c:v>
                </c:pt>
                <c:pt idx="1309">
                  <c:v>3.2273647785186999</c:v>
                </c:pt>
                <c:pt idx="1310">
                  <c:v>3.2645184993743999</c:v>
                </c:pt>
                <c:pt idx="1311">
                  <c:v>3.2586808204650999</c:v>
                </c:pt>
                <c:pt idx="1312">
                  <c:v>3.2412345409393</c:v>
                </c:pt>
                <c:pt idx="1313">
                  <c:v>3.2223517894745002</c:v>
                </c:pt>
                <c:pt idx="1314">
                  <c:v>3.3033208847046001</c:v>
                </c:pt>
                <c:pt idx="1315">
                  <c:v>3.3262801170349001</c:v>
                </c:pt>
                <c:pt idx="1316">
                  <c:v>3.3443095684052002</c:v>
                </c:pt>
                <c:pt idx="1317">
                  <c:v>3.3406550884246999</c:v>
                </c:pt>
                <c:pt idx="1318">
                  <c:v>3.3324060440063001</c:v>
                </c:pt>
                <c:pt idx="1319">
                  <c:v>3.3134541511536</c:v>
                </c:pt>
                <c:pt idx="1320">
                  <c:v>3.3974697589874001</c:v>
                </c:pt>
                <c:pt idx="1321">
                  <c:v>3.4171960353850999</c:v>
                </c:pt>
                <c:pt idx="1322">
                  <c:v>3.4351036548614</c:v>
                </c:pt>
                <c:pt idx="1323">
                  <c:v>3.4000782966614</c:v>
                </c:pt>
                <c:pt idx="1324">
                  <c:v>3.4182598590850999</c:v>
                </c:pt>
                <c:pt idx="1325">
                  <c:v>3.4071416854857999</c:v>
                </c:pt>
                <c:pt idx="1326">
                  <c:v>3.4859137535095002</c:v>
                </c:pt>
                <c:pt idx="1327">
                  <c:v>3.5141005516052002</c:v>
                </c:pt>
                <c:pt idx="1328">
                  <c:v>3.5147869586945002</c:v>
                </c:pt>
                <c:pt idx="1329">
                  <c:v>3.5201086997986</c:v>
                </c:pt>
                <c:pt idx="1330">
                  <c:v>3.4794731140136999</c:v>
                </c:pt>
                <c:pt idx="1331">
                  <c:v>3.4617123603821001</c:v>
                </c:pt>
                <c:pt idx="1332">
                  <c:v>3.5776984691620002</c:v>
                </c:pt>
                <c:pt idx="1333">
                  <c:v>3.5782413482665998</c:v>
                </c:pt>
                <c:pt idx="1334">
                  <c:v>3.5717489719390998</c:v>
                </c:pt>
                <c:pt idx="1335">
                  <c:v>3.5688362121582</c:v>
                </c:pt>
                <c:pt idx="1336">
                  <c:v>3.5802733898163002</c:v>
                </c:pt>
                <c:pt idx="1337">
                  <c:v>3.5867645740509002</c:v>
                </c:pt>
                <c:pt idx="1338">
                  <c:v>3.6692502498627002</c:v>
                </c:pt>
                <c:pt idx="1339">
                  <c:v>3.6666655540466002</c:v>
                </c:pt>
                <c:pt idx="1340">
                  <c:v>3.6607921123504998</c:v>
                </c:pt>
                <c:pt idx="1341">
                  <c:v>3.6888811588286998</c:v>
                </c:pt>
                <c:pt idx="1342">
                  <c:v>3.6682159900664999</c:v>
                </c:pt>
                <c:pt idx="1343">
                  <c:v>3.6730823516846001</c:v>
                </c:pt>
                <c:pt idx="1344">
                  <c:v>3.7568008899689</c:v>
                </c:pt>
                <c:pt idx="1345">
                  <c:v>3.7454121112822998</c:v>
                </c:pt>
                <c:pt idx="1346">
                  <c:v>3.7467110157013002</c:v>
                </c:pt>
                <c:pt idx="1347">
                  <c:v>3.7650299072265998</c:v>
                </c:pt>
                <c:pt idx="1348">
                  <c:v>3.7681677341461</c:v>
                </c:pt>
                <c:pt idx="1349">
                  <c:v>3.7541360855103001</c:v>
                </c:pt>
                <c:pt idx="1350">
                  <c:v>3.8405623435974001</c:v>
                </c:pt>
                <c:pt idx="1351">
                  <c:v>3.8394978046417001</c:v>
                </c:pt>
                <c:pt idx="1352">
                  <c:v>3.8520674705504998</c:v>
                </c:pt>
                <c:pt idx="1353">
                  <c:v>3.8757615089417001</c:v>
                </c:pt>
                <c:pt idx="1354">
                  <c:v>3.8365883827209002</c:v>
                </c:pt>
                <c:pt idx="1355">
                  <c:v>3.8291597366332999</c:v>
                </c:pt>
                <c:pt idx="1356">
                  <c:v>3.9302699565886998</c:v>
                </c:pt>
                <c:pt idx="1357">
                  <c:v>3.9309065341949001</c:v>
                </c:pt>
                <c:pt idx="1358">
                  <c:v>3.9482555389403999</c:v>
                </c:pt>
                <c:pt idx="1359">
                  <c:v>3.9533226490021001</c:v>
                </c:pt>
                <c:pt idx="1360">
                  <c:v>3.9391694068908998</c:v>
                </c:pt>
                <c:pt idx="1361">
                  <c:v>3.9236557483672998</c:v>
                </c:pt>
                <c:pt idx="1362">
                  <c:v>4.0113754272461</c:v>
                </c:pt>
                <c:pt idx="1363">
                  <c:v>4.0166110992431996</c:v>
                </c:pt>
                <c:pt idx="1364">
                  <c:v>4.0332508087157999</c:v>
                </c:pt>
                <c:pt idx="1365">
                  <c:v>4.0086956024170002</c:v>
                </c:pt>
                <c:pt idx="1366">
                  <c:v>4.0161471366881996</c:v>
                </c:pt>
                <c:pt idx="1367">
                  <c:v>4.0124669075012003</c:v>
                </c:pt>
                <c:pt idx="1368">
                  <c:v>4.0908808708190998</c:v>
                </c:pt>
                <c:pt idx="1369">
                  <c:v>4.1054267883301003</c:v>
                </c:pt>
                <c:pt idx="1370">
                  <c:v>4.0913991928101003</c:v>
                </c:pt>
                <c:pt idx="1371">
                  <c:v>4.0869016647339</c:v>
                </c:pt>
                <c:pt idx="1372">
                  <c:v>4.0848722457886</c:v>
                </c:pt>
                <c:pt idx="1373">
                  <c:v>4.0905737876892001</c:v>
                </c:pt>
                <c:pt idx="1374">
                  <c:v>4.1766467094420996</c:v>
                </c:pt>
                <c:pt idx="1375">
                  <c:v>4.1693139076232999</c:v>
                </c:pt>
                <c:pt idx="1376">
                  <c:v>4.1722626686095996</c:v>
                </c:pt>
                <c:pt idx="1377">
                  <c:v>4.1864228248595996</c:v>
                </c:pt>
                <c:pt idx="1378">
                  <c:v>4.1670002937317001</c:v>
                </c:pt>
                <c:pt idx="1379">
                  <c:v>4.1707139015198003</c:v>
                </c:pt>
                <c:pt idx="1380">
                  <c:v>4.2478723526001003</c:v>
                </c:pt>
                <c:pt idx="1381">
                  <c:v>4.2647814750670996</c:v>
                </c:pt>
                <c:pt idx="1382">
                  <c:v>4.2536268234253001</c:v>
                </c:pt>
                <c:pt idx="1383">
                  <c:v>4.2539415359496999</c:v>
                </c:pt>
                <c:pt idx="1384">
                  <c:v>4.2566652297973997</c:v>
                </c:pt>
                <c:pt idx="1385">
                  <c:v>4.2256240844726998</c:v>
                </c:pt>
                <c:pt idx="1386">
                  <c:v>4.3471441268920996</c:v>
                </c:pt>
                <c:pt idx="1387">
                  <c:v>4.3263978958129998</c:v>
                </c:pt>
                <c:pt idx="1388">
                  <c:v>4.3470039367676003</c:v>
                </c:pt>
                <c:pt idx="1389">
                  <c:v>4.3209023475646999</c:v>
                </c:pt>
                <c:pt idx="1390">
                  <c:v>4.3428139686584002</c:v>
                </c:pt>
                <c:pt idx="1391">
                  <c:v>4.3159928321837997</c:v>
                </c:pt>
                <c:pt idx="1392">
                  <c:v>4.4062056541443004</c:v>
                </c:pt>
                <c:pt idx="1393">
                  <c:v>4.4188733100890998</c:v>
                </c:pt>
                <c:pt idx="1394">
                  <c:v>4.4287071228026997</c:v>
                </c:pt>
                <c:pt idx="1395">
                  <c:v>4.4290590286254998</c:v>
                </c:pt>
                <c:pt idx="1396">
                  <c:v>4.4057688713073997</c:v>
                </c:pt>
                <c:pt idx="1397">
                  <c:v>4.4088554382323997</c:v>
                </c:pt>
                <c:pt idx="1398">
                  <c:v>4.3942837715148997</c:v>
                </c:pt>
                <c:pt idx="1399">
                  <c:v>4.4715604782104004</c:v>
                </c:pt>
                <c:pt idx="1400">
                  <c:v>4.4894094467162997</c:v>
                </c:pt>
                <c:pt idx="1401">
                  <c:v>4.4919490814209002</c:v>
                </c:pt>
                <c:pt idx="1402">
                  <c:v>4.4806098937987997</c:v>
                </c:pt>
                <c:pt idx="1403">
                  <c:v>4.4926381111145002</c:v>
                </c:pt>
                <c:pt idx="1404">
                  <c:v>4.4923739433289001</c:v>
                </c:pt>
                <c:pt idx="1405">
                  <c:v>4.4708604812621999</c:v>
                </c:pt>
                <c:pt idx="1406">
                  <c:v>4.5642151832581002</c:v>
                </c:pt>
                <c:pt idx="1407">
                  <c:v>4.5611867904662997</c:v>
                </c:pt>
                <c:pt idx="1408">
                  <c:v>4.6060252189636</c:v>
                </c:pt>
                <c:pt idx="1409">
                  <c:v>4.5726294517517001</c:v>
                </c:pt>
                <c:pt idx="1410">
                  <c:v>4.5712394714354998</c:v>
                </c:pt>
                <c:pt idx="1411">
                  <c:v>4.5482873916626003</c:v>
                </c:pt>
                <c:pt idx="1412">
                  <c:v>4.5419411659240998</c:v>
                </c:pt>
                <c:pt idx="1413">
                  <c:v>4.6389918327331996</c:v>
                </c:pt>
                <c:pt idx="1414">
                  <c:v>4.6670770645142001</c:v>
                </c:pt>
                <c:pt idx="1415">
                  <c:v>4.6444678306579998</c:v>
                </c:pt>
                <c:pt idx="1416">
                  <c:v>4.6556477546692001</c:v>
                </c:pt>
                <c:pt idx="1417">
                  <c:v>4.6539978981018004</c:v>
                </c:pt>
                <c:pt idx="1418">
                  <c:v>4.6590313911437997</c:v>
                </c:pt>
                <c:pt idx="1419">
                  <c:v>4.6198658943176003</c:v>
                </c:pt>
                <c:pt idx="1420">
                  <c:v>4.7186446189879998</c:v>
                </c:pt>
                <c:pt idx="1421">
                  <c:v>4.7106766700745002</c:v>
                </c:pt>
                <c:pt idx="1422">
                  <c:v>4.7292413711548003</c:v>
                </c:pt>
                <c:pt idx="1423">
                  <c:v>4.7334365844726998</c:v>
                </c:pt>
                <c:pt idx="1424">
                  <c:v>4.7284483909606996</c:v>
                </c:pt>
                <c:pt idx="1425">
                  <c:v>4.7074508666992001</c:v>
                </c:pt>
                <c:pt idx="1426">
                  <c:v>4.7198424339293998</c:v>
                </c:pt>
                <c:pt idx="1427">
                  <c:v>4.7878651618957999</c:v>
                </c:pt>
                <c:pt idx="1428">
                  <c:v>4.7972154617309997</c:v>
                </c:pt>
                <c:pt idx="1429">
                  <c:v>4.8192014694214</c:v>
                </c:pt>
                <c:pt idx="1430">
                  <c:v>4.8024854660034002</c:v>
                </c:pt>
                <c:pt idx="1431">
                  <c:v>4.8149375915526997</c:v>
                </c:pt>
                <c:pt idx="1432">
                  <c:v>4.8033194541931001</c:v>
                </c:pt>
                <c:pt idx="1433">
                  <c:v>4.7818055152893004</c:v>
                </c:pt>
                <c:pt idx="1434">
                  <c:v>4.8978281021118004</c:v>
                </c:pt>
                <c:pt idx="1435">
                  <c:v>4.8756976127625</c:v>
                </c:pt>
                <c:pt idx="1436">
                  <c:v>4.9011716842651003</c:v>
                </c:pt>
                <c:pt idx="1437">
                  <c:v>4.9061722755431996</c:v>
                </c:pt>
                <c:pt idx="1438">
                  <c:v>4.8804888725281002</c:v>
                </c:pt>
                <c:pt idx="1439">
                  <c:v>4.8648099899292001</c:v>
                </c:pt>
                <c:pt idx="1440">
                  <c:v>4.8604927062987997</c:v>
                </c:pt>
                <c:pt idx="1441">
                  <c:v>4.9538450241089</c:v>
                </c:pt>
                <c:pt idx="1442">
                  <c:v>4.9866638183593999</c:v>
                </c:pt>
                <c:pt idx="1443">
                  <c:v>4.9707970619201998</c:v>
                </c:pt>
                <c:pt idx="1444">
                  <c:v>4.9884939193726003</c:v>
                </c:pt>
                <c:pt idx="1445">
                  <c:v>4.9901728630065998</c:v>
                </c:pt>
                <c:pt idx="1446">
                  <c:v>4.9664468765259002</c:v>
                </c:pt>
                <c:pt idx="1447">
                  <c:v>4.9692296981812003</c:v>
                </c:pt>
                <c:pt idx="1448">
                  <c:v>5.0580706596375</c:v>
                </c:pt>
                <c:pt idx="1449">
                  <c:v>5.0790448188781996</c:v>
                </c:pt>
                <c:pt idx="1450">
                  <c:v>5.0939807891845996</c:v>
                </c:pt>
                <c:pt idx="1451">
                  <c:v>5.0674800872803001</c:v>
                </c:pt>
                <c:pt idx="1452">
                  <c:v>5.0611643791198997</c:v>
                </c:pt>
                <c:pt idx="1453">
                  <c:v>5.0650944709778001</c:v>
                </c:pt>
                <c:pt idx="1454">
                  <c:v>5.0508937835693004</c:v>
                </c:pt>
                <c:pt idx="1455">
                  <c:v>5.1184420585631996</c:v>
                </c:pt>
                <c:pt idx="1456">
                  <c:v>5.1566953659057999</c:v>
                </c:pt>
                <c:pt idx="1457">
                  <c:v>5.1375679969787997</c:v>
                </c:pt>
                <c:pt idx="1458">
                  <c:v>5.1413664817809996</c:v>
                </c:pt>
                <c:pt idx="1459">
                  <c:v>5.1325693130493004</c:v>
                </c:pt>
                <c:pt idx="1460">
                  <c:v>5.1178188323975</c:v>
                </c:pt>
                <c:pt idx="1461">
                  <c:v>5.1273431777954004</c:v>
                </c:pt>
                <c:pt idx="1462">
                  <c:v>5.1938753128051998</c:v>
                </c:pt>
                <c:pt idx="1463">
                  <c:v>5.2143716812134002</c:v>
                </c:pt>
                <c:pt idx="1464">
                  <c:v>5.2239503860473997</c:v>
                </c:pt>
                <c:pt idx="1465">
                  <c:v>5.2381987571715998</c:v>
                </c:pt>
                <c:pt idx="1466">
                  <c:v>5.2136201858520996</c:v>
                </c:pt>
                <c:pt idx="1467">
                  <c:v>5.1956186294556002</c:v>
                </c:pt>
                <c:pt idx="1468">
                  <c:v>5.2047300338745002</c:v>
                </c:pt>
                <c:pt idx="1469">
                  <c:v>5.2882771492004004</c:v>
                </c:pt>
                <c:pt idx="1470">
                  <c:v>5.2912087440490998</c:v>
                </c:pt>
                <c:pt idx="1471">
                  <c:v>5.2967653274536</c:v>
                </c:pt>
                <c:pt idx="1472">
                  <c:v>5.2961182594298997</c:v>
                </c:pt>
                <c:pt idx="1473">
                  <c:v>5.2874226570129004</c:v>
                </c:pt>
                <c:pt idx="1474">
                  <c:v>5.2858324050903001</c:v>
                </c:pt>
                <c:pt idx="1475">
                  <c:v>5.2541155815125</c:v>
                </c:pt>
                <c:pt idx="1476">
                  <c:v>5.3466510772704998</c:v>
                </c:pt>
                <c:pt idx="1477">
                  <c:v>5.3551578521729004</c:v>
                </c:pt>
                <c:pt idx="1478">
                  <c:v>5.3566236495971999</c:v>
                </c:pt>
                <c:pt idx="1479">
                  <c:v>5.3673214912415004</c:v>
                </c:pt>
                <c:pt idx="1480">
                  <c:v>5.3591642379761</c:v>
                </c:pt>
                <c:pt idx="1481">
                  <c:v>5.3276224136353001</c:v>
                </c:pt>
                <c:pt idx="1482">
                  <c:v>5.33198595047</c:v>
                </c:pt>
                <c:pt idx="1483">
                  <c:v>5.4107918739318999</c:v>
                </c:pt>
                <c:pt idx="1484">
                  <c:v>5.4444656372070002</c:v>
                </c:pt>
                <c:pt idx="1485">
                  <c:v>5.4313602447509997</c:v>
                </c:pt>
                <c:pt idx="1486">
                  <c:v>5.4431920051575</c:v>
                </c:pt>
                <c:pt idx="1487">
                  <c:v>5.4425926208495996</c:v>
                </c:pt>
                <c:pt idx="1488">
                  <c:v>5.4535155296326003</c:v>
                </c:pt>
                <c:pt idx="1489">
                  <c:v>5.4375553131104004</c:v>
                </c:pt>
                <c:pt idx="1490">
                  <c:v>5.5329151153564</c:v>
                </c:pt>
                <c:pt idx="1491">
                  <c:v>5.5094294548034997</c:v>
                </c:pt>
                <c:pt idx="1492">
                  <c:v>5.5166101455687997</c:v>
                </c:pt>
                <c:pt idx="1493">
                  <c:v>5.5167355537415004</c:v>
                </c:pt>
                <c:pt idx="1494">
                  <c:v>5.5101547241211</c:v>
                </c:pt>
                <c:pt idx="1495">
                  <c:v>5.4889340400695996</c:v>
                </c:pt>
                <c:pt idx="1496">
                  <c:v>5.481288433075</c:v>
                </c:pt>
                <c:pt idx="1497">
                  <c:v>5.5664663314818998</c:v>
                </c:pt>
                <c:pt idx="1498">
                  <c:v>5.5871319770812997</c:v>
                </c:pt>
                <c:pt idx="1499">
                  <c:v>5.6116614341736</c:v>
                </c:pt>
                <c:pt idx="1500">
                  <c:v>5.5867948532104004</c:v>
                </c:pt>
                <c:pt idx="1501">
                  <c:v>5.6030569076537997</c:v>
                </c:pt>
                <c:pt idx="1502">
                  <c:v>5.6070780754089</c:v>
                </c:pt>
                <c:pt idx="1503">
                  <c:v>5.6000089645386</c:v>
                </c:pt>
                <c:pt idx="1504">
                  <c:v>5.6831555366515998</c:v>
                </c:pt>
                <c:pt idx="1505">
                  <c:v>5.6633729934692001</c:v>
                </c:pt>
                <c:pt idx="1506">
                  <c:v>5.6721115112304998</c:v>
                </c:pt>
                <c:pt idx="1507">
                  <c:v>5.6848735809326003</c:v>
                </c:pt>
                <c:pt idx="1508">
                  <c:v>5.6714215278625</c:v>
                </c:pt>
                <c:pt idx="1509">
                  <c:v>5.6649198532104004</c:v>
                </c:pt>
                <c:pt idx="1510">
                  <c:v>5.6515159606934002</c:v>
                </c:pt>
                <c:pt idx="1511">
                  <c:v>5.7546772956848002</c:v>
                </c:pt>
                <c:pt idx="1512">
                  <c:v>5.7565064430237003</c:v>
                </c:pt>
                <c:pt idx="1513">
                  <c:v>5.7706990242004004</c:v>
                </c:pt>
                <c:pt idx="1514">
                  <c:v>5.7692947387695002</c:v>
                </c:pt>
                <c:pt idx="1515">
                  <c:v>5.7666368484496999</c:v>
                </c:pt>
                <c:pt idx="1516">
                  <c:v>5.7481689453125</c:v>
                </c:pt>
                <c:pt idx="1517">
                  <c:v>5.7483325004578001</c:v>
                </c:pt>
                <c:pt idx="1518">
                  <c:v>5.8276042938232004</c:v>
                </c:pt>
                <c:pt idx="1519">
                  <c:v>5.8600049018859997</c:v>
                </c:pt>
                <c:pt idx="1520">
                  <c:v>5.8601851463318004</c:v>
                </c:pt>
                <c:pt idx="1521">
                  <c:v>5.8637638092040998</c:v>
                </c:pt>
                <c:pt idx="1522">
                  <c:v>5.8552470207214</c:v>
                </c:pt>
                <c:pt idx="1523">
                  <c:v>5.8416833877562997</c:v>
                </c:pt>
                <c:pt idx="1524">
                  <c:v>5.8335771560668999</c:v>
                </c:pt>
                <c:pt idx="1525">
                  <c:v>5.9345326423645002</c:v>
                </c:pt>
                <c:pt idx="1526">
                  <c:v>5.9411892890929998</c:v>
                </c:pt>
                <c:pt idx="1527">
                  <c:v>5.9475870132445996</c:v>
                </c:pt>
                <c:pt idx="1528">
                  <c:v>5.9236421585082999</c:v>
                </c:pt>
                <c:pt idx="1529">
                  <c:v>5.9077391624451003</c:v>
                </c:pt>
                <c:pt idx="1530">
                  <c:v>5.8957457542418998</c:v>
                </c:pt>
                <c:pt idx="1531">
                  <c:v>5.8859748840331996</c:v>
                </c:pt>
                <c:pt idx="1532">
                  <c:v>5.9995012283325</c:v>
                </c:pt>
                <c:pt idx="1533">
                  <c:v>5.9826631546020996</c:v>
                </c:pt>
                <c:pt idx="1534">
                  <c:v>6.001886844635</c:v>
                </c:pt>
                <c:pt idx="1535">
                  <c:v>5.9999346733093004</c:v>
                </c:pt>
                <c:pt idx="1536">
                  <c:v>5.9970455169678001</c:v>
                </c:pt>
                <c:pt idx="1537">
                  <c:v>6.0060358047484996</c:v>
                </c:pt>
                <c:pt idx="1538">
                  <c:v>5.9682040214539001</c:v>
                </c:pt>
                <c:pt idx="1539">
                  <c:v>5.9682040214539001</c:v>
                </c:pt>
                <c:pt idx="1540">
                  <c:v>6.0786457061767996</c:v>
                </c:pt>
                <c:pt idx="1541">
                  <c:v>6.0786457061767996</c:v>
                </c:pt>
                <c:pt idx="1542">
                  <c:v>6.0809788703918004</c:v>
                </c:pt>
                <c:pt idx="1543">
                  <c:v>6.0764846801757999</c:v>
                </c:pt>
                <c:pt idx="1544">
                  <c:v>6.0698723793029998</c:v>
                </c:pt>
                <c:pt idx="1545">
                  <c:v>6.0529260635376003</c:v>
                </c:pt>
                <c:pt idx="1546">
                  <c:v>6.0618705749512003</c:v>
                </c:pt>
                <c:pt idx="1547">
                  <c:v>6.1505594253540004</c:v>
                </c:pt>
                <c:pt idx="1548">
                  <c:v>6.1663732528687003</c:v>
                </c:pt>
                <c:pt idx="1549">
                  <c:v>6.1690573692321999</c:v>
                </c:pt>
                <c:pt idx="1550">
                  <c:v>6.1608681678771999</c:v>
                </c:pt>
                <c:pt idx="1551">
                  <c:v>6.1415228843689</c:v>
                </c:pt>
                <c:pt idx="1552">
                  <c:v>6.1405038833618004</c:v>
                </c:pt>
                <c:pt idx="1553">
                  <c:v>6.1487870216370002</c:v>
                </c:pt>
                <c:pt idx="1554">
                  <c:v>6.2194252014159996</c:v>
                </c:pt>
                <c:pt idx="1555">
                  <c:v>6.2285027503967001</c:v>
                </c:pt>
                <c:pt idx="1556">
                  <c:v>6.2439985275268999</c:v>
                </c:pt>
                <c:pt idx="1557">
                  <c:v>6.2267422676085999</c:v>
                </c:pt>
                <c:pt idx="1558">
                  <c:v>6.2240281105042001</c:v>
                </c:pt>
                <c:pt idx="1559">
                  <c:v>6.1834683418273997</c:v>
                </c:pt>
                <c:pt idx="1560">
                  <c:v>6.2165145874023002</c:v>
                </c:pt>
                <c:pt idx="1561">
                  <c:v>6.2994384765625</c:v>
                </c:pt>
                <c:pt idx="1562">
                  <c:v>6.2966418266295996</c:v>
                </c:pt>
                <c:pt idx="1563">
                  <c:v>6.3304142951965003</c:v>
                </c:pt>
                <c:pt idx="1564">
                  <c:v>6.2770066261292001</c:v>
                </c:pt>
                <c:pt idx="1565">
                  <c:v>6.2894463539123997</c:v>
                </c:pt>
                <c:pt idx="1566">
                  <c:v>6.2801933288573997</c:v>
                </c:pt>
                <c:pt idx="1567">
                  <c:v>6.2735548019409002</c:v>
                </c:pt>
                <c:pt idx="1568">
                  <c:v>6.3682317733765004</c:v>
                </c:pt>
                <c:pt idx="1569">
                  <c:v>6.3638520240784002</c:v>
                </c:pt>
                <c:pt idx="1570">
                  <c:v>6.3762469291687003</c:v>
                </c:pt>
                <c:pt idx="1571">
                  <c:v>6.3679718971251997</c:v>
                </c:pt>
                <c:pt idx="1572">
                  <c:v>6.3882479667664001</c:v>
                </c:pt>
                <c:pt idx="1573">
                  <c:v>6.3593015670776003</c:v>
                </c:pt>
                <c:pt idx="1574">
                  <c:v>6.3789939880370996</c:v>
                </c:pt>
                <c:pt idx="1575">
                  <c:v>6.4581966400145996</c:v>
                </c:pt>
                <c:pt idx="1576">
                  <c:v>6.4656562805176003</c:v>
                </c:pt>
                <c:pt idx="1577">
                  <c:v>6.4682178497314</c:v>
                </c:pt>
                <c:pt idx="1578">
                  <c:v>6.4908556938170996</c:v>
                </c:pt>
                <c:pt idx="1579">
                  <c:v>6.4421591758728001</c:v>
                </c:pt>
                <c:pt idx="1580">
                  <c:v>6.4718251228332999</c:v>
                </c:pt>
                <c:pt idx="1581">
                  <c:v>6.4439234733581996</c:v>
                </c:pt>
                <c:pt idx="1582">
                  <c:v>6.5385231971740998</c:v>
                </c:pt>
                <c:pt idx="1583">
                  <c:v>6.5649733543395996</c:v>
                </c:pt>
                <c:pt idx="1584">
                  <c:v>6.5671162605286</c:v>
                </c:pt>
                <c:pt idx="1585">
                  <c:v>6.5309042930603001</c:v>
                </c:pt>
                <c:pt idx="1586">
                  <c:v>6.5640478134154998</c:v>
                </c:pt>
                <c:pt idx="1587">
                  <c:v>6.5397419929504004</c:v>
                </c:pt>
                <c:pt idx="1588">
                  <c:v>6.5309929847717001</c:v>
                </c:pt>
                <c:pt idx="1589">
                  <c:v>6.6312236785889001</c:v>
                </c:pt>
                <c:pt idx="1590">
                  <c:v>6.6061878204345996</c:v>
                </c:pt>
                <c:pt idx="1591">
                  <c:v>6.6211352348328001</c:v>
                </c:pt>
                <c:pt idx="1592">
                  <c:v>6.6387152671814</c:v>
                </c:pt>
                <c:pt idx="1593">
                  <c:v>6.626088142395</c:v>
                </c:pt>
                <c:pt idx="1594">
                  <c:v>6.6153650283812997</c:v>
                </c:pt>
                <c:pt idx="1595">
                  <c:v>6.6078100204468004</c:v>
                </c:pt>
                <c:pt idx="1596">
                  <c:v>6.6849722862243999</c:v>
                </c:pt>
                <c:pt idx="1597">
                  <c:v>6.7004528045654004</c:v>
                </c:pt>
                <c:pt idx="1598">
                  <c:v>6.6821880340576003</c:v>
                </c:pt>
                <c:pt idx="1599">
                  <c:v>6.7007431983948003</c:v>
                </c:pt>
                <c:pt idx="1600">
                  <c:v>6.7079386711120996</c:v>
                </c:pt>
                <c:pt idx="1601">
                  <c:v>6.6816678047179998</c:v>
                </c:pt>
                <c:pt idx="1602">
                  <c:v>6.6532764434814</c:v>
                </c:pt>
                <c:pt idx="1603">
                  <c:v>6.7711763381957999</c:v>
                </c:pt>
                <c:pt idx="1604">
                  <c:v>6.7594199180603001</c:v>
                </c:pt>
                <c:pt idx="1605">
                  <c:v>6.7871150970459002</c:v>
                </c:pt>
                <c:pt idx="1606">
                  <c:v>6.7612690925598002</c:v>
                </c:pt>
                <c:pt idx="1607">
                  <c:v>6.7669377326965003</c:v>
                </c:pt>
                <c:pt idx="1608">
                  <c:v>6.7644715309143004</c:v>
                </c:pt>
                <c:pt idx="1609">
                  <c:v>6.8405523300170996</c:v>
                </c:pt>
                <c:pt idx="1610">
                  <c:v>6.8748140335082999</c:v>
                </c:pt>
                <c:pt idx="1611">
                  <c:v>6.8743209838867001</c:v>
                </c:pt>
                <c:pt idx="1612">
                  <c:v>6.8468818664551003</c:v>
                </c:pt>
                <c:pt idx="1613">
                  <c:v>6.8477044105529998</c:v>
                </c:pt>
                <c:pt idx="1614">
                  <c:v>6.8231768608093004</c:v>
                </c:pt>
                <c:pt idx="1615">
                  <c:v>6.9358854293823002</c:v>
                </c:pt>
                <c:pt idx="1616">
                  <c:v>6.9307250976562003</c:v>
                </c:pt>
                <c:pt idx="1617">
                  <c:v>6.9326467514037997</c:v>
                </c:pt>
                <c:pt idx="1618">
                  <c:v>6.9189043045043999</c:v>
                </c:pt>
                <c:pt idx="1619">
                  <c:v>6.9284777641295996</c:v>
                </c:pt>
                <c:pt idx="1620">
                  <c:v>6.9203982353209996</c:v>
                </c:pt>
                <c:pt idx="1621">
                  <c:v>6.9836554527282999</c:v>
                </c:pt>
                <c:pt idx="1622">
                  <c:v>6.9712433815001997</c:v>
                </c:pt>
                <c:pt idx="1623">
                  <c:v>6.9717059135437003</c:v>
                </c:pt>
                <c:pt idx="1624">
                  <c:v>6.9717059135437003</c:v>
                </c:pt>
                <c:pt idx="1625">
                  <c:v>6.9679932594298997</c:v>
                </c:pt>
                <c:pt idx="1626">
                  <c:v>6.9798917770386</c:v>
                </c:pt>
                <c:pt idx="1627">
                  <c:v>7.0525116920470996</c:v>
                </c:pt>
                <c:pt idx="1628">
                  <c:v>7.0300025939940998</c:v>
                </c:pt>
                <c:pt idx="1629">
                  <c:v>7.0611557960509996</c:v>
                </c:pt>
                <c:pt idx="1630">
                  <c:v>7.0339870452881001</c:v>
                </c:pt>
                <c:pt idx="1631">
                  <c:v>7.0326170921326003</c:v>
                </c:pt>
                <c:pt idx="1632">
                  <c:v>7.0998420715331996</c:v>
                </c:pt>
                <c:pt idx="1633">
                  <c:v>7.1181817054748997</c:v>
                </c:pt>
                <c:pt idx="1634">
                  <c:v>7.1320266723632999</c:v>
                </c:pt>
                <c:pt idx="1635">
                  <c:v>7.1412477493286</c:v>
                </c:pt>
                <c:pt idx="1636">
                  <c:v>7.1018714904784996</c:v>
                </c:pt>
                <c:pt idx="1637">
                  <c:v>7.0940365791320996</c:v>
                </c:pt>
                <c:pt idx="1638">
                  <c:v>7.1328759193420002</c:v>
                </c:pt>
                <c:pt idx="1639">
                  <c:v>7.1381731033325</c:v>
                </c:pt>
                <c:pt idx="1640">
                  <c:v>7.1626663208007999</c:v>
                </c:pt>
                <c:pt idx="1641">
                  <c:v>7.146550655365</c:v>
                </c:pt>
                <c:pt idx="1642">
                  <c:v>7.1271805763245002</c:v>
                </c:pt>
                <c:pt idx="1643">
                  <c:v>7.0974950790404998</c:v>
                </c:pt>
                <c:pt idx="1644">
                  <c:v>7.2226915359496999</c:v>
                </c:pt>
                <c:pt idx="1645">
                  <c:v>7.2423667907715004</c:v>
                </c:pt>
                <c:pt idx="1646">
                  <c:v>7.2086815834045002</c:v>
                </c:pt>
                <c:pt idx="1647">
                  <c:v>7.2322177886962997</c:v>
                </c:pt>
                <c:pt idx="1648">
                  <c:v>7.2356286048889</c:v>
                </c:pt>
                <c:pt idx="1649">
                  <c:v>7.1895885467529004</c:v>
                </c:pt>
                <c:pt idx="1650">
                  <c:v>7.2113833427429004</c:v>
                </c:pt>
                <c:pt idx="1651">
                  <c:v>7.2214493751526003</c:v>
                </c:pt>
                <c:pt idx="1652">
                  <c:v>7.2378692626953001</c:v>
                </c:pt>
                <c:pt idx="1653">
                  <c:v>7.2199358940125</c:v>
                </c:pt>
                <c:pt idx="1654">
                  <c:v>7.1932010650634997</c:v>
                </c:pt>
                <c:pt idx="1655">
                  <c:v>7.2019510269165004</c:v>
                </c:pt>
                <c:pt idx="1656">
                  <c:v>7.2465763092040998</c:v>
                </c:pt>
                <c:pt idx="1657">
                  <c:v>7.2369909286498997</c:v>
                </c:pt>
                <c:pt idx="1658">
                  <c:v>7.2434811592101997</c:v>
                </c:pt>
                <c:pt idx="1659">
                  <c:v>7.2185573577881001</c:v>
                </c:pt>
                <c:pt idx="1660">
                  <c:v>7.2306184768676998</c:v>
                </c:pt>
                <c:pt idx="1661">
                  <c:v>7.2244019508362003</c:v>
                </c:pt>
                <c:pt idx="1662">
                  <c:v>7.3255686759948997</c:v>
                </c:pt>
                <c:pt idx="1663">
                  <c:v>7.3420677185059002</c:v>
                </c:pt>
                <c:pt idx="1664">
                  <c:v>7.3388915061951003</c:v>
                </c:pt>
                <c:pt idx="1665">
                  <c:v>7.3463850021362003</c:v>
                </c:pt>
                <c:pt idx="1666">
                  <c:v>7.3506960868834996</c:v>
                </c:pt>
                <c:pt idx="1667">
                  <c:v>7.3117814064026003</c:v>
                </c:pt>
                <c:pt idx="1668">
                  <c:v>7.4378156661987003</c:v>
                </c:pt>
                <c:pt idx="1669">
                  <c:v>7.4133644104004004</c:v>
                </c:pt>
                <c:pt idx="1670">
                  <c:v>7.4472169876098997</c:v>
                </c:pt>
                <c:pt idx="1671">
                  <c:v>7.4261388778687003</c:v>
                </c:pt>
                <c:pt idx="1672">
                  <c:v>7.4008045196532999</c:v>
                </c:pt>
                <c:pt idx="1673">
                  <c:v>7.4113678932190004</c:v>
                </c:pt>
                <c:pt idx="1674">
                  <c:v>7.51811170578</c:v>
                </c:pt>
                <c:pt idx="1675">
                  <c:v>7.5092487335204998</c:v>
                </c:pt>
                <c:pt idx="1676">
                  <c:v>7.5307912826537997</c:v>
                </c:pt>
                <c:pt idx="1677">
                  <c:v>7.5213088989257999</c:v>
                </c:pt>
                <c:pt idx="1678">
                  <c:v>7.4831304550170996</c:v>
                </c:pt>
              </c:numCache>
            </c:numRef>
          </c:xVal>
          <c:yVal>
            <c:numRef>
              <c:f>VPTG1!$N$1228:$N$2906</c:f>
              <c:numCache>
                <c:formatCode>General</c:formatCode>
                <c:ptCount val="1679"/>
                <c:pt idx="0">
                  <c:v>2.0035881676121241E-2</c:v>
                </c:pt>
                <c:pt idx="1">
                  <c:v>2.1584043831398825E-2</c:v>
                </c:pt>
                <c:pt idx="2">
                  <c:v>2.2411129888697996E-2</c:v>
                </c:pt>
                <c:pt idx="3">
                  <c:v>2.2058409733155791E-2</c:v>
                </c:pt>
                <c:pt idx="4">
                  <c:v>2.0619377500811015E-2</c:v>
                </c:pt>
                <c:pt idx="5">
                  <c:v>2.124476761507885E-2</c:v>
                </c:pt>
                <c:pt idx="6">
                  <c:v>2.0679467844800997E-2</c:v>
                </c:pt>
                <c:pt idx="7">
                  <c:v>2.0301207250708928E-2</c:v>
                </c:pt>
                <c:pt idx="8">
                  <c:v>2.050157926826926E-2</c:v>
                </c:pt>
                <c:pt idx="9">
                  <c:v>2.077149595662716E-2</c:v>
                </c:pt>
                <c:pt idx="10">
                  <c:v>2.1212972251020829E-2</c:v>
                </c:pt>
                <c:pt idx="11">
                  <c:v>2.1095401546454735E-2</c:v>
                </c:pt>
                <c:pt idx="12">
                  <c:v>2.1548098190139316E-2</c:v>
                </c:pt>
                <c:pt idx="13">
                  <c:v>2.1343484664884661E-2</c:v>
                </c:pt>
                <c:pt idx="14">
                  <c:v>2.1506924740734901E-2</c:v>
                </c:pt>
                <c:pt idx="15">
                  <c:v>2.0742254184609968E-2</c:v>
                </c:pt>
                <c:pt idx="16">
                  <c:v>2.0657754196964834E-2</c:v>
                </c:pt>
                <c:pt idx="17">
                  <c:v>2.0793104171803547E-2</c:v>
                </c:pt>
                <c:pt idx="18">
                  <c:v>2.0700774567730215E-2</c:v>
                </c:pt>
                <c:pt idx="19">
                  <c:v>2.0687494573506503E-2</c:v>
                </c:pt>
                <c:pt idx="20">
                  <c:v>2.0787845702033535E-2</c:v>
                </c:pt>
                <c:pt idx="21">
                  <c:v>2.0118473932216059E-2</c:v>
                </c:pt>
                <c:pt idx="22">
                  <c:v>2.0810341122812447E-2</c:v>
                </c:pt>
                <c:pt idx="23">
                  <c:v>2.1608146402210295E-2</c:v>
                </c:pt>
                <c:pt idx="24">
                  <c:v>2.0939713469471623E-2</c:v>
                </c:pt>
                <c:pt idx="25">
                  <c:v>2.1754832663334372E-2</c:v>
                </c:pt>
                <c:pt idx="26">
                  <c:v>2.0699444854795999E-2</c:v>
                </c:pt>
                <c:pt idx="27">
                  <c:v>2.0532927308597435E-2</c:v>
                </c:pt>
                <c:pt idx="28">
                  <c:v>2.0348045959846219E-2</c:v>
                </c:pt>
                <c:pt idx="29">
                  <c:v>2.1508901984590198E-2</c:v>
                </c:pt>
                <c:pt idx="30">
                  <c:v>2.0585321036254243E-2</c:v>
                </c:pt>
                <c:pt idx="31">
                  <c:v>2.1291173632026143E-2</c:v>
                </c:pt>
                <c:pt idx="32">
                  <c:v>2.0893822610564154E-2</c:v>
                </c:pt>
                <c:pt idx="33">
                  <c:v>2.0584464947243853E-2</c:v>
                </c:pt>
                <c:pt idx="34">
                  <c:v>2.2606916238007414E-2</c:v>
                </c:pt>
                <c:pt idx="35">
                  <c:v>2.1527944466098792E-2</c:v>
                </c:pt>
                <c:pt idx="36">
                  <c:v>2.1222279225186498E-2</c:v>
                </c:pt>
                <c:pt idx="37">
                  <c:v>2.1966685459017771E-2</c:v>
                </c:pt>
                <c:pt idx="38">
                  <c:v>2.0494314712209472E-2</c:v>
                </c:pt>
                <c:pt idx="39">
                  <c:v>2.1153807597949669E-2</c:v>
                </c:pt>
                <c:pt idx="40">
                  <c:v>2.0802299139708307E-2</c:v>
                </c:pt>
                <c:pt idx="41">
                  <c:v>2.1210424191590038E-2</c:v>
                </c:pt>
                <c:pt idx="42">
                  <c:v>2.1366282037293075E-2</c:v>
                </c:pt>
                <c:pt idx="43">
                  <c:v>2.0452067753358519E-2</c:v>
                </c:pt>
                <c:pt idx="44">
                  <c:v>2.1363053890014333E-2</c:v>
                </c:pt>
                <c:pt idx="45">
                  <c:v>2.2174338426003005E-2</c:v>
                </c:pt>
                <c:pt idx="46">
                  <c:v>2.0661359943421567E-2</c:v>
                </c:pt>
                <c:pt idx="47">
                  <c:v>2.1592281269541859E-2</c:v>
                </c:pt>
                <c:pt idx="48">
                  <c:v>2.0982521416127525E-2</c:v>
                </c:pt>
                <c:pt idx="49">
                  <c:v>2.0417353447038523E-2</c:v>
                </c:pt>
                <c:pt idx="50">
                  <c:v>2.0610973429666099E-2</c:v>
                </c:pt>
                <c:pt idx="51">
                  <c:v>2.090886341536537E-2</c:v>
                </c:pt>
                <c:pt idx="52">
                  <c:v>2.1274786988403124E-2</c:v>
                </c:pt>
                <c:pt idx="53">
                  <c:v>2.0502043846521059E-2</c:v>
                </c:pt>
                <c:pt idx="54">
                  <c:v>2.0954527848258304E-2</c:v>
                </c:pt>
                <c:pt idx="55">
                  <c:v>2.1096639984813693E-2</c:v>
                </c:pt>
                <c:pt idx="56">
                  <c:v>1.9835569760986067E-2</c:v>
                </c:pt>
                <c:pt idx="57">
                  <c:v>2.1288085436760796E-2</c:v>
                </c:pt>
                <c:pt idx="58">
                  <c:v>2.0422827244086558E-2</c:v>
                </c:pt>
                <c:pt idx="59">
                  <c:v>2.0650821763127436E-2</c:v>
                </c:pt>
                <c:pt idx="60">
                  <c:v>2.0410793048883723E-2</c:v>
                </c:pt>
                <c:pt idx="61">
                  <c:v>2.0307055484258173E-2</c:v>
                </c:pt>
                <c:pt idx="62">
                  <c:v>2.0584760409219437E-2</c:v>
                </c:pt>
                <c:pt idx="63">
                  <c:v>1.9991611771432362E-2</c:v>
                </c:pt>
                <c:pt idx="64">
                  <c:v>1.996914475579803E-2</c:v>
                </c:pt>
                <c:pt idx="65">
                  <c:v>2.0425417316540635E-2</c:v>
                </c:pt>
                <c:pt idx="66">
                  <c:v>2.057663921390343E-2</c:v>
                </c:pt>
                <c:pt idx="67">
                  <c:v>2.0910077383026662E-2</c:v>
                </c:pt>
                <c:pt idx="68">
                  <c:v>2.0270919055509429E-2</c:v>
                </c:pt>
                <c:pt idx="69">
                  <c:v>2.0283418075753408E-2</c:v>
                </c:pt>
                <c:pt idx="70">
                  <c:v>2.0692462949964373E-2</c:v>
                </c:pt>
                <c:pt idx="71">
                  <c:v>2.0388243077738375E-2</c:v>
                </c:pt>
                <c:pt idx="72">
                  <c:v>2.0192101093785754E-2</c:v>
                </c:pt>
                <c:pt idx="73">
                  <c:v>2.0141652101605328E-2</c:v>
                </c:pt>
                <c:pt idx="74">
                  <c:v>1.9900020346096472E-2</c:v>
                </c:pt>
                <c:pt idx="75">
                  <c:v>2.043671044763469E-2</c:v>
                </c:pt>
                <c:pt idx="76">
                  <c:v>2.0222531562877864E-2</c:v>
                </c:pt>
                <c:pt idx="77">
                  <c:v>1.9829238282660467E-2</c:v>
                </c:pt>
                <c:pt idx="78">
                  <c:v>2.0069384461174813E-2</c:v>
                </c:pt>
                <c:pt idx="79">
                  <c:v>2.0261334651969502E-2</c:v>
                </c:pt>
                <c:pt idx="80">
                  <c:v>2.0311304796329872E-2</c:v>
                </c:pt>
                <c:pt idx="81">
                  <c:v>2.064570013139393E-2</c:v>
                </c:pt>
                <c:pt idx="82">
                  <c:v>1.9936331982771872E-2</c:v>
                </c:pt>
                <c:pt idx="83">
                  <c:v>2.0027166433926054E-2</c:v>
                </c:pt>
                <c:pt idx="84">
                  <c:v>1.9421377256739279E-2</c:v>
                </c:pt>
                <c:pt idx="85">
                  <c:v>2.0292899165394004E-2</c:v>
                </c:pt>
                <c:pt idx="86">
                  <c:v>2.0543595046316851E-2</c:v>
                </c:pt>
                <c:pt idx="87">
                  <c:v>2.0680884902769984E-2</c:v>
                </c:pt>
                <c:pt idx="88">
                  <c:v>2.0423453306645085E-2</c:v>
                </c:pt>
                <c:pt idx="89">
                  <c:v>2.0634492488195735E-2</c:v>
                </c:pt>
                <c:pt idx="90">
                  <c:v>2.0172384710969594E-2</c:v>
                </c:pt>
                <c:pt idx="91">
                  <c:v>2.054846820574073E-2</c:v>
                </c:pt>
                <c:pt idx="92">
                  <c:v>2.0310587523348134E-2</c:v>
                </c:pt>
                <c:pt idx="93">
                  <c:v>2.0648119348855902E-2</c:v>
                </c:pt>
                <c:pt idx="94">
                  <c:v>1.985543321035331E-2</c:v>
                </c:pt>
                <c:pt idx="95">
                  <c:v>1.9649126963841808E-2</c:v>
                </c:pt>
                <c:pt idx="96">
                  <c:v>2.0308245901476417E-2</c:v>
                </c:pt>
                <c:pt idx="97">
                  <c:v>1.9933862923514678E-2</c:v>
                </c:pt>
                <c:pt idx="98">
                  <c:v>2.007508743817556E-2</c:v>
                </c:pt>
                <c:pt idx="99">
                  <c:v>2.0986148337745633E-2</c:v>
                </c:pt>
                <c:pt idx="100">
                  <c:v>1.976541569631203E-2</c:v>
                </c:pt>
                <c:pt idx="101">
                  <c:v>2.006438563600144E-2</c:v>
                </c:pt>
                <c:pt idx="102">
                  <c:v>2.080666158027504E-2</c:v>
                </c:pt>
                <c:pt idx="103">
                  <c:v>2.0282503594072229E-2</c:v>
                </c:pt>
                <c:pt idx="104">
                  <c:v>2.0525661835167304E-2</c:v>
                </c:pt>
                <c:pt idx="105">
                  <c:v>1.9683010007980631E-2</c:v>
                </c:pt>
                <c:pt idx="106">
                  <c:v>2.0946478457766506E-2</c:v>
                </c:pt>
                <c:pt idx="107">
                  <c:v>2.0084042168605321E-2</c:v>
                </c:pt>
                <c:pt idx="108">
                  <c:v>2.0106422406558386E-2</c:v>
                </c:pt>
                <c:pt idx="109">
                  <c:v>2.1113548087570284E-2</c:v>
                </c:pt>
                <c:pt idx="110">
                  <c:v>1.9787908292409361E-2</c:v>
                </c:pt>
                <c:pt idx="111">
                  <c:v>1.963296557661456E-2</c:v>
                </c:pt>
                <c:pt idx="112">
                  <c:v>1.9923210479272726E-2</c:v>
                </c:pt>
                <c:pt idx="113">
                  <c:v>2.0792817023168934E-2</c:v>
                </c:pt>
                <c:pt idx="114">
                  <c:v>2.0026044783867238E-2</c:v>
                </c:pt>
                <c:pt idx="115">
                  <c:v>2.0249770193757937E-2</c:v>
                </c:pt>
                <c:pt idx="116">
                  <c:v>2.0246138260975193E-2</c:v>
                </c:pt>
                <c:pt idx="117">
                  <c:v>1.9994308702459423E-2</c:v>
                </c:pt>
                <c:pt idx="118">
                  <c:v>1.9716732157935294E-2</c:v>
                </c:pt>
                <c:pt idx="119">
                  <c:v>1.9955352631826975E-2</c:v>
                </c:pt>
                <c:pt idx="120">
                  <c:v>1.9808267043671751E-2</c:v>
                </c:pt>
                <c:pt idx="121">
                  <c:v>2.0816215621797231E-2</c:v>
                </c:pt>
                <c:pt idx="122">
                  <c:v>2.0242878299911393E-2</c:v>
                </c:pt>
                <c:pt idx="123">
                  <c:v>2.0415608040967492E-2</c:v>
                </c:pt>
                <c:pt idx="124">
                  <c:v>1.9697154362564157E-2</c:v>
                </c:pt>
                <c:pt idx="125">
                  <c:v>2.0298885690215009E-2</c:v>
                </c:pt>
                <c:pt idx="126">
                  <c:v>2.1707584559773015E-2</c:v>
                </c:pt>
                <c:pt idx="127">
                  <c:v>2.0265959472617872E-2</c:v>
                </c:pt>
                <c:pt idx="128">
                  <c:v>2.0033462513659558E-2</c:v>
                </c:pt>
                <c:pt idx="129">
                  <c:v>1.999965681344807E-2</c:v>
                </c:pt>
                <c:pt idx="130">
                  <c:v>2.0087875236020347E-2</c:v>
                </c:pt>
                <c:pt idx="131">
                  <c:v>2.0029764977449478E-2</c:v>
                </c:pt>
                <c:pt idx="132">
                  <c:v>2.0026876320272856E-2</c:v>
                </c:pt>
                <c:pt idx="133">
                  <c:v>1.9840869257062761E-2</c:v>
                </c:pt>
                <c:pt idx="134">
                  <c:v>1.9525907481555936E-2</c:v>
                </c:pt>
                <c:pt idx="135">
                  <c:v>1.9499327367255188E-2</c:v>
                </c:pt>
                <c:pt idx="136">
                  <c:v>1.9734433635663823E-2</c:v>
                </c:pt>
                <c:pt idx="137">
                  <c:v>1.9807992872739714E-2</c:v>
                </c:pt>
                <c:pt idx="138">
                  <c:v>1.9668830952890026E-2</c:v>
                </c:pt>
                <c:pt idx="139">
                  <c:v>2.0121756539404446E-2</c:v>
                </c:pt>
                <c:pt idx="140">
                  <c:v>1.988873485410679E-2</c:v>
                </c:pt>
                <c:pt idx="141">
                  <c:v>1.9291056726992516E-2</c:v>
                </c:pt>
                <c:pt idx="142">
                  <c:v>2.0323436337343237E-2</c:v>
                </c:pt>
                <c:pt idx="143">
                  <c:v>1.9980082596812197E-2</c:v>
                </c:pt>
                <c:pt idx="144">
                  <c:v>2.0002508924150401E-2</c:v>
                </c:pt>
                <c:pt idx="145">
                  <c:v>2.0373843485700732E-2</c:v>
                </c:pt>
                <c:pt idx="146">
                  <c:v>2.0392141877781326E-2</c:v>
                </c:pt>
                <c:pt idx="147">
                  <c:v>1.9711171255262085E-2</c:v>
                </c:pt>
                <c:pt idx="148">
                  <c:v>1.9748165546188346E-2</c:v>
                </c:pt>
                <c:pt idx="149">
                  <c:v>2.0014620194317826E-2</c:v>
                </c:pt>
                <c:pt idx="150">
                  <c:v>2.0195471576926461E-2</c:v>
                </c:pt>
                <c:pt idx="151">
                  <c:v>2.0478604527453415E-2</c:v>
                </c:pt>
                <c:pt idx="152">
                  <c:v>1.9977669157597432E-2</c:v>
                </c:pt>
                <c:pt idx="153">
                  <c:v>1.9897406258024473E-2</c:v>
                </c:pt>
                <c:pt idx="154">
                  <c:v>2.048705550705034E-2</c:v>
                </c:pt>
                <c:pt idx="155">
                  <c:v>1.9977151591402495E-2</c:v>
                </c:pt>
                <c:pt idx="156">
                  <c:v>1.9768377744709471E-2</c:v>
                </c:pt>
                <c:pt idx="157">
                  <c:v>2.0323875758655807E-2</c:v>
                </c:pt>
                <c:pt idx="158">
                  <c:v>2.0150450219681516E-2</c:v>
                </c:pt>
                <c:pt idx="159">
                  <c:v>1.9088015124964493E-2</c:v>
                </c:pt>
                <c:pt idx="160">
                  <c:v>1.9374672409646281E-2</c:v>
                </c:pt>
                <c:pt idx="161">
                  <c:v>1.9846262063837709E-2</c:v>
                </c:pt>
                <c:pt idx="162">
                  <c:v>1.989578800602386E-2</c:v>
                </c:pt>
                <c:pt idx="163">
                  <c:v>2.020605442694989E-2</c:v>
                </c:pt>
                <c:pt idx="164">
                  <c:v>1.9800583288144921E-2</c:v>
                </c:pt>
                <c:pt idx="165">
                  <c:v>1.9771211217170633E-2</c:v>
                </c:pt>
                <c:pt idx="166">
                  <c:v>1.9602970594146365E-2</c:v>
                </c:pt>
                <c:pt idx="167">
                  <c:v>2.0543135063834234E-2</c:v>
                </c:pt>
                <c:pt idx="168">
                  <c:v>2.0586377033980186E-2</c:v>
                </c:pt>
                <c:pt idx="169">
                  <c:v>2.0269529831295565E-2</c:v>
                </c:pt>
                <c:pt idx="170">
                  <c:v>2.0551291237294465E-2</c:v>
                </c:pt>
                <c:pt idx="171">
                  <c:v>2.0148385026248179E-2</c:v>
                </c:pt>
                <c:pt idx="172">
                  <c:v>1.9670116781693701E-2</c:v>
                </c:pt>
                <c:pt idx="173">
                  <c:v>2.023458335434599E-2</c:v>
                </c:pt>
                <c:pt idx="174">
                  <c:v>2.0849263918027782E-2</c:v>
                </c:pt>
                <c:pt idx="175">
                  <c:v>2.057752119429888E-2</c:v>
                </c:pt>
                <c:pt idx="176">
                  <c:v>2.0099037579719179E-2</c:v>
                </c:pt>
                <c:pt idx="177">
                  <c:v>1.954134747733766E-2</c:v>
                </c:pt>
                <c:pt idx="178">
                  <c:v>2.0000361764349304E-2</c:v>
                </c:pt>
                <c:pt idx="179">
                  <c:v>2.0784940357196639E-2</c:v>
                </c:pt>
                <c:pt idx="180">
                  <c:v>2.0365960476333832E-2</c:v>
                </c:pt>
                <c:pt idx="181">
                  <c:v>2.0207279464048735E-2</c:v>
                </c:pt>
                <c:pt idx="182">
                  <c:v>2.0452740258409825E-2</c:v>
                </c:pt>
                <c:pt idx="183">
                  <c:v>1.9729153366556753E-2</c:v>
                </c:pt>
                <c:pt idx="184">
                  <c:v>2.0240487204549476E-2</c:v>
                </c:pt>
                <c:pt idx="185">
                  <c:v>2.0408691772472919E-2</c:v>
                </c:pt>
                <c:pt idx="186">
                  <c:v>2.0575943849442641E-2</c:v>
                </c:pt>
                <c:pt idx="187">
                  <c:v>2.067748505349511E-2</c:v>
                </c:pt>
                <c:pt idx="188">
                  <c:v>2.023717125038179E-2</c:v>
                </c:pt>
                <c:pt idx="189">
                  <c:v>1.9568865605919333E-2</c:v>
                </c:pt>
                <c:pt idx="190">
                  <c:v>2.0181938147808831E-2</c:v>
                </c:pt>
                <c:pt idx="191">
                  <c:v>2.0334332749618558E-2</c:v>
                </c:pt>
                <c:pt idx="192">
                  <c:v>2.0216123487275837E-2</c:v>
                </c:pt>
                <c:pt idx="193">
                  <c:v>2.0654826312768389E-2</c:v>
                </c:pt>
                <c:pt idx="194">
                  <c:v>2.0192198609132687E-2</c:v>
                </c:pt>
                <c:pt idx="195">
                  <c:v>2.0050995597729229E-2</c:v>
                </c:pt>
                <c:pt idx="196">
                  <c:v>1.9990487031417158E-2</c:v>
                </c:pt>
                <c:pt idx="197">
                  <c:v>2.0231294976428938E-2</c:v>
                </c:pt>
                <c:pt idx="198">
                  <c:v>2.0906596802733889E-2</c:v>
                </c:pt>
                <c:pt idx="199">
                  <c:v>2.1029976725434201E-2</c:v>
                </c:pt>
                <c:pt idx="200">
                  <c:v>2.0888652706100786E-2</c:v>
                </c:pt>
                <c:pt idx="201">
                  <c:v>2.0608783112104474E-2</c:v>
                </c:pt>
                <c:pt idx="202">
                  <c:v>1.9922653523750004E-2</c:v>
                </c:pt>
                <c:pt idx="203">
                  <c:v>2.0634194655977725E-2</c:v>
                </c:pt>
                <c:pt idx="204">
                  <c:v>2.0075150566684428E-2</c:v>
                </c:pt>
                <c:pt idx="205">
                  <c:v>2.0752950368485484E-2</c:v>
                </c:pt>
                <c:pt idx="206">
                  <c:v>2.0597310912127843E-2</c:v>
                </c:pt>
                <c:pt idx="207">
                  <c:v>2.0728491668442366E-2</c:v>
                </c:pt>
                <c:pt idx="208">
                  <c:v>2.0875671510995099E-2</c:v>
                </c:pt>
                <c:pt idx="209">
                  <c:v>1.9774358532547821E-2</c:v>
                </c:pt>
                <c:pt idx="210">
                  <c:v>2.0127859634841535E-2</c:v>
                </c:pt>
                <c:pt idx="211">
                  <c:v>2.0062693204779481E-2</c:v>
                </c:pt>
                <c:pt idx="212">
                  <c:v>2.0439214810926146E-2</c:v>
                </c:pt>
                <c:pt idx="213">
                  <c:v>2.0715434489579698E-2</c:v>
                </c:pt>
                <c:pt idx="214">
                  <c:v>2.0220863513232087E-2</c:v>
                </c:pt>
                <c:pt idx="215">
                  <c:v>2.0553877333194873E-2</c:v>
                </c:pt>
                <c:pt idx="216">
                  <c:v>1.972989777222197E-2</c:v>
                </c:pt>
                <c:pt idx="217">
                  <c:v>2.0572818853935908E-2</c:v>
                </c:pt>
                <c:pt idx="218">
                  <c:v>2.0277927290469244E-2</c:v>
                </c:pt>
                <c:pt idx="219">
                  <c:v>2.0151719866177184E-2</c:v>
                </c:pt>
                <c:pt idx="220">
                  <c:v>2.0247947594214045E-2</c:v>
                </c:pt>
                <c:pt idx="221">
                  <c:v>2.0513494097169613E-2</c:v>
                </c:pt>
                <c:pt idx="222">
                  <c:v>2.0641302909522333E-2</c:v>
                </c:pt>
                <c:pt idx="223">
                  <c:v>1.9897214909225192E-2</c:v>
                </c:pt>
                <c:pt idx="224">
                  <c:v>2.0303247939769273E-2</c:v>
                </c:pt>
                <c:pt idx="225">
                  <c:v>2.1029618461489069E-2</c:v>
                </c:pt>
                <c:pt idx="226">
                  <c:v>2.042293631644353E-2</c:v>
                </c:pt>
                <c:pt idx="227">
                  <c:v>2.0727640270547291E-2</c:v>
                </c:pt>
                <c:pt idx="228">
                  <c:v>2.0508420856188904E-2</c:v>
                </c:pt>
                <c:pt idx="229">
                  <c:v>2.0782134179395655E-2</c:v>
                </c:pt>
                <c:pt idx="230">
                  <c:v>1.9704288868126699E-2</c:v>
                </c:pt>
                <c:pt idx="231">
                  <c:v>2.0464780793071902E-2</c:v>
                </c:pt>
                <c:pt idx="232">
                  <c:v>2.0546228181300502E-2</c:v>
                </c:pt>
                <c:pt idx="233">
                  <c:v>2.0778099433488066E-2</c:v>
                </c:pt>
                <c:pt idx="234">
                  <c:v>2.0402123235893868E-2</c:v>
                </c:pt>
                <c:pt idx="235">
                  <c:v>2.080297161494472E-2</c:v>
                </c:pt>
                <c:pt idx="236">
                  <c:v>2.0526707513986421E-2</c:v>
                </c:pt>
                <c:pt idx="237">
                  <c:v>2.0232148740034456E-2</c:v>
                </c:pt>
                <c:pt idx="238">
                  <c:v>2.0366933002630427E-2</c:v>
                </c:pt>
                <c:pt idx="239">
                  <c:v>2.0367529617607162E-2</c:v>
                </c:pt>
                <c:pt idx="240">
                  <c:v>2.0589494123900615E-2</c:v>
                </c:pt>
                <c:pt idx="241">
                  <c:v>2.0413526444821976E-2</c:v>
                </c:pt>
                <c:pt idx="242">
                  <c:v>2.0557480525764598E-2</c:v>
                </c:pt>
                <c:pt idx="243">
                  <c:v>2.0662140996093484E-2</c:v>
                </c:pt>
                <c:pt idx="244">
                  <c:v>1.9434684083185844E-2</c:v>
                </c:pt>
                <c:pt idx="245">
                  <c:v>1.9963061122796597E-2</c:v>
                </c:pt>
                <c:pt idx="246">
                  <c:v>2.040038175669287E-2</c:v>
                </c:pt>
                <c:pt idx="247">
                  <c:v>2.0417498876266676E-2</c:v>
                </c:pt>
                <c:pt idx="248">
                  <c:v>2.0287661791098664E-2</c:v>
                </c:pt>
                <c:pt idx="249">
                  <c:v>2.0453991557043229E-2</c:v>
                </c:pt>
                <c:pt idx="250">
                  <c:v>2.0800655119065391E-2</c:v>
                </c:pt>
                <c:pt idx="251">
                  <c:v>2.0001381140551198E-2</c:v>
                </c:pt>
                <c:pt idx="252">
                  <c:v>2.028657704885152E-2</c:v>
                </c:pt>
                <c:pt idx="253">
                  <c:v>2.0444634548216736E-2</c:v>
                </c:pt>
                <c:pt idx="254">
                  <c:v>2.0433772425845424E-2</c:v>
                </c:pt>
                <c:pt idx="255">
                  <c:v>2.0175180072549759E-2</c:v>
                </c:pt>
                <c:pt idx="256">
                  <c:v>2.0719072918246005E-2</c:v>
                </c:pt>
                <c:pt idx="257">
                  <c:v>2.049235793708341E-2</c:v>
                </c:pt>
                <c:pt idx="258">
                  <c:v>1.9683947271654907E-2</c:v>
                </c:pt>
                <c:pt idx="259">
                  <c:v>2.0223195480383493E-2</c:v>
                </c:pt>
                <c:pt idx="260">
                  <c:v>1.9938138846250734E-2</c:v>
                </c:pt>
                <c:pt idx="261">
                  <c:v>2.0217980453155111E-2</c:v>
                </c:pt>
                <c:pt idx="262">
                  <c:v>2.0088760521177501E-2</c:v>
                </c:pt>
                <c:pt idx="263">
                  <c:v>2.0247965251892725E-2</c:v>
                </c:pt>
                <c:pt idx="264">
                  <c:v>2.0386001681835617E-2</c:v>
                </c:pt>
                <c:pt idx="265">
                  <c:v>1.9599000490561954E-2</c:v>
                </c:pt>
                <c:pt idx="266">
                  <c:v>1.9908251723939702E-2</c:v>
                </c:pt>
                <c:pt idx="267">
                  <c:v>2.0307318229196764E-2</c:v>
                </c:pt>
                <c:pt idx="268">
                  <c:v>2.0261787868559328E-2</c:v>
                </c:pt>
                <c:pt idx="269">
                  <c:v>2.0247747938871085E-2</c:v>
                </c:pt>
                <c:pt idx="270">
                  <c:v>2.0574076080597248E-2</c:v>
                </c:pt>
                <c:pt idx="271">
                  <c:v>2.0616466408100512E-2</c:v>
                </c:pt>
                <c:pt idx="272">
                  <c:v>1.996415923713878E-2</c:v>
                </c:pt>
                <c:pt idx="273">
                  <c:v>2.0077905268179042E-2</c:v>
                </c:pt>
                <c:pt idx="274">
                  <c:v>2.0288251742223835E-2</c:v>
                </c:pt>
                <c:pt idx="275">
                  <c:v>1.9881950613810432E-2</c:v>
                </c:pt>
                <c:pt idx="276">
                  <c:v>2.0211980465825657E-2</c:v>
                </c:pt>
                <c:pt idx="277">
                  <c:v>2.0191477362430228E-2</c:v>
                </c:pt>
                <c:pt idx="278">
                  <c:v>2.0191183894911809E-2</c:v>
                </c:pt>
                <c:pt idx="279">
                  <c:v>1.9826130439686625E-2</c:v>
                </c:pt>
                <c:pt idx="280">
                  <c:v>2.0438881047666294E-2</c:v>
                </c:pt>
                <c:pt idx="281">
                  <c:v>2.0797676855612863E-2</c:v>
                </c:pt>
                <c:pt idx="282">
                  <c:v>2.0380797658273483E-2</c:v>
                </c:pt>
                <c:pt idx="283">
                  <c:v>2.1144278423886165E-2</c:v>
                </c:pt>
                <c:pt idx="284">
                  <c:v>2.0476361490800208E-2</c:v>
                </c:pt>
                <c:pt idx="285">
                  <c:v>2.0757436394215574E-2</c:v>
                </c:pt>
                <c:pt idx="286">
                  <c:v>1.9797816601204228E-2</c:v>
                </c:pt>
                <c:pt idx="287">
                  <c:v>2.0305727745682744E-2</c:v>
                </c:pt>
                <c:pt idx="288">
                  <c:v>2.1190102543293232E-2</c:v>
                </c:pt>
                <c:pt idx="289">
                  <c:v>2.1180085910173913E-2</c:v>
                </c:pt>
                <c:pt idx="290">
                  <c:v>2.0571487648724598E-2</c:v>
                </c:pt>
                <c:pt idx="291">
                  <c:v>2.0986566093446405E-2</c:v>
                </c:pt>
                <c:pt idx="292">
                  <c:v>2.0576494844883966E-2</c:v>
                </c:pt>
                <c:pt idx="293">
                  <c:v>2.0169935465957911E-2</c:v>
                </c:pt>
                <c:pt idx="294">
                  <c:v>2.0831809031321813E-2</c:v>
                </c:pt>
                <c:pt idx="295">
                  <c:v>2.0338386465027933E-2</c:v>
                </c:pt>
                <c:pt idx="296">
                  <c:v>2.0547262308774124E-2</c:v>
                </c:pt>
                <c:pt idx="297">
                  <c:v>2.0955708549366632E-2</c:v>
                </c:pt>
                <c:pt idx="298">
                  <c:v>2.0572529180203612E-2</c:v>
                </c:pt>
                <c:pt idx="299">
                  <c:v>2.1639416639606807E-2</c:v>
                </c:pt>
                <c:pt idx="300">
                  <c:v>2.0079854178279923E-2</c:v>
                </c:pt>
                <c:pt idx="301">
                  <c:v>2.0523299734765774E-2</c:v>
                </c:pt>
                <c:pt idx="302">
                  <c:v>2.0045611308932315E-2</c:v>
                </c:pt>
                <c:pt idx="303">
                  <c:v>2.0374616031745316E-2</c:v>
                </c:pt>
                <c:pt idx="304">
                  <c:v>2.0329041617539626E-2</c:v>
                </c:pt>
                <c:pt idx="305">
                  <c:v>2.1224094626100167E-2</c:v>
                </c:pt>
                <c:pt idx="306">
                  <c:v>2.0349803386056818E-2</c:v>
                </c:pt>
                <c:pt idx="307">
                  <c:v>2.0071271151043658E-2</c:v>
                </c:pt>
                <c:pt idx="308">
                  <c:v>2.1102302284533424E-2</c:v>
                </c:pt>
                <c:pt idx="309">
                  <c:v>2.0714691159622978E-2</c:v>
                </c:pt>
                <c:pt idx="310">
                  <c:v>2.0592045331888569E-2</c:v>
                </c:pt>
                <c:pt idx="311">
                  <c:v>2.0563295776162633E-2</c:v>
                </c:pt>
                <c:pt idx="312">
                  <c:v>2.0617184602620738E-2</c:v>
                </c:pt>
                <c:pt idx="313">
                  <c:v>2.0957731442218835E-2</c:v>
                </c:pt>
                <c:pt idx="314">
                  <c:v>1.9707827336606004E-2</c:v>
                </c:pt>
                <c:pt idx="315">
                  <c:v>2.0833894476550117E-2</c:v>
                </c:pt>
                <c:pt idx="316">
                  <c:v>2.0327203872423229E-2</c:v>
                </c:pt>
                <c:pt idx="317">
                  <c:v>2.0238095699927766E-2</c:v>
                </c:pt>
                <c:pt idx="318">
                  <c:v>2.0686999909836537E-2</c:v>
                </c:pt>
                <c:pt idx="319">
                  <c:v>2.0705408435837333E-2</c:v>
                </c:pt>
                <c:pt idx="320">
                  <c:v>2.052133840828526E-2</c:v>
                </c:pt>
                <c:pt idx="321">
                  <c:v>1.9786921696739557E-2</c:v>
                </c:pt>
                <c:pt idx="322">
                  <c:v>2.0298174432894837E-2</c:v>
                </c:pt>
                <c:pt idx="323">
                  <c:v>2.0308438644139337E-2</c:v>
                </c:pt>
                <c:pt idx="324">
                  <c:v>1.9892362863771967E-2</c:v>
                </c:pt>
                <c:pt idx="325">
                  <c:v>2.0400820617774547E-2</c:v>
                </c:pt>
                <c:pt idx="326">
                  <c:v>2.0073085637754052E-2</c:v>
                </c:pt>
                <c:pt idx="327">
                  <c:v>2.0492063443633579E-2</c:v>
                </c:pt>
                <c:pt idx="328">
                  <c:v>1.970180704882709E-2</c:v>
                </c:pt>
                <c:pt idx="329">
                  <c:v>2.0531088432173258E-2</c:v>
                </c:pt>
                <c:pt idx="330">
                  <c:v>2.0310155036033672E-2</c:v>
                </c:pt>
                <c:pt idx="331">
                  <c:v>2.0274837282069608E-2</c:v>
                </c:pt>
                <c:pt idx="332">
                  <c:v>2.0129213242970321E-2</c:v>
                </c:pt>
                <c:pt idx="333">
                  <c:v>2.0561616996612492E-2</c:v>
                </c:pt>
                <c:pt idx="334">
                  <c:v>2.0453327477762986E-2</c:v>
                </c:pt>
                <c:pt idx="335">
                  <c:v>2.04042801729564E-2</c:v>
                </c:pt>
                <c:pt idx="336">
                  <c:v>2.0653034731889498E-2</c:v>
                </c:pt>
                <c:pt idx="337">
                  <c:v>2.0666526502004429E-2</c:v>
                </c:pt>
                <c:pt idx="338">
                  <c:v>2.0530588808500519E-2</c:v>
                </c:pt>
                <c:pt idx="339">
                  <c:v>2.0514613094175658E-2</c:v>
                </c:pt>
                <c:pt idx="340">
                  <c:v>2.0714386907944551E-2</c:v>
                </c:pt>
                <c:pt idx="341">
                  <c:v>2.0657841985177273E-2</c:v>
                </c:pt>
                <c:pt idx="342">
                  <c:v>2.0047218483394372E-2</c:v>
                </c:pt>
                <c:pt idx="343">
                  <c:v>2.0575290763832795E-2</c:v>
                </c:pt>
                <c:pt idx="344">
                  <c:v>2.0469506068820927E-2</c:v>
                </c:pt>
                <c:pt idx="345">
                  <c:v>2.0888656548069678E-2</c:v>
                </c:pt>
                <c:pt idx="346">
                  <c:v>2.0593086381413741E-2</c:v>
                </c:pt>
                <c:pt idx="347">
                  <c:v>2.0857385486489806E-2</c:v>
                </c:pt>
                <c:pt idx="348">
                  <c:v>2.1010449041312471E-2</c:v>
                </c:pt>
                <c:pt idx="349">
                  <c:v>2.0362913030110268E-2</c:v>
                </c:pt>
                <c:pt idx="350">
                  <c:v>2.1086043762077507E-2</c:v>
                </c:pt>
                <c:pt idx="351">
                  <c:v>2.0809319251457462E-2</c:v>
                </c:pt>
                <c:pt idx="352">
                  <c:v>2.0737765661817245E-2</c:v>
                </c:pt>
                <c:pt idx="353">
                  <c:v>2.1128377405047007E-2</c:v>
                </c:pt>
                <c:pt idx="354">
                  <c:v>2.0866430006702977E-2</c:v>
                </c:pt>
                <c:pt idx="355">
                  <c:v>2.066073352874721E-2</c:v>
                </c:pt>
                <c:pt idx="356">
                  <c:v>1.9722038701875392E-2</c:v>
                </c:pt>
                <c:pt idx="357">
                  <c:v>2.0238134647164056E-2</c:v>
                </c:pt>
                <c:pt idx="358">
                  <c:v>2.0459923027077175E-2</c:v>
                </c:pt>
                <c:pt idx="359">
                  <c:v>2.0459238169947862E-2</c:v>
                </c:pt>
                <c:pt idx="360">
                  <c:v>2.0331399086299919E-2</c:v>
                </c:pt>
                <c:pt idx="361">
                  <c:v>2.0554888440973317E-2</c:v>
                </c:pt>
                <c:pt idx="362">
                  <c:v>2.0704026793872222E-2</c:v>
                </c:pt>
                <c:pt idx="363">
                  <c:v>1.9655434623578449E-2</c:v>
                </c:pt>
                <c:pt idx="364">
                  <c:v>2.0061948806272878E-2</c:v>
                </c:pt>
                <c:pt idx="365">
                  <c:v>2.0440809415251265E-2</c:v>
                </c:pt>
                <c:pt idx="366">
                  <c:v>2.0359542755095373E-2</c:v>
                </c:pt>
                <c:pt idx="367">
                  <c:v>2.0633556682430096E-2</c:v>
                </c:pt>
                <c:pt idx="368">
                  <c:v>2.0806899602110716E-2</c:v>
                </c:pt>
                <c:pt idx="369">
                  <c:v>2.0759318522188895E-2</c:v>
                </c:pt>
                <c:pt idx="370">
                  <c:v>1.9881867545228256E-2</c:v>
                </c:pt>
                <c:pt idx="371">
                  <c:v>2.062402358183105E-2</c:v>
                </c:pt>
                <c:pt idx="372">
                  <c:v>2.0386046068696293E-2</c:v>
                </c:pt>
                <c:pt idx="373">
                  <c:v>2.0379718658088644E-2</c:v>
                </c:pt>
                <c:pt idx="374">
                  <c:v>2.055942543235106E-2</c:v>
                </c:pt>
                <c:pt idx="375">
                  <c:v>2.079064712135071E-2</c:v>
                </c:pt>
                <c:pt idx="376">
                  <c:v>2.0498941171654121E-2</c:v>
                </c:pt>
                <c:pt idx="377">
                  <c:v>1.983287057452765E-2</c:v>
                </c:pt>
                <c:pt idx="378">
                  <c:v>2.0643227678848051E-2</c:v>
                </c:pt>
                <c:pt idx="379">
                  <c:v>2.0616597377761635E-2</c:v>
                </c:pt>
                <c:pt idx="380">
                  <c:v>2.0393980696613825E-2</c:v>
                </c:pt>
                <c:pt idx="381">
                  <c:v>2.0427944017880582E-2</c:v>
                </c:pt>
                <c:pt idx="382">
                  <c:v>2.0688868600023474E-2</c:v>
                </c:pt>
                <c:pt idx="383">
                  <c:v>2.0553570221637344E-2</c:v>
                </c:pt>
                <c:pt idx="384">
                  <c:v>2.008395677098956E-2</c:v>
                </c:pt>
                <c:pt idx="385">
                  <c:v>2.096294879935405E-2</c:v>
                </c:pt>
                <c:pt idx="386">
                  <c:v>2.0595215410838159E-2</c:v>
                </c:pt>
                <c:pt idx="387">
                  <c:v>2.0828717149058613E-2</c:v>
                </c:pt>
                <c:pt idx="388">
                  <c:v>2.070921126509593E-2</c:v>
                </c:pt>
                <c:pt idx="389">
                  <c:v>2.0800409718610576E-2</c:v>
                </c:pt>
                <c:pt idx="390">
                  <c:v>2.0817657350157961E-2</c:v>
                </c:pt>
                <c:pt idx="391">
                  <c:v>2.0138554336328888E-2</c:v>
                </c:pt>
                <c:pt idx="392">
                  <c:v>2.1258885325562065E-2</c:v>
                </c:pt>
                <c:pt idx="393">
                  <c:v>2.0455271704944072E-2</c:v>
                </c:pt>
                <c:pt idx="394">
                  <c:v>2.0635034456080614E-2</c:v>
                </c:pt>
                <c:pt idx="395">
                  <c:v>2.0847303924320344E-2</c:v>
                </c:pt>
                <c:pt idx="396">
                  <c:v>2.0429273533162432E-2</c:v>
                </c:pt>
                <c:pt idx="397">
                  <c:v>2.1096304359339638E-2</c:v>
                </c:pt>
                <c:pt idx="398">
                  <c:v>1.9872002633354487E-2</c:v>
                </c:pt>
                <c:pt idx="399">
                  <c:v>2.0409711648312526E-2</c:v>
                </c:pt>
                <c:pt idx="400">
                  <c:v>2.0461306840200113E-2</c:v>
                </c:pt>
                <c:pt idx="401">
                  <c:v>2.0619828375456142E-2</c:v>
                </c:pt>
                <c:pt idx="402">
                  <c:v>2.0737293964709975E-2</c:v>
                </c:pt>
                <c:pt idx="403">
                  <c:v>2.058482079928086E-2</c:v>
                </c:pt>
                <c:pt idx="404">
                  <c:v>2.0784966555234086E-2</c:v>
                </c:pt>
                <c:pt idx="405">
                  <c:v>1.9951662051321047E-2</c:v>
                </c:pt>
                <c:pt idx="406">
                  <c:v>2.0586243733899442E-2</c:v>
                </c:pt>
                <c:pt idx="407">
                  <c:v>2.0444733559178564E-2</c:v>
                </c:pt>
                <c:pt idx="408">
                  <c:v>2.0506805129918811E-2</c:v>
                </c:pt>
                <c:pt idx="409">
                  <c:v>2.0788252200168555E-2</c:v>
                </c:pt>
                <c:pt idx="410">
                  <c:v>2.0724017412531298E-2</c:v>
                </c:pt>
                <c:pt idx="411">
                  <c:v>1.9717435400147879E-2</c:v>
                </c:pt>
                <c:pt idx="412">
                  <c:v>2.0400861394514119E-2</c:v>
                </c:pt>
                <c:pt idx="413">
                  <c:v>2.0477677239098619E-2</c:v>
                </c:pt>
                <c:pt idx="414">
                  <c:v>2.0448757304279384E-2</c:v>
                </c:pt>
                <c:pt idx="415">
                  <c:v>2.0785055039861108E-2</c:v>
                </c:pt>
                <c:pt idx="416">
                  <c:v>2.0720989568492665E-2</c:v>
                </c:pt>
                <c:pt idx="417">
                  <c:v>1.9709036144863523E-2</c:v>
                </c:pt>
                <c:pt idx="418">
                  <c:v>2.0323486326060469E-2</c:v>
                </c:pt>
                <c:pt idx="419">
                  <c:v>2.0630192374352589E-2</c:v>
                </c:pt>
                <c:pt idx="420">
                  <c:v>2.05410838093683E-2</c:v>
                </c:pt>
                <c:pt idx="421">
                  <c:v>2.0456681507223174E-2</c:v>
                </c:pt>
                <c:pt idx="422">
                  <c:v>2.0738050955502865E-2</c:v>
                </c:pt>
                <c:pt idx="423">
                  <c:v>1.9939484792506301E-2</c:v>
                </c:pt>
                <c:pt idx="424">
                  <c:v>2.0572460610523126E-2</c:v>
                </c:pt>
                <c:pt idx="425">
                  <c:v>2.0723094585908788E-2</c:v>
                </c:pt>
                <c:pt idx="426">
                  <c:v>2.0812372153236777E-2</c:v>
                </c:pt>
                <c:pt idx="427">
                  <c:v>2.0811052496455689E-2</c:v>
                </c:pt>
                <c:pt idx="428">
                  <c:v>2.0803253919593295E-2</c:v>
                </c:pt>
                <c:pt idx="429">
                  <c:v>2.01074389543889E-2</c:v>
                </c:pt>
                <c:pt idx="430">
                  <c:v>2.0857664037968252E-2</c:v>
                </c:pt>
                <c:pt idx="431">
                  <c:v>2.0722581451325908E-2</c:v>
                </c:pt>
                <c:pt idx="432">
                  <c:v>2.0908493182024153E-2</c:v>
                </c:pt>
                <c:pt idx="433">
                  <c:v>2.0877846616445705E-2</c:v>
                </c:pt>
                <c:pt idx="434">
                  <c:v>2.0853831488011121E-2</c:v>
                </c:pt>
                <c:pt idx="435">
                  <c:v>2.0573034526204452E-2</c:v>
                </c:pt>
                <c:pt idx="436">
                  <c:v>2.1209110987664193E-2</c:v>
                </c:pt>
                <c:pt idx="437">
                  <c:v>2.1159629706907521E-2</c:v>
                </c:pt>
                <c:pt idx="438">
                  <c:v>2.1461046329545187E-2</c:v>
                </c:pt>
                <c:pt idx="439">
                  <c:v>2.1004410206984601E-2</c:v>
                </c:pt>
                <c:pt idx="440">
                  <c:v>2.1336615843823042E-2</c:v>
                </c:pt>
                <c:pt idx="441">
                  <c:v>2.0820421698259685E-2</c:v>
                </c:pt>
                <c:pt idx="442">
                  <c:v>2.1486243991179901E-2</c:v>
                </c:pt>
                <c:pt idx="443">
                  <c:v>2.1375000058596192E-2</c:v>
                </c:pt>
                <c:pt idx="444">
                  <c:v>2.1431427338777582E-2</c:v>
                </c:pt>
                <c:pt idx="445">
                  <c:v>2.1421292271874854E-2</c:v>
                </c:pt>
                <c:pt idx="446">
                  <c:v>2.1510932917364545E-2</c:v>
                </c:pt>
                <c:pt idx="447">
                  <c:v>2.0835459711797191E-2</c:v>
                </c:pt>
                <c:pt idx="448">
                  <c:v>2.1242178678079406E-2</c:v>
                </c:pt>
                <c:pt idx="449">
                  <c:v>2.1701000467290101E-2</c:v>
                </c:pt>
                <c:pt idx="450">
                  <c:v>2.1576293891666386E-2</c:v>
                </c:pt>
                <c:pt idx="451">
                  <c:v>2.1458467455785203E-2</c:v>
                </c:pt>
                <c:pt idx="452">
                  <c:v>2.1769658167535722E-2</c:v>
                </c:pt>
                <c:pt idx="453">
                  <c:v>2.0988705539167672E-2</c:v>
                </c:pt>
                <c:pt idx="454">
                  <c:v>2.1289402547759899E-2</c:v>
                </c:pt>
                <c:pt idx="455">
                  <c:v>2.1830725676810409E-2</c:v>
                </c:pt>
                <c:pt idx="456">
                  <c:v>2.1519529817953291E-2</c:v>
                </c:pt>
                <c:pt idx="457">
                  <c:v>2.168608003076718E-2</c:v>
                </c:pt>
                <c:pt idx="458">
                  <c:v>2.2088656084682027E-2</c:v>
                </c:pt>
                <c:pt idx="459">
                  <c:v>2.1059146916172243E-2</c:v>
                </c:pt>
                <c:pt idx="460">
                  <c:v>2.157413779918262E-2</c:v>
                </c:pt>
                <c:pt idx="461">
                  <c:v>2.2122341329056962E-2</c:v>
                </c:pt>
                <c:pt idx="462">
                  <c:v>2.1965797757008867E-2</c:v>
                </c:pt>
                <c:pt idx="463">
                  <c:v>2.2112177698800643E-2</c:v>
                </c:pt>
                <c:pt idx="464">
                  <c:v>2.2001241068287013E-2</c:v>
                </c:pt>
                <c:pt idx="465">
                  <c:v>2.129008916475968E-2</c:v>
                </c:pt>
                <c:pt idx="466">
                  <c:v>2.166055149258651E-2</c:v>
                </c:pt>
                <c:pt idx="467">
                  <c:v>2.2164281205627235E-2</c:v>
                </c:pt>
                <c:pt idx="468">
                  <c:v>2.2329264236831445E-2</c:v>
                </c:pt>
                <c:pt idx="469">
                  <c:v>2.2376835371706424E-2</c:v>
                </c:pt>
                <c:pt idx="470">
                  <c:v>2.2296040063588009E-2</c:v>
                </c:pt>
                <c:pt idx="471">
                  <c:v>2.1630292288130293E-2</c:v>
                </c:pt>
                <c:pt idx="472">
                  <c:v>2.2488233661828502E-2</c:v>
                </c:pt>
                <c:pt idx="473">
                  <c:v>2.2405273957014634E-2</c:v>
                </c:pt>
                <c:pt idx="474">
                  <c:v>2.2519781171719384E-2</c:v>
                </c:pt>
                <c:pt idx="475">
                  <c:v>2.2543352627488033E-2</c:v>
                </c:pt>
                <c:pt idx="476">
                  <c:v>2.2419989100110758E-2</c:v>
                </c:pt>
                <c:pt idx="477">
                  <c:v>2.1612102378547264E-2</c:v>
                </c:pt>
                <c:pt idx="478">
                  <c:v>2.2354050926962597E-2</c:v>
                </c:pt>
                <c:pt idx="479">
                  <c:v>2.2352977645688717E-2</c:v>
                </c:pt>
                <c:pt idx="480">
                  <c:v>2.2999776978158682E-2</c:v>
                </c:pt>
                <c:pt idx="481">
                  <c:v>2.2509182997216111E-2</c:v>
                </c:pt>
                <c:pt idx="482">
                  <c:v>2.266255108118214E-2</c:v>
                </c:pt>
                <c:pt idx="483">
                  <c:v>2.1914055444776422E-2</c:v>
                </c:pt>
                <c:pt idx="484">
                  <c:v>2.2446109593484118E-2</c:v>
                </c:pt>
                <c:pt idx="485">
                  <c:v>2.2585736106698059E-2</c:v>
                </c:pt>
                <c:pt idx="486">
                  <c:v>2.2899013114325666E-2</c:v>
                </c:pt>
                <c:pt idx="487">
                  <c:v>2.2852439342833337E-2</c:v>
                </c:pt>
                <c:pt idx="488">
                  <c:v>2.29382313878909E-2</c:v>
                </c:pt>
                <c:pt idx="489">
                  <c:v>2.1690207140699663E-2</c:v>
                </c:pt>
                <c:pt idx="490">
                  <c:v>2.2297905735560498E-2</c:v>
                </c:pt>
                <c:pt idx="491">
                  <c:v>2.2578228527722365E-2</c:v>
                </c:pt>
                <c:pt idx="492">
                  <c:v>2.2385602747475686E-2</c:v>
                </c:pt>
                <c:pt idx="493">
                  <c:v>2.2535484294460149E-2</c:v>
                </c:pt>
                <c:pt idx="494">
                  <c:v>2.2428666687823996E-2</c:v>
                </c:pt>
                <c:pt idx="495">
                  <c:v>2.2246734747291944E-2</c:v>
                </c:pt>
                <c:pt idx="496">
                  <c:v>2.266035092028611E-2</c:v>
                </c:pt>
                <c:pt idx="497">
                  <c:v>2.306020740297355E-2</c:v>
                </c:pt>
                <c:pt idx="498">
                  <c:v>2.2905052333447074E-2</c:v>
                </c:pt>
                <c:pt idx="499">
                  <c:v>2.2921703106865563E-2</c:v>
                </c:pt>
                <c:pt idx="500">
                  <c:v>2.2855331341910999E-2</c:v>
                </c:pt>
                <c:pt idx="501">
                  <c:v>2.3223152212149729E-2</c:v>
                </c:pt>
                <c:pt idx="502">
                  <c:v>2.2311487224928039E-2</c:v>
                </c:pt>
                <c:pt idx="503">
                  <c:v>2.2934421488716487E-2</c:v>
                </c:pt>
                <c:pt idx="504">
                  <c:v>2.327439837467471E-2</c:v>
                </c:pt>
                <c:pt idx="505">
                  <c:v>2.318965111618413E-2</c:v>
                </c:pt>
                <c:pt idx="506">
                  <c:v>2.3643545385752928E-2</c:v>
                </c:pt>
                <c:pt idx="507">
                  <c:v>2.3492214740695801E-2</c:v>
                </c:pt>
                <c:pt idx="508">
                  <c:v>2.3567995569736985E-2</c:v>
                </c:pt>
                <c:pt idx="509">
                  <c:v>2.2694465565182034E-2</c:v>
                </c:pt>
                <c:pt idx="510">
                  <c:v>2.3261187177312674E-2</c:v>
                </c:pt>
                <c:pt idx="511">
                  <c:v>2.3472126645779211E-2</c:v>
                </c:pt>
                <c:pt idx="512">
                  <c:v>2.3299210013934556E-2</c:v>
                </c:pt>
                <c:pt idx="513">
                  <c:v>2.3677787290324659E-2</c:v>
                </c:pt>
                <c:pt idx="514">
                  <c:v>2.347019651044371E-2</c:v>
                </c:pt>
                <c:pt idx="515">
                  <c:v>2.3705209285290407E-2</c:v>
                </c:pt>
                <c:pt idx="516">
                  <c:v>2.2335359641347103E-2</c:v>
                </c:pt>
                <c:pt idx="517">
                  <c:v>2.3670167738641903E-2</c:v>
                </c:pt>
                <c:pt idx="518">
                  <c:v>2.3186222170575921E-2</c:v>
                </c:pt>
                <c:pt idx="519">
                  <c:v>2.3686778848624371E-2</c:v>
                </c:pt>
                <c:pt idx="520">
                  <c:v>2.362617387724519E-2</c:v>
                </c:pt>
                <c:pt idx="521">
                  <c:v>2.3718995667441872E-2</c:v>
                </c:pt>
                <c:pt idx="522">
                  <c:v>2.4078201077044822E-2</c:v>
                </c:pt>
                <c:pt idx="523">
                  <c:v>2.2976377388238128E-2</c:v>
                </c:pt>
                <c:pt idx="524">
                  <c:v>2.4057875758729995E-2</c:v>
                </c:pt>
                <c:pt idx="525">
                  <c:v>2.395025816021424E-2</c:v>
                </c:pt>
                <c:pt idx="526">
                  <c:v>2.4107848304628702E-2</c:v>
                </c:pt>
                <c:pt idx="527">
                  <c:v>2.4007449045754425E-2</c:v>
                </c:pt>
                <c:pt idx="528">
                  <c:v>2.41960224873836E-2</c:v>
                </c:pt>
                <c:pt idx="529">
                  <c:v>2.4075787952510305E-2</c:v>
                </c:pt>
                <c:pt idx="530">
                  <c:v>2.2878874249515967E-2</c:v>
                </c:pt>
                <c:pt idx="531">
                  <c:v>2.4108998352967825E-2</c:v>
                </c:pt>
                <c:pt idx="532">
                  <c:v>2.3932481887431217E-2</c:v>
                </c:pt>
                <c:pt idx="533">
                  <c:v>2.435816194537898E-2</c:v>
                </c:pt>
                <c:pt idx="534">
                  <c:v>2.4235640081485581E-2</c:v>
                </c:pt>
                <c:pt idx="535">
                  <c:v>2.4228054296861087E-2</c:v>
                </c:pt>
                <c:pt idx="536">
                  <c:v>2.4230952523053611E-2</c:v>
                </c:pt>
                <c:pt idx="537">
                  <c:v>2.36654218010534E-2</c:v>
                </c:pt>
                <c:pt idx="538">
                  <c:v>2.4236730185588015E-2</c:v>
                </c:pt>
                <c:pt idx="539">
                  <c:v>2.4493610047848398E-2</c:v>
                </c:pt>
                <c:pt idx="540">
                  <c:v>2.4210522390662723E-2</c:v>
                </c:pt>
                <c:pt idx="541">
                  <c:v>2.4665732223215265E-2</c:v>
                </c:pt>
                <c:pt idx="542">
                  <c:v>2.4327569866447747E-2</c:v>
                </c:pt>
                <c:pt idx="543">
                  <c:v>2.4686093935414325E-2</c:v>
                </c:pt>
                <c:pt idx="544">
                  <c:v>2.3809801196215754E-2</c:v>
                </c:pt>
                <c:pt idx="545">
                  <c:v>2.4530346898993097E-2</c:v>
                </c:pt>
                <c:pt idx="546">
                  <c:v>2.4748951451116798E-2</c:v>
                </c:pt>
                <c:pt idx="547">
                  <c:v>2.4633678634664251E-2</c:v>
                </c:pt>
                <c:pt idx="548">
                  <c:v>2.4887191018254564E-2</c:v>
                </c:pt>
                <c:pt idx="549">
                  <c:v>2.5032602746284553E-2</c:v>
                </c:pt>
                <c:pt idx="550">
                  <c:v>2.5012576154567624E-2</c:v>
                </c:pt>
                <c:pt idx="551">
                  <c:v>2.4503146646975383E-2</c:v>
                </c:pt>
                <c:pt idx="552">
                  <c:v>2.4980160407710155E-2</c:v>
                </c:pt>
                <c:pt idx="553">
                  <c:v>2.515707347495616E-2</c:v>
                </c:pt>
                <c:pt idx="554">
                  <c:v>2.5237528603147139E-2</c:v>
                </c:pt>
                <c:pt idx="555">
                  <c:v>2.5233150398243934E-2</c:v>
                </c:pt>
                <c:pt idx="556">
                  <c:v>2.5232942359474746E-2</c:v>
                </c:pt>
                <c:pt idx="557">
                  <c:v>2.5357427202800778E-2</c:v>
                </c:pt>
                <c:pt idx="558">
                  <c:v>2.4383963779283844E-2</c:v>
                </c:pt>
                <c:pt idx="559">
                  <c:v>2.5470609565138833E-2</c:v>
                </c:pt>
                <c:pt idx="560">
                  <c:v>2.546807262041427E-2</c:v>
                </c:pt>
                <c:pt idx="561">
                  <c:v>2.5460873784576604E-2</c:v>
                </c:pt>
                <c:pt idx="562">
                  <c:v>2.5291346731668649E-2</c:v>
                </c:pt>
                <c:pt idx="563">
                  <c:v>2.5502897754177304E-2</c:v>
                </c:pt>
                <c:pt idx="564">
                  <c:v>2.5742891077871383E-2</c:v>
                </c:pt>
                <c:pt idx="565">
                  <c:v>2.4570285638450096E-2</c:v>
                </c:pt>
                <c:pt idx="566">
                  <c:v>2.5687014701249622E-2</c:v>
                </c:pt>
                <c:pt idx="567">
                  <c:v>2.5944353133801969E-2</c:v>
                </c:pt>
                <c:pt idx="568">
                  <c:v>2.583534596992533E-2</c:v>
                </c:pt>
                <c:pt idx="569">
                  <c:v>2.5865702278549538E-2</c:v>
                </c:pt>
                <c:pt idx="570">
                  <c:v>2.5953231705898302E-2</c:v>
                </c:pt>
                <c:pt idx="571">
                  <c:v>2.6000441575273186E-2</c:v>
                </c:pt>
                <c:pt idx="572">
                  <c:v>2.5023208072099068E-2</c:v>
                </c:pt>
                <c:pt idx="573">
                  <c:v>2.5997728863980701E-2</c:v>
                </c:pt>
                <c:pt idx="574">
                  <c:v>2.5887508715948825E-2</c:v>
                </c:pt>
                <c:pt idx="575">
                  <c:v>2.6329809843400418E-2</c:v>
                </c:pt>
                <c:pt idx="576">
                  <c:v>2.5978138870911584E-2</c:v>
                </c:pt>
                <c:pt idx="577">
                  <c:v>2.6027277148479546E-2</c:v>
                </c:pt>
                <c:pt idx="578">
                  <c:v>2.6276275706811153E-2</c:v>
                </c:pt>
                <c:pt idx="579">
                  <c:v>2.5511991888348004E-2</c:v>
                </c:pt>
                <c:pt idx="580">
                  <c:v>2.6623139372837133E-2</c:v>
                </c:pt>
                <c:pt idx="581">
                  <c:v>2.6700093857431016E-2</c:v>
                </c:pt>
                <c:pt idx="582">
                  <c:v>2.6811111166234233E-2</c:v>
                </c:pt>
                <c:pt idx="583">
                  <c:v>2.632102728656547E-2</c:v>
                </c:pt>
                <c:pt idx="584">
                  <c:v>2.677365466822652E-2</c:v>
                </c:pt>
                <c:pt idx="585">
                  <c:v>2.6913162282796735E-2</c:v>
                </c:pt>
                <c:pt idx="586">
                  <c:v>2.5954065038934868E-2</c:v>
                </c:pt>
                <c:pt idx="587">
                  <c:v>2.6242492092613551E-2</c:v>
                </c:pt>
                <c:pt idx="588">
                  <c:v>2.6827218492330097E-2</c:v>
                </c:pt>
                <c:pt idx="589">
                  <c:v>2.667472858074383E-2</c:v>
                </c:pt>
                <c:pt idx="590">
                  <c:v>2.6687869999435475E-2</c:v>
                </c:pt>
                <c:pt idx="591">
                  <c:v>2.7379254260875875E-2</c:v>
                </c:pt>
                <c:pt idx="592">
                  <c:v>2.7144787757578351E-2</c:v>
                </c:pt>
                <c:pt idx="593">
                  <c:v>2.6017756608591205E-2</c:v>
                </c:pt>
                <c:pt idx="594">
                  <c:v>2.681574916785251E-2</c:v>
                </c:pt>
                <c:pt idx="595">
                  <c:v>2.7258618306117179E-2</c:v>
                </c:pt>
                <c:pt idx="596">
                  <c:v>2.6881352747497481E-2</c:v>
                </c:pt>
                <c:pt idx="597">
                  <c:v>2.7381079240597815E-2</c:v>
                </c:pt>
                <c:pt idx="598">
                  <c:v>2.6827675634151421E-2</c:v>
                </c:pt>
                <c:pt idx="599">
                  <c:v>2.7517352025529181E-2</c:v>
                </c:pt>
                <c:pt idx="600">
                  <c:v>2.6470953051623655E-2</c:v>
                </c:pt>
                <c:pt idx="601">
                  <c:v>2.7350922892231348E-2</c:v>
                </c:pt>
                <c:pt idx="602">
                  <c:v>2.7439685517483964E-2</c:v>
                </c:pt>
                <c:pt idx="603">
                  <c:v>2.7277383628766461E-2</c:v>
                </c:pt>
                <c:pt idx="604">
                  <c:v>2.7376521944897647E-2</c:v>
                </c:pt>
                <c:pt idx="605">
                  <c:v>2.7427891722072252E-2</c:v>
                </c:pt>
                <c:pt idx="606">
                  <c:v>2.7685744523612724E-2</c:v>
                </c:pt>
                <c:pt idx="607">
                  <c:v>2.6692960489384184E-2</c:v>
                </c:pt>
                <c:pt idx="608">
                  <c:v>2.7256452006355156E-2</c:v>
                </c:pt>
                <c:pt idx="609">
                  <c:v>2.7627140017510075E-2</c:v>
                </c:pt>
                <c:pt idx="610">
                  <c:v>2.7613847697560586E-2</c:v>
                </c:pt>
                <c:pt idx="611">
                  <c:v>2.809441775796551E-2</c:v>
                </c:pt>
                <c:pt idx="612">
                  <c:v>2.758594180528191E-2</c:v>
                </c:pt>
                <c:pt idx="613">
                  <c:v>2.7737871460620765E-2</c:v>
                </c:pt>
                <c:pt idx="614">
                  <c:v>2.7001417365813522E-2</c:v>
                </c:pt>
                <c:pt idx="615">
                  <c:v>2.7853246770726484E-2</c:v>
                </c:pt>
                <c:pt idx="616">
                  <c:v>2.8048441274580303E-2</c:v>
                </c:pt>
                <c:pt idx="617">
                  <c:v>2.7935709764400764E-2</c:v>
                </c:pt>
                <c:pt idx="618">
                  <c:v>2.8129051860834191E-2</c:v>
                </c:pt>
                <c:pt idx="619">
                  <c:v>2.8068170304079879E-2</c:v>
                </c:pt>
                <c:pt idx="620">
                  <c:v>2.8147423336066169E-2</c:v>
                </c:pt>
                <c:pt idx="621">
                  <c:v>2.7746819722120154E-2</c:v>
                </c:pt>
                <c:pt idx="622">
                  <c:v>2.827847214354165E-2</c:v>
                </c:pt>
                <c:pt idx="623">
                  <c:v>2.8508757871839738E-2</c:v>
                </c:pt>
                <c:pt idx="624">
                  <c:v>2.8395202205718905E-2</c:v>
                </c:pt>
                <c:pt idx="625">
                  <c:v>2.8583809543991232E-2</c:v>
                </c:pt>
                <c:pt idx="626">
                  <c:v>2.8343948257416849E-2</c:v>
                </c:pt>
                <c:pt idx="627">
                  <c:v>2.8659062795125353E-2</c:v>
                </c:pt>
                <c:pt idx="628">
                  <c:v>2.7721220615179086E-2</c:v>
                </c:pt>
                <c:pt idx="629">
                  <c:v>2.8416251429329371E-2</c:v>
                </c:pt>
                <c:pt idx="630">
                  <c:v>2.8545865473223631E-2</c:v>
                </c:pt>
                <c:pt idx="631">
                  <c:v>2.8544832122007032E-2</c:v>
                </c:pt>
                <c:pt idx="632">
                  <c:v>2.8877271240555231E-2</c:v>
                </c:pt>
                <c:pt idx="633">
                  <c:v>2.8666706127186407E-2</c:v>
                </c:pt>
                <c:pt idx="634">
                  <c:v>2.8980815893384127E-2</c:v>
                </c:pt>
                <c:pt idx="635">
                  <c:v>2.8021552622045979E-2</c:v>
                </c:pt>
                <c:pt idx="636">
                  <c:v>2.888033543893E-2</c:v>
                </c:pt>
                <c:pt idx="637">
                  <c:v>2.8835439472683876E-2</c:v>
                </c:pt>
                <c:pt idx="638">
                  <c:v>2.8769648674315473E-2</c:v>
                </c:pt>
                <c:pt idx="639">
                  <c:v>2.8840297068724544E-2</c:v>
                </c:pt>
                <c:pt idx="640">
                  <c:v>2.8777158722735049E-2</c:v>
                </c:pt>
                <c:pt idx="641">
                  <c:v>2.9049720686331666E-2</c:v>
                </c:pt>
                <c:pt idx="642">
                  <c:v>2.8035555974946825E-2</c:v>
                </c:pt>
                <c:pt idx="643">
                  <c:v>2.9194064416663543E-2</c:v>
                </c:pt>
                <c:pt idx="644">
                  <c:v>2.9320152176660425E-2</c:v>
                </c:pt>
                <c:pt idx="645">
                  <c:v>2.9093509705089331E-2</c:v>
                </c:pt>
                <c:pt idx="646">
                  <c:v>2.9576572634589703E-2</c:v>
                </c:pt>
                <c:pt idx="647">
                  <c:v>2.9083705248290747E-2</c:v>
                </c:pt>
                <c:pt idx="648">
                  <c:v>2.9669204717071421E-2</c:v>
                </c:pt>
                <c:pt idx="649">
                  <c:v>2.8443401457134358E-2</c:v>
                </c:pt>
                <c:pt idx="650">
                  <c:v>2.945277884547361E-2</c:v>
                </c:pt>
                <c:pt idx="651">
                  <c:v>2.9669666286767274E-2</c:v>
                </c:pt>
                <c:pt idx="652">
                  <c:v>2.939463152123974E-2</c:v>
                </c:pt>
                <c:pt idx="653">
                  <c:v>2.9669991771076362E-2</c:v>
                </c:pt>
                <c:pt idx="654">
                  <c:v>2.9385557642365504E-2</c:v>
                </c:pt>
                <c:pt idx="655">
                  <c:v>2.9757798940226104E-2</c:v>
                </c:pt>
                <c:pt idx="656">
                  <c:v>2.8907700685817241E-2</c:v>
                </c:pt>
                <c:pt idx="657">
                  <c:v>2.9701847074456361E-2</c:v>
                </c:pt>
                <c:pt idx="658">
                  <c:v>2.9980765119028793E-2</c:v>
                </c:pt>
                <c:pt idx="659">
                  <c:v>2.978577015887195E-2</c:v>
                </c:pt>
                <c:pt idx="660">
                  <c:v>3.0022263869279486E-2</c:v>
                </c:pt>
                <c:pt idx="661">
                  <c:v>2.9715160898001362E-2</c:v>
                </c:pt>
                <c:pt idx="662">
                  <c:v>3.0129869004251988E-2</c:v>
                </c:pt>
                <c:pt idx="663">
                  <c:v>2.9152844303705738E-2</c:v>
                </c:pt>
                <c:pt idx="664">
                  <c:v>2.9294101079600822E-2</c:v>
                </c:pt>
                <c:pt idx="665">
                  <c:v>3.0030398006993881E-2</c:v>
                </c:pt>
                <c:pt idx="666">
                  <c:v>3.0243175349954615E-2</c:v>
                </c:pt>
                <c:pt idx="667">
                  <c:v>2.9986304920672249E-2</c:v>
                </c:pt>
                <c:pt idx="668">
                  <c:v>3.0119622860982458E-2</c:v>
                </c:pt>
                <c:pt idx="669">
                  <c:v>3.0623835958327832E-2</c:v>
                </c:pt>
                <c:pt idx="670">
                  <c:v>2.8696177596261675E-2</c:v>
                </c:pt>
                <c:pt idx="671">
                  <c:v>3.0308182033269713E-2</c:v>
                </c:pt>
                <c:pt idx="672">
                  <c:v>3.0626394046932411E-2</c:v>
                </c:pt>
                <c:pt idx="673">
                  <c:v>3.0755386277965233E-2</c:v>
                </c:pt>
                <c:pt idx="674">
                  <c:v>3.0196200367774911E-2</c:v>
                </c:pt>
                <c:pt idx="675">
                  <c:v>3.0265432164797743E-2</c:v>
                </c:pt>
                <c:pt idx="676">
                  <c:v>3.0704618226595554E-2</c:v>
                </c:pt>
                <c:pt idx="677">
                  <c:v>2.912903349961873E-2</c:v>
                </c:pt>
                <c:pt idx="678">
                  <c:v>3.0575917055388806E-2</c:v>
                </c:pt>
                <c:pt idx="679">
                  <c:v>3.0545705777290013E-2</c:v>
                </c:pt>
                <c:pt idx="680">
                  <c:v>3.0739736623954336E-2</c:v>
                </c:pt>
                <c:pt idx="681">
                  <c:v>3.066068909004363E-2</c:v>
                </c:pt>
                <c:pt idx="682">
                  <c:v>3.1031518842811499E-2</c:v>
                </c:pt>
                <c:pt idx="683">
                  <c:v>3.0840618246054417E-2</c:v>
                </c:pt>
                <c:pt idx="684">
                  <c:v>2.9324476518813307E-2</c:v>
                </c:pt>
                <c:pt idx="685">
                  <c:v>3.0972449332325645E-2</c:v>
                </c:pt>
                <c:pt idx="686">
                  <c:v>3.0467525262839891E-2</c:v>
                </c:pt>
                <c:pt idx="687">
                  <c:v>3.0912299407423863E-2</c:v>
                </c:pt>
                <c:pt idx="688">
                  <c:v>3.0630071409732246E-2</c:v>
                </c:pt>
                <c:pt idx="689">
                  <c:v>3.1047487340008287E-2</c:v>
                </c:pt>
                <c:pt idx="690">
                  <c:v>3.0886619804181607E-2</c:v>
                </c:pt>
                <c:pt idx="691">
                  <c:v>2.9559163956573292E-2</c:v>
                </c:pt>
                <c:pt idx="692">
                  <c:v>3.0863086055187654E-2</c:v>
                </c:pt>
                <c:pt idx="693">
                  <c:v>3.1044240198332695E-2</c:v>
                </c:pt>
                <c:pt idx="694">
                  <c:v>3.1287101231209771E-2</c:v>
                </c:pt>
                <c:pt idx="695">
                  <c:v>3.1290733681106637E-2</c:v>
                </c:pt>
                <c:pt idx="696">
                  <c:v>3.1497603646088022E-2</c:v>
                </c:pt>
                <c:pt idx="697">
                  <c:v>3.1182575067289955E-2</c:v>
                </c:pt>
                <c:pt idx="698">
                  <c:v>3.0301182939910971E-2</c:v>
                </c:pt>
                <c:pt idx="699">
                  <c:v>3.1524882390509538E-2</c:v>
                </c:pt>
                <c:pt idx="700">
                  <c:v>3.1228124103127045E-2</c:v>
                </c:pt>
                <c:pt idx="701">
                  <c:v>3.1396025833812895E-2</c:v>
                </c:pt>
                <c:pt idx="702">
                  <c:v>3.0960475108239235E-2</c:v>
                </c:pt>
                <c:pt idx="703">
                  <c:v>3.137320262315986E-2</c:v>
                </c:pt>
                <c:pt idx="704">
                  <c:v>3.160270383739517E-2</c:v>
                </c:pt>
                <c:pt idx="705">
                  <c:v>3.0642805564304886E-2</c:v>
                </c:pt>
                <c:pt idx="706">
                  <c:v>3.1849754944195965E-2</c:v>
                </c:pt>
                <c:pt idx="707">
                  <c:v>3.1786632206327971E-2</c:v>
                </c:pt>
                <c:pt idx="708">
                  <c:v>3.1809643365710329E-2</c:v>
                </c:pt>
                <c:pt idx="709">
                  <c:v>3.1696920266486218E-2</c:v>
                </c:pt>
                <c:pt idx="710">
                  <c:v>3.2059124867886014E-2</c:v>
                </c:pt>
                <c:pt idx="711">
                  <c:v>3.0472535732572498E-2</c:v>
                </c:pt>
                <c:pt idx="712">
                  <c:v>3.2224968590995016E-2</c:v>
                </c:pt>
                <c:pt idx="713">
                  <c:v>3.1462616399160453E-2</c:v>
                </c:pt>
                <c:pt idx="714">
                  <c:v>3.2136027340007207E-2</c:v>
                </c:pt>
                <c:pt idx="715">
                  <c:v>3.1667622268621361E-2</c:v>
                </c:pt>
                <c:pt idx="716">
                  <c:v>3.2063584643940643E-2</c:v>
                </c:pt>
                <c:pt idx="717">
                  <c:v>3.0648994275974575E-2</c:v>
                </c:pt>
                <c:pt idx="718">
                  <c:v>3.1868617768108592E-2</c:v>
                </c:pt>
                <c:pt idx="719">
                  <c:v>3.1813117480956832E-2</c:v>
                </c:pt>
                <c:pt idx="720">
                  <c:v>3.2359912561659959E-2</c:v>
                </c:pt>
                <c:pt idx="721">
                  <c:v>3.1743589803056381E-2</c:v>
                </c:pt>
                <c:pt idx="722">
                  <c:v>3.2153963069454519E-2</c:v>
                </c:pt>
                <c:pt idx="723">
                  <c:v>3.0957910502851339E-2</c:v>
                </c:pt>
                <c:pt idx="724">
                  <c:v>3.2066617752014442E-2</c:v>
                </c:pt>
                <c:pt idx="725">
                  <c:v>3.2094154979712998E-2</c:v>
                </c:pt>
                <c:pt idx="726">
                  <c:v>3.2206673421639534E-2</c:v>
                </c:pt>
                <c:pt idx="727">
                  <c:v>3.2130320613781342E-2</c:v>
                </c:pt>
                <c:pt idx="728">
                  <c:v>3.2561381320048391E-2</c:v>
                </c:pt>
                <c:pt idx="729">
                  <c:v>3.1211494922540738E-2</c:v>
                </c:pt>
                <c:pt idx="730">
                  <c:v>3.2672430728378353E-2</c:v>
                </c:pt>
                <c:pt idx="731">
                  <c:v>3.2329305149891949E-2</c:v>
                </c:pt>
                <c:pt idx="732">
                  <c:v>3.2241637122191392E-2</c:v>
                </c:pt>
                <c:pt idx="733">
                  <c:v>3.2284724429918123E-2</c:v>
                </c:pt>
                <c:pt idx="734">
                  <c:v>3.2402092222390037E-2</c:v>
                </c:pt>
                <c:pt idx="735">
                  <c:v>3.1066911232688177E-2</c:v>
                </c:pt>
                <c:pt idx="736">
                  <c:v>3.2644947234947173E-2</c:v>
                </c:pt>
                <c:pt idx="737">
                  <c:v>3.2382780174806253E-2</c:v>
                </c:pt>
                <c:pt idx="738">
                  <c:v>3.2627990238682673E-2</c:v>
                </c:pt>
                <c:pt idx="739">
                  <c:v>3.2426599614351945E-2</c:v>
                </c:pt>
                <c:pt idx="740">
                  <c:v>3.3103695698228963E-2</c:v>
                </c:pt>
                <c:pt idx="741">
                  <c:v>3.1333081340947012E-2</c:v>
                </c:pt>
                <c:pt idx="742">
                  <c:v>3.2694205459692149E-2</c:v>
                </c:pt>
                <c:pt idx="743">
                  <c:v>3.2756921875055564E-2</c:v>
                </c:pt>
                <c:pt idx="744">
                  <c:v>3.2606013625864419E-2</c:v>
                </c:pt>
                <c:pt idx="745">
                  <c:v>3.2512259822321678E-2</c:v>
                </c:pt>
                <c:pt idx="746">
                  <c:v>3.2379322636648701E-2</c:v>
                </c:pt>
                <c:pt idx="747">
                  <c:v>3.1217529076999553E-2</c:v>
                </c:pt>
                <c:pt idx="748">
                  <c:v>3.2482690294865765E-2</c:v>
                </c:pt>
                <c:pt idx="749">
                  <c:v>3.2964715407059371E-2</c:v>
                </c:pt>
                <c:pt idx="750">
                  <c:v>3.2691948425421898E-2</c:v>
                </c:pt>
                <c:pt idx="751">
                  <c:v>3.3175099454838985E-2</c:v>
                </c:pt>
                <c:pt idx="752">
                  <c:v>3.2451280887591721E-2</c:v>
                </c:pt>
                <c:pt idx="753">
                  <c:v>3.1674804338027045E-2</c:v>
                </c:pt>
                <c:pt idx="754">
                  <c:v>3.2718387790021008E-2</c:v>
                </c:pt>
                <c:pt idx="755">
                  <c:v>3.320987465625154E-2</c:v>
                </c:pt>
                <c:pt idx="756">
                  <c:v>3.3206883962582506E-2</c:v>
                </c:pt>
                <c:pt idx="757">
                  <c:v>3.3180254396466088E-2</c:v>
                </c:pt>
                <c:pt idx="758">
                  <c:v>3.3162760910368259E-2</c:v>
                </c:pt>
                <c:pt idx="759">
                  <c:v>3.1583410691714775E-2</c:v>
                </c:pt>
                <c:pt idx="760">
                  <c:v>3.2799464787565923E-2</c:v>
                </c:pt>
                <c:pt idx="761">
                  <c:v>3.3340848504870846E-2</c:v>
                </c:pt>
                <c:pt idx="762">
                  <c:v>3.3329114081263399E-2</c:v>
                </c:pt>
                <c:pt idx="763">
                  <c:v>3.3458876772274104E-2</c:v>
                </c:pt>
                <c:pt idx="764">
                  <c:v>3.2969368624183849E-2</c:v>
                </c:pt>
                <c:pt idx="765">
                  <c:v>3.1988278359819183E-2</c:v>
                </c:pt>
                <c:pt idx="766">
                  <c:v>3.294042505026664E-2</c:v>
                </c:pt>
                <c:pt idx="767">
                  <c:v>3.3303988778150703E-2</c:v>
                </c:pt>
                <c:pt idx="768">
                  <c:v>3.3315883940182811E-2</c:v>
                </c:pt>
                <c:pt idx="769">
                  <c:v>3.3437090963700025E-2</c:v>
                </c:pt>
                <c:pt idx="770">
                  <c:v>3.3066241550908149E-2</c:v>
                </c:pt>
                <c:pt idx="771">
                  <c:v>3.20286510522221E-2</c:v>
                </c:pt>
                <c:pt idx="772">
                  <c:v>3.3170765167277405E-2</c:v>
                </c:pt>
                <c:pt idx="773">
                  <c:v>3.3319768246871044E-2</c:v>
                </c:pt>
                <c:pt idx="774">
                  <c:v>3.3327657195740643E-2</c:v>
                </c:pt>
                <c:pt idx="775">
                  <c:v>3.3414788282126538E-2</c:v>
                </c:pt>
                <c:pt idx="776">
                  <c:v>3.3252792511267955E-2</c:v>
                </c:pt>
                <c:pt idx="777">
                  <c:v>3.1922931902869614E-2</c:v>
                </c:pt>
                <c:pt idx="778">
                  <c:v>3.3111306868865951E-2</c:v>
                </c:pt>
                <c:pt idx="779">
                  <c:v>3.3754683014500693E-2</c:v>
                </c:pt>
                <c:pt idx="780">
                  <c:v>3.3052898796111632E-2</c:v>
                </c:pt>
                <c:pt idx="781">
                  <c:v>3.3717671699244896E-2</c:v>
                </c:pt>
                <c:pt idx="782">
                  <c:v>3.334057909951596E-2</c:v>
                </c:pt>
                <c:pt idx="783">
                  <c:v>3.1670873300795266E-2</c:v>
                </c:pt>
                <c:pt idx="784">
                  <c:v>3.3242979155481016E-2</c:v>
                </c:pt>
                <c:pt idx="785">
                  <c:v>3.3564080423331942E-2</c:v>
                </c:pt>
                <c:pt idx="786">
                  <c:v>3.3366280600998909E-2</c:v>
                </c:pt>
                <c:pt idx="787">
                  <c:v>3.3497863604524239E-2</c:v>
                </c:pt>
                <c:pt idx="788">
                  <c:v>3.3526879522080826E-2</c:v>
                </c:pt>
                <c:pt idx="789">
                  <c:v>3.2241846857324813E-2</c:v>
                </c:pt>
                <c:pt idx="790">
                  <c:v>3.3281369393977869E-2</c:v>
                </c:pt>
                <c:pt idx="791">
                  <c:v>3.3561616992729477E-2</c:v>
                </c:pt>
                <c:pt idx="792">
                  <c:v>3.3685394534275437E-2</c:v>
                </c:pt>
                <c:pt idx="793">
                  <c:v>3.3796794884096572E-2</c:v>
                </c:pt>
                <c:pt idx="794">
                  <c:v>3.3770729848537316E-2</c:v>
                </c:pt>
                <c:pt idx="795">
                  <c:v>3.2662005099075145E-2</c:v>
                </c:pt>
                <c:pt idx="796">
                  <c:v>3.3624650285756751E-2</c:v>
                </c:pt>
                <c:pt idx="797">
                  <c:v>3.3689268601446561E-2</c:v>
                </c:pt>
                <c:pt idx="798">
                  <c:v>3.3732213371125204E-2</c:v>
                </c:pt>
                <c:pt idx="799">
                  <c:v>3.3792300937974626E-2</c:v>
                </c:pt>
                <c:pt idx="800">
                  <c:v>3.3132760925903872E-2</c:v>
                </c:pt>
                <c:pt idx="801">
                  <c:v>3.3700808504026812E-2</c:v>
                </c:pt>
                <c:pt idx="802">
                  <c:v>3.2624330070885992E-2</c:v>
                </c:pt>
                <c:pt idx="803">
                  <c:v>3.3569563010637515E-2</c:v>
                </c:pt>
                <c:pt idx="804">
                  <c:v>3.4063018799737797E-2</c:v>
                </c:pt>
                <c:pt idx="805">
                  <c:v>3.4033240591093507E-2</c:v>
                </c:pt>
                <c:pt idx="806">
                  <c:v>3.4079520174306835E-2</c:v>
                </c:pt>
                <c:pt idx="807">
                  <c:v>3.3490414788168957E-2</c:v>
                </c:pt>
                <c:pt idx="808">
                  <c:v>3.4200875850012601E-2</c:v>
                </c:pt>
                <c:pt idx="809">
                  <c:v>3.2136961149111493E-2</c:v>
                </c:pt>
                <c:pt idx="810">
                  <c:v>3.3301663730513346E-2</c:v>
                </c:pt>
                <c:pt idx="811">
                  <c:v>3.3900188350678165E-2</c:v>
                </c:pt>
                <c:pt idx="812">
                  <c:v>3.3492962389336113E-2</c:v>
                </c:pt>
                <c:pt idx="813">
                  <c:v>3.3659081793726897E-2</c:v>
                </c:pt>
                <c:pt idx="814">
                  <c:v>3.3369797309207819E-2</c:v>
                </c:pt>
                <c:pt idx="815">
                  <c:v>3.3625698014127292E-2</c:v>
                </c:pt>
                <c:pt idx="816">
                  <c:v>3.2698346876034949E-2</c:v>
                </c:pt>
                <c:pt idx="817">
                  <c:v>3.357331691861111E-2</c:v>
                </c:pt>
                <c:pt idx="818">
                  <c:v>3.4104062112443781E-2</c:v>
                </c:pt>
                <c:pt idx="819">
                  <c:v>3.3472589405280542E-2</c:v>
                </c:pt>
                <c:pt idx="820">
                  <c:v>3.4183558151963715E-2</c:v>
                </c:pt>
                <c:pt idx="821">
                  <c:v>3.3819777442647601E-2</c:v>
                </c:pt>
                <c:pt idx="822">
                  <c:v>3.4169286797607785E-2</c:v>
                </c:pt>
                <c:pt idx="823">
                  <c:v>3.2814946975576027E-2</c:v>
                </c:pt>
                <c:pt idx="824">
                  <c:v>3.4113733713519521E-2</c:v>
                </c:pt>
                <c:pt idx="825">
                  <c:v>3.4155839246769938E-2</c:v>
                </c:pt>
                <c:pt idx="826">
                  <c:v>3.4088838342726031E-2</c:v>
                </c:pt>
                <c:pt idx="827">
                  <c:v>3.4164752275297847E-2</c:v>
                </c:pt>
                <c:pt idx="828">
                  <c:v>3.391579238760524E-2</c:v>
                </c:pt>
                <c:pt idx="829">
                  <c:v>3.4307961660756454E-2</c:v>
                </c:pt>
                <c:pt idx="830">
                  <c:v>3.2735950185460494E-2</c:v>
                </c:pt>
                <c:pt idx="831">
                  <c:v>3.4215618348939984E-2</c:v>
                </c:pt>
                <c:pt idx="832">
                  <c:v>3.3669870122172783E-2</c:v>
                </c:pt>
                <c:pt idx="833">
                  <c:v>3.4038557555558999E-2</c:v>
                </c:pt>
                <c:pt idx="834">
                  <c:v>3.4470929400097799E-2</c:v>
                </c:pt>
                <c:pt idx="835">
                  <c:v>3.4156144172080606E-2</c:v>
                </c:pt>
                <c:pt idx="836">
                  <c:v>3.4205766938780642E-2</c:v>
                </c:pt>
                <c:pt idx="837">
                  <c:v>3.2942330349923624E-2</c:v>
                </c:pt>
                <c:pt idx="838">
                  <c:v>3.4038607408609402E-2</c:v>
                </c:pt>
                <c:pt idx="839">
                  <c:v>3.4344782420903372E-2</c:v>
                </c:pt>
                <c:pt idx="840">
                  <c:v>3.3770611528015554E-2</c:v>
                </c:pt>
                <c:pt idx="841">
                  <c:v>3.4246496536354143E-2</c:v>
                </c:pt>
                <c:pt idx="842">
                  <c:v>3.4095471135459958E-2</c:v>
                </c:pt>
                <c:pt idx="843">
                  <c:v>3.4402637017123733E-2</c:v>
                </c:pt>
                <c:pt idx="844">
                  <c:v>3.2731757953368849E-2</c:v>
                </c:pt>
                <c:pt idx="845">
                  <c:v>3.4183823017482143E-2</c:v>
                </c:pt>
                <c:pt idx="846">
                  <c:v>3.4352529707519307E-2</c:v>
                </c:pt>
                <c:pt idx="847">
                  <c:v>3.4025446007170786E-2</c:v>
                </c:pt>
                <c:pt idx="848">
                  <c:v>3.4373111085940516E-2</c:v>
                </c:pt>
                <c:pt idx="849">
                  <c:v>3.4171600258915788E-2</c:v>
                </c:pt>
                <c:pt idx="850">
                  <c:v>3.4217050637929979E-2</c:v>
                </c:pt>
                <c:pt idx="851">
                  <c:v>3.2814362687868158E-2</c:v>
                </c:pt>
                <c:pt idx="852">
                  <c:v>3.4069329173181104E-2</c:v>
                </c:pt>
                <c:pt idx="853">
                  <c:v>3.4558994050644262E-2</c:v>
                </c:pt>
                <c:pt idx="854">
                  <c:v>3.444360412222653E-2</c:v>
                </c:pt>
                <c:pt idx="855">
                  <c:v>3.4551269028444499E-2</c:v>
                </c:pt>
                <c:pt idx="856">
                  <c:v>3.4390578975462584E-2</c:v>
                </c:pt>
                <c:pt idx="857">
                  <c:v>3.436576851667103E-2</c:v>
                </c:pt>
                <c:pt idx="858">
                  <c:v>3.246537567782827E-2</c:v>
                </c:pt>
                <c:pt idx="859">
                  <c:v>3.3934495688905005E-2</c:v>
                </c:pt>
                <c:pt idx="860">
                  <c:v>3.4296869019451573E-2</c:v>
                </c:pt>
                <c:pt idx="861">
                  <c:v>3.3823985548444548E-2</c:v>
                </c:pt>
                <c:pt idx="862">
                  <c:v>3.4825314155740493E-2</c:v>
                </c:pt>
                <c:pt idx="863">
                  <c:v>3.4306136615329018E-2</c:v>
                </c:pt>
                <c:pt idx="864">
                  <c:v>3.4339737673372651E-2</c:v>
                </c:pt>
                <c:pt idx="865">
                  <c:v>3.3035809816822859E-2</c:v>
                </c:pt>
                <c:pt idx="866">
                  <c:v>3.4372315410820267E-2</c:v>
                </c:pt>
                <c:pt idx="867">
                  <c:v>3.434696360475633E-2</c:v>
                </c:pt>
                <c:pt idx="868">
                  <c:v>3.4493301957620126E-2</c:v>
                </c:pt>
                <c:pt idx="869">
                  <c:v>3.4784362840145737E-2</c:v>
                </c:pt>
                <c:pt idx="870">
                  <c:v>3.4430968933624281E-2</c:v>
                </c:pt>
                <c:pt idx="871">
                  <c:v>3.4269703385058595E-2</c:v>
                </c:pt>
                <c:pt idx="872">
                  <c:v>3.3164120117570098E-2</c:v>
                </c:pt>
                <c:pt idx="873">
                  <c:v>3.4462413590373588E-2</c:v>
                </c:pt>
                <c:pt idx="874">
                  <c:v>3.4445292035604556E-2</c:v>
                </c:pt>
                <c:pt idx="875">
                  <c:v>3.4056822098928664E-2</c:v>
                </c:pt>
                <c:pt idx="876">
                  <c:v>3.4462490599133137E-2</c:v>
                </c:pt>
                <c:pt idx="877">
                  <c:v>3.4077817697504585E-2</c:v>
                </c:pt>
                <c:pt idx="878">
                  <c:v>3.4481315051728204E-2</c:v>
                </c:pt>
                <c:pt idx="879">
                  <c:v>3.2912261467973693E-2</c:v>
                </c:pt>
                <c:pt idx="880">
                  <c:v>3.4509953440807768E-2</c:v>
                </c:pt>
                <c:pt idx="881">
                  <c:v>3.4566583541590576E-2</c:v>
                </c:pt>
                <c:pt idx="882">
                  <c:v>3.4813705446731291E-2</c:v>
                </c:pt>
                <c:pt idx="883">
                  <c:v>3.4402501131921767E-2</c:v>
                </c:pt>
                <c:pt idx="884">
                  <c:v>3.4435737760625335E-2</c:v>
                </c:pt>
                <c:pt idx="885">
                  <c:v>3.4282451990055807E-2</c:v>
                </c:pt>
                <c:pt idx="886">
                  <c:v>3.3047265133128625E-2</c:v>
                </c:pt>
                <c:pt idx="887">
                  <c:v>3.4523169773882145E-2</c:v>
                </c:pt>
                <c:pt idx="888">
                  <c:v>3.4365192341779267E-2</c:v>
                </c:pt>
                <c:pt idx="889">
                  <c:v>3.485513968428023E-2</c:v>
                </c:pt>
                <c:pt idx="890">
                  <c:v>3.4677792697430557E-2</c:v>
                </c:pt>
                <c:pt idx="891">
                  <c:v>3.468069652604816E-2</c:v>
                </c:pt>
                <c:pt idx="892">
                  <c:v>3.4468972129120243E-2</c:v>
                </c:pt>
                <c:pt idx="893">
                  <c:v>3.3320910213743345E-2</c:v>
                </c:pt>
                <c:pt idx="894">
                  <c:v>3.4627314058031496E-2</c:v>
                </c:pt>
                <c:pt idx="895">
                  <c:v>3.4268879636568134E-2</c:v>
                </c:pt>
                <c:pt idx="896">
                  <c:v>3.4714871970214022E-2</c:v>
                </c:pt>
                <c:pt idx="897">
                  <c:v>3.4520441090843929E-2</c:v>
                </c:pt>
                <c:pt idx="898">
                  <c:v>3.4693140598021519E-2</c:v>
                </c:pt>
                <c:pt idx="899">
                  <c:v>3.46017458570664E-2</c:v>
                </c:pt>
                <c:pt idx="900">
                  <c:v>3.3037389416475528E-2</c:v>
                </c:pt>
                <c:pt idx="901">
                  <c:v>3.4603883821944632E-2</c:v>
                </c:pt>
                <c:pt idx="902">
                  <c:v>3.4445334556498522E-2</c:v>
                </c:pt>
                <c:pt idx="903">
                  <c:v>3.475058525110318E-2</c:v>
                </c:pt>
                <c:pt idx="904">
                  <c:v>3.4466965140249953E-2</c:v>
                </c:pt>
                <c:pt idx="905">
                  <c:v>3.4849822607400244E-2</c:v>
                </c:pt>
                <c:pt idx="906">
                  <c:v>3.4561855538143886E-2</c:v>
                </c:pt>
                <c:pt idx="907">
                  <c:v>3.286319639364408E-2</c:v>
                </c:pt>
                <c:pt idx="908">
                  <c:v>3.4236942076744825E-2</c:v>
                </c:pt>
                <c:pt idx="909">
                  <c:v>3.4952700499499799E-2</c:v>
                </c:pt>
                <c:pt idx="910">
                  <c:v>3.4732349169824026E-2</c:v>
                </c:pt>
                <c:pt idx="911">
                  <c:v>3.4688642004324664E-2</c:v>
                </c:pt>
                <c:pt idx="912">
                  <c:v>3.4626529769137084E-2</c:v>
                </c:pt>
                <c:pt idx="913">
                  <c:v>3.4307261669717641E-2</c:v>
                </c:pt>
                <c:pt idx="914">
                  <c:v>3.3236071903920181E-2</c:v>
                </c:pt>
                <c:pt idx="915">
                  <c:v>3.4339371227739585E-2</c:v>
                </c:pt>
                <c:pt idx="916">
                  <c:v>3.4994666023533988E-2</c:v>
                </c:pt>
                <c:pt idx="917">
                  <c:v>3.4450707151019451E-2</c:v>
                </c:pt>
                <c:pt idx="918">
                  <c:v>3.4745180564973208E-2</c:v>
                </c:pt>
                <c:pt idx="919">
                  <c:v>3.4631456858643564E-2</c:v>
                </c:pt>
                <c:pt idx="920">
                  <c:v>3.4481491083165963E-2</c:v>
                </c:pt>
                <c:pt idx="921">
                  <c:v>3.364335350241842E-2</c:v>
                </c:pt>
                <c:pt idx="922">
                  <c:v>3.4304202898512083E-2</c:v>
                </c:pt>
                <c:pt idx="923">
                  <c:v>3.4957886618346513E-2</c:v>
                </c:pt>
                <c:pt idx="924">
                  <c:v>3.4872304272688767E-2</c:v>
                </c:pt>
                <c:pt idx="925">
                  <c:v>3.4975633096047377E-2</c:v>
                </c:pt>
                <c:pt idx="926">
                  <c:v>3.4423216046920356E-2</c:v>
                </c:pt>
                <c:pt idx="927">
                  <c:v>3.4713158365528927E-2</c:v>
                </c:pt>
                <c:pt idx="928">
                  <c:v>3.3237626892999403E-2</c:v>
                </c:pt>
                <c:pt idx="929">
                  <c:v>3.4447345279291178E-2</c:v>
                </c:pt>
                <c:pt idx="930">
                  <c:v>3.4959723192509243E-2</c:v>
                </c:pt>
                <c:pt idx="931">
                  <c:v>3.4386323611970693E-2</c:v>
                </c:pt>
                <c:pt idx="932">
                  <c:v>3.4485970568370862E-2</c:v>
                </c:pt>
                <c:pt idx="933">
                  <c:v>3.4828211841389824E-2</c:v>
                </c:pt>
                <c:pt idx="934">
                  <c:v>3.4648086823608003E-2</c:v>
                </c:pt>
                <c:pt idx="935">
                  <c:v>3.3299359965267832E-2</c:v>
                </c:pt>
                <c:pt idx="936">
                  <c:v>3.4572636713083985E-2</c:v>
                </c:pt>
                <c:pt idx="937">
                  <c:v>3.4866841592120959E-2</c:v>
                </c:pt>
                <c:pt idx="938">
                  <c:v>3.4436577332908509E-2</c:v>
                </c:pt>
                <c:pt idx="939">
                  <c:v>3.4963323046781458E-2</c:v>
                </c:pt>
                <c:pt idx="940">
                  <c:v>3.4722883903813763E-2</c:v>
                </c:pt>
                <c:pt idx="941">
                  <c:v>3.4462877231312132E-2</c:v>
                </c:pt>
                <c:pt idx="942">
                  <c:v>3.3314473577038511E-2</c:v>
                </c:pt>
                <c:pt idx="943">
                  <c:v>3.4343889897341794E-2</c:v>
                </c:pt>
                <c:pt idx="944">
                  <c:v>3.476556730475374E-2</c:v>
                </c:pt>
                <c:pt idx="945">
                  <c:v>3.4628310563023373E-2</c:v>
                </c:pt>
                <c:pt idx="946">
                  <c:v>3.457222091540179E-2</c:v>
                </c:pt>
                <c:pt idx="947">
                  <c:v>3.4581458585399759E-2</c:v>
                </c:pt>
                <c:pt idx="948">
                  <c:v>3.4729946941402169E-2</c:v>
                </c:pt>
                <c:pt idx="949">
                  <c:v>3.3235313310173292E-2</c:v>
                </c:pt>
                <c:pt idx="950">
                  <c:v>3.4779532418604028E-2</c:v>
                </c:pt>
                <c:pt idx="951">
                  <c:v>3.486021644766997E-2</c:v>
                </c:pt>
                <c:pt idx="952">
                  <c:v>3.4466998788373324E-2</c:v>
                </c:pt>
                <c:pt idx="953">
                  <c:v>3.4991622569980715E-2</c:v>
                </c:pt>
                <c:pt idx="954">
                  <c:v>3.5001600826375066E-2</c:v>
                </c:pt>
                <c:pt idx="955">
                  <c:v>3.4992932084284827E-2</c:v>
                </c:pt>
                <c:pt idx="956">
                  <c:v>3.34322119897527E-2</c:v>
                </c:pt>
                <c:pt idx="957">
                  <c:v>3.4987847104689128E-2</c:v>
                </c:pt>
                <c:pt idx="958">
                  <c:v>3.4787720193541129E-2</c:v>
                </c:pt>
                <c:pt idx="959">
                  <c:v>3.4704496759276636E-2</c:v>
                </c:pt>
                <c:pt idx="960">
                  <c:v>3.469091523379178E-2</c:v>
                </c:pt>
                <c:pt idx="961">
                  <c:v>3.4910792086176499E-2</c:v>
                </c:pt>
                <c:pt idx="962">
                  <c:v>3.4913270153578979E-2</c:v>
                </c:pt>
                <c:pt idx="963">
                  <c:v>3.3390155940906115E-2</c:v>
                </c:pt>
                <c:pt idx="964">
                  <c:v>3.3555003290728788E-2</c:v>
                </c:pt>
                <c:pt idx="965">
                  <c:v>3.4831452826073271E-2</c:v>
                </c:pt>
                <c:pt idx="966">
                  <c:v>3.4695808636287379E-2</c:v>
                </c:pt>
                <c:pt idx="967">
                  <c:v>3.506412422813053E-2</c:v>
                </c:pt>
                <c:pt idx="968">
                  <c:v>3.4498033406520655E-2</c:v>
                </c:pt>
                <c:pt idx="969">
                  <c:v>3.5054151637454643E-2</c:v>
                </c:pt>
                <c:pt idx="970">
                  <c:v>3.3380224055527249E-2</c:v>
                </c:pt>
                <c:pt idx="971">
                  <c:v>3.4694884671598439E-2</c:v>
                </c:pt>
                <c:pt idx="972">
                  <c:v>3.4685292660541281E-2</c:v>
                </c:pt>
                <c:pt idx="973">
                  <c:v>3.5102574477413891E-2</c:v>
                </c:pt>
                <c:pt idx="974">
                  <c:v>3.4647007653179122E-2</c:v>
                </c:pt>
                <c:pt idx="975">
                  <c:v>3.4587297756591348E-2</c:v>
                </c:pt>
                <c:pt idx="976">
                  <c:v>3.4941336794896673E-2</c:v>
                </c:pt>
                <c:pt idx="977">
                  <c:v>3.3198096702290569E-2</c:v>
                </c:pt>
                <c:pt idx="978">
                  <c:v>3.4435349712462926E-2</c:v>
                </c:pt>
                <c:pt idx="979">
                  <c:v>3.5027271037982984E-2</c:v>
                </c:pt>
                <c:pt idx="980">
                  <c:v>3.4911897901828894E-2</c:v>
                </c:pt>
                <c:pt idx="981">
                  <c:v>3.4767462555861876E-2</c:v>
                </c:pt>
                <c:pt idx="982">
                  <c:v>3.4819394321339528E-2</c:v>
                </c:pt>
                <c:pt idx="983">
                  <c:v>3.5215114620291345E-2</c:v>
                </c:pt>
                <c:pt idx="984">
                  <c:v>3.3520746473576488E-2</c:v>
                </c:pt>
                <c:pt idx="985">
                  <c:v>3.4241767416464064E-2</c:v>
                </c:pt>
                <c:pt idx="986">
                  <c:v>3.5284699200387605E-2</c:v>
                </c:pt>
                <c:pt idx="987">
                  <c:v>3.4794016755989685E-2</c:v>
                </c:pt>
                <c:pt idx="988">
                  <c:v>3.5162689290684196E-2</c:v>
                </c:pt>
                <c:pt idx="989">
                  <c:v>3.4943267582385439E-2</c:v>
                </c:pt>
                <c:pt idx="990">
                  <c:v>3.4916468702335071E-2</c:v>
                </c:pt>
                <c:pt idx="991">
                  <c:v>3.3638434519745089E-2</c:v>
                </c:pt>
                <c:pt idx="992">
                  <c:v>3.4623893189473572E-2</c:v>
                </c:pt>
                <c:pt idx="993">
                  <c:v>3.4792119898015623E-2</c:v>
                </c:pt>
                <c:pt idx="994">
                  <c:v>3.4722510553675048E-2</c:v>
                </c:pt>
                <c:pt idx="995">
                  <c:v>3.4934024256386122E-2</c:v>
                </c:pt>
                <c:pt idx="996">
                  <c:v>3.4505764728346731E-2</c:v>
                </c:pt>
                <c:pt idx="997">
                  <c:v>3.5167091673197259E-2</c:v>
                </c:pt>
                <c:pt idx="998">
                  <c:v>3.3080090317907318E-2</c:v>
                </c:pt>
                <c:pt idx="999">
                  <c:v>3.467158274556266E-2</c:v>
                </c:pt>
                <c:pt idx="1000">
                  <c:v>3.4690985460671404E-2</c:v>
                </c:pt>
                <c:pt idx="1001">
                  <c:v>3.4992647269251095E-2</c:v>
                </c:pt>
                <c:pt idx="1002">
                  <c:v>3.4747549491339187E-2</c:v>
                </c:pt>
                <c:pt idx="1003">
                  <c:v>3.4905362636616075E-2</c:v>
                </c:pt>
                <c:pt idx="1004">
                  <c:v>3.4595669912224479E-2</c:v>
                </c:pt>
                <c:pt idx="1005">
                  <c:v>3.3509868121254643E-2</c:v>
                </c:pt>
                <c:pt idx="1006">
                  <c:v>3.5162456816799567E-2</c:v>
                </c:pt>
                <c:pt idx="1007">
                  <c:v>3.4807760597010323E-2</c:v>
                </c:pt>
                <c:pt idx="1008">
                  <c:v>3.4703310587957073E-2</c:v>
                </c:pt>
                <c:pt idx="1009">
                  <c:v>3.4941513074209327E-2</c:v>
                </c:pt>
                <c:pt idx="1010">
                  <c:v>3.4750280965166254E-2</c:v>
                </c:pt>
                <c:pt idx="1011">
                  <c:v>3.324564289413838E-2</c:v>
                </c:pt>
                <c:pt idx="1012">
                  <c:v>3.4835612091611026E-2</c:v>
                </c:pt>
                <c:pt idx="1013">
                  <c:v>3.4464941878060984E-2</c:v>
                </c:pt>
                <c:pt idx="1014">
                  <c:v>3.504673958978563E-2</c:v>
                </c:pt>
                <c:pt idx="1015">
                  <c:v>3.4954559379980092E-2</c:v>
                </c:pt>
                <c:pt idx="1016">
                  <c:v>3.5045733651195732E-2</c:v>
                </c:pt>
                <c:pt idx="1017">
                  <c:v>3.3071669362024526E-2</c:v>
                </c:pt>
                <c:pt idx="1018">
                  <c:v>3.4811737850338913E-2</c:v>
                </c:pt>
                <c:pt idx="1019">
                  <c:v>3.4309946363046136E-2</c:v>
                </c:pt>
                <c:pt idx="1020">
                  <c:v>3.4818889714641671E-2</c:v>
                </c:pt>
                <c:pt idx="1021">
                  <c:v>3.4844805633026388E-2</c:v>
                </c:pt>
                <c:pt idx="1022">
                  <c:v>3.4873897457502911E-2</c:v>
                </c:pt>
                <c:pt idx="1023">
                  <c:v>3.3283312061357324E-2</c:v>
                </c:pt>
                <c:pt idx="1024">
                  <c:v>3.4883858141974519E-2</c:v>
                </c:pt>
                <c:pt idx="1025">
                  <c:v>3.4621824894033176E-2</c:v>
                </c:pt>
                <c:pt idx="1026">
                  <c:v>3.4789500704848562E-2</c:v>
                </c:pt>
                <c:pt idx="1027">
                  <c:v>3.4313498483056683E-2</c:v>
                </c:pt>
                <c:pt idx="1028">
                  <c:v>3.5128383831205867E-2</c:v>
                </c:pt>
                <c:pt idx="1029">
                  <c:v>3.3334994968066842E-2</c:v>
                </c:pt>
                <c:pt idx="1030">
                  <c:v>3.4598888209327411E-2</c:v>
                </c:pt>
                <c:pt idx="1031">
                  <c:v>3.4761538359282466E-2</c:v>
                </c:pt>
                <c:pt idx="1032">
                  <c:v>3.4359092207758984E-2</c:v>
                </c:pt>
                <c:pt idx="1033">
                  <c:v>3.485641174693551E-2</c:v>
                </c:pt>
                <c:pt idx="1034">
                  <c:v>3.310775198787478E-2</c:v>
                </c:pt>
                <c:pt idx="1035">
                  <c:v>3.4761678561904541E-2</c:v>
                </c:pt>
                <c:pt idx="1036">
                  <c:v>3.4910148320646345E-2</c:v>
                </c:pt>
                <c:pt idx="1037">
                  <c:v>3.4978004785586853E-2</c:v>
                </c:pt>
                <c:pt idx="1038">
                  <c:v>3.5108868156614736E-2</c:v>
                </c:pt>
                <c:pt idx="1039">
                  <c:v>3.493444122137819E-2</c:v>
                </c:pt>
                <c:pt idx="1040">
                  <c:v>3.3547523827777592E-2</c:v>
                </c:pt>
                <c:pt idx="1041">
                  <c:v>3.4663068905682395E-2</c:v>
                </c:pt>
                <c:pt idx="1042">
                  <c:v>3.4761252279975327E-2</c:v>
                </c:pt>
                <c:pt idx="1043">
                  <c:v>3.4827361818812318E-2</c:v>
                </c:pt>
                <c:pt idx="1044">
                  <c:v>3.5090914927727548E-2</c:v>
                </c:pt>
                <c:pt idx="1045">
                  <c:v>3.4596733637309147E-2</c:v>
                </c:pt>
                <c:pt idx="1046">
                  <c:v>3.3467192559417817E-2</c:v>
                </c:pt>
                <c:pt idx="1047">
                  <c:v>3.468625110701385E-2</c:v>
                </c:pt>
                <c:pt idx="1048">
                  <c:v>3.5101545284636652E-2</c:v>
                </c:pt>
                <c:pt idx="1049">
                  <c:v>3.489688175324647E-2</c:v>
                </c:pt>
                <c:pt idx="1050">
                  <c:v>3.4685266419643403E-2</c:v>
                </c:pt>
                <c:pt idx="1051">
                  <c:v>3.4970891805667384E-2</c:v>
                </c:pt>
                <c:pt idx="1052">
                  <c:v>3.3607757614473599E-2</c:v>
                </c:pt>
                <c:pt idx="1053">
                  <c:v>3.4922155185545818E-2</c:v>
                </c:pt>
                <c:pt idx="1054">
                  <c:v>3.5145699722961901E-2</c:v>
                </c:pt>
                <c:pt idx="1055">
                  <c:v>3.4565581162619659E-2</c:v>
                </c:pt>
                <c:pt idx="1056">
                  <c:v>3.5412735609794133E-2</c:v>
                </c:pt>
                <c:pt idx="1057">
                  <c:v>3.4822129459159606E-2</c:v>
                </c:pt>
                <c:pt idx="1058">
                  <c:v>3.3615466326714853E-2</c:v>
                </c:pt>
                <c:pt idx="1059">
                  <c:v>3.4640903287802755E-2</c:v>
                </c:pt>
                <c:pt idx="1060">
                  <c:v>3.4994809346063083E-2</c:v>
                </c:pt>
                <c:pt idx="1061">
                  <c:v>3.4457274345301284E-2</c:v>
                </c:pt>
                <c:pt idx="1062">
                  <c:v>3.472171381138496E-2</c:v>
                </c:pt>
                <c:pt idx="1063">
                  <c:v>3.5318266521970544E-2</c:v>
                </c:pt>
                <c:pt idx="1064">
                  <c:v>3.3540226478707379E-2</c:v>
                </c:pt>
                <c:pt idx="1065">
                  <c:v>3.4704348237530852E-2</c:v>
                </c:pt>
                <c:pt idx="1066">
                  <c:v>3.4910723030857072E-2</c:v>
                </c:pt>
                <c:pt idx="1067">
                  <c:v>3.4641354066236398E-2</c:v>
                </c:pt>
                <c:pt idx="1068">
                  <c:v>3.4573538751807513E-2</c:v>
                </c:pt>
                <c:pt idx="1069">
                  <c:v>3.4516476950732788E-2</c:v>
                </c:pt>
                <c:pt idx="1070">
                  <c:v>3.287996981277741E-2</c:v>
                </c:pt>
                <c:pt idx="1071">
                  <c:v>3.4325436391361888E-2</c:v>
                </c:pt>
                <c:pt idx="1072">
                  <c:v>3.4667870382363908E-2</c:v>
                </c:pt>
                <c:pt idx="1073">
                  <c:v>3.4608467695423244E-2</c:v>
                </c:pt>
                <c:pt idx="1074">
                  <c:v>3.4624392857796421E-2</c:v>
                </c:pt>
                <c:pt idx="1075">
                  <c:v>3.4239735598479953E-2</c:v>
                </c:pt>
                <c:pt idx="1076">
                  <c:v>3.3412326165145195E-2</c:v>
                </c:pt>
                <c:pt idx="1077">
                  <c:v>3.4404808335707901E-2</c:v>
                </c:pt>
                <c:pt idx="1078">
                  <c:v>3.4544011689042246E-2</c:v>
                </c:pt>
                <c:pt idx="1079">
                  <c:v>3.4655086537107339E-2</c:v>
                </c:pt>
                <c:pt idx="1080">
                  <c:v>3.5114491177175661E-2</c:v>
                </c:pt>
                <c:pt idx="1081">
                  <c:v>3.4609368965801302E-2</c:v>
                </c:pt>
                <c:pt idx="1082">
                  <c:v>3.2833224740523935E-2</c:v>
                </c:pt>
                <c:pt idx="1083">
                  <c:v>3.3980495326450429E-2</c:v>
                </c:pt>
                <c:pt idx="1084">
                  <c:v>3.4644359211396851E-2</c:v>
                </c:pt>
                <c:pt idx="1085">
                  <c:v>3.4161143850193747E-2</c:v>
                </c:pt>
                <c:pt idx="1086">
                  <c:v>3.4901562380641508E-2</c:v>
                </c:pt>
                <c:pt idx="1087">
                  <c:v>3.4601194408206602E-2</c:v>
                </c:pt>
                <c:pt idx="1088">
                  <c:v>3.3052866860718608E-2</c:v>
                </c:pt>
                <c:pt idx="1089">
                  <c:v>3.4299173800530519E-2</c:v>
                </c:pt>
                <c:pt idx="1090">
                  <c:v>3.4825664382125421E-2</c:v>
                </c:pt>
                <c:pt idx="1091">
                  <c:v>3.440713266912452E-2</c:v>
                </c:pt>
                <c:pt idx="1092">
                  <c:v>3.4231996915039843E-2</c:v>
                </c:pt>
                <c:pt idx="1093">
                  <c:v>3.4354142094223043E-2</c:v>
                </c:pt>
                <c:pt idx="1094">
                  <c:v>3.3182321167917909E-2</c:v>
                </c:pt>
                <c:pt idx="1095">
                  <c:v>3.4337044164079282E-2</c:v>
                </c:pt>
                <c:pt idx="1096">
                  <c:v>3.4556348212687674E-2</c:v>
                </c:pt>
                <c:pt idx="1097">
                  <c:v>3.4308228626149261E-2</c:v>
                </c:pt>
                <c:pt idx="1098">
                  <c:v>3.4707311608018279E-2</c:v>
                </c:pt>
                <c:pt idx="1099">
                  <c:v>3.4422339180888634E-2</c:v>
                </c:pt>
                <c:pt idx="1100">
                  <c:v>3.4856484936819948E-2</c:v>
                </c:pt>
                <c:pt idx="1101">
                  <c:v>3.3232262443922786E-2</c:v>
                </c:pt>
                <c:pt idx="1102">
                  <c:v>3.4897093054722078E-2</c:v>
                </c:pt>
                <c:pt idx="1103">
                  <c:v>3.47549577188766E-2</c:v>
                </c:pt>
                <c:pt idx="1104">
                  <c:v>3.461701014761958E-2</c:v>
                </c:pt>
                <c:pt idx="1105">
                  <c:v>3.4816483714487839E-2</c:v>
                </c:pt>
                <c:pt idx="1106">
                  <c:v>3.4891795050741116E-2</c:v>
                </c:pt>
                <c:pt idx="1107">
                  <c:v>3.459621655906709E-2</c:v>
                </c:pt>
                <c:pt idx="1108">
                  <c:v>3.2509746117046309E-2</c:v>
                </c:pt>
                <c:pt idx="1109">
                  <c:v>3.4253119843097563E-2</c:v>
                </c:pt>
                <c:pt idx="1110">
                  <c:v>3.4558273079049025E-2</c:v>
                </c:pt>
                <c:pt idx="1111">
                  <c:v>3.4739557772562858E-2</c:v>
                </c:pt>
                <c:pt idx="1112">
                  <c:v>3.4305149355304834E-2</c:v>
                </c:pt>
                <c:pt idx="1113">
                  <c:v>3.4743448528395872E-2</c:v>
                </c:pt>
                <c:pt idx="1114">
                  <c:v>3.3939068852569705E-2</c:v>
                </c:pt>
                <c:pt idx="1115">
                  <c:v>3.4190488375664005E-2</c:v>
                </c:pt>
                <c:pt idx="1116">
                  <c:v>3.4176092027179562E-2</c:v>
                </c:pt>
                <c:pt idx="1117">
                  <c:v>3.4001404884094533E-2</c:v>
                </c:pt>
                <c:pt idx="1118">
                  <c:v>3.4045401266203604E-2</c:v>
                </c:pt>
                <c:pt idx="1119">
                  <c:v>3.4274179240437984E-2</c:v>
                </c:pt>
                <c:pt idx="1120">
                  <c:v>3.2708180073107322E-2</c:v>
                </c:pt>
                <c:pt idx="1121">
                  <c:v>3.4551664752858757E-2</c:v>
                </c:pt>
                <c:pt idx="1122">
                  <c:v>3.3896424960457257E-2</c:v>
                </c:pt>
                <c:pt idx="1123">
                  <c:v>3.4160079445590061E-2</c:v>
                </c:pt>
                <c:pt idx="1124">
                  <c:v>3.3813645445486817E-2</c:v>
                </c:pt>
                <c:pt idx="1125">
                  <c:v>3.4507988146630801E-2</c:v>
                </c:pt>
                <c:pt idx="1126">
                  <c:v>3.4528545491031133E-2</c:v>
                </c:pt>
                <c:pt idx="1127">
                  <c:v>3.2907672638837253E-2</c:v>
                </c:pt>
                <c:pt idx="1128">
                  <c:v>3.4056436583071413E-2</c:v>
                </c:pt>
                <c:pt idx="1129">
                  <c:v>3.4375291161742656E-2</c:v>
                </c:pt>
                <c:pt idx="1130">
                  <c:v>3.4258129324802496E-2</c:v>
                </c:pt>
                <c:pt idx="1131">
                  <c:v>3.4586733124801969E-2</c:v>
                </c:pt>
                <c:pt idx="1132">
                  <c:v>3.4153181619102371E-2</c:v>
                </c:pt>
                <c:pt idx="1133">
                  <c:v>3.4065337196634182E-2</c:v>
                </c:pt>
                <c:pt idx="1134">
                  <c:v>3.3042174257431126E-2</c:v>
                </c:pt>
                <c:pt idx="1135">
                  <c:v>3.3970564648466421E-2</c:v>
                </c:pt>
                <c:pt idx="1136">
                  <c:v>3.4214022288493615E-2</c:v>
                </c:pt>
                <c:pt idx="1137">
                  <c:v>3.4354295596009908E-2</c:v>
                </c:pt>
                <c:pt idx="1138">
                  <c:v>3.4506640781087547E-2</c:v>
                </c:pt>
                <c:pt idx="1139">
                  <c:v>3.4341843535748914E-2</c:v>
                </c:pt>
                <c:pt idx="1140">
                  <c:v>3.3926990141413975E-2</c:v>
                </c:pt>
                <c:pt idx="1141">
                  <c:v>3.2629665034774769E-2</c:v>
                </c:pt>
                <c:pt idx="1142">
                  <c:v>3.3970289032629337E-2</c:v>
                </c:pt>
                <c:pt idx="1143">
                  <c:v>3.3642108290263019E-2</c:v>
                </c:pt>
                <c:pt idx="1144">
                  <c:v>3.3953456962752974E-2</c:v>
                </c:pt>
                <c:pt idx="1145">
                  <c:v>3.4031710350982201E-2</c:v>
                </c:pt>
                <c:pt idx="1146">
                  <c:v>3.4002826385219391E-2</c:v>
                </c:pt>
                <c:pt idx="1147">
                  <c:v>3.4182542109067897E-2</c:v>
                </c:pt>
                <c:pt idx="1148">
                  <c:v>3.2733273860521432E-2</c:v>
                </c:pt>
                <c:pt idx="1149">
                  <c:v>3.4036632595961326E-2</c:v>
                </c:pt>
                <c:pt idx="1150">
                  <c:v>3.3909610223053333E-2</c:v>
                </c:pt>
                <c:pt idx="1151">
                  <c:v>3.4140642328060564E-2</c:v>
                </c:pt>
                <c:pt idx="1152">
                  <c:v>3.4053250294925383E-2</c:v>
                </c:pt>
                <c:pt idx="1153">
                  <c:v>3.4260873392980618E-2</c:v>
                </c:pt>
                <c:pt idx="1154">
                  <c:v>3.381720500065219E-2</c:v>
                </c:pt>
                <c:pt idx="1155">
                  <c:v>3.2487642756336609E-2</c:v>
                </c:pt>
                <c:pt idx="1156">
                  <c:v>3.3962683705230375E-2</c:v>
                </c:pt>
                <c:pt idx="1157">
                  <c:v>3.3736493779340106E-2</c:v>
                </c:pt>
                <c:pt idx="1158">
                  <c:v>3.3798046196921352E-2</c:v>
                </c:pt>
                <c:pt idx="1159">
                  <c:v>3.3912160067961307E-2</c:v>
                </c:pt>
                <c:pt idx="1160">
                  <c:v>3.3942499722085531E-2</c:v>
                </c:pt>
                <c:pt idx="1161">
                  <c:v>3.3881221723834058E-2</c:v>
                </c:pt>
                <c:pt idx="1162">
                  <c:v>3.2214727390748051E-2</c:v>
                </c:pt>
                <c:pt idx="1163">
                  <c:v>3.3663232508524099E-2</c:v>
                </c:pt>
                <c:pt idx="1164">
                  <c:v>3.3719358529588989E-2</c:v>
                </c:pt>
                <c:pt idx="1165">
                  <c:v>3.386298766823316E-2</c:v>
                </c:pt>
                <c:pt idx="1166">
                  <c:v>3.3452151547734614E-2</c:v>
                </c:pt>
                <c:pt idx="1167">
                  <c:v>3.3645956879791647E-2</c:v>
                </c:pt>
                <c:pt idx="1168">
                  <c:v>3.3899098685418357E-2</c:v>
                </c:pt>
                <c:pt idx="1169">
                  <c:v>3.2249898920155881E-2</c:v>
                </c:pt>
                <c:pt idx="1170">
                  <c:v>3.2939030395756512E-2</c:v>
                </c:pt>
                <c:pt idx="1171">
                  <c:v>3.3482376368721027E-2</c:v>
                </c:pt>
                <c:pt idx="1172">
                  <c:v>3.3393640010977853E-2</c:v>
                </c:pt>
                <c:pt idx="1173">
                  <c:v>3.3734326827202156E-2</c:v>
                </c:pt>
                <c:pt idx="1174">
                  <c:v>3.3305715451178254E-2</c:v>
                </c:pt>
                <c:pt idx="1175">
                  <c:v>3.3700586752453257E-2</c:v>
                </c:pt>
                <c:pt idx="1176">
                  <c:v>3.1495160943866118E-2</c:v>
                </c:pt>
                <c:pt idx="1177">
                  <c:v>3.3343414316853552E-2</c:v>
                </c:pt>
                <c:pt idx="1178">
                  <c:v>3.3274171730271834E-2</c:v>
                </c:pt>
                <c:pt idx="1179">
                  <c:v>3.3016552268982514E-2</c:v>
                </c:pt>
                <c:pt idx="1180">
                  <c:v>3.3437131218970038E-2</c:v>
                </c:pt>
                <c:pt idx="1181">
                  <c:v>3.345276441400874E-2</c:v>
                </c:pt>
                <c:pt idx="1182">
                  <c:v>3.2997861116492597E-2</c:v>
                </c:pt>
                <c:pt idx="1183">
                  <c:v>3.188004597753881E-2</c:v>
                </c:pt>
                <c:pt idx="1184">
                  <c:v>3.2960604926684629E-2</c:v>
                </c:pt>
                <c:pt idx="1185">
                  <c:v>3.3350022668123938E-2</c:v>
                </c:pt>
                <c:pt idx="1186">
                  <c:v>3.3264368291792933E-2</c:v>
                </c:pt>
                <c:pt idx="1187">
                  <c:v>3.2996015123772128E-2</c:v>
                </c:pt>
                <c:pt idx="1188">
                  <c:v>3.2885100266563209E-2</c:v>
                </c:pt>
                <c:pt idx="1189">
                  <c:v>3.3150250213416908E-2</c:v>
                </c:pt>
                <c:pt idx="1190">
                  <c:v>3.1392962423699225E-2</c:v>
                </c:pt>
                <c:pt idx="1191">
                  <c:v>3.3187416184743461E-2</c:v>
                </c:pt>
                <c:pt idx="1192">
                  <c:v>3.2968410983656937E-2</c:v>
                </c:pt>
                <c:pt idx="1193">
                  <c:v>3.3055204020249175E-2</c:v>
                </c:pt>
                <c:pt idx="1194">
                  <c:v>3.2484073352060674E-2</c:v>
                </c:pt>
                <c:pt idx="1195">
                  <c:v>3.279569865785837E-2</c:v>
                </c:pt>
                <c:pt idx="1196">
                  <c:v>3.2311406016934122E-2</c:v>
                </c:pt>
                <c:pt idx="1197">
                  <c:v>3.0820399032660754E-2</c:v>
                </c:pt>
                <c:pt idx="1198">
                  <c:v>3.2682666000243638E-2</c:v>
                </c:pt>
                <c:pt idx="1199">
                  <c:v>3.2498574013464142E-2</c:v>
                </c:pt>
                <c:pt idx="1200">
                  <c:v>3.3029665660784614E-2</c:v>
                </c:pt>
                <c:pt idx="1201">
                  <c:v>3.2888660492843461E-2</c:v>
                </c:pt>
                <c:pt idx="1202">
                  <c:v>3.291795146009445E-2</c:v>
                </c:pt>
                <c:pt idx="1203">
                  <c:v>3.2725541589678511E-2</c:v>
                </c:pt>
                <c:pt idx="1204">
                  <c:v>3.0989595065513069E-2</c:v>
                </c:pt>
                <c:pt idx="1205">
                  <c:v>3.2285307699525735E-2</c:v>
                </c:pt>
                <c:pt idx="1206">
                  <c:v>3.2758446001523674E-2</c:v>
                </c:pt>
                <c:pt idx="1207">
                  <c:v>3.2230189029347538E-2</c:v>
                </c:pt>
                <c:pt idx="1208">
                  <c:v>3.2247877777266884E-2</c:v>
                </c:pt>
                <c:pt idx="1209">
                  <c:v>3.2393169625152186E-2</c:v>
                </c:pt>
                <c:pt idx="1210">
                  <c:v>3.2862727549576289E-2</c:v>
                </c:pt>
                <c:pt idx="1211">
                  <c:v>3.100774925859863E-2</c:v>
                </c:pt>
                <c:pt idx="1212">
                  <c:v>3.1825106776735237E-2</c:v>
                </c:pt>
                <c:pt idx="1213">
                  <c:v>3.2386541362835572E-2</c:v>
                </c:pt>
                <c:pt idx="1214">
                  <c:v>3.1882918470612136E-2</c:v>
                </c:pt>
                <c:pt idx="1215">
                  <c:v>3.2487547649324287E-2</c:v>
                </c:pt>
                <c:pt idx="1216">
                  <c:v>3.2027201568389563E-2</c:v>
                </c:pt>
                <c:pt idx="1217">
                  <c:v>3.2018638242971527E-2</c:v>
                </c:pt>
                <c:pt idx="1218">
                  <c:v>3.0504521254139546E-2</c:v>
                </c:pt>
                <c:pt idx="1219">
                  <c:v>3.1981601933559478E-2</c:v>
                </c:pt>
                <c:pt idx="1220">
                  <c:v>3.247699319847646E-2</c:v>
                </c:pt>
                <c:pt idx="1221">
                  <c:v>3.179190599831884E-2</c:v>
                </c:pt>
                <c:pt idx="1222">
                  <c:v>3.2185219343168273E-2</c:v>
                </c:pt>
                <c:pt idx="1223">
                  <c:v>3.1726217851188322E-2</c:v>
                </c:pt>
                <c:pt idx="1224">
                  <c:v>3.2157904763071274E-2</c:v>
                </c:pt>
                <c:pt idx="1225">
                  <c:v>3.0274402801932668E-2</c:v>
                </c:pt>
                <c:pt idx="1226">
                  <c:v>3.1770429617549611E-2</c:v>
                </c:pt>
                <c:pt idx="1227">
                  <c:v>3.182746814368527E-2</c:v>
                </c:pt>
                <c:pt idx="1228">
                  <c:v>3.1934773717466752E-2</c:v>
                </c:pt>
                <c:pt idx="1229">
                  <c:v>3.1587944326515037E-2</c:v>
                </c:pt>
                <c:pt idx="1230">
                  <c:v>3.1652874347888035E-2</c:v>
                </c:pt>
                <c:pt idx="1231">
                  <c:v>3.1798457844722579E-2</c:v>
                </c:pt>
                <c:pt idx="1232">
                  <c:v>2.9333762120103461E-2</c:v>
                </c:pt>
                <c:pt idx="1233">
                  <c:v>3.1401742106954074E-2</c:v>
                </c:pt>
                <c:pt idx="1234">
                  <c:v>3.1294606222682639E-2</c:v>
                </c:pt>
                <c:pt idx="1235">
                  <c:v>3.1863919865325357E-2</c:v>
                </c:pt>
                <c:pt idx="1236">
                  <c:v>3.0908214200668666E-2</c:v>
                </c:pt>
                <c:pt idx="1237">
                  <c:v>3.123962128235858E-2</c:v>
                </c:pt>
                <c:pt idx="1238">
                  <c:v>3.0916560564315531E-2</c:v>
                </c:pt>
                <c:pt idx="1239">
                  <c:v>2.9109704459918805E-2</c:v>
                </c:pt>
                <c:pt idx="1240">
                  <c:v>3.0616944491972182E-2</c:v>
                </c:pt>
                <c:pt idx="1241">
                  <c:v>3.0831196641464987E-2</c:v>
                </c:pt>
                <c:pt idx="1242">
                  <c:v>3.0748184026918226E-2</c:v>
                </c:pt>
                <c:pt idx="1243">
                  <c:v>3.09618839120957E-2</c:v>
                </c:pt>
                <c:pt idx="1244">
                  <c:v>3.0166735660395318E-2</c:v>
                </c:pt>
                <c:pt idx="1245">
                  <c:v>3.094759528475878E-2</c:v>
                </c:pt>
                <c:pt idx="1246">
                  <c:v>2.8647684959537342E-2</c:v>
                </c:pt>
                <c:pt idx="1247">
                  <c:v>3.0043321057128067E-2</c:v>
                </c:pt>
                <c:pt idx="1248">
                  <c:v>3.077322000886086E-2</c:v>
                </c:pt>
                <c:pt idx="1249">
                  <c:v>3.0158544199591006E-2</c:v>
                </c:pt>
                <c:pt idx="1250">
                  <c:v>3.0552192586851604E-2</c:v>
                </c:pt>
                <c:pt idx="1251">
                  <c:v>3.0222672616582492E-2</c:v>
                </c:pt>
                <c:pt idx="1252">
                  <c:v>3.0657528077392061E-2</c:v>
                </c:pt>
                <c:pt idx="1253">
                  <c:v>2.8609057856263734E-2</c:v>
                </c:pt>
                <c:pt idx="1254">
                  <c:v>2.9350339068325633E-2</c:v>
                </c:pt>
                <c:pt idx="1255">
                  <c:v>3.0045882337867098E-2</c:v>
                </c:pt>
                <c:pt idx="1256">
                  <c:v>2.9320250995737981E-2</c:v>
                </c:pt>
                <c:pt idx="1257">
                  <c:v>3.0208251715574806E-2</c:v>
                </c:pt>
                <c:pt idx="1258">
                  <c:v>2.9820576599509013E-2</c:v>
                </c:pt>
                <c:pt idx="1259">
                  <c:v>2.9774718688214356E-2</c:v>
                </c:pt>
                <c:pt idx="1260">
                  <c:v>2.7354548578166413E-2</c:v>
                </c:pt>
                <c:pt idx="1261">
                  <c:v>2.8450534771291322E-2</c:v>
                </c:pt>
                <c:pt idx="1262">
                  <c:v>2.8851796620585058E-2</c:v>
                </c:pt>
                <c:pt idx="1263">
                  <c:v>2.885391649883454E-2</c:v>
                </c:pt>
                <c:pt idx="1264">
                  <c:v>2.9342001738460223E-2</c:v>
                </c:pt>
                <c:pt idx="1265">
                  <c:v>2.908513996559545E-2</c:v>
                </c:pt>
                <c:pt idx="1266">
                  <c:v>2.9146057509583146E-2</c:v>
                </c:pt>
                <c:pt idx="1267">
                  <c:v>2.6855221622581183E-2</c:v>
                </c:pt>
                <c:pt idx="1268">
                  <c:v>2.8261179565100603E-2</c:v>
                </c:pt>
                <c:pt idx="1269">
                  <c:v>2.8531080360540917E-2</c:v>
                </c:pt>
                <c:pt idx="1270">
                  <c:v>2.8016348453179914E-2</c:v>
                </c:pt>
                <c:pt idx="1271">
                  <c:v>2.8460270467328283E-2</c:v>
                </c:pt>
                <c:pt idx="1272">
                  <c:v>2.8399271296966767E-2</c:v>
                </c:pt>
                <c:pt idx="1273">
                  <c:v>2.8474737292432481E-2</c:v>
                </c:pt>
                <c:pt idx="1274">
                  <c:v>2.6409789314474203E-2</c:v>
                </c:pt>
                <c:pt idx="1275">
                  <c:v>2.8011701117472618E-2</c:v>
                </c:pt>
                <c:pt idx="1276">
                  <c:v>2.7742997057393363E-2</c:v>
                </c:pt>
                <c:pt idx="1277">
                  <c:v>2.7893084289557731E-2</c:v>
                </c:pt>
                <c:pt idx="1278">
                  <c:v>2.7673700261288844E-2</c:v>
                </c:pt>
                <c:pt idx="1279">
                  <c:v>2.7931700731340443E-2</c:v>
                </c:pt>
                <c:pt idx="1280">
                  <c:v>2.7445198117545221E-2</c:v>
                </c:pt>
                <c:pt idx="1281">
                  <c:v>2.5422582026509745E-2</c:v>
                </c:pt>
                <c:pt idx="1282">
                  <c:v>2.6986457098017592E-2</c:v>
                </c:pt>
                <c:pt idx="1283">
                  <c:v>2.6940028002213262E-2</c:v>
                </c:pt>
                <c:pt idx="1284">
                  <c:v>2.6822695114810207E-2</c:v>
                </c:pt>
                <c:pt idx="1285">
                  <c:v>2.7366337461315639E-2</c:v>
                </c:pt>
                <c:pt idx="1286">
                  <c:v>2.702554311163138E-2</c:v>
                </c:pt>
                <c:pt idx="1287">
                  <c:v>2.6952327244306074E-2</c:v>
                </c:pt>
                <c:pt idx="1288">
                  <c:v>2.5087598524137198E-2</c:v>
                </c:pt>
                <c:pt idx="1289">
                  <c:v>2.6250783862733128E-2</c:v>
                </c:pt>
                <c:pt idx="1290">
                  <c:v>2.6308429034133989E-2</c:v>
                </c:pt>
                <c:pt idx="1291">
                  <c:v>2.5874244410413805E-2</c:v>
                </c:pt>
                <c:pt idx="1292">
                  <c:v>2.6069753157243879E-2</c:v>
                </c:pt>
                <c:pt idx="1293">
                  <c:v>2.6081186297443153E-2</c:v>
                </c:pt>
                <c:pt idx="1294">
                  <c:v>2.5917606129575325E-2</c:v>
                </c:pt>
                <c:pt idx="1295">
                  <c:v>2.3826928884187481E-2</c:v>
                </c:pt>
                <c:pt idx="1296">
                  <c:v>2.4996947045691737E-2</c:v>
                </c:pt>
                <c:pt idx="1297">
                  <c:v>2.5128595051710171E-2</c:v>
                </c:pt>
                <c:pt idx="1298">
                  <c:v>2.4780220815516157E-2</c:v>
                </c:pt>
                <c:pt idx="1299">
                  <c:v>2.4889007039691439E-2</c:v>
                </c:pt>
                <c:pt idx="1300">
                  <c:v>2.4573513356210015E-2</c:v>
                </c:pt>
                <c:pt idx="1301">
                  <c:v>2.4916004243935704E-2</c:v>
                </c:pt>
                <c:pt idx="1302">
                  <c:v>2.293601235614319E-2</c:v>
                </c:pt>
                <c:pt idx="1303">
                  <c:v>2.3859362575852135E-2</c:v>
                </c:pt>
                <c:pt idx="1304">
                  <c:v>2.4321923253256873E-2</c:v>
                </c:pt>
                <c:pt idx="1305">
                  <c:v>2.4343474182801608E-2</c:v>
                </c:pt>
                <c:pt idx="1306">
                  <c:v>2.4079119000019831E-2</c:v>
                </c:pt>
                <c:pt idx="1307">
                  <c:v>2.3975257569235808E-2</c:v>
                </c:pt>
                <c:pt idx="1308">
                  <c:v>2.159484868613817E-2</c:v>
                </c:pt>
                <c:pt idx="1309">
                  <c:v>2.3267899551089002E-2</c:v>
                </c:pt>
                <c:pt idx="1310">
                  <c:v>2.3015263632522528E-2</c:v>
                </c:pt>
                <c:pt idx="1311">
                  <c:v>2.3178648087967185E-2</c:v>
                </c:pt>
                <c:pt idx="1312">
                  <c:v>2.2840218800691588E-2</c:v>
                </c:pt>
                <c:pt idx="1313">
                  <c:v>2.3638624679974473E-2</c:v>
                </c:pt>
                <c:pt idx="1314">
                  <c:v>2.0842494320753108E-2</c:v>
                </c:pt>
                <c:pt idx="1315">
                  <c:v>2.1814391112232181E-2</c:v>
                </c:pt>
                <c:pt idx="1316">
                  <c:v>2.154686088984456E-2</c:v>
                </c:pt>
                <c:pt idx="1317">
                  <c:v>2.1713686216455905E-2</c:v>
                </c:pt>
                <c:pt idx="1318">
                  <c:v>2.1868921291575773E-2</c:v>
                </c:pt>
                <c:pt idx="1319">
                  <c:v>2.2057981778354004E-2</c:v>
                </c:pt>
                <c:pt idx="1320">
                  <c:v>1.9779618821843224E-2</c:v>
                </c:pt>
                <c:pt idx="1321">
                  <c:v>2.0925167063470303E-2</c:v>
                </c:pt>
                <c:pt idx="1322">
                  <c:v>2.0905386827284343E-2</c:v>
                </c:pt>
                <c:pt idx="1323">
                  <c:v>2.0747752395665908E-2</c:v>
                </c:pt>
                <c:pt idx="1324">
                  <c:v>2.0860674979146853E-2</c:v>
                </c:pt>
                <c:pt idx="1325">
                  <c:v>2.0861066107857158E-2</c:v>
                </c:pt>
                <c:pt idx="1326">
                  <c:v>1.9255054414962506E-2</c:v>
                </c:pt>
                <c:pt idx="1327">
                  <c:v>1.9711189940634529E-2</c:v>
                </c:pt>
                <c:pt idx="1328">
                  <c:v>2.0304656660070867E-2</c:v>
                </c:pt>
                <c:pt idx="1329">
                  <c:v>1.9436073358639363E-2</c:v>
                </c:pt>
                <c:pt idx="1330">
                  <c:v>1.9878154877046084E-2</c:v>
                </c:pt>
                <c:pt idx="1331">
                  <c:v>2.0205948137574783E-2</c:v>
                </c:pt>
                <c:pt idx="1332">
                  <c:v>1.7812041959447574E-2</c:v>
                </c:pt>
                <c:pt idx="1333">
                  <c:v>1.8726968022230953E-2</c:v>
                </c:pt>
                <c:pt idx="1334">
                  <c:v>1.9061077612961563E-2</c:v>
                </c:pt>
                <c:pt idx="1335">
                  <c:v>1.9028775749325016E-2</c:v>
                </c:pt>
                <c:pt idx="1336">
                  <c:v>1.8894472688286867E-2</c:v>
                </c:pt>
                <c:pt idx="1337">
                  <c:v>1.8558231557564673E-2</c:v>
                </c:pt>
                <c:pt idx="1338">
                  <c:v>1.6791639301914098E-2</c:v>
                </c:pt>
                <c:pt idx="1339">
                  <c:v>1.7469650894966073E-2</c:v>
                </c:pt>
                <c:pt idx="1340">
                  <c:v>1.7440262482403723E-2</c:v>
                </c:pt>
                <c:pt idx="1341">
                  <c:v>1.7411891616459407E-2</c:v>
                </c:pt>
                <c:pt idx="1342">
                  <c:v>1.7283858712705276E-2</c:v>
                </c:pt>
                <c:pt idx="1343">
                  <c:v>1.6932117485897194E-2</c:v>
                </c:pt>
                <c:pt idx="1344">
                  <c:v>1.5568985751958052E-2</c:v>
                </c:pt>
                <c:pt idx="1345">
                  <c:v>1.6661226079599963E-2</c:v>
                </c:pt>
                <c:pt idx="1346">
                  <c:v>1.6707573395827943E-2</c:v>
                </c:pt>
                <c:pt idx="1347">
                  <c:v>1.6531966220761658E-2</c:v>
                </c:pt>
                <c:pt idx="1348">
                  <c:v>1.6238328021422315E-2</c:v>
                </c:pt>
                <c:pt idx="1349">
                  <c:v>1.6011095900705152E-2</c:v>
                </c:pt>
                <c:pt idx="1350">
                  <c:v>1.4605602136257478E-2</c:v>
                </c:pt>
                <c:pt idx="1351">
                  <c:v>1.5049758234232546E-2</c:v>
                </c:pt>
                <c:pt idx="1352">
                  <c:v>1.5202253388638943E-2</c:v>
                </c:pt>
                <c:pt idx="1353">
                  <c:v>1.5281728664288025E-2</c:v>
                </c:pt>
                <c:pt idx="1354">
                  <c:v>1.5090474817435284E-2</c:v>
                </c:pt>
                <c:pt idx="1355">
                  <c:v>1.5182533549733687E-2</c:v>
                </c:pt>
                <c:pt idx="1356">
                  <c:v>1.3485107546265088E-2</c:v>
                </c:pt>
                <c:pt idx="1357">
                  <c:v>1.4074696601103552E-2</c:v>
                </c:pt>
                <c:pt idx="1358">
                  <c:v>1.3571933945070227E-2</c:v>
                </c:pt>
                <c:pt idx="1359">
                  <c:v>1.4027005259922109E-2</c:v>
                </c:pt>
                <c:pt idx="1360">
                  <c:v>1.3974961099975937E-2</c:v>
                </c:pt>
                <c:pt idx="1361">
                  <c:v>1.4053772336253222E-2</c:v>
                </c:pt>
                <c:pt idx="1362">
                  <c:v>1.2274649986971925E-2</c:v>
                </c:pt>
                <c:pt idx="1363">
                  <c:v>1.3103403873507412E-2</c:v>
                </c:pt>
                <c:pt idx="1364">
                  <c:v>1.2736379589086525E-2</c:v>
                </c:pt>
                <c:pt idx="1365">
                  <c:v>1.3355262759401378E-2</c:v>
                </c:pt>
                <c:pt idx="1366">
                  <c:v>1.3137362659384703E-2</c:v>
                </c:pt>
                <c:pt idx="1367">
                  <c:v>1.2841746017099684E-2</c:v>
                </c:pt>
                <c:pt idx="1368">
                  <c:v>1.1864389871581409E-2</c:v>
                </c:pt>
                <c:pt idx="1369">
                  <c:v>1.1963336019685536E-2</c:v>
                </c:pt>
                <c:pt idx="1370">
                  <c:v>1.222072847839876E-2</c:v>
                </c:pt>
                <c:pt idx="1371">
                  <c:v>1.2366280177376177E-2</c:v>
                </c:pt>
                <c:pt idx="1372">
                  <c:v>1.2227039266987986E-2</c:v>
                </c:pt>
                <c:pt idx="1373">
                  <c:v>1.1930734195923567E-2</c:v>
                </c:pt>
                <c:pt idx="1374">
                  <c:v>1.0728335185174312E-2</c:v>
                </c:pt>
                <c:pt idx="1375">
                  <c:v>1.1347801018211709E-2</c:v>
                </c:pt>
                <c:pt idx="1376">
                  <c:v>1.1344785060824454E-2</c:v>
                </c:pt>
                <c:pt idx="1377">
                  <c:v>1.1360472657684291E-2</c:v>
                </c:pt>
                <c:pt idx="1378">
                  <c:v>1.1326557609643307E-2</c:v>
                </c:pt>
                <c:pt idx="1379">
                  <c:v>1.1128442149632852E-2</c:v>
                </c:pt>
                <c:pt idx="1380">
                  <c:v>1.0130296800882458E-2</c:v>
                </c:pt>
                <c:pt idx="1381">
                  <c:v>1.0324049713283301E-2</c:v>
                </c:pt>
                <c:pt idx="1382">
                  <c:v>1.0210167007850731E-2</c:v>
                </c:pt>
                <c:pt idx="1383">
                  <c:v>1.0504279513271616E-2</c:v>
                </c:pt>
                <c:pt idx="1384">
                  <c:v>1.0563876668384795E-2</c:v>
                </c:pt>
                <c:pt idx="1385">
                  <c:v>1.0362767252743819E-2</c:v>
                </c:pt>
                <c:pt idx="1386">
                  <c:v>9.1997203362996667E-3</c:v>
                </c:pt>
                <c:pt idx="1387">
                  <c:v>9.8047812296182812E-3</c:v>
                </c:pt>
                <c:pt idx="1388">
                  <c:v>9.7940506799866749E-3</c:v>
                </c:pt>
                <c:pt idx="1389">
                  <c:v>9.9870461614533709E-3</c:v>
                </c:pt>
                <c:pt idx="1390">
                  <c:v>9.6467869166095427E-3</c:v>
                </c:pt>
                <c:pt idx="1391">
                  <c:v>9.7478255661720623E-3</c:v>
                </c:pt>
                <c:pt idx="1392">
                  <c:v>8.7338122537028873E-3</c:v>
                </c:pt>
                <c:pt idx="1393">
                  <c:v>8.9489285516499793E-3</c:v>
                </c:pt>
                <c:pt idx="1394">
                  <c:v>9.0800410712206982E-3</c:v>
                </c:pt>
                <c:pt idx="1395">
                  <c:v>9.1012741602903569E-3</c:v>
                </c:pt>
                <c:pt idx="1396">
                  <c:v>9.029898379017718E-3</c:v>
                </c:pt>
                <c:pt idx="1397">
                  <c:v>8.9093179546990645E-3</c:v>
                </c:pt>
                <c:pt idx="1398">
                  <c:v>9.1291925259566042E-3</c:v>
                </c:pt>
                <c:pt idx="1399">
                  <c:v>7.9793121489133284E-3</c:v>
                </c:pt>
                <c:pt idx="1400">
                  <c:v>8.2543736315120204E-3</c:v>
                </c:pt>
                <c:pt idx="1401">
                  <c:v>8.4725099449326248E-3</c:v>
                </c:pt>
                <c:pt idx="1402">
                  <c:v>8.401688060027333E-3</c:v>
                </c:pt>
                <c:pt idx="1403">
                  <c:v>8.3910115610227945E-3</c:v>
                </c:pt>
                <c:pt idx="1404">
                  <c:v>8.2248757994401699E-3</c:v>
                </c:pt>
                <c:pt idx="1405">
                  <c:v>8.0681789567269221E-3</c:v>
                </c:pt>
                <c:pt idx="1406">
                  <c:v>7.6414097574911037E-3</c:v>
                </c:pt>
                <c:pt idx="1407">
                  <c:v>7.952058590724476E-3</c:v>
                </c:pt>
                <c:pt idx="1408">
                  <c:v>7.7044282697003551E-3</c:v>
                </c:pt>
                <c:pt idx="1409">
                  <c:v>7.6299542425324303E-3</c:v>
                </c:pt>
                <c:pt idx="1410">
                  <c:v>7.6603979584195644E-3</c:v>
                </c:pt>
                <c:pt idx="1411">
                  <c:v>7.6074168745464488E-3</c:v>
                </c:pt>
                <c:pt idx="1412">
                  <c:v>7.671804895604685E-3</c:v>
                </c:pt>
                <c:pt idx="1413">
                  <c:v>7.1816067167671943E-3</c:v>
                </c:pt>
                <c:pt idx="1414">
                  <c:v>7.1245343936548839E-3</c:v>
                </c:pt>
                <c:pt idx="1415">
                  <c:v>7.1986373060701188E-3</c:v>
                </c:pt>
                <c:pt idx="1416">
                  <c:v>6.9878723306312073E-3</c:v>
                </c:pt>
                <c:pt idx="1417">
                  <c:v>7.1862894907590473E-3</c:v>
                </c:pt>
                <c:pt idx="1418">
                  <c:v>7.1920298436810633E-3</c:v>
                </c:pt>
                <c:pt idx="1419">
                  <c:v>7.1076659555972983E-3</c:v>
                </c:pt>
                <c:pt idx="1420">
                  <c:v>6.6639667130260483E-3</c:v>
                </c:pt>
                <c:pt idx="1421">
                  <c:v>6.7696707670900098E-3</c:v>
                </c:pt>
                <c:pt idx="1422">
                  <c:v>6.7240787283421458E-3</c:v>
                </c:pt>
                <c:pt idx="1423">
                  <c:v>7.0661326137194998E-3</c:v>
                </c:pt>
                <c:pt idx="1424">
                  <c:v>6.6926526452955699E-3</c:v>
                </c:pt>
                <c:pt idx="1425">
                  <c:v>6.9431812241152312E-3</c:v>
                </c:pt>
                <c:pt idx="1426">
                  <c:v>6.7144458962301989E-3</c:v>
                </c:pt>
                <c:pt idx="1427">
                  <c:v>6.3139831023598398E-3</c:v>
                </c:pt>
                <c:pt idx="1428">
                  <c:v>6.2840100963756466E-3</c:v>
                </c:pt>
                <c:pt idx="1429">
                  <c:v>6.4488484865187689E-3</c:v>
                </c:pt>
                <c:pt idx="1430">
                  <c:v>6.3171377044271724E-3</c:v>
                </c:pt>
                <c:pt idx="1431">
                  <c:v>6.547041233586748E-3</c:v>
                </c:pt>
                <c:pt idx="1432">
                  <c:v>6.4634868591193894E-3</c:v>
                </c:pt>
                <c:pt idx="1433">
                  <c:v>6.4806891548711701E-3</c:v>
                </c:pt>
                <c:pt idx="1434">
                  <c:v>5.9747272292782197E-3</c:v>
                </c:pt>
                <c:pt idx="1435">
                  <c:v>6.0786387587787394E-3</c:v>
                </c:pt>
                <c:pt idx="1436">
                  <c:v>6.1469121121185662E-3</c:v>
                </c:pt>
                <c:pt idx="1437">
                  <c:v>6.1040855528015914E-3</c:v>
                </c:pt>
                <c:pt idx="1438">
                  <c:v>6.1715650174604666E-3</c:v>
                </c:pt>
                <c:pt idx="1439">
                  <c:v>6.1491596867931861E-3</c:v>
                </c:pt>
                <c:pt idx="1440">
                  <c:v>6.1364692137252869E-3</c:v>
                </c:pt>
                <c:pt idx="1441">
                  <c:v>5.6887353805847958E-3</c:v>
                </c:pt>
                <c:pt idx="1442">
                  <c:v>5.691395481979074E-3</c:v>
                </c:pt>
                <c:pt idx="1443">
                  <c:v>5.7014883375576079E-3</c:v>
                </c:pt>
                <c:pt idx="1444">
                  <c:v>5.6463046400705569E-3</c:v>
                </c:pt>
                <c:pt idx="1445">
                  <c:v>5.7743728298138841E-3</c:v>
                </c:pt>
                <c:pt idx="1446">
                  <c:v>5.5881994046518158E-3</c:v>
                </c:pt>
                <c:pt idx="1447">
                  <c:v>5.5803386810138805E-3</c:v>
                </c:pt>
                <c:pt idx="1448">
                  <c:v>5.1895540925761341E-3</c:v>
                </c:pt>
                <c:pt idx="1449">
                  <c:v>5.3183138161273045E-3</c:v>
                </c:pt>
                <c:pt idx="1450">
                  <c:v>5.319076090162177E-3</c:v>
                </c:pt>
                <c:pt idx="1451">
                  <c:v>5.3976456346688361E-3</c:v>
                </c:pt>
                <c:pt idx="1452">
                  <c:v>5.425121942352621E-3</c:v>
                </c:pt>
                <c:pt idx="1453">
                  <c:v>5.4430769923829855E-3</c:v>
                </c:pt>
                <c:pt idx="1454">
                  <c:v>5.4772878831850424E-3</c:v>
                </c:pt>
                <c:pt idx="1455">
                  <c:v>4.9503277521278028E-3</c:v>
                </c:pt>
                <c:pt idx="1456">
                  <c:v>5.183321003505892E-3</c:v>
                </c:pt>
                <c:pt idx="1457">
                  <c:v>4.9786573524509738E-3</c:v>
                </c:pt>
                <c:pt idx="1458">
                  <c:v>5.0319050118131439E-3</c:v>
                </c:pt>
                <c:pt idx="1459">
                  <c:v>4.9403750233354615E-3</c:v>
                </c:pt>
                <c:pt idx="1460">
                  <c:v>5.0558160853329658E-3</c:v>
                </c:pt>
                <c:pt idx="1461">
                  <c:v>5.0261719640378793E-3</c:v>
                </c:pt>
                <c:pt idx="1462">
                  <c:v>4.7311111940145254E-3</c:v>
                </c:pt>
                <c:pt idx="1463">
                  <c:v>4.7999017353106115E-3</c:v>
                </c:pt>
                <c:pt idx="1464">
                  <c:v>4.7377142708163924E-3</c:v>
                </c:pt>
                <c:pt idx="1465">
                  <c:v>4.7781564909997196E-3</c:v>
                </c:pt>
                <c:pt idx="1466">
                  <c:v>4.7386000511599807E-3</c:v>
                </c:pt>
                <c:pt idx="1467">
                  <c:v>4.8298775579080121E-3</c:v>
                </c:pt>
                <c:pt idx="1468">
                  <c:v>4.7254943137384825E-3</c:v>
                </c:pt>
                <c:pt idx="1469">
                  <c:v>4.5318250344914953E-3</c:v>
                </c:pt>
                <c:pt idx="1470">
                  <c:v>4.5648870281173098E-3</c:v>
                </c:pt>
                <c:pt idx="1471">
                  <c:v>4.5902422288760705E-3</c:v>
                </c:pt>
                <c:pt idx="1472">
                  <c:v>4.5796127869081205E-3</c:v>
                </c:pt>
                <c:pt idx="1473">
                  <c:v>4.6442326472649047E-3</c:v>
                </c:pt>
                <c:pt idx="1474">
                  <c:v>4.5814713160013936E-3</c:v>
                </c:pt>
                <c:pt idx="1475">
                  <c:v>4.6043613275817963E-3</c:v>
                </c:pt>
                <c:pt idx="1476">
                  <c:v>4.568247343115864E-3</c:v>
                </c:pt>
                <c:pt idx="1477">
                  <c:v>4.4202325613943898E-3</c:v>
                </c:pt>
                <c:pt idx="1478">
                  <c:v>4.435508027942155E-3</c:v>
                </c:pt>
                <c:pt idx="1479">
                  <c:v>4.4533450063524447E-3</c:v>
                </c:pt>
                <c:pt idx="1480">
                  <c:v>4.5266022752841863E-3</c:v>
                </c:pt>
                <c:pt idx="1481">
                  <c:v>4.5399636517216855E-3</c:v>
                </c:pt>
                <c:pt idx="1482">
                  <c:v>4.5240349303728149E-3</c:v>
                </c:pt>
                <c:pt idx="1483">
                  <c:v>4.2702082153289952E-3</c:v>
                </c:pt>
                <c:pt idx="1484">
                  <c:v>4.3346265627868287E-3</c:v>
                </c:pt>
                <c:pt idx="1485">
                  <c:v>4.3019632124625092E-3</c:v>
                </c:pt>
                <c:pt idx="1486">
                  <c:v>4.3650206676751294E-3</c:v>
                </c:pt>
                <c:pt idx="1487">
                  <c:v>4.3981549143654874E-3</c:v>
                </c:pt>
                <c:pt idx="1488">
                  <c:v>4.2887748297492532E-3</c:v>
                </c:pt>
                <c:pt idx="1489">
                  <c:v>4.3439591745718167E-3</c:v>
                </c:pt>
                <c:pt idx="1490">
                  <c:v>4.1509479539494978E-3</c:v>
                </c:pt>
                <c:pt idx="1491">
                  <c:v>4.1112421167762581E-3</c:v>
                </c:pt>
                <c:pt idx="1492">
                  <c:v>4.1464400596314555E-3</c:v>
                </c:pt>
                <c:pt idx="1493">
                  <c:v>4.1999010648297412E-3</c:v>
                </c:pt>
                <c:pt idx="1494">
                  <c:v>4.151621273034806E-3</c:v>
                </c:pt>
                <c:pt idx="1495">
                  <c:v>4.1975648055253582E-3</c:v>
                </c:pt>
                <c:pt idx="1496">
                  <c:v>4.1800134107778707E-3</c:v>
                </c:pt>
                <c:pt idx="1497">
                  <c:v>4.0504806101264541E-3</c:v>
                </c:pt>
                <c:pt idx="1498">
                  <c:v>4.0322999168546595E-3</c:v>
                </c:pt>
                <c:pt idx="1499">
                  <c:v>4.1177880872183522E-3</c:v>
                </c:pt>
                <c:pt idx="1500">
                  <c:v>4.084157567397574E-3</c:v>
                </c:pt>
                <c:pt idx="1501">
                  <c:v>4.1303043268525359E-3</c:v>
                </c:pt>
                <c:pt idx="1502">
                  <c:v>4.1002373706243329E-3</c:v>
                </c:pt>
                <c:pt idx="1503">
                  <c:v>4.0712536249807177E-3</c:v>
                </c:pt>
                <c:pt idx="1504">
                  <c:v>3.9142214092848177E-3</c:v>
                </c:pt>
                <c:pt idx="1505">
                  <c:v>3.9567937645269644E-3</c:v>
                </c:pt>
                <c:pt idx="1506">
                  <c:v>4.0293557886935446E-3</c:v>
                </c:pt>
                <c:pt idx="1507">
                  <c:v>4.0407422954401766E-3</c:v>
                </c:pt>
                <c:pt idx="1508">
                  <c:v>4.0190854384467931E-3</c:v>
                </c:pt>
                <c:pt idx="1509">
                  <c:v>3.9382318347574614E-3</c:v>
                </c:pt>
                <c:pt idx="1510">
                  <c:v>3.9521465864591279E-3</c:v>
                </c:pt>
                <c:pt idx="1511">
                  <c:v>3.9122523138520595E-3</c:v>
                </c:pt>
                <c:pt idx="1512">
                  <c:v>3.9725219834558746E-3</c:v>
                </c:pt>
                <c:pt idx="1513">
                  <c:v>3.9611253292975252E-3</c:v>
                </c:pt>
                <c:pt idx="1514">
                  <c:v>3.9599579686424918E-3</c:v>
                </c:pt>
                <c:pt idx="1515">
                  <c:v>3.9451803413213795E-3</c:v>
                </c:pt>
                <c:pt idx="1516">
                  <c:v>3.9845943065847534E-3</c:v>
                </c:pt>
                <c:pt idx="1517">
                  <c:v>3.9060219423477068E-3</c:v>
                </c:pt>
                <c:pt idx="1518">
                  <c:v>3.836157693832473E-3</c:v>
                </c:pt>
                <c:pt idx="1519">
                  <c:v>3.8762434177908511E-3</c:v>
                </c:pt>
                <c:pt idx="1520">
                  <c:v>3.838935653042943E-3</c:v>
                </c:pt>
                <c:pt idx="1521">
                  <c:v>3.8424247325195607E-3</c:v>
                </c:pt>
                <c:pt idx="1522">
                  <c:v>3.8709022889149031E-3</c:v>
                </c:pt>
                <c:pt idx="1523">
                  <c:v>3.8174794372160367E-3</c:v>
                </c:pt>
                <c:pt idx="1524">
                  <c:v>3.7882804793807172E-3</c:v>
                </c:pt>
                <c:pt idx="1525">
                  <c:v>3.7145757191876716E-3</c:v>
                </c:pt>
                <c:pt idx="1526">
                  <c:v>3.766870766125655E-3</c:v>
                </c:pt>
                <c:pt idx="1527">
                  <c:v>3.7451289011445751E-3</c:v>
                </c:pt>
                <c:pt idx="1528">
                  <c:v>3.7972181553648601E-3</c:v>
                </c:pt>
                <c:pt idx="1529">
                  <c:v>3.7326091821021229E-3</c:v>
                </c:pt>
                <c:pt idx="1530">
                  <c:v>3.8144047450885447E-3</c:v>
                </c:pt>
                <c:pt idx="1531">
                  <c:v>3.7799074004432431E-3</c:v>
                </c:pt>
                <c:pt idx="1532">
                  <c:v>3.7321062118919304E-3</c:v>
                </c:pt>
                <c:pt idx="1533">
                  <c:v>3.7091771296712279E-3</c:v>
                </c:pt>
                <c:pt idx="1534">
                  <c:v>3.8040455056147734E-3</c:v>
                </c:pt>
                <c:pt idx="1535">
                  <c:v>3.7821566588659566E-3</c:v>
                </c:pt>
                <c:pt idx="1536">
                  <c:v>3.7787337521932884E-3</c:v>
                </c:pt>
                <c:pt idx="1537">
                  <c:v>3.8063596373919487E-3</c:v>
                </c:pt>
                <c:pt idx="1538">
                  <c:v>3.7924289004875413E-3</c:v>
                </c:pt>
                <c:pt idx="1539">
                  <c:v>3.7544317809557223E-3</c:v>
                </c:pt>
                <c:pt idx="1540">
                  <c:v>3.6421151315342189E-3</c:v>
                </c:pt>
                <c:pt idx="1541">
                  <c:v>3.6311087285826231E-3</c:v>
                </c:pt>
                <c:pt idx="1542">
                  <c:v>3.7203549751496558E-3</c:v>
                </c:pt>
                <c:pt idx="1543">
                  <c:v>3.7256437528120903E-3</c:v>
                </c:pt>
                <c:pt idx="1544">
                  <c:v>3.7205327990836113E-3</c:v>
                </c:pt>
                <c:pt idx="1545">
                  <c:v>3.7442618458301828E-3</c:v>
                </c:pt>
                <c:pt idx="1546">
                  <c:v>3.640335963716101E-3</c:v>
                </c:pt>
                <c:pt idx="1547">
                  <c:v>3.7094471381779711E-3</c:v>
                </c:pt>
                <c:pt idx="1548">
                  <c:v>3.6664026383706996E-3</c:v>
                </c:pt>
                <c:pt idx="1549">
                  <c:v>3.7660216736535666E-3</c:v>
                </c:pt>
                <c:pt idx="1550">
                  <c:v>3.6512812947114459E-3</c:v>
                </c:pt>
                <c:pt idx="1551">
                  <c:v>3.7577691751302495E-3</c:v>
                </c:pt>
                <c:pt idx="1552">
                  <c:v>3.6911136408477934E-3</c:v>
                </c:pt>
                <c:pt idx="1553">
                  <c:v>3.7207211158341363E-3</c:v>
                </c:pt>
                <c:pt idx="1554">
                  <c:v>3.6538149768140563E-3</c:v>
                </c:pt>
                <c:pt idx="1555">
                  <c:v>3.6619948058277999E-3</c:v>
                </c:pt>
                <c:pt idx="1556">
                  <c:v>3.6613692941650142E-3</c:v>
                </c:pt>
                <c:pt idx="1557">
                  <c:v>3.6240187511341919E-3</c:v>
                </c:pt>
                <c:pt idx="1558">
                  <c:v>3.694130431507832E-3</c:v>
                </c:pt>
                <c:pt idx="1559">
                  <c:v>3.6362111241931803E-3</c:v>
                </c:pt>
                <c:pt idx="1560">
                  <c:v>3.5925774722216758E-3</c:v>
                </c:pt>
                <c:pt idx="1561">
                  <c:v>3.6122003236448434E-3</c:v>
                </c:pt>
                <c:pt idx="1562">
                  <c:v>3.6080195432205281E-3</c:v>
                </c:pt>
                <c:pt idx="1563">
                  <c:v>3.6306214457488234E-3</c:v>
                </c:pt>
                <c:pt idx="1564">
                  <c:v>3.5953133634217126E-3</c:v>
                </c:pt>
                <c:pt idx="1565">
                  <c:v>3.6836822497677145E-3</c:v>
                </c:pt>
                <c:pt idx="1566">
                  <c:v>3.6495366324679739E-3</c:v>
                </c:pt>
                <c:pt idx="1567">
                  <c:v>3.5724972682442827E-3</c:v>
                </c:pt>
                <c:pt idx="1568">
                  <c:v>3.6170231801872532E-3</c:v>
                </c:pt>
                <c:pt idx="1569">
                  <c:v>3.6211525297642866E-3</c:v>
                </c:pt>
                <c:pt idx="1570">
                  <c:v>3.5913411306273744E-3</c:v>
                </c:pt>
                <c:pt idx="1571">
                  <c:v>3.6469337105137496E-3</c:v>
                </c:pt>
                <c:pt idx="1572">
                  <c:v>3.5731902306446713E-3</c:v>
                </c:pt>
                <c:pt idx="1573">
                  <c:v>3.6537605359691873E-3</c:v>
                </c:pt>
                <c:pt idx="1574">
                  <c:v>3.6554075918428372E-3</c:v>
                </c:pt>
                <c:pt idx="1575">
                  <c:v>3.6405965878951591E-3</c:v>
                </c:pt>
                <c:pt idx="1576">
                  <c:v>3.6872767296662052E-3</c:v>
                </c:pt>
                <c:pt idx="1577">
                  <c:v>3.6559580462905321E-3</c:v>
                </c:pt>
                <c:pt idx="1578">
                  <c:v>3.6837130715418123E-3</c:v>
                </c:pt>
                <c:pt idx="1579">
                  <c:v>3.6116643620855674E-3</c:v>
                </c:pt>
                <c:pt idx="1580">
                  <c:v>3.6710883848107096E-3</c:v>
                </c:pt>
                <c:pt idx="1581">
                  <c:v>3.636161521269379E-3</c:v>
                </c:pt>
                <c:pt idx="1582">
                  <c:v>3.634714265981442E-3</c:v>
                </c:pt>
                <c:pt idx="1583">
                  <c:v>3.5733841780854598E-3</c:v>
                </c:pt>
                <c:pt idx="1584">
                  <c:v>3.6609531693522547E-3</c:v>
                </c:pt>
                <c:pt idx="1585">
                  <c:v>3.6013822483026165E-3</c:v>
                </c:pt>
                <c:pt idx="1586">
                  <c:v>3.6284872763451743E-3</c:v>
                </c:pt>
                <c:pt idx="1587">
                  <c:v>3.6460738480895484E-3</c:v>
                </c:pt>
                <c:pt idx="1588">
                  <c:v>3.5838878186877708E-3</c:v>
                </c:pt>
                <c:pt idx="1589">
                  <c:v>3.5652717850717043E-3</c:v>
                </c:pt>
                <c:pt idx="1590">
                  <c:v>3.5544405871015912E-3</c:v>
                </c:pt>
                <c:pt idx="1591">
                  <c:v>3.611913668763571E-3</c:v>
                </c:pt>
                <c:pt idx="1592">
                  <c:v>3.5583822988274109E-3</c:v>
                </c:pt>
                <c:pt idx="1593">
                  <c:v>3.5804216737938873E-3</c:v>
                </c:pt>
                <c:pt idx="1594">
                  <c:v>3.555259055379712E-3</c:v>
                </c:pt>
                <c:pt idx="1595">
                  <c:v>3.5829312441611884E-3</c:v>
                </c:pt>
                <c:pt idx="1596">
                  <c:v>3.5550279128767743E-3</c:v>
                </c:pt>
                <c:pt idx="1597">
                  <c:v>3.5870011531841804E-3</c:v>
                </c:pt>
                <c:pt idx="1598">
                  <c:v>3.5650631959567342E-3</c:v>
                </c:pt>
                <c:pt idx="1599">
                  <c:v>3.5685330315355802E-3</c:v>
                </c:pt>
                <c:pt idx="1600">
                  <c:v>3.5540976460896809E-3</c:v>
                </c:pt>
                <c:pt idx="1601">
                  <c:v>3.6082012874798343E-3</c:v>
                </c:pt>
                <c:pt idx="1602">
                  <c:v>3.5568888935662993E-3</c:v>
                </c:pt>
                <c:pt idx="1603">
                  <c:v>3.5212937193280234E-3</c:v>
                </c:pt>
                <c:pt idx="1604">
                  <c:v>3.5263623944169638E-3</c:v>
                </c:pt>
                <c:pt idx="1605">
                  <c:v>3.5170026561813423E-3</c:v>
                </c:pt>
                <c:pt idx="1606">
                  <c:v>3.6114890522921488E-3</c:v>
                </c:pt>
                <c:pt idx="1607">
                  <c:v>3.5629602612731208E-3</c:v>
                </c:pt>
                <c:pt idx="1608">
                  <c:v>3.5562791527970188E-3</c:v>
                </c:pt>
                <c:pt idx="1609">
                  <c:v>3.6334966459583215E-3</c:v>
                </c:pt>
                <c:pt idx="1610">
                  <c:v>3.5526182360375762E-3</c:v>
                </c:pt>
                <c:pt idx="1611">
                  <c:v>3.5611183908328655E-3</c:v>
                </c:pt>
                <c:pt idx="1612">
                  <c:v>3.613124857674131E-3</c:v>
                </c:pt>
                <c:pt idx="1613">
                  <c:v>3.5935316673549734E-3</c:v>
                </c:pt>
                <c:pt idx="1614">
                  <c:v>3.5456545019782269E-3</c:v>
                </c:pt>
                <c:pt idx="1615">
                  <c:v>3.5575689245958262E-3</c:v>
                </c:pt>
                <c:pt idx="1616">
                  <c:v>3.485718256368103E-3</c:v>
                </c:pt>
                <c:pt idx="1617">
                  <c:v>3.5729892778426191E-3</c:v>
                </c:pt>
                <c:pt idx="1618">
                  <c:v>3.5297464046458774E-3</c:v>
                </c:pt>
                <c:pt idx="1619">
                  <c:v>3.484162729486452E-3</c:v>
                </c:pt>
                <c:pt idx="1620">
                  <c:v>3.5227222596066884E-3</c:v>
                </c:pt>
                <c:pt idx="1621">
                  <c:v>3.5288820409043993E-3</c:v>
                </c:pt>
                <c:pt idx="1622">
                  <c:v>3.5298004334353723E-3</c:v>
                </c:pt>
                <c:pt idx="1623">
                  <c:v>3.5372226604021865E-3</c:v>
                </c:pt>
                <c:pt idx="1624">
                  <c:v>3.5308007233356103E-3</c:v>
                </c:pt>
                <c:pt idx="1625">
                  <c:v>3.5455516014239043E-3</c:v>
                </c:pt>
                <c:pt idx="1626">
                  <c:v>3.4788647568669167E-3</c:v>
                </c:pt>
                <c:pt idx="1627">
                  <c:v>3.4461047460032567E-3</c:v>
                </c:pt>
                <c:pt idx="1628">
                  <c:v>3.4653187938025643E-3</c:v>
                </c:pt>
                <c:pt idx="1629">
                  <c:v>3.5248261137731701E-3</c:v>
                </c:pt>
                <c:pt idx="1630">
                  <c:v>3.4856097388479283E-3</c:v>
                </c:pt>
                <c:pt idx="1631">
                  <c:v>3.5466340017222975E-3</c:v>
                </c:pt>
                <c:pt idx="1632">
                  <c:v>3.5665231429390602E-3</c:v>
                </c:pt>
                <c:pt idx="1633">
                  <c:v>3.528600493336673E-3</c:v>
                </c:pt>
                <c:pt idx="1634">
                  <c:v>3.5251009333032873E-3</c:v>
                </c:pt>
                <c:pt idx="1635">
                  <c:v>3.5655743537162097E-3</c:v>
                </c:pt>
                <c:pt idx="1636">
                  <c:v>3.6207760818948143E-3</c:v>
                </c:pt>
                <c:pt idx="1637">
                  <c:v>3.51743469496479E-3</c:v>
                </c:pt>
                <c:pt idx="1638">
                  <c:v>3.5222431452398683E-3</c:v>
                </c:pt>
                <c:pt idx="1639">
                  <c:v>3.460068092242744E-3</c:v>
                </c:pt>
                <c:pt idx="1640">
                  <c:v>3.5224324974726428E-3</c:v>
                </c:pt>
                <c:pt idx="1641">
                  <c:v>3.5165468507478734E-3</c:v>
                </c:pt>
                <c:pt idx="1642">
                  <c:v>3.5305742976522048E-3</c:v>
                </c:pt>
                <c:pt idx="1643">
                  <c:v>3.5240397253539046E-3</c:v>
                </c:pt>
                <c:pt idx="1644">
                  <c:v>3.5482136622825775E-3</c:v>
                </c:pt>
                <c:pt idx="1645">
                  <c:v>3.507891114127807E-3</c:v>
                </c:pt>
                <c:pt idx="1646">
                  <c:v>3.5627020722854719E-3</c:v>
                </c:pt>
                <c:pt idx="1647">
                  <c:v>3.5175055279594697E-3</c:v>
                </c:pt>
                <c:pt idx="1648">
                  <c:v>3.5041570143674525E-3</c:v>
                </c:pt>
                <c:pt idx="1649">
                  <c:v>3.5266922696893144E-3</c:v>
                </c:pt>
                <c:pt idx="1650">
                  <c:v>3.5672217490861362E-3</c:v>
                </c:pt>
                <c:pt idx="1651">
                  <c:v>3.47059767199765E-3</c:v>
                </c:pt>
                <c:pt idx="1652">
                  <c:v>3.48421630186812E-3</c:v>
                </c:pt>
                <c:pt idx="1653">
                  <c:v>3.5421381538170479E-3</c:v>
                </c:pt>
                <c:pt idx="1654">
                  <c:v>3.558323836705369E-3</c:v>
                </c:pt>
                <c:pt idx="1655">
                  <c:v>3.5141333832612877E-3</c:v>
                </c:pt>
                <c:pt idx="1656">
                  <c:v>3.5815551843258781E-3</c:v>
                </c:pt>
                <c:pt idx="1657">
                  <c:v>3.5769939028186953E-3</c:v>
                </c:pt>
                <c:pt idx="1658">
                  <c:v>3.5174770873939829E-3</c:v>
                </c:pt>
                <c:pt idx="1659">
                  <c:v>3.5452335603033507E-3</c:v>
                </c:pt>
                <c:pt idx="1660">
                  <c:v>3.4942955497751006E-3</c:v>
                </c:pt>
                <c:pt idx="1661">
                  <c:v>3.5800989736965503E-3</c:v>
                </c:pt>
                <c:pt idx="1662">
                  <c:v>3.548697103074623E-3</c:v>
                </c:pt>
                <c:pt idx="1663">
                  <c:v>3.5055944475995116E-3</c:v>
                </c:pt>
                <c:pt idx="1664">
                  <c:v>3.4996838229687604E-3</c:v>
                </c:pt>
                <c:pt idx="1665">
                  <c:v>3.5681366461614117E-3</c:v>
                </c:pt>
                <c:pt idx="1666">
                  <c:v>3.5027977527096366E-3</c:v>
                </c:pt>
                <c:pt idx="1667">
                  <c:v>3.5414340497317361E-3</c:v>
                </c:pt>
                <c:pt idx="1668">
                  <c:v>3.5690939098183029E-3</c:v>
                </c:pt>
                <c:pt idx="1669">
                  <c:v>3.479585844126061E-3</c:v>
                </c:pt>
                <c:pt idx="1670">
                  <c:v>3.4784678704569074E-3</c:v>
                </c:pt>
                <c:pt idx="1671">
                  <c:v>3.5826807485322735E-3</c:v>
                </c:pt>
                <c:pt idx="1672">
                  <c:v>3.5141054001236317E-3</c:v>
                </c:pt>
                <c:pt idx="1673">
                  <c:v>3.5273423798680981E-3</c:v>
                </c:pt>
                <c:pt idx="1674">
                  <c:v>3.5938822594375071E-3</c:v>
                </c:pt>
                <c:pt idx="1675">
                  <c:v>3.5026983779432109E-3</c:v>
                </c:pt>
                <c:pt idx="1676">
                  <c:v>3.5796539669104132E-3</c:v>
                </c:pt>
                <c:pt idx="1677">
                  <c:v>3.565466359922503E-3</c:v>
                </c:pt>
                <c:pt idx="1678">
                  <c:v>3.5754928799581463E-3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219-4FF4-88AB-130D74C46D75}"/>
            </c:ext>
          </c:extLst>
        </c:ser>
        <c:ser>
          <c:idx val="3"/>
          <c:order val="3"/>
          <c:tx>
            <c:v>Rise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1.5"/>
            <c:backward val="1.5"/>
            <c:dispRSqr val="0"/>
            <c:dispEq val="0"/>
          </c:trendline>
          <c:xVal>
            <c:numRef>
              <c:f>VPTG1!$AB$6:$AB$7</c:f>
              <c:numCache>
                <c:formatCode>General</c:formatCode>
                <c:ptCount val="2"/>
                <c:pt idx="0">
                  <c:v>-4.6754765510559002</c:v>
                </c:pt>
                <c:pt idx="1">
                  <c:v>-3.7881548404693999</c:v>
                </c:pt>
              </c:numCache>
            </c:numRef>
          </c:xVal>
          <c:yVal>
            <c:numRef>
              <c:f>VPTG1!$AC$6:$AC$7</c:f>
              <c:numCache>
                <c:formatCode>General</c:formatCode>
                <c:ptCount val="2"/>
                <c:pt idx="0">
                  <c:v>1.0195035E-2</c:v>
                </c:pt>
                <c:pt idx="1">
                  <c:v>1.1960289021154796E-2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19-4FF4-88AB-130D74C46D75}"/>
            </c:ext>
          </c:extLst>
        </c:ser>
        <c:ser>
          <c:idx val="4"/>
          <c:order val="4"/>
          <c:tx>
            <c:v>Flattop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2.5"/>
            <c:backward val="2.5"/>
            <c:dispRSqr val="0"/>
            <c:dispEq val="0"/>
          </c:trendline>
          <c:xVal>
            <c:numRef>
              <c:f>VPTG1!$AB$8:$AB$9</c:f>
              <c:numCache>
                <c:formatCode>General</c:formatCode>
                <c:ptCount val="2"/>
                <c:pt idx="0">
                  <c:v>-1.0026186704636</c:v>
                </c:pt>
                <c:pt idx="1">
                  <c:v>0.10524030774831999</c:v>
                </c:pt>
              </c:numCache>
            </c:numRef>
          </c:xVal>
          <c:yVal>
            <c:numRef>
              <c:f>VPTG1!$AC$8:$AC$9</c:f>
              <c:numCache>
                <c:formatCode>General</c:formatCode>
                <c:ptCount val="2"/>
                <c:pt idx="0">
                  <c:v>1.4004895E-2</c:v>
                </c:pt>
                <c:pt idx="1">
                  <c:v>1.4018809771955331E-2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19-4FF4-88AB-130D74C46D75}"/>
            </c:ext>
          </c:extLst>
        </c:ser>
        <c:ser>
          <c:idx val="5"/>
          <c:order val="5"/>
          <c:tx>
            <c:v>Fall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0.75000000000000011"/>
            <c:backward val="1.5"/>
            <c:dispRSqr val="0"/>
            <c:dispEq val="0"/>
          </c:trendline>
          <c:xVal>
            <c:numRef>
              <c:f>VPTG1!$AB$10:$AB$11</c:f>
              <c:numCache>
                <c:formatCode>General</c:formatCode>
                <c:ptCount val="2"/>
                <c:pt idx="0">
                  <c:v>3.4617123603821001</c:v>
                </c:pt>
                <c:pt idx="1">
                  <c:v>4.1864228248595996</c:v>
                </c:pt>
              </c:numCache>
            </c:numRef>
          </c:xVal>
          <c:yVal>
            <c:numRef>
              <c:f>VPTG1!$AC$10:$AC$11</c:f>
              <c:numCache>
                <c:formatCode>General</c:formatCode>
                <c:ptCount val="2"/>
                <c:pt idx="0">
                  <c:v>7.8538549999999999E-3</c:v>
                </c:pt>
                <c:pt idx="1">
                  <c:v>4.0765059999999997E-3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219-4FF4-88AB-130D74C46D75}"/>
            </c:ext>
          </c:extLst>
        </c:ser>
        <c:ser>
          <c:idx val="10"/>
          <c:order val="6"/>
          <c:tx>
            <c:v>Nominal</c:v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1704010535305915E-2"/>
                  <c:y val="-8.13043617433006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VPTG1 = </a:t>
                    </a:r>
                    <a:fld id="{9C3DC504-CA85-4310-8A6A-18AB39CA7A4F}" type="XVALUE">
                      <a:rPr lang="en-US"/>
                      <a:pPr/>
                      <a:t>[X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219-4FF4-88AB-130D74C46D7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VPTG1!$AC$30</c:f>
              <c:numCache>
                <c:formatCode>General</c:formatCode>
                <c:ptCount val="1"/>
                <c:pt idx="0">
                  <c:v>0.38913999999999999</c:v>
                </c:pt>
              </c:numCache>
            </c:numRef>
          </c:xVal>
          <c:yVal>
            <c:numRef>
              <c:f>VPTG1!$AD$30</c:f>
              <c:numCache>
                <c:formatCode>General</c:formatCode>
                <c:ptCount val="1"/>
                <c:pt idx="0">
                  <c:v>1.4E-2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219-4FF4-88AB-130D74C46D75}"/>
            </c:ext>
          </c:extLst>
        </c:ser>
        <c:ser>
          <c:idx val="7"/>
          <c:order val="7"/>
          <c:tx>
            <c:v>Tolerance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noFill/>
              <a:ln w="9525">
                <a:noFill/>
              </a:ln>
              <a:effectLst/>
            </c:spPr>
          </c:marker>
          <c:trendline>
            <c:spPr>
              <a:ln w="44450" cap="flat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c:spPr>
            <c:trendlineType val="linear"/>
            <c:dispRSqr val="0"/>
            <c:dispEq val="0"/>
          </c:trendline>
          <c:xVal>
            <c:numRef>
              <c:f>VPTG1!$AC$32:$AC$33</c:f>
              <c:numCache>
                <c:formatCode>General</c:formatCode>
                <c:ptCount val="2"/>
                <c:pt idx="0">
                  <c:v>-0.11086000000000001</c:v>
                </c:pt>
                <c:pt idx="1">
                  <c:v>0.88914000000000004</c:v>
                </c:pt>
              </c:numCache>
            </c:numRef>
          </c:xVal>
          <c:yVal>
            <c:numRef>
              <c:f>VPTG1!$AD$32:$AD$33</c:f>
              <c:numCache>
                <c:formatCode>General</c:formatCode>
                <c:ptCount val="2"/>
                <c:pt idx="0">
                  <c:v>1.4E-2</c:v>
                </c:pt>
                <c:pt idx="1">
                  <c:v>1.4E-2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C219-4FF4-88AB-130D74C46D75}"/>
            </c:ext>
          </c:extLst>
        </c:ser>
        <c:ser>
          <c:idx val="6"/>
          <c:order val="8"/>
          <c:tx>
            <c:v>Center</c:v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27829901070058549"/>
                  <c:y val="0.1443348716789482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VPTG1 = </a:t>
                    </a:r>
                    <a:fld id="{0552B578-5A98-4A7B-A5B7-9311F9037622}" type="XVALUE">
                      <a:rPr lang="en-US"/>
                      <a:pPr>
                        <a:defRPr/>
                      </a:pPr>
                      <a:t>[X VALUE]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1325492967225251"/>
                      <c:h val="4.42557205629975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219-4FF4-88AB-130D74C46D7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VPTG1!$AB$26</c:f>
              <c:numCache>
                <c:formatCode>General</c:formatCode>
                <c:ptCount val="1"/>
                <c:pt idx="0">
                  <c:v>-0.18682455730783443</c:v>
                </c:pt>
              </c:numCache>
            </c:numRef>
          </c:xVal>
          <c:yVal>
            <c:numRef>
              <c:f>VPTG1!$AC$26</c:f>
              <c:numCache>
                <c:formatCode>General</c:formatCode>
                <c:ptCount val="1"/>
                <c:pt idx="0">
                  <c:v>1.4E-2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C219-4FF4-88AB-130D74C46D75}"/>
            </c:ext>
          </c:extLst>
        </c:ser>
        <c:ser>
          <c:idx val="8"/>
          <c:order val="9"/>
          <c:tx>
            <c:v>Fin flat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2.5"/>
            <c:backward val="1"/>
            <c:dispRSqr val="0"/>
            <c:dispEq val="0"/>
          </c:trendline>
          <c:xVal>
            <c:numRef>
              <c:f>VPTG1!$AB$4:$AB$5</c:f>
              <c:numCache>
                <c:formatCode>General</c:formatCode>
                <c:ptCount val="2"/>
                <c:pt idx="0">
                  <c:v>-7.6509890556334996</c:v>
                </c:pt>
                <c:pt idx="1">
                  <c:v>-7.3546581268311</c:v>
                </c:pt>
              </c:numCache>
            </c:numRef>
          </c:xVal>
          <c:yVal>
            <c:numRef>
              <c:f>VPTG1!$AC$4:$AC$5</c:f>
              <c:numCache>
                <c:formatCode>General</c:formatCode>
                <c:ptCount val="2"/>
                <c:pt idx="0">
                  <c:v>8.4002976780958947E-3</c:v>
                </c:pt>
                <c:pt idx="1">
                  <c:v>8.4060495381513157E-3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C219-4FF4-88AB-130D74C46D75}"/>
            </c:ext>
          </c:extLst>
        </c:ser>
        <c:ser>
          <c:idx val="9"/>
          <c:order val="10"/>
          <c:tx>
            <c:v>Off target flat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1"/>
            <c:backward val="3"/>
            <c:dispRSqr val="0"/>
            <c:dispEq val="0"/>
          </c:trendline>
          <c:xVal>
            <c:numRef>
              <c:f>VPTG1!$AB$12:$AB$13</c:f>
              <c:numCache>
                <c:formatCode>General</c:formatCode>
                <c:ptCount val="2"/>
                <c:pt idx="0">
                  <c:v>7.3506960868834996</c:v>
                </c:pt>
                <c:pt idx="1">
                  <c:v>6.6981735229492001</c:v>
                </c:pt>
              </c:numCache>
            </c:numRef>
          </c:xVal>
          <c:yVal>
            <c:numRef>
              <c:f>VPTG1!$AC$12:$AC$13</c:f>
              <c:numCache>
                <c:formatCode>General</c:formatCode>
                <c:ptCount val="2"/>
                <c:pt idx="0">
                  <c:v>5.4145940823515921E-4</c:v>
                </c:pt>
                <c:pt idx="1">
                  <c:v>5.4064112950521625E-4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C219-4FF4-88AB-130D74C46D75}"/>
            </c:ext>
          </c:extLst>
        </c:ser>
        <c:ser>
          <c:idx val="11"/>
          <c:order val="11"/>
          <c:tx>
            <c:v>Nominal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C219-4FF4-88AB-130D74C46D75}"/>
            </c:ext>
          </c:extLst>
        </c:ser>
        <c:ser>
          <c:idx val="14"/>
          <c:order val="12"/>
          <c:tx>
            <c:v>Tolerance</c:v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C219-4FF4-88AB-130D74C46D75}"/>
            </c:ext>
          </c:extLst>
        </c:ser>
        <c:ser>
          <c:idx val="12"/>
          <c:order val="13"/>
          <c:tx>
            <c:v>Center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C219-4FF4-88AB-130D74C46D75}"/>
            </c:ext>
          </c:extLst>
        </c:ser>
        <c:ser>
          <c:idx val="13"/>
          <c:order val="14"/>
          <c:tx>
            <c:v>Linear Fits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VPTG1!$AF$49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VPTG1!$AG$49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C219-4FF4-88AB-130D74C4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484720"/>
        <c:axId val="614478160"/>
      </c:scatterChart>
      <c:valAx>
        <c:axId val="614484720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Vertical Position VPTG1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478160"/>
        <c:crosses val="autoZero"/>
        <c:crossBetween val="midCat"/>
      </c:valAx>
      <c:valAx>
        <c:axId val="614478160"/>
        <c:scaling>
          <c:orientation val="minMax"/>
          <c:max val="4.0000000000000008E-2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Losses Normalized to TR875L (R/sec / p/pulse)</a:t>
                </a:r>
              </a:p>
            </c:rich>
          </c:tx>
          <c:layout>
            <c:manualLayout>
              <c:xMode val="edge"/>
              <c:yMode val="edge"/>
              <c:x val="1.0683760683760684E-2"/>
              <c:y val="0.215881834785548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614484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Target Fin Scan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696567908729855E-2"/>
          <c:y val="7.6089716411528854E-2"/>
          <c:w val="0.82619146358554463"/>
          <c:h val="0.84532794647896969"/>
        </c:manualLayout>
      </c:layout>
      <c:scatterChart>
        <c:scatterStyle val="lineMarker"/>
        <c:varyColors val="0"/>
        <c:ser>
          <c:idx val="0"/>
          <c:order val="0"/>
          <c:tx>
            <c:v>LM875A (HPTG1)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HPTG1!$F$952:$F$1347</c:f>
              <c:numCache>
                <c:formatCode>General</c:formatCode>
                <c:ptCount val="396"/>
                <c:pt idx="0">
                  <c:v>-2.7685599327086998</c:v>
                </c:pt>
                <c:pt idx="1">
                  <c:v>-2.6906657218932999</c:v>
                </c:pt>
                <c:pt idx="2">
                  <c:v>-2.6906657218932999</c:v>
                </c:pt>
                <c:pt idx="3">
                  <c:v>-2.7570867538452002</c:v>
                </c:pt>
                <c:pt idx="4">
                  <c:v>-2.6178879737853999</c:v>
                </c:pt>
                <c:pt idx="5">
                  <c:v>-2.5759463310242001</c:v>
                </c:pt>
                <c:pt idx="6">
                  <c:v>-2.6934685707092001</c:v>
                </c:pt>
                <c:pt idx="7">
                  <c:v>-2.6934685707092001</c:v>
                </c:pt>
                <c:pt idx="8">
                  <c:v>-2.6083507537842001</c:v>
                </c:pt>
                <c:pt idx="9">
                  <c:v>-2.6083507537842001</c:v>
                </c:pt>
                <c:pt idx="10">
                  <c:v>-2.5363402366638002</c:v>
                </c:pt>
                <c:pt idx="11">
                  <c:v>-2.4786005020142001</c:v>
                </c:pt>
                <c:pt idx="12">
                  <c:v>-2.4757442474364999</c:v>
                </c:pt>
                <c:pt idx="13">
                  <c:v>-2.6030650138854998</c:v>
                </c:pt>
                <c:pt idx="14">
                  <c:v>-2.5826106071471999</c:v>
                </c:pt>
                <c:pt idx="15">
                  <c:v>-2.3969535827636999</c:v>
                </c:pt>
                <c:pt idx="16">
                  <c:v>-2.4464755058289001</c:v>
                </c:pt>
                <c:pt idx="17">
                  <c:v>-2.39919090271</c:v>
                </c:pt>
                <c:pt idx="18">
                  <c:v>-2.3934392929077002</c:v>
                </c:pt>
                <c:pt idx="19">
                  <c:v>-2.5446968078613001</c:v>
                </c:pt>
                <c:pt idx="20">
                  <c:v>-2.6223530769347998</c:v>
                </c:pt>
                <c:pt idx="21">
                  <c:v>-2.4824805259704998</c:v>
                </c:pt>
                <c:pt idx="22">
                  <c:v>-2.4099149703978999</c:v>
                </c:pt>
                <c:pt idx="23">
                  <c:v>-2.3076939582825</c:v>
                </c:pt>
                <c:pt idx="24">
                  <c:v>-2.3743238449096999</c:v>
                </c:pt>
                <c:pt idx="25">
                  <c:v>-2.2161488533020002</c:v>
                </c:pt>
                <c:pt idx="26">
                  <c:v>-2.5255637168884002</c:v>
                </c:pt>
                <c:pt idx="27">
                  <c:v>-2.4228520393371999</c:v>
                </c:pt>
                <c:pt idx="28">
                  <c:v>-2.3542771339417001</c:v>
                </c:pt>
                <c:pt idx="29">
                  <c:v>-2.2526140213013002</c:v>
                </c:pt>
                <c:pt idx="30">
                  <c:v>-2.2357687950134002</c:v>
                </c:pt>
                <c:pt idx="31">
                  <c:v>-2.1563806533813001</c:v>
                </c:pt>
                <c:pt idx="32">
                  <c:v>-2.1594491004943999</c:v>
                </c:pt>
                <c:pt idx="33">
                  <c:v>-2.2826037406921</c:v>
                </c:pt>
                <c:pt idx="34">
                  <c:v>-2.1061415672302002</c:v>
                </c:pt>
                <c:pt idx="35">
                  <c:v>-2.1718225479125999</c:v>
                </c:pt>
                <c:pt idx="36">
                  <c:v>-2.1803801059722998</c:v>
                </c:pt>
                <c:pt idx="37">
                  <c:v>-2.0936284065246999</c:v>
                </c:pt>
                <c:pt idx="38">
                  <c:v>-1.9966111183166999</c:v>
                </c:pt>
                <c:pt idx="39">
                  <c:v>-1.9247267246246</c:v>
                </c:pt>
                <c:pt idx="40">
                  <c:v>-2.2133114337921</c:v>
                </c:pt>
                <c:pt idx="41">
                  <c:v>-2.1112194061278999</c:v>
                </c:pt>
                <c:pt idx="42">
                  <c:v>-2.0883915424346999</c:v>
                </c:pt>
                <c:pt idx="43">
                  <c:v>-1.9636385440826001</c:v>
                </c:pt>
                <c:pt idx="44">
                  <c:v>-2.0327539443970002</c:v>
                </c:pt>
                <c:pt idx="45">
                  <c:v>-2.0236382484436</c:v>
                </c:pt>
                <c:pt idx="46">
                  <c:v>-1.8970581293105999</c:v>
                </c:pt>
                <c:pt idx="47">
                  <c:v>-1.9243369102478001</c:v>
                </c:pt>
                <c:pt idx="48">
                  <c:v>-1.9095427989960001</c:v>
                </c:pt>
                <c:pt idx="49">
                  <c:v>-1.7845646142960001</c:v>
                </c:pt>
                <c:pt idx="50">
                  <c:v>-1.8588097095489999</c:v>
                </c:pt>
                <c:pt idx="51">
                  <c:v>-1.8213975429535001</c:v>
                </c:pt>
                <c:pt idx="52">
                  <c:v>-1.9193483591080001</c:v>
                </c:pt>
                <c:pt idx="53">
                  <c:v>-1.8113380670546999</c:v>
                </c:pt>
                <c:pt idx="54">
                  <c:v>-1.9536842107773</c:v>
                </c:pt>
                <c:pt idx="55">
                  <c:v>-1.8933361768723</c:v>
                </c:pt>
                <c:pt idx="56">
                  <c:v>-1.8690779209137001</c:v>
                </c:pt>
                <c:pt idx="57">
                  <c:v>-1.7089588642119999</c:v>
                </c:pt>
                <c:pt idx="58">
                  <c:v>-1.8405772447586</c:v>
                </c:pt>
                <c:pt idx="59">
                  <c:v>-1.8241339921951001</c:v>
                </c:pt>
                <c:pt idx="60">
                  <c:v>-1.7882363796234</c:v>
                </c:pt>
                <c:pt idx="61">
                  <c:v>-1.8525149822235001</c:v>
                </c:pt>
                <c:pt idx="62">
                  <c:v>-1.7339714765548999</c:v>
                </c:pt>
                <c:pt idx="63">
                  <c:v>-1.7749217748642001</c:v>
                </c:pt>
                <c:pt idx="64">
                  <c:v>-1.760280251503</c:v>
                </c:pt>
                <c:pt idx="65">
                  <c:v>-1.7092846632004</c:v>
                </c:pt>
                <c:pt idx="66">
                  <c:v>-1.6921916007996001</c:v>
                </c:pt>
                <c:pt idx="67">
                  <c:v>-1.6058866977691999</c:v>
                </c:pt>
                <c:pt idx="68">
                  <c:v>-1.7157375812530999</c:v>
                </c:pt>
                <c:pt idx="69">
                  <c:v>-1.7446565628052</c:v>
                </c:pt>
                <c:pt idx="70">
                  <c:v>-1.6532778739928999</c:v>
                </c:pt>
                <c:pt idx="71">
                  <c:v>-1.5645167827605999</c:v>
                </c:pt>
                <c:pt idx="72">
                  <c:v>-1.4392427206039</c:v>
                </c:pt>
                <c:pt idx="73">
                  <c:v>-1.5147544145584</c:v>
                </c:pt>
                <c:pt idx="74">
                  <c:v>-1.4780683517455999</c:v>
                </c:pt>
                <c:pt idx="75">
                  <c:v>-1.5505195856094001</c:v>
                </c:pt>
                <c:pt idx="76">
                  <c:v>-1.4645615816116</c:v>
                </c:pt>
                <c:pt idx="77">
                  <c:v>-1.3981491327286</c:v>
                </c:pt>
                <c:pt idx="78">
                  <c:v>-1.3759951591491999</c:v>
                </c:pt>
                <c:pt idx="79">
                  <c:v>-1.2387911081314</c:v>
                </c:pt>
                <c:pt idx="80">
                  <c:v>-1.3081896305084</c:v>
                </c:pt>
                <c:pt idx="81">
                  <c:v>-1.2066581249237001</c:v>
                </c:pt>
                <c:pt idx="82">
                  <c:v>-1.4094573259354</c:v>
                </c:pt>
                <c:pt idx="83">
                  <c:v>-1.2476725578308001</c:v>
                </c:pt>
                <c:pt idx="84">
                  <c:v>-1.1607978343964001</c:v>
                </c:pt>
                <c:pt idx="85">
                  <c:v>-1.1733179092407</c:v>
                </c:pt>
                <c:pt idx="86">
                  <c:v>-1.0183157920837</c:v>
                </c:pt>
                <c:pt idx="87">
                  <c:v>-1.1670866012573</c:v>
                </c:pt>
                <c:pt idx="88">
                  <c:v>-1.1670866012573</c:v>
                </c:pt>
                <c:pt idx="89">
                  <c:v>-1.1705174446105999</c:v>
                </c:pt>
                <c:pt idx="90">
                  <c:v>-1.1432629823685001</c:v>
                </c:pt>
                <c:pt idx="91">
                  <c:v>-0.97675842046738004</c:v>
                </c:pt>
                <c:pt idx="92">
                  <c:v>-1.0924892425537001</c:v>
                </c:pt>
                <c:pt idx="93">
                  <c:v>-1.0159409046173</c:v>
                </c:pt>
                <c:pt idx="94">
                  <c:v>-0.97686845064162997</c:v>
                </c:pt>
                <c:pt idx="95">
                  <c:v>-1.1898210048675999</c:v>
                </c:pt>
                <c:pt idx="96">
                  <c:v>-1.1854462623596</c:v>
                </c:pt>
                <c:pt idx="97">
                  <c:v>-1.1426435709</c:v>
                </c:pt>
                <c:pt idx="98">
                  <c:v>-0.95327359437943004</c:v>
                </c:pt>
                <c:pt idx="99">
                  <c:v>-0.95932513475418002</c:v>
                </c:pt>
                <c:pt idx="100">
                  <c:v>-0.93979203701018998</c:v>
                </c:pt>
                <c:pt idx="101">
                  <c:v>-0.90098720788955999</c:v>
                </c:pt>
                <c:pt idx="102">
                  <c:v>-1.0785238742828001</c:v>
                </c:pt>
                <c:pt idx="103">
                  <c:v>-1.0717768669128001</c:v>
                </c:pt>
                <c:pt idx="104">
                  <c:v>-1.0251311063766</c:v>
                </c:pt>
                <c:pt idx="105">
                  <c:v>-0.92012333869934004</c:v>
                </c:pt>
                <c:pt idx="106">
                  <c:v>-0.79767268896103005</c:v>
                </c:pt>
                <c:pt idx="107">
                  <c:v>-0.93979054689407004</c:v>
                </c:pt>
                <c:pt idx="108">
                  <c:v>-0.81862747669220004</c:v>
                </c:pt>
                <c:pt idx="109">
                  <c:v>-0.98515039682387995</c:v>
                </c:pt>
                <c:pt idx="110">
                  <c:v>-0.95671623945235995</c:v>
                </c:pt>
                <c:pt idx="111">
                  <c:v>-1.0110309123993</c:v>
                </c:pt>
                <c:pt idx="112">
                  <c:v>-0.83661270141601995</c:v>
                </c:pt>
                <c:pt idx="113">
                  <c:v>-0.85645371675491</c:v>
                </c:pt>
                <c:pt idx="114">
                  <c:v>-0.75548636913300005</c:v>
                </c:pt>
                <c:pt idx="115">
                  <c:v>-0.98148602247238004</c:v>
                </c:pt>
                <c:pt idx="116">
                  <c:v>-0.86138761043548995</c:v>
                </c:pt>
                <c:pt idx="117">
                  <c:v>-0.77115035057068004</c:v>
                </c:pt>
                <c:pt idx="118">
                  <c:v>-0.73553723096848</c:v>
                </c:pt>
                <c:pt idx="119">
                  <c:v>-0.67700445652008001</c:v>
                </c:pt>
                <c:pt idx="120">
                  <c:v>-0.67447972297668002</c:v>
                </c:pt>
                <c:pt idx="121">
                  <c:v>-0.76571917533875</c:v>
                </c:pt>
                <c:pt idx="122">
                  <c:v>-0.77813994884491</c:v>
                </c:pt>
                <c:pt idx="123">
                  <c:v>-0.70520353317260998</c:v>
                </c:pt>
                <c:pt idx="124">
                  <c:v>-0.62350136041641002</c:v>
                </c:pt>
                <c:pt idx="125">
                  <c:v>-0.58271420001983998</c:v>
                </c:pt>
                <c:pt idx="126">
                  <c:v>-0.60301011800766002</c:v>
                </c:pt>
                <c:pt idx="127">
                  <c:v>-0.68973743915557995</c:v>
                </c:pt>
                <c:pt idx="128">
                  <c:v>-0.52848142385482999</c:v>
                </c:pt>
                <c:pt idx="129">
                  <c:v>-0.66293823719025002</c:v>
                </c:pt>
                <c:pt idx="130">
                  <c:v>-0.58572435379027998</c:v>
                </c:pt>
                <c:pt idx="131">
                  <c:v>-0.50034993886947998</c:v>
                </c:pt>
                <c:pt idx="132">
                  <c:v>-0.36298111081123002</c:v>
                </c:pt>
                <c:pt idx="133">
                  <c:v>-0.52317386865616</c:v>
                </c:pt>
                <c:pt idx="134">
                  <c:v>-0.40721857547759999</c:v>
                </c:pt>
                <c:pt idx="135">
                  <c:v>-0.35920673608780002</c:v>
                </c:pt>
                <c:pt idx="136">
                  <c:v>-0.29942333698272999</c:v>
                </c:pt>
                <c:pt idx="137">
                  <c:v>-0.36265358328818997</c:v>
                </c:pt>
                <c:pt idx="138">
                  <c:v>-0.18468613922596</c:v>
                </c:pt>
                <c:pt idx="139">
                  <c:v>-0.38934138417244002</c:v>
                </c:pt>
                <c:pt idx="140">
                  <c:v>-0.26630297303200001</c:v>
                </c:pt>
                <c:pt idx="141">
                  <c:v>-0.25626158714294001</c:v>
                </c:pt>
                <c:pt idx="142">
                  <c:v>-0.18768244981766</c:v>
                </c:pt>
                <c:pt idx="143">
                  <c:v>-0.18669274449348</c:v>
                </c:pt>
                <c:pt idx="144">
                  <c:v>-0.20961077511310999</c:v>
                </c:pt>
                <c:pt idx="145">
                  <c:v>-0.22584201395511999</c:v>
                </c:pt>
                <c:pt idx="146">
                  <c:v>-8.9835852384569995E-2</c:v>
                </c:pt>
                <c:pt idx="147">
                  <c:v>-2.8067857027049999E-2</c:v>
                </c:pt>
                <c:pt idx="148">
                  <c:v>4.0176600217819998E-2</c:v>
                </c:pt>
                <c:pt idx="149">
                  <c:v>2.2507697343829999E-2</c:v>
                </c:pt>
                <c:pt idx="150">
                  <c:v>4.2031884193420001E-2</c:v>
                </c:pt>
                <c:pt idx="151">
                  <c:v>2.521800994873E-2</c:v>
                </c:pt>
                <c:pt idx="152">
                  <c:v>6.5385729074479995E-2</c:v>
                </c:pt>
                <c:pt idx="153">
                  <c:v>9.030041098595E-2</c:v>
                </c:pt>
                <c:pt idx="154">
                  <c:v>0.24984294176102001</c:v>
                </c:pt>
                <c:pt idx="155">
                  <c:v>0.19232696294785001</c:v>
                </c:pt>
                <c:pt idx="156">
                  <c:v>0.23296535015106001</c:v>
                </c:pt>
                <c:pt idx="157">
                  <c:v>0.22858023643493999</c:v>
                </c:pt>
                <c:pt idx="158">
                  <c:v>0.33265709877013999</c:v>
                </c:pt>
                <c:pt idx="159">
                  <c:v>0.34026759862900002</c:v>
                </c:pt>
                <c:pt idx="160">
                  <c:v>0.47674208879470997</c:v>
                </c:pt>
                <c:pt idx="161">
                  <c:v>0.46425551176071</c:v>
                </c:pt>
                <c:pt idx="162">
                  <c:v>0.59500366449356001</c:v>
                </c:pt>
                <c:pt idx="163">
                  <c:v>0.45960777997970997</c:v>
                </c:pt>
                <c:pt idx="164">
                  <c:v>0.52649873495101995</c:v>
                </c:pt>
                <c:pt idx="165">
                  <c:v>0.58822894096375</c:v>
                </c:pt>
                <c:pt idx="166">
                  <c:v>0.61765789985657005</c:v>
                </c:pt>
                <c:pt idx="167">
                  <c:v>0.58083677291869995</c:v>
                </c:pt>
                <c:pt idx="168">
                  <c:v>0.68548214435577004</c:v>
                </c:pt>
                <c:pt idx="169">
                  <c:v>0.53286784887313998</c:v>
                </c:pt>
                <c:pt idx="170">
                  <c:v>0.64521646499634</c:v>
                </c:pt>
                <c:pt idx="171">
                  <c:v>0.58499622344971003</c:v>
                </c:pt>
                <c:pt idx="172">
                  <c:v>0.68800294399260997</c:v>
                </c:pt>
                <c:pt idx="173">
                  <c:v>0.69593775272368996</c:v>
                </c:pt>
                <c:pt idx="174">
                  <c:v>0.82449221611023005</c:v>
                </c:pt>
                <c:pt idx="175">
                  <c:v>0.79225504398346003</c:v>
                </c:pt>
                <c:pt idx="176">
                  <c:v>0.82697272300720004</c:v>
                </c:pt>
                <c:pt idx="177">
                  <c:v>0.78861737251282005</c:v>
                </c:pt>
                <c:pt idx="178">
                  <c:v>0.88772976398467995</c:v>
                </c:pt>
                <c:pt idx="179">
                  <c:v>1.0221639871596999</c:v>
                </c:pt>
                <c:pt idx="180">
                  <c:v>0.95633959770203003</c:v>
                </c:pt>
                <c:pt idx="181">
                  <c:v>0.83161938190460005</c:v>
                </c:pt>
                <c:pt idx="182">
                  <c:v>0.97085416316985995</c:v>
                </c:pt>
                <c:pt idx="183">
                  <c:v>0.98211276531219005</c:v>
                </c:pt>
                <c:pt idx="184">
                  <c:v>1.0286189317703001</c:v>
                </c:pt>
                <c:pt idx="185">
                  <c:v>1.0649973154068</c:v>
                </c:pt>
                <c:pt idx="186">
                  <c:v>1.1799602508545</c:v>
                </c:pt>
                <c:pt idx="187">
                  <c:v>0.89046645164490001</c:v>
                </c:pt>
                <c:pt idx="188">
                  <c:v>0.96907567977904996</c:v>
                </c:pt>
                <c:pt idx="189">
                  <c:v>1.0679484605789</c:v>
                </c:pt>
                <c:pt idx="190">
                  <c:v>1.1063657999039</c:v>
                </c:pt>
                <c:pt idx="191">
                  <c:v>1.1553441286087001</c:v>
                </c:pt>
                <c:pt idx="192">
                  <c:v>1.2327543497086</c:v>
                </c:pt>
                <c:pt idx="193">
                  <c:v>1.1173934936523</c:v>
                </c:pt>
                <c:pt idx="194">
                  <c:v>1.1803461313248</c:v>
                </c:pt>
                <c:pt idx="195">
                  <c:v>1.3195807933807</c:v>
                </c:pt>
                <c:pt idx="196">
                  <c:v>1.2644808292389</c:v>
                </c:pt>
                <c:pt idx="197">
                  <c:v>1.3395315408707</c:v>
                </c:pt>
                <c:pt idx="198">
                  <c:v>1.3654887676239</c:v>
                </c:pt>
                <c:pt idx="199">
                  <c:v>1.2679650783539</c:v>
                </c:pt>
                <c:pt idx="200">
                  <c:v>1.3402413129807</c:v>
                </c:pt>
                <c:pt idx="201">
                  <c:v>1.4246093034744001</c:v>
                </c:pt>
                <c:pt idx="202">
                  <c:v>1.4428590536118</c:v>
                </c:pt>
                <c:pt idx="203">
                  <c:v>1.4748446941376001</c:v>
                </c:pt>
                <c:pt idx="204">
                  <c:v>1.5805506706237999</c:v>
                </c:pt>
                <c:pt idx="205">
                  <c:v>1.4691592454910001</c:v>
                </c:pt>
                <c:pt idx="206">
                  <c:v>1.3496211767196999</c:v>
                </c:pt>
                <c:pt idx="207">
                  <c:v>1.4556928873062001</c:v>
                </c:pt>
                <c:pt idx="208">
                  <c:v>1.5716156959534</c:v>
                </c:pt>
                <c:pt idx="209">
                  <c:v>1.5912261009216</c:v>
                </c:pt>
                <c:pt idx="210">
                  <c:v>1.7466484308243</c:v>
                </c:pt>
                <c:pt idx="211">
                  <c:v>1.6144760847091999</c:v>
                </c:pt>
                <c:pt idx="212">
                  <c:v>1.7068299055099001</c:v>
                </c:pt>
                <c:pt idx="213">
                  <c:v>1.4750944375991999</c:v>
                </c:pt>
                <c:pt idx="214">
                  <c:v>1.5661675930023</c:v>
                </c:pt>
                <c:pt idx="215">
                  <c:v>1.7006911039352</c:v>
                </c:pt>
                <c:pt idx="216">
                  <c:v>1.7037659883498999</c:v>
                </c:pt>
                <c:pt idx="217">
                  <c:v>1.7043474912643</c:v>
                </c:pt>
                <c:pt idx="218">
                  <c:v>1.6830421686171999</c:v>
                </c:pt>
                <c:pt idx="219">
                  <c:v>1.7964669466019001</c:v>
                </c:pt>
                <c:pt idx="220">
                  <c:v>1.7246886491775999</c:v>
                </c:pt>
                <c:pt idx="221">
                  <c:v>1.7251898050308001</c:v>
                </c:pt>
                <c:pt idx="222">
                  <c:v>1.744228720665</c:v>
                </c:pt>
                <c:pt idx="223">
                  <c:v>1.7661117315292001</c:v>
                </c:pt>
                <c:pt idx="224">
                  <c:v>1.9704838991164999</c:v>
                </c:pt>
                <c:pt idx="225">
                  <c:v>1.9931703805923</c:v>
                </c:pt>
                <c:pt idx="226">
                  <c:v>2.0097661018371999</c:v>
                </c:pt>
                <c:pt idx="227">
                  <c:v>1.8462063074112001</c:v>
                </c:pt>
                <c:pt idx="228">
                  <c:v>1.9158059358596999</c:v>
                </c:pt>
                <c:pt idx="229">
                  <c:v>1.8798021078110001</c:v>
                </c:pt>
                <c:pt idx="230">
                  <c:v>2.0378842353821001</c:v>
                </c:pt>
                <c:pt idx="231">
                  <c:v>1.9921191930771001</c:v>
                </c:pt>
                <c:pt idx="232">
                  <c:v>2.1087408065796001</c:v>
                </c:pt>
                <c:pt idx="233">
                  <c:v>2.2212686538696</c:v>
                </c:pt>
                <c:pt idx="234">
                  <c:v>2.0067772865295002</c:v>
                </c:pt>
                <c:pt idx="235">
                  <c:v>1.9627484083175999</c:v>
                </c:pt>
                <c:pt idx="236">
                  <c:v>2.0459609031677002</c:v>
                </c:pt>
                <c:pt idx="237">
                  <c:v>2.0004973411560001</c:v>
                </c:pt>
                <c:pt idx="238">
                  <c:v>2.1737413406371999</c:v>
                </c:pt>
                <c:pt idx="239">
                  <c:v>2.2718148231506001</c:v>
                </c:pt>
                <c:pt idx="240">
                  <c:v>2.2054567337036</c:v>
                </c:pt>
                <c:pt idx="241">
                  <c:v>2.0956211090088002</c:v>
                </c:pt>
                <c:pt idx="242">
                  <c:v>2.1127905845642001</c:v>
                </c:pt>
                <c:pt idx="243">
                  <c:v>2.1981263160706002</c:v>
                </c:pt>
                <c:pt idx="244">
                  <c:v>2.3113427162170002</c:v>
                </c:pt>
                <c:pt idx="245">
                  <c:v>2.3066258430481001</c:v>
                </c:pt>
                <c:pt idx="246">
                  <c:v>2.4392080307007</c:v>
                </c:pt>
                <c:pt idx="247">
                  <c:v>2.4425406455993999</c:v>
                </c:pt>
                <c:pt idx="248">
                  <c:v>2.1975769996643</c:v>
                </c:pt>
                <c:pt idx="249">
                  <c:v>2.3203697204589999</c:v>
                </c:pt>
                <c:pt idx="250">
                  <c:v>2.3572878837585001</c:v>
                </c:pt>
                <c:pt idx="251">
                  <c:v>2.4186077117920002</c:v>
                </c:pt>
                <c:pt idx="252">
                  <c:v>2.3919334411621</c:v>
                </c:pt>
                <c:pt idx="253">
                  <c:v>2.4416556358336998</c:v>
                </c:pt>
                <c:pt idx="254">
                  <c:v>2.5407204627990998</c:v>
                </c:pt>
                <c:pt idx="255">
                  <c:v>2.4216985702514999</c:v>
                </c:pt>
                <c:pt idx="256">
                  <c:v>2.4326734542846999</c:v>
                </c:pt>
                <c:pt idx="257">
                  <c:v>2.4657030105590998</c:v>
                </c:pt>
                <c:pt idx="258">
                  <c:v>2.5821800231933998</c:v>
                </c:pt>
                <c:pt idx="259">
                  <c:v>2.5923185348511</c:v>
                </c:pt>
                <c:pt idx="260">
                  <c:v>2.6004538536071999</c:v>
                </c:pt>
                <c:pt idx="261">
                  <c:v>2.6171979904175</c:v>
                </c:pt>
                <c:pt idx="262">
                  <c:v>2.5693154335021999</c:v>
                </c:pt>
                <c:pt idx="263">
                  <c:v>2.5186409950256001</c:v>
                </c:pt>
                <c:pt idx="264">
                  <c:v>2.6046853065490998</c:v>
                </c:pt>
                <c:pt idx="265">
                  <c:v>2.6588716506957999</c:v>
                </c:pt>
                <c:pt idx="266">
                  <c:v>2.687479019165</c:v>
                </c:pt>
                <c:pt idx="267">
                  <c:v>2.8114790916443</c:v>
                </c:pt>
                <c:pt idx="268">
                  <c:v>2.8747029304503999</c:v>
                </c:pt>
                <c:pt idx="269">
                  <c:v>2.5683522224425999</c:v>
                </c:pt>
                <c:pt idx="270">
                  <c:v>2.8041367530822998</c:v>
                </c:pt>
                <c:pt idx="271">
                  <c:v>2.7292237281799001</c:v>
                </c:pt>
                <c:pt idx="272">
                  <c:v>2.8768815994263002</c:v>
                </c:pt>
                <c:pt idx="273">
                  <c:v>2.8854813575745002</c:v>
                </c:pt>
                <c:pt idx="274">
                  <c:v>2.8242831230164001</c:v>
                </c:pt>
                <c:pt idx="275">
                  <c:v>2.9207887649536</c:v>
                </c:pt>
                <c:pt idx="276">
                  <c:v>2.8216781616211</c:v>
                </c:pt>
                <c:pt idx="277">
                  <c:v>2.8343186378478999</c:v>
                </c:pt>
                <c:pt idx="278">
                  <c:v>2.9976749420165998</c:v>
                </c:pt>
                <c:pt idx="279">
                  <c:v>2.9589657783507999</c:v>
                </c:pt>
                <c:pt idx="280">
                  <c:v>3.0669350624084002</c:v>
                </c:pt>
                <c:pt idx="281">
                  <c:v>2.9373078346252002</c:v>
                </c:pt>
                <c:pt idx="282">
                  <c:v>3.0532441139221</c:v>
                </c:pt>
                <c:pt idx="283">
                  <c:v>2.9362692832946999</c:v>
                </c:pt>
                <c:pt idx="284">
                  <c:v>2.9825987815857</c:v>
                </c:pt>
                <c:pt idx="285">
                  <c:v>3.0175337791443</c:v>
                </c:pt>
                <c:pt idx="286">
                  <c:v>3.1171836853027002</c:v>
                </c:pt>
                <c:pt idx="287">
                  <c:v>3.2322530746460001</c:v>
                </c:pt>
                <c:pt idx="288">
                  <c:v>3.1561465263367001</c:v>
                </c:pt>
                <c:pt idx="289">
                  <c:v>3.2488446235657</c:v>
                </c:pt>
                <c:pt idx="290">
                  <c:v>3.0911226272582999</c:v>
                </c:pt>
                <c:pt idx="291">
                  <c:v>3.2404522895813002</c:v>
                </c:pt>
                <c:pt idx="292">
                  <c:v>3.3181924819946</c:v>
                </c:pt>
                <c:pt idx="293">
                  <c:v>3.2629909515381001</c:v>
                </c:pt>
                <c:pt idx="294">
                  <c:v>3.3165311813353999</c:v>
                </c:pt>
                <c:pt idx="295">
                  <c:v>3.3225603103638002</c:v>
                </c:pt>
                <c:pt idx="296">
                  <c:v>3.4899802207946999</c:v>
                </c:pt>
                <c:pt idx="297">
                  <c:v>3.2866582870482999</c:v>
                </c:pt>
                <c:pt idx="298">
                  <c:v>3.4561958312988001</c:v>
                </c:pt>
                <c:pt idx="299">
                  <c:v>3.4569678306579998</c:v>
                </c:pt>
                <c:pt idx="300">
                  <c:v>3.6051173210143999</c:v>
                </c:pt>
                <c:pt idx="301">
                  <c:v>3.5699882507324001</c:v>
                </c:pt>
                <c:pt idx="302">
                  <c:v>3.7428245544433998</c:v>
                </c:pt>
                <c:pt idx="303">
                  <c:v>3.6450963020325</c:v>
                </c:pt>
                <c:pt idx="304">
                  <c:v>3.6450963020325</c:v>
                </c:pt>
                <c:pt idx="305">
                  <c:v>3.5689783096313001</c:v>
                </c:pt>
                <c:pt idx="306">
                  <c:v>3.6371974945068</c:v>
                </c:pt>
                <c:pt idx="307">
                  <c:v>3.7212085723877002</c:v>
                </c:pt>
                <c:pt idx="308">
                  <c:v>3.7212085723877002</c:v>
                </c:pt>
                <c:pt idx="309">
                  <c:v>3.7322978973389001</c:v>
                </c:pt>
                <c:pt idx="310">
                  <c:v>3.7580747604370002</c:v>
                </c:pt>
                <c:pt idx="311">
                  <c:v>3.7756824493407999</c:v>
                </c:pt>
                <c:pt idx="312">
                  <c:v>3.6320028305054</c:v>
                </c:pt>
                <c:pt idx="313">
                  <c:v>3.8204641342163002</c:v>
                </c:pt>
                <c:pt idx="314">
                  <c:v>3.7265710830688001</c:v>
                </c:pt>
                <c:pt idx="315">
                  <c:v>3.8981103897095002</c:v>
                </c:pt>
                <c:pt idx="316">
                  <c:v>3.9964823722839</c:v>
                </c:pt>
                <c:pt idx="317">
                  <c:v>3.9871554374695002</c:v>
                </c:pt>
                <c:pt idx="318">
                  <c:v>4.0319399833679004</c:v>
                </c:pt>
                <c:pt idx="319">
                  <c:v>3.9437808990479</c:v>
                </c:pt>
                <c:pt idx="320">
                  <c:v>3.9262037277221999</c:v>
                </c:pt>
                <c:pt idx="321">
                  <c:v>3.9800171852111998</c:v>
                </c:pt>
                <c:pt idx="322">
                  <c:v>4.0167241096496999</c:v>
                </c:pt>
                <c:pt idx="323">
                  <c:v>4.0411338806151997</c:v>
                </c:pt>
                <c:pt idx="324">
                  <c:v>4.1594338417053001</c:v>
                </c:pt>
                <c:pt idx="325">
                  <c:v>4.1489706039429004</c:v>
                </c:pt>
                <c:pt idx="326">
                  <c:v>4.0863242149353001</c:v>
                </c:pt>
                <c:pt idx="327">
                  <c:v>4.1633715629578001</c:v>
                </c:pt>
                <c:pt idx="328">
                  <c:v>4.2772192955017001</c:v>
                </c:pt>
                <c:pt idx="329">
                  <c:v>4.1943173408507999</c:v>
                </c:pt>
                <c:pt idx="330">
                  <c:v>4.2888078689575</c:v>
                </c:pt>
                <c:pt idx="331">
                  <c:v>4.3191075325012003</c:v>
                </c:pt>
                <c:pt idx="332">
                  <c:v>4.3791666030884002</c:v>
                </c:pt>
                <c:pt idx="333">
                  <c:v>4.1922044754028001</c:v>
                </c:pt>
                <c:pt idx="334">
                  <c:v>4.1266789436340003</c:v>
                </c:pt>
                <c:pt idx="335">
                  <c:v>4.3562822341918999</c:v>
                </c:pt>
                <c:pt idx="336">
                  <c:v>4.3385043144226003</c:v>
                </c:pt>
                <c:pt idx="337">
                  <c:v>4.3892459869384997</c:v>
                </c:pt>
                <c:pt idx="338">
                  <c:v>4.4075274467468004</c:v>
                </c:pt>
                <c:pt idx="339">
                  <c:v>4.4760003089904998</c:v>
                </c:pt>
                <c:pt idx="340">
                  <c:v>4.3038878440856996</c:v>
                </c:pt>
                <c:pt idx="341">
                  <c:v>4.3067541122437003</c:v>
                </c:pt>
                <c:pt idx="342">
                  <c:v>4.3779363632201997</c:v>
                </c:pt>
                <c:pt idx="343">
                  <c:v>4.4381713867187003</c:v>
                </c:pt>
                <c:pt idx="344">
                  <c:v>4.4623193740845002</c:v>
                </c:pt>
                <c:pt idx="345">
                  <c:v>4.4892778396606001</c:v>
                </c:pt>
                <c:pt idx="346">
                  <c:v>4.5784335136414001</c:v>
                </c:pt>
                <c:pt idx="347">
                  <c:v>4.4131684303284002</c:v>
                </c:pt>
                <c:pt idx="348">
                  <c:v>4.4895858764648002</c:v>
                </c:pt>
                <c:pt idx="349">
                  <c:v>4.5679364204406996</c:v>
                </c:pt>
                <c:pt idx="350">
                  <c:v>4.6611123085021999</c:v>
                </c:pt>
                <c:pt idx="351">
                  <c:v>4.7046542167664001</c:v>
                </c:pt>
                <c:pt idx="352">
                  <c:v>4.5930900573729998</c:v>
                </c:pt>
                <c:pt idx="353">
                  <c:v>4.6804718971251997</c:v>
                </c:pt>
                <c:pt idx="354">
                  <c:v>4.4053015708923002</c:v>
                </c:pt>
                <c:pt idx="355">
                  <c:v>4.5200877189636</c:v>
                </c:pt>
                <c:pt idx="356">
                  <c:v>4.6345472335815003</c:v>
                </c:pt>
                <c:pt idx="357">
                  <c:v>4.7035975456237997</c:v>
                </c:pt>
                <c:pt idx="358">
                  <c:v>4.6805763244629004</c:v>
                </c:pt>
                <c:pt idx="359">
                  <c:v>4.7307419776917001</c:v>
                </c:pt>
                <c:pt idx="360">
                  <c:v>4.7086205482482999</c:v>
                </c:pt>
                <c:pt idx="361">
                  <c:v>4.7085452079773003</c:v>
                </c:pt>
                <c:pt idx="362">
                  <c:v>4.6342759132384996</c:v>
                </c:pt>
                <c:pt idx="363">
                  <c:v>4.7626647949218999</c:v>
                </c:pt>
                <c:pt idx="364">
                  <c:v>4.8452172279357999</c:v>
                </c:pt>
                <c:pt idx="365">
                  <c:v>4.9409070014954004</c:v>
                </c:pt>
                <c:pt idx="366">
                  <c:v>4.9452981948853001</c:v>
                </c:pt>
                <c:pt idx="367">
                  <c:v>5.0612077713012997</c:v>
                </c:pt>
                <c:pt idx="368">
                  <c:v>4.7448501586914</c:v>
                </c:pt>
                <c:pt idx="369">
                  <c:v>4.9168071746826003</c:v>
                </c:pt>
                <c:pt idx="370">
                  <c:v>5.0160441398620996</c:v>
                </c:pt>
                <c:pt idx="371">
                  <c:v>5.1557669639587003</c:v>
                </c:pt>
                <c:pt idx="372">
                  <c:v>5.0786581039429004</c:v>
                </c:pt>
                <c:pt idx="373">
                  <c:v>5.16579246521</c:v>
                </c:pt>
                <c:pt idx="374">
                  <c:v>5.1845965385437003</c:v>
                </c:pt>
                <c:pt idx="375">
                  <c:v>5.0759615898131996</c:v>
                </c:pt>
                <c:pt idx="376">
                  <c:v>5.0960326194762997</c:v>
                </c:pt>
                <c:pt idx="377">
                  <c:v>5.1463761329651003</c:v>
                </c:pt>
                <c:pt idx="378">
                  <c:v>5.1383428573607999</c:v>
                </c:pt>
                <c:pt idx="379">
                  <c:v>5.2903318405151003</c:v>
                </c:pt>
                <c:pt idx="380">
                  <c:v>5.3016948699951003</c:v>
                </c:pt>
                <c:pt idx="381">
                  <c:v>5.3459987640381001</c:v>
                </c:pt>
                <c:pt idx="382">
                  <c:v>5.2807059288025</c:v>
                </c:pt>
                <c:pt idx="383">
                  <c:v>5.3446340560912997</c:v>
                </c:pt>
                <c:pt idx="384">
                  <c:v>5.2825736999512003</c:v>
                </c:pt>
                <c:pt idx="385">
                  <c:v>5.4535636901854998</c:v>
                </c:pt>
                <c:pt idx="386">
                  <c:v>5.4444603919982999</c:v>
                </c:pt>
                <c:pt idx="387">
                  <c:v>5.6019229888915998</c:v>
                </c:pt>
                <c:pt idx="388">
                  <c:v>5.5592436790465998</c:v>
                </c:pt>
                <c:pt idx="389">
                  <c:v>5.3996829986571999</c:v>
                </c:pt>
                <c:pt idx="390">
                  <c:v>5.3707599639892996</c:v>
                </c:pt>
                <c:pt idx="391">
                  <c:v>5.4050245285034002</c:v>
                </c:pt>
                <c:pt idx="392">
                  <c:v>5.4365735054015998</c:v>
                </c:pt>
                <c:pt idx="393">
                  <c:v>5.3866300582886</c:v>
                </c:pt>
                <c:pt idx="394">
                  <c:v>5.4807796478270996</c:v>
                </c:pt>
                <c:pt idx="395">
                  <c:v>5.5352196693420002</c:v>
                </c:pt>
              </c:numCache>
            </c:numRef>
          </c:xVal>
          <c:yVal>
            <c:numRef>
              <c:f>HPTG1!$L$952:$L$1347</c:f>
              <c:numCache>
                <c:formatCode>General</c:formatCode>
                <c:ptCount val="396"/>
                <c:pt idx="0">
                  <c:v>3.1360465582759484E-3</c:v>
                </c:pt>
                <c:pt idx="1">
                  <c:v>2.5137975139425308E-3</c:v>
                </c:pt>
                <c:pt idx="2">
                  <c:v>2.920690501795675E-3</c:v>
                </c:pt>
                <c:pt idx="3">
                  <c:v>2.8752870484333461E-3</c:v>
                </c:pt>
                <c:pt idx="4">
                  <c:v>2.321184137824769E-3</c:v>
                </c:pt>
                <c:pt idx="5">
                  <c:v>2.5975401886588179E-3</c:v>
                </c:pt>
                <c:pt idx="6">
                  <c:v>3.681750087595572E-3</c:v>
                </c:pt>
                <c:pt idx="7">
                  <c:v>3.3788932597341157E-3</c:v>
                </c:pt>
                <c:pt idx="8">
                  <c:v>2.4016777187314438E-3</c:v>
                </c:pt>
                <c:pt idx="9">
                  <c:v>2.6244943787822527E-3</c:v>
                </c:pt>
                <c:pt idx="10">
                  <c:v>2.4520812715706714E-3</c:v>
                </c:pt>
                <c:pt idx="11">
                  <c:v>2.59468782353062E-3</c:v>
                </c:pt>
                <c:pt idx="12">
                  <c:v>3.3213564486976989E-3</c:v>
                </c:pt>
                <c:pt idx="13">
                  <c:v>3.460773936990195E-3</c:v>
                </c:pt>
                <c:pt idx="14">
                  <c:v>4.2108964476148059E-3</c:v>
                </c:pt>
                <c:pt idx="15">
                  <c:v>3.720597934293338E-3</c:v>
                </c:pt>
                <c:pt idx="16">
                  <c:v>3.2345922759265651E-3</c:v>
                </c:pt>
                <c:pt idx="17">
                  <c:v>2.9249850764914804E-3</c:v>
                </c:pt>
                <c:pt idx="18">
                  <c:v>3.0979664364227401E-3</c:v>
                </c:pt>
                <c:pt idx="19">
                  <c:v>3.2058779451701281E-3</c:v>
                </c:pt>
                <c:pt idx="20">
                  <c:v>4.3479666432486045E-3</c:v>
                </c:pt>
                <c:pt idx="21">
                  <c:v>3.2983289895878137E-3</c:v>
                </c:pt>
                <c:pt idx="22">
                  <c:v>3.1384782259724245E-3</c:v>
                </c:pt>
                <c:pt idx="23">
                  <c:v>3.3189051095631741E-3</c:v>
                </c:pt>
                <c:pt idx="24">
                  <c:v>3.3900949467944191E-3</c:v>
                </c:pt>
                <c:pt idx="25">
                  <c:v>3.6376420706475724E-3</c:v>
                </c:pt>
                <c:pt idx="26">
                  <c:v>3.7696709780647144E-3</c:v>
                </c:pt>
                <c:pt idx="27">
                  <c:v>3.9430217906170845E-3</c:v>
                </c:pt>
                <c:pt idx="28">
                  <c:v>3.1702846790046093E-3</c:v>
                </c:pt>
                <c:pt idx="29">
                  <c:v>3.4340008676123201E-3</c:v>
                </c:pt>
                <c:pt idx="30">
                  <c:v>3.5993692855923382E-3</c:v>
                </c:pt>
                <c:pt idx="31">
                  <c:v>3.5491050010345942E-3</c:v>
                </c:pt>
                <c:pt idx="32">
                  <c:v>3.4348614779183837E-3</c:v>
                </c:pt>
                <c:pt idx="33">
                  <c:v>3.6984035661080917E-3</c:v>
                </c:pt>
                <c:pt idx="34">
                  <c:v>3.6299817020958663E-3</c:v>
                </c:pt>
                <c:pt idx="35">
                  <c:v>4.2609221390944186E-3</c:v>
                </c:pt>
                <c:pt idx="36">
                  <c:v>3.8663618460075331E-3</c:v>
                </c:pt>
                <c:pt idx="37">
                  <c:v>3.7493723304369087E-3</c:v>
                </c:pt>
                <c:pt idx="38">
                  <c:v>4.069482717717841E-3</c:v>
                </c:pt>
                <c:pt idx="39">
                  <c:v>3.8132866662613095E-3</c:v>
                </c:pt>
                <c:pt idx="40">
                  <c:v>3.9572307121326748E-3</c:v>
                </c:pt>
                <c:pt idx="41">
                  <c:v>4.1047324106723744E-3</c:v>
                </c:pt>
                <c:pt idx="42">
                  <c:v>3.9587297450768373E-3</c:v>
                </c:pt>
                <c:pt idx="43">
                  <c:v>4.134458348394536E-3</c:v>
                </c:pt>
                <c:pt idx="44">
                  <c:v>4.0256708579609925E-3</c:v>
                </c:pt>
                <c:pt idx="45">
                  <c:v>4.2186222933226899E-3</c:v>
                </c:pt>
                <c:pt idx="46">
                  <c:v>3.9446655140519234E-3</c:v>
                </c:pt>
                <c:pt idx="47">
                  <c:v>4.3020400837223884E-3</c:v>
                </c:pt>
                <c:pt idx="48">
                  <c:v>4.2606803656213025E-3</c:v>
                </c:pt>
                <c:pt idx="49">
                  <c:v>4.5116986288794483E-3</c:v>
                </c:pt>
                <c:pt idx="50">
                  <c:v>4.3323453582359015E-3</c:v>
                </c:pt>
                <c:pt idx="51">
                  <c:v>4.5550246217946682E-3</c:v>
                </c:pt>
                <c:pt idx="52">
                  <c:v>4.5586159714652574E-3</c:v>
                </c:pt>
                <c:pt idx="53">
                  <c:v>4.4788548706770617E-3</c:v>
                </c:pt>
                <c:pt idx="54">
                  <c:v>4.7280002074826868E-3</c:v>
                </c:pt>
                <c:pt idx="55">
                  <c:v>4.7452869245695568E-3</c:v>
                </c:pt>
                <c:pt idx="56">
                  <c:v>4.7261220292257166E-3</c:v>
                </c:pt>
                <c:pt idx="57">
                  <c:v>4.8562149039590979E-3</c:v>
                </c:pt>
                <c:pt idx="58">
                  <c:v>4.8846103916294894E-3</c:v>
                </c:pt>
                <c:pt idx="59">
                  <c:v>4.7586510236363438E-3</c:v>
                </c:pt>
                <c:pt idx="60">
                  <c:v>4.7438104244740785E-3</c:v>
                </c:pt>
                <c:pt idx="61">
                  <c:v>4.7821478077145355E-3</c:v>
                </c:pt>
                <c:pt idx="62">
                  <c:v>4.8924266854726388E-3</c:v>
                </c:pt>
                <c:pt idx="63">
                  <c:v>5.0029018485421347E-3</c:v>
                </c:pt>
                <c:pt idx="64">
                  <c:v>4.8612410034525842E-3</c:v>
                </c:pt>
                <c:pt idx="65">
                  <c:v>5.1161653534478714E-3</c:v>
                </c:pt>
                <c:pt idx="66">
                  <c:v>4.9172569527923442E-3</c:v>
                </c:pt>
                <c:pt idx="67">
                  <c:v>5.0370020700978135E-3</c:v>
                </c:pt>
                <c:pt idx="68">
                  <c:v>5.4348700179532331E-3</c:v>
                </c:pt>
                <c:pt idx="69">
                  <c:v>5.4380462061116618E-3</c:v>
                </c:pt>
                <c:pt idx="70">
                  <c:v>5.5499181019717193E-3</c:v>
                </c:pt>
                <c:pt idx="71">
                  <c:v>5.6695936164316649E-3</c:v>
                </c:pt>
                <c:pt idx="72">
                  <c:v>5.6688365298920998E-3</c:v>
                </c:pt>
                <c:pt idx="73">
                  <c:v>5.6414718734314135E-3</c:v>
                </c:pt>
                <c:pt idx="74">
                  <c:v>5.5072470028952802E-3</c:v>
                </c:pt>
                <c:pt idx="75">
                  <c:v>6.2343198487152087E-3</c:v>
                </c:pt>
                <c:pt idx="76">
                  <c:v>5.9766865096595725E-3</c:v>
                </c:pt>
                <c:pt idx="77">
                  <c:v>6.3509361466474231E-3</c:v>
                </c:pt>
                <c:pt idx="78">
                  <c:v>6.1413054374482856E-3</c:v>
                </c:pt>
                <c:pt idx="79">
                  <c:v>6.3712568232982911E-3</c:v>
                </c:pt>
                <c:pt idx="80">
                  <c:v>6.3238734398476755E-3</c:v>
                </c:pt>
                <c:pt idx="81">
                  <c:v>6.3274287144559462E-3</c:v>
                </c:pt>
                <c:pt idx="82">
                  <c:v>6.7949737540577773E-3</c:v>
                </c:pt>
                <c:pt idx="83">
                  <c:v>6.6583724974014031E-3</c:v>
                </c:pt>
                <c:pt idx="84">
                  <c:v>6.832606139691241E-3</c:v>
                </c:pt>
                <c:pt idx="85">
                  <c:v>6.7162719666637814E-3</c:v>
                </c:pt>
                <c:pt idx="86">
                  <c:v>6.9724839221920179E-3</c:v>
                </c:pt>
                <c:pt idx="87">
                  <c:v>6.8718200948816796E-3</c:v>
                </c:pt>
                <c:pt idx="88">
                  <c:v>7.1249755785497519E-3</c:v>
                </c:pt>
                <c:pt idx="89">
                  <c:v>6.9191131475315939E-3</c:v>
                </c:pt>
                <c:pt idx="90">
                  <c:v>7.1045983439975823E-3</c:v>
                </c:pt>
                <c:pt idx="91">
                  <c:v>6.9766420515212256E-3</c:v>
                </c:pt>
                <c:pt idx="92">
                  <c:v>7.0363257492026925E-3</c:v>
                </c:pt>
                <c:pt idx="93">
                  <c:v>7.1210514723246306E-3</c:v>
                </c:pt>
                <c:pt idx="94">
                  <c:v>7.1779950985140176E-3</c:v>
                </c:pt>
                <c:pt idx="95">
                  <c:v>7.0070179302966417E-3</c:v>
                </c:pt>
                <c:pt idx="96">
                  <c:v>7.2634236130401479E-3</c:v>
                </c:pt>
                <c:pt idx="97">
                  <c:v>7.2456372912202451E-3</c:v>
                </c:pt>
                <c:pt idx="98">
                  <c:v>7.3860611084273957E-3</c:v>
                </c:pt>
                <c:pt idx="99">
                  <c:v>7.4817256784836554E-3</c:v>
                </c:pt>
                <c:pt idx="100">
                  <c:v>7.4561697771426232E-3</c:v>
                </c:pt>
                <c:pt idx="101">
                  <c:v>7.4750052630552467E-3</c:v>
                </c:pt>
                <c:pt idx="102">
                  <c:v>7.363679407414103E-3</c:v>
                </c:pt>
                <c:pt idx="103">
                  <c:v>7.337596356189675E-3</c:v>
                </c:pt>
                <c:pt idx="104">
                  <c:v>7.6725883300416652E-3</c:v>
                </c:pt>
                <c:pt idx="105">
                  <c:v>7.75496574216754E-3</c:v>
                </c:pt>
                <c:pt idx="106">
                  <c:v>7.6543075040359709E-3</c:v>
                </c:pt>
                <c:pt idx="107">
                  <c:v>7.6102343582510664E-3</c:v>
                </c:pt>
                <c:pt idx="108">
                  <c:v>7.7021257608747484E-3</c:v>
                </c:pt>
                <c:pt idx="109">
                  <c:v>7.615332443987476E-3</c:v>
                </c:pt>
                <c:pt idx="110">
                  <c:v>7.8431628558182226E-3</c:v>
                </c:pt>
                <c:pt idx="111">
                  <c:v>7.7478310420786844E-3</c:v>
                </c:pt>
                <c:pt idx="112">
                  <c:v>7.9002512493768964E-3</c:v>
                </c:pt>
                <c:pt idx="113">
                  <c:v>7.8610958964424812E-3</c:v>
                </c:pt>
                <c:pt idx="114">
                  <c:v>7.9774414918305364E-3</c:v>
                </c:pt>
                <c:pt idx="115">
                  <c:v>7.8318913395259079E-3</c:v>
                </c:pt>
                <c:pt idx="116">
                  <c:v>8.1860654805254139E-3</c:v>
                </c:pt>
                <c:pt idx="117">
                  <c:v>7.9563476566492652E-3</c:v>
                </c:pt>
                <c:pt idx="118">
                  <c:v>8.0695213506631752E-3</c:v>
                </c:pt>
                <c:pt idx="119">
                  <c:v>8.1068753988734598E-3</c:v>
                </c:pt>
                <c:pt idx="120">
                  <c:v>8.0231284160953743E-3</c:v>
                </c:pt>
                <c:pt idx="121">
                  <c:v>8.2037421737965622E-3</c:v>
                </c:pt>
                <c:pt idx="122">
                  <c:v>8.2875326313673683E-3</c:v>
                </c:pt>
                <c:pt idx="123">
                  <c:v>8.281044793079291E-3</c:v>
                </c:pt>
                <c:pt idx="124">
                  <c:v>8.4458329779154365E-3</c:v>
                </c:pt>
                <c:pt idx="125">
                  <c:v>8.4984237945306667E-3</c:v>
                </c:pt>
                <c:pt idx="126">
                  <c:v>8.4135393639717775E-3</c:v>
                </c:pt>
                <c:pt idx="127">
                  <c:v>8.4121679303337232E-3</c:v>
                </c:pt>
                <c:pt idx="128">
                  <c:v>8.37913336467269E-3</c:v>
                </c:pt>
                <c:pt idx="129">
                  <c:v>8.585577963159929E-3</c:v>
                </c:pt>
                <c:pt idx="130">
                  <c:v>8.4843213382577963E-3</c:v>
                </c:pt>
                <c:pt idx="131">
                  <c:v>8.696816913209178E-3</c:v>
                </c:pt>
                <c:pt idx="132">
                  <c:v>8.5852991478902029E-3</c:v>
                </c:pt>
                <c:pt idx="133">
                  <c:v>8.488057695622284E-3</c:v>
                </c:pt>
                <c:pt idx="134">
                  <c:v>8.5198142506900422E-3</c:v>
                </c:pt>
                <c:pt idx="135">
                  <c:v>8.5815284542631928E-3</c:v>
                </c:pt>
                <c:pt idx="136">
                  <c:v>8.5700337950758241E-3</c:v>
                </c:pt>
                <c:pt idx="137">
                  <c:v>8.6263663132615277E-3</c:v>
                </c:pt>
                <c:pt idx="138">
                  <c:v>8.6497825355080354E-3</c:v>
                </c:pt>
                <c:pt idx="139">
                  <c:v>8.3258101450591621E-3</c:v>
                </c:pt>
                <c:pt idx="140">
                  <c:v>8.2930845932045853E-3</c:v>
                </c:pt>
                <c:pt idx="141">
                  <c:v>8.5119868738386412E-3</c:v>
                </c:pt>
                <c:pt idx="142">
                  <c:v>8.4776266245164614E-3</c:v>
                </c:pt>
                <c:pt idx="143">
                  <c:v>8.5450922787092039E-3</c:v>
                </c:pt>
                <c:pt idx="144">
                  <c:v>8.5818024087014489E-3</c:v>
                </c:pt>
                <c:pt idx="145">
                  <c:v>8.2708162182521562E-3</c:v>
                </c:pt>
                <c:pt idx="146">
                  <c:v>8.1787081448890554E-3</c:v>
                </c:pt>
                <c:pt idx="147">
                  <c:v>8.3486929717274967E-3</c:v>
                </c:pt>
                <c:pt idx="148">
                  <c:v>8.1614323555789983E-3</c:v>
                </c:pt>
                <c:pt idx="149">
                  <c:v>8.2064998424047492E-3</c:v>
                </c:pt>
                <c:pt idx="150">
                  <c:v>8.3487675096578871E-3</c:v>
                </c:pt>
                <c:pt idx="151">
                  <c:v>7.8388368621330785E-3</c:v>
                </c:pt>
                <c:pt idx="152">
                  <c:v>7.8230381821131727E-3</c:v>
                </c:pt>
                <c:pt idx="153">
                  <c:v>7.7198020961125732E-3</c:v>
                </c:pt>
                <c:pt idx="154">
                  <c:v>7.8015389856947439E-3</c:v>
                </c:pt>
                <c:pt idx="155">
                  <c:v>7.7266790229426046E-3</c:v>
                </c:pt>
                <c:pt idx="156">
                  <c:v>7.8674791229121372E-3</c:v>
                </c:pt>
                <c:pt idx="157">
                  <c:v>7.4171230402024354E-3</c:v>
                </c:pt>
                <c:pt idx="158">
                  <c:v>7.1666978340783685E-3</c:v>
                </c:pt>
                <c:pt idx="159">
                  <c:v>7.0870835134258297E-3</c:v>
                </c:pt>
                <c:pt idx="160">
                  <c:v>7.1032355601116995E-3</c:v>
                </c:pt>
                <c:pt idx="161">
                  <c:v>7.2179774387355093E-3</c:v>
                </c:pt>
                <c:pt idx="162">
                  <c:v>7.2262574802174611E-3</c:v>
                </c:pt>
                <c:pt idx="163">
                  <c:v>6.8934703811842184E-3</c:v>
                </c:pt>
                <c:pt idx="164">
                  <c:v>6.7169895108739842E-3</c:v>
                </c:pt>
                <c:pt idx="165">
                  <c:v>6.6720287942686213E-3</c:v>
                </c:pt>
                <c:pt idx="166">
                  <c:v>6.7536302041093389E-3</c:v>
                </c:pt>
                <c:pt idx="167">
                  <c:v>7.0112022092822411E-3</c:v>
                </c:pt>
                <c:pt idx="168">
                  <c:v>6.8598047732832375E-3</c:v>
                </c:pt>
                <c:pt idx="169">
                  <c:v>6.6173164902062183E-3</c:v>
                </c:pt>
                <c:pt idx="170">
                  <c:v>6.3988294758099166E-3</c:v>
                </c:pt>
                <c:pt idx="171">
                  <c:v>6.408758882347391E-3</c:v>
                </c:pt>
                <c:pt idx="172">
                  <c:v>6.3095998064449984E-3</c:v>
                </c:pt>
                <c:pt idx="173">
                  <c:v>6.5806234696734692E-3</c:v>
                </c:pt>
                <c:pt idx="174">
                  <c:v>6.4761443296337418E-3</c:v>
                </c:pt>
                <c:pt idx="175">
                  <c:v>6.1410775310020956E-3</c:v>
                </c:pt>
                <c:pt idx="176">
                  <c:v>5.8608962744253652E-3</c:v>
                </c:pt>
                <c:pt idx="177">
                  <c:v>5.9535604063953263E-3</c:v>
                </c:pt>
                <c:pt idx="178">
                  <c:v>5.7843498905625563E-3</c:v>
                </c:pt>
                <c:pt idx="179">
                  <c:v>5.7534046262995185E-3</c:v>
                </c:pt>
                <c:pt idx="180">
                  <c:v>5.7754963288450516E-3</c:v>
                </c:pt>
                <c:pt idx="181">
                  <c:v>5.4629338735197033E-3</c:v>
                </c:pt>
                <c:pt idx="182">
                  <c:v>5.1943311397618826E-3</c:v>
                </c:pt>
                <c:pt idx="183">
                  <c:v>5.3489728768466209E-3</c:v>
                </c:pt>
                <c:pt idx="184">
                  <c:v>5.2637246432880244E-3</c:v>
                </c:pt>
                <c:pt idx="185">
                  <c:v>5.49335050260185E-3</c:v>
                </c:pt>
                <c:pt idx="186">
                  <c:v>5.3318757558950668E-3</c:v>
                </c:pt>
                <c:pt idx="187">
                  <c:v>5.1957925426429569E-3</c:v>
                </c:pt>
                <c:pt idx="188">
                  <c:v>5.1302196515733778E-3</c:v>
                </c:pt>
                <c:pt idx="189">
                  <c:v>4.7929427885877217E-3</c:v>
                </c:pt>
                <c:pt idx="190">
                  <c:v>5.0360295760518651E-3</c:v>
                </c:pt>
                <c:pt idx="191">
                  <c:v>5.0280814819884286E-3</c:v>
                </c:pt>
                <c:pt idx="192">
                  <c:v>4.9370812096789837E-3</c:v>
                </c:pt>
                <c:pt idx="193">
                  <c:v>4.4866480087185851E-3</c:v>
                </c:pt>
                <c:pt idx="194">
                  <c:v>4.3484043020043887E-3</c:v>
                </c:pt>
                <c:pt idx="195">
                  <c:v>4.1861121281205971E-3</c:v>
                </c:pt>
                <c:pt idx="196">
                  <c:v>4.2732883046376858E-3</c:v>
                </c:pt>
                <c:pt idx="197">
                  <c:v>4.3752185164395172E-3</c:v>
                </c:pt>
                <c:pt idx="198">
                  <c:v>4.3805408399223188E-3</c:v>
                </c:pt>
                <c:pt idx="199">
                  <c:v>3.8709719926060442E-3</c:v>
                </c:pt>
                <c:pt idx="200">
                  <c:v>3.7926913897408398E-3</c:v>
                </c:pt>
                <c:pt idx="201">
                  <c:v>3.7749412336493164E-3</c:v>
                </c:pt>
                <c:pt idx="202">
                  <c:v>3.6696631948962581E-3</c:v>
                </c:pt>
                <c:pt idx="203">
                  <c:v>3.680747582465835E-3</c:v>
                </c:pt>
                <c:pt idx="204">
                  <c:v>3.5949234002112971E-3</c:v>
                </c:pt>
                <c:pt idx="205">
                  <c:v>3.8276201987084229E-3</c:v>
                </c:pt>
                <c:pt idx="206">
                  <c:v>3.6537073299570686E-3</c:v>
                </c:pt>
                <c:pt idx="207">
                  <c:v>3.3432557399457417E-3</c:v>
                </c:pt>
                <c:pt idx="208">
                  <c:v>3.1741754515320917E-3</c:v>
                </c:pt>
                <c:pt idx="209">
                  <c:v>3.2186036198317081E-3</c:v>
                </c:pt>
                <c:pt idx="210">
                  <c:v>3.2305441374636777E-3</c:v>
                </c:pt>
                <c:pt idx="211">
                  <c:v>3.3762896738902216E-3</c:v>
                </c:pt>
                <c:pt idx="212">
                  <c:v>3.3455032886909358E-3</c:v>
                </c:pt>
                <c:pt idx="213">
                  <c:v>3.1805668849025056E-3</c:v>
                </c:pt>
                <c:pt idx="214">
                  <c:v>3.153219477775018E-3</c:v>
                </c:pt>
                <c:pt idx="215">
                  <c:v>2.7805969335211035E-3</c:v>
                </c:pt>
                <c:pt idx="216">
                  <c:v>2.876718097715105E-3</c:v>
                </c:pt>
                <c:pt idx="217">
                  <c:v>2.9715266308060623E-3</c:v>
                </c:pt>
                <c:pt idx="218">
                  <c:v>3.0129128400970453E-3</c:v>
                </c:pt>
                <c:pt idx="219">
                  <c:v>2.9958316731587211E-3</c:v>
                </c:pt>
                <c:pt idx="220">
                  <c:v>2.3808466605582035E-3</c:v>
                </c:pt>
                <c:pt idx="221">
                  <c:v>2.4128251004509218E-3</c:v>
                </c:pt>
                <c:pt idx="222">
                  <c:v>2.4426243248629794E-3</c:v>
                </c:pt>
                <c:pt idx="223">
                  <c:v>2.4391705457515707E-3</c:v>
                </c:pt>
                <c:pt idx="224">
                  <c:v>2.3242472437768604E-3</c:v>
                </c:pt>
                <c:pt idx="225">
                  <c:v>2.4497842157284646E-3</c:v>
                </c:pt>
                <c:pt idx="226">
                  <c:v>2.4251037464376392E-3</c:v>
                </c:pt>
                <c:pt idx="227">
                  <c:v>2.1795252837055199E-3</c:v>
                </c:pt>
                <c:pt idx="228">
                  <c:v>2.1343955480176875E-3</c:v>
                </c:pt>
                <c:pt idx="229">
                  <c:v>2.2494262562288729E-3</c:v>
                </c:pt>
                <c:pt idx="230">
                  <c:v>2.0389328460720352E-3</c:v>
                </c:pt>
                <c:pt idx="231">
                  <c:v>2.0819623073875431E-3</c:v>
                </c:pt>
                <c:pt idx="232">
                  <c:v>2.0851780698788159E-3</c:v>
                </c:pt>
                <c:pt idx="233">
                  <c:v>1.974955692872878E-3</c:v>
                </c:pt>
                <c:pt idx="234">
                  <c:v>1.8386203157658748E-3</c:v>
                </c:pt>
                <c:pt idx="235">
                  <c:v>1.986713820411959E-3</c:v>
                </c:pt>
                <c:pt idx="236">
                  <c:v>1.7821322509748835E-3</c:v>
                </c:pt>
                <c:pt idx="237">
                  <c:v>2.0159605331373886E-3</c:v>
                </c:pt>
                <c:pt idx="238">
                  <c:v>1.7631934122885264E-3</c:v>
                </c:pt>
                <c:pt idx="239">
                  <c:v>1.8411289637625269E-3</c:v>
                </c:pt>
                <c:pt idx="240">
                  <c:v>1.9746525048365132E-3</c:v>
                </c:pt>
                <c:pt idx="241">
                  <c:v>1.6346656527739228E-3</c:v>
                </c:pt>
                <c:pt idx="242">
                  <c:v>1.6576398744311217E-3</c:v>
                </c:pt>
                <c:pt idx="243">
                  <c:v>1.4979902569217905E-3</c:v>
                </c:pt>
                <c:pt idx="244">
                  <c:v>1.4775476516769943E-3</c:v>
                </c:pt>
                <c:pt idx="245">
                  <c:v>1.5250010148241473E-3</c:v>
                </c:pt>
                <c:pt idx="246">
                  <c:v>1.4803912957642054E-3</c:v>
                </c:pt>
                <c:pt idx="247">
                  <c:v>1.6341715843499747E-3</c:v>
                </c:pt>
                <c:pt idx="248">
                  <c:v>1.3659767687223224E-3</c:v>
                </c:pt>
                <c:pt idx="249">
                  <c:v>1.2970618282993674E-3</c:v>
                </c:pt>
                <c:pt idx="250">
                  <c:v>1.2728079052939771E-3</c:v>
                </c:pt>
                <c:pt idx="251">
                  <c:v>1.2801685039212825E-3</c:v>
                </c:pt>
                <c:pt idx="252">
                  <c:v>1.3212080948243202E-3</c:v>
                </c:pt>
                <c:pt idx="253">
                  <c:v>1.3346533048864747E-3</c:v>
                </c:pt>
                <c:pt idx="254">
                  <c:v>1.3688143668284286E-3</c:v>
                </c:pt>
                <c:pt idx="255">
                  <c:v>1.1937235124638002E-3</c:v>
                </c:pt>
                <c:pt idx="256">
                  <c:v>1.1588325710873535E-3</c:v>
                </c:pt>
                <c:pt idx="257">
                  <c:v>1.1539801102414015E-3</c:v>
                </c:pt>
                <c:pt idx="258">
                  <c:v>1.0964790195855125E-3</c:v>
                </c:pt>
                <c:pt idx="259">
                  <c:v>1.0475606646217948E-3</c:v>
                </c:pt>
                <c:pt idx="260">
                  <c:v>1.1476024251038898E-3</c:v>
                </c:pt>
                <c:pt idx="261">
                  <c:v>1.1520166596237793E-3</c:v>
                </c:pt>
                <c:pt idx="262">
                  <c:v>1.0370631071016153E-3</c:v>
                </c:pt>
                <c:pt idx="263">
                  <c:v>1.0530944688138236E-3</c:v>
                </c:pt>
                <c:pt idx="264">
                  <c:v>1.0085793127602672E-3</c:v>
                </c:pt>
                <c:pt idx="265">
                  <c:v>1.0532345670959413E-3</c:v>
                </c:pt>
                <c:pt idx="266">
                  <c:v>1.0203970114213432E-3</c:v>
                </c:pt>
                <c:pt idx="267">
                  <c:v>1.0408533191032612E-3</c:v>
                </c:pt>
                <c:pt idx="268">
                  <c:v>1.0411813889522423E-3</c:v>
                </c:pt>
                <c:pt idx="269">
                  <c:v>1.0527873146971632E-3</c:v>
                </c:pt>
                <c:pt idx="270">
                  <c:v>9.5833921505536447E-4</c:v>
                </c:pt>
                <c:pt idx="271">
                  <c:v>9.7672084033497471E-4</c:v>
                </c:pt>
                <c:pt idx="272">
                  <c:v>9.1339790594025612E-4</c:v>
                </c:pt>
                <c:pt idx="273">
                  <c:v>9.2586479438581005E-4</c:v>
                </c:pt>
                <c:pt idx="274">
                  <c:v>9.6569180106548583E-4</c:v>
                </c:pt>
                <c:pt idx="275">
                  <c:v>1.0130172106157887E-3</c:v>
                </c:pt>
                <c:pt idx="276">
                  <c:v>8.9944849576596296E-4</c:v>
                </c:pt>
                <c:pt idx="277">
                  <c:v>8.7517105624020986E-4</c:v>
                </c:pt>
                <c:pt idx="278">
                  <c:v>8.1447353150850986E-4</c:v>
                </c:pt>
                <c:pt idx="279">
                  <c:v>8.7314952063754852E-4</c:v>
                </c:pt>
                <c:pt idx="280">
                  <c:v>9.1159853480243802E-4</c:v>
                </c:pt>
                <c:pt idx="281">
                  <c:v>9.3929693801880559E-4</c:v>
                </c:pt>
                <c:pt idx="282">
                  <c:v>9.3633486644711245E-4</c:v>
                </c:pt>
                <c:pt idx="283">
                  <c:v>9.1506745932453152E-4</c:v>
                </c:pt>
                <c:pt idx="284">
                  <c:v>9.6920482165676258E-4</c:v>
                </c:pt>
                <c:pt idx="285">
                  <c:v>9.3095172711760003E-4</c:v>
                </c:pt>
                <c:pt idx="286">
                  <c:v>9.2999675519832314E-4</c:v>
                </c:pt>
                <c:pt idx="287">
                  <c:v>8.8772050380015583E-4</c:v>
                </c:pt>
                <c:pt idx="288">
                  <c:v>9.8168966459315546E-4</c:v>
                </c:pt>
                <c:pt idx="289">
                  <c:v>9.3415302231181024E-4</c:v>
                </c:pt>
                <c:pt idx="290">
                  <c:v>8.8145631911304792E-4</c:v>
                </c:pt>
                <c:pt idx="291">
                  <c:v>8.2562798332450841E-4</c:v>
                </c:pt>
                <c:pt idx="292">
                  <c:v>8.2333348584228327E-4</c:v>
                </c:pt>
                <c:pt idx="293">
                  <c:v>8.3001837809060989E-4</c:v>
                </c:pt>
                <c:pt idx="294">
                  <c:v>8.3598046293436115E-4</c:v>
                </c:pt>
                <c:pt idx="295">
                  <c:v>7.9246765759000614E-4</c:v>
                </c:pt>
                <c:pt idx="296">
                  <c:v>7.4727805947745962E-4</c:v>
                </c:pt>
                <c:pt idx="297">
                  <c:v>7.4023906397410603E-4</c:v>
                </c:pt>
                <c:pt idx="298">
                  <c:v>7.9349873242880967E-4</c:v>
                </c:pt>
                <c:pt idx="299">
                  <c:v>7.9010834918989963E-4</c:v>
                </c:pt>
                <c:pt idx="300">
                  <c:v>8.0258409697882998E-4</c:v>
                </c:pt>
                <c:pt idx="301">
                  <c:v>8.7215406954042906E-4</c:v>
                </c:pt>
                <c:pt idx="302">
                  <c:v>8.7165490438878936E-4</c:v>
                </c:pt>
                <c:pt idx="303">
                  <c:v>9.3796052713077279E-4</c:v>
                </c:pt>
                <c:pt idx="304">
                  <c:v>8.9084580473654652E-4</c:v>
                </c:pt>
                <c:pt idx="305">
                  <c:v>8.4132706305278338E-4</c:v>
                </c:pt>
                <c:pt idx="306">
                  <c:v>8.3669123160554114E-4</c:v>
                </c:pt>
                <c:pt idx="307">
                  <c:v>8.4214113285597083E-4</c:v>
                </c:pt>
                <c:pt idx="308">
                  <c:v>8.3952956153715357E-4</c:v>
                </c:pt>
                <c:pt idx="309">
                  <c:v>8.4367875804872703E-4</c:v>
                </c:pt>
                <c:pt idx="310">
                  <c:v>9.2698207571902135E-4</c:v>
                </c:pt>
                <c:pt idx="311">
                  <c:v>8.241146384947752E-4</c:v>
                </c:pt>
                <c:pt idx="312">
                  <c:v>8.356474473693252E-4</c:v>
                </c:pt>
                <c:pt idx="313">
                  <c:v>8.1095601517443174E-4</c:v>
                </c:pt>
                <c:pt idx="314">
                  <c:v>8.0437330026110942E-4</c:v>
                </c:pt>
                <c:pt idx="315">
                  <c:v>8.8708209236471221E-4</c:v>
                </c:pt>
                <c:pt idx="316">
                  <c:v>9.0227459775832678E-4</c:v>
                </c:pt>
                <c:pt idx="317">
                  <c:v>8.8589623210560779E-4</c:v>
                </c:pt>
                <c:pt idx="318">
                  <c:v>8.2856393155198349E-4</c:v>
                </c:pt>
                <c:pt idx="319">
                  <c:v>7.9326098551319997E-4</c:v>
                </c:pt>
                <c:pt idx="320">
                  <c:v>8.0242865427109314E-4</c:v>
                </c:pt>
                <c:pt idx="321">
                  <c:v>7.8963144080373992E-4</c:v>
                </c:pt>
                <c:pt idx="322">
                  <c:v>8.8530014619314916E-4</c:v>
                </c:pt>
                <c:pt idx="323">
                  <c:v>9.6370407891241167E-4</c:v>
                </c:pt>
                <c:pt idx="324">
                  <c:v>9.1075393708320144E-4</c:v>
                </c:pt>
                <c:pt idx="325">
                  <c:v>8.6868604821356229E-4</c:v>
                </c:pt>
                <c:pt idx="326">
                  <c:v>9.3398834524646007E-4</c:v>
                </c:pt>
                <c:pt idx="327">
                  <c:v>8.1849300404815515E-4</c:v>
                </c:pt>
                <c:pt idx="328">
                  <c:v>8.8802389424248241E-4</c:v>
                </c:pt>
                <c:pt idx="329">
                  <c:v>8.8230201518446063E-4</c:v>
                </c:pt>
                <c:pt idx="330">
                  <c:v>8.6349458425275655E-4</c:v>
                </c:pt>
                <c:pt idx="331">
                  <c:v>8.4441236354015393E-4</c:v>
                </c:pt>
                <c:pt idx="332">
                  <c:v>4.4788958275584248E-4</c:v>
                </c:pt>
                <c:pt idx="333">
                  <c:v>5.1364368181497941E-4</c:v>
                </c:pt>
                <c:pt idx="334">
                  <c:v>4.5930642642571308E-4</c:v>
                </c:pt>
                <c:pt idx="335">
                  <c:v>4.8248702518925322E-4</c:v>
                </c:pt>
                <c:pt idx="336">
                  <c:v>6.8044186965482466E-4</c:v>
                </c:pt>
                <c:pt idx="337">
                  <c:v>7.2245134113620515E-4</c:v>
                </c:pt>
                <c:pt idx="338">
                  <c:v>8.648878083047563E-4</c:v>
                </c:pt>
                <c:pt idx="339">
                  <c:v>8.6484120637911647E-4</c:v>
                </c:pt>
                <c:pt idx="340">
                  <c:v>9.6679891034582546E-4</c:v>
                </c:pt>
                <c:pt idx="341">
                  <c:v>9.8052073504764311E-4</c:v>
                </c:pt>
                <c:pt idx="342">
                  <c:v>9.9807956025400445E-4</c:v>
                </c:pt>
                <c:pt idx="343">
                  <c:v>9.5315106742146181E-4</c:v>
                </c:pt>
                <c:pt idx="344">
                  <c:v>1.1099596741934602E-3</c:v>
                </c:pt>
                <c:pt idx="345">
                  <c:v>1.046273833760312E-3</c:v>
                </c:pt>
                <c:pt idx="346">
                  <c:v>1.0819288109429643E-3</c:v>
                </c:pt>
                <c:pt idx="347">
                  <c:v>1.0017479281736535E-3</c:v>
                </c:pt>
                <c:pt idx="348">
                  <c:v>1.0773452549087113E-3</c:v>
                </c:pt>
                <c:pt idx="349">
                  <c:v>1.078380455630232E-3</c:v>
                </c:pt>
                <c:pt idx="350">
                  <c:v>1.1189995332448713E-3</c:v>
                </c:pt>
                <c:pt idx="351">
                  <c:v>1.1599962024642389E-3</c:v>
                </c:pt>
                <c:pt idx="352">
                  <c:v>1.2242015109386484E-3</c:v>
                </c:pt>
                <c:pt idx="353">
                  <c:v>1.0077856561283235E-3</c:v>
                </c:pt>
                <c:pt idx="354">
                  <c:v>1.1135846444625338E-3</c:v>
                </c:pt>
                <c:pt idx="355">
                  <c:v>1.0831067596939791E-3</c:v>
                </c:pt>
                <c:pt idx="356">
                  <c:v>1.2021417883578515E-3</c:v>
                </c:pt>
                <c:pt idx="357">
                  <c:v>1.0815534392479996E-3</c:v>
                </c:pt>
                <c:pt idx="358">
                  <c:v>1.4571852883457116E-3</c:v>
                </c:pt>
                <c:pt idx="359">
                  <c:v>1.3376228599506041E-3</c:v>
                </c:pt>
                <c:pt idx="360">
                  <c:v>1.1081944105973888E-3</c:v>
                </c:pt>
                <c:pt idx="361">
                  <c:v>1.2675232991772312E-3</c:v>
                </c:pt>
                <c:pt idx="362">
                  <c:v>1.2254966336947431E-3</c:v>
                </c:pt>
                <c:pt idx="363">
                  <c:v>1.306260568267096E-3</c:v>
                </c:pt>
                <c:pt idx="364">
                  <c:v>1.3303335534407424E-3</c:v>
                </c:pt>
                <c:pt idx="365">
                  <c:v>1.6010997186892784E-3</c:v>
                </c:pt>
                <c:pt idx="366">
                  <c:v>1.387811835900483E-3</c:v>
                </c:pt>
                <c:pt idx="367">
                  <c:v>1.2392393530695849E-3</c:v>
                </c:pt>
                <c:pt idx="368">
                  <c:v>1.5170147822164606E-3</c:v>
                </c:pt>
                <c:pt idx="369">
                  <c:v>1.4674001645848874E-3</c:v>
                </c:pt>
                <c:pt idx="370">
                  <c:v>1.3756870122739033E-3</c:v>
                </c:pt>
                <c:pt idx="371">
                  <c:v>1.7639125358249379E-3</c:v>
                </c:pt>
                <c:pt idx="372">
                  <c:v>1.785186770540978E-3</c:v>
                </c:pt>
                <c:pt idx="373">
                  <c:v>2.1356957167585015E-3</c:v>
                </c:pt>
                <c:pt idx="374">
                  <c:v>1.5393499832086668E-3</c:v>
                </c:pt>
                <c:pt idx="375">
                  <c:v>1.6318611910762259E-3</c:v>
                </c:pt>
                <c:pt idx="376">
                  <c:v>1.7212812936023756E-3</c:v>
                </c:pt>
                <c:pt idx="377">
                  <c:v>1.9727774965975844E-3</c:v>
                </c:pt>
                <c:pt idx="378">
                  <c:v>1.8031749042691277E-3</c:v>
                </c:pt>
                <c:pt idx="379">
                  <c:v>1.8889280893478507E-3</c:v>
                </c:pt>
                <c:pt idx="380">
                  <c:v>2.1702794834538423E-3</c:v>
                </c:pt>
                <c:pt idx="381">
                  <c:v>1.7090853159556446E-3</c:v>
                </c:pt>
                <c:pt idx="382">
                  <c:v>1.6988303595782714E-3</c:v>
                </c:pt>
                <c:pt idx="383">
                  <c:v>2.8313800877015796E-3</c:v>
                </c:pt>
                <c:pt idx="384">
                  <c:v>2.2637759957663873E-3</c:v>
                </c:pt>
                <c:pt idx="385">
                  <c:v>2.6195671954151885E-3</c:v>
                </c:pt>
                <c:pt idx="386">
                  <c:v>2.6258655881708443E-3</c:v>
                </c:pt>
                <c:pt idx="387">
                  <c:v>3.1386492379454345E-3</c:v>
                </c:pt>
                <c:pt idx="388">
                  <c:v>1.9354729908722616E-3</c:v>
                </c:pt>
                <c:pt idx="389">
                  <c:v>1.9699644403310878E-3</c:v>
                </c:pt>
                <c:pt idx="390">
                  <c:v>1.7054160229797979E-3</c:v>
                </c:pt>
                <c:pt idx="391">
                  <c:v>2.1524730123224606E-3</c:v>
                </c:pt>
                <c:pt idx="392">
                  <c:v>3.0895231648443502E-3</c:v>
                </c:pt>
                <c:pt idx="393">
                  <c:v>2.5865571327658319E-3</c:v>
                </c:pt>
                <c:pt idx="394">
                  <c:v>2.7490079066685626E-3</c:v>
                </c:pt>
                <c:pt idx="395">
                  <c:v>1.8806186958608066E-3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3F-4496-8DB5-D61EC6CB867E}"/>
            </c:ext>
          </c:extLst>
        </c:ser>
        <c:ser>
          <c:idx val="1"/>
          <c:order val="1"/>
          <c:tx>
            <c:v>LM875B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HPTG1!$F$952:$F$1347</c:f>
              <c:numCache>
                <c:formatCode>General</c:formatCode>
                <c:ptCount val="396"/>
                <c:pt idx="0">
                  <c:v>-2.7685599327086998</c:v>
                </c:pt>
                <c:pt idx="1">
                  <c:v>-2.6906657218932999</c:v>
                </c:pt>
                <c:pt idx="2">
                  <c:v>-2.6906657218932999</c:v>
                </c:pt>
                <c:pt idx="3">
                  <c:v>-2.7570867538452002</c:v>
                </c:pt>
                <c:pt idx="4">
                  <c:v>-2.6178879737853999</c:v>
                </c:pt>
                <c:pt idx="5">
                  <c:v>-2.5759463310242001</c:v>
                </c:pt>
                <c:pt idx="6">
                  <c:v>-2.6934685707092001</c:v>
                </c:pt>
                <c:pt idx="7">
                  <c:v>-2.6934685707092001</c:v>
                </c:pt>
                <c:pt idx="8">
                  <c:v>-2.6083507537842001</c:v>
                </c:pt>
                <c:pt idx="9">
                  <c:v>-2.6083507537842001</c:v>
                </c:pt>
                <c:pt idx="10">
                  <c:v>-2.5363402366638002</c:v>
                </c:pt>
                <c:pt idx="11">
                  <c:v>-2.4786005020142001</c:v>
                </c:pt>
                <c:pt idx="12">
                  <c:v>-2.4757442474364999</c:v>
                </c:pt>
                <c:pt idx="13">
                  <c:v>-2.6030650138854998</c:v>
                </c:pt>
                <c:pt idx="14">
                  <c:v>-2.5826106071471999</c:v>
                </c:pt>
                <c:pt idx="15">
                  <c:v>-2.3969535827636999</c:v>
                </c:pt>
                <c:pt idx="16">
                  <c:v>-2.4464755058289001</c:v>
                </c:pt>
                <c:pt idx="17">
                  <c:v>-2.39919090271</c:v>
                </c:pt>
                <c:pt idx="18">
                  <c:v>-2.3934392929077002</c:v>
                </c:pt>
                <c:pt idx="19">
                  <c:v>-2.5446968078613001</c:v>
                </c:pt>
                <c:pt idx="20">
                  <c:v>-2.6223530769347998</c:v>
                </c:pt>
                <c:pt idx="21">
                  <c:v>-2.4824805259704998</c:v>
                </c:pt>
                <c:pt idx="22">
                  <c:v>-2.4099149703978999</c:v>
                </c:pt>
                <c:pt idx="23">
                  <c:v>-2.3076939582825</c:v>
                </c:pt>
                <c:pt idx="24">
                  <c:v>-2.3743238449096999</c:v>
                </c:pt>
                <c:pt idx="25">
                  <c:v>-2.2161488533020002</c:v>
                </c:pt>
                <c:pt idx="26">
                  <c:v>-2.5255637168884002</c:v>
                </c:pt>
                <c:pt idx="27">
                  <c:v>-2.4228520393371999</c:v>
                </c:pt>
                <c:pt idx="28">
                  <c:v>-2.3542771339417001</c:v>
                </c:pt>
                <c:pt idx="29">
                  <c:v>-2.2526140213013002</c:v>
                </c:pt>
                <c:pt idx="30">
                  <c:v>-2.2357687950134002</c:v>
                </c:pt>
                <c:pt idx="31">
                  <c:v>-2.1563806533813001</c:v>
                </c:pt>
                <c:pt idx="32">
                  <c:v>-2.1594491004943999</c:v>
                </c:pt>
                <c:pt idx="33">
                  <c:v>-2.2826037406921</c:v>
                </c:pt>
                <c:pt idx="34">
                  <c:v>-2.1061415672302002</c:v>
                </c:pt>
                <c:pt idx="35">
                  <c:v>-2.1718225479125999</c:v>
                </c:pt>
                <c:pt idx="36">
                  <c:v>-2.1803801059722998</c:v>
                </c:pt>
                <c:pt idx="37">
                  <c:v>-2.0936284065246999</c:v>
                </c:pt>
                <c:pt idx="38">
                  <c:v>-1.9966111183166999</c:v>
                </c:pt>
                <c:pt idx="39">
                  <c:v>-1.9247267246246</c:v>
                </c:pt>
                <c:pt idx="40">
                  <c:v>-2.2133114337921</c:v>
                </c:pt>
                <c:pt idx="41">
                  <c:v>-2.1112194061278999</c:v>
                </c:pt>
                <c:pt idx="42">
                  <c:v>-2.0883915424346999</c:v>
                </c:pt>
                <c:pt idx="43">
                  <c:v>-1.9636385440826001</c:v>
                </c:pt>
                <c:pt idx="44">
                  <c:v>-2.0327539443970002</c:v>
                </c:pt>
                <c:pt idx="45">
                  <c:v>-2.0236382484436</c:v>
                </c:pt>
                <c:pt idx="46">
                  <c:v>-1.8970581293105999</c:v>
                </c:pt>
                <c:pt idx="47">
                  <c:v>-1.9243369102478001</c:v>
                </c:pt>
                <c:pt idx="48">
                  <c:v>-1.9095427989960001</c:v>
                </c:pt>
                <c:pt idx="49">
                  <c:v>-1.7845646142960001</c:v>
                </c:pt>
                <c:pt idx="50">
                  <c:v>-1.8588097095489999</c:v>
                </c:pt>
                <c:pt idx="51">
                  <c:v>-1.8213975429535001</c:v>
                </c:pt>
                <c:pt idx="52">
                  <c:v>-1.9193483591080001</c:v>
                </c:pt>
                <c:pt idx="53">
                  <c:v>-1.8113380670546999</c:v>
                </c:pt>
                <c:pt idx="54">
                  <c:v>-1.9536842107773</c:v>
                </c:pt>
                <c:pt idx="55">
                  <c:v>-1.8933361768723</c:v>
                </c:pt>
                <c:pt idx="56">
                  <c:v>-1.8690779209137001</c:v>
                </c:pt>
                <c:pt idx="57">
                  <c:v>-1.7089588642119999</c:v>
                </c:pt>
                <c:pt idx="58">
                  <c:v>-1.8405772447586</c:v>
                </c:pt>
                <c:pt idx="59">
                  <c:v>-1.8241339921951001</c:v>
                </c:pt>
                <c:pt idx="60">
                  <c:v>-1.7882363796234</c:v>
                </c:pt>
                <c:pt idx="61">
                  <c:v>-1.8525149822235001</c:v>
                </c:pt>
                <c:pt idx="62">
                  <c:v>-1.7339714765548999</c:v>
                </c:pt>
                <c:pt idx="63">
                  <c:v>-1.7749217748642001</c:v>
                </c:pt>
                <c:pt idx="64">
                  <c:v>-1.760280251503</c:v>
                </c:pt>
                <c:pt idx="65">
                  <c:v>-1.7092846632004</c:v>
                </c:pt>
                <c:pt idx="66">
                  <c:v>-1.6921916007996001</c:v>
                </c:pt>
                <c:pt idx="67">
                  <c:v>-1.6058866977691999</c:v>
                </c:pt>
                <c:pt idx="68">
                  <c:v>-1.7157375812530999</c:v>
                </c:pt>
                <c:pt idx="69">
                  <c:v>-1.7446565628052</c:v>
                </c:pt>
                <c:pt idx="70">
                  <c:v>-1.6532778739928999</c:v>
                </c:pt>
                <c:pt idx="71">
                  <c:v>-1.5645167827605999</c:v>
                </c:pt>
                <c:pt idx="72">
                  <c:v>-1.4392427206039</c:v>
                </c:pt>
                <c:pt idx="73">
                  <c:v>-1.5147544145584</c:v>
                </c:pt>
                <c:pt idx="74">
                  <c:v>-1.4780683517455999</c:v>
                </c:pt>
                <c:pt idx="75">
                  <c:v>-1.5505195856094001</c:v>
                </c:pt>
                <c:pt idx="76">
                  <c:v>-1.4645615816116</c:v>
                </c:pt>
                <c:pt idx="77">
                  <c:v>-1.3981491327286</c:v>
                </c:pt>
                <c:pt idx="78">
                  <c:v>-1.3759951591491999</c:v>
                </c:pt>
                <c:pt idx="79">
                  <c:v>-1.2387911081314</c:v>
                </c:pt>
                <c:pt idx="80">
                  <c:v>-1.3081896305084</c:v>
                </c:pt>
                <c:pt idx="81">
                  <c:v>-1.2066581249237001</c:v>
                </c:pt>
                <c:pt idx="82">
                  <c:v>-1.4094573259354</c:v>
                </c:pt>
                <c:pt idx="83">
                  <c:v>-1.2476725578308001</c:v>
                </c:pt>
                <c:pt idx="84">
                  <c:v>-1.1607978343964001</c:v>
                </c:pt>
                <c:pt idx="85">
                  <c:v>-1.1733179092407</c:v>
                </c:pt>
                <c:pt idx="86">
                  <c:v>-1.0183157920837</c:v>
                </c:pt>
                <c:pt idx="87">
                  <c:v>-1.1670866012573</c:v>
                </c:pt>
                <c:pt idx="88">
                  <c:v>-1.1670866012573</c:v>
                </c:pt>
                <c:pt idx="89">
                  <c:v>-1.1705174446105999</c:v>
                </c:pt>
                <c:pt idx="90">
                  <c:v>-1.1432629823685001</c:v>
                </c:pt>
                <c:pt idx="91">
                  <c:v>-0.97675842046738004</c:v>
                </c:pt>
                <c:pt idx="92">
                  <c:v>-1.0924892425537001</c:v>
                </c:pt>
                <c:pt idx="93">
                  <c:v>-1.0159409046173</c:v>
                </c:pt>
                <c:pt idx="94">
                  <c:v>-0.97686845064162997</c:v>
                </c:pt>
                <c:pt idx="95">
                  <c:v>-1.1898210048675999</c:v>
                </c:pt>
                <c:pt idx="96">
                  <c:v>-1.1854462623596</c:v>
                </c:pt>
                <c:pt idx="97">
                  <c:v>-1.1426435709</c:v>
                </c:pt>
                <c:pt idx="98">
                  <c:v>-0.95327359437943004</c:v>
                </c:pt>
                <c:pt idx="99">
                  <c:v>-0.95932513475418002</c:v>
                </c:pt>
                <c:pt idx="100">
                  <c:v>-0.93979203701018998</c:v>
                </c:pt>
                <c:pt idx="101">
                  <c:v>-0.90098720788955999</c:v>
                </c:pt>
                <c:pt idx="102">
                  <c:v>-1.0785238742828001</c:v>
                </c:pt>
                <c:pt idx="103">
                  <c:v>-1.0717768669128001</c:v>
                </c:pt>
                <c:pt idx="104">
                  <c:v>-1.0251311063766</c:v>
                </c:pt>
                <c:pt idx="105">
                  <c:v>-0.92012333869934004</c:v>
                </c:pt>
                <c:pt idx="106">
                  <c:v>-0.79767268896103005</c:v>
                </c:pt>
                <c:pt idx="107">
                  <c:v>-0.93979054689407004</c:v>
                </c:pt>
                <c:pt idx="108">
                  <c:v>-0.81862747669220004</c:v>
                </c:pt>
                <c:pt idx="109">
                  <c:v>-0.98515039682387995</c:v>
                </c:pt>
                <c:pt idx="110">
                  <c:v>-0.95671623945235995</c:v>
                </c:pt>
                <c:pt idx="111">
                  <c:v>-1.0110309123993</c:v>
                </c:pt>
                <c:pt idx="112">
                  <c:v>-0.83661270141601995</c:v>
                </c:pt>
                <c:pt idx="113">
                  <c:v>-0.85645371675491</c:v>
                </c:pt>
                <c:pt idx="114">
                  <c:v>-0.75548636913300005</c:v>
                </c:pt>
                <c:pt idx="115">
                  <c:v>-0.98148602247238004</c:v>
                </c:pt>
                <c:pt idx="116">
                  <c:v>-0.86138761043548995</c:v>
                </c:pt>
                <c:pt idx="117">
                  <c:v>-0.77115035057068004</c:v>
                </c:pt>
                <c:pt idx="118">
                  <c:v>-0.73553723096848</c:v>
                </c:pt>
                <c:pt idx="119">
                  <c:v>-0.67700445652008001</c:v>
                </c:pt>
                <c:pt idx="120">
                  <c:v>-0.67447972297668002</c:v>
                </c:pt>
                <c:pt idx="121">
                  <c:v>-0.76571917533875</c:v>
                </c:pt>
                <c:pt idx="122">
                  <c:v>-0.77813994884491</c:v>
                </c:pt>
                <c:pt idx="123">
                  <c:v>-0.70520353317260998</c:v>
                </c:pt>
                <c:pt idx="124">
                  <c:v>-0.62350136041641002</c:v>
                </c:pt>
                <c:pt idx="125">
                  <c:v>-0.58271420001983998</c:v>
                </c:pt>
                <c:pt idx="126">
                  <c:v>-0.60301011800766002</c:v>
                </c:pt>
                <c:pt idx="127">
                  <c:v>-0.68973743915557995</c:v>
                </c:pt>
                <c:pt idx="128">
                  <c:v>-0.52848142385482999</c:v>
                </c:pt>
                <c:pt idx="129">
                  <c:v>-0.66293823719025002</c:v>
                </c:pt>
                <c:pt idx="130">
                  <c:v>-0.58572435379027998</c:v>
                </c:pt>
                <c:pt idx="131">
                  <c:v>-0.50034993886947998</c:v>
                </c:pt>
                <c:pt idx="132">
                  <c:v>-0.36298111081123002</c:v>
                </c:pt>
                <c:pt idx="133">
                  <c:v>-0.52317386865616</c:v>
                </c:pt>
                <c:pt idx="134">
                  <c:v>-0.40721857547759999</c:v>
                </c:pt>
                <c:pt idx="135">
                  <c:v>-0.35920673608780002</c:v>
                </c:pt>
                <c:pt idx="136">
                  <c:v>-0.29942333698272999</c:v>
                </c:pt>
                <c:pt idx="137">
                  <c:v>-0.36265358328818997</c:v>
                </c:pt>
                <c:pt idx="138">
                  <c:v>-0.18468613922596</c:v>
                </c:pt>
                <c:pt idx="139">
                  <c:v>-0.38934138417244002</c:v>
                </c:pt>
                <c:pt idx="140">
                  <c:v>-0.26630297303200001</c:v>
                </c:pt>
                <c:pt idx="141">
                  <c:v>-0.25626158714294001</c:v>
                </c:pt>
                <c:pt idx="142">
                  <c:v>-0.18768244981766</c:v>
                </c:pt>
                <c:pt idx="143">
                  <c:v>-0.18669274449348</c:v>
                </c:pt>
                <c:pt idx="144">
                  <c:v>-0.20961077511310999</c:v>
                </c:pt>
                <c:pt idx="145">
                  <c:v>-0.22584201395511999</c:v>
                </c:pt>
                <c:pt idx="146">
                  <c:v>-8.9835852384569995E-2</c:v>
                </c:pt>
                <c:pt idx="147">
                  <c:v>-2.8067857027049999E-2</c:v>
                </c:pt>
                <c:pt idx="148">
                  <c:v>4.0176600217819998E-2</c:v>
                </c:pt>
                <c:pt idx="149">
                  <c:v>2.2507697343829999E-2</c:v>
                </c:pt>
                <c:pt idx="150">
                  <c:v>4.2031884193420001E-2</c:v>
                </c:pt>
                <c:pt idx="151">
                  <c:v>2.521800994873E-2</c:v>
                </c:pt>
                <c:pt idx="152">
                  <c:v>6.5385729074479995E-2</c:v>
                </c:pt>
                <c:pt idx="153">
                  <c:v>9.030041098595E-2</c:v>
                </c:pt>
                <c:pt idx="154">
                  <c:v>0.24984294176102001</c:v>
                </c:pt>
                <c:pt idx="155">
                  <c:v>0.19232696294785001</c:v>
                </c:pt>
                <c:pt idx="156">
                  <c:v>0.23296535015106001</c:v>
                </c:pt>
                <c:pt idx="157">
                  <c:v>0.22858023643493999</c:v>
                </c:pt>
                <c:pt idx="158">
                  <c:v>0.33265709877013999</c:v>
                </c:pt>
                <c:pt idx="159">
                  <c:v>0.34026759862900002</c:v>
                </c:pt>
                <c:pt idx="160">
                  <c:v>0.47674208879470997</c:v>
                </c:pt>
                <c:pt idx="161">
                  <c:v>0.46425551176071</c:v>
                </c:pt>
                <c:pt idx="162">
                  <c:v>0.59500366449356001</c:v>
                </c:pt>
                <c:pt idx="163">
                  <c:v>0.45960777997970997</c:v>
                </c:pt>
                <c:pt idx="164">
                  <c:v>0.52649873495101995</c:v>
                </c:pt>
                <c:pt idx="165">
                  <c:v>0.58822894096375</c:v>
                </c:pt>
                <c:pt idx="166">
                  <c:v>0.61765789985657005</c:v>
                </c:pt>
                <c:pt idx="167">
                  <c:v>0.58083677291869995</c:v>
                </c:pt>
                <c:pt idx="168">
                  <c:v>0.68548214435577004</c:v>
                </c:pt>
                <c:pt idx="169">
                  <c:v>0.53286784887313998</c:v>
                </c:pt>
                <c:pt idx="170">
                  <c:v>0.64521646499634</c:v>
                </c:pt>
                <c:pt idx="171">
                  <c:v>0.58499622344971003</c:v>
                </c:pt>
                <c:pt idx="172">
                  <c:v>0.68800294399260997</c:v>
                </c:pt>
                <c:pt idx="173">
                  <c:v>0.69593775272368996</c:v>
                </c:pt>
                <c:pt idx="174">
                  <c:v>0.82449221611023005</c:v>
                </c:pt>
                <c:pt idx="175">
                  <c:v>0.79225504398346003</c:v>
                </c:pt>
                <c:pt idx="176">
                  <c:v>0.82697272300720004</c:v>
                </c:pt>
                <c:pt idx="177">
                  <c:v>0.78861737251282005</c:v>
                </c:pt>
                <c:pt idx="178">
                  <c:v>0.88772976398467995</c:v>
                </c:pt>
                <c:pt idx="179">
                  <c:v>1.0221639871596999</c:v>
                </c:pt>
                <c:pt idx="180">
                  <c:v>0.95633959770203003</c:v>
                </c:pt>
                <c:pt idx="181">
                  <c:v>0.83161938190460005</c:v>
                </c:pt>
                <c:pt idx="182">
                  <c:v>0.97085416316985995</c:v>
                </c:pt>
                <c:pt idx="183">
                  <c:v>0.98211276531219005</c:v>
                </c:pt>
                <c:pt idx="184">
                  <c:v>1.0286189317703001</c:v>
                </c:pt>
                <c:pt idx="185">
                  <c:v>1.0649973154068</c:v>
                </c:pt>
                <c:pt idx="186">
                  <c:v>1.1799602508545</c:v>
                </c:pt>
                <c:pt idx="187">
                  <c:v>0.89046645164490001</c:v>
                </c:pt>
                <c:pt idx="188">
                  <c:v>0.96907567977904996</c:v>
                </c:pt>
                <c:pt idx="189">
                  <c:v>1.0679484605789</c:v>
                </c:pt>
                <c:pt idx="190">
                  <c:v>1.1063657999039</c:v>
                </c:pt>
                <c:pt idx="191">
                  <c:v>1.1553441286087001</c:v>
                </c:pt>
                <c:pt idx="192">
                  <c:v>1.2327543497086</c:v>
                </c:pt>
                <c:pt idx="193">
                  <c:v>1.1173934936523</c:v>
                </c:pt>
                <c:pt idx="194">
                  <c:v>1.1803461313248</c:v>
                </c:pt>
                <c:pt idx="195">
                  <c:v>1.3195807933807</c:v>
                </c:pt>
                <c:pt idx="196">
                  <c:v>1.2644808292389</c:v>
                </c:pt>
                <c:pt idx="197">
                  <c:v>1.3395315408707</c:v>
                </c:pt>
                <c:pt idx="198">
                  <c:v>1.3654887676239</c:v>
                </c:pt>
                <c:pt idx="199">
                  <c:v>1.2679650783539</c:v>
                </c:pt>
                <c:pt idx="200">
                  <c:v>1.3402413129807</c:v>
                </c:pt>
                <c:pt idx="201">
                  <c:v>1.4246093034744001</c:v>
                </c:pt>
                <c:pt idx="202">
                  <c:v>1.4428590536118</c:v>
                </c:pt>
                <c:pt idx="203">
                  <c:v>1.4748446941376001</c:v>
                </c:pt>
                <c:pt idx="204">
                  <c:v>1.5805506706237999</c:v>
                </c:pt>
                <c:pt idx="205">
                  <c:v>1.4691592454910001</c:v>
                </c:pt>
                <c:pt idx="206">
                  <c:v>1.3496211767196999</c:v>
                </c:pt>
                <c:pt idx="207">
                  <c:v>1.4556928873062001</c:v>
                </c:pt>
                <c:pt idx="208">
                  <c:v>1.5716156959534</c:v>
                </c:pt>
                <c:pt idx="209">
                  <c:v>1.5912261009216</c:v>
                </c:pt>
                <c:pt idx="210">
                  <c:v>1.7466484308243</c:v>
                </c:pt>
                <c:pt idx="211">
                  <c:v>1.6144760847091999</c:v>
                </c:pt>
                <c:pt idx="212">
                  <c:v>1.7068299055099001</c:v>
                </c:pt>
                <c:pt idx="213">
                  <c:v>1.4750944375991999</c:v>
                </c:pt>
                <c:pt idx="214">
                  <c:v>1.5661675930023</c:v>
                </c:pt>
                <c:pt idx="215">
                  <c:v>1.7006911039352</c:v>
                </c:pt>
                <c:pt idx="216">
                  <c:v>1.7037659883498999</c:v>
                </c:pt>
                <c:pt idx="217">
                  <c:v>1.7043474912643</c:v>
                </c:pt>
                <c:pt idx="218">
                  <c:v>1.6830421686171999</c:v>
                </c:pt>
                <c:pt idx="219">
                  <c:v>1.7964669466019001</c:v>
                </c:pt>
                <c:pt idx="220">
                  <c:v>1.7246886491775999</c:v>
                </c:pt>
                <c:pt idx="221">
                  <c:v>1.7251898050308001</c:v>
                </c:pt>
                <c:pt idx="222">
                  <c:v>1.744228720665</c:v>
                </c:pt>
                <c:pt idx="223">
                  <c:v>1.7661117315292001</c:v>
                </c:pt>
                <c:pt idx="224">
                  <c:v>1.9704838991164999</c:v>
                </c:pt>
                <c:pt idx="225">
                  <c:v>1.9931703805923</c:v>
                </c:pt>
                <c:pt idx="226">
                  <c:v>2.0097661018371999</c:v>
                </c:pt>
                <c:pt idx="227">
                  <c:v>1.8462063074112001</c:v>
                </c:pt>
                <c:pt idx="228">
                  <c:v>1.9158059358596999</c:v>
                </c:pt>
                <c:pt idx="229">
                  <c:v>1.8798021078110001</c:v>
                </c:pt>
                <c:pt idx="230">
                  <c:v>2.0378842353821001</c:v>
                </c:pt>
                <c:pt idx="231">
                  <c:v>1.9921191930771001</c:v>
                </c:pt>
                <c:pt idx="232">
                  <c:v>2.1087408065796001</c:v>
                </c:pt>
                <c:pt idx="233">
                  <c:v>2.2212686538696</c:v>
                </c:pt>
                <c:pt idx="234">
                  <c:v>2.0067772865295002</c:v>
                </c:pt>
                <c:pt idx="235">
                  <c:v>1.9627484083175999</c:v>
                </c:pt>
                <c:pt idx="236">
                  <c:v>2.0459609031677002</c:v>
                </c:pt>
                <c:pt idx="237">
                  <c:v>2.0004973411560001</c:v>
                </c:pt>
                <c:pt idx="238">
                  <c:v>2.1737413406371999</c:v>
                </c:pt>
                <c:pt idx="239">
                  <c:v>2.2718148231506001</c:v>
                </c:pt>
                <c:pt idx="240">
                  <c:v>2.2054567337036</c:v>
                </c:pt>
                <c:pt idx="241">
                  <c:v>2.0956211090088002</c:v>
                </c:pt>
                <c:pt idx="242">
                  <c:v>2.1127905845642001</c:v>
                </c:pt>
                <c:pt idx="243">
                  <c:v>2.1981263160706002</c:v>
                </c:pt>
                <c:pt idx="244">
                  <c:v>2.3113427162170002</c:v>
                </c:pt>
                <c:pt idx="245">
                  <c:v>2.3066258430481001</c:v>
                </c:pt>
                <c:pt idx="246">
                  <c:v>2.4392080307007</c:v>
                </c:pt>
                <c:pt idx="247">
                  <c:v>2.4425406455993999</c:v>
                </c:pt>
                <c:pt idx="248">
                  <c:v>2.1975769996643</c:v>
                </c:pt>
                <c:pt idx="249">
                  <c:v>2.3203697204589999</c:v>
                </c:pt>
                <c:pt idx="250">
                  <c:v>2.3572878837585001</c:v>
                </c:pt>
                <c:pt idx="251">
                  <c:v>2.4186077117920002</c:v>
                </c:pt>
                <c:pt idx="252">
                  <c:v>2.3919334411621</c:v>
                </c:pt>
                <c:pt idx="253">
                  <c:v>2.4416556358336998</c:v>
                </c:pt>
                <c:pt idx="254">
                  <c:v>2.5407204627990998</c:v>
                </c:pt>
                <c:pt idx="255">
                  <c:v>2.4216985702514999</c:v>
                </c:pt>
                <c:pt idx="256">
                  <c:v>2.4326734542846999</c:v>
                </c:pt>
                <c:pt idx="257">
                  <c:v>2.4657030105590998</c:v>
                </c:pt>
                <c:pt idx="258">
                  <c:v>2.5821800231933998</c:v>
                </c:pt>
                <c:pt idx="259">
                  <c:v>2.5923185348511</c:v>
                </c:pt>
                <c:pt idx="260">
                  <c:v>2.6004538536071999</c:v>
                </c:pt>
                <c:pt idx="261">
                  <c:v>2.6171979904175</c:v>
                </c:pt>
                <c:pt idx="262">
                  <c:v>2.5693154335021999</c:v>
                </c:pt>
                <c:pt idx="263">
                  <c:v>2.5186409950256001</c:v>
                </c:pt>
                <c:pt idx="264">
                  <c:v>2.6046853065490998</c:v>
                </c:pt>
                <c:pt idx="265">
                  <c:v>2.6588716506957999</c:v>
                </c:pt>
                <c:pt idx="266">
                  <c:v>2.687479019165</c:v>
                </c:pt>
                <c:pt idx="267">
                  <c:v>2.8114790916443</c:v>
                </c:pt>
                <c:pt idx="268">
                  <c:v>2.8747029304503999</c:v>
                </c:pt>
                <c:pt idx="269">
                  <c:v>2.5683522224425999</c:v>
                </c:pt>
                <c:pt idx="270">
                  <c:v>2.8041367530822998</c:v>
                </c:pt>
                <c:pt idx="271">
                  <c:v>2.7292237281799001</c:v>
                </c:pt>
                <c:pt idx="272">
                  <c:v>2.8768815994263002</c:v>
                </c:pt>
                <c:pt idx="273">
                  <c:v>2.8854813575745002</c:v>
                </c:pt>
                <c:pt idx="274">
                  <c:v>2.8242831230164001</c:v>
                </c:pt>
                <c:pt idx="275">
                  <c:v>2.9207887649536</c:v>
                </c:pt>
                <c:pt idx="276">
                  <c:v>2.8216781616211</c:v>
                </c:pt>
                <c:pt idx="277">
                  <c:v>2.8343186378478999</c:v>
                </c:pt>
                <c:pt idx="278">
                  <c:v>2.9976749420165998</c:v>
                </c:pt>
                <c:pt idx="279">
                  <c:v>2.9589657783507999</c:v>
                </c:pt>
                <c:pt idx="280">
                  <c:v>3.0669350624084002</c:v>
                </c:pt>
                <c:pt idx="281">
                  <c:v>2.9373078346252002</c:v>
                </c:pt>
                <c:pt idx="282">
                  <c:v>3.0532441139221</c:v>
                </c:pt>
                <c:pt idx="283">
                  <c:v>2.9362692832946999</c:v>
                </c:pt>
                <c:pt idx="284">
                  <c:v>2.9825987815857</c:v>
                </c:pt>
                <c:pt idx="285">
                  <c:v>3.0175337791443</c:v>
                </c:pt>
                <c:pt idx="286">
                  <c:v>3.1171836853027002</c:v>
                </c:pt>
                <c:pt idx="287">
                  <c:v>3.2322530746460001</c:v>
                </c:pt>
                <c:pt idx="288">
                  <c:v>3.1561465263367001</c:v>
                </c:pt>
                <c:pt idx="289">
                  <c:v>3.2488446235657</c:v>
                </c:pt>
                <c:pt idx="290">
                  <c:v>3.0911226272582999</c:v>
                </c:pt>
                <c:pt idx="291">
                  <c:v>3.2404522895813002</c:v>
                </c:pt>
                <c:pt idx="292">
                  <c:v>3.3181924819946</c:v>
                </c:pt>
                <c:pt idx="293">
                  <c:v>3.2629909515381001</c:v>
                </c:pt>
                <c:pt idx="294">
                  <c:v>3.3165311813353999</c:v>
                </c:pt>
                <c:pt idx="295">
                  <c:v>3.3225603103638002</c:v>
                </c:pt>
                <c:pt idx="296">
                  <c:v>3.4899802207946999</c:v>
                </c:pt>
                <c:pt idx="297">
                  <c:v>3.2866582870482999</c:v>
                </c:pt>
                <c:pt idx="298">
                  <c:v>3.4561958312988001</c:v>
                </c:pt>
                <c:pt idx="299">
                  <c:v>3.4569678306579998</c:v>
                </c:pt>
                <c:pt idx="300">
                  <c:v>3.6051173210143999</c:v>
                </c:pt>
                <c:pt idx="301">
                  <c:v>3.5699882507324001</c:v>
                </c:pt>
                <c:pt idx="302">
                  <c:v>3.7428245544433998</c:v>
                </c:pt>
                <c:pt idx="303">
                  <c:v>3.6450963020325</c:v>
                </c:pt>
                <c:pt idx="304">
                  <c:v>3.6450963020325</c:v>
                </c:pt>
                <c:pt idx="305">
                  <c:v>3.5689783096313001</c:v>
                </c:pt>
                <c:pt idx="306">
                  <c:v>3.6371974945068</c:v>
                </c:pt>
                <c:pt idx="307">
                  <c:v>3.7212085723877002</c:v>
                </c:pt>
                <c:pt idx="308">
                  <c:v>3.7212085723877002</c:v>
                </c:pt>
                <c:pt idx="309">
                  <c:v>3.7322978973389001</c:v>
                </c:pt>
                <c:pt idx="310">
                  <c:v>3.7580747604370002</c:v>
                </c:pt>
                <c:pt idx="311">
                  <c:v>3.7756824493407999</c:v>
                </c:pt>
                <c:pt idx="312">
                  <c:v>3.6320028305054</c:v>
                </c:pt>
                <c:pt idx="313">
                  <c:v>3.8204641342163002</c:v>
                </c:pt>
                <c:pt idx="314">
                  <c:v>3.7265710830688001</c:v>
                </c:pt>
                <c:pt idx="315">
                  <c:v>3.8981103897095002</c:v>
                </c:pt>
                <c:pt idx="316">
                  <c:v>3.9964823722839</c:v>
                </c:pt>
                <c:pt idx="317">
                  <c:v>3.9871554374695002</c:v>
                </c:pt>
                <c:pt idx="318">
                  <c:v>4.0319399833679004</c:v>
                </c:pt>
                <c:pt idx="319">
                  <c:v>3.9437808990479</c:v>
                </c:pt>
                <c:pt idx="320">
                  <c:v>3.9262037277221999</c:v>
                </c:pt>
                <c:pt idx="321">
                  <c:v>3.9800171852111998</c:v>
                </c:pt>
                <c:pt idx="322">
                  <c:v>4.0167241096496999</c:v>
                </c:pt>
                <c:pt idx="323">
                  <c:v>4.0411338806151997</c:v>
                </c:pt>
                <c:pt idx="324">
                  <c:v>4.1594338417053001</c:v>
                </c:pt>
                <c:pt idx="325">
                  <c:v>4.1489706039429004</c:v>
                </c:pt>
                <c:pt idx="326">
                  <c:v>4.0863242149353001</c:v>
                </c:pt>
                <c:pt idx="327">
                  <c:v>4.1633715629578001</c:v>
                </c:pt>
                <c:pt idx="328">
                  <c:v>4.2772192955017001</c:v>
                </c:pt>
                <c:pt idx="329">
                  <c:v>4.1943173408507999</c:v>
                </c:pt>
                <c:pt idx="330">
                  <c:v>4.2888078689575</c:v>
                </c:pt>
                <c:pt idx="331">
                  <c:v>4.3191075325012003</c:v>
                </c:pt>
                <c:pt idx="332">
                  <c:v>4.3791666030884002</c:v>
                </c:pt>
                <c:pt idx="333">
                  <c:v>4.1922044754028001</c:v>
                </c:pt>
                <c:pt idx="334">
                  <c:v>4.1266789436340003</c:v>
                </c:pt>
                <c:pt idx="335">
                  <c:v>4.3562822341918999</c:v>
                </c:pt>
                <c:pt idx="336">
                  <c:v>4.3385043144226003</c:v>
                </c:pt>
                <c:pt idx="337">
                  <c:v>4.3892459869384997</c:v>
                </c:pt>
                <c:pt idx="338">
                  <c:v>4.4075274467468004</c:v>
                </c:pt>
                <c:pt idx="339">
                  <c:v>4.4760003089904998</c:v>
                </c:pt>
                <c:pt idx="340">
                  <c:v>4.3038878440856996</c:v>
                </c:pt>
                <c:pt idx="341">
                  <c:v>4.3067541122437003</c:v>
                </c:pt>
                <c:pt idx="342">
                  <c:v>4.3779363632201997</c:v>
                </c:pt>
                <c:pt idx="343">
                  <c:v>4.4381713867187003</c:v>
                </c:pt>
                <c:pt idx="344">
                  <c:v>4.4623193740845002</c:v>
                </c:pt>
                <c:pt idx="345">
                  <c:v>4.4892778396606001</c:v>
                </c:pt>
                <c:pt idx="346">
                  <c:v>4.5784335136414001</c:v>
                </c:pt>
                <c:pt idx="347">
                  <c:v>4.4131684303284002</c:v>
                </c:pt>
                <c:pt idx="348">
                  <c:v>4.4895858764648002</c:v>
                </c:pt>
                <c:pt idx="349">
                  <c:v>4.5679364204406996</c:v>
                </c:pt>
                <c:pt idx="350">
                  <c:v>4.6611123085021999</c:v>
                </c:pt>
                <c:pt idx="351">
                  <c:v>4.7046542167664001</c:v>
                </c:pt>
                <c:pt idx="352">
                  <c:v>4.5930900573729998</c:v>
                </c:pt>
                <c:pt idx="353">
                  <c:v>4.6804718971251997</c:v>
                </c:pt>
                <c:pt idx="354">
                  <c:v>4.4053015708923002</c:v>
                </c:pt>
                <c:pt idx="355">
                  <c:v>4.5200877189636</c:v>
                </c:pt>
                <c:pt idx="356">
                  <c:v>4.6345472335815003</c:v>
                </c:pt>
                <c:pt idx="357">
                  <c:v>4.7035975456237997</c:v>
                </c:pt>
                <c:pt idx="358">
                  <c:v>4.6805763244629004</c:v>
                </c:pt>
                <c:pt idx="359">
                  <c:v>4.7307419776917001</c:v>
                </c:pt>
                <c:pt idx="360">
                  <c:v>4.7086205482482999</c:v>
                </c:pt>
                <c:pt idx="361">
                  <c:v>4.7085452079773003</c:v>
                </c:pt>
                <c:pt idx="362">
                  <c:v>4.6342759132384996</c:v>
                </c:pt>
                <c:pt idx="363">
                  <c:v>4.7626647949218999</c:v>
                </c:pt>
                <c:pt idx="364">
                  <c:v>4.8452172279357999</c:v>
                </c:pt>
                <c:pt idx="365">
                  <c:v>4.9409070014954004</c:v>
                </c:pt>
                <c:pt idx="366">
                  <c:v>4.9452981948853001</c:v>
                </c:pt>
                <c:pt idx="367">
                  <c:v>5.0612077713012997</c:v>
                </c:pt>
                <c:pt idx="368">
                  <c:v>4.7448501586914</c:v>
                </c:pt>
                <c:pt idx="369">
                  <c:v>4.9168071746826003</c:v>
                </c:pt>
                <c:pt idx="370">
                  <c:v>5.0160441398620996</c:v>
                </c:pt>
                <c:pt idx="371">
                  <c:v>5.1557669639587003</c:v>
                </c:pt>
                <c:pt idx="372">
                  <c:v>5.0786581039429004</c:v>
                </c:pt>
                <c:pt idx="373">
                  <c:v>5.16579246521</c:v>
                </c:pt>
                <c:pt idx="374">
                  <c:v>5.1845965385437003</c:v>
                </c:pt>
                <c:pt idx="375">
                  <c:v>5.0759615898131996</c:v>
                </c:pt>
                <c:pt idx="376">
                  <c:v>5.0960326194762997</c:v>
                </c:pt>
                <c:pt idx="377">
                  <c:v>5.1463761329651003</c:v>
                </c:pt>
                <c:pt idx="378">
                  <c:v>5.1383428573607999</c:v>
                </c:pt>
                <c:pt idx="379">
                  <c:v>5.2903318405151003</c:v>
                </c:pt>
                <c:pt idx="380">
                  <c:v>5.3016948699951003</c:v>
                </c:pt>
                <c:pt idx="381">
                  <c:v>5.3459987640381001</c:v>
                </c:pt>
                <c:pt idx="382">
                  <c:v>5.2807059288025</c:v>
                </c:pt>
                <c:pt idx="383">
                  <c:v>5.3446340560912997</c:v>
                </c:pt>
                <c:pt idx="384">
                  <c:v>5.2825736999512003</c:v>
                </c:pt>
                <c:pt idx="385">
                  <c:v>5.4535636901854998</c:v>
                </c:pt>
                <c:pt idx="386">
                  <c:v>5.4444603919982999</c:v>
                </c:pt>
                <c:pt idx="387">
                  <c:v>5.6019229888915998</c:v>
                </c:pt>
                <c:pt idx="388">
                  <c:v>5.5592436790465998</c:v>
                </c:pt>
                <c:pt idx="389">
                  <c:v>5.3996829986571999</c:v>
                </c:pt>
                <c:pt idx="390">
                  <c:v>5.3707599639892996</c:v>
                </c:pt>
                <c:pt idx="391">
                  <c:v>5.4050245285034002</c:v>
                </c:pt>
                <c:pt idx="392">
                  <c:v>5.4365735054015998</c:v>
                </c:pt>
                <c:pt idx="393">
                  <c:v>5.3866300582886</c:v>
                </c:pt>
                <c:pt idx="394">
                  <c:v>5.4807796478270996</c:v>
                </c:pt>
                <c:pt idx="395">
                  <c:v>5.5352196693420002</c:v>
                </c:pt>
              </c:numCache>
            </c:numRef>
          </c:xVal>
          <c:yVal>
            <c:numRef>
              <c:f>HPTG1!$M$952:$M$1347</c:f>
              <c:numCache>
                <c:formatCode>General</c:formatCode>
                <c:ptCount val="396"/>
                <c:pt idx="0">
                  <c:v>2.942241562248811E-2</c:v>
                </c:pt>
                <c:pt idx="1">
                  <c:v>1.7578727383755471E-2</c:v>
                </c:pt>
                <c:pt idx="2">
                  <c:v>2.5423709739052468E-2</c:v>
                </c:pt>
                <c:pt idx="3">
                  <c:v>2.1518269136129267E-2</c:v>
                </c:pt>
                <c:pt idx="4">
                  <c:v>1.1609932755704976E-2</c:v>
                </c:pt>
                <c:pt idx="5">
                  <c:v>1.2436532100847147E-2</c:v>
                </c:pt>
                <c:pt idx="6">
                  <c:v>3.6341820053315307E-2</c:v>
                </c:pt>
                <c:pt idx="7">
                  <c:v>2.951033818352156E-2</c:v>
                </c:pt>
                <c:pt idx="8">
                  <c:v>1.2486721740054501E-2</c:v>
                </c:pt>
                <c:pt idx="9">
                  <c:v>1.4860779023573089E-2</c:v>
                </c:pt>
                <c:pt idx="10">
                  <c:v>1.1498264981983987E-2</c:v>
                </c:pt>
                <c:pt idx="11">
                  <c:v>1.3411820731841377E-2</c:v>
                </c:pt>
                <c:pt idx="12">
                  <c:v>2.4425776414655986E-2</c:v>
                </c:pt>
                <c:pt idx="13">
                  <c:v>2.4454013834219055E-2</c:v>
                </c:pt>
                <c:pt idx="14">
                  <c:v>3.8805774741238183E-2</c:v>
                </c:pt>
                <c:pt idx="15">
                  <c:v>2.7146296974691755E-2</c:v>
                </c:pt>
                <c:pt idx="16">
                  <c:v>2.110010080103536E-2</c:v>
                </c:pt>
                <c:pt idx="17">
                  <c:v>1.4981278281020138E-2</c:v>
                </c:pt>
                <c:pt idx="18">
                  <c:v>1.7563659610287934E-2</c:v>
                </c:pt>
                <c:pt idx="19">
                  <c:v>1.6716533692552379E-2</c:v>
                </c:pt>
                <c:pt idx="20">
                  <c:v>4.3511563155520599E-2</c:v>
                </c:pt>
                <c:pt idx="21">
                  <c:v>1.8808898121598343E-2</c:v>
                </c:pt>
                <c:pt idx="22">
                  <c:v>1.3728542068193222E-2</c:v>
                </c:pt>
                <c:pt idx="23">
                  <c:v>1.4136096098416767E-2</c:v>
                </c:pt>
                <c:pt idx="24">
                  <c:v>1.956699764685384E-2</c:v>
                </c:pt>
                <c:pt idx="25">
                  <c:v>1.7343992225711802E-2</c:v>
                </c:pt>
                <c:pt idx="26">
                  <c:v>2.7470016944026534E-2</c:v>
                </c:pt>
                <c:pt idx="27">
                  <c:v>2.6338999158919192E-2</c:v>
                </c:pt>
                <c:pt idx="28">
                  <c:v>1.3001124080665456E-2</c:v>
                </c:pt>
                <c:pt idx="29">
                  <c:v>1.466900285450831E-2</c:v>
                </c:pt>
                <c:pt idx="30">
                  <c:v>1.7019221313838363E-2</c:v>
                </c:pt>
                <c:pt idx="31">
                  <c:v>1.6097298359535321E-2</c:v>
                </c:pt>
                <c:pt idx="32">
                  <c:v>1.3069212742311483E-2</c:v>
                </c:pt>
                <c:pt idx="33">
                  <c:v>1.3782085262410326E-2</c:v>
                </c:pt>
                <c:pt idx="34">
                  <c:v>1.1495176798944353E-2</c:v>
                </c:pt>
                <c:pt idx="35">
                  <c:v>2.3619960631951018E-2</c:v>
                </c:pt>
                <c:pt idx="36">
                  <c:v>1.5968296590559591E-2</c:v>
                </c:pt>
                <c:pt idx="37">
                  <c:v>1.1957578542809131E-2</c:v>
                </c:pt>
                <c:pt idx="38">
                  <c:v>1.5855666953944681E-2</c:v>
                </c:pt>
                <c:pt idx="39">
                  <c:v>1.0922950395252909E-2</c:v>
                </c:pt>
                <c:pt idx="40">
                  <c:v>1.4364884874188433E-2</c:v>
                </c:pt>
                <c:pt idx="41">
                  <c:v>1.4015845527052886E-2</c:v>
                </c:pt>
                <c:pt idx="42">
                  <c:v>1.1382128462226559E-2</c:v>
                </c:pt>
                <c:pt idx="43">
                  <c:v>1.3440632137095411E-2</c:v>
                </c:pt>
                <c:pt idx="44">
                  <c:v>1.3092426028459317E-2</c:v>
                </c:pt>
                <c:pt idx="45">
                  <c:v>1.415506470461751E-2</c:v>
                </c:pt>
                <c:pt idx="46">
                  <c:v>1.1159042963138691E-2</c:v>
                </c:pt>
                <c:pt idx="47">
                  <c:v>1.3794609537864577E-2</c:v>
                </c:pt>
                <c:pt idx="48">
                  <c:v>1.2534012027014192E-2</c:v>
                </c:pt>
                <c:pt idx="49">
                  <c:v>1.2891274037185166E-2</c:v>
                </c:pt>
                <c:pt idx="50">
                  <c:v>1.1337879983377964E-2</c:v>
                </c:pt>
                <c:pt idx="51">
                  <c:v>1.2993415366921222E-2</c:v>
                </c:pt>
                <c:pt idx="52">
                  <c:v>1.7251343410873622E-2</c:v>
                </c:pt>
                <c:pt idx="53">
                  <c:v>1.2113183373915091E-2</c:v>
                </c:pt>
                <c:pt idx="54">
                  <c:v>1.6669895291677356E-2</c:v>
                </c:pt>
                <c:pt idx="55">
                  <c:v>1.3070993474483478E-2</c:v>
                </c:pt>
                <c:pt idx="56">
                  <c:v>1.3753572097887577E-2</c:v>
                </c:pt>
                <c:pt idx="57">
                  <c:v>1.3488381624669419E-2</c:v>
                </c:pt>
                <c:pt idx="58">
                  <c:v>1.6804230305243799E-2</c:v>
                </c:pt>
                <c:pt idx="59">
                  <c:v>1.2030590974331149E-2</c:v>
                </c:pt>
                <c:pt idx="60">
                  <c:v>1.307236715342403E-2</c:v>
                </c:pt>
                <c:pt idx="61">
                  <c:v>1.2411262305302966E-2</c:v>
                </c:pt>
                <c:pt idx="62">
                  <c:v>1.1894139972536697E-2</c:v>
                </c:pt>
                <c:pt idx="63">
                  <c:v>1.2132378569939461E-2</c:v>
                </c:pt>
                <c:pt idx="64">
                  <c:v>1.1897303280736881E-2</c:v>
                </c:pt>
                <c:pt idx="65">
                  <c:v>1.3636665169891515E-2</c:v>
                </c:pt>
                <c:pt idx="66">
                  <c:v>1.2251755204529759E-2</c:v>
                </c:pt>
                <c:pt idx="67">
                  <c:v>1.21693947224009E-2</c:v>
                </c:pt>
                <c:pt idx="68">
                  <c:v>1.4589023349260585E-2</c:v>
                </c:pt>
                <c:pt idx="69">
                  <c:v>1.2873035483982618E-2</c:v>
                </c:pt>
                <c:pt idx="70">
                  <c:v>1.3833840801122892E-2</c:v>
                </c:pt>
                <c:pt idx="71">
                  <c:v>1.3737709192969594E-2</c:v>
                </c:pt>
                <c:pt idx="72">
                  <c:v>1.3066562822249574E-2</c:v>
                </c:pt>
                <c:pt idx="73">
                  <c:v>1.3629793493763545E-2</c:v>
                </c:pt>
                <c:pt idx="74">
                  <c:v>1.2319270917257348E-2</c:v>
                </c:pt>
                <c:pt idx="75">
                  <c:v>1.6603173333386342E-2</c:v>
                </c:pt>
                <c:pt idx="76">
                  <c:v>1.3724634320350079E-2</c:v>
                </c:pt>
                <c:pt idx="77">
                  <c:v>1.4909394027144595E-2</c:v>
                </c:pt>
                <c:pt idx="78">
                  <c:v>1.3783435523650094E-2</c:v>
                </c:pt>
                <c:pt idx="79">
                  <c:v>1.3693661681584056E-2</c:v>
                </c:pt>
                <c:pt idx="80">
                  <c:v>1.4359592276164556E-2</c:v>
                </c:pt>
                <c:pt idx="81">
                  <c:v>1.3741733655681643E-2</c:v>
                </c:pt>
                <c:pt idx="82">
                  <c:v>1.7886593955641752E-2</c:v>
                </c:pt>
                <c:pt idx="83">
                  <c:v>1.5144334451604626E-2</c:v>
                </c:pt>
                <c:pt idx="84">
                  <c:v>1.4630317363019868E-2</c:v>
                </c:pt>
                <c:pt idx="85">
                  <c:v>1.4315513452254082E-2</c:v>
                </c:pt>
                <c:pt idx="86">
                  <c:v>1.4428792629768929E-2</c:v>
                </c:pt>
                <c:pt idx="87">
                  <c:v>1.6526463354938598E-2</c:v>
                </c:pt>
                <c:pt idx="88">
                  <c:v>1.5174013035679704E-2</c:v>
                </c:pt>
                <c:pt idx="89">
                  <c:v>1.4354155641479854E-2</c:v>
                </c:pt>
                <c:pt idx="90">
                  <c:v>1.5806644782545381E-2</c:v>
                </c:pt>
                <c:pt idx="91">
                  <c:v>1.4606665006022312E-2</c:v>
                </c:pt>
                <c:pt idx="92">
                  <c:v>1.491054486045835E-2</c:v>
                </c:pt>
                <c:pt idx="93">
                  <c:v>1.5273362181920337E-2</c:v>
                </c:pt>
                <c:pt idx="94">
                  <c:v>1.5910220506536392E-2</c:v>
                </c:pt>
                <c:pt idx="95">
                  <c:v>1.5332103369086386E-2</c:v>
                </c:pt>
                <c:pt idx="96">
                  <c:v>1.6079481519052728E-2</c:v>
                </c:pt>
                <c:pt idx="97">
                  <c:v>1.5579440734501201E-2</c:v>
                </c:pt>
                <c:pt idx="98">
                  <c:v>1.5515431382370475E-2</c:v>
                </c:pt>
                <c:pt idx="99">
                  <c:v>1.5808250812413251E-2</c:v>
                </c:pt>
                <c:pt idx="100">
                  <c:v>1.695185002204299E-2</c:v>
                </c:pt>
                <c:pt idx="101">
                  <c:v>1.5308554672911341E-2</c:v>
                </c:pt>
                <c:pt idx="102">
                  <c:v>1.5558829069256219E-2</c:v>
                </c:pt>
                <c:pt idx="103">
                  <c:v>1.5407209379880755E-2</c:v>
                </c:pt>
                <c:pt idx="104">
                  <c:v>1.5977036865682668E-2</c:v>
                </c:pt>
                <c:pt idx="105">
                  <c:v>1.5875294080901999E-2</c:v>
                </c:pt>
                <c:pt idx="106">
                  <c:v>1.5879364724638197E-2</c:v>
                </c:pt>
                <c:pt idx="107">
                  <c:v>1.6631222236857781E-2</c:v>
                </c:pt>
                <c:pt idx="108">
                  <c:v>1.5597389809515926E-2</c:v>
                </c:pt>
                <c:pt idx="109">
                  <c:v>1.6238589891285536E-2</c:v>
                </c:pt>
                <c:pt idx="110">
                  <c:v>1.6366263152284219E-2</c:v>
                </c:pt>
                <c:pt idx="111">
                  <c:v>1.7059273080247333E-2</c:v>
                </c:pt>
                <c:pt idx="112">
                  <c:v>1.6437420333052993E-2</c:v>
                </c:pt>
                <c:pt idx="113">
                  <c:v>1.7504303721280225E-2</c:v>
                </c:pt>
                <c:pt idx="114">
                  <c:v>1.6890776744785591E-2</c:v>
                </c:pt>
                <c:pt idx="115">
                  <c:v>1.6066175457287005E-2</c:v>
                </c:pt>
                <c:pt idx="116">
                  <c:v>1.6632704261540853E-2</c:v>
                </c:pt>
                <c:pt idx="117">
                  <c:v>1.6832094582996851E-2</c:v>
                </c:pt>
                <c:pt idx="118">
                  <c:v>1.6671208379027757E-2</c:v>
                </c:pt>
                <c:pt idx="119">
                  <c:v>1.6930640097192206E-2</c:v>
                </c:pt>
                <c:pt idx="120">
                  <c:v>1.710103511887124E-2</c:v>
                </c:pt>
                <c:pt idx="121">
                  <c:v>1.6413846767996558E-2</c:v>
                </c:pt>
                <c:pt idx="122">
                  <c:v>1.672012230774314E-2</c:v>
                </c:pt>
                <c:pt idx="123">
                  <c:v>1.7129583869607574E-2</c:v>
                </c:pt>
                <c:pt idx="124">
                  <c:v>1.7318391357650471E-2</c:v>
                </c:pt>
                <c:pt idx="125">
                  <c:v>1.7138459860440124E-2</c:v>
                </c:pt>
                <c:pt idx="126">
                  <c:v>1.7109131528294092E-2</c:v>
                </c:pt>
                <c:pt idx="127">
                  <c:v>1.6753964885501234E-2</c:v>
                </c:pt>
                <c:pt idx="128">
                  <c:v>1.6522272388416994E-2</c:v>
                </c:pt>
                <c:pt idx="129">
                  <c:v>1.7803933491595102E-2</c:v>
                </c:pt>
                <c:pt idx="130">
                  <c:v>1.7469886482578065E-2</c:v>
                </c:pt>
                <c:pt idx="131">
                  <c:v>1.7714656143025708E-2</c:v>
                </c:pt>
                <c:pt idx="132">
                  <c:v>1.7465678345586249E-2</c:v>
                </c:pt>
                <c:pt idx="133">
                  <c:v>1.6912148419245678E-2</c:v>
                </c:pt>
                <c:pt idx="134">
                  <c:v>1.6598079958935336E-2</c:v>
                </c:pt>
                <c:pt idx="135">
                  <c:v>1.7284454593764865E-2</c:v>
                </c:pt>
                <c:pt idx="136">
                  <c:v>1.7340526216854772E-2</c:v>
                </c:pt>
                <c:pt idx="137">
                  <c:v>1.7637109761908468E-2</c:v>
                </c:pt>
                <c:pt idx="138">
                  <c:v>1.7220036382353986E-2</c:v>
                </c:pt>
                <c:pt idx="139">
                  <c:v>1.6471892867202489E-2</c:v>
                </c:pt>
                <c:pt idx="140">
                  <c:v>1.6475591462059881E-2</c:v>
                </c:pt>
                <c:pt idx="141">
                  <c:v>1.6988090619339338E-2</c:v>
                </c:pt>
                <c:pt idx="142">
                  <c:v>1.702549623990968E-2</c:v>
                </c:pt>
                <c:pt idx="143">
                  <c:v>1.7089696005388236E-2</c:v>
                </c:pt>
                <c:pt idx="144">
                  <c:v>1.6914859488946533E-2</c:v>
                </c:pt>
                <c:pt idx="145">
                  <c:v>1.6119697516188254E-2</c:v>
                </c:pt>
                <c:pt idx="146">
                  <c:v>1.6040027120611863E-2</c:v>
                </c:pt>
                <c:pt idx="147">
                  <c:v>1.6669128901740438E-2</c:v>
                </c:pt>
                <c:pt idx="148">
                  <c:v>1.6424639115077477E-2</c:v>
                </c:pt>
                <c:pt idx="149">
                  <c:v>1.6688111758517043E-2</c:v>
                </c:pt>
                <c:pt idx="150">
                  <c:v>1.6627694412715156E-2</c:v>
                </c:pt>
                <c:pt idx="151">
                  <c:v>1.5540771986221696E-2</c:v>
                </c:pt>
                <c:pt idx="152">
                  <c:v>1.5684756412407533E-2</c:v>
                </c:pt>
                <c:pt idx="153">
                  <c:v>1.5555285679088844E-2</c:v>
                </c:pt>
                <c:pt idx="154">
                  <c:v>1.5950702115555691E-2</c:v>
                </c:pt>
                <c:pt idx="155">
                  <c:v>1.578449929941746E-2</c:v>
                </c:pt>
                <c:pt idx="156">
                  <c:v>1.5905735434703753E-2</c:v>
                </c:pt>
                <c:pt idx="157">
                  <c:v>1.4607092663172729E-2</c:v>
                </c:pt>
                <c:pt idx="158">
                  <c:v>1.4327020523312358E-2</c:v>
                </c:pt>
                <c:pt idx="159">
                  <c:v>1.4629358165443146E-2</c:v>
                </c:pt>
                <c:pt idx="160">
                  <c:v>1.4408564107119669E-2</c:v>
                </c:pt>
                <c:pt idx="161">
                  <c:v>1.4495760804980449E-2</c:v>
                </c:pt>
                <c:pt idx="162">
                  <c:v>1.4737648878813327E-2</c:v>
                </c:pt>
                <c:pt idx="163">
                  <c:v>1.3390601956830723E-2</c:v>
                </c:pt>
                <c:pt idx="164">
                  <c:v>1.3222761958055161E-2</c:v>
                </c:pt>
                <c:pt idx="165">
                  <c:v>1.3629999837719717E-2</c:v>
                </c:pt>
                <c:pt idx="166">
                  <c:v>1.3739385288513838E-2</c:v>
                </c:pt>
                <c:pt idx="167">
                  <c:v>1.410983526336471E-2</c:v>
                </c:pt>
                <c:pt idx="168">
                  <c:v>1.3713507398816969E-2</c:v>
                </c:pt>
                <c:pt idx="169">
                  <c:v>1.3004877047016649E-2</c:v>
                </c:pt>
                <c:pt idx="170">
                  <c:v>1.2696472655881213E-2</c:v>
                </c:pt>
                <c:pt idx="171">
                  <c:v>1.3141320072456501E-2</c:v>
                </c:pt>
                <c:pt idx="172">
                  <c:v>1.2868164020975039E-2</c:v>
                </c:pt>
                <c:pt idx="173">
                  <c:v>1.3111654609474574E-2</c:v>
                </c:pt>
                <c:pt idx="174">
                  <c:v>1.3163911736728985E-2</c:v>
                </c:pt>
                <c:pt idx="175">
                  <c:v>1.1751634588697527E-2</c:v>
                </c:pt>
                <c:pt idx="176">
                  <c:v>1.1337526328809659E-2</c:v>
                </c:pt>
                <c:pt idx="177">
                  <c:v>1.18869703526747E-2</c:v>
                </c:pt>
                <c:pt idx="178">
                  <c:v>1.1505933197556027E-2</c:v>
                </c:pt>
                <c:pt idx="179">
                  <c:v>1.1602680289037687E-2</c:v>
                </c:pt>
                <c:pt idx="180">
                  <c:v>1.1584370311800596E-2</c:v>
                </c:pt>
                <c:pt idx="181">
                  <c:v>1.0616195842910049E-2</c:v>
                </c:pt>
                <c:pt idx="182">
                  <c:v>1.0002192326170696E-2</c:v>
                </c:pt>
                <c:pt idx="183">
                  <c:v>1.0394733843342181E-2</c:v>
                </c:pt>
                <c:pt idx="184">
                  <c:v>1.037487913255278E-2</c:v>
                </c:pt>
                <c:pt idx="185">
                  <c:v>1.0755597267452786E-2</c:v>
                </c:pt>
                <c:pt idx="186">
                  <c:v>1.0539874599689794E-2</c:v>
                </c:pt>
                <c:pt idx="187">
                  <c:v>9.971742152666014E-3</c:v>
                </c:pt>
                <c:pt idx="188">
                  <c:v>9.8254226501762482E-3</c:v>
                </c:pt>
                <c:pt idx="189">
                  <c:v>9.5537416880464229E-3</c:v>
                </c:pt>
                <c:pt idx="190">
                  <c:v>9.7703041751913463E-3</c:v>
                </c:pt>
                <c:pt idx="191">
                  <c:v>9.8037361776247504E-3</c:v>
                </c:pt>
                <c:pt idx="192">
                  <c:v>9.7148699039932753E-3</c:v>
                </c:pt>
                <c:pt idx="193">
                  <c:v>8.9730395004857695E-3</c:v>
                </c:pt>
                <c:pt idx="194">
                  <c:v>8.5743378468672599E-3</c:v>
                </c:pt>
                <c:pt idx="195">
                  <c:v>8.316407780743067E-3</c:v>
                </c:pt>
                <c:pt idx="196">
                  <c:v>8.5037459784204229E-3</c:v>
                </c:pt>
                <c:pt idx="197">
                  <c:v>8.7940073622414655E-3</c:v>
                </c:pt>
                <c:pt idx="198">
                  <c:v>8.6269252399822447E-3</c:v>
                </c:pt>
                <c:pt idx="199">
                  <c:v>7.7481709163869372E-3</c:v>
                </c:pt>
                <c:pt idx="200">
                  <c:v>7.5978068973706313E-3</c:v>
                </c:pt>
                <c:pt idx="201">
                  <c:v>7.4901883745743759E-3</c:v>
                </c:pt>
                <c:pt idx="202">
                  <c:v>7.3789416137818257E-3</c:v>
                </c:pt>
                <c:pt idx="203">
                  <c:v>7.4475902286474174E-3</c:v>
                </c:pt>
                <c:pt idx="204">
                  <c:v>7.4269234205134697E-3</c:v>
                </c:pt>
                <c:pt idx="205">
                  <c:v>7.7544491012545534E-3</c:v>
                </c:pt>
                <c:pt idx="206">
                  <c:v>6.9859564222698308E-3</c:v>
                </c:pt>
                <c:pt idx="207">
                  <c:v>6.8127552900213465E-3</c:v>
                </c:pt>
                <c:pt idx="208">
                  <c:v>6.6733433417564079E-3</c:v>
                </c:pt>
                <c:pt idx="209">
                  <c:v>6.8318486622619152E-3</c:v>
                </c:pt>
                <c:pt idx="210">
                  <c:v>6.7355395934099388E-3</c:v>
                </c:pt>
                <c:pt idx="211">
                  <c:v>6.8486376101085629E-3</c:v>
                </c:pt>
                <c:pt idx="212">
                  <c:v>6.8201738184693753E-3</c:v>
                </c:pt>
                <c:pt idx="213">
                  <c:v>6.5736205126073017E-3</c:v>
                </c:pt>
                <c:pt idx="214">
                  <c:v>6.4549977621574869E-3</c:v>
                </c:pt>
                <c:pt idx="215">
                  <c:v>6.1735397123103839E-3</c:v>
                </c:pt>
                <c:pt idx="216">
                  <c:v>6.2242130409554449E-3</c:v>
                </c:pt>
                <c:pt idx="217">
                  <c:v>6.3073999272389636E-3</c:v>
                </c:pt>
                <c:pt idx="218">
                  <c:v>6.5107547708607187E-3</c:v>
                </c:pt>
                <c:pt idx="219">
                  <c:v>6.1892312965536036E-3</c:v>
                </c:pt>
                <c:pt idx="220">
                  <c:v>5.3747625896092962E-3</c:v>
                </c:pt>
                <c:pt idx="221">
                  <c:v>5.3726381080970824E-3</c:v>
                </c:pt>
                <c:pt idx="222">
                  <c:v>5.420908702175575E-3</c:v>
                </c:pt>
                <c:pt idx="223">
                  <c:v>5.4177525482362451E-3</c:v>
                </c:pt>
                <c:pt idx="224">
                  <c:v>5.1624911794871031E-3</c:v>
                </c:pt>
                <c:pt idx="225">
                  <c:v>5.4209787898839594E-3</c:v>
                </c:pt>
                <c:pt idx="226">
                  <c:v>5.3820253359951886E-3</c:v>
                </c:pt>
                <c:pt idx="227">
                  <c:v>4.9305313938613274E-3</c:v>
                </c:pt>
                <c:pt idx="228">
                  <c:v>4.7605794525412796E-3</c:v>
                </c:pt>
                <c:pt idx="229">
                  <c:v>4.9610694337587982E-3</c:v>
                </c:pt>
                <c:pt idx="230">
                  <c:v>4.7746376720402186E-3</c:v>
                </c:pt>
                <c:pt idx="231">
                  <c:v>4.7176731082070192E-3</c:v>
                </c:pt>
                <c:pt idx="232">
                  <c:v>4.8323776096587537E-3</c:v>
                </c:pt>
                <c:pt idx="233">
                  <c:v>4.6848898743316221E-3</c:v>
                </c:pt>
                <c:pt idx="234">
                  <c:v>4.5677457573829452E-3</c:v>
                </c:pt>
                <c:pt idx="235">
                  <c:v>4.7127819089935637E-3</c:v>
                </c:pt>
                <c:pt idx="236">
                  <c:v>4.4681444763498496E-3</c:v>
                </c:pt>
                <c:pt idx="237">
                  <c:v>4.6895034780947498E-3</c:v>
                </c:pt>
                <c:pt idx="238">
                  <c:v>4.2740847935763835E-3</c:v>
                </c:pt>
                <c:pt idx="239">
                  <c:v>4.4723043051052474E-3</c:v>
                </c:pt>
                <c:pt idx="240">
                  <c:v>4.62988871801922E-3</c:v>
                </c:pt>
                <c:pt idx="241">
                  <c:v>4.2090769058361179E-3</c:v>
                </c:pt>
                <c:pt idx="242">
                  <c:v>4.3110901131430219E-3</c:v>
                </c:pt>
                <c:pt idx="243">
                  <c:v>4.1348433992162729E-3</c:v>
                </c:pt>
                <c:pt idx="244">
                  <c:v>4.0513420514966363E-3</c:v>
                </c:pt>
                <c:pt idx="245">
                  <c:v>4.0681346599071057E-3</c:v>
                </c:pt>
                <c:pt idx="246">
                  <c:v>3.9474889139689065E-3</c:v>
                </c:pt>
                <c:pt idx="247">
                  <c:v>4.2677845184174654E-3</c:v>
                </c:pt>
                <c:pt idx="248">
                  <c:v>3.8369543027565586E-3</c:v>
                </c:pt>
                <c:pt idx="249">
                  <c:v>3.8347877099524923E-3</c:v>
                </c:pt>
                <c:pt idx="250">
                  <c:v>3.7024793934979029E-3</c:v>
                </c:pt>
                <c:pt idx="251">
                  <c:v>3.8180745543233592E-3</c:v>
                </c:pt>
                <c:pt idx="252">
                  <c:v>3.9421149477246219E-3</c:v>
                </c:pt>
                <c:pt idx="253">
                  <c:v>3.9197327098738277E-3</c:v>
                </c:pt>
                <c:pt idx="254">
                  <c:v>3.8545405286183015E-3</c:v>
                </c:pt>
                <c:pt idx="255">
                  <c:v>3.5945060209118793E-3</c:v>
                </c:pt>
                <c:pt idx="256">
                  <c:v>3.5658027063820864E-3</c:v>
                </c:pt>
                <c:pt idx="257">
                  <c:v>3.6726457415999841E-3</c:v>
                </c:pt>
                <c:pt idx="258">
                  <c:v>3.6319261583931256E-3</c:v>
                </c:pt>
                <c:pt idx="259">
                  <c:v>3.6188934113645858E-3</c:v>
                </c:pt>
                <c:pt idx="260">
                  <c:v>3.6706389511708209E-3</c:v>
                </c:pt>
                <c:pt idx="261">
                  <c:v>3.8461877389738531E-3</c:v>
                </c:pt>
                <c:pt idx="262">
                  <c:v>3.379800038488332E-3</c:v>
                </c:pt>
                <c:pt idx="263">
                  <c:v>3.529117947542966E-3</c:v>
                </c:pt>
                <c:pt idx="264">
                  <c:v>3.4467206847685859E-3</c:v>
                </c:pt>
                <c:pt idx="265">
                  <c:v>3.510537837360854E-3</c:v>
                </c:pt>
                <c:pt idx="266">
                  <c:v>3.4929179002619803E-3</c:v>
                </c:pt>
                <c:pt idx="267">
                  <c:v>3.5363438578161826E-3</c:v>
                </c:pt>
                <c:pt idx="268">
                  <c:v>3.5389313953298699E-3</c:v>
                </c:pt>
                <c:pt idx="269">
                  <c:v>3.3269625023885046E-3</c:v>
                </c:pt>
                <c:pt idx="270">
                  <c:v>3.2062319382984089E-3</c:v>
                </c:pt>
                <c:pt idx="271">
                  <c:v>3.1738817111032977E-3</c:v>
                </c:pt>
                <c:pt idx="272">
                  <c:v>3.0229788797886729E-3</c:v>
                </c:pt>
                <c:pt idx="273">
                  <c:v>3.0540513942850806E-3</c:v>
                </c:pt>
                <c:pt idx="274">
                  <c:v>3.2878156367208149E-3</c:v>
                </c:pt>
                <c:pt idx="275">
                  <c:v>3.5821003505936708E-3</c:v>
                </c:pt>
                <c:pt idx="276">
                  <c:v>3.2460559397364881E-3</c:v>
                </c:pt>
                <c:pt idx="277">
                  <c:v>3.023357860034439E-3</c:v>
                </c:pt>
                <c:pt idx="278">
                  <c:v>3.0099673290009468E-3</c:v>
                </c:pt>
                <c:pt idx="279">
                  <c:v>3.1695630743582177E-3</c:v>
                </c:pt>
                <c:pt idx="280">
                  <c:v>3.198081354587825E-3</c:v>
                </c:pt>
                <c:pt idx="281">
                  <c:v>3.2761042772232124E-3</c:v>
                </c:pt>
                <c:pt idx="282">
                  <c:v>3.2467954372025947E-3</c:v>
                </c:pt>
                <c:pt idx="283">
                  <c:v>3.1297577886801493E-3</c:v>
                </c:pt>
                <c:pt idx="284">
                  <c:v>3.1442182422752665E-3</c:v>
                </c:pt>
                <c:pt idx="285">
                  <c:v>3.2823323036428507E-3</c:v>
                </c:pt>
                <c:pt idx="286">
                  <c:v>3.247720281735097E-3</c:v>
                </c:pt>
                <c:pt idx="287">
                  <c:v>3.0148132503838164E-3</c:v>
                </c:pt>
                <c:pt idx="288">
                  <c:v>3.6658847606961843E-3</c:v>
                </c:pt>
                <c:pt idx="289">
                  <c:v>3.0994017408336829E-3</c:v>
                </c:pt>
                <c:pt idx="290">
                  <c:v>3.1052358956879717E-3</c:v>
                </c:pt>
                <c:pt idx="291">
                  <c:v>2.8545824818126905E-3</c:v>
                </c:pt>
                <c:pt idx="292">
                  <c:v>3.1457477345091613E-3</c:v>
                </c:pt>
                <c:pt idx="293">
                  <c:v>3.1007952473651713E-3</c:v>
                </c:pt>
                <c:pt idx="294">
                  <c:v>3.6568018406546534E-3</c:v>
                </c:pt>
                <c:pt idx="295">
                  <c:v>3.5129516174912455E-3</c:v>
                </c:pt>
                <c:pt idx="296">
                  <c:v>3.1762371990836469E-3</c:v>
                </c:pt>
                <c:pt idx="297">
                  <c:v>3.0648755322313518E-3</c:v>
                </c:pt>
                <c:pt idx="298">
                  <c:v>3.4623166814650845E-3</c:v>
                </c:pt>
                <c:pt idx="299">
                  <c:v>3.5776481851330648E-3</c:v>
                </c:pt>
                <c:pt idx="300">
                  <c:v>3.6220563237258216E-3</c:v>
                </c:pt>
                <c:pt idx="301">
                  <c:v>4.2369947713129926E-3</c:v>
                </c:pt>
                <c:pt idx="302">
                  <c:v>3.2387667484256215E-3</c:v>
                </c:pt>
                <c:pt idx="303">
                  <c:v>3.7267225519153867E-3</c:v>
                </c:pt>
                <c:pt idx="304">
                  <c:v>3.4022785043840362E-3</c:v>
                </c:pt>
                <c:pt idx="305">
                  <c:v>3.4416186965687029E-3</c:v>
                </c:pt>
                <c:pt idx="306">
                  <c:v>3.2154696144874686E-3</c:v>
                </c:pt>
                <c:pt idx="307">
                  <c:v>3.8724439444102524E-3</c:v>
                </c:pt>
                <c:pt idx="308">
                  <c:v>3.1298059916232096E-3</c:v>
                </c:pt>
                <c:pt idx="309">
                  <c:v>3.6295330885015146E-3</c:v>
                </c:pt>
                <c:pt idx="310">
                  <c:v>4.0819651911546476E-3</c:v>
                </c:pt>
                <c:pt idx="311">
                  <c:v>3.1909578300765157E-3</c:v>
                </c:pt>
                <c:pt idx="312">
                  <c:v>3.2599487414309743E-3</c:v>
                </c:pt>
                <c:pt idx="313">
                  <c:v>3.4742657212178188E-3</c:v>
                </c:pt>
                <c:pt idx="314">
                  <c:v>3.6331545998315915E-3</c:v>
                </c:pt>
                <c:pt idx="315">
                  <c:v>4.3818769955258257E-3</c:v>
                </c:pt>
                <c:pt idx="316">
                  <c:v>4.5412008549334075E-3</c:v>
                </c:pt>
                <c:pt idx="317">
                  <c:v>4.316314790177773E-3</c:v>
                </c:pt>
                <c:pt idx="318">
                  <c:v>4.000173886077857E-3</c:v>
                </c:pt>
                <c:pt idx="319">
                  <c:v>3.5384950060813828E-3</c:v>
                </c:pt>
                <c:pt idx="320">
                  <c:v>4.0302728816459504E-3</c:v>
                </c:pt>
                <c:pt idx="321">
                  <c:v>4.3031606364047712E-3</c:v>
                </c:pt>
                <c:pt idx="322">
                  <c:v>5.1055353123074616E-3</c:v>
                </c:pt>
                <c:pt idx="323">
                  <c:v>5.7963469212686915E-3</c:v>
                </c:pt>
                <c:pt idx="324">
                  <c:v>4.9384957851750138E-3</c:v>
                </c:pt>
                <c:pt idx="325">
                  <c:v>4.6713310891038891E-3</c:v>
                </c:pt>
                <c:pt idx="326">
                  <c:v>5.3661781090491656E-3</c:v>
                </c:pt>
                <c:pt idx="327">
                  <c:v>4.6908748891920623E-3</c:v>
                </c:pt>
                <c:pt idx="328">
                  <c:v>5.9319125902895162E-3</c:v>
                </c:pt>
                <c:pt idx="329">
                  <c:v>6.1595820460219521E-3</c:v>
                </c:pt>
                <c:pt idx="330">
                  <c:v>5.53287139115409E-3</c:v>
                </c:pt>
                <c:pt idx="331">
                  <c:v>6.069374706759798E-3</c:v>
                </c:pt>
                <c:pt idx="332">
                  <c:v>5.0007778912856248E-3</c:v>
                </c:pt>
                <c:pt idx="333">
                  <c:v>4.963567815242727E-3</c:v>
                </c:pt>
                <c:pt idx="334">
                  <c:v>4.425567733689773E-3</c:v>
                </c:pt>
                <c:pt idx="335">
                  <c:v>3.8950746889560069E-3</c:v>
                </c:pt>
                <c:pt idx="336">
                  <c:v>6.1568419774750199E-3</c:v>
                </c:pt>
                <c:pt idx="337">
                  <c:v>6.1030230248922523E-3</c:v>
                </c:pt>
                <c:pt idx="338">
                  <c:v>8.2437662792458691E-3</c:v>
                </c:pt>
                <c:pt idx="339">
                  <c:v>5.0776311535204012E-3</c:v>
                </c:pt>
                <c:pt idx="340">
                  <c:v>5.5801835348659005E-3</c:v>
                </c:pt>
                <c:pt idx="341">
                  <c:v>6.3616750168809981E-3</c:v>
                </c:pt>
                <c:pt idx="342">
                  <c:v>7.5100283444219642E-3</c:v>
                </c:pt>
                <c:pt idx="343">
                  <c:v>5.9542137891757246E-3</c:v>
                </c:pt>
                <c:pt idx="344">
                  <c:v>7.8137048212748254E-3</c:v>
                </c:pt>
                <c:pt idx="345">
                  <c:v>6.3008394251486861E-3</c:v>
                </c:pt>
                <c:pt idx="346">
                  <c:v>7.3332497150658182E-3</c:v>
                </c:pt>
                <c:pt idx="347">
                  <c:v>5.8936885989891693E-3</c:v>
                </c:pt>
                <c:pt idx="348">
                  <c:v>7.1666646180878037E-3</c:v>
                </c:pt>
                <c:pt idx="349">
                  <c:v>7.254634756439394E-3</c:v>
                </c:pt>
                <c:pt idx="350">
                  <c:v>7.8511518055259209E-3</c:v>
                </c:pt>
                <c:pt idx="351">
                  <c:v>8.0177322419662609E-3</c:v>
                </c:pt>
                <c:pt idx="352">
                  <c:v>8.2975656905297079E-3</c:v>
                </c:pt>
                <c:pt idx="353">
                  <c:v>5.4600952656463286E-3</c:v>
                </c:pt>
                <c:pt idx="354">
                  <c:v>7.3005858893710274E-3</c:v>
                </c:pt>
                <c:pt idx="355">
                  <c:v>7.0595118004678683E-3</c:v>
                </c:pt>
                <c:pt idx="356">
                  <c:v>8.6406230879960862E-3</c:v>
                </c:pt>
                <c:pt idx="357">
                  <c:v>8.0371237784764519E-3</c:v>
                </c:pt>
                <c:pt idx="358">
                  <c:v>1.2790395919573233E-2</c:v>
                </c:pt>
                <c:pt idx="359">
                  <c:v>1.0233913696853619E-2</c:v>
                </c:pt>
                <c:pt idx="360">
                  <c:v>6.56352810910007E-3</c:v>
                </c:pt>
                <c:pt idx="361">
                  <c:v>9.3021831306923253E-3</c:v>
                </c:pt>
                <c:pt idx="362">
                  <c:v>9.035033379606797E-3</c:v>
                </c:pt>
                <c:pt idx="363">
                  <c:v>9.7921737177443027E-3</c:v>
                </c:pt>
                <c:pt idx="364">
                  <c:v>1.0435568021951031E-2</c:v>
                </c:pt>
                <c:pt idx="365">
                  <c:v>1.5601495045245991E-2</c:v>
                </c:pt>
                <c:pt idx="366">
                  <c:v>1.130205342683154E-2</c:v>
                </c:pt>
                <c:pt idx="367">
                  <c:v>8.6478545849938155E-3</c:v>
                </c:pt>
                <c:pt idx="368">
                  <c:v>1.2954683120117E-2</c:v>
                </c:pt>
                <c:pt idx="369">
                  <c:v>1.2966131891471321E-2</c:v>
                </c:pt>
                <c:pt idx="370">
                  <c:v>1.109655589944133E-2</c:v>
                </c:pt>
                <c:pt idx="371">
                  <c:v>1.7586054173684241E-2</c:v>
                </c:pt>
                <c:pt idx="372">
                  <c:v>1.7540716236152148E-2</c:v>
                </c:pt>
                <c:pt idx="373">
                  <c:v>2.2579915664453668E-2</c:v>
                </c:pt>
                <c:pt idx="374">
                  <c:v>1.3405145922643561E-2</c:v>
                </c:pt>
                <c:pt idx="375">
                  <c:v>1.450965064022702E-2</c:v>
                </c:pt>
                <c:pt idx="376">
                  <c:v>1.6962155936490045E-2</c:v>
                </c:pt>
                <c:pt idx="377">
                  <c:v>2.2303265270478628E-2</c:v>
                </c:pt>
                <c:pt idx="378">
                  <c:v>1.9048431066888548E-2</c:v>
                </c:pt>
                <c:pt idx="379">
                  <c:v>1.9979248794305585E-2</c:v>
                </c:pt>
                <c:pt idx="380">
                  <c:v>2.4761868839498349E-2</c:v>
                </c:pt>
                <c:pt idx="381">
                  <c:v>1.800944589873895E-2</c:v>
                </c:pt>
                <c:pt idx="382">
                  <c:v>1.7983545848676844E-2</c:v>
                </c:pt>
                <c:pt idx="383">
                  <c:v>3.6510567321279032E-2</c:v>
                </c:pt>
                <c:pt idx="384">
                  <c:v>2.6948954500167734E-2</c:v>
                </c:pt>
                <c:pt idx="385">
                  <c:v>3.2523549672092214E-2</c:v>
                </c:pt>
                <c:pt idx="386">
                  <c:v>3.2050030181703958E-2</c:v>
                </c:pt>
                <c:pt idx="387">
                  <c:v>4.035502790716132E-2</c:v>
                </c:pt>
                <c:pt idx="388">
                  <c:v>1.7963144552980665E-2</c:v>
                </c:pt>
                <c:pt idx="389">
                  <c:v>2.0095243381037364E-2</c:v>
                </c:pt>
                <c:pt idx="390">
                  <c:v>1.6336752529996897E-2</c:v>
                </c:pt>
                <c:pt idx="391">
                  <c:v>2.3371753627749122E-2</c:v>
                </c:pt>
                <c:pt idx="392">
                  <c:v>3.8486301918504141E-2</c:v>
                </c:pt>
                <c:pt idx="393">
                  <c:v>2.9242360057744509E-2</c:v>
                </c:pt>
                <c:pt idx="394">
                  <c:v>3.1719410623969137E-2</c:v>
                </c:pt>
                <c:pt idx="395">
                  <c:v>1.8287091118953502E-2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3F-4496-8DB5-D61EC6CB867E}"/>
            </c:ext>
          </c:extLst>
        </c:ser>
        <c:ser>
          <c:idx val="2"/>
          <c:order val="2"/>
          <c:tx>
            <c:v>LM875C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HPTG1!$F$952:$F$1347</c:f>
              <c:numCache>
                <c:formatCode>General</c:formatCode>
                <c:ptCount val="396"/>
                <c:pt idx="0">
                  <c:v>-2.7685599327086998</c:v>
                </c:pt>
                <c:pt idx="1">
                  <c:v>-2.6906657218932999</c:v>
                </c:pt>
                <c:pt idx="2">
                  <c:v>-2.6906657218932999</c:v>
                </c:pt>
                <c:pt idx="3">
                  <c:v>-2.7570867538452002</c:v>
                </c:pt>
                <c:pt idx="4">
                  <c:v>-2.6178879737853999</c:v>
                </c:pt>
                <c:pt idx="5">
                  <c:v>-2.5759463310242001</c:v>
                </c:pt>
                <c:pt idx="6">
                  <c:v>-2.6934685707092001</c:v>
                </c:pt>
                <c:pt idx="7">
                  <c:v>-2.6934685707092001</c:v>
                </c:pt>
                <c:pt idx="8">
                  <c:v>-2.6083507537842001</c:v>
                </c:pt>
                <c:pt idx="9">
                  <c:v>-2.6083507537842001</c:v>
                </c:pt>
                <c:pt idx="10">
                  <c:v>-2.5363402366638002</c:v>
                </c:pt>
                <c:pt idx="11">
                  <c:v>-2.4786005020142001</c:v>
                </c:pt>
                <c:pt idx="12">
                  <c:v>-2.4757442474364999</c:v>
                </c:pt>
                <c:pt idx="13">
                  <c:v>-2.6030650138854998</c:v>
                </c:pt>
                <c:pt idx="14">
                  <c:v>-2.5826106071471999</c:v>
                </c:pt>
                <c:pt idx="15">
                  <c:v>-2.3969535827636999</c:v>
                </c:pt>
                <c:pt idx="16">
                  <c:v>-2.4464755058289001</c:v>
                </c:pt>
                <c:pt idx="17">
                  <c:v>-2.39919090271</c:v>
                </c:pt>
                <c:pt idx="18">
                  <c:v>-2.3934392929077002</c:v>
                </c:pt>
                <c:pt idx="19">
                  <c:v>-2.5446968078613001</c:v>
                </c:pt>
                <c:pt idx="20">
                  <c:v>-2.6223530769347998</c:v>
                </c:pt>
                <c:pt idx="21">
                  <c:v>-2.4824805259704998</c:v>
                </c:pt>
                <c:pt idx="22">
                  <c:v>-2.4099149703978999</c:v>
                </c:pt>
                <c:pt idx="23">
                  <c:v>-2.3076939582825</c:v>
                </c:pt>
                <c:pt idx="24">
                  <c:v>-2.3743238449096999</c:v>
                </c:pt>
                <c:pt idx="25">
                  <c:v>-2.2161488533020002</c:v>
                </c:pt>
                <c:pt idx="26">
                  <c:v>-2.5255637168884002</c:v>
                </c:pt>
                <c:pt idx="27">
                  <c:v>-2.4228520393371999</c:v>
                </c:pt>
                <c:pt idx="28">
                  <c:v>-2.3542771339417001</c:v>
                </c:pt>
                <c:pt idx="29">
                  <c:v>-2.2526140213013002</c:v>
                </c:pt>
                <c:pt idx="30">
                  <c:v>-2.2357687950134002</c:v>
                </c:pt>
                <c:pt idx="31">
                  <c:v>-2.1563806533813001</c:v>
                </c:pt>
                <c:pt idx="32">
                  <c:v>-2.1594491004943999</c:v>
                </c:pt>
                <c:pt idx="33">
                  <c:v>-2.2826037406921</c:v>
                </c:pt>
                <c:pt idx="34">
                  <c:v>-2.1061415672302002</c:v>
                </c:pt>
                <c:pt idx="35">
                  <c:v>-2.1718225479125999</c:v>
                </c:pt>
                <c:pt idx="36">
                  <c:v>-2.1803801059722998</c:v>
                </c:pt>
                <c:pt idx="37">
                  <c:v>-2.0936284065246999</c:v>
                </c:pt>
                <c:pt idx="38">
                  <c:v>-1.9966111183166999</c:v>
                </c:pt>
                <c:pt idx="39">
                  <c:v>-1.9247267246246</c:v>
                </c:pt>
                <c:pt idx="40">
                  <c:v>-2.2133114337921</c:v>
                </c:pt>
                <c:pt idx="41">
                  <c:v>-2.1112194061278999</c:v>
                </c:pt>
                <c:pt idx="42">
                  <c:v>-2.0883915424346999</c:v>
                </c:pt>
                <c:pt idx="43">
                  <c:v>-1.9636385440826001</c:v>
                </c:pt>
                <c:pt idx="44">
                  <c:v>-2.0327539443970002</c:v>
                </c:pt>
                <c:pt idx="45">
                  <c:v>-2.0236382484436</c:v>
                </c:pt>
                <c:pt idx="46">
                  <c:v>-1.8970581293105999</c:v>
                </c:pt>
                <c:pt idx="47">
                  <c:v>-1.9243369102478001</c:v>
                </c:pt>
                <c:pt idx="48">
                  <c:v>-1.9095427989960001</c:v>
                </c:pt>
                <c:pt idx="49">
                  <c:v>-1.7845646142960001</c:v>
                </c:pt>
                <c:pt idx="50">
                  <c:v>-1.8588097095489999</c:v>
                </c:pt>
                <c:pt idx="51">
                  <c:v>-1.8213975429535001</c:v>
                </c:pt>
                <c:pt idx="52">
                  <c:v>-1.9193483591080001</c:v>
                </c:pt>
                <c:pt idx="53">
                  <c:v>-1.8113380670546999</c:v>
                </c:pt>
                <c:pt idx="54">
                  <c:v>-1.9536842107773</c:v>
                </c:pt>
                <c:pt idx="55">
                  <c:v>-1.8933361768723</c:v>
                </c:pt>
                <c:pt idx="56">
                  <c:v>-1.8690779209137001</c:v>
                </c:pt>
                <c:pt idx="57">
                  <c:v>-1.7089588642119999</c:v>
                </c:pt>
                <c:pt idx="58">
                  <c:v>-1.8405772447586</c:v>
                </c:pt>
                <c:pt idx="59">
                  <c:v>-1.8241339921951001</c:v>
                </c:pt>
                <c:pt idx="60">
                  <c:v>-1.7882363796234</c:v>
                </c:pt>
                <c:pt idx="61">
                  <c:v>-1.8525149822235001</c:v>
                </c:pt>
                <c:pt idx="62">
                  <c:v>-1.7339714765548999</c:v>
                </c:pt>
                <c:pt idx="63">
                  <c:v>-1.7749217748642001</c:v>
                </c:pt>
                <c:pt idx="64">
                  <c:v>-1.760280251503</c:v>
                </c:pt>
                <c:pt idx="65">
                  <c:v>-1.7092846632004</c:v>
                </c:pt>
                <c:pt idx="66">
                  <c:v>-1.6921916007996001</c:v>
                </c:pt>
                <c:pt idx="67">
                  <c:v>-1.6058866977691999</c:v>
                </c:pt>
                <c:pt idx="68">
                  <c:v>-1.7157375812530999</c:v>
                </c:pt>
                <c:pt idx="69">
                  <c:v>-1.7446565628052</c:v>
                </c:pt>
                <c:pt idx="70">
                  <c:v>-1.6532778739928999</c:v>
                </c:pt>
                <c:pt idx="71">
                  <c:v>-1.5645167827605999</c:v>
                </c:pt>
                <c:pt idx="72">
                  <c:v>-1.4392427206039</c:v>
                </c:pt>
                <c:pt idx="73">
                  <c:v>-1.5147544145584</c:v>
                </c:pt>
                <c:pt idx="74">
                  <c:v>-1.4780683517455999</c:v>
                </c:pt>
                <c:pt idx="75">
                  <c:v>-1.5505195856094001</c:v>
                </c:pt>
                <c:pt idx="76">
                  <c:v>-1.4645615816116</c:v>
                </c:pt>
                <c:pt idx="77">
                  <c:v>-1.3981491327286</c:v>
                </c:pt>
                <c:pt idx="78">
                  <c:v>-1.3759951591491999</c:v>
                </c:pt>
                <c:pt idx="79">
                  <c:v>-1.2387911081314</c:v>
                </c:pt>
                <c:pt idx="80">
                  <c:v>-1.3081896305084</c:v>
                </c:pt>
                <c:pt idx="81">
                  <c:v>-1.2066581249237001</c:v>
                </c:pt>
                <c:pt idx="82">
                  <c:v>-1.4094573259354</c:v>
                </c:pt>
                <c:pt idx="83">
                  <c:v>-1.2476725578308001</c:v>
                </c:pt>
                <c:pt idx="84">
                  <c:v>-1.1607978343964001</c:v>
                </c:pt>
                <c:pt idx="85">
                  <c:v>-1.1733179092407</c:v>
                </c:pt>
                <c:pt idx="86">
                  <c:v>-1.0183157920837</c:v>
                </c:pt>
                <c:pt idx="87">
                  <c:v>-1.1670866012573</c:v>
                </c:pt>
                <c:pt idx="88">
                  <c:v>-1.1670866012573</c:v>
                </c:pt>
                <c:pt idx="89">
                  <c:v>-1.1705174446105999</c:v>
                </c:pt>
                <c:pt idx="90">
                  <c:v>-1.1432629823685001</c:v>
                </c:pt>
                <c:pt idx="91">
                  <c:v>-0.97675842046738004</c:v>
                </c:pt>
                <c:pt idx="92">
                  <c:v>-1.0924892425537001</c:v>
                </c:pt>
                <c:pt idx="93">
                  <c:v>-1.0159409046173</c:v>
                </c:pt>
                <c:pt idx="94">
                  <c:v>-0.97686845064162997</c:v>
                </c:pt>
                <c:pt idx="95">
                  <c:v>-1.1898210048675999</c:v>
                </c:pt>
                <c:pt idx="96">
                  <c:v>-1.1854462623596</c:v>
                </c:pt>
                <c:pt idx="97">
                  <c:v>-1.1426435709</c:v>
                </c:pt>
                <c:pt idx="98">
                  <c:v>-0.95327359437943004</c:v>
                </c:pt>
                <c:pt idx="99">
                  <c:v>-0.95932513475418002</c:v>
                </c:pt>
                <c:pt idx="100">
                  <c:v>-0.93979203701018998</c:v>
                </c:pt>
                <c:pt idx="101">
                  <c:v>-0.90098720788955999</c:v>
                </c:pt>
                <c:pt idx="102">
                  <c:v>-1.0785238742828001</c:v>
                </c:pt>
                <c:pt idx="103">
                  <c:v>-1.0717768669128001</c:v>
                </c:pt>
                <c:pt idx="104">
                  <c:v>-1.0251311063766</c:v>
                </c:pt>
                <c:pt idx="105">
                  <c:v>-0.92012333869934004</c:v>
                </c:pt>
                <c:pt idx="106">
                  <c:v>-0.79767268896103005</c:v>
                </c:pt>
                <c:pt idx="107">
                  <c:v>-0.93979054689407004</c:v>
                </c:pt>
                <c:pt idx="108">
                  <c:v>-0.81862747669220004</c:v>
                </c:pt>
                <c:pt idx="109">
                  <c:v>-0.98515039682387995</c:v>
                </c:pt>
                <c:pt idx="110">
                  <c:v>-0.95671623945235995</c:v>
                </c:pt>
                <c:pt idx="111">
                  <c:v>-1.0110309123993</c:v>
                </c:pt>
                <c:pt idx="112">
                  <c:v>-0.83661270141601995</c:v>
                </c:pt>
                <c:pt idx="113">
                  <c:v>-0.85645371675491</c:v>
                </c:pt>
                <c:pt idx="114">
                  <c:v>-0.75548636913300005</c:v>
                </c:pt>
                <c:pt idx="115">
                  <c:v>-0.98148602247238004</c:v>
                </c:pt>
                <c:pt idx="116">
                  <c:v>-0.86138761043548995</c:v>
                </c:pt>
                <c:pt idx="117">
                  <c:v>-0.77115035057068004</c:v>
                </c:pt>
                <c:pt idx="118">
                  <c:v>-0.73553723096848</c:v>
                </c:pt>
                <c:pt idx="119">
                  <c:v>-0.67700445652008001</c:v>
                </c:pt>
                <c:pt idx="120">
                  <c:v>-0.67447972297668002</c:v>
                </c:pt>
                <c:pt idx="121">
                  <c:v>-0.76571917533875</c:v>
                </c:pt>
                <c:pt idx="122">
                  <c:v>-0.77813994884491</c:v>
                </c:pt>
                <c:pt idx="123">
                  <c:v>-0.70520353317260998</c:v>
                </c:pt>
                <c:pt idx="124">
                  <c:v>-0.62350136041641002</c:v>
                </c:pt>
                <c:pt idx="125">
                  <c:v>-0.58271420001983998</c:v>
                </c:pt>
                <c:pt idx="126">
                  <c:v>-0.60301011800766002</c:v>
                </c:pt>
                <c:pt idx="127">
                  <c:v>-0.68973743915557995</c:v>
                </c:pt>
                <c:pt idx="128">
                  <c:v>-0.52848142385482999</c:v>
                </c:pt>
                <c:pt idx="129">
                  <c:v>-0.66293823719025002</c:v>
                </c:pt>
                <c:pt idx="130">
                  <c:v>-0.58572435379027998</c:v>
                </c:pt>
                <c:pt idx="131">
                  <c:v>-0.50034993886947998</c:v>
                </c:pt>
                <c:pt idx="132">
                  <c:v>-0.36298111081123002</c:v>
                </c:pt>
                <c:pt idx="133">
                  <c:v>-0.52317386865616</c:v>
                </c:pt>
                <c:pt idx="134">
                  <c:v>-0.40721857547759999</c:v>
                </c:pt>
                <c:pt idx="135">
                  <c:v>-0.35920673608780002</c:v>
                </c:pt>
                <c:pt idx="136">
                  <c:v>-0.29942333698272999</c:v>
                </c:pt>
                <c:pt idx="137">
                  <c:v>-0.36265358328818997</c:v>
                </c:pt>
                <c:pt idx="138">
                  <c:v>-0.18468613922596</c:v>
                </c:pt>
                <c:pt idx="139">
                  <c:v>-0.38934138417244002</c:v>
                </c:pt>
                <c:pt idx="140">
                  <c:v>-0.26630297303200001</c:v>
                </c:pt>
                <c:pt idx="141">
                  <c:v>-0.25626158714294001</c:v>
                </c:pt>
                <c:pt idx="142">
                  <c:v>-0.18768244981766</c:v>
                </c:pt>
                <c:pt idx="143">
                  <c:v>-0.18669274449348</c:v>
                </c:pt>
                <c:pt idx="144">
                  <c:v>-0.20961077511310999</c:v>
                </c:pt>
                <c:pt idx="145">
                  <c:v>-0.22584201395511999</c:v>
                </c:pt>
                <c:pt idx="146">
                  <c:v>-8.9835852384569995E-2</c:v>
                </c:pt>
                <c:pt idx="147">
                  <c:v>-2.8067857027049999E-2</c:v>
                </c:pt>
                <c:pt idx="148">
                  <c:v>4.0176600217819998E-2</c:v>
                </c:pt>
                <c:pt idx="149">
                  <c:v>2.2507697343829999E-2</c:v>
                </c:pt>
                <c:pt idx="150">
                  <c:v>4.2031884193420001E-2</c:v>
                </c:pt>
                <c:pt idx="151">
                  <c:v>2.521800994873E-2</c:v>
                </c:pt>
                <c:pt idx="152">
                  <c:v>6.5385729074479995E-2</c:v>
                </c:pt>
                <c:pt idx="153">
                  <c:v>9.030041098595E-2</c:v>
                </c:pt>
                <c:pt idx="154">
                  <c:v>0.24984294176102001</c:v>
                </c:pt>
                <c:pt idx="155">
                  <c:v>0.19232696294785001</c:v>
                </c:pt>
                <c:pt idx="156">
                  <c:v>0.23296535015106001</c:v>
                </c:pt>
                <c:pt idx="157">
                  <c:v>0.22858023643493999</c:v>
                </c:pt>
                <c:pt idx="158">
                  <c:v>0.33265709877013999</c:v>
                </c:pt>
                <c:pt idx="159">
                  <c:v>0.34026759862900002</c:v>
                </c:pt>
                <c:pt idx="160">
                  <c:v>0.47674208879470997</c:v>
                </c:pt>
                <c:pt idx="161">
                  <c:v>0.46425551176071</c:v>
                </c:pt>
                <c:pt idx="162">
                  <c:v>0.59500366449356001</c:v>
                </c:pt>
                <c:pt idx="163">
                  <c:v>0.45960777997970997</c:v>
                </c:pt>
                <c:pt idx="164">
                  <c:v>0.52649873495101995</c:v>
                </c:pt>
                <c:pt idx="165">
                  <c:v>0.58822894096375</c:v>
                </c:pt>
                <c:pt idx="166">
                  <c:v>0.61765789985657005</c:v>
                </c:pt>
                <c:pt idx="167">
                  <c:v>0.58083677291869995</c:v>
                </c:pt>
                <c:pt idx="168">
                  <c:v>0.68548214435577004</c:v>
                </c:pt>
                <c:pt idx="169">
                  <c:v>0.53286784887313998</c:v>
                </c:pt>
                <c:pt idx="170">
                  <c:v>0.64521646499634</c:v>
                </c:pt>
                <c:pt idx="171">
                  <c:v>0.58499622344971003</c:v>
                </c:pt>
                <c:pt idx="172">
                  <c:v>0.68800294399260997</c:v>
                </c:pt>
                <c:pt idx="173">
                  <c:v>0.69593775272368996</c:v>
                </c:pt>
                <c:pt idx="174">
                  <c:v>0.82449221611023005</c:v>
                </c:pt>
                <c:pt idx="175">
                  <c:v>0.79225504398346003</c:v>
                </c:pt>
                <c:pt idx="176">
                  <c:v>0.82697272300720004</c:v>
                </c:pt>
                <c:pt idx="177">
                  <c:v>0.78861737251282005</c:v>
                </c:pt>
                <c:pt idx="178">
                  <c:v>0.88772976398467995</c:v>
                </c:pt>
                <c:pt idx="179">
                  <c:v>1.0221639871596999</c:v>
                </c:pt>
                <c:pt idx="180">
                  <c:v>0.95633959770203003</c:v>
                </c:pt>
                <c:pt idx="181">
                  <c:v>0.83161938190460005</c:v>
                </c:pt>
                <c:pt idx="182">
                  <c:v>0.97085416316985995</c:v>
                </c:pt>
                <c:pt idx="183">
                  <c:v>0.98211276531219005</c:v>
                </c:pt>
                <c:pt idx="184">
                  <c:v>1.0286189317703001</c:v>
                </c:pt>
                <c:pt idx="185">
                  <c:v>1.0649973154068</c:v>
                </c:pt>
                <c:pt idx="186">
                  <c:v>1.1799602508545</c:v>
                </c:pt>
                <c:pt idx="187">
                  <c:v>0.89046645164490001</c:v>
                </c:pt>
                <c:pt idx="188">
                  <c:v>0.96907567977904996</c:v>
                </c:pt>
                <c:pt idx="189">
                  <c:v>1.0679484605789</c:v>
                </c:pt>
                <c:pt idx="190">
                  <c:v>1.1063657999039</c:v>
                </c:pt>
                <c:pt idx="191">
                  <c:v>1.1553441286087001</c:v>
                </c:pt>
                <c:pt idx="192">
                  <c:v>1.2327543497086</c:v>
                </c:pt>
                <c:pt idx="193">
                  <c:v>1.1173934936523</c:v>
                </c:pt>
                <c:pt idx="194">
                  <c:v>1.1803461313248</c:v>
                </c:pt>
                <c:pt idx="195">
                  <c:v>1.3195807933807</c:v>
                </c:pt>
                <c:pt idx="196">
                  <c:v>1.2644808292389</c:v>
                </c:pt>
                <c:pt idx="197">
                  <c:v>1.3395315408707</c:v>
                </c:pt>
                <c:pt idx="198">
                  <c:v>1.3654887676239</c:v>
                </c:pt>
                <c:pt idx="199">
                  <c:v>1.2679650783539</c:v>
                </c:pt>
                <c:pt idx="200">
                  <c:v>1.3402413129807</c:v>
                </c:pt>
                <c:pt idx="201">
                  <c:v>1.4246093034744001</c:v>
                </c:pt>
                <c:pt idx="202">
                  <c:v>1.4428590536118</c:v>
                </c:pt>
                <c:pt idx="203">
                  <c:v>1.4748446941376001</c:v>
                </c:pt>
                <c:pt idx="204">
                  <c:v>1.5805506706237999</c:v>
                </c:pt>
                <c:pt idx="205">
                  <c:v>1.4691592454910001</c:v>
                </c:pt>
                <c:pt idx="206">
                  <c:v>1.3496211767196999</c:v>
                </c:pt>
                <c:pt idx="207">
                  <c:v>1.4556928873062001</c:v>
                </c:pt>
                <c:pt idx="208">
                  <c:v>1.5716156959534</c:v>
                </c:pt>
                <c:pt idx="209">
                  <c:v>1.5912261009216</c:v>
                </c:pt>
                <c:pt idx="210">
                  <c:v>1.7466484308243</c:v>
                </c:pt>
                <c:pt idx="211">
                  <c:v>1.6144760847091999</c:v>
                </c:pt>
                <c:pt idx="212">
                  <c:v>1.7068299055099001</c:v>
                </c:pt>
                <c:pt idx="213">
                  <c:v>1.4750944375991999</c:v>
                </c:pt>
                <c:pt idx="214">
                  <c:v>1.5661675930023</c:v>
                </c:pt>
                <c:pt idx="215">
                  <c:v>1.7006911039352</c:v>
                </c:pt>
                <c:pt idx="216">
                  <c:v>1.7037659883498999</c:v>
                </c:pt>
                <c:pt idx="217">
                  <c:v>1.7043474912643</c:v>
                </c:pt>
                <c:pt idx="218">
                  <c:v>1.6830421686171999</c:v>
                </c:pt>
                <c:pt idx="219">
                  <c:v>1.7964669466019001</c:v>
                </c:pt>
                <c:pt idx="220">
                  <c:v>1.7246886491775999</c:v>
                </c:pt>
                <c:pt idx="221">
                  <c:v>1.7251898050308001</c:v>
                </c:pt>
                <c:pt idx="222">
                  <c:v>1.744228720665</c:v>
                </c:pt>
                <c:pt idx="223">
                  <c:v>1.7661117315292001</c:v>
                </c:pt>
                <c:pt idx="224">
                  <c:v>1.9704838991164999</c:v>
                </c:pt>
                <c:pt idx="225">
                  <c:v>1.9931703805923</c:v>
                </c:pt>
                <c:pt idx="226">
                  <c:v>2.0097661018371999</c:v>
                </c:pt>
                <c:pt idx="227">
                  <c:v>1.8462063074112001</c:v>
                </c:pt>
                <c:pt idx="228">
                  <c:v>1.9158059358596999</c:v>
                </c:pt>
                <c:pt idx="229">
                  <c:v>1.8798021078110001</c:v>
                </c:pt>
                <c:pt idx="230">
                  <c:v>2.0378842353821001</c:v>
                </c:pt>
                <c:pt idx="231">
                  <c:v>1.9921191930771001</c:v>
                </c:pt>
                <c:pt idx="232">
                  <c:v>2.1087408065796001</c:v>
                </c:pt>
                <c:pt idx="233">
                  <c:v>2.2212686538696</c:v>
                </c:pt>
                <c:pt idx="234">
                  <c:v>2.0067772865295002</c:v>
                </c:pt>
                <c:pt idx="235">
                  <c:v>1.9627484083175999</c:v>
                </c:pt>
                <c:pt idx="236">
                  <c:v>2.0459609031677002</c:v>
                </c:pt>
                <c:pt idx="237">
                  <c:v>2.0004973411560001</c:v>
                </c:pt>
                <c:pt idx="238">
                  <c:v>2.1737413406371999</c:v>
                </c:pt>
                <c:pt idx="239">
                  <c:v>2.2718148231506001</c:v>
                </c:pt>
                <c:pt idx="240">
                  <c:v>2.2054567337036</c:v>
                </c:pt>
                <c:pt idx="241">
                  <c:v>2.0956211090088002</c:v>
                </c:pt>
                <c:pt idx="242">
                  <c:v>2.1127905845642001</c:v>
                </c:pt>
                <c:pt idx="243">
                  <c:v>2.1981263160706002</c:v>
                </c:pt>
                <c:pt idx="244">
                  <c:v>2.3113427162170002</c:v>
                </c:pt>
                <c:pt idx="245">
                  <c:v>2.3066258430481001</c:v>
                </c:pt>
                <c:pt idx="246">
                  <c:v>2.4392080307007</c:v>
                </c:pt>
                <c:pt idx="247">
                  <c:v>2.4425406455993999</c:v>
                </c:pt>
                <c:pt idx="248">
                  <c:v>2.1975769996643</c:v>
                </c:pt>
                <c:pt idx="249">
                  <c:v>2.3203697204589999</c:v>
                </c:pt>
                <c:pt idx="250">
                  <c:v>2.3572878837585001</c:v>
                </c:pt>
                <c:pt idx="251">
                  <c:v>2.4186077117920002</c:v>
                </c:pt>
                <c:pt idx="252">
                  <c:v>2.3919334411621</c:v>
                </c:pt>
                <c:pt idx="253">
                  <c:v>2.4416556358336998</c:v>
                </c:pt>
                <c:pt idx="254">
                  <c:v>2.5407204627990998</c:v>
                </c:pt>
                <c:pt idx="255">
                  <c:v>2.4216985702514999</c:v>
                </c:pt>
                <c:pt idx="256">
                  <c:v>2.4326734542846999</c:v>
                </c:pt>
                <c:pt idx="257">
                  <c:v>2.4657030105590998</c:v>
                </c:pt>
                <c:pt idx="258">
                  <c:v>2.5821800231933998</c:v>
                </c:pt>
                <c:pt idx="259">
                  <c:v>2.5923185348511</c:v>
                </c:pt>
                <c:pt idx="260">
                  <c:v>2.6004538536071999</c:v>
                </c:pt>
                <c:pt idx="261">
                  <c:v>2.6171979904175</c:v>
                </c:pt>
                <c:pt idx="262">
                  <c:v>2.5693154335021999</c:v>
                </c:pt>
                <c:pt idx="263">
                  <c:v>2.5186409950256001</c:v>
                </c:pt>
                <c:pt idx="264">
                  <c:v>2.6046853065490998</c:v>
                </c:pt>
                <c:pt idx="265">
                  <c:v>2.6588716506957999</c:v>
                </c:pt>
                <c:pt idx="266">
                  <c:v>2.687479019165</c:v>
                </c:pt>
                <c:pt idx="267">
                  <c:v>2.8114790916443</c:v>
                </c:pt>
                <c:pt idx="268">
                  <c:v>2.8747029304503999</c:v>
                </c:pt>
                <c:pt idx="269">
                  <c:v>2.5683522224425999</c:v>
                </c:pt>
                <c:pt idx="270">
                  <c:v>2.8041367530822998</c:v>
                </c:pt>
                <c:pt idx="271">
                  <c:v>2.7292237281799001</c:v>
                </c:pt>
                <c:pt idx="272">
                  <c:v>2.8768815994263002</c:v>
                </c:pt>
                <c:pt idx="273">
                  <c:v>2.8854813575745002</c:v>
                </c:pt>
                <c:pt idx="274">
                  <c:v>2.8242831230164001</c:v>
                </c:pt>
                <c:pt idx="275">
                  <c:v>2.9207887649536</c:v>
                </c:pt>
                <c:pt idx="276">
                  <c:v>2.8216781616211</c:v>
                </c:pt>
                <c:pt idx="277">
                  <c:v>2.8343186378478999</c:v>
                </c:pt>
                <c:pt idx="278">
                  <c:v>2.9976749420165998</c:v>
                </c:pt>
                <c:pt idx="279">
                  <c:v>2.9589657783507999</c:v>
                </c:pt>
                <c:pt idx="280">
                  <c:v>3.0669350624084002</c:v>
                </c:pt>
                <c:pt idx="281">
                  <c:v>2.9373078346252002</c:v>
                </c:pt>
                <c:pt idx="282">
                  <c:v>3.0532441139221</c:v>
                </c:pt>
                <c:pt idx="283">
                  <c:v>2.9362692832946999</c:v>
                </c:pt>
                <c:pt idx="284">
                  <c:v>2.9825987815857</c:v>
                </c:pt>
                <c:pt idx="285">
                  <c:v>3.0175337791443</c:v>
                </c:pt>
                <c:pt idx="286">
                  <c:v>3.1171836853027002</c:v>
                </c:pt>
                <c:pt idx="287">
                  <c:v>3.2322530746460001</c:v>
                </c:pt>
                <c:pt idx="288">
                  <c:v>3.1561465263367001</c:v>
                </c:pt>
                <c:pt idx="289">
                  <c:v>3.2488446235657</c:v>
                </c:pt>
                <c:pt idx="290">
                  <c:v>3.0911226272582999</c:v>
                </c:pt>
                <c:pt idx="291">
                  <c:v>3.2404522895813002</c:v>
                </c:pt>
                <c:pt idx="292">
                  <c:v>3.3181924819946</c:v>
                </c:pt>
                <c:pt idx="293">
                  <c:v>3.2629909515381001</c:v>
                </c:pt>
                <c:pt idx="294">
                  <c:v>3.3165311813353999</c:v>
                </c:pt>
                <c:pt idx="295">
                  <c:v>3.3225603103638002</c:v>
                </c:pt>
                <c:pt idx="296">
                  <c:v>3.4899802207946999</c:v>
                </c:pt>
                <c:pt idx="297">
                  <c:v>3.2866582870482999</c:v>
                </c:pt>
                <c:pt idx="298">
                  <c:v>3.4561958312988001</c:v>
                </c:pt>
                <c:pt idx="299">
                  <c:v>3.4569678306579998</c:v>
                </c:pt>
                <c:pt idx="300">
                  <c:v>3.6051173210143999</c:v>
                </c:pt>
                <c:pt idx="301">
                  <c:v>3.5699882507324001</c:v>
                </c:pt>
                <c:pt idx="302">
                  <c:v>3.7428245544433998</c:v>
                </c:pt>
                <c:pt idx="303">
                  <c:v>3.6450963020325</c:v>
                </c:pt>
                <c:pt idx="304">
                  <c:v>3.6450963020325</c:v>
                </c:pt>
                <c:pt idx="305">
                  <c:v>3.5689783096313001</c:v>
                </c:pt>
                <c:pt idx="306">
                  <c:v>3.6371974945068</c:v>
                </c:pt>
                <c:pt idx="307">
                  <c:v>3.7212085723877002</c:v>
                </c:pt>
                <c:pt idx="308">
                  <c:v>3.7212085723877002</c:v>
                </c:pt>
                <c:pt idx="309">
                  <c:v>3.7322978973389001</c:v>
                </c:pt>
                <c:pt idx="310">
                  <c:v>3.7580747604370002</c:v>
                </c:pt>
                <c:pt idx="311">
                  <c:v>3.7756824493407999</c:v>
                </c:pt>
                <c:pt idx="312">
                  <c:v>3.6320028305054</c:v>
                </c:pt>
                <c:pt idx="313">
                  <c:v>3.8204641342163002</c:v>
                </c:pt>
                <c:pt idx="314">
                  <c:v>3.7265710830688001</c:v>
                </c:pt>
                <c:pt idx="315">
                  <c:v>3.8981103897095002</c:v>
                </c:pt>
                <c:pt idx="316">
                  <c:v>3.9964823722839</c:v>
                </c:pt>
                <c:pt idx="317">
                  <c:v>3.9871554374695002</c:v>
                </c:pt>
                <c:pt idx="318">
                  <c:v>4.0319399833679004</c:v>
                </c:pt>
                <c:pt idx="319">
                  <c:v>3.9437808990479</c:v>
                </c:pt>
                <c:pt idx="320">
                  <c:v>3.9262037277221999</c:v>
                </c:pt>
                <c:pt idx="321">
                  <c:v>3.9800171852111998</c:v>
                </c:pt>
                <c:pt idx="322">
                  <c:v>4.0167241096496999</c:v>
                </c:pt>
                <c:pt idx="323">
                  <c:v>4.0411338806151997</c:v>
                </c:pt>
                <c:pt idx="324">
                  <c:v>4.1594338417053001</c:v>
                </c:pt>
                <c:pt idx="325">
                  <c:v>4.1489706039429004</c:v>
                </c:pt>
                <c:pt idx="326">
                  <c:v>4.0863242149353001</c:v>
                </c:pt>
                <c:pt idx="327">
                  <c:v>4.1633715629578001</c:v>
                </c:pt>
                <c:pt idx="328">
                  <c:v>4.2772192955017001</c:v>
                </c:pt>
                <c:pt idx="329">
                  <c:v>4.1943173408507999</c:v>
                </c:pt>
                <c:pt idx="330">
                  <c:v>4.2888078689575</c:v>
                </c:pt>
                <c:pt idx="331">
                  <c:v>4.3191075325012003</c:v>
                </c:pt>
                <c:pt idx="332">
                  <c:v>4.3791666030884002</c:v>
                </c:pt>
                <c:pt idx="333">
                  <c:v>4.1922044754028001</c:v>
                </c:pt>
                <c:pt idx="334">
                  <c:v>4.1266789436340003</c:v>
                </c:pt>
                <c:pt idx="335">
                  <c:v>4.3562822341918999</c:v>
                </c:pt>
                <c:pt idx="336">
                  <c:v>4.3385043144226003</c:v>
                </c:pt>
                <c:pt idx="337">
                  <c:v>4.3892459869384997</c:v>
                </c:pt>
                <c:pt idx="338">
                  <c:v>4.4075274467468004</c:v>
                </c:pt>
                <c:pt idx="339">
                  <c:v>4.4760003089904998</c:v>
                </c:pt>
                <c:pt idx="340">
                  <c:v>4.3038878440856996</c:v>
                </c:pt>
                <c:pt idx="341">
                  <c:v>4.3067541122437003</c:v>
                </c:pt>
                <c:pt idx="342">
                  <c:v>4.3779363632201997</c:v>
                </c:pt>
                <c:pt idx="343">
                  <c:v>4.4381713867187003</c:v>
                </c:pt>
                <c:pt idx="344">
                  <c:v>4.4623193740845002</c:v>
                </c:pt>
                <c:pt idx="345">
                  <c:v>4.4892778396606001</c:v>
                </c:pt>
                <c:pt idx="346">
                  <c:v>4.5784335136414001</c:v>
                </c:pt>
                <c:pt idx="347">
                  <c:v>4.4131684303284002</c:v>
                </c:pt>
                <c:pt idx="348">
                  <c:v>4.4895858764648002</c:v>
                </c:pt>
                <c:pt idx="349">
                  <c:v>4.5679364204406996</c:v>
                </c:pt>
                <c:pt idx="350">
                  <c:v>4.6611123085021999</c:v>
                </c:pt>
                <c:pt idx="351">
                  <c:v>4.7046542167664001</c:v>
                </c:pt>
                <c:pt idx="352">
                  <c:v>4.5930900573729998</c:v>
                </c:pt>
                <c:pt idx="353">
                  <c:v>4.6804718971251997</c:v>
                </c:pt>
                <c:pt idx="354">
                  <c:v>4.4053015708923002</c:v>
                </c:pt>
                <c:pt idx="355">
                  <c:v>4.5200877189636</c:v>
                </c:pt>
                <c:pt idx="356">
                  <c:v>4.6345472335815003</c:v>
                </c:pt>
                <c:pt idx="357">
                  <c:v>4.7035975456237997</c:v>
                </c:pt>
                <c:pt idx="358">
                  <c:v>4.6805763244629004</c:v>
                </c:pt>
                <c:pt idx="359">
                  <c:v>4.7307419776917001</c:v>
                </c:pt>
                <c:pt idx="360">
                  <c:v>4.7086205482482999</c:v>
                </c:pt>
                <c:pt idx="361">
                  <c:v>4.7085452079773003</c:v>
                </c:pt>
                <c:pt idx="362">
                  <c:v>4.6342759132384996</c:v>
                </c:pt>
                <c:pt idx="363">
                  <c:v>4.7626647949218999</c:v>
                </c:pt>
                <c:pt idx="364">
                  <c:v>4.8452172279357999</c:v>
                </c:pt>
                <c:pt idx="365">
                  <c:v>4.9409070014954004</c:v>
                </c:pt>
                <c:pt idx="366">
                  <c:v>4.9452981948853001</c:v>
                </c:pt>
                <c:pt idx="367">
                  <c:v>5.0612077713012997</c:v>
                </c:pt>
                <c:pt idx="368">
                  <c:v>4.7448501586914</c:v>
                </c:pt>
                <c:pt idx="369">
                  <c:v>4.9168071746826003</c:v>
                </c:pt>
                <c:pt idx="370">
                  <c:v>5.0160441398620996</c:v>
                </c:pt>
                <c:pt idx="371">
                  <c:v>5.1557669639587003</c:v>
                </c:pt>
                <c:pt idx="372">
                  <c:v>5.0786581039429004</c:v>
                </c:pt>
                <c:pt idx="373">
                  <c:v>5.16579246521</c:v>
                </c:pt>
                <c:pt idx="374">
                  <c:v>5.1845965385437003</c:v>
                </c:pt>
                <c:pt idx="375">
                  <c:v>5.0759615898131996</c:v>
                </c:pt>
                <c:pt idx="376">
                  <c:v>5.0960326194762997</c:v>
                </c:pt>
                <c:pt idx="377">
                  <c:v>5.1463761329651003</c:v>
                </c:pt>
                <c:pt idx="378">
                  <c:v>5.1383428573607999</c:v>
                </c:pt>
                <c:pt idx="379">
                  <c:v>5.2903318405151003</c:v>
                </c:pt>
                <c:pt idx="380">
                  <c:v>5.3016948699951003</c:v>
                </c:pt>
                <c:pt idx="381">
                  <c:v>5.3459987640381001</c:v>
                </c:pt>
                <c:pt idx="382">
                  <c:v>5.2807059288025</c:v>
                </c:pt>
                <c:pt idx="383">
                  <c:v>5.3446340560912997</c:v>
                </c:pt>
                <c:pt idx="384">
                  <c:v>5.2825736999512003</c:v>
                </c:pt>
                <c:pt idx="385">
                  <c:v>5.4535636901854998</c:v>
                </c:pt>
                <c:pt idx="386">
                  <c:v>5.4444603919982999</c:v>
                </c:pt>
                <c:pt idx="387">
                  <c:v>5.6019229888915998</c:v>
                </c:pt>
                <c:pt idx="388">
                  <c:v>5.5592436790465998</c:v>
                </c:pt>
                <c:pt idx="389">
                  <c:v>5.3996829986571999</c:v>
                </c:pt>
                <c:pt idx="390">
                  <c:v>5.3707599639892996</c:v>
                </c:pt>
                <c:pt idx="391">
                  <c:v>5.4050245285034002</c:v>
                </c:pt>
                <c:pt idx="392">
                  <c:v>5.4365735054015998</c:v>
                </c:pt>
                <c:pt idx="393">
                  <c:v>5.3866300582886</c:v>
                </c:pt>
                <c:pt idx="394">
                  <c:v>5.4807796478270996</c:v>
                </c:pt>
                <c:pt idx="395">
                  <c:v>5.5352196693420002</c:v>
                </c:pt>
              </c:numCache>
            </c:numRef>
          </c:xVal>
          <c:yVal>
            <c:numRef>
              <c:f>HPTG1!$N$952:$N$1347</c:f>
              <c:numCache>
                <c:formatCode>General</c:formatCode>
                <c:ptCount val="396"/>
                <c:pt idx="0">
                  <c:v>4.3840593958082368E-2</c:v>
                </c:pt>
                <c:pt idx="1">
                  <c:v>2.4968619452447809E-2</c:v>
                </c:pt>
                <c:pt idx="2">
                  <c:v>3.7318874440539447E-2</c:v>
                </c:pt>
                <c:pt idx="3">
                  <c:v>3.1051637338750434E-2</c:v>
                </c:pt>
                <c:pt idx="4">
                  <c:v>1.5857781067625198E-2</c:v>
                </c:pt>
                <c:pt idx="5">
                  <c:v>1.7329658033446813E-2</c:v>
                </c:pt>
                <c:pt idx="6">
                  <c:v>5.3256561565150289E-2</c:v>
                </c:pt>
                <c:pt idx="7">
                  <c:v>4.3227472669714037E-2</c:v>
                </c:pt>
                <c:pt idx="8">
                  <c:v>1.7098022931198636E-2</c:v>
                </c:pt>
                <c:pt idx="9">
                  <c:v>2.0915645203035141E-2</c:v>
                </c:pt>
                <c:pt idx="10">
                  <c:v>1.5816794753684325E-2</c:v>
                </c:pt>
                <c:pt idx="11">
                  <c:v>1.8603288996661534E-2</c:v>
                </c:pt>
                <c:pt idx="12">
                  <c:v>3.5320716450273619E-2</c:v>
                </c:pt>
                <c:pt idx="13">
                  <c:v>3.5761246367417475E-2</c:v>
                </c:pt>
                <c:pt idx="14">
                  <c:v>5.6843657860573583E-2</c:v>
                </c:pt>
                <c:pt idx="15">
                  <c:v>3.9303759780123355E-2</c:v>
                </c:pt>
                <c:pt idx="16">
                  <c:v>3.0183186145581641E-2</c:v>
                </c:pt>
                <c:pt idx="17">
                  <c:v>2.0650900493874743E-2</c:v>
                </c:pt>
                <c:pt idx="18">
                  <c:v>2.499919750729588E-2</c:v>
                </c:pt>
                <c:pt idx="19">
                  <c:v>2.4112520331287388E-2</c:v>
                </c:pt>
                <c:pt idx="20">
                  <c:v>6.4082674892444652E-2</c:v>
                </c:pt>
                <c:pt idx="21">
                  <c:v>2.6450352319928955E-2</c:v>
                </c:pt>
                <c:pt idx="22">
                  <c:v>1.896350010438386E-2</c:v>
                </c:pt>
                <c:pt idx="23">
                  <c:v>1.957529503814805E-2</c:v>
                </c:pt>
                <c:pt idx="24">
                  <c:v>2.7827466338798866E-2</c:v>
                </c:pt>
                <c:pt idx="25">
                  <c:v>2.4370003673265018E-2</c:v>
                </c:pt>
                <c:pt idx="26">
                  <c:v>3.9888524113107254E-2</c:v>
                </c:pt>
                <c:pt idx="27">
                  <c:v>3.7834476908210325E-2</c:v>
                </c:pt>
                <c:pt idx="28">
                  <c:v>1.7603417869904384E-2</c:v>
                </c:pt>
                <c:pt idx="29">
                  <c:v>2.0186803266533184E-2</c:v>
                </c:pt>
                <c:pt idx="30">
                  <c:v>2.3646389778891306E-2</c:v>
                </c:pt>
                <c:pt idx="31">
                  <c:v>2.2254029319028184E-2</c:v>
                </c:pt>
                <c:pt idx="32">
                  <c:v>1.792544947528165E-2</c:v>
                </c:pt>
                <c:pt idx="33">
                  <c:v>1.8895342471233794E-2</c:v>
                </c:pt>
                <c:pt idx="34">
                  <c:v>1.5300982045184807E-2</c:v>
                </c:pt>
                <c:pt idx="35">
                  <c:v>3.3999426509831572E-2</c:v>
                </c:pt>
                <c:pt idx="36">
                  <c:v>2.2038959526048067E-2</c:v>
                </c:pt>
                <c:pt idx="37">
                  <c:v>1.5896609959682801E-2</c:v>
                </c:pt>
                <c:pt idx="38">
                  <c:v>2.1865299431757516E-2</c:v>
                </c:pt>
                <c:pt idx="39">
                  <c:v>1.4233878466874668E-2</c:v>
                </c:pt>
                <c:pt idx="40">
                  <c:v>1.9718976034237379E-2</c:v>
                </c:pt>
                <c:pt idx="41">
                  <c:v>1.9128038315235511E-2</c:v>
                </c:pt>
                <c:pt idx="42">
                  <c:v>1.5081287823484555E-2</c:v>
                </c:pt>
                <c:pt idx="43">
                  <c:v>1.8040109610070649E-2</c:v>
                </c:pt>
                <c:pt idx="44">
                  <c:v>1.7594704606337063E-2</c:v>
                </c:pt>
                <c:pt idx="45">
                  <c:v>1.9350231046274726E-2</c:v>
                </c:pt>
                <c:pt idx="46">
                  <c:v>1.4505259193964264E-2</c:v>
                </c:pt>
                <c:pt idx="47">
                  <c:v>1.8569252794612679E-2</c:v>
                </c:pt>
                <c:pt idx="48">
                  <c:v>1.6593709010804283E-2</c:v>
                </c:pt>
                <c:pt idx="49">
                  <c:v>1.6897023624784204E-2</c:v>
                </c:pt>
                <c:pt idx="50">
                  <c:v>1.4512462811501575E-2</c:v>
                </c:pt>
                <c:pt idx="51">
                  <c:v>1.6875641206026994E-2</c:v>
                </c:pt>
                <c:pt idx="52">
                  <c:v>2.4018840349040716E-2</c:v>
                </c:pt>
                <c:pt idx="53">
                  <c:v>1.5680103403352279E-2</c:v>
                </c:pt>
                <c:pt idx="54">
                  <c:v>2.2883111742893529E-2</c:v>
                </c:pt>
                <c:pt idx="55">
                  <c:v>1.7355115173113427E-2</c:v>
                </c:pt>
                <c:pt idx="56">
                  <c:v>1.847551564309009E-2</c:v>
                </c:pt>
                <c:pt idx="57">
                  <c:v>1.7998994457387583E-2</c:v>
                </c:pt>
                <c:pt idx="58">
                  <c:v>2.3009971798963122E-2</c:v>
                </c:pt>
                <c:pt idx="59">
                  <c:v>1.5755774251473925E-2</c:v>
                </c:pt>
                <c:pt idx="60">
                  <c:v>1.7729377923729136E-2</c:v>
                </c:pt>
                <c:pt idx="61">
                  <c:v>1.6200275927851091E-2</c:v>
                </c:pt>
                <c:pt idx="62">
                  <c:v>1.5199144506110663E-2</c:v>
                </c:pt>
                <c:pt idx="63">
                  <c:v>1.5477787754650044E-2</c:v>
                </c:pt>
                <c:pt idx="64">
                  <c:v>1.5228523469287868E-2</c:v>
                </c:pt>
                <c:pt idx="65">
                  <c:v>1.7615494979277089E-2</c:v>
                </c:pt>
                <c:pt idx="66">
                  <c:v>1.5604076799421175E-2</c:v>
                </c:pt>
                <c:pt idx="67">
                  <c:v>1.5525010823725063E-2</c:v>
                </c:pt>
                <c:pt idx="68">
                  <c:v>1.9003286676670714E-2</c:v>
                </c:pt>
                <c:pt idx="69">
                  <c:v>1.6649838076266885E-2</c:v>
                </c:pt>
                <c:pt idx="70">
                  <c:v>1.7914892044150275E-2</c:v>
                </c:pt>
                <c:pt idx="71">
                  <c:v>1.7533073111040295E-2</c:v>
                </c:pt>
                <c:pt idx="72">
                  <c:v>1.6414778052828257E-2</c:v>
                </c:pt>
                <c:pt idx="73">
                  <c:v>1.7037012179617794E-2</c:v>
                </c:pt>
                <c:pt idx="74">
                  <c:v>1.5405292739030763E-2</c:v>
                </c:pt>
                <c:pt idx="75">
                  <c:v>2.1889535777390955E-2</c:v>
                </c:pt>
                <c:pt idx="76">
                  <c:v>1.7255836561599625E-2</c:v>
                </c:pt>
                <c:pt idx="77">
                  <c:v>1.8784480377110842E-2</c:v>
                </c:pt>
                <c:pt idx="78">
                  <c:v>1.7207558831261058E-2</c:v>
                </c:pt>
                <c:pt idx="79">
                  <c:v>1.6708515051467785E-2</c:v>
                </c:pt>
                <c:pt idx="80">
                  <c:v>1.8205104339834268E-2</c:v>
                </c:pt>
                <c:pt idx="81">
                  <c:v>1.7241411084978297E-2</c:v>
                </c:pt>
                <c:pt idx="82">
                  <c:v>2.279020374559252E-2</c:v>
                </c:pt>
                <c:pt idx="83">
                  <c:v>1.8563384370823516E-2</c:v>
                </c:pt>
                <c:pt idx="84">
                  <c:v>1.8075725918786357E-2</c:v>
                </c:pt>
                <c:pt idx="85">
                  <c:v>1.8021234594604002E-2</c:v>
                </c:pt>
                <c:pt idx="86">
                  <c:v>1.779708304467896E-2</c:v>
                </c:pt>
                <c:pt idx="87">
                  <c:v>2.1259776053309577E-2</c:v>
                </c:pt>
                <c:pt idx="88">
                  <c:v>1.8763075928040034E-2</c:v>
                </c:pt>
                <c:pt idx="89">
                  <c:v>1.7492566647485164E-2</c:v>
                </c:pt>
                <c:pt idx="90">
                  <c:v>1.9832203665032255E-2</c:v>
                </c:pt>
                <c:pt idx="91">
                  <c:v>1.7800284983462443E-2</c:v>
                </c:pt>
                <c:pt idx="92">
                  <c:v>1.8375990860803073E-2</c:v>
                </c:pt>
                <c:pt idx="93">
                  <c:v>1.8956814296233075E-2</c:v>
                </c:pt>
                <c:pt idx="94">
                  <c:v>1.9879230319414368E-2</c:v>
                </c:pt>
                <c:pt idx="95">
                  <c:v>1.9567956020920464E-2</c:v>
                </c:pt>
                <c:pt idx="96">
                  <c:v>2.0385581509212117E-2</c:v>
                </c:pt>
                <c:pt idx="97">
                  <c:v>1.9240354635873771E-2</c:v>
                </c:pt>
                <c:pt idx="98">
                  <c:v>1.8852728007214763E-2</c:v>
                </c:pt>
                <c:pt idx="99">
                  <c:v>1.9369124535776071E-2</c:v>
                </c:pt>
                <c:pt idx="100">
                  <c:v>2.1180707758884466E-2</c:v>
                </c:pt>
                <c:pt idx="101">
                  <c:v>1.8547227418116607E-2</c:v>
                </c:pt>
                <c:pt idx="102">
                  <c:v>1.9015963508620455E-2</c:v>
                </c:pt>
                <c:pt idx="103">
                  <c:v>1.8948606644907488E-2</c:v>
                </c:pt>
                <c:pt idx="104">
                  <c:v>1.9682157302867848E-2</c:v>
                </c:pt>
                <c:pt idx="105">
                  <c:v>1.9728535987052875E-2</c:v>
                </c:pt>
                <c:pt idx="106">
                  <c:v>1.9294941706946647E-2</c:v>
                </c:pt>
                <c:pt idx="107">
                  <c:v>2.0505115067191146E-2</c:v>
                </c:pt>
                <c:pt idx="108">
                  <c:v>1.8826500998451082E-2</c:v>
                </c:pt>
                <c:pt idx="109">
                  <c:v>2.0408108718973948E-2</c:v>
                </c:pt>
                <c:pt idx="110">
                  <c:v>2.0119724718684881E-2</c:v>
                </c:pt>
                <c:pt idx="111">
                  <c:v>2.1386032315338317E-2</c:v>
                </c:pt>
                <c:pt idx="112">
                  <c:v>2.0291496561334006E-2</c:v>
                </c:pt>
                <c:pt idx="113">
                  <c:v>2.202630556222945E-2</c:v>
                </c:pt>
                <c:pt idx="114">
                  <c:v>2.0816459894580346E-2</c:v>
                </c:pt>
                <c:pt idx="115">
                  <c:v>1.9538194793722638E-2</c:v>
                </c:pt>
                <c:pt idx="116">
                  <c:v>2.0481347935797277E-2</c:v>
                </c:pt>
                <c:pt idx="117">
                  <c:v>2.0683778388285747E-2</c:v>
                </c:pt>
                <c:pt idx="118">
                  <c:v>2.0460508315868757E-2</c:v>
                </c:pt>
                <c:pt idx="119">
                  <c:v>2.0813536657517364E-2</c:v>
                </c:pt>
                <c:pt idx="120">
                  <c:v>2.0736181671385984E-2</c:v>
                </c:pt>
                <c:pt idx="121">
                  <c:v>2.0440306829471951E-2</c:v>
                </c:pt>
                <c:pt idx="122">
                  <c:v>2.0580424499661683E-2</c:v>
                </c:pt>
                <c:pt idx="123">
                  <c:v>2.0874818064316347E-2</c:v>
                </c:pt>
                <c:pt idx="124">
                  <c:v>2.1017232202881837E-2</c:v>
                </c:pt>
                <c:pt idx="125">
                  <c:v>2.0712468034990415E-2</c:v>
                </c:pt>
                <c:pt idx="126">
                  <c:v>2.0720106399635681E-2</c:v>
                </c:pt>
                <c:pt idx="127">
                  <c:v>2.043407908439546E-2</c:v>
                </c:pt>
                <c:pt idx="128">
                  <c:v>2.021030120513163E-2</c:v>
                </c:pt>
                <c:pt idx="129">
                  <c:v>2.1759924739776865E-2</c:v>
                </c:pt>
                <c:pt idx="130">
                  <c:v>2.1016550601448313E-2</c:v>
                </c:pt>
                <c:pt idx="131">
                  <c:v>2.1822735448660254E-2</c:v>
                </c:pt>
                <c:pt idx="132">
                  <c:v>2.1143100914077062E-2</c:v>
                </c:pt>
                <c:pt idx="133">
                  <c:v>2.0354054236462169E-2</c:v>
                </c:pt>
                <c:pt idx="134">
                  <c:v>2.0362279768229637E-2</c:v>
                </c:pt>
                <c:pt idx="135">
                  <c:v>2.0854153898954571E-2</c:v>
                </c:pt>
                <c:pt idx="136">
                  <c:v>2.0930517100758335E-2</c:v>
                </c:pt>
                <c:pt idx="137">
                  <c:v>2.1736252486341128E-2</c:v>
                </c:pt>
                <c:pt idx="138">
                  <c:v>2.0767784446985113E-2</c:v>
                </c:pt>
                <c:pt idx="139">
                  <c:v>2.0478464028033279E-2</c:v>
                </c:pt>
                <c:pt idx="140">
                  <c:v>2.0027749588759556E-2</c:v>
                </c:pt>
                <c:pt idx="141">
                  <c:v>2.0633558069717665E-2</c:v>
                </c:pt>
                <c:pt idx="142">
                  <c:v>2.0834523812319157E-2</c:v>
                </c:pt>
                <c:pt idx="143">
                  <c:v>2.0800216232412471E-2</c:v>
                </c:pt>
                <c:pt idx="144">
                  <c:v>2.0733630736642871E-2</c:v>
                </c:pt>
                <c:pt idx="145">
                  <c:v>1.9644128862889628E-2</c:v>
                </c:pt>
                <c:pt idx="146">
                  <c:v>1.9677668774213491E-2</c:v>
                </c:pt>
                <c:pt idx="147">
                  <c:v>2.012849860382732E-2</c:v>
                </c:pt>
                <c:pt idx="148">
                  <c:v>1.9841527539261793E-2</c:v>
                </c:pt>
                <c:pt idx="149">
                  <c:v>2.0336821924443475E-2</c:v>
                </c:pt>
                <c:pt idx="150">
                  <c:v>2.0246331246555609E-2</c:v>
                </c:pt>
                <c:pt idx="151">
                  <c:v>1.9033469956333874E-2</c:v>
                </c:pt>
                <c:pt idx="152">
                  <c:v>1.9265873313191434E-2</c:v>
                </c:pt>
                <c:pt idx="153">
                  <c:v>1.9242538583746076E-2</c:v>
                </c:pt>
                <c:pt idx="154">
                  <c:v>1.9349376985698451E-2</c:v>
                </c:pt>
                <c:pt idx="155">
                  <c:v>1.9139791409667071E-2</c:v>
                </c:pt>
                <c:pt idx="156">
                  <c:v>1.9206676928200443E-2</c:v>
                </c:pt>
                <c:pt idx="157">
                  <c:v>1.7927227235757882E-2</c:v>
                </c:pt>
                <c:pt idx="158">
                  <c:v>1.7605468886085326E-2</c:v>
                </c:pt>
                <c:pt idx="159">
                  <c:v>1.7761270845529795E-2</c:v>
                </c:pt>
                <c:pt idx="160">
                  <c:v>1.7485927606991025E-2</c:v>
                </c:pt>
                <c:pt idx="161">
                  <c:v>1.7857369097095364E-2</c:v>
                </c:pt>
                <c:pt idx="162">
                  <c:v>1.7877854026306348E-2</c:v>
                </c:pt>
                <c:pt idx="163">
                  <c:v>1.6413721704027443E-2</c:v>
                </c:pt>
                <c:pt idx="164">
                  <c:v>1.6147378397846458E-2</c:v>
                </c:pt>
                <c:pt idx="165">
                  <c:v>1.6721082837483178E-2</c:v>
                </c:pt>
                <c:pt idx="166">
                  <c:v>1.6792243690980084E-2</c:v>
                </c:pt>
                <c:pt idx="167">
                  <c:v>1.713052636105462E-2</c:v>
                </c:pt>
                <c:pt idx="168">
                  <c:v>1.6781560573919642E-2</c:v>
                </c:pt>
                <c:pt idx="169">
                  <c:v>1.576274498555013E-2</c:v>
                </c:pt>
                <c:pt idx="170">
                  <c:v>1.5608299363010033E-2</c:v>
                </c:pt>
                <c:pt idx="171">
                  <c:v>1.5881775501111646E-2</c:v>
                </c:pt>
                <c:pt idx="172">
                  <c:v>1.5636045834686516E-2</c:v>
                </c:pt>
                <c:pt idx="173">
                  <c:v>1.5958461224576091E-2</c:v>
                </c:pt>
                <c:pt idx="174">
                  <c:v>1.5982095666710987E-2</c:v>
                </c:pt>
                <c:pt idx="175">
                  <c:v>1.4434747805815964E-2</c:v>
                </c:pt>
                <c:pt idx="176">
                  <c:v>1.3960918069621213E-2</c:v>
                </c:pt>
                <c:pt idx="177">
                  <c:v>1.4643592695114031E-2</c:v>
                </c:pt>
                <c:pt idx="178">
                  <c:v>1.4310556088495676E-2</c:v>
                </c:pt>
                <c:pt idx="179">
                  <c:v>1.4192579441595788E-2</c:v>
                </c:pt>
                <c:pt idx="180">
                  <c:v>1.4306507969744586E-2</c:v>
                </c:pt>
                <c:pt idx="181">
                  <c:v>1.3176486665440593E-2</c:v>
                </c:pt>
                <c:pt idx="182">
                  <c:v>1.2476575597814767E-2</c:v>
                </c:pt>
                <c:pt idx="183">
                  <c:v>1.2971624442551852E-2</c:v>
                </c:pt>
                <c:pt idx="184">
                  <c:v>1.2738349967052823E-2</c:v>
                </c:pt>
                <c:pt idx="185">
                  <c:v>1.3238824061059858E-2</c:v>
                </c:pt>
                <c:pt idx="186">
                  <c:v>1.2962499110120797E-2</c:v>
                </c:pt>
                <c:pt idx="187">
                  <c:v>1.2304689712718119E-2</c:v>
                </c:pt>
                <c:pt idx="188">
                  <c:v>1.2003609965300118E-2</c:v>
                </c:pt>
                <c:pt idx="189">
                  <c:v>1.169115166404344E-2</c:v>
                </c:pt>
                <c:pt idx="190">
                  <c:v>1.2187322007044008E-2</c:v>
                </c:pt>
                <c:pt idx="191">
                  <c:v>1.1937294803438352E-2</c:v>
                </c:pt>
                <c:pt idx="192">
                  <c:v>1.1838941524095077E-2</c:v>
                </c:pt>
                <c:pt idx="193">
                  <c:v>1.0903098272400779E-2</c:v>
                </c:pt>
                <c:pt idx="194">
                  <c:v>1.0575950921838922E-2</c:v>
                </c:pt>
                <c:pt idx="195">
                  <c:v>1.0339264524936066E-2</c:v>
                </c:pt>
                <c:pt idx="196">
                  <c:v>1.0484514445561957E-2</c:v>
                </c:pt>
                <c:pt idx="197">
                  <c:v>1.0792850564527902E-2</c:v>
                </c:pt>
                <c:pt idx="198">
                  <c:v>1.0743185396610446E-2</c:v>
                </c:pt>
                <c:pt idx="199">
                  <c:v>9.5172201186360834E-3</c:v>
                </c:pt>
                <c:pt idx="200">
                  <c:v>9.4301577279813868E-3</c:v>
                </c:pt>
                <c:pt idx="201">
                  <c:v>9.3899317909440731E-3</c:v>
                </c:pt>
                <c:pt idx="202">
                  <c:v>9.1890604801146414E-3</c:v>
                </c:pt>
                <c:pt idx="203">
                  <c:v>9.2977434247554589E-3</c:v>
                </c:pt>
                <c:pt idx="204">
                  <c:v>9.1378291338264864E-3</c:v>
                </c:pt>
                <c:pt idx="205">
                  <c:v>9.4972163627086922E-3</c:v>
                </c:pt>
                <c:pt idx="206">
                  <c:v>8.9159905033425798E-3</c:v>
                </c:pt>
                <c:pt idx="207">
                  <c:v>8.4769230908133507E-3</c:v>
                </c:pt>
                <c:pt idx="208">
                  <c:v>8.1867592185636169E-3</c:v>
                </c:pt>
                <c:pt idx="209">
                  <c:v>8.5254876585388502E-3</c:v>
                </c:pt>
                <c:pt idx="210">
                  <c:v>8.4123041956358242E-3</c:v>
                </c:pt>
                <c:pt idx="211">
                  <c:v>8.6250692094012975E-3</c:v>
                </c:pt>
                <c:pt idx="212">
                  <c:v>8.5856475053097108E-3</c:v>
                </c:pt>
                <c:pt idx="213">
                  <c:v>8.1386165340225566E-3</c:v>
                </c:pt>
                <c:pt idx="214">
                  <c:v>7.932093213413139E-3</c:v>
                </c:pt>
                <c:pt idx="215">
                  <c:v>7.5736074951645929E-3</c:v>
                </c:pt>
                <c:pt idx="216">
                  <c:v>7.5787704445630889E-3</c:v>
                </c:pt>
                <c:pt idx="217">
                  <c:v>7.8220302531487509E-3</c:v>
                </c:pt>
                <c:pt idx="218">
                  <c:v>7.9706901878035929E-3</c:v>
                </c:pt>
                <c:pt idx="219">
                  <c:v>7.6595257196312083E-3</c:v>
                </c:pt>
                <c:pt idx="220">
                  <c:v>6.5417327509236173E-3</c:v>
                </c:pt>
                <c:pt idx="221">
                  <c:v>6.682242775880233E-3</c:v>
                </c:pt>
                <c:pt idx="222">
                  <c:v>6.7058906543122562E-3</c:v>
                </c:pt>
                <c:pt idx="223">
                  <c:v>6.7439665838838108E-3</c:v>
                </c:pt>
                <c:pt idx="224">
                  <c:v>6.5259666015711638E-3</c:v>
                </c:pt>
                <c:pt idx="225">
                  <c:v>6.7171531144909688E-3</c:v>
                </c:pt>
                <c:pt idx="226">
                  <c:v>6.7022831872820959E-3</c:v>
                </c:pt>
                <c:pt idx="227">
                  <c:v>6.0311028791155113E-3</c:v>
                </c:pt>
                <c:pt idx="228">
                  <c:v>5.9136021857044861E-3</c:v>
                </c:pt>
                <c:pt idx="229">
                  <c:v>6.0963096559857365E-3</c:v>
                </c:pt>
                <c:pt idx="230">
                  <c:v>5.7968115841682396E-3</c:v>
                </c:pt>
                <c:pt idx="231">
                  <c:v>5.9092989265415886E-3</c:v>
                </c:pt>
                <c:pt idx="232">
                  <c:v>5.8669127231958957E-3</c:v>
                </c:pt>
                <c:pt idx="233">
                  <c:v>5.8195804264630042E-3</c:v>
                </c:pt>
                <c:pt idx="234">
                  <c:v>5.5618109978800914E-3</c:v>
                </c:pt>
                <c:pt idx="235">
                  <c:v>5.6813645108125211E-3</c:v>
                </c:pt>
                <c:pt idx="236">
                  <c:v>5.3886913652459742E-3</c:v>
                </c:pt>
                <c:pt idx="237">
                  <c:v>5.7530137239541895E-3</c:v>
                </c:pt>
                <c:pt idx="238">
                  <c:v>5.3070677330169687E-3</c:v>
                </c:pt>
                <c:pt idx="239">
                  <c:v>5.4229766745550754E-3</c:v>
                </c:pt>
                <c:pt idx="240">
                  <c:v>5.6562837378655246E-3</c:v>
                </c:pt>
                <c:pt idx="241">
                  <c:v>5.1037953423046884E-3</c:v>
                </c:pt>
                <c:pt idx="242">
                  <c:v>5.186309802336718E-3</c:v>
                </c:pt>
                <c:pt idx="243">
                  <c:v>4.881966674283175E-3</c:v>
                </c:pt>
                <c:pt idx="244">
                  <c:v>4.8434898787915867E-3</c:v>
                </c:pt>
                <c:pt idx="245">
                  <c:v>4.9493485693639996E-3</c:v>
                </c:pt>
                <c:pt idx="246">
                  <c:v>4.8608989042555418E-3</c:v>
                </c:pt>
                <c:pt idx="247">
                  <c:v>5.1022527491018377E-3</c:v>
                </c:pt>
                <c:pt idx="248">
                  <c:v>4.6390331691450928E-3</c:v>
                </c:pt>
                <c:pt idx="249">
                  <c:v>4.5560548243732228E-3</c:v>
                </c:pt>
                <c:pt idx="250">
                  <c:v>4.5610949293084894E-3</c:v>
                </c:pt>
                <c:pt idx="251">
                  <c:v>4.5817460194579451E-3</c:v>
                </c:pt>
                <c:pt idx="252">
                  <c:v>4.734536544596951E-3</c:v>
                </c:pt>
                <c:pt idx="253">
                  <c:v>4.7946781682207725E-3</c:v>
                </c:pt>
                <c:pt idx="254">
                  <c:v>4.8867900394410939E-3</c:v>
                </c:pt>
                <c:pt idx="255">
                  <c:v>4.2670255892594848E-3</c:v>
                </c:pt>
                <c:pt idx="256">
                  <c:v>4.3183846797930402E-3</c:v>
                </c:pt>
                <c:pt idx="257">
                  <c:v>4.3925763092995829E-3</c:v>
                </c:pt>
                <c:pt idx="258">
                  <c:v>4.2971123769564258E-3</c:v>
                </c:pt>
                <c:pt idx="259">
                  <c:v>4.2461923764589692E-3</c:v>
                </c:pt>
                <c:pt idx="260">
                  <c:v>4.3501530352644049E-3</c:v>
                </c:pt>
                <c:pt idx="261">
                  <c:v>4.509130149852025E-3</c:v>
                </c:pt>
                <c:pt idx="262">
                  <c:v>4.1239108375214304E-3</c:v>
                </c:pt>
                <c:pt idx="263">
                  <c:v>4.0911659752536338E-3</c:v>
                </c:pt>
                <c:pt idx="264">
                  <c:v>4.1464596666242288E-3</c:v>
                </c:pt>
                <c:pt idx="265">
                  <c:v>4.0476625300931973E-3</c:v>
                </c:pt>
                <c:pt idx="266">
                  <c:v>4.0966745217387241E-3</c:v>
                </c:pt>
                <c:pt idx="267">
                  <c:v>4.2471996507244579E-3</c:v>
                </c:pt>
                <c:pt idx="268">
                  <c:v>4.1940635828738235E-3</c:v>
                </c:pt>
                <c:pt idx="269">
                  <c:v>3.99572964231936E-3</c:v>
                </c:pt>
                <c:pt idx="270">
                  <c:v>3.887776821170196E-3</c:v>
                </c:pt>
                <c:pt idx="271">
                  <c:v>3.8405477607501158E-3</c:v>
                </c:pt>
                <c:pt idx="272">
                  <c:v>3.8597540298436262E-3</c:v>
                </c:pt>
                <c:pt idx="273">
                  <c:v>3.800071730548749E-3</c:v>
                </c:pt>
                <c:pt idx="274">
                  <c:v>4.084131759449253E-3</c:v>
                </c:pt>
                <c:pt idx="275">
                  <c:v>4.5413901303154296E-3</c:v>
                </c:pt>
                <c:pt idx="276">
                  <c:v>3.9673217709521149E-3</c:v>
                </c:pt>
                <c:pt idx="277">
                  <c:v>3.8044017693844097E-3</c:v>
                </c:pt>
                <c:pt idx="278">
                  <c:v>3.6833719914338282E-3</c:v>
                </c:pt>
                <c:pt idx="279">
                  <c:v>3.933961487009913E-3</c:v>
                </c:pt>
                <c:pt idx="280">
                  <c:v>3.8218021527995994E-3</c:v>
                </c:pt>
                <c:pt idx="281">
                  <c:v>4.0459352291320324E-3</c:v>
                </c:pt>
                <c:pt idx="282">
                  <c:v>4.0348556882806499E-3</c:v>
                </c:pt>
                <c:pt idx="283">
                  <c:v>3.8651997080504969E-3</c:v>
                </c:pt>
                <c:pt idx="284">
                  <c:v>3.9597802501711655E-3</c:v>
                </c:pt>
                <c:pt idx="285">
                  <c:v>4.15961196903994E-3</c:v>
                </c:pt>
                <c:pt idx="286">
                  <c:v>3.9842553565979056E-3</c:v>
                </c:pt>
                <c:pt idx="287">
                  <c:v>3.8063048255461067E-3</c:v>
                </c:pt>
                <c:pt idx="288">
                  <c:v>4.5499802736407571E-3</c:v>
                </c:pt>
                <c:pt idx="289">
                  <c:v>3.8102228491599366E-3</c:v>
                </c:pt>
                <c:pt idx="290">
                  <c:v>3.6877495705193416E-3</c:v>
                </c:pt>
                <c:pt idx="291">
                  <c:v>3.5489221026471316E-3</c:v>
                </c:pt>
                <c:pt idx="292">
                  <c:v>3.8271599519105691E-3</c:v>
                </c:pt>
                <c:pt idx="293">
                  <c:v>3.9262846241873289E-3</c:v>
                </c:pt>
                <c:pt idx="294">
                  <c:v>4.5387068404269615E-3</c:v>
                </c:pt>
                <c:pt idx="295">
                  <c:v>4.3637961661123492E-3</c:v>
                </c:pt>
                <c:pt idx="296">
                  <c:v>4.1493585838182391E-3</c:v>
                </c:pt>
                <c:pt idx="297">
                  <c:v>3.8390251459127335E-3</c:v>
                </c:pt>
                <c:pt idx="298">
                  <c:v>4.2919546003844927E-3</c:v>
                </c:pt>
                <c:pt idx="299">
                  <c:v>4.2700597345736143E-3</c:v>
                </c:pt>
                <c:pt idx="300">
                  <c:v>4.2640805936979987E-3</c:v>
                </c:pt>
                <c:pt idx="301">
                  <c:v>5.2785635604718365E-3</c:v>
                </c:pt>
                <c:pt idx="302">
                  <c:v>4.0805515181304769E-3</c:v>
                </c:pt>
                <c:pt idx="303">
                  <c:v>4.7227758490595217E-3</c:v>
                </c:pt>
                <c:pt idx="304">
                  <c:v>4.277648528794217E-3</c:v>
                </c:pt>
                <c:pt idx="305">
                  <c:v>4.3163160891452551E-3</c:v>
                </c:pt>
                <c:pt idx="306">
                  <c:v>3.9644455170605494E-3</c:v>
                </c:pt>
                <c:pt idx="307">
                  <c:v>4.9422972813048024E-3</c:v>
                </c:pt>
                <c:pt idx="308">
                  <c:v>3.8975747543971342E-3</c:v>
                </c:pt>
                <c:pt idx="309">
                  <c:v>4.5086139238342928E-3</c:v>
                </c:pt>
                <c:pt idx="310">
                  <c:v>5.1151479889700634E-3</c:v>
                </c:pt>
                <c:pt idx="311">
                  <c:v>4.0136277707041191E-3</c:v>
                </c:pt>
                <c:pt idx="312">
                  <c:v>4.1175104770275507E-3</c:v>
                </c:pt>
                <c:pt idx="313">
                  <c:v>4.3717956222884234E-3</c:v>
                </c:pt>
                <c:pt idx="314">
                  <c:v>4.6717742404251174E-3</c:v>
                </c:pt>
                <c:pt idx="315">
                  <c:v>5.6228201778584872E-3</c:v>
                </c:pt>
                <c:pt idx="316">
                  <c:v>5.8686495501547378E-3</c:v>
                </c:pt>
                <c:pt idx="317">
                  <c:v>5.5479212541954094E-3</c:v>
                </c:pt>
                <c:pt idx="318">
                  <c:v>4.9607574461274567E-3</c:v>
                </c:pt>
                <c:pt idx="319">
                  <c:v>4.5957410307971734E-3</c:v>
                </c:pt>
                <c:pt idx="320">
                  <c:v>5.1202300324423317E-3</c:v>
                </c:pt>
                <c:pt idx="321">
                  <c:v>5.5333166979737551E-3</c:v>
                </c:pt>
                <c:pt idx="322">
                  <c:v>6.6172004239631928E-3</c:v>
                </c:pt>
                <c:pt idx="323">
                  <c:v>7.5627550950374397E-3</c:v>
                </c:pt>
                <c:pt idx="324">
                  <c:v>6.3002476513178696E-3</c:v>
                </c:pt>
                <c:pt idx="325">
                  <c:v>5.7354933454849032E-3</c:v>
                </c:pt>
                <c:pt idx="326">
                  <c:v>7.1547077532409962E-3</c:v>
                </c:pt>
                <c:pt idx="327">
                  <c:v>6.1664293505845442E-3</c:v>
                </c:pt>
                <c:pt idx="328">
                  <c:v>7.9585404620237162E-3</c:v>
                </c:pt>
                <c:pt idx="329">
                  <c:v>8.3261489193524468E-3</c:v>
                </c:pt>
                <c:pt idx="330">
                  <c:v>7.3218891052608372E-3</c:v>
                </c:pt>
                <c:pt idx="331">
                  <c:v>8.2624783234982631E-3</c:v>
                </c:pt>
                <c:pt idx="332">
                  <c:v>6.8732501356638153E-3</c:v>
                </c:pt>
                <c:pt idx="333">
                  <c:v>6.8963471999610899E-3</c:v>
                </c:pt>
                <c:pt idx="334">
                  <c:v>5.9573622421865945E-3</c:v>
                </c:pt>
                <c:pt idx="335">
                  <c:v>5.2607436177497108E-3</c:v>
                </c:pt>
                <c:pt idx="336">
                  <c:v>8.5720978934341902E-3</c:v>
                </c:pt>
                <c:pt idx="337">
                  <c:v>8.564640907185778E-3</c:v>
                </c:pt>
                <c:pt idx="338">
                  <c:v>1.1401503477726586E-2</c:v>
                </c:pt>
                <c:pt idx="339">
                  <c:v>6.6388181493799133E-3</c:v>
                </c:pt>
                <c:pt idx="340">
                  <c:v>7.3324245378194857E-3</c:v>
                </c:pt>
                <c:pt idx="341">
                  <c:v>8.3976796448477775E-3</c:v>
                </c:pt>
                <c:pt idx="342">
                  <c:v>1.0059053002884944E-2</c:v>
                </c:pt>
                <c:pt idx="343">
                  <c:v>7.988460827674293E-3</c:v>
                </c:pt>
                <c:pt idx="344">
                  <c:v>1.0531358364397021E-2</c:v>
                </c:pt>
                <c:pt idx="345">
                  <c:v>8.591875195736759E-3</c:v>
                </c:pt>
                <c:pt idx="346">
                  <c:v>9.736780425040158E-3</c:v>
                </c:pt>
                <c:pt idx="347">
                  <c:v>7.8188792314821502E-3</c:v>
                </c:pt>
                <c:pt idx="348">
                  <c:v>9.6673191034655805E-3</c:v>
                </c:pt>
                <c:pt idx="349">
                  <c:v>9.917217732509415E-3</c:v>
                </c:pt>
                <c:pt idx="350">
                  <c:v>1.0755030032574761E-2</c:v>
                </c:pt>
                <c:pt idx="351">
                  <c:v>1.0996948098061158E-2</c:v>
                </c:pt>
                <c:pt idx="352">
                  <c:v>1.1456817300086816E-2</c:v>
                </c:pt>
                <c:pt idx="353">
                  <c:v>7.3194310369353085E-3</c:v>
                </c:pt>
                <c:pt idx="354">
                  <c:v>9.9137816478935947E-3</c:v>
                </c:pt>
                <c:pt idx="355">
                  <c:v>9.4398919546555254E-3</c:v>
                </c:pt>
                <c:pt idx="356">
                  <c:v>1.1990239153569468E-2</c:v>
                </c:pt>
                <c:pt idx="357">
                  <c:v>1.1064923245747479E-2</c:v>
                </c:pt>
                <c:pt idx="358">
                  <c:v>1.8137103108845469E-2</c:v>
                </c:pt>
                <c:pt idx="359">
                  <c:v>1.4248556380581609E-2</c:v>
                </c:pt>
                <c:pt idx="360">
                  <c:v>8.9649952308444494E-3</c:v>
                </c:pt>
                <c:pt idx="361">
                  <c:v>1.3037870455503184E-2</c:v>
                </c:pt>
                <c:pt idx="362">
                  <c:v>1.2732152308092968E-2</c:v>
                </c:pt>
                <c:pt idx="363">
                  <c:v>1.3833622535221118E-2</c:v>
                </c:pt>
                <c:pt idx="364">
                  <c:v>1.4669097969268564E-2</c:v>
                </c:pt>
                <c:pt idx="365">
                  <c:v>2.2206354751760068E-2</c:v>
                </c:pt>
                <c:pt idx="366">
                  <c:v>1.6059989114597325E-2</c:v>
                </c:pt>
                <c:pt idx="367">
                  <c:v>1.1995279482360019E-2</c:v>
                </c:pt>
                <c:pt idx="368">
                  <c:v>1.8485133795671467E-2</c:v>
                </c:pt>
                <c:pt idx="369">
                  <c:v>1.8386301136982478E-2</c:v>
                </c:pt>
                <c:pt idx="370">
                  <c:v>1.5767981288379598E-2</c:v>
                </c:pt>
                <c:pt idx="371">
                  <c:v>2.5430185816944392E-2</c:v>
                </c:pt>
                <c:pt idx="372">
                  <c:v>2.5091572228724837E-2</c:v>
                </c:pt>
                <c:pt idx="373">
                  <c:v>3.261077112370632E-2</c:v>
                </c:pt>
                <c:pt idx="374">
                  <c:v>1.905637225252509E-2</c:v>
                </c:pt>
                <c:pt idx="375">
                  <c:v>2.0842289366488458E-2</c:v>
                </c:pt>
                <c:pt idx="376">
                  <c:v>2.4193353108511544E-2</c:v>
                </c:pt>
                <c:pt idx="377">
                  <c:v>3.1997389007574484E-2</c:v>
                </c:pt>
                <c:pt idx="378">
                  <c:v>2.7236981217560612E-2</c:v>
                </c:pt>
                <c:pt idx="379">
                  <c:v>2.8830775558047632E-2</c:v>
                </c:pt>
                <c:pt idx="380">
                  <c:v>3.5524625663698538E-2</c:v>
                </c:pt>
                <c:pt idx="381">
                  <c:v>2.5837259219418252E-2</c:v>
                </c:pt>
                <c:pt idx="382">
                  <c:v>2.5607499552628202E-2</c:v>
                </c:pt>
                <c:pt idx="383">
                  <c:v>5.1686764848093286E-2</c:v>
                </c:pt>
                <c:pt idx="384">
                  <c:v>3.8166600676399605E-2</c:v>
                </c:pt>
                <c:pt idx="385">
                  <c:v>4.6408095174880939E-2</c:v>
                </c:pt>
                <c:pt idx="386">
                  <c:v>4.5258948873126224E-2</c:v>
                </c:pt>
                <c:pt idx="387">
                  <c:v>5.6986721524724081E-2</c:v>
                </c:pt>
                <c:pt idx="388">
                  <c:v>2.5187492404516874E-2</c:v>
                </c:pt>
                <c:pt idx="389">
                  <c:v>2.8531169798548427E-2</c:v>
                </c:pt>
                <c:pt idx="390">
                  <c:v>2.304089670243404E-2</c:v>
                </c:pt>
                <c:pt idx="391">
                  <c:v>3.3544257430885759E-2</c:v>
                </c:pt>
                <c:pt idx="392">
                  <c:v>5.4756596656447901E-2</c:v>
                </c:pt>
                <c:pt idx="393">
                  <c:v>4.1328536199522453E-2</c:v>
                </c:pt>
                <c:pt idx="394">
                  <c:v>4.5128965037865926E-2</c:v>
                </c:pt>
                <c:pt idx="395">
                  <c:v>2.5856100276517382E-2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03F-4496-8DB5-D61EC6CB867E}"/>
            </c:ext>
          </c:extLst>
        </c:ser>
        <c:ser>
          <c:idx val="3"/>
          <c:order val="3"/>
          <c:tx>
            <c:v>Rise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HPTG1!$AD$3:$AD$4</c:f>
              <c:numCache>
                <c:formatCode>General</c:formatCode>
                <c:ptCount val="2"/>
                <c:pt idx="0">
                  <c:v>-1.9243369102478001</c:v>
                </c:pt>
                <c:pt idx="1">
                  <c:v>-1.0924892425537001</c:v>
                </c:pt>
              </c:numCache>
            </c:numRef>
          </c:xVal>
          <c:yVal>
            <c:numRef>
              <c:f>HPTG1!$AE$3:$AE$4</c:f>
              <c:numCache>
                <c:formatCode>General</c:formatCode>
                <c:ptCount val="2"/>
                <c:pt idx="0">
                  <c:v>4.3020400837223884E-3</c:v>
                </c:pt>
                <c:pt idx="1">
                  <c:v>7.0363257492026925E-3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03F-4496-8DB5-D61EC6CB867E}"/>
            </c:ext>
          </c:extLst>
        </c:ser>
        <c:ser>
          <c:idx val="4"/>
          <c:order val="4"/>
          <c:tx>
            <c:v>Fall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HPTG1!$AD$7:$AD$8</c:f>
              <c:numCache>
                <c:formatCode>General</c:formatCode>
                <c:ptCount val="2"/>
                <c:pt idx="0">
                  <c:v>0.82697272300720004</c:v>
                </c:pt>
                <c:pt idx="1">
                  <c:v>1.9921191930771001</c:v>
                </c:pt>
              </c:numCache>
            </c:numRef>
          </c:xVal>
          <c:yVal>
            <c:numRef>
              <c:f>HPTG1!$AE$7:$AE$8</c:f>
              <c:numCache>
                <c:formatCode>General</c:formatCode>
                <c:ptCount val="2"/>
                <c:pt idx="0">
                  <c:v>5.860896E-3</c:v>
                </c:pt>
                <c:pt idx="1">
                  <c:v>2.0819623073875431E-3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03F-4496-8DB5-D61EC6CB867E}"/>
            </c:ext>
          </c:extLst>
        </c:ser>
        <c:ser>
          <c:idx val="5"/>
          <c:order val="5"/>
          <c:tx>
            <c:v>Flattop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HPTG1!$AD$5:$AD$6</c:f>
              <c:numCache>
                <c:formatCode>General</c:formatCode>
                <c:ptCount val="2"/>
                <c:pt idx="0">
                  <c:v>-2.8067857027049999E-2</c:v>
                </c:pt>
                <c:pt idx="1">
                  <c:v>-0.70520353317260998</c:v>
                </c:pt>
              </c:numCache>
            </c:numRef>
          </c:xVal>
          <c:yVal>
            <c:numRef>
              <c:f>HPTG1!$AE$5:$AE$6</c:f>
              <c:numCache>
                <c:formatCode>General</c:formatCode>
                <c:ptCount val="2"/>
                <c:pt idx="0">
                  <c:v>8.3486929717274967E-3</c:v>
                </c:pt>
                <c:pt idx="1">
                  <c:v>8.281044793079291E-3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03F-4496-8DB5-D61EC6CB867E}"/>
            </c:ext>
          </c:extLst>
        </c:ser>
        <c:ser>
          <c:idx val="7"/>
          <c:order val="6"/>
          <c:tx>
            <c:v>Tolerance</c:v>
          </c:tx>
          <c:spPr>
            <a:ln w="25400" cap="rnd">
              <a:noFill/>
              <a:round/>
            </a:ln>
            <a:effectLst/>
          </c:spPr>
          <c:marker>
            <c:symbol val="x"/>
            <c:size val="2"/>
            <c:spPr>
              <a:noFill/>
              <a:ln w="9525">
                <a:noFill/>
              </a:ln>
              <a:effectLst/>
            </c:spPr>
          </c:marker>
          <c:xVal>
            <c:numRef>
              <c:f>HPTG1!$AE$22:$AE$23</c:f>
              <c:numCache>
                <c:formatCode>General</c:formatCode>
                <c:ptCount val="2"/>
                <c:pt idx="0">
                  <c:v>-3.8784000000000041E-2</c:v>
                </c:pt>
                <c:pt idx="1">
                  <c:v>0.95281199999999999</c:v>
                </c:pt>
              </c:numCache>
            </c:numRef>
          </c:xVal>
          <c:yVal>
            <c:numRef>
              <c:f>HPTG1!$AF$22:$AF$23</c:f>
              <c:numCache>
                <c:formatCode>General</c:formatCode>
                <c:ptCount val="2"/>
                <c:pt idx="0">
                  <c:v>8.3999999999999995E-3</c:v>
                </c:pt>
                <c:pt idx="1">
                  <c:v>8.3999999999999995E-3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03F-4496-8DB5-D61EC6CB867E}"/>
            </c:ext>
          </c:extLst>
        </c:ser>
        <c:ser>
          <c:idx val="9"/>
          <c:order val="7"/>
          <c:tx>
            <c:v>Nominal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403F-4496-8DB5-D61EC6CB867E}"/>
            </c:ext>
          </c:extLst>
        </c:ser>
        <c:ser>
          <c:idx val="12"/>
          <c:order val="8"/>
          <c:tx>
            <c:v>Tolerance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403F-4496-8DB5-D61EC6CB867E}"/>
            </c:ext>
          </c:extLst>
        </c:ser>
        <c:ser>
          <c:idx val="10"/>
          <c:order val="9"/>
          <c:tx>
            <c:v>Center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403F-4496-8DB5-D61EC6CB867E}"/>
            </c:ext>
          </c:extLst>
        </c:ser>
        <c:ser>
          <c:idx val="11"/>
          <c:order val="10"/>
          <c:tx>
            <c:v>Linear Fits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403F-4496-8DB5-D61EC6CB8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925088"/>
        <c:axId val="1559925416"/>
      </c:scatterChart>
      <c:valAx>
        <c:axId val="1559925088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Horizontal Position HPTG1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925416"/>
        <c:crosses val="autoZero"/>
        <c:crossBetween val="midCat"/>
      </c:valAx>
      <c:valAx>
        <c:axId val="1559925416"/>
        <c:scaling>
          <c:orientation val="minMax"/>
          <c:max val="3.0000000000000006E-2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Losses</a:t>
                </a:r>
                <a:r>
                  <a:rPr lang="en-US" baseline="0"/>
                  <a:t> Normalized to TR875L (R/sec / p/pulse)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4957264957264958E-2"/>
              <c:y val="0.208552020011669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1559925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Target Fin Scan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696567908729855E-2"/>
          <c:y val="7.6089716411528854E-2"/>
          <c:w val="0.82619146358554463"/>
          <c:h val="0.84532794647896969"/>
        </c:manualLayout>
      </c:layout>
      <c:scatterChart>
        <c:scatterStyle val="lineMarker"/>
        <c:varyColors val="0"/>
        <c:ser>
          <c:idx val="0"/>
          <c:order val="0"/>
          <c:tx>
            <c:v>LM875A (HPTG1)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HPTG1!$F$952:$F$1347</c:f>
              <c:numCache>
                <c:formatCode>General</c:formatCode>
                <c:ptCount val="396"/>
                <c:pt idx="0">
                  <c:v>-2.7685599327086998</c:v>
                </c:pt>
                <c:pt idx="1">
                  <c:v>-2.6906657218932999</c:v>
                </c:pt>
                <c:pt idx="2">
                  <c:v>-2.6906657218932999</c:v>
                </c:pt>
                <c:pt idx="3">
                  <c:v>-2.7570867538452002</c:v>
                </c:pt>
                <c:pt idx="4">
                  <c:v>-2.6178879737853999</c:v>
                </c:pt>
                <c:pt idx="5">
                  <c:v>-2.5759463310242001</c:v>
                </c:pt>
                <c:pt idx="6">
                  <c:v>-2.6934685707092001</c:v>
                </c:pt>
                <c:pt idx="7">
                  <c:v>-2.6934685707092001</c:v>
                </c:pt>
                <c:pt idx="8">
                  <c:v>-2.6083507537842001</c:v>
                </c:pt>
                <c:pt idx="9">
                  <c:v>-2.6083507537842001</c:v>
                </c:pt>
                <c:pt idx="10">
                  <c:v>-2.5363402366638002</c:v>
                </c:pt>
                <c:pt idx="11">
                  <c:v>-2.4786005020142001</c:v>
                </c:pt>
                <c:pt idx="12">
                  <c:v>-2.4757442474364999</c:v>
                </c:pt>
                <c:pt idx="13">
                  <c:v>-2.6030650138854998</c:v>
                </c:pt>
                <c:pt idx="14">
                  <c:v>-2.5826106071471999</c:v>
                </c:pt>
                <c:pt idx="15">
                  <c:v>-2.3969535827636999</c:v>
                </c:pt>
                <c:pt idx="16">
                  <c:v>-2.4464755058289001</c:v>
                </c:pt>
                <c:pt idx="17">
                  <c:v>-2.39919090271</c:v>
                </c:pt>
                <c:pt idx="18">
                  <c:v>-2.3934392929077002</c:v>
                </c:pt>
                <c:pt idx="19">
                  <c:v>-2.5446968078613001</c:v>
                </c:pt>
                <c:pt idx="20">
                  <c:v>-2.6223530769347998</c:v>
                </c:pt>
                <c:pt idx="21">
                  <c:v>-2.4824805259704998</c:v>
                </c:pt>
                <c:pt idx="22">
                  <c:v>-2.4099149703978999</c:v>
                </c:pt>
                <c:pt idx="23">
                  <c:v>-2.3076939582825</c:v>
                </c:pt>
                <c:pt idx="24">
                  <c:v>-2.3743238449096999</c:v>
                </c:pt>
                <c:pt idx="25">
                  <c:v>-2.2161488533020002</c:v>
                </c:pt>
                <c:pt idx="26">
                  <c:v>-2.5255637168884002</c:v>
                </c:pt>
                <c:pt idx="27">
                  <c:v>-2.4228520393371999</c:v>
                </c:pt>
                <c:pt idx="28">
                  <c:v>-2.3542771339417001</c:v>
                </c:pt>
                <c:pt idx="29">
                  <c:v>-2.2526140213013002</c:v>
                </c:pt>
                <c:pt idx="30">
                  <c:v>-2.2357687950134002</c:v>
                </c:pt>
                <c:pt idx="31">
                  <c:v>-2.1563806533813001</c:v>
                </c:pt>
                <c:pt idx="32">
                  <c:v>-2.1594491004943999</c:v>
                </c:pt>
                <c:pt idx="33">
                  <c:v>-2.2826037406921</c:v>
                </c:pt>
                <c:pt idx="34">
                  <c:v>-2.1061415672302002</c:v>
                </c:pt>
                <c:pt idx="35">
                  <c:v>-2.1718225479125999</c:v>
                </c:pt>
                <c:pt idx="36">
                  <c:v>-2.1803801059722998</c:v>
                </c:pt>
                <c:pt idx="37">
                  <c:v>-2.0936284065246999</c:v>
                </c:pt>
                <c:pt idx="38">
                  <c:v>-1.9966111183166999</c:v>
                </c:pt>
                <c:pt idx="39">
                  <c:v>-1.9247267246246</c:v>
                </c:pt>
                <c:pt idx="40">
                  <c:v>-2.2133114337921</c:v>
                </c:pt>
                <c:pt idx="41">
                  <c:v>-2.1112194061278999</c:v>
                </c:pt>
                <c:pt idx="42">
                  <c:v>-2.0883915424346999</c:v>
                </c:pt>
                <c:pt idx="43">
                  <c:v>-1.9636385440826001</c:v>
                </c:pt>
                <c:pt idx="44">
                  <c:v>-2.0327539443970002</c:v>
                </c:pt>
                <c:pt idx="45">
                  <c:v>-2.0236382484436</c:v>
                </c:pt>
                <c:pt idx="46">
                  <c:v>-1.8970581293105999</c:v>
                </c:pt>
                <c:pt idx="47">
                  <c:v>-1.9243369102478001</c:v>
                </c:pt>
                <c:pt idx="48">
                  <c:v>-1.9095427989960001</c:v>
                </c:pt>
                <c:pt idx="49">
                  <c:v>-1.7845646142960001</c:v>
                </c:pt>
                <c:pt idx="50">
                  <c:v>-1.8588097095489999</c:v>
                </c:pt>
                <c:pt idx="51">
                  <c:v>-1.8213975429535001</c:v>
                </c:pt>
                <c:pt idx="52">
                  <c:v>-1.9193483591080001</c:v>
                </c:pt>
                <c:pt idx="53">
                  <c:v>-1.8113380670546999</c:v>
                </c:pt>
                <c:pt idx="54">
                  <c:v>-1.9536842107773</c:v>
                </c:pt>
                <c:pt idx="55">
                  <c:v>-1.8933361768723</c:v>
                </c:pt>
                <c:pt idx="56">
                  <c:v>-1.8690779209137001</c:v>
                </c:pt>
                <c:pt idx="57">
                  <c:v>-1.7089588642119999</c:v>
                </c:pt>
                <c:pt idx="58">
                  <c:v>-1.8405772447586</c:v>
                </c:pt>
                <c:pt idx="59">
                  <c:v>-1.8241339921951001</c:v>
                </c:pt>
                <c:pt idx="60">
                  <c:v>-1.7882363796234</c:v>
                </c:pt>
                <c:pt idx="61">
                  <c:v>-1.8525149822235001</c:v>
                </c:pt>
                <c:pt idx="62">
                  <c:v>-1.7339714765548999</c:v>
                </c:pt>
                <c:pt idx="63">
                  <c:v>-1.7749217748642001</c:v>
                </c:pt>
                <c:pt idx="64">
                  <c:v>-1.760280251503</c:v>
                </c:pt>
                <c:pt idx="65">
                  <c:v>-1.7092846632004</c:v>
                </c:pt>
                <c:pt idx="66">
                  <c:v>-1.6921916007996001</c:v>
                </c:pt>
                <c:pt idx="67">
                  <c:v>-1.6058866977691999</c:v>
                </c:pt>
                <c:pt idx="68">
                  <c:v>-1.7157375812530999</c:v>
                </c:pt>
                <c:pt idx="69">
                  <c:v>-1.7446565628052</c:v>
                </c:pt>
                <c:pt idx="70">
                  <c:v>-1.6532778739928999</c:v>
                </c:pt>
                <c:pt idx="71">
                  <c:v>-1.5645167827605999</c:v>
                </c:pt>
                <c:pt idx="72">
                  <c:v>-1.4392427206039</c:v>
                </c:pt>
                <c:pt idx="73">
                  <c:v>-1.5147544145584</c:v>
                </c:pt>
                <c:pt idx="74">
                  <c:v>-1.4780683517455999</c:v>
                </c:pt>
                <c:pt idx="75">
                  <c:v>-1.5505195856094001</c:v>
                </c:pt>
                <c:pt idx="76">
                  <c:v>-1.4645615816116</c:v>
                </c:pt>
                <c:pt idx="77">
                  <c:v>-1.3981491327286</c:v>
                </c:pt>
                <c:pt idx="78">
                  <c:v>-1.3759951591491999</c:v>
                </c:pt>
                <c:pt idx="79">
                  <c:v>-1.2387911081314</c:v>
                </c:pt>
                <c:pt idx="80">
                  <c:v>-1.3081896305084</c:v>
                </c:pt>
                <c:pt idx="81">
                  <c:v>-1.2066581249237001</c:v>
                </c:pt>
                <c:pt idx="82">
                  <c:v>-1.4094573259354</c:v>
                </c:pt>
                <c:pt idx="83">
                  <c:v>-1.2476725578308001</c:v>
                </c:pt>
                <c:pt idx="84">
                  <c:v>-1.1607978343964001</c:v>
                </c:pt>
                <c:pt idx="85">
                  <c:v>-1.1733179092407</c:v>
                </c:pt>
                <c:pt idx="86">
                  <c:v>-1.0183157920837</c:v>
                </c:pt>
                <c:pt idx="87">
                  <c:v>-1.1670866012573</c:v>
                </c:pt>
                <c:pt idx="88">
                  <c:v>-1.1670866012573</c:v>
                </c:pt>
                <c:pt idx="89">
                  <c:v>-1.1705174446105999</c:v>
                </c:pt>
                <c:pt idx="90">
                  <c:v>-1.1432629823685001</c:v>
                </c:pt>
                <c:pt idx="91">
                  <c:v>-0.97675842046738004</c:v>
                </c:pt>
                <c:pt idx="92">
                  <c:v>-1.0924892425537001</c:v>
                </c:pt>
                <c:pt idx="93">
                  <c:v>-1.0159409046173</c:v>
                </c:pt>
                <c:pt idx="94">
                  <c:v>-0.97686845064162997</c:v>
                </c:pt>
                <c:pt idx="95">
                  <c:v>-1.1898210048675999</c:v>
                </c:pt>
                <c:pt idx="96">
                  <c:v>-1.1854462623596</c:v>
                </c:pt>
                <c:pt idx="97">
                  <c:v>-1.1426435709</c:v>
                </c:pt>
                <c:pt idx="98">
                  <c:v>-0.95327359437943004</c:v>
                </c:pt>
                <c:pt idx="99">
                  <c:v>-0.95932513475418002</c:v>
                </c:pt>
                <c:pt idx="100">
                  <c:v>-0.93979203701018998</c:v>
                </c:pt>
                <c:pt idx="101">
                  <c:v>-0.90098720788955999</c:v>
                </c:pt>
                <c:pt idx="102">
                  <c:v>-1.0785238742828001</c:v>
                </c:pt>
                <c:pt idx="103">
                  <c:v>-1.0717768669128001</c:v>
                </c:pt>
                <c:pt idx="104">
                  <c:v>-1.0251311063766</c:v>
                </c:pt>
                <c:pt idx="105">
                  <c:v>-0.92012333869934004</c:v>
                </c:pt>
                <c:pt idx="106">
                  <c:v>-0.79767268896103005</c:v>
                </c:pt>
                <c:pt idx="107">
                  <c:v>-0.93979054689407004</c:v>
                </c:pt>
                <c:pt idx="108">
                  <c:v>-0.81862747669220004</c:v>
                </c:pt>
                <c:pt idx="109">
                  <c:v>-0.98515039682387995</c:v>
                </c:pt>
                <c:pt idx="110">
                  <c:v>-0.95671623945235995</c:v>
                </c:pt>
                <c:pt idx="111">
                  <c:v>-1.0110309123993</c:v>
                </c:pt>
                <c:pt idx="112">
                  <c:v>-0.83661270141601995</c:v>
                </c:pt>
                <c:pt idx="113">
                  <c:v>-0.85645371675491</c:v>
                </c:pt>
                <c:pt idx="114">
                  <c:v>-0.75548636913300005</c:v>
                </c:pt>
                <c:pt idx="115">
                  <c:v>-0.98148602247238004</c:v>
                </c:pt>
                <c:pt idx="116">
                  <c:v>-0.86138761043548995</c:v>
                </c:pt>
                <c:pt idx="117">
                  <c:v>-0.77115035057068004</c:v>
                </c:pt>
                <c:pt idx="118">
                  <c:v>-0.73553723096848</c:v>
                </c:pt>
                <c:pt idx="119">
                  <c:v>-0.67700445652008001</c:v>
                </c:pt>
                <c:pt idx="120">
                  <c:v>-0.67447972297668002</c:v>
                </c:pt>
                <c:pt idx="121">
                  <c:v>-0.76571917533875</c:v>
                </c:pt>
                <c:pt idx="122">
                  <c:v>-0.77813994884491</c:v>
                </c:pt>
                <c:pt idx="123">
                  <c:v>-0.70520353317260998</c:v>
                </c:pt>
                <c:pt idx="124">
                  <c:v>-0.62350136041641002</c:v>
                </c:pt>
                <c:pt idx="125">
                  <c:v>-0.58271420001983998</c:v>
                </c:pt>
                <c:pt idx="126">
                  <c:v>-0.60301011800766002</c:v>
                </c:pt>
                <c:pt idx="127">
                  <c:v>-0.68973743915557995</c:v>
                </c:pt>
                <c:pt idx="128">
                  <c:v>-0.52848142385482999</c:v>
                </c:pt>
                <c:pt idx="129">
                  <c:v>-0.66293823719025002</c:v>
                </c:pt>
                <c:pt idx="130">
                  <c:v>-0.58572435379027998</c:v>
                </c:pt>
                <c:pt idx="131">
                  <c:v>-0.50034993886947998</c:v>
                </c:pt>
                <c:pt idx="132">
                  <c:v>-0.36298111081123002</c:v>
                </c:pt>
                <c:pt idx="133">
                  <c:v>-0.52317386865616</c:v>
                </c:pt>
                <c:pt idx="134">
                  <c:v>-0.40721857547759999</c:v>
                </c:pt>
                <c:pt idx="135">
                  <c:v>-0.35920673608780002</c:v>
                </c:pt>
                <c:pt idx="136">
                  <c:v>-0.29942333698272999</c:v>
                </c:pt>
                <c:pt idx="137">
                  <c:v>-0.36265358328818997</c:v>
                </c:pt>
                <c:pt idx="138">
                  <c:v>-0.18468613922596</c:v>
                </c:pt>
                <c:pt idx="139">
                  <c:v>-0.38934138417244002</c:v>
                </c:pt>
                <c:pt idx="140">
                  <c:v>-0.26630297303200001</c:v>
                </c:pt>
                <c:pt idx="141">
                  <c:v>-0.25626158714294001</c:v>
                </c:pt>
                <c:pt idx="142">
                  <c:v>-0.18768244981766</c:v>
                </c:pt>
                <c:pt idx="143">
                  <c:v>-0.18669274449348</c:v>
                </c:pt>
                <c:pt idx="144">
                  <c:v>-0.20961077511310999</c:v>
                </c:pt>
                <c:pt idx="145">
                  <c:v>-0.22584201395511999</c:v>
                </c:pt>
                <c:pt idx="146">
                  <c:v>-8.9835852384569995E-2</c:v>
                </c:pt>
                <c:pt idx="147">
                  <c:v>-2.8067857027049999E-2</c:v>
                </c:pt>
                <c:pt idx="148">
                  <c:v>4.0176600217819998E-2</c:v>
                </c:pt>
                <c:pt idx="149">
                  <c:v>2.2507697343829999E-2</c:v>
                </c:pt>
                <c:pt idx="150">
                  <c:v>4.2031884193420001E-2</c:v>
                </c:pt>
                <c:pt idx="151">
                  <c:v>2.521800994873E-2</c:v>
                </c:pt>
                <c:pt idx="152">
                  <c:v>6.5385729074479995E-2</c:v>
                </c:pt>
                <c:pt idx="153">
                  <c:v>9.030041098595E-2</c:v>
                </c:pt>
                <c:pt idx="154">
                  <c:v>0.24984294176102001</c:v>
                </c:pt>
                <c:pt idx="155">
                  <c:v>0.19232696294785001</c:v>
                </c:pt>
                <c:pt idx="156">
                  <c:v>0.23296535015106001</c:v>
                </c:pt>
                <c:pt idx="157">
                  <c:v>0.22858023643493999</c:v>
                </c:pt>
                <c:pt idx="158">
                  <c:v>0.33265709877013999</c:v>
                </c:pt>
                <c:pt idx="159">
                  <c:v>0.34026759862900002</c:v>
                </c:pt>
                <c:pt idx="160">
                  <c:v>0.47674208879470997</c:v>
                </c:pt>
                <c:pt idx="161">
                  <c:v>0.46425551176071</c:v>
                </c:pt>
                <c:pt idx="162">
                  <c:v>0.59500366449356001</c:v>
                </c:pt>
                <c:pt idx="163">
                  <c:v>0.45960777997970997</c:v>
                </c:pt>
                <c:pt idx="164">
                  <c:v>0.52649873495101995</c:v>
                </c:pt>
                <c:pt idx="165">
                  <c:v>0.58822894096375</c:v>
                </c:pt>
                <c:pt idx="166">
                  <c:v>0.61765789985657005</c:v>
                </c:pt>
                <c:pt idx="167">
                  <c:v>0.58083677291869995</c:v>
                </c:pt>
                <c:pt idx="168">
                  <c:v>0.68548214435577004</c:v>
                </c:pt>
                <c:pt idx="169">
                  <c:v>0.53286784887313998</c:v>
                </c:pt>
                <c:pt idx="170">
                  <c:v>0.64521646499634</c:v>
                </c:pt>
                <c:pt idx="171">
                  <c:v>0.58499622344971003</c:v>
                </c:pt>
                <c:pt idx="172">
                  <c:v>0.68800294399260997</c:v>
                </c:pt>
                <c:pt idx="173">
                  <c:v>0.69593775272368996</c:v>
                </c:pt>
                <c:pt idx="174">
                  <c:v>0.82449221611023005</c:v>
                </c:pt>
                <c:pt idx="175">
                  <c:v>0.79225504398346003</c:v>
                </c:pt>
                <c:pt idx="176">
                  <c:v>0.82697272300720004</c:v>
                </c:pt>
                <c:pt idx="177">
                  <c:v>0.78861737251282005</c:v>
                </c:pt>
                <c:pt idx="178">
                  <c:v>0.88772976398467995</c:v>
                </c:pt>
                <c:pt idx="179">
                  <c:v>1.0221639871596999</c:v>
                </c:pt>
                <c:pt idx="180">
                  <c:v>0.95633959770203003</c:v>
                </c:pt>
                <c:pt idx="181">
                  <c:v>0.83161938190460005</c:v>
                </c:pt>
                <c:pt idx="182">
                  <c:v>0.97085416316985995</c:v>
                </c:pt>
                <c:pt idx="183">
                  <c:v>0.98211276531219005</c:v>
                </c:pt>
                <c:pt idx="184">
                  <c:v>1.0286189317703001</c:v>
                </c:pt>
                <c:pt idx="185">
                  <c:v>1.0649973154068</c:v>
                </c:pt>
                <c:pt idx="186">
                  <c:v>1.1799602508545</c:v>
                </c:pt>
                <c:pt idx="187">
                  <c:v>0.89046645164490001</c:v>
                </c:pt>
                <c:pt idx="188">
                  <c:v>0.96907567977904996</c:v>
                </c:pt>
                <c:pt idx="189">
                  <c:v>1.0679484605789</c:v>
                </c:pt>
                <c:pt idx="190">
                  <c:v>1.1063657999039</c:v>
                </c:pt>
                <c:pt idx="191">
                  <c:v>1.1553441286087001</c:v>
                </c:pt>
                <c:pt idx="192">
                  <c:v>1.2327543497086</c:v>
                </c:pt>
                <c:pt idx="193">
                  <c:v>1.1173934936523</c:v>
                </c:pt>
                <c:pt idx="194">
                  <c:v>1.1803461313248</c:v>
                </c:pt>
                <c:pt idx="195">
                  <c:v>1.3195807933807</c:v>
                </c:pt>
                <c:pt idx="196">
                  <c:v>1.2644808292389</c:v>
                </c:pt>
                <c:pt idx="197">
                  <c:v>1.3395315408707</c:v>
                </c:pt>
                <c:pt idx="198">
                  <c:v>1.3654887676239</c:v>
                </c:pt>
                <c:pt idx="199">
                  <c:v>1.2679650783539</c:v>
                </c:pt>
                <c:pt idx="200">
                  <c:v>1.3402413129807</c:v>
                </c:pt>
                <c:pt idx="201">
                  <c:v>1.4246093034744001</c:v>
                </c:pt>
                <c:pt idx="202">
                  <c:v>1.4428590536118</c:v>
                </c:pt>
                <c:pt idx="203">
                  <c:v>1.4748446941376001</c:v>
                </c:pt>
                <c:pt idx="204">
                  <c:v>1.5805506706237999</c:v>
                </c:pt>
                <c:pt idx="205">
                  <c:v>1.4691592454910001</c:v>
                </c:pt>
                <c:pt idx="206">
                  <c:v>1.3496211767196999</c:v>
                </c:pt>
                <c:pt idx="207">
                  <c:v>1.4556928873062001</c:v>
                </c:pt>
                <c:pt idx="208">
                  <c:v>1.5716156959534</c:v>
                </c:pt>
                <c:pt idx="209">
                  <c:v>1.5912261009216</c:v>
                </c:pt>
                <c:pt idx="210">
                  <c:v>1.7466484308243</c:v>
                </c:pt>
                <c:pt idx="211">
                  <c:v>1.6144760847091999</c:v>
                </c:pt>
                <c:pt idx="212">
                  <c:v>1.7068299055099001</c:v>
                </c:pt>
                <c:pt idx="213">
                  <c:v>1.4750944375991999</c:v>
                </c:pt>
                <c:pt idx="214">
                  <c:v>1.5661675930023</c:v>
                </c:pt>
                <c:pt idx="215">
                  <c:v>1.7006911039352</c:v>
                </c:pt>
                <c:pt idx="216">
                  <c:v>1.7037659883498999</c:v>
                </c:pt>
                <c:pt idx="217">
                  <c:v>1.7043474912643</c:v>
                </c:pt>
                <c:pt idx="218">
                  <c:v>1.6830421686171999</c:v>
                </c:pt>
                <c:pt idx="219">
                  <c:v>1.7964669466019001</c:v>
                </c:pt>
                <c:pt idx="220">
                  <c:v>1.7246886491775999</c:v>
                </c:pt>
                <c:pt idx="221">
                  <c:v>1.7251898050308001</c:v>
                </c:pt>
                <c:pt idx="222">
                  <c:v>1.744228720665</c:v>
                </c:pt>
                <c:pt idx="223">
                  <c:v>1.7661117315292001</c:v>
                </c:pt>
                <c:pt idx="224">
                  <c:v>1.9704838991164999</c:v>
                </c:pt>
                <c:pt idx="225">
                  <c:v>1.9931703805923</c:v>
                </c:pt>
                <c:pt idx="226">
                  <c:v>2.0097661018371999</c:v>
                </c:pt>
                <c:pt idx="227">
                  <c:v>1.8462063074112001</c:v>
                </c:pt>
                <c:pt idx="228">
                  <c:v>1.9158059358596999</c:v>
                </c:pt>
                <c:pt idx="229">
                  <c:v>1.8798021078110001</c:v>
                </c:pt>
                <c:pt idx="230">
                  <c:v>2.0378842353821001</c:v>
                </c:pt>
                <c:pt idx="231">
                  <c:v>1.9921191930771001</c:v>
                </c:pt>
                <c:pt idx="232">
                  <c:v>2.1087408065796001</c:v>
                </c:pt>
                <c:pt idx="233">
                  <c:v>2.2212686538696</c:v>
                </c:pt>
                <c:pt idx="234">
                  <c:v>2.0067772865295002</c:v>
                </c:pt>
                <c:pt idx="235">
                  <c:v>1.9627484083175999</c:v>
                </c:pt>
                <c:pt idx="236">
                  <c:v>2.0459609031677002</c:v>
                </c:pt>
                <c:pt idx="237">
                  <c:v>2.0004973411560001</c:v>
                </c:pt>
                <c:pt idx="238">
                  <c:v>2.1737413406371999</c:v>
                </c:pt>
                <c:pt idx="239">
                  <c:v>2.2718148231506001</c:v>
                </c:pt>
                <c:pt idx="240">
                  <c:v>2.2054567337036</c:v>
                </c:pt>
                <c:pt idx="241">
                  <c:v>2.0956211090088002</c:v>
                </c:pt>
                <c:pt idx="242">
                  <c:v>2.1127905845642001</c:v>
                </c:pt>
                <c:pt idx="243">
                  <c:v>2.1981263160706002</c:v>
                </c:pt>
                <c:pt idx="244">
                  <c:v>2.3113427162170002</c:v>
                </c:pt>
                <c:pt idx="245">
                  <c:v>2.3066258430481001</c:v>
                </c:pt>
                <c:pt idx="246">
                  <c:v>2.4392080307007</c:v>
                </c:pt>
                <c:pt idx="247">
                  <c:v>2.4425406455993999</c:v>
                </c:pt>
                <c:pt idx="248">
                  <c:v>2.1975769996643</c:v>
                </c:pt>
                <c:pt idx="249">
                  <c:v>2.3203697204589999</c:v>
                </c:pt>
                <c:pt idx="250">
                  <c:v>2.3572878837585001</c:v>
                </c:pt>
                <c:pt idx="251">
                  <c:v>2.4186077117920002</c:v>
                </c:pt>
                <c:pt idx="252">
                  <c:v>2.3919334411621</c:v>
                </c:pt>
                <c:pt idx="253">
                  <c:v>2.4416556358336998</c:v>
                </c:pt>
                <c:pt idx="254">
                  <c:v>2.5407204627990998</c:v>
                </c:pt>
                <c:pt idx="255">
                  <c:v>2.4216985702514999</c:v>
                </c:pt>
                <c:pt idx="256">
                  <c:v>2.4326734542846999</c:v>
                </c:pt>
                <c:pt idx="257">
                  <c:v>2.4657030105590998</c:v>
                </c:pt>
                <c:pt idx="258">
                  <c:v>2.5821800231933998</c:v>
                </c:pt>
                <c:pt idx="259">
                  <c:v>2.5923185348511</c:v>
                </c:pt>
                <c:pt idx="260">
                  <c:v>2.6004538536071999</c:v>
                </c:pt>
                <c:pt idx="261">
                  <c:v>2.6171979904175</c:v>
                </c:pt>
                <c:pt idx="262">
                  <c:v>2.5693154335021999</c:v>
                </c:pt>
                <c:pt idx="263">
                  <c:v>2.5186409950256001</c:v>
                </c:pt>
                <c:pt idx="264">
                  <c:v>2.6046853065490998</c:v>
                </c:pt>
                <c:pt idx="265">
                  <c:v>2.6588716506957999</c:v>
                </c:pt>
                <c:pt idx="266">
                  <c:v>2.687479019165</c:v>
                </c:pt>
                <c:pt idx="267">
                  <c:v>2.8114790916443</c:v>
                </c:pt>
                <c:pt idx="268">
                  <c:v>2.8747029304503999</c:v>
                </c:pt>
                <c:pt idx="269">
                  <c:v>2.5683522224425999</c:v>
                </c:pt>
                <c:pt idx="270">
                  <c:v>2.8041367530822998</c:v>
                </c:pt>
                <c:pt idx="271">
                  <c:v>2.7292237281799001</c:v>
                </c:pt>
                <c:pt idx="272">
                  <c:v>2.8768815994263002</c:v>
                </c:pt>
                <c:pt idx="273">
                  <c:v>2.8854813575745002</c:v>
                </c:pt>
                <c:pt idx="274">
                  <c:v>2.8242831230164001</c:v>
                </c:pt>
                <c:pt idx="275">
                  <c:v>2.9207887649536</c:v>
                </c:pt>
                <c:pt idx="276">
                  <c:v>2.8216781616211</c:v>
                </c:pt>
                <c:pt idx="277">
                  <c:v>2.8343186378478999</c:v>
                </c:pt>
                <c:pt idx="278">
                  <c:v>2.9976749420165998</c:v>
                </c:pt>
                <c:pt idx="279">
                  <c:v>2.9589657783507999</c:v>
                </c:pt>
                <c:pt idx="280">
                  <c:v>3.0669350624084002</c:v>
                </c:pt>
                <c:pt idx="281">
                  <c:v>2.9373078346252002</c:v>
                </c:pt>
                <c:pt idx="282">
                  <c:v>3.0532441139221</c:v>
                </c:pt>
                <c:pt idx="283">
                  <c:v>2.9362692832946999</c:v>
                </c:pt>
                <c:pt idx="284">
                  <c:v>2.9825987815857</c:v>
                </c:pt>
                <c:pt idx="285">
                  <c:v>3.0175337791443</c:v>
                </c:pt>
                <c:pt idx="286">
                  <c:v>3.1171836853027002</c:v>
                </c:pt>
                <c:pt idx="287">
                  <c:v>3.2322530746460001</c:v>
                </c:pt>
                <c:pt idx="288">
                  <c:v>3.1561465263367001</c:v>
                </c:pt>
                <c:pt idx="289">
                  <c:v>3.2488446235657</c:v>
                </c:pt>
                <c:pt idx="290">
                  <c:v>3.0911226272582999</c:v>
                </c:pt>
                <c:pt idx="291">
                  <c:v>3.2404522895813002</c:v>
                </c:pt>
                <c:pt idx="292">
                  <c:v>3.3181924819946</c:v>
                </c:pt>
                <c:pt idx="293">
                  <c:v>3.2629909515381001</c:v>
                </c:pt>
                <c:pt idx="294">
                  <c:v>3.3165311813353999</c:v>
                </c:pt>
                <c:pt idx="295">
                  <c:v>3.3225603103638002</c:v>
                </c:pt>
                <c:pt idx="296">
                  <c:v>3.4899802207946999</c:v>
                </c:pt>
                <c:pt idx="297">
                  <c:v>3.2866582870482999</c:v>
                </c:pt>
                <c:pt idx="298">
                  <c:v>3.4561958312988001</c:v>
                </c:pt>
                <c:pt idx="299">
                  <c:v>3.4569678306579998</c:v>
                </c:pt>
                <c:pt idx="300">
                  <c:v>3.6051173210143999</c:v>
                </c:pt>
                <c:pt idx="301">
                  <c:v>3.5699882507324001</c:v>
                </c:pt>
                <c:pt idx="302">
                  <c:v>3.7428245544433998</c:v>
                </c:pt>
                <c:pt idx="303">
                  <c:v>3.6450963020325</c:v>
                </c:pt>
                <c:pt idx="304">
                  <c:v>3.6450963020325</c:v>
                </c:pt>
                <c:pt idx="305">
                  <c:v>3.5689783096313001</c:v>
                </c:pt>
                <c:pt idx="306">
                  <c:v>3.6371974945068</c:v>
                </c:pt>
                <c:pt idx="307">
                  <c:v>3.7212085723877002</c:v>
                </c:pt>
                <c:pt idx="308">
                  <c:v>3.7212085723877002</c:v>
                </c:pt>
                <c:pt idx="309">
                  <c:v>3.7322978973389001</c:v>
                </c:pt>
                <c:pt idx="310">
                  <c:v>3.7580747604370002</c:v>
                </c:pt>
                <c:pt idx="311">
                  <c:v>3.7756824493407999</c:v>
                </c:pt>
                <c:pt idx="312">
                  <c:v>3.6320028305054</c:v>
                </c:pt>
                <c:pt idx="313">
                  <c:v>3.8204641342163002</c:v>
                </c:pt>
                <c:pt idx="314">
                  <c:v>3.7265710830688001</c:v>
                </c:pt>
                <c:pt idx="315">
                  <c:v>3.8981103897095002</c:v>
                </c:pt>
                <c:pt idx="316">
                  <c:v>3.9964823722839</c:v>
                </c:pt>
                <c:pt idx="317">
                  <c:v>3.9871554374695002</c:v>
                </c:pt>
                <c:pt idx="318">
                  <c:v>4.0319399833679004</c:v>
                </c:pt>
                <c:pt idx="319">
                  <c:v>3.9437808990479</c:v>
                </c:pt>
                <c:pt idx="320">
                  <c:v>3.9262037277221999</c:v>
                </c:pt>
                <c:pt idx="321">
                  <c:v>3.9800171852111998</c:v>
                </c:pt>
                <c:pt idx="322">
                  <c:v>4.0167241096496999</c:v>
                </c:pt>
                <c:pt idx="323">
                  <c:v>4.0411338806151997</c:v>
                </c:pt>
                <c:pt idx="324">
                  <c:v>4.1594338417053001</c:v>
                </c:pt>
                <c:pt idx="325">
                  <c:v>4.1489706039429004</c:v>
                </c:pt>
                <c:pt idx="326">
                  <c:v>4.0863242149353001</c:v>
                </c:pt>
                <c:pt idx="327">
                  <c:v>4.1633715629578001</c:v>
                </c:pt>
                <c:pt idx="328">
                  <c:v>4.2772192955017001</c:v>
                </c:pt>
                <c:pt idx="329">
                  <c:v>4.1943173408507999</c:v>
                </c:pt>
                <c:pt idx="330">
                  <c:v>4.2888078689575</c:v>
                </c:pt>
                <c:pt idx="331">
                  <c:v>4.3191075325012003</c:v>
                </c:pt>
                <c:pt idx="332">
                  <c:v>4.3791666030884002</c:v>
                </c:pt>
                <c:pt idx="333">
                  <c:v>4.1922044754028001</c:v>
                </c:pt>
                <c:pt idx="334">
                  <c:v>4.1266789436340003</c:v>
                </c:pt>
                <c:pt idx="335">
                  <c:v>4.3562822341918999</c:v>
                </c:pt>
                <c:pt idx="336">
                  <c:v>4.3385043144226003</c:v>
                </c:pt>
                <c:pt idx="337">
                  <c:v>4.3892459869384997</c:v>
                </c:pt>
                <c:pt idx="338">
                  <c:v>4.4075274467468004</c:v>
                </c:pt>
                <c:pt idx="339">
                  <c:v>4.4760003089904998</c:v>
                </c:pt>
                <c:pt idx="340">
                  <c:v>4.3038878440856996</c:v>
                </c:pt>
                <c:pt idx="341">
                  <c:v>4.3067541122437003</c:v>
                </c:pt>
                <c:pt idx="342">
                  <c:v>4.3779363632201997</c:v>
                </c:pt>
                <c:pt idx="343">
                  <c:v>4.4381713867187003</c:v>
                </c:pt>
                <c:pt idx="344">
                  <c:v>4.4623193740845002</c:v>
                </c:pt>
                <c:pt idx="345">
                  <c:v>4.4892778396606001</c:v>
                </c:pt>
                <c:pt idx="346">
                  <c:v>4.5784335136414001</c:v>
                </c:pt>
                <c:pt idx="347">
                  <c:v>4.4131684303284002</c:v>
                </c:pt>
                <c:pt idx="348">
                  <c:v>4.4895858764648002</c:v>
                </c:pt>
                <c:pt idx="349">
                  <c:v>4.5679364204406996</c:v>
                </c:pt>
                <c:pt idx="350">
                  <c:v>4.6611123085021999</c:v>
                </c:pt>
                <c:pt idx="351">
                  <c:v>4.7046542167664001</c:v>
                </c:pt>
                <c:pt idx="352">
                  <c:v>4.5930900573729998</c:v>
                </c:pt>
                <c:pt idx="353">
                  <c:v>4.6804718971251997</c:v>
                </c:pt>
                <c:pt idx="354">
                  <c:v>4.4053015708923002</c:v>
                </c:pt>
                <c:pt idx="355">
                  <c:v>4.5200877189636</c:v>
                </c:pt>
                <c:pt idx="356">
                  <c:v>4.6345472335815003</c:v>
                </c:pt>
                <c:pt idx="357">
                  <c:v>4.7035975456237997</c:v>
                </c:pt>
                <c:pt idx="358">
                  <c:v>4.6805763244629004</c:v>
                </c:pt>
                <c:pt idx="359">
                  <c:v>4.7307419776917001</c:v>
                </c:pt>
                <c:pt idx="360">
                  <c:v>4.7086205482482999</c:v>
                </c:pt>
                <c:pt idx="361">
                  <c:v>4.7085452079773003</c:v>
                </c:pt>
                <c:pt idx="362">
                  <c:v>4.6342759132384996</c:v>
                </c:pt>
                <c:pt idx="363">
                  <c:v>4.7626647949218999</c:v>
                </c:pt>
                <c:pt idx="364">
                  <c:v>4.8452172279357999</c:v>
                </c:pt>
                <c:pt idx="365">
                  <c:v>4.9409070014954004</c:v>
                </c:pt>
                <c:pt idx="366">
                  <c:v>4.9452981948853001</c:v>
                </c:pt>
                <c:pt idx="367">
                  <c:v>5.0612077713012997</c:v>
                </c:pt>
                <c:pt idx="368">
                  <c:v>4.7448501586914</c:v>
                </c:pt>
                <c:pt idx="369">
                  <c:v>4.9168071746826003</c:v>
                </c:pt>
                <c:pt idx="370">
                  <c:v>5.0160441398620996</c:v>
                </c:pt>
                <c:pt idx="371">
                  <c:v>5.1557669639587003</c:v>
                </c:pt>
                <c:pt idx="372">
                  <c:v>5.0786581039429004</c:v>
                </c:pt>
                <c:pt idx="373">
                  <c:v>5.16579246521</c:v>
                </c:pt>
                <c:pt idx="374">
                  <c:v>5.1845965385437003</c:v>
                </c:pt>
                <c:pt idx="375">
                  <c:v>5.0759615898131996</c:v>
                </c:pt>
                <c:pt idx="376">
                  <c:v>5.0960326194762997</c:v>
                </c:pt>
                <c:pt idx="377">
                  <c:v>5.1463761329651003</c:v>
                </c:pt>
                <c:pt idx="378">
                  <c:v>5.1383428573607999</c:v>
                </c:pt>
                <c:pt idx="379">
                  <c:v>5.2903318405151003</c:v>
                </c:pt>
                <c:pt idx="380">
                  <c:v>5.3016948699951003</c:v>
                </c:pt>
                <c:pt idx="381">
                  <c:v>5.3459987640381001</c:v>
                </c:pt>
                <c:pt idx="382">
                  <c:v>5.2807059288025</c:v>
                </c:pt>
                <c:pt idx="383">
                  <c:v>5.3446340560912997</c:v>
                </c:pt>
                <c:pt idx="384">
                  <c:v>5.2825736999512003</c:v>
                </c:pt>
                <c:pt idx="385">
                  <c:v>5.4535636901854998</c:v>
                </c:pt>
                <c:pt idx="386">
                  <c:v>5.4444603919982999</c:v>
                </c:pt>
                <c:pt idx="387">
                  <c:v>5.6019229888915998</c:v>
                </c:pt>
                <c:pt idx="388">
                  <c:v>5.5592436790465998</c:v>
                </c:pt>
                <c:pt idx="389">
                  <c:v>5.3996829986571999</c:v>
                </c:pt>
                <c:pt idx="390">
                  <c:v>5.3707599639892996</c:v>
                </c:pt>
                <c:pt idx="391">
                  <c:v>5.4050245285034002</c:v>
                </c:pt>
                <c:pt idx="392">
                  <c:v>5.4365735054015998</c:v>
                </c:pt>
                <c:pt idx="393">
                  <c:v>5.3866300582886</c:v>
                </c:pt>
                <c:pt idx="394">
                  <c:v>5.4807796478270996</c:v>
                </c:pt>
                <c:pt idx="395">
                  <c:v>5.5352196693420002</c:v>
                </c:pt>
              </c:numCache>
            </c:numRef>
          </c:xVal>
          <c:yVal>
            <c:numRef>
              <c:f>HPTG1!$L$952:$L$1347</c:f>
              <c:numCache>
                <c:formatCode>General</c:formatCode>
                <c:ptCount val="396"/>
                <c:pt idx="0">
                  <c:v>3.1360465582759484E-3</c:v>
                </c:pt>
                <c:pt idx="1">
                  <c:v>2.5137975139425308E-3</c:v>
                </c:pt>
                <c:pt idx="2">
                  <c:v>2.920690501795675E-3</c:v>
                </c:pt>
                <c:pt idx="3">
                  <c:v>2.8752870484333461E-3</c:v>
                </c:pt>
                <c:pt idx="4">
                  <c:v>2.321184137824769E-3</c:v>
                </c:pt>
                <c:pt idx="5">
                  <c:v>2.5975401886588179E-3</c:v>
                </c:pt>
                <c:pt idx="6">
                  <c:v>3.681750087595572E-3</c:v>
                </c:pt>
                <c:pt idx="7">
                  <c:v>3.3788932597341157E-3</c:v>
                </c:pt>
                <c:pt idx="8">
                  <c:v>2.4016777187314438E-3</c:v>
                </c:pt>
                <c:pt idx="9">
                  <c:v>2.6244943787822527E-3</c:v>
                </c:pt>
                <c:pt idx="10">
                  <c:v>2.4520812715706714E-3</c:v>
                </c:pt>
                <c:pt idx="11">
                  <c:v>2.59468782353062E-3</c:v>
                </c:pt>
                <c:pt idx="12">
                  <c:v>3.3213564486976989E-3</c:v>
                </c:pt>
                <c:pt idx="13">
                  <c:v>3.460773936990195E-3</c:v>
                </c:pt>
                <c:pt idx="14">
                  <c:v>4.2108964476148059E-3</c:v>
                </c:pt>
                <c:pt idx="15">
                  <c:v>3.720597934293338E-3</c:v>
                </c:pt>
                <c:pt idx="16">
                  <c:v>3.2345922759265651E-3</c:v>
                </c:pt>
                <c:pt idx="17">
                  <c:v>2.9249850764914804E-3</c:v>
                </c:pt>
                <c:pt idx="18">
                  <c:v>3.0979664364227401E-3</c:v>
                </c:pt>
                <c:pt idx="19">
                  <c:v>3.2058779451701281E-3</c:v>
                </c:pt>
                <c:pt idx="20">
                  <c:v>4.3479666432486045E-3</c:v>
                </c:pt>
                <c:pt idx="21">
                  <c:v>3.2983289895878137E-3</c:v>
                </c:pt>
                <c:pt idx="22">
                  <c:v>3.1384782259724245E-3</c:v>
                </c:pt>
                <c:pt idx="23">
                  <c:v>3.3189051095631741E-3</c:v>
                </c:pt>
                <c:pt idx="24">
                  <c:v>3.3900949467944191E-3</c:v>
                </c:pt>
                <c:pt idx="25">
                  <c:v>3.6376420706475724E-3</c:v>
                </c:pt>
                <c:pt idx="26">
                  <c:v>3.7696709780647144E-3</c:v>
                </c:pt>
                <c:pt idx="27">
                  <c:v>3.9430217906170845E-3</c:v>
                </c:pt>
                <c:pt idx="28">
                  <c:v>3.1702846790046093E-3</c:v>
                </c:pt>
                <c:pt idx="29">
                  <c:v>3.4340008676123201E-3</c:v>
                </c:pt>
                <c:pt idx="30">
                  <c:v>3.5993692855923382E-3</c:v>
                </c:pt>
                <c:pt idx="31">
                  <c:v>3.5491050010345942E-3</c:v>
                </c:pt>
                <c:pt idx="32">
                  <c:v>3.4348614779183837E-3</c:v>
                </c:pt>
                <c:pt idx="33">
                  <c:v>3.6984035661080917E-3</c:v>
                </c:pt>
                <c:pt idx="34">
                  <c:v>3.6299817020958663E-3</c:v>
                </c:pt>
                <c:pt idx="35">
                  <c:v>4.2609221390944186E-3</c:v>
                </c:pt>
                <c:pt idx="36">
                  <c:v>3.8663618460075331E-3</c:v>
                </c:pt>
                <c:pt idx="37">
                  <c:v>3.7493723304369087E-3</c:v>
                </c:pt>
                <c:pt idx="38">
                  <c:v>4.069482717717841E-3</c:v>
                </c:pt>
                <c:pt idx="39">
                  <c:v>3.8132866662613095E-3</c:v>
                </c:pt>
                <c:pt idx="40">
                  <c:v>3.9572307121326748E-3</c:v>
                </c:pt>
                <c:pt idx="41">
                  <c:v>4.1047324106723744E-3</c:v>
                </c:pt>
                <c:pt idx="42">
                  <c:v>3.9587297450768373E-3</c:v>
                </c:pt>
                <c:pt idx="43">
                  <c:v>4.134458348394536E-3</c:v>
                </c:pt>
                <c:pt idx="44">
                  <c:v>4.0256708579609925E-3</c:v>
                </c:pt>
                <c:pt idx="45">
                  <c:v>4.2186222933226899E-3</c:v>
                </c:pt>
                <c:pt idx="46">
                  <c:v>3.9446655140519234E-3</c:v>
                </c:pt>
                <c:pt idx="47">
                  <c:v>4.3020400837223884E-3</c:v>
                </c:pt>
                <c:pt idx="48">
                  <c:v>4.2606803656213025E-3</c:v>
                </c:pt>
                <c:pt idx="49">
                  <c:v>4.5116986288794483E-3</c:v>
                </c:pt>
                <c:pt idx="50">
                  <c:v>4.3323453582359015E-3</c:v>
                </c:pt>
                <c:pt idx="51">
                  <c:v>4.5550246217946682E-3</c:v>
                </c:pt>
                <c:pt idx="52">
                  <c:v>4.5586159714652574E-3</c:v>
                </c:pt>
                <c:pt idx="53">
                  <c:v>4.4788548706770617E-3</c:v>
                </c:pt>
                <c:pt idx="54">
                  <c:v>4.7280002074826868E-3</c:v>
                </c:pt>
                <c:pt idx="55">
                  <c:v>4.7452869245695568E-3</c:v>
                </c:pt>
                <c:pt idx="56">
                  <c:v>4.7261220292257166E-3</c:v>
                </c:pt>
                <c:pt idx="57">
                  <c:v>4.8562149039590979E-3</c:v>
                </c:pt>
                <c:pt idx="58">
                  <c:v>4.8846103916294894E-3</c:v>
                </c:pt>
                <c:pt idx="59">
                  <c:v>4.7586510236363438E-3</c:v>
                </c:pt>
                <c:pt idx="60">
                  <c:v>4.7438104244740785E-3</c:v>
                </c:pt>
                <c:pt idx="61">
                  <c:v>4.7821478077145355E-3</c:v>
                </c:pt>
                <c:pt idx="62">
                  <c:v>4.8924266854726388E-3</c:v>
                </c:pt>
                <c:pt idx="63">
                  <c:v>5.0029018485421347E-3</c:v>
                </c:pt>
                <c:pt idx="64">
                  <c:v>4.8612410034525842E-3</c:v>
                </c:pt>
                <c:pt idx="65">
                  <c:v>5.1161653534478714E-3</c:v>
                </c:pt>
                <c:pt idx="66">
                  <c:v>4.9172569527923442E-3</c:v>
                </c:pt>
                <c:pt idx="67">
                  <c:v>5.0370020700978135E-3</c:v>
                </c:pt>
                <c:pt idx="68">
                  <c:v>5.4348700179532331E-3</c:v>
                </c:pt>
                <c:pt idx="69">
                  <c:v>5.4380462061116618E-3</c:v>
                </c:pt>
                <c:pt idx="70">
                  <c:v>5.5499181019717193E-3</c:v>
                </c:pt>
                <c:pt idx="71">
                  <c:v>5.6695936164316649E-3</c:v>
                </c:pt>
                <c:pt idx="72">
                  <c:v>5.6688365298920998E-3</c:v>
                </c:pt>
                <c:pt idx="73">
                  <c:v>5.6414718734314135E-3</c:v>
                </c:pt>
                <c:pt idx="74">
                  <c:v>5.5072470028952802E-3</c:v>
                </c:pt>
                <c:pt idx="75">
                  <c:v>6.2343198487152087E-3</c:v>
                </c:pt>
                <c:pt idx="76">
                  <c:v>5.9766865096595725E-3</c:v>
                </c:pt>
                <c:pt idx="77">
                  <c:v>6.3509361466474231E-3</c:v>
                </c:pt>
                <c:pt idx="78">
                  <c:v>6.1413054374482856E-3</c:v>
                </c:pt>
                <c:pt idx="79">
                  <c:v>6.3712568232982911E-3</c:v>
                </c:pt>
                <c:pt idx="80">
                  <c:v>6.3238734398476755E-3</c:v>
                </c:pt>
                <c:pt idx="81">
                  <c:v>6.3274287144559462E-3</c:v>
                </c:pt>
                <c:pt idx="82">
                  <c:v>6.7949737540577773E-3</c:v>
                </c:pt>
                <c:pt idx="83">
                  <c:v>6.6583724974014031E-3</c:v>
                </c:pt>
                <c:pt idx="84">
                  <c:v>6.832606139691241E-3</c:v>
                </c:pt>
                <c:pt idx="85">
                  <c:v>6.7162719666637814E-3</c:v>
                </c:pt>
                <c:pt idx="86">
                  <c:v>6.9724839221920179E-3</c:v>
                </c:pt>
                <c:pt idx="87">
                  <c:v>6.8718200948816796E-3</c:v>
                </c:pt>
                <c:pt idx="88">
                  <c:v>7.1249755785497519E-3</c:v>
                </c:pt>
                <c:pt idx="89">
                  <c:v>6.9191131475315939E-3</c:v>
                </c:pt>
                <c:pt idx="90">
                  <c:v>7.1045983439975823E-3</c:v>
                </c:pt>
                <c:pt idx="91">
                  <c:v>6.9766420515212256E-3</c:v>
                </c:pt>
                <c:pt idx="92">
                  <c:v>7.0363257492026925E-3</c:v>
                </c:pt>
                <c:pt idx="93">
                  <c:v>7.1210514723246306E-3</c:v>
                </c:pt>
                <c:pt idx="94">
                  <c:v>7.1779950985140176E-3</c:v>
                </c:pt>
                <c:pt idx="95">
                  <c:v>7.0070179302966417E-3</c:v>
                </c:pt>
                <c:pt idx="96">
                  <c:v>7.2634236130401479E-3</c:v>
                </c:pt>
                <c:pt idx="97">
                  <c:v>7.2456372912202451E-3</c:v>
                </c:pt>
                <c:pt idx="98">
                  <c:v>7.3860611084273957E-3</c:v>
                </c:pt>
                <c:pt idx="99">
                  <c:v>7.4817256784836554E-3</c:v>
                </c:pt>
                <c:pt idx="100">
                  <c:v>7.4561697771426232E-3</c:v>
                </c:pt>
                <c:pt idx="101">
                  <c:v>7.4750052630552467E-3</c:v>
                </c:pt>
                <c:pt idx="102">
                  <c:v>7.363679407414103E-3</c:v>
                </c:pt>
                <c:pt idx="103">
                  <c:v>7.337596356189675E-3</c:v>
                </c:pt>
                <c:pt idx="104">
                  <c:v>7.6725883300416652E-3</c:v>
                </c:pt>
                <c:pt idx="105">
                  <c:v>7.75496574216754E-3</c:v>
                </c:pt>
                <c:pt idx="106">
                  <c:v>7.6543075040359709E-3</c:v>
                </c:pt>
                <c:pt idx="107">
                  <c:v>7.6102343582510664E-3</c:v>
                </c:pt>
                <c:pt idx="108">
                  <c:v>7.7021257608747484E-3</c:v>
                </c:pt>
                <c:pt idx="109">
                  <c:v>7.615332443987476E-3</c:v>
                </c:pt>
                <c:pt idx="110">
                  <c:v>7.8431628558182226E-3</c:v>
                </c:pt>
                <c:pt idx="111">
                  <c:v>7.7478310420786844E-3</c:v>
                </c:pt>
                <c:pt idx="112">
                  <c:v>7.9002512493768964E-3</c:v>
                </c:pt>
                <c:pt idx="113">
                  <c:v>7.8610958964424812E-3</c:v>
                </c:pt>
                <c:pt idx="114">
                  <c:v>7.9774414918305364E-3</c:v>
                </c:pt>
                <c:pt idx="115">
                  <c:v>7.8318913395259079E-3</c:v>
                </c:pt>
                <c:pt idx="116">
                  <c:v>8.1860654805254139E-3</c:v>
                </c:pt>
                <c:pt idx="117">
                  <c:v>7.9563476566492652E-3</c:v>
                </c:pt>
                <c:pt idx="118">
                  <c:v>8.0695213506631752E-3</c:v>
                </c:pt>
                <c:pt idx="119">
                  <c:v>8.1068753988734598E-3</c:v>
                </c:pt>
                <c:pt idx="120">
                  <c:v>8.0231284160953743E-3</c:v>
                </c:pt>
                <c:pt idx="121">
                  <c:v>8.2037421737965622E-3</c:v>
                </c:pt>
                <c:pt idx="122">
                  <c:v>8.2875326313673683E-3</c:v>
                </c:pt>
                <c:pt idx="123">
                  <c:v>8.281044793079291E-3</c:v>
                </c:pt>
                <c:pt idx="124">
                  <c:v>8.4458329779154365E-3</c:v>
                </c:pt>
                <c:pt idx="125">
                  <c:v>8.4984237945306667E-3</c:v>
                </c:pt>
                <c:pt idx="126">
                  <c:v>8.4135393639717775E-3</c:v>
                </c:pt>
                <c:pt idx="127">
                  <c:v>8.4121679303337232E-3</c:v>
                </c:pt>
                <c:pt idx="128">
                  <c:v>8.37913336467269E-3</c:v>
                </c:pt>
                <c:pt idx="129">
                  <c:v>8.585577963159929E-3</c:v>
                </c:pt>
                <c:pt idx="130">
                  <c:v>8.4843213382577963E-3</c:v>
                </c:pt>
                <c:pt idx="131">
                  <c:v>8.696816913209178E-3</c:v>
                </c:pt>
                <c:pt idx="132">
                  <c:v>8.5852991478902029E-3</c:v>
                </c:pt>
                <c:pt idx="133">
                  <c:v>8.488057695622284E-3</c:v>
                </c:pt>
                <c:pt idx="134">
                  <c:v>8.5198142506900422E-3</c:v>
                </c:pt>
                <c:pt idx="135">
                  <c:v>8.5815284542631928E-3</c:v>
                </c:pt>
                <c:pt idx="136">
                  <c:v>8.5700337950758241E-3</c:v>
                </c:pt>
                <c:pt idx="137">
                  <c:v>8.6263663132615277E-3</c:v>
                </c:pt>
                <c:pt idx="138">
                  <c:v>8.6497825355080354E-3</c:v>
                </c:pt>
                <c:pt idx="139">
                  <c:v>8.3258101450591621E-3</c:v>
                </c:pt>
                <c:pt idx="140">
                  <c:v>8.2930845932045853E-3</c:v>
                </c:pt>
                <c:pt idx="141">
                  <c:v>8.5119868738386412E-3</c:v>
                </c:pt>
                <c:pt idx="142">
                  <c:v>8.4776266245164614E-3</c:v>
                </c:pt>
                <c:pt idx="143">
                  <c:v>8.5450922787092039E-3</c:v>
                </c:pt>
                <c:pt idx="144">
                  <c:v>8.5818024087014489E-3</c:v>
                </c:pt>
                <c:pt idx="145">
                  <c:v>8.2708162182521562E-3</c:v>
                </c:pt>
                <c:pt idx="146">
                  <c:v>8.1787081448890554E-3</c:v>
                </c:pt>
                <c:pt idx="147">
                  <c:v>8.3486929717274967E-3</c:v>
                </c:pt>
                <c:pt idx="148">
                  <c:v>8.1614323555789983E-3</c:v>
                </c:pt>
                <c:pt idx="149">
                  <c:v>8.2064998424047492E-3</c:v>
                </c:pt>
                <c:pt idx="150">
                  <c:v>8.3487675096578871E-3</c:v>
                </c:pt>
                <c:pt idx="151">
                  <c:v>7.8388368621330785E-3</c:v>
                </c:pt>
                <c:pt idx="152">
                  <c:v>7.8230381821131727E-3</c:v>
                </c:pt>
                <c:pt idx="153">
                  <c:v>7.7198020961125732E-3</c:v>
                </c:pt>
                <c:pt idx="154">
                  <c:v>7.8015389856947439E-3</c:v>
                </c:pt>
                <c:pt idx="155">
                  <c:v>7.7266790229426046E-3</c:v>
                </c:pt>
                <c:pt idx="156">
                  <c:v>7.8674791229121372E-3</c:v>
                </c:pt>
                <c:pt idx="157">
                  <c:v>7.4171230402024354E-3</c:v>
                </c:pt>
                <c:pt idx="158">
                  <c:v>7.1666978340783685E-3</c:v>
                </c:pt>
                <c:pt idx="159">
                  <c:v>7.0870835134258297E-3</c:v>
                </c:pt>
                <c:pt idx="160">
                  <c:v>7.1032355601116995E-3</c:v>
                </c:pt>
                <c:pt idx="161">
                  <c:v>7.2179774387355093E-3</c:v>
                </c:pt>
                <c:pt idx="162">
                  <c:v>7.2262574802174611E-3</c:v>
                </c:pt>
                <c:pt idx="163">
                  <c:v>6.8934703811842184E-3</c:v>
                </c:pt>
                <c:pt idx="164">
                  <c:v>6.7169895108739842E-3</c:v>
                </c:pt>
                <c:pt idx="165">
                  <c:v>6.6720287942686213E-3</c:v>
                </c:pt>
                <c:pt idx="166">
                  <c:v>6.7536302041093389E-3</c:v>
                </c:pt>
                <c:pt idx="167">
                  <c:v>7.0112022092822411E-3</c:v>
                </c:pt>
                <c:pt idx="168">
                  <c:v>6.8598047732832375E-3</c:v>
                </c:pt>
                <c:pt idx="169">
                  <c:v>6.6173164902062183E-3</c:v>
                </c:pt>
                <c:pt idx="170">
                  <c:v>6.3988294758099166E-3</c:v>
                </c:pt>
                <c:pt idx="171">
                  <c:v>6.408758882347391E-3</c:v>
                </c:pt>
                <c:pt idx="172">
                  <c:v>6.3095998064449984E-3</c:v>
                </c:pt>
                <c:pt idx="173">
                  <c:v>6.5806234696734692E-3</c:v>
                </c:pt>
                <c:pt idx="174">
                  <c:v>6.4761443296337418E-3</c:v>
                </c:pt>
                <c:pt idx="175">
                  <c:v>6.1410775310020956E-3</c:v>
                </c:pt>
                <c:pt idx="176">
                  <c:v>5.8608962744253652E-3</c:v>
                </c:pt>
                <c:pt idx="177">
                  <c:v>5.9535604063953263E-3</c:v>
                </c:pt>
                <c:pt idx="178">
                  <c:v>5.7843498905625563E-3</c:v>
                </c:pt>
                <c:pt idx="179">
                  <c:v>5.7534046262995185E-3</c:v>
                </c:pt>
                <c:pt idx="180">
                  <c:v>5.7754963288450516E-3</c:v>
                </c:pt>
                <c:pt idx="181">
                  <c:v>5.4629338735197033E-3</c:v>
                </c:pt>
                <c:pt idx="182">
                  <c:v>5.1943311397618826E-3</c:v>
                </c:pt>
                <c:pt idx="183">
                  <c:v>5.3489728768466209E-3</c:v>
                </c:pt>
                <c:pt idx="184">
                  <c:v>5.2637246432880244E-3</c:v>
                </c:pt>
                <c:pt idx="185">
                  <c:v>5.49335050260185E-3</c:v>
                </c:pt>
                <c:pt idx="186">
                  <c:v>5.3318757558950668E-3</c:v>
                </c:pt>
                <c:pt idx="187">
                  <c:v>5.1957925426429569E-3</c:v>
                </c:pt>
                <c:pt idx="188">
                  <c:v>5.1302196515733778E-3</c:v>
                </c:pt>
                <c:pt idx="189">
                  <c:v>4.7929427885877217E-3</c:v>
                </c:pt>
                <c:pt idx="190">
                  <c:v>5.0360295760518651E-3</c:v>
                </c:pt>
                <c:pt idx="191">
                  <c:v>5.0280814819884286E-3</c:v>
                </c:pt>
                <c:pt idx="192">
                  <c:v>4.9370812096789837E-3</c:v>
                </c:pt>
                <c:pt idx="193">
                  <c:v>4.4866480087185851E-3</c:v>
                </c:pt>
                <c:pt idx="194">
                  <c:v>4.3484043020043887E-3</c:v>
                </c:pt>
                <c:pt idx="195">
                  <c:v>4.1861121281205971E-3</c:v>
                </c:pt>
                <c:pt idx="196">
                  <c:v>4.2732883046376858E-3</c:v>
                </c:pt>
                <c:pt idx="197">
                  <c:v>4.3752185164395172E-3</c:v>
                </c:pt>
                <c:pt idx="198">
                  <c:v>4.3805408399223188E-3</c:v>
                </c:pt>
                <c:pt idx="199">
                  <c:v>3.8709719926060442E-3</c:v>
                </c:pt>
                <c:pt idx="200">
                  <c:v>3.7926913897408398E-3</c:v>
                </c:pt>
                <c:pt idx="201">
                  <c:v>3.7749412336493164E-3</c:v>
                </c:pt>
                <c:pt idx="202">
                  <c:v>3.6696631948962581E-3</c:v>
                </c:pt>
                <c:pt idx="203">
                  <c:v>3.680747582465835E-3</c:v>
                </c:pt>
                <c:pt idx="204">
                  <c:v>3.5949234002112971E-3</c:v>
                </c:pt>
                <c:pt idx="205">
                  <c:v>3.8276201987084229E-3</c:v>
                </c:pt>
                <c:pt idx="206">
                  <c:v>3.6537073299570686E-3</c:v>
                </c:pt>
                <c:pt idx="207">
                  <c:v>3.3432557399457417E-3</c:v>
                </c:pt>
                <c:pt idx="208">
                  <c:v>3.1741754515320917E-3</c:v>
                </c:pt>
                <c:pt idx="209">
                  <c:v>3.2186036198317081E-3</c:v>
                </c:pt>
                <c:pt idx="210">
                  <c:v>3.2305441374636777E-3</c:v>
                </c:pt>
                <c:pt idx="211">
                  <c:v>3.3762896738902216E-3</c:v>
                </c:pt>
                <c:pt idx="212">
                  <c:v>3.3455032886909358E-3</c:v>
                </c:pt>
                <c:pt idx="213">
                  <c:v>3.1805668849025056E-3</c:v>
                </c:pt>
                <c:pt idx="214">
                  <c:v>3.153219477775018E-3</c:v>
                </c:pt>
                <c:pt idx="215">
                  <c:v>2.7805969335211035E-3</c:v>
                </c:pt>
                <c:pt idx="216">
                  <c:v>2.876718097715105E-3</c:v>
                </c:pt>
                <c:pt idx="217">
                  <c:v>2.9715266308060623E-3</c:v>
                </c:pt>
                <c:pt idx="218">
                  <c:v>3.0129128400970453E-3</c:v>
                </c:pt>
                <c:pt idx="219">
                  <c:v>2.9958316731587211E-3</c:v>
                </c:pt>
                <c:pt idx="220">
                  <c:v>2.3808466605582035E-3</c:v>
                </c:pt>
                <c:pt idx="221">
                  <c:v>2.4128251004509218E-3</c:v>
                </c:pt>
                <c:pt idx="222">
                  <c:v>2.4426243248629794E-3</c:v>
                </c:pt>
                <c:pt idx="223">
                  <c:v>2.4391705457515707E-3</c:v>
                </c:pt>
                <c:pt idx="224">
                  <c:v>2.3242472437768604E-3</c:v>
                </c:pt>
                <c:pt idx="225">
                  <c:v>2.4497842157284646E-3</c:v>
                </c:pt>
                <c:pt idx="226">
                  <c:v>2.4251037464376392E-3</c:v>
                </c:pt>
                <c:pt idx="227">
                  <c:v>2.1795252837055199E-3</c:v>
                </c:pt>
                <c:pt idx="228">
                  <c:v>2.1343955480176875E-3</c:v>
                </c:pt>
                <c:pt idx="229">
                  <c:v>2.2494262562288729E-3</c:v>
                </c:pt>
                <c:pt idx="230">
                  <c:v>2.0389328460720352E-3</c:v>
                </c:pt>
                <c:pt idx="231">
                  <c:v>2.0819623073875431E-3</c:v>
                </c:pt>
                <c:pt idx="232">
                  <c:v>2.0851780698788159E-3</c:v>
                </c:pt>
                <c:pt idx="233">
                  <c:v>1.974955692872878E-3</c:v>
                </c:pt>
                <c:pt idx="234">
                  <c:v>1.8386203157658748E-3</c:v>
                </c:pt>
                <c:pt idx="235">
                  <c:v>1.986713820411959E-3</c:v>
                </c:pt>
                <c:pt idx="236">
                  <c:v>1.7821322509748835E-3</c:v>
                </c:pt>
                <c:pt idx="237">
                  <c:v>2.0159605331373886E-3</c:v>
                </c:pt>
                <c:pt idx="238">
                  <c:v>1.7631934122885264E-3</c:v>
                </c:pt>
                <c:pt idx="239">
                  <c:v>1.8411289637625269E-3</c:v>
                </c:pt>
                <c:pt idx="240">
                  <c:v>1.9746525048365132E-3</c:v>
                </c:pt>
                <c:pt idx="241">
                  <c:v>1.6346656527739228E-3</c:v>
                </c:pt>
                <c:pt idx="242">
                  <c:v>1.6576398744311217E-3</c:v>
                </c:pt>
                <c:pt idx="243">
                  <c:v>1.4979902569217905E-3</c:v>
                </c:pt>
                <c:pt idx="244">
                  <c:v>1.4775476516769943E-3</c:v>
                </c:pt>
                <c:pt idx="245">
                  <c:v>1.5250010148241473E-3</c:v>
                </c:pt>
                <c:pt idx="246">
                  <c:v>1.4803912957642054E-3</c:v>
                </c:pt>
                <c:pt idx="247">
                  <c:v>1.6341715843499747E-3</c:v>
                </c:pt>
                <c:pt idx="248">
                  <c:v>1.3659767687223224E-3</c:v>
                </c:pt>
                <c:pt idx="249">
                  <c:v>1.2970618282993674E-3</c:v>
                </c:pt>
                <c:pt idx="250">
                  <c:v>1.2728079052939771E-3</c:v>
                </c:pt>
                <c:pt idx="251">
                  <c:v>1.2801685039212825E-3</c:v>
                </c:pt>
                <c:pt idx="252">
                  <c:v>1.3212080948243202E-3</c:v>
                </c:pt>
                <c:pt idx="253">
                  <c:v>1.3346533048864747E-3</c:v>
                </c:pt>
                <c:pt idx="254">
                  <c:v>1.3688143668284286E-3</c:v>
                </c:pt>
                <c:pt idx="255">
                  <c:v>1.1937235124638002E-3</c:v>
                </c:pt>
                <c:pt idx="256">
                  <c:v>1.1588325710873535E-3</c:v>
                </c:pt>
                <c:pt idx="257">
                  <c:v>1.1539801102414015E-3</c:v>
                </c:pt>
                <c:pt idx="258">
                  <c:v>1.0964790195855125E-3</c:v>
                </c:pt>
                <c:pt idx="259">
                  <c:v>1.0475606646217948E-3</c:v>
                </c:pt>
                <c:pt idx="260">
                  <c:v>1.1476024251038898E-3</c:v>
                </c:pt>
                <c:pt idx="261">
                  <c:v>1.1520166596237793E-3</c:v>
                </c:pt>
                <c:pt idx="262">
                  <c:v>1.0370631071016153E-3</c:v>
                </c:pt>
                <c:pt idx="263">
                  <c:v>1.0530944688138236E-3</c:v>
                </c:pt>
                <c:pt idx="264">
                  <c:v>1.0085793127602672E-3</c:v>
                </c:pt>
                <c:pt idx="265">
                  <c:v>1.0532345670959413E-3</c:v>
                </c:pt>
                <c:pt idx="266">
                  <c:v>1.0203970114213432E-3</c:v>
                </c:pt>
                <c:pt idx="267">
                  <c:v>1.0408533191032612E-3</c:v>
                </c:pt>
                <c:pt idx="268">
                  <c:v>1.0411813889522423E-3</c:v>
                </c:pt>
                <c:pt idx="269">
                  <c:v>1.0527873146971632E-3</c:v>
                </c:pt>
                <c:pt idx="270">
                  <c:v>9.5833921505536447E-4</c:v>
                </c:pt>
                <c:pt idx="271">
                  <c:v>9.7672084033497471E-4</c:v>
                </c:pt>
                <c:pt idx="272">
                  <c:v>9.1339790594025612E-4</c:v>
                </c:pt>
                <c:pt idx="273">
                  <c:v>9.2586479438581005E-4</c:v>
                </c:pt>
                <c:pt idx="274">
                  <c:v>9.6569180106548583E-4</c:v>
                </c:pt>
                <c:pt idx="275">
                  <c:v>1.0130172106157887E-3</c:v>
                </c:pt>
                <c:pt idx="276">
                  <c:v>8.9944849576596296E-4</c:v>
                </c:pt>
                <c:pt idx="277">
                  <c:v>8.7517105624020986E-4</c:v>
                </c:pt>
                <c:pt idx="278">
                  <c:v>8.1447353150850986E-4</c:v>
                </c:pt>
                <c:pt idx="279">
                  <c:v>8.7314952063754852E-4</c:v>
                </c:pt>
                <c:pt idx="280">
                  <c:v>9.1159853480243802E-4</c:v>
                </c:pt>
                <c:pt idx="281">
                  <c:v>9.3929693801880559E-4</c:v>
                </c:pt>
                <c:pt idx="282">
                  <c:v>9.3633486644711245E-4</c:v>
                </c:pt>
                <c:pt idx="283">
                  <c:v>9.1506745932453152E-4</c:v>
                </c:pt>
                <c:pt idx="284">
                  <c:v>9.6920482165676258E-4</c:v>
                </c:pt>
                <c:pt idx="285">
                  <c:v>9.3095172711760003E-4</c:v>
                </c:pt>
                <c:pt idx="286">
                  <c:v>9.2999675519832314E-4</c:v>
                </c:pt>
                <c:pt idx="287">
                  <c:v>8.8772050380015583E-4</c:v>
                </c:pt>
                <c:pt idx="288">
                  <c:v>9.8168966459315546E-4</c:v>
                </c:pt>
                <c:pt idx="289">
                  <c:v>9.3415302231181024E-4</c:v>
                </c:pt>
                <c:pt idx="290">
                  <c:v>8.8145631911304792E-4</c:v>
                </c:pt>
                <c:pt idx="291">
                  <c:v>8.2562798332450841E-4</c:v>
                </c:pt>
                <c:pt idx="292">
                  <c:v>8.2333348584228327E-4</c:v>
                </c:pt>
                <c:pt idx="293">
                  <c:v>8.3001837809060989E-4</c:v>
                </c:pt>
                <c:pt idx="294">
                  <c:v>8.3598046293436115E-4</c:v>
                </c:pt>
                <c:pt idx="295">
                  <c:v>7.9246765759000614E-4</c:v>
                </c:pt>
                <c:pt idx="296">
                  <c:v>7.4727805947745962E-4</c:v>
                </c:pt>
                <c:pt idx="297">
                  <c:v>7.4023906397410603E-4</c:v>
                </c:pt>
                <c:pt idx="298">
                  <c:v>7.9349873242880967E-4</c:v>
                </c:pt>
                <c:pt idx="299">
                  <c:v>7.9010834918989963E-4</c:v>
                </c:pt>
                <c:pt idx="300">
                  <c:v>8.0258409697882998E-4</c:v>
                </c:pt>
                <c:pt idx="301">
                  <c:v>8.7215406954042906E-4</c:v>
                </c:pt>
                <c:pt idx="302">
                  <c:v>8.7165490438878936E-4</c:v>
                </c:pt>
                <c:pt idx="303">
                  <c:v>9.3796052713077279E-4</c:v>
                </c:pt>
                <c:pt idx="304">
                  <c:v>8.9084580473654652E-4</c:v>
                </c:pt>
                <c:pt idx="305">
                  <c:v>8.4132706305278338E-4</c:v>
                </c:pt>
                <c:pt idx="306">
                  <c:v>8.3669123160554114E-4</c:v>
                </c:pt>
                <c:pt idx="307">
                  <c:v>8.4214113285597083E-4</c:v>
                </c:pt>
                <c:pt idx="308">
                  <c:v>8.3952956153715357E-4</c:v>
                </c:pt>
                <c:pt idx="309">
                  <c:v>8.4367875804872703E-4</c:v>
                </c:pt>
                <c:pt idx="310">
                  <c:v>9.2698207571902135E-4</c:v>
                </c:pt>
                <c:pt idx="311">
                  <c:v>8.241146384947752E-4</c:v>
                </c:pt>
                <c:pt idx="312">
                  <c:v>8.356474473693252E-4</c:v>
                </c:pt>
                <c:pt idx="313">
                  <c:v>8.1095601517443174E-4</c:v>
                </c:pt>
                <c:pt idx="314">
                  <c:v>8.0437330026110942E-4</c:v>
                </c:pt>
                <c:pt idx="315">
                  <c:v>8.8708209236471221E-4</c:v>
                </c:pt>
                <c:pt idx="316">
                  <c:v>9.0227459775832678E-4</c:v>
                </c:pt>
                <c:pt idx="317">
                  <c:v>8.8589623210560779E-4</c:v>
                </c:pt>
                <c:pt idx="318">
                  <c:v>8.2856393155198349E-4</c:v>
                </c:pt>
                <c:pt idx="319">
                  <c:v>7.9326098551319997E-4</c:v>
                </c:pt>
                <c:pt idx="320">
                  <c:v>8.0242865427109314E-4</c:v>
                </c:pt>
                <c:pt idx="321">
                  <c:v>7.8963144080373992E-4</c:v>
                </c:pt>
                <c:pt idx="322">
                  <c:v>8.8530014619314916E-4</c:v>
                </c:pt>
                <c:pt idx="323">
                  <c:v>9.6370407891241167E-4</c:v>
                </c:pt>
                <c:pt idx="324">
                  <c:v>9.1075393708320144E-4</c:v>
                </c:pt>
                <c:pt idx="325">
                  <c:v>8.6868604821356229E-4</c:v>
                </c:pt>
                <c:pt idx="326">
                  <c:v>9.3398834524646007E-4</c:v>
                </c:pt>
                <c:pt idx="327">
                  <c:v>8.1849300404815515E-4</c:v>
                </c:pt>
                <c:pt idx="328">
                  <c:v>8.8802389424248241E-4</c:v>
                </c:pt>
                <c:pt idx="329">
                  <c:v>8.8230201518446063E-4</c:v>
                </c:pt>
                <c:pt idx="330">
                  <c:v>8.6349458425275655E-4</c:v>
                </c:pt>
                <c:pt idx="331">
                  <c:v>8.4441236354015393E-4</c:v>
                </c:pt>
                <c:pt idx="332">
                  <c:v>4.4788958275584248E-4</c:v>
                </c:pt>
                <c:pt idx="333">
                  <c:v>5.1364368181497941E-4</c:v>
                </c:pt>
                <c:pt idx="334">
                  <c:v>4.5930642642571308E-4</c:v>
                </c:pt>
                <c:pt idx="335">
                  <c:v>4.8248702518925322E-4</c:v>
                </c:pt>
                <c:pt idx="336">
                  <c:v>6.8044186965482466E-4</c:v>
                </c:pt>
                <c:pt idx="337">
                  <c:v>7.2245134113620515E-4</c:v>
                </c:pt>
                <c:pt idx="338">
                  <c:v>8.648878083047563E-4</c:v>
                </c:pt>
                <c:pt idx="339">
                  <c:v>8.6484120637911647E-4</c:v>
                </c:pt>
                <c:pt idx="340">
                  <c:v>9.6679891034582546E-4</c:v>
                </c:pt>
                <c:pt idx="341">
                  <c:v>9.8052073504764311E-4</c:v>
                </c:pt>
                <c:pt idx="342">
                  <c:v>9.9807956025400445E-4</c:v>
                </c:pt>
                <c:pt idx="343">
                  <c:v>9.5315106742146181E-4</c:v>
                </c:pt>
                <c:pt idx="344">
                  <c:v>1.1099596741934602E-3</c:v>
                </c:pt>
                <c:pt idx="345">
                  <c:v>1.046273833760312E-3</c:v>
                </c:pt>
                <c:pt idx="346">
                  <c:v>1.0819288109429643E-3</c:v>
                </c:pt>
                <c:pt idx="347">
                  <c:v>1.0017479281736535E-3</c:v>
                </c:pt>
                <c:pt idx="348">
                  <c:v>1.0773452549087113E-3</c:v>
                </c:pt>
                <c:pt idx="349">
                  <c:v>1.078380455630232E-3</c:v>
                </c:pt>
                <c:pt idx="350">
                  <c:v>1.1189995332448713E-3</c:v>
                </c:pt>
                <c:pt idx="351">
                  <c:v>1.1599962024642389E-3</c:v>
                </c:pt>
                <c:pt idx="352">
                  <c:v>1.2242015109386484E-3</c:v>
                </c:pt>
                <c:pt idx="353">
                  <c:v>1.0077856561283235E-3</c:v>
                </c:pt>
                <c:pt idx="354">
                  <c:v>1.1135846444625338E-3</c:v>
                </c:pt>
                <c:pt idx="355">
                  <c:v>1.0831067596939791E-3</c:v>
                </c:pt>
                <c:pt idx="356">
                  <c:v>1.2021417883578515E-3</c:v>
                </c:pt>
                <c:pt idx="357">
                  <c:v>1.0815534392479996E-3</c:v>
                </c:pt>
                <c:pt idx="358">
                  <c:v>1.4571852883457116E-3</c:v>
                </c:pt>
                <c:pt idx="359">
                  <c:v>1.3376228599506041E-3</c:v>
                </c:pt>
                <c:pt idx="360">
                  <c:v>1.1081944105973888E-3</c:v>
                </c:pt>
                <c:pt idx="361">
                  <c:v>1.2675232991772312E-3</c:v>
                </c:pt>
                <c:pt idx="362">
                  <c:v>1.2254966336947431E-3</c:v>
                </c:pt>
                <c:pt idx="363">
                  <c:v>1.306260568267096E-3</c:v>
                </c:pt>
                <c:pt idx="364">
                  <c:v>1.3303335534407424E-3</c:v>
                </c:pt>
                <c:pt idx="365">
                  <c:v>1.6010997186892784E-3</c:v>
                </c:pt>
                <c:pt idx="366">
                  <c:v>1.387811835900483E-3</c:v>
                </c:pt>
                <c:pt idx="367">
                  <c:v>1.2392393530695849E-3</c:v>
                </c:pt>
                <c:pt idx="368">
                  <c:v>1.5170147822164606E-3</c:v>
                </c:pt>
                <c:pt idx="369">
                  <c:v>1.4674001645848874E-3</c:v>
                </c:pt>
                <c:pt idx="370">
                  <c:v>1.3756870122739033E-3</c:v>
                </c:pt>
                <c:pt idx="371">
                  <c:v>1.7639125358249379E-3</c:v>
                </c:pt>
                <c:pt idx="372">
                  <c:v>1.785186770540978E-3</c:v>
                </c:pt>
                <c:pt idx="373">
                  <c:v>2.1356957167585015E-3</c:v>
                </c:pt>
                <c:pt idx="374">
                  <c:v>1.5393499832086668E-3</c:v>
                </c:pt>
                <c:pt idx="375">
                  <c:v>1.6318611910762259E-3</c:v>
                </c:pt>
                <c:pt idx="376">
                  <c:v>1.7212812936023756E-3</c:v>
                </c:pt>
                <c:pt idx="377">
                  <c:v>1.9727774965975844E-3</c:v>
                </c:pt>
                <c:pt idx="378">
                  <c:v>1.8031749042691277E-3</c:v>
                </c:pt>
                <c:pt idx="379">
                  <c:v>1.8889280893478507E-3</c:v>
                </c:pt>
                <c:pt idx="380">
                  <c:v>2.1702794834538423E-3</c:v>
                </c:pt>
                <c:pt idx="381">
                  <c:v>1.7090853159556446E-3</c:v>
                </c:pt>
                <c:pt idx="382">
                  <c:v>1.6988303595782714E-3</c:v>
                </c:pt>
                <c:pt idx="383">
                  <c:v>2.8313800877015796E-3</c:v>
                </c:pt>
                <c:pt idx="384">
                  <c:v>2.2637759957663873E-3</c:v>
                </c:pt>
                <c:pt idx="385">
                  <c:v>2.6195671954151885E-3</c:v>
                </c:pt>
                <c:pt idx="386">
                  <c:v>2.6258655881708443E-3</c:v>
                </c:pt>
                <c:pt idx="387">
                  <c:v>3.1386492379454345E-3</c:v>
                </c:pt>
                <c:pt idx="388">
                  <c:v>1.9354729908722616E-3</c:v>
                </c:pt>
                <c:pt idx="389">
                  <c:v>1.9699644403310878E-3</c:v>
                </c:pt>
                <c:pt idx="390">
                  <c:v>1.7054160229797979E-3</c:v>
                </c:pt>
                <c:pt idx="391">
                  <c:v>2.1524730123224606E-3</c:v>
                </c:pt>
                <c:pt idx="392">
                  <c:v>3.0895231648443502E-3</c:v>
                </c:pt>
                <c:pt idx="393">
                  <c:v>2.5865571327658319E-3</c:v>
                </c:pt>
                <c:pt idx="394">
                  <c:v>2.7490079066685626E-3</c:v>
                </c:pt>
                <c:pt idx="395">
                  <c:v>1.8806186958608066E-3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3F-4496-8DB5-D61EC6CB867E}"/>
            </c:ext>
          </c:extLst>
        </c:ser>
        <c:ser>
          <c:idx val="1"/>
          <c:order val="1"/>
          <c:tx>
            <c:v>LM875B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HPTG1!$F$952:$F$1347</c:f>
              <c:numCache>
                <c:formatCode>General</c:formatCode>
                <c:ptCount val="396"/>
                <c:pt idx="0">
                  <c:v>-2.7685599327086998</c:v>
                </c:pt>
                <c:pt idx="1">
                  <c:v>-2.6906657218932999</c:v>
                </c:pt>
                <c:pt idx="2">
                  <c:v>-2.6906657218932999</c:v>
                </c:pt>
                <c:pt idx="3">
                  <c:v>-2.7570867538452002</c:v>
                </c:pt>
                <c:pt idx="4">
                  <c:v>-2.6178879737853999</c:v>
                </c:pt>
                <c:pt idx="5">
                  <c:v>-2.5759463310242001</c:v>
                </c:pt>
                <c:pt idx="6">
                  <c:v>-2.6934685707092001</c:v>
                </c:pt>
                <c:pt idx="7">
                  <c:v>-2.6934685707092001</c:v>
                </c:pt>
                <c:pt idx="8">
                  <c:v>-2.6083507537842001</c:v>
                </c:pt>
                <c:pt idx="9">
                  <c:v>-2.6083507537842001</c:v>
                </c:pt>
                <c:pt idx="10">
                  <c:v>-2.5363402366638002</c:v>
                </c:pt>
                <c:pt idx="11">
                  <c:v>-2.4786005020142001</c:v>
                </c:pt>
                <c:pt idx="12">
                  <c:v>-2.4757442474364999</c:v>
                </c:pt>
                <c:pt idx="13">
                  <c:v>-2.6030650138854998</c:v>
                </c:pt>
                <c:pt idx="14">
                  <c:v>-2.5826106071471999</c:v>
                </c:pt>
                <c:pt idx="15">
                  <c:v>-2.3969535827636999</c:v>
                </c:pt>
                <c:pt idx="16">
                  <c:v>-2.4464755058289001</c:v>
                </c:pt>
                <c:pt idx="17">
                  <c:v>-2.39919090271</c:v>
                </c:pt>
                <c:pt idx="18">
                  <c:v>-2.3934392929077002</c:v>
                </c:pt>
                <c:pt idx="19">
                  <c:v>-2.5446968078613001</c:v>
                </c:pt>
                <c:pt idx="20">
                  <c:v>-2.6223530769347998</c:v>
                </c:pt>
                <c:pt idx="21">
                  <c:v>-2.4824805259704998</c:v>
                </c:pt>
                <c:pt idx="22">
                  <c:v>-2.4099149703978999</c:v>
                </c:pt>
                <c:pt idx="23">
                  <c:v>-2.3076939582825</c:v>
                </c:pt>
                <c:pt idx="24">
                  <c:v>-2.3743238449096999</c:v>
                </c:pt>
                <c:pt idx="25">
                  <c:v>-2.2161488533020002</c:v>
                </c:pt>
                <c:pt idx="26">
                  <c:v>-2.5255637168884002</c:v>
                </c:pt>
                <c:pt idx="27">
                  <c:v>-2.4228520393371999</c:v>
                </c:pt>
                <c:pt idx="28">
                  <c:v>-2.3542771339417001</c:v>
                </c:pt>
                <c:pt idx="29">
                  <c:v>-2.2526140213013002</c:v>
                </c:pt>
                <c:pt idx="30">
                  <c:v>-2.2357687950134002</c:v>
                </c:pt>
                <c:pt idx="31">
                  <c:v>-2.1563806533813001</c:v>
                </c:pt>
                <c:pt idx="32">
                  <c:v>-2.1594491004943999</c:v>
                </c:pt>
                <c:pt idx="33">
                  <c:v>-2.2826037406921</c:v>
                </c:pt>
                <c:pt idx="34">
                  <c:v>-2.1061415672302002</c:v>
                </c:pt>
                <c:pt idx="35">
                  <c:v>-2.1718225479125999</c:v>
                </c:pt>
                <c:pt idx="36">
                  <c:v>-2.1803801059722998</c:v>
                </c:pt>
                <c:pt idx="37">
                  <c:v>-2.0936284065246999</c:v>
                </c:pt>
                <c:pt idx="38">
                  <c:v>-1.9966111183166999</c:v>
                </c:pt>
                <c:pt idx="39">
                  <c:v>-1.9247267246246</c:v>
                </c:pt>
                <c:pt idx="40">
                  <c:v>-2.2133114337921</c:v>
                </c:pt>
                <c:pt idx="41">
                  <c:v>-2.1112194061278999</c:v>
                </c:pt>
                <c:pt idx="42">
                  <c:v>-2.0883915424346999</c:v>
                </c:pt>
                <c:pt idx="43">
                  <c:v>-1.9636385440826001</c:v>
                </c:pt>
                <c:pt idx="44">
                  <c:v>-2.0327539443970002</c:v>
                </c:pt>
                <c:pt idx="45">
                  <c:v>-2.0236382484436</c:v>
                </c:pt>
                <c:pt idx="46">
                  <c:v>-1.8970581293105999</c:v>
                </c:pt>
                <c:pt idx="47">
                  <c:v>-1.9243369102478001</c:v>
                </c:pt>
                <c:pt idx="48">
                  <c:v>-1.9095427989960001</c:v>
                </c:pt>
                <c:pt idx="49">
                  <c:v>-1.7845646142960001</c:v>
                </c:pt>
                <c:pt idx="50">
                  <c:v>-1.8588097095489999</c:v>
                </c:pt>
                <c:pt idx="51">
                  <c:v>-1.8213975429535001</c:v>
                </c:pt>
                <c:pt idx="52">
                  <c:v>-1.9193483591080001</c:v>
                </c:pt>
                <c:pt idx="53">
                  <c:v>-1.8113380670546999</c:v>
                </c:pt>
                <c:pt idx="54">
                  <c:v>-1.9536842107773</c:v>
                </c:pt>
                <c:pt idx="55">
                  <c:v>-1.8933361768723</c:v>
                </c:pt>
                <c:pt idx="56">
                  <c:v>-1.8690779209137001</c:v>
                </c:pt>
                <c:pt idx="57">
                  <c:v>-1.7089588642119999</c:v>
                </c:pt>
                <c:pt idx="58">
                  <c:v>-1.8405772447586</c:v>
                </c:pt>
                <c:pt idx="59">
                  <c:v>-1.8241339921951001</c:v>
                </c:pt>
                <c:pt idx="60">
                  <c:v>-1.7882363796234</c:v>
                </c:pt>
                <c:pt idx="61">
                  <c:v>-1.8525149822235001</c:v>
                </c:pt>
                <c:pt idx="62">
                  <c:v>-1.7339714765548999</c:v>
                </c:pt>
                <c:pt idx="63">
                  <c:v>-1.7749217748642001</c:v>
                </c:pt>
                <c:pt idx="64">
                  <c:v>-1.760280251503</c:v>
                </c:pt>
                <c:pt idx="65">
                  <c:v>-1.7092846632004</c:v>
                </c:pt>
                <c:pt idx="66">
                  <c:v>-1.6921916007996001</c:v>
                </c:pt>
                <c:pt idx="67">
                  <c:v>-1.6058866977691999</c:v>
                </c:pt>
                <c:pt idx="68">
                  <c:v>-1.7157375812530999</c:v>
                </c:pt>
                <c:pt idx="69">
                  <c:v>-1.7446565628052</c:v>
                </c:pt>
                <c:pt idx="70">
                  <c:v>-1.6532778739928999</c:v>
                </c:pt>
                <c:pt idx="71">
                  <c:v>-1.5645167827605999</c:v>
                </c:pt>
                <c:pt idx="72">
                  <c:v>-1.4392427206039</c:v>
                </c:pt>
                <c:pt idx="73">
                  <c:v>-1.5147544145584</c:v>
                </c:pt>
                <c:pt idx="74">
                  <c:v>-1.4780683517455999</c:v>
                </c:pt>
                <c:pt idx="75">
                  <c:v>-1.5505195856094001</c:v>
                </c:pt>
                <c:pt idx="76">
                  <c:v>-1.4645615816116</c:v>
                </c:pt>
                <c:pt idx="77">
                  <c:v>-1.3981491327286</c:v>
                </c:pt>
                <c:pt idx="78">
                  <c:v>-1.3759951591491999</c:v>
                </c:pt>
                <c:pt idx="79">
                  <c:v>-1.2387911081314</c:v>
                </c:pt>
                <c:pt idx="80">
                  <c:v>-1.3081896305084</c:v>
                </c:pt>
                <c:pt idx="81">
                  <c:v>-1.2066581249237001</c:v>
                </c:pt>
                <c:pt idx="82">
                  <c:v>-1.4094573259354</c:v>
                </c:pt>
                <c:pt idx="83">
                  <c:v>-1.2476725578308001</c:v>
                </c:pt>
                <c:pt idx="84">
                  <c:v>-1.1607978343964001</c:v>
                </c:pt>
                <c:pt idx="85">
                  <c:v>-1.1733179092407</c:v>
                </c:pt>
                <c:pt idx="86">
                  <c:v>-1.0183157920837</c:v>
                </c:pt>
                <c:pt idx="87">
                  <c:v>-1.1670866012573</c:v>
                </c:pt>
                <c:pt idx="88">
                  <c:v>-1.1670866012573</c:v>
                </c:pt>
                <c:pt idx="89">
                  <c:v>-1.1705174446105999</c:v>
                </c:pt>
                <c:pt idx="90">
                  <c:v>-1.1432629823685001</c:v>
                </c:pt>
                <c:pt idx="91">
                  <c:v>-0.97675842046738004</c:v>
                </c:pt>
                <c:pt idx="92">
                  <c:v>-1.0924892425537001</c:v>
                </c:pt>
                <c:pt idx="93">
                  <c:v>-1.0159409046173</c:v>
                </c:pt>
                <c:pt idx="94">
                  <c:v>-0.97686845064162997</c:v>
                </c:pt>
                <c:pt idx="95">
                  <c:v>-1.1898210048675999</c:v>
                </c:pt>
                <c:pt idx="96">
                  <c:v>-1.1854462623596</c:v>
                </c:pt>
                <c:pt idx="97">
                  <c:v>-1.1426435709</c:v>
                </c:pt>
                <c:pt idx="98">
                  <c:v>-0.95327359437943004</c:v>
                </c:pt>
                <c:pt idx="99">
                  <c:v>-0.95932513475418002</c:v>
                </c:pt>
                <c:pt idx="100">
                  <c:v>-0.93979203701018998</c:v>
                </c:pt>
                <c:pt idx="101">
                  <c:v>-0.90098720788955999</c:v>
                </c:pt>
                <c:pt idx="102">
                  <c:v>-1.0785238742828001</c:v>
                </c:pt>
                <c:pt idx="103">
                  <c:v>-1.0717768669128001</c:v>
                </c:pt>
                <c:pt idx="104">
                  <c:v>-1.0251311063766</c:v>
                </c:pt>
                <c:pt idx="105">
                  <c:v>-0.92012333869934004</c:v>
                </c:pt>
                <c:pt idx="106">
                  <c:v>-0.79767268896103005</c:v>
                </c:pt>
                <c:pt idx="107">
                  <c:v>-0.93979054689407004</c:v>
                </c:pt>
                <c:pt idx="108">
                  <c:v>-0.81862747669220004</c:v>
                </c:pt>
                <c:pt idx="109">
                  <c:v>-0.98515039682387995</c:v>
                </c:pt>
                <c:pt idx="110">
                  <c:v>-0.95671623945235995</c:v>
                </c:pt>
                <c:pt idx="111">
                  <c:v>-1.0110309123993</c:v>
                </c:pt>
                <c:pt idx="112">
                  <c:v>-0.83661270141601995</c:v>
                </c:pt>
                <c:pt idx="113">
                  <c:v>-0.85645371675491</c:v>
                </c:pt>
                <c:pt idx="114">
                  <c:v>-0.75548636913300005</c:v>
                </c:pt>
                <c:pt idx="115">
                  <c:v>-0.98148602247238004</c:v>
                </c:pt>
                <c:pt idx="116">
                  <c:v>-0.86138761043548995</c:v>
                </c:pt>
                <c:pt idx="117">
                  <c:v>-0.77115035057068004</c:v>
                </c:pt>
                <c:pt idx="118">
                  <c:v>-0.73553723096848</c:v>
                </c:pt>
                <c:pt idx="119">
                  <c:v>-0.67700445652008001</c:v>
                </c:pt>
                <c:pt idx="120">
                  <c:v>-0.67447972297668002</c:v>
                </c:pt>
                <c:pt idx="121">
                  <c:v>-0.76571917533875</c:v>
                </c:pt>
                <c:pt idx="122">
                  <c:v>-0.77813994884491</c:v>
                </c:pt>
                <c:pt idx="123">
                  <c:v>-0.70520353317260998</c:v>
                </c:pt>
                <c:pt idx="124">
                  <c:v>-0.62350136041641002</c:v>
                </c:pt>
                <c:pt idx="125">
                  <c:v>-0.58271420001983998</c:v>
                </c:pt>
                <c:pt idx="126">
                  <c:v>-0.60301011800766002</c:v>
                </c:pt>
                <c:pt idx="127">
                  <c:v>-0.68973743915557995</c:v>
                </c:pt>
                <c:pt idx="128">
                  <c:v>-0.52848142385482999</c:v>
                </c:pt>
                <c:pt idx="129">
                  <c:v>-0.66293823719025002</c:v>
                </c:pt>
                <c:pt idx="130">
                  <c:v>-0.58572435379027998</c:v>
                </c:pt>
                <c:pt idx="131">
                  <c:v>-0.50034993886947998</c:v>
                </c:pt>
                <c:pt idx="132">
                  <c:v>-0.36298111081123002</c:v>
                </c:pt>
                <c:pt idx="133">
                  <c:v>-0.52317386865616</c:v>
                </c:pt>
                <c:pt idx="134">
                  <c:v>-0.40721857547759999</c:v>
                </c:pt>
                <c:pt idx="135">
                  <c:v>-0.35920673608780002</c:v>
                </c:pt>
                <c:pt idx="136">
                  <c:v>-0.29942333698272999</c:v>
                </c:pt>
                <c:pt idx="137">
                  <c:v>-0.36265358328818997</c:v>
                </c:pt>
                <c:pt idx="138">
                  <c:v>-0.18468613922596</c:v>
                </c:pt>
                <c:pt idx="139">
                  <c:v>-0.38934138417244002</c:v>
                </c:pt>
                <c:pt idx="140">
                  <c:v>-0.26630297303200001</c:v>
                </c:pt>
                <c:pt idx="141">
                  <c:v>-0.25626158714294001</c:v>
                </c:pt>
                <c:pt idx="142">
                  <c:v>-0.18768244981766</c:v>
                </c:pt>
                <c:pt idx="143">
                  <c:v>-0.18669274449348</c:v>
                </c:pt>
                <c:pt idx="144">
                  <c:v>-0.20961077511310999</c:v>
                </c:pt>
                <c:pt idx="145">
                  <c:v>-0.22584201395511999</c:v>
                </c:pt>
                <c:pt idx="146">
                  <c:v>-8.9835852384569995E-2</c:v>
                </c:pt>
                <c:pt idx="147">
                  <c:v>-2.8067857027049999E-2</c:v>
                </c:pt>
                <c:pt idx="148">
                  <c:v>4.0176600217819998E-2</c:v>
                </c:pt>
                <c:pt idx="149">
                  <c:v>2.2507697343829999E-2</c:v>
                </c:pt>
                <c:pt idx="150">
                  <c:v>4.2031884193420001E-2</c:v>
                </c:pt>
                <c:pt idx="151">
                  <c:v>2.521800994873E-2</c:v>
                </c:pt>
                <c:pt idx="152">
                  <c:v>6.5385729074479995E-2</c:v>
                </c:pt>
                <c:pt idx="153">
                  <c:v>9.030041098595E-2</c:v>
                </c:pt>
                <c:pt idx="154">
                  <c:v>0.24984294176102001</c:v>
                </c:pt>
                <c:pt idx="155">
                  <c:v>0.19232696294785001</c:v>
                </c:pt>
                <c:pt idx="156">
                  <c:v>0.23296535015106001</c:v>
                </c:pt>
                <c:pt idx="157">
                  <c:v>0.22858023643493999</c:v>
                </c:pt>
                <c:pt idx="158">
                  <c:v>0.33265709877013999</c:v>
                </c:pt>
                <c:pt idx="159">
                  <c:v>0.34026759862900002</c:v>
                </c:pt>
                <c:pt idx="160">
                  <c:v>0.47674208879470997</c:v>
                </c:pt>
                <c:pt idx="161">
                  <c:v>0.46425551176071</c:v>
                </c:pt>
                <c:pt idx="162">
                  <c:v>0.59500366449356001</c:v>
                </c:pt>
                <c:pt idx="163">
                  <c:v>0.45960777997970997</c:v>
                </c:pt>
                <c:pt idx="164">
                  <c:v>0.52649873495101995</c:v>
                </c:pt>
                <c:pt idx="165">
                  <c:v>0.58822894096375</c:v>
                </c:pt>
                <c:pt idx="166">
                  <c:v>0.61765789985657005</c:v>
                </c:pt>
                <c:pt idx="167">
                  <c:v>0.58083677291869995</c:v>
                </c:pt>
                <c:pt idx="168">
                  <c:v>0.68548214435577004</c:v>
                </c:pt>
                <c:pt idx="169">
                  <c:v>0.53286784887313998</c:v>
                </c:pt>
                <c:pt idx="170">
                  <c:v>0.64521646499634</c:v>
                </c:pt>
                <c:pt idx="171">
                  <c:v>0.58499622344971003</c:v>
                </c:pt>
                <c:pt idx="172">
                  <c:v>0.68800294399260997</c:v>
                </c:pt>
                <c:pt idx="173">
                  <c:v>0.69593775272368996</c:v>
                </c:pt>
                <c:pt idx="174">
                  <c:v>0.82449221611023005</c:v>
                </c:pt>
                <c:pt idx="175">
                  <c:v>0.79225504398346003</c:v>
                </c:pt>
                <c:pt idx="176">
                  <c:v>0.82697272300720004</c:v>
                </c:pt>
                <c:pt idx="177">
                  <c:v>0.78861737251282005</c:v>
                </c:pt>
                <c:pt idx="178">
                  <c:v>0.88772976398467995</c:v>
                </c:pt>
                <c:pt idx="179">
                  <c:v>1.0221639871596999</c:v>
                </c:pt>
                <c:pt idx="180">
                  <c:v>0.95633959770203003</c:v>
                </c:pt>
                <c:pt idx="181">
                  <c:v>0.83161938190460005</c:v>
                </c:pt>
                <c:pt idx="182">
                  <c:v>0.97085416316985995</c:v>
                </c:pt>
                <c:pt idx="183">
                  <c:v>0.98211276531219005</c:v>
                </c:pt>
                <c:pt idx="184">
                  <c:v>1.0286189317703001</c:v>
                </c:pt>
                <c:pt idx="185">
                  <c:v>1.0649973154068</c:v>
                </c:pt>
                <c:pt idx="186">
                  <c:v>1.1799602508545</c:v>
                </c:pt>
                <c:pt idx="187">
                  <c:v>0.89046645164490001</c:v>
                </c:pt>
                <c:pt idx="188">
                  <c:v>0.96907567977904996</c:v>
                </c:pt>
                <c:pt idx="189">
                  <c:v>1.0679484605789</c:v>
                </c:pt>
                <c:pt idx="190">
                  <c:v>1.1063657999039</c:v>
                </c:pt>
                <c:pt idx="191">
                  <c:v>1.1553441286087001</c:v>
                </c:pt>
                <c:pt idx="192">
                  <c:v>1.2327543497086</c:v>
                </c:pt>
                <c:pt idx="193">
                  <c:v>1.1173934936523</c:v>
                </c:pt>
                <c:pt idx="194">
                  <c:v>1.1803461313248</c:v>
                </c:pt>
                <c:pt idx="195">
                  <c:v>1.3195807933807</c:v>
                </c:pt>
                <c:pt idx="196">
                  <c:v>1.2644808292389</c:v>
                </c:pt>
                <c:pt idx="197">
                  <c:v>1.3395315408707</c:v>
                </c:pt>
                <c:pt idx="198">
                  <c:v>1.3654887676239</c:v>
                </c:pt>
                <c:pt idx="199">
                  <c:v>1.2679650783539</c:v>
                </c:pt>
                <c:pt idx="200">
                  <c:v>1.3402413129807</c:v>
                </c:pt>
                <c:pt idx="201">
                  <c:v>1.4246093034744001</c:v>
                </c:pt>
                <c:pt idx="202">
                  <c:v>1.4428590536118</c:v>
                </c:pt>
                <c:pt idx="203">
                  <c:v>1.4748446941376001</c:v>
                </c:pt>
                <c:pt idx="204">
                  <c:v>1.5805506706237999</c:v>
                </c:pt>
                <c:pt idx="205">
                  <c:v>1.4691592454910001</c:v>
                </c:pt>
                <c:pt idx="206">
                  <c:v>1.3496211767196999</c:v>
                </c:pt>
                <c:pt idx="207">
                  <c:v>1.4556928873062001</c:v>
                </c:pt>
                <c:pt idx="208">
                  <c:v>1.5716156959534</c:v>
                </c:pt>
                <c:pt idx="209">
                  <c:v>1.5912261009216</c:v>
                </c:pt>
                <c:pt idx="210">
                  <c:v>1.7466484308243</c:v>
                </c:pt>
                <c:pt idx="211">
                  <c:v>1.6144760847091999</c:v>
                </c:pt>
                <c:pt idx="212">
                  <c:v>1.7068299055099001</c:v>
                </c:pt>
                <c:pt idx="213">
                  <c:v>1.4750944375991999</c:v>
                </c:pt>
                <c:pt idx="214">
                  <c:v>1.5661675930023</c:v>
                </c:pt>
                <c:pt idx="215">
                  <c:v>1.7006911039352</c:v>
                </c:pt>
                <c:pt idx="216">
                  <c:v>1.7037659883498999</c:v>
                </c:pt>
                <c:pt idx="217">
                  <c:v>1.7043474912643</c:v>
                </c:pt>
                <c:pt idx="218">
                  <c:v>1.6830421686171999</c:v>
                </c:pt>
                <c:pt idx="219">
                  <c:v>1.7964669466019001</c:v>
                </c:pt>
                <c:pt idx="220">
                  <c:v>1.7246886491775999</c:v>
                </c:pt>
                <c:pt idx="221">
                  <c:v>1.7251898050308001</c:v>
                </c:pt>
                <c:pt idx="222">
                  <c:v>1.744228720665</c:v>
                </c:pt>
                <c:pt idx="223">
                  <c:v>1.7661117315292001</c:v>
                </c:pt>
                <c:pt idx="224">
                  <c:v>1.9704838991164999</c:v>
                </c:pt>
                <c:pt idx="225">
                  <c:v>1.9931703805923</c:v>
                </c:pt>
                <c:pt idx="226">
                  <c:v>2.0097661018371999</c:v>
                </c:pt>
                <c:pt idx="227">
                  <c:v>1.8462063074112001</c:v>
                </c:pt>
                <c:pt idx="228">
                  <c:v>1.9158059358596999</c:v>
                </c:pt>
                <c:pt idx="229">
                  <c:v>1.8798021078110001</c:v>
                </c:pt>
                <c:pt idx="230">
                  <c:v>2.0378842353821001</c:v>
                </c:pt>
                <c:pt idx="231">
                  <c:v>1.9921191930771001</c:v>
                </c:pt>
                <c:pt idx="232">
                  <c:v>2.1087408065796001</c:v>
                </c:pt>
                <c:pt idx="233">
                  <c:v>2.2212686538696</c:v>
                </c:pt>
                <c:pt idx="234">
                  <c:v>2.0067772865295002</c:v>
                </c:pt>
                <c:pt idx="235">
                  <c:v>1.9627484083175999</c:v>
                </c:pt>
                <c:pt idx="236">
                  <c:v>2.0459609031677002</c:v>
                </c:pt>
                <c:pt idx="237">
                  <c:v>2.0004973411560001</c:v>
                </c:pt>
                <c:pt idx="238">
                  <c:v>2.1737413406371999</c:v>
                </c:pt>
                <c:pt idx="239">
                  <c:v>2.2718148231506001</c:v>
                </c:pt>
                <c:pt idx="240">
                  <c:v>2.2054567337036</c:v>
                </c:pt>
                <c:pt idx="241">
                  <c:v>2.0956211090088002</c:v>
                </c:pt>
                <c:pt idx="242">
                  <c:v>2.1127905845642001</c:v>
                </c:pt>
                <c:pt idx="243">
                  <c:v>2.1981263160706002</c:v>
                </c:pt>
                <c:pt idx="244">
                  <c:v>2.3113427162170002</c:v>
                </c:pt>
                <c:pt idx="245">
                  <c:v>2.3066258430481001</c:v>
                </c:pt>
                <c:pt idx="246">
                  <c:v>2.4392080307007</c:v>
                </c:pt>
                <c:pt idx="247">
                  <c:v>2.4425406455993999</c:v>
                </c:pt>
                <c:pt idx="248">
                  <c:v>2.1975769996643</c:v>
                </c:pt>
                <c:pt idx="249">
                  <c:v>2.3203697204589999</c:v>
                </c:pt>
                <c:pt idx="250">
                  <c:v>2.3572878837585001</c:v>
                </c:pt>
                <c:pt idx="251">
                  <c:v>2.4186077117920002</c:v>
                </c:pt>
                <c:pt idx="252">
                  <c:v>2.3919334411621</c:v>
                </c:pt>
                <c:pt idx="253">
                  <c:v>2.4416556358336998</c:v>
                </c:pt>
                <c:pt idx="254">
                  <c:v>2.5407204627990998</c:v>
                </c:pt>
                <c:pt idx="255">
                  <c:v>2.4216985702514999</c:v>
                </c:pt>
                <c:pt idx="256">
                  <c:v>2.4326734542846999</c:v>
                </c:pt>
                <c:pt idx="257">
                  <c:v>2.4657030105590998</c:v>
                </c:pt>
                <c:pt idx="258">
                  <c:v>2.5821800231933998</c:v>
                </c:pt>
                <c:pt idx="259">
                  <c:v>2.5923185348511</c:v>
                </c:pt>
                <c:pt idx="260">
                  <c:v>2.6004538536071999</c:v>
                </c:pt>
                <c:pt idx="261">
                  <c:v>2.6171979904175</c:v>
                </c:pt>
                <c:pt idx="262">
                  <c:v>2.5693154335021999</c:v>
                </c:pt>
                <c:pt idx="263">
                  <c:v>2.5186409950256001</c:v>
                </c:pt>
                <c:pt idx="264">
                  <c:v>2.6046853065490998</c:v>
                </c:pt>
                <c:pt idx="265">
                  <c:v>2.6588716506957999</c:v>
                </c:pt>
                <c:pt idx="266">
                  <c:v>2.687479019165</c:v>
                </c:pt>
                <c:pt idx="267">
                  <c:v>2.8114790916443</c:v>
                </c:pt>
                <c:pt idx="268">
                  <c:v>2.8747029304503999</c:v>
                </c:pt>
                <c:pt idx="269">
                  <c:v>2.5683522224425999</c:v>
                </c:pt>
                <c:pt idx="270">
                  <c:v>2.8041367530822998</c:v>
                </c:pt>
                <c:pt idx="271">
                  <c:v>2.7292237281799001</c:v>
                </c:pt>
                <c:pt idx="272">
                  <c:v>2.8768815994263002</c:v>
                </c:pt>
                <c:pt idx="273">
                  <c:v>2.8854813575745002</c:v>
                </c:pt>
                <c:pt idx="274">
                  <c:v>2.8242831230164001</c:v>
                </c:pt>
                <c:pt idx="275">
                  <c:v>2.9207887649536</c:v>
                </c:pt>
                <c:pt idx="276">
                  <c:v>2.8216781616211</c:v>
                </c:pt>
                <c:pt idx="277">
                  <c:v>2.8343186378478999</c:v>
                </c:pt>
                <c:pt idx="278">
                  <c:v>2.9976749420165998</c:v>
                </c:pt>
                <c:pt idx="279">
                  <c:v>2.9589657783507999</c:v>
                </c:pt>
                <c:pt idx="280">
                  <c:v>3.0669350624084002</c:v>
                </c:pt>
                <c:pt idx="281">
                  <c:v>2.9373078346252002</c:v>
                </c:pt>
                <c:pt idx="282">
                  <c:v>3.0532441139221</c:v>
                </c:pt>
                <c:pt idx="283">
                  <c:v>2.9362692832946999</c:v>
                </c:pt>
                <c:pt idx="284">
                  <c:v>2.9825987815857</c:v>
                </c:pt>
                <c:pt idx="285">
                  <c:v>3.0175337791443</c:v>
                </c:pt>
                <c:pt idx="286">
                  <c:v>3.1171836853027002</c:v>
                </c:pt>
                <c:pt idx="287">
                  <c:v>3.2322530746460001</c:v>
                </c:pt>
                <c:pt idx="288">
                  <c:v>3.1561465263367001</c:v>
                </c:pt>
                <c:pt idx="289">
                  <c:v>3.2488446235657</c:v>
                </c:pt>
                <c:pt idx="290">
                  <c:v>3.0911226272582999</c:v>
                </c:pt>
                <c:pt idx="291">
                  <c:v>3.2404522895813002</c:v>
                </c:pt>
                <c:pt idx="292">
                  <c:v>3.3181924819946</c:v>
                </c:pt>
                <c:pt idx="293">
                  <c:v>3.2629909515381001</c:v>
                </c:pt>
                <c:pt idx="294">
                  <c:v>3.3165311813353999</c:v>
                </c:pt>
                <c:pt idx="295">
                  <c:v>3.3225603103638002</c:v>
                </c:pt>
                <c:pt idx="296">
                  <c:v>3.4899802207946999</c:v>
                </c:pt>
                <c:pt idx="297">
                  <c:v>3.2866582870482999</c:v>
                </c:pt>
                <c:pt idx="298">
                  <c:v>3.4561958312988001</c:v>
                </c:pt>
                <c:pt idx="299">
                  <c:v>3.4569678306579998</c:v>
                </c:pt>
                <c:pt idx="300">
                  <c:v>3.6051173210143999</c:v>
                </c:pt>
                <c:pt idx="301">
                  <c:v>3.5699882507324001</c:v>
                </c:pt>
                <c:pt idx="302">
                  <c:v>3.7428245544433998</c:v>
                </c:pt>
                <c:pt idx="303">
                  <c:v>3.6450963020325</c:v>
                </c:pt>
                <c:pt idx="304">
                  <c:v>3.6450963020325</c:v>
                </c:pt>
                <c:pt idx="305">
                  <c:v>3.5689783096313001</c:v>
                </c:pt>
                <c:pt idx="306">
                  <c:v>3.6371974945068</c:v>
                </c:pt>
                <c:pt idx="307">
                  <c:v>3.7212085723877002</c:v>
                </c:pt>
                <c:pt idx="308">
                  <c:v>3.7212085723877002</c:v>
                </c:pt>
                <c:pt idx="309">
                  <c:v>3.7322978973389001</c:v>
                </c:pt>
                <c:pt idx="310">
                  <c:v>3.7580747604370002</c:v>
                </c:pt>
                <c:pt idx="311">
                  <c:v>3.7756824493407999</c:v>
                </c:pt>
                <c:pt idx="312">
                  <c:v>3.6320028305054</c:v>
                </c:pt>
                <c:pt idx="313">
                  <c:v>3.8204641342163002</c:v>
                </c:pt>
                <c:pt idx="314">
                  <c:v>3.7265710830688001</c:v>
                </c:pt>
                <c:pt idx="315">
                  <c:v>3.8981103897095002</c:v>
                </c:pt>
                <c:pt idx="316">
                  <c:v>3.9964823722839</c:v>
                </c:pt>
                <c:pt idx="317">
                  <c:v>3.9871554374695002</c:v>
                </c:pt>
                <c:pt idx="318">
                  <c:v>4.0319399833679004</c:v>
                </c:pt>
                <c:pt idx="319">
                  <c:v>3.9437808990479</c:v>
                </c:pt>
                <c:pt idx="320">
                  <c:v>3.9262037277221999</c:v>
                </c:pt>
                <c:pt idx="321">
                  <c:v>3.9800171852111998</c:v>
                </c:pt>
                <c:pt idx="322">
                  <c:v>4.0167241096496999</c:v>
                </c:pt>
                <c:pt idx="323">
                  <c:v>4.0411338806151997</c:v>
                </c:pt>
                <c:pt idx="324">
                  <c:v>4.1594338417053001</c:v>
                </c:pt>
                <c:pt idx="325">
                  <c:v>4.1489706039429004</c:v>
                </c:pt>
                <c:pt idx="326">
                  <c:v>4.0863242149353001</c:v>
                </c:pt>
                <c:pt idx="327">
                  <c:v>4.1633715629578001</c:v>
                </c:pt>
                <c:pt idx="328">
                  <c:v>4.2772192955017001</c:v>
                </c:pt>
                <c:pt idx="329">
                  <c:v>4.1943173408507999</c:v>
                </c:pt>
                <c:pt idx="330">
                  <c:v>4.2888078689575</c:v>
                </c:pt>
                <c:pt idx="331">
                  <c:v>4.3191075325012003</c:v>
                </c:pt>
                <c:pt idx="332">
                  <c:v>4.3791666030884002</c:v>
                </c:pt>
                <c:pt idx="333">
                  <c:v>4.1922044754028001</c:v>
                </c:pt>
                <c:pt idx="334">
                  <c:v>4.1266789436340003</c:v>
                </c:pt>
                <c:pt idx="335">
                  <c:v>4.3562822341918999</c:v>
                </c:pt>
                <c:pt idx="336">
                  <c:v>4.3385043144226003</c:v>
                </c:pt>
                <c:pt idx="337">
                  <c:v>4.3892459869384997</c:v>
                </c:pt>
                <c:pt idx="338">
                  <c:v>4.4075274467468004</c:v>
                </c:pt>
                <c:pt idx="339">
                  <c:v>4.4760003089904998</c:v>
                </c:pt>
                <c:pt idx="340">
                  <c:v>4.3038878440856996</c:v>
                </c:pt>
                <c:pt idx="341">
                  <c:v>4.3067541122437003</c:v>
                </c:pt>
                <c:pt idx="342">
                  <c:v>4.3779363632201997</c:v>
                </c:pt>
                <c:pt idx="343">
                  <c:v>4.4381713867187003</c:v>
                </c:pt>
                <c:pt idx="344">
                  <c:v>4.4623193740845002</c:v>
                </c:pt>
                <c:pt idx="345">
                  <c:v>4.4892778396606001</c:v>
                </c:pt>
                <c:pt idx="346">
                  <c:v>4.5784335136414001</c:v>
                </c:pt>
                <c:pt idx="347">
                  <c:v>4.4131684303284002</c:v>
                </c:pt>
                <c:pt idx="348">
                  <c:v>4.4895858764648002</c:v>
                </c:pt>
                <c:pt idx="349">
                  <c:v>4.5679364204406996</c:v>
                </c:pt>
                <c:pt idx="350">
                  <c:v>4.6611123085021999</c:v>
                </c:pt>
                <c:pt idx="351">
                  <c:v>4.7046542167664001</c:v>
                </c:pt>
                <c:pt idx="352">
                  <c:v>4.5930900573729998</c:v>
                </c:pt>
                <c:pt idx="353">
                  <c:v>4.6804718971251997</c:v>
                </c:pt>
                <c:pt idx="354">
                  <c:v>4.4053015708923002</c:v>
                </c:pt>
                <c:pt idx="355">
                  <c:v>4.5200877189636</c:v>
                </c:pt>
                <c:pt idx="356">
                  <c:v>4.6345472335815003</c:v>
                </c:pt>
                <c:pt idx="357">
                  <c:v>4.7035975456237997</c:v>
                </c:pt>
                <c:pt idx="358">
                  <c:v>4.6805763244629004</c:v>
                </c:pt>
                <c:pt idx="359">
                  <c:v>4.7307419776917001</c:v>
                </c:pt>
                <c:pt idx="360">
                  <c:v>4.7086205482482999</c:v>
                </c:pt>
                <c:pt idx="361">
                  <c:v>4.7085452079773003</c:v>
                </c:pt>
                <c:pt idx="362">
                  <c:v>4.6342759132384996</c:v>
                </c:pt>
                <c:pt idx="363">
                  <c:v>4.7626647949218999</c:v>
                </c:pt>
                <c:pt idx="364">
                  <c:v>4.8452172279357999</c:v>
                </c:pt>
                <c:pt idx="365">
                  <c:v>4.9409070014954004</c:v>
                </c:pt>
                <c:pt idx="366">
                  <c:v>4.9452981948853001</c:v>
                </c:pt>
                <c:pt idx="367">
                  <c:v>5.0612077713012997</c:v>
                </c:pt>
                <c:pt idx="368">
                  <c:v>4.7448501586914</c:v>
                </c:pt>
                <c:pt idx="369">
                  <c:v>4.9168071746826003</c:v>
                </c:pt>
                <c:pt idx="370">
                  <c:v>5.0160441398620996</c:v>
                </c:pt>
                <c:pt idx="371">
                  <c:v>5.1557669639587003</c:v>
                </c:pt>
                <c:pt idx="372">
                  <c:v>5.0786581039429004</c:v>
                </c:pt>
                <c:pt idx="373">
                  <c:v>5.16579246521</c:v>
                </c:pt>
                <c:pt idx="374">
                  <c:v>5.1845965385437003</c:v>
                </c:pt>
                <c:pt idx="375">
                  <c:v>5.0759615898131996</c:v>
                </c:pt>
                <c:pt idx="376">
                  <c:v>5.0960326194762997</c:v>
                </c:pt>
                <c:pt idx="377">
                  <c:v>5.1463761329651003</c:v>
                </c:pt>
                <c:pt idx="378">
                  <c:v>5.1383428573607999</c:v>
                </c:pt>
                <c:pt idx="379">
                  <c:v>5.2903318405151003</c:v>
                </c:pt>
                <c:pt idx="380">
                  <c:v>5.3016948699951003</c:v>
                </c:pt>
                <c:pt idx="381">
                  <c:v>5.3459987640381001</c:v>
                </c:pt>
                <c:pt idx="382">
                  <c:v>5.2807059288025</c:v>
                </c:pt>
                <c:pt idx="383">
                  <c:v>5.3446340560912997</c:v>
                </c:pt>
                <c:pt idx="384">
                  <c:v>5.2825736999512003</c:v>
                </c:pt>
                <c:pt idx="385">
                  <c:v>5.4535636901854998</c:v>
                </c:pt>
                <c:pt idx="386">
                  <c:v>5.4444603919982999</c:v>
                </c:pt>
                <c:pt idx="387">
                  <c:v>5.6019229888915998</c:v>
                </c:pt>
                <c:pt idx="388">
                  <c:v>5.5592436790465998</c:v>
                </c:pt>
                <c:pt idx="389">
                  <c:v>5.3996829986571999</c:v>
                </c:pt>
                <c:pt idx="390">
                  <c:v>5.3707599639892996</c:v>
                </c:pt>
                <c:pt idx="391">
                  <c:v>5.4050245285034002</c:v>
                </c:pt>
                <c:pt idx="392">
                  <c:v>5.4365735054015998</c:v>
                </c:pt>
                <c:pt idx="393">
                  <c:v>5.3866300582886</c:v>
                </c:pt>
                <c:pt idx="394">
                  <c:v>5.4807796478270996</c:v>
                </c:pt>
                <c:pt idx="395">
                  <c:v>5.5352196693420002</c:v>
                </c:pt>
              </c:numCache>
            </c:numRef>
          </c:xVal>
          <c:yVal>
            <c:numRef>
              <c:f>HPTG1!$M$952:$M$1347</c:f>
              <c:numCache>
                <c:formatCode>General</c:formatCode>
                <c:ptCount val="396"/>
                <c:pt idx="0">
                  <c:v>2.942241562248811E-2</c:v>
                </c:pt>
                <c:pt idx="1">
                  <c:v>1.7578727383755471E-2</c:v>
                </c:pt>
                <c:pt idx="2">
                  <c:v>2.5423709739052468E-2</c:v>
                </c:pt>
                <c:pt idx="3">
                  <c:v>2.1518269136129267E-2</c:v>
                </c:pt>
                <c:pt idx="4">
                  <c:v>1.1609932755704976E-2</c:v>
                </c:pt>
                <c:pt idx="5">
                  <c:v>1.2436532100847147E-2</c:v>
                </c:pt>
                <c:pt idx="6">
                  <c:v>3.6341820053315307E-2</c:v>
                </c:pt>
                <c:pt idx="7">
                  <c:v>2.951033818352156E-2</c:v>
                </c:pt>
                <c:pt idx="8">
                  <c:v>1.2486721740054501E-2</c:v>
                </c:pt>
                <c:pt idx="9">
                  <c:v>1.4860779023573089E-2</c:v>
                </c:pt>
                <c:pt idx="10">
                  <c:v>1.1498264981983987E-2</c:v>
                </c:pt>
                <c:pt idx="11">
                  <c:v>1.3411820731841377E-2</c:v>
                </c:pt>
                <c:pt idx="12">
                  <c:v>2.4425776414655986E-2</c:v>
                </c:pt>
                <c:pt idx="13">
                  <c:v>2.4454013834219055E-2</c:v>
                </c:pt>
                <c:pt idx="14">
                  <c:v>3.8805774741238183E-2</c:v>
                </c:pt>
                <c:pt idx="15">
                  <c:v>2.7146296974691755E-2</c:v>
                </c:pt>
                <c:pt idx="16">
                  <c:v>2.110010080103536E-2</c:v>
                </c:pt>
                <c:pt idx="17">
                  <c:v>1.4981278281020138E-2</c:v>
                </c:pt>
                <c:pt idx="18">
                  <c:v>1.7563659610287934E-2</c:v>
                </c:pt>
                <c:pt idx="19">
                  <c:v>1.6716533692552379E-2</c:v>
                </c:pt>
                <c:pt idx="20">
                  <c:v>4.3511563155520599E-2</c:v>
                </c:pt>
                <c:pt idx="21">
                  <c:v>1.8808898121598343E-2</c:v>
                </c:pt>
                <c:pt idx="22">
                  <c:v>1.3728542068193222E-2</c:v>
                </c:pt>
                <c:pt idx="23">
                  <c:v>1.4136096098416767E-2</c:v>
                </c:pt>
                <c:pt idx="24">
                  <c:v>1.956699764685384E-2</c:v>
                </c:pt>
                <c:pt idx="25">
                  <c:v>1.7343992225711802E-2</c:v>
                </c:pt>
                <c:pt idx="26">
                  <c:v>2.7470016944026534E-2</c:v>
                </c:pt>
                <c:pt idx="27">
                  <c:v>2.6338999158919192E-2</c:v>
                </c:pt>
                <c:pt idx="28">
                  <c:v>1.3001124080665456E-2</c:v>
                </c:pt>
                <c:pt idx="29">
                  <c:v>1.466900285450831E-2</c:v>
                </c:pt>
                <c:pt idx="30">
                  <c:v>1.7019221313838363E-2</c:v>
                </c:pt>
                <c:pt idx="31">
                  <c:v>1.6097298359535321E-2</c:v>
                </c:pt>
                <c:pt idx="32">
                  <c:v>1.3069212742311483E-2</c:v>
                </c:pt>
                <c:pt idx="33">
                  <c:v>1.3782085262410326E-2</c:v>
                </c:pt>
                <c:pt idx="34">
                  <c:v>1.1495176798944353E-2</c:v>
                </c:pt>
                <c:pt idx="35">
                  <c:v>2.3619960631951018E-2</c:v>
                </c:pt>
                <c:pt idx="36">
                  <c:v>1.5968296590559591E-2</c:v>
                </c:pt>
                <c:pt idx="37">
                  <c:v>1.1957578542809131E-2</c:v>
                </c:pt>
                <c:pt idx="38">
                  <c:v>1.5855666953944681E-2</c:v>
                </c:pt>
                <c:pt idx="39">
                  <c:v>1.0922950395252909E-2</c:v>
                </c:pt>
                <c:pt idx="40">
                  <c:v>1.4364884874188433E-2</c:v>
                </c:pt>
                <c:pt idx="41">
                  <c:v>1.4015845527052886E-2</c:v>
                </c:pt>
                <c:pt idx="42">
                  <c:v>1.1382128462226559E-2</c:v>
                </c:pt>
                <c:pt idx="43">
                  <c:v>1.3440632137095411E-2</c:v>
                </c:pt>
                <c:pt idx="44">
                  <c:v>1.3092426028459317E-2</c:v>
                </c:pt>
                <c:pt idx="45">
                  <c:v>1.415506470461751E-2</c:v>
                </c:pt>
                <c:pt idx="46">
                  <c:v>1.1159042963138691E-2</c:v>
                </c:pt>
                <c:pt idx="47">
                  <c:v>1.3794609537864577E-2</c:v>
                </c:pt>
                <c:pt idx="48">
                  <c:v>1.2534012027014192E-2</c:v>
                </c:pt>
                <c:pt idx="49">
                  <c:v>1.2891274037185166E-2</c:v>
                </c:pt>
                <c:pt idx="50">
                  <c:v>1.1337879983377964E-2</c:v>
                </c:pt>
                <c:pt idx="51">
                  <c:v>1.2993415366921222E-2</c:v>
                </c:pt>
                <c:pt idx="52">
                  <c:v>1.7251343410873622E-2</c:v>
                </c:pt>
                <c:pt idx="53">
                  <c:v>1.2113183373915091E-2</c:v>
                </c:pt>
                <c:pt idx="54">
                  <c:v>1.6669895291677356E-2</c:v>
                </c:pt>
                <c:pt idx="55">
                  <c:v>1.3070993474483478E-2</c:v>
                </c:pt>
                <c:pt idx="56">
                  <c:v>1.3753572097887577E-2</c:v>
                </c:pt>
                <c:pt idx="57">
                  <c:v>1.3488381624669419E-2</c:v>
                </c:pt>
                <c:pt idx="58">
                  <c:v>1.6804230305243799E-2</c:v>
                </c:pt>
                <c:pt idx="59">
                  <c:v>1.2030590974331149E-2</c:v>
                </c:pt>
                <c:pt idx="60">
                  <c:v>1.307236715342403E-2</c:v>
                </c:pt>
                <c:pt idx="61">
                  <c:v>1.2411262305302966E-2</c:v>
                </c:pt>
                <c:pt idx="62">
                  <c:v>1.1894139972536697E-2</c:v>
                </c:pt>
                <c:pt idx="63">
                  <c:v>1.2132378569939461E-2</c:v>
                </c:pt>
                <c:pt idx="64">
                  <c:v>1.1897303280736881E-2</c:v>
                </c:pt>
                <c:pt idx="65">
                  <c:v>1.3636665169891515E-2</c:v>
                </c:pt>
                <c:pt idx="66">
                  <c:v>1.2251755204529759E-2</c:v>
                </c:pt>
                <c:pt idx="67">
                  <c:v>1.21693947224009E-2</c:v>
                </c:pt>
                <c:pt idx="68">
                  <c:v>1.4589023349260585E-2</c:v>
                </c:pt>
                <c:pt idx="69">
                  <c:v>1.2873035483982618E-2</c:v>
                </c:pt>
                <c:pt idx="70">
                  <c:v>1.3833840801122892E-2</c:v>
                </c:pt>
                <c:pt idx="71">
                  <c:v>1.3737709192969594E-2</c:v>
                </c:pt>
                <c:pt idx="72">
                  <c:v>1.3066562822249574E-2</c:v>
                </c:pt>
                <c:pt idx="73">
                  <c:v>1.3629793493763545E-2</c:v>
                </c:pt>
                <c:pt idx="74">
                  <c:v>1.2319270917257348E-2</c:v>
                </c:pt>
                <c:pt idx="75">
                  <c:v>1.6603173333386342E-2</c:v>
                </c:pt>
                <c:pt idx="76">
                  <c:v>1.3724634320350079E-2</c:v>
                </c:pt>
                <c:pt idx="77">
                  <c:v>1.4909394027144595E-2</c:v>
                </c:pt>
                <c:pt idx="78">
                  <c:v>1.3783435523650094E-2</c:v>
                </c:pt>
                <c:pt idx="79">
                  <c:v>1.3693661681584056E-2</c:v>
                </c:pt>
                <c:pt idx="80">
                  <c:v>1.4359592276164556E-2</c:v>
                </c:pt>
                <c:pt idx="81">
                  <c:v>1.3741733655681643E-2</c:v>
                </c:pt>
                <c:pt idx="82">
                  <c:v>1.7886593955641752E-2</c:v>
                </c:pt>
                <c:pt idx="83">
                  <c:v>1.5144334451604626E-2</c:v>
                </c:pt>
                <c:pt idx="84">
                  <c:v>1.4630317363019868E-2</c:v>
                </c:pt>
                <c:pt idx="85">
                  <c:v>1.4315513452254082E-2</c:v>
                </c:pt>
                <c:pt idx="86">
                  <c:v>1.4428792629768929E-2</c:v>
                </c:pt>
                <c:pt idx="87">
                  <c:v>1.6526463354938598E-2</c:v>
                </c:pt>
                <c:pt idx="88">
                  <c:v>1.5174013035679704E-2</c:v>
                </c:pt>
                <c:pt idx="89">
                  <c:v>1.4354155641479854E-2</c:v>
                </c:pt>
                <c:pt idx="90">
                  <c:v>1.5806644782545381E-2</c:v>
                </c:pt>
                <c:pt idx="91">
                  <c:v>1.4606665006022312E-2</c:v>
                </c:pt>
                <c:pt idx="92">
                  <c:v>1.491054486045835E-2</c:v>
                </c:pt>
                <c:pt idx="93">
                  <c:v>1.5273362181920337E-2</c:v>
                </c:pt>
                <c:pt idx="94">
                  <c:v>1.5910220506536392E-2</c:v>
                </c:pt>
                <c:pt idx="95">
                  <c:v>1.5332103369086386E-2</c:v>
                </c:pt>
                <c:pt idx="96">
                  <c:v>1.6079481519052728E-2</c:v>
                </c:pt>
                <c:pt idx="97">
                  <c:v>1.5579440734501201E-2</c:v>
                </c:pt>
                <c:pt idx="98">
                  <c:v>1.5515431382370475E-2</c:v>
                </c:pt>
                <c:pt idx="99">
                  <c:v>1.5808250812413251E-2</c:v>
                </c:pt>
                <c:pt idx="100">
                  <c:v>1.695185002204299E-2</c:v>
                </c:pt>
                <c:pt idx="101">
                  <c:v>1.5308554672911341E-2</c:v>
                </c:pt>
                <c:pt idx="102">
                  <c:v>1.5558829069256219E-2</c:v>
                </c:pt>
                <c:pt idx="103">
                  <c:v>1.5407209379880755E-2</c:v>
                </c:pt>
                <c:pt idx="104">
                  <c:v>1.5977036865682668E-2</c:v>
                </c:pt>
                <c:pt idx="105">
                  <c:v>1.5875294080901999E-2</c:v>
                </c:pt>
                <c:pt idx="106">
                  <c:v>1.5879364724638197E-2</c:v>
                </c:pt>
                <c:pt idx="107">
                  <c:v>1.6631222236857781E-2</c:v>
                </c:pt>
                <c:pt idx="108">
                  <c:v>1.5597389809515926E-2</c:v>
                </c:pt>
                <c:pt idx="109">
                  <c:v>1.6238589891285536E-2</c:v>
                </c:pt>
                <c:pt idx="110">
                  <c:v>1.6366263152284219E-2</c:v>
                </c:pt>
                <c:pt idx="111">
                  <c:v>1.7059273080247333E-2</c:v>
                </c:pt>
                <c:pt idx="112">
                  <c:v>1.6437420333052993E-2</c:v>
                </c:pt>
                <c:pt idx="113">
                  <c:v>1.7504303721280225E-2</c:v>
                </c:pt>
                <c:pt idx="114">
                  <c:v>1.6890776744785591E-2</c:v>
                </c:pt>
                <c:pt idx="115">
                  <c:v>1.6066175457287005E-2</c:v>
                </c:pt>
                <c:pt idx="116">
                  <c:v>1.6632704261540853E-2</c:v>
                </c:pt>
                <c:pt idx="117">
                  <c:v>1.6832094582996851E-2</c:v>
                </c:pt>
                <c:pt idx="118">
                  <c:v>1.6671208379027757E-2</c:v>
                </c:pt>
                <c:pt idx="119">
                  <c:v>1.6930640097192206E-2</c:v>
                </c:pt>
                <c:pt idx="120">
                  <c:v>1.710103511887124E-2</c:v>
                </c:pt>
                <c:pt idx="121">
                  <c:v>1.6413846767996558E-2</c:v>
                </c:pt>
                <c:pt idx="122">
                  <c:v>1.672012230774314E-2</c:v>
                </c:pt>
                <c:pt idx="123">
                  <c:v>1.7129583869607574E-2</c:v>
                </c:pt>
                <c:pt idx="124">
                  <c:v>1.7318391357650471E-2</c:v>
                </c:pt>
                <c:pt idx="125">
                  <c:v>1.7138459860440124E-2</c:v>
                </c:pt>
                <c:pt idx="126">
                  <c:v>1.7109131528294092E-2</c:v>
                </c:pt>
                <c:pt idx="127">
                  <c:v>1.6753964885501234E-2</c:v>
                </c:pt>
                <c:pt idx="128">
                  <c:v>1.6522272388416994E-2</c:v>
                </c:pt>
                <c:pt idx="129">
                  <c:v>1.7803933491595102E-2</c:v>
                </c:pt>
                <c:pt idx="130">
                  <c:v>1.7469886482578065E-2</c:v>
                </c:pt>
                <c:pt idx="131">
                  <c:v>1.7714656143025708E-2</c:v>
                </c:pt>
                <c:pt idx="132">
                  <c:v>1.7465678345586249E-2</c:v>
                </c:pt>
                <c:pt idx="133">
                  <c:v>1.6912148419245678E-2</c:v>
                </c:pt>
                <c:pt idx="134">
                  <c:v>1.6598079958935336E-2</c:v>
                </c:pt>
                <c:pt idx="135">
                  <c:v>1.7284454593764865E-2</c:v>
                </c:pt>
                <c:pt idx="136">
                  <c:v>1.7340526216854772E-2</c:v>
                </c:pt>
                <c:pt idx="137">
                  <c:v>1.7637109761908468E-2</c:v>
                </c:pt>
                <c:pt idx="138">
                  <c:v>1.7220036382353986E-2</c:v>
                </c:pt>
                <c:pt idx="139">
                  <c:v>1.6471892867202489E-2</c:v>
                </c:pt>
                <c:pt idx="140">
                  <c:v>1.6475591462059881E-2</c:v>
                </c:pt>
                <c:pt idx="141">
                  <c:v>1.6988090619339338E-2</c:v>
                </c:pt>
                <c:pt idx="142">
                  <c:v>1.702549623990968E-2</c:v>
                </c:pt>
                <c:pt idx="143">
                  <c:v>1.7089696005388236E-2</c:v>
                </c:pt>
                <c:pt idx="144">
                  <c:v>1.6914859488946533E-2</c:v>
                </c:pt>
                <c:pt idx="145">
                  <c:v>1.6119697516188254E-2</c:v>
                </c:pt>
                <c:pt idx="146">
                  <c:v>1.6040027120611863E-2</c:v>
                </c:pt>
                <c:pt idx="147">
                  <c:v>1.6669128901740438E-2</c:v>
                </c:pt>
                <c:pt idx="148">
                  <c:v>1.6424639115077477E-2</c:v>
                </c:pt>
                <c:pt idx="149">
                  <c:v>1.6688111758517043E-2</c:v>
                </c:pt>
                <c:pt idx="150">
                  <c:v>1.6627694412715156E-2</c:v>
                </c:pt>
                <c:pt idx="151">
                  <c:v>1.5540771986221696E-2</c:v>
                </c:pt>
                <c:pt idx="152">
                  <c:v>1.5684756412407533E-2</c:v>
                </c:pt>
                <c:pt idx="153">
                  <c:v>1.5555285679088844E-2</c:v>
                </c:pt>
                <c:pt idx="154">
                  <c:v>1.5950702115555691E-2</c:v>
                </c:pt>
                <c:pt idx="155">
                  <c:v>1.578449929941746E-2</c:v>
                </c:pt>
                <c:pt idx="156">
                  <c:v>1.5905735434703753E-2</c:v>
                </c:pt>
                <c:pt idx="157">
                  <c:v>1.4607092663172729E-2</c:v>
                </c:pt>
                <c:pt idx="158">
                  <c:v>1.4327020523312358E-2</c:v>
                </c:pt>
                <c:pt idx="159">
                  <c:v>1.4629358165443146E-2</c:v>
                </c:pt>
                <c:pt idx="160">
                  <c:v>1.4408564107119669E-2</c:v>
                </c:pt>
                <c:pt idx="161">
                  <c:v>1.4495760804980449E-2</c:v>
                </c:pt>
                <c:pt idx="162">
                  <c:v>1.4737648878813327E-2</c:v>
                </c:pt>
                <c:pt idx="163">
                  <c:v>1.3390601956830723E-2</c:v>
                </c:pt>
                <c:pt idx="164">
                  <c:v>1.3222761958055161E-2</c:v>
                </c:pt>
                <c:pt idx="165">
                  <c:v>1.3629999837719717E-2</c:v>
                </c:pt>
                <c:pt idx="166">
                  <c:v>1.3739385288513838E-2</c:v>
                </c:pt>
                <c:pt idx="167">
                  <c:v>1.410983526336471E-2</c:v>
                </c:pt>
                <c:pt idx="168">
                  <c:v>1.3713507398816969E-2</c:v>
                </c:pt>
                <c:pt idx="169">
                  <c:v>1.3004877047016649E-2</c:v>
                </c:pt>
                <c:pt idx="170">
                  <c:v>1.2696472655881213E-2</c:v>
                </c:pt>
                <c:pt idx="171">
                  <c:v>1.3141320072456501E-2</c:v>
                </c:pt>
                <c:pt idx="172">
                  <c:v>1.2868164020975039E-2</c:v>
                </c:pt>
                <c:pt idx="173">
                  <c:v>1.3111654609474574E-2</c:v>
                </c:pt>
                <c:pt idx="174">
                  <c:v>1.3163911736728985E-2</c:v>
                </c:pt>
                <c:pt idx="175">
                  <c:v>1.1751634588697527E-2</c:v>
                </c:pt>
                <c:pt idx="176">
                  <c:v>1.1337526328809659E-2</c:v>
                </c:pt>
                <c:pt idx="177">
                  <c:v>1.18869703526747E-2</c:v>
                </c:pt>
                <c:pt idx="178">
                  <c:v>1.1505933197556027E-2</c:v>
                </c:pt>
                <c:pt idx="179">
                  <c:v>1.1602680289037687E-2</c:v>
                </c:pt>
                <c:pt idx="180">
                  <c:v>1.1584370311800596E-2</c:v>
                </c:pt>
                <c:pt idx="181">
                  <c:v>1.0616195842910049E-2</c:v>
                </c:pt>
                <c:pt idx="182">
                  <c:v>1.0002192326170696E-2</c:v>
                </c:pt>
                <c:pt idx="183">
                  <c:v>1.0394733843342181E-2</c:v>
                </c:pt>
                <c:pt idx="184">
                  <c:v>1.037487913255278E-2</c:v>
                </c:pt>
                <c:pt idx="185">
                  <c:v>1.0755597267452786E-2</c:v>
                </c:pt>
                <c:pt idx="186">
                  <c:v>1.0539874599689794E-2</c:v>
                </c:pt>
                <c:pt idx="187">
                  <c:v>9.971742152666014E-3</c:v>
                </c:pt>
                <c:pt idx="188">
                  <c:v>9.8254226501762482E-3</c:v>
                </c:pt>
                <c:pt idx="189">
                  <c:v>9.5537416880464229E-3</c:v>
                </c:pt>
                <c:pt idx="190">
                  <c:v>9.7703041751913463E-3</c:v>
                </c:pt>
                <c:pt idx="191">
                  <c:v>9.8037361776247504E-3</c:v>
                </c:pt>
                <c:pt idx="192">
                  <c:v>9.7148699039932753E-3</c:v>
                </c:pt>
                <c:pt idx="193">
                  <c:v>8.9730395004857695E-3</c:v>
                </c:pt>
                <c:pt idx="194">
                  <c:v>8.5743378468672599E-3</c:v>
                </c:pt>
                <c:pt idx="195">
                  <c:v>8.316407780743067E-3</c:v>
                </c:pt>
                <c:pt idx="196">
                  <c:v>8.5037459784204229E-3</c:v>
                </c:pt>
                <c:pt idx="197">
                  <c:v>8.7940073622414655E-3</c:v>
                </c:pt>
                <c:pt idx="198">
                  <c:v>8.6269252399822447E-3</c:v>
                </c:pt>
                <c:pt idx="199">
                  <c:v>7.7481709163869372E-3</c:v>
                </c:pt>
                <c:pt idx="200">
                  <c:v>7.5978068973706313E-3</c:v>
                </c:pt>
                <c:pt idx="201">
                  <c:v>7.4901883745743759E-3</c:v>
                </c:pt>
                <c:pt idx="202">
                  <c:v>7.3789416137818257E-3</c:v>
                </c:pt>
                <c:pt idx="203">
                  <c:v>7.4475902286474174E-3</c:v>
                </c:pt>
                <c:pt idx="204">
                  <c:v>7.4269234205134697E-3</c:v>
                </c:pt>
                <c:pt idx="205">
                  <c:v>7.7544491012545534E-3</c:v>
                </c:pt>
                <c:pt idx="206">
                  <c:v>6.9859564222698308E-3</c:v>
                </c:pt>
                <c:pt idx="207">
                  <c:v>6.8127552900213465E-3</c:v>
                </c:pt>
                <c:pt idx="208">
                  <c:v>6.6733433417564079E-3</c:v>
                </c:pt>
                <c:pt idx="209">
                  <c:v>6.8318486622619152E-3</c:v>
                </c:pt>
                <c:pt idx="210">
                  <c:v>6.7355395934099388E-3</c:v>
                </c:pt>
                <c:pt idx="211">
                  <c:v>6.8486376101085629E-3</c:v>
                </c:pt>
                <c:pt idx="212">
                  <c:v>6.8201738184693753E-3</c:v>
                </c:pt>
                <c:pt idx="213">
                  <c:v>6.5736205126073017E-3</c:v>
                </c:pt>
                <c:pt idx="214">
                  <c:v>6.4549977621574869E-3</c:v>
                </c:pt>
                <c:pt idx="215">
                  <c:v>6.1735397123103839E-3</c:v>
                </c:pt>
                <c:pt idx="216">
                  <c:v>6.2242130409554449E-3</c:v>
                </c:pt>
                <c:pt idx="217">
                  <c:v>6.3073999272389636E-3</c:v>
                </c:pt>
                <c:pt idx="218">
                  <c:v>6.5107547708607187E-3</c:v>
                </c:pt>
                <c:pt idx="219">
                  <c:v>6.1892312965536036E-3</c:v>
                </c:pt>
                <c:pt idx="220">
                  <c:v>5.3747625896092962E-3</c:v>
                </c:pt>
                <c:pt idx="221">
                  <c:v>5.3726381080970824E-3</c:v>
                </c:pt>
                <c:pt idx="222">
                  <c:v>5.420908702175575E-3</c:v>
                </c:pt>
                <c:pt idx="223">
                  <c:v>5.4177525482362451E-3</c:v>
                </c:pt>
                <c:pt idx="224">
                  <c:v>5.1624911794871031E-3</c:v>
                </c:pt>
                <c:pt idx="225">
                  <c:v>5.4209787898839594E-3</c:v>
                </c:pt>
                <c:pt idx="226">
                  <c:v>5.3820253359951886E-3</c:v>
                </c:pt>
                <c:pt idx="227">
                  <c:v>4.9305313938613274E-3</c:v>
                </c:pt>
                <c:pt idx="228">
                  <c:v>4.7605794525412796E-3</c:v>
                </c:pt>
                <c:pt idx="229">
                  <c:v>4.9610694337587982E-3</c:v>
                </c:pt>
                <c:pt idx="230">
                  <c:v>4.7746376720402186E-3</c:v>
                </c:pt>
                <c:pt idx="231">
                  <c:v>4.7176731082070192E-3</c:v>
                </c:pt>
                <c:pt idx="232">
                  <c:v>4.8323776096587537E-3</c:v>
                </c:pt>
                <c:pt idx="233">
                  <c:v>4.6848898743316221E-3</c:v>
                </c:pt>
                <c:pt idx="234">
                  <c:v>4.5677457573829452E-3</c:v>
                </c:pt>
                <c:pt idx="235">
                  <c:v>4.7127819089935637E-3</c:v>
                </c:pt>
                <c:pt idx="236">
                  <c:v>4.4681444763498496E-3</c:v>
                </c:pt>
                <c:pt idx="237">
                  <c:v>4.6895034780947498E-3</c:v>
                </c:pt>
                <c:pt idx="238">
                  <c:v>4.2740847935763835E-3</c:v>
                </c:pt>
                <c:pt idx="239">
                  <c:v>4.4723043051052474E-3</c:v>
                </c:pt>
                <c:pt idx="240">
                  <c:v>4.62988871801922E-3</c:v>
                </c:pt>
                <c:pt idx="241">
                  <c:v>4.2090769058361179E-3</c:v>
                </c:pt>
                <c:pt idx="242">
                  <c:v>4.3110901131430219E-3</c:v>
                </c:pt>
                <c:pt idx="243">
                  <c:v>4.1348433992162729E-3</c:v>
                </c:pt>
                <c:pt idx="244">
                  <c:v>4.0513420514966363E-3</c:v>
                </c:pt>
                <c:pt idx="245">
                  <c:v>4.0681346599071057E-3</c:v>
                </c:pt>
                <c:pt idx="246">
                  <c:v>3.9474889139689065E-3</c:v>
                </c:pt>
                <c:pt idx="247">
                  <c:v>4.2677845184174654E-3</c:v>
                </c:pt>
                <c:pt idx="248">
                  <c:v>3.8369543027565586E-3</c:v>
                </c:pt>
                <c:pt idx="249">
                  <c:v>3.8347877099524923E-3</c:v>
                </c:pt>
                <c:pt idx="250">
                  <c:v>3.7024793934979029E-3</c:v>
                </c:pt>
                <c:pt idx="251">
                  <c:v>3.8180745543233592E-3</c:v>
                </c:pt>
                <c:pt idx="252">
                  <c:v>3.9421149477246219E-3</c:v>
                </c:pt>
                <c:pt idx="253">
                  <c:v>3.9197327098738277E-3</c:v>
                </c:pt>
                <c:pt idx="254">
                  <c:v>3.8545405286183015E-3</c:v>
                </c:pt>
                <c:pt idx="255">
                  <c:v>3.5945060209118793E-3</c:v>
                </c:pt>
                <c:pt idx="256">
                  <c:v>3.5658027063820864E-3</c:v>
                </c:pt>
                <c:pt idx="257">
                  <c:v>3.6726457415999841E-3</c:v>
                </c:pt>
                <c:pt idx="258">
                  <c:v>3.6319261583931256E-3</c:v>
                </c:pt>
                <c:pt idx="259">
                  <c:v>3.6188934113645858E-3</c:v>
                </c:pt>
                <c:pt idx="260">
                  <c:v>3.6706389511708209E-3</c:v>
                </c:pt>
                <c:pt idx="261">
                  <c:v>3.8461877389738531E-3</c:v>
                </c:pt>
                <c:pt idx="262">
                  <c:v>3.379800038488332E-3</c:v>
                </c:pt>
                <c:pt idx="263">
                  <c:v>3.529117947542966E-3</c:v>
                </c:pt>
                <c:pt idx="264">
                  <c:v>3.4467206847685859E-3</c:v>
                </c:pt>
                <c:pt idx="265">
                  <c:v>3.510537837360854E-3</c:v>
                </c:pt>
                <c:pt idx="266">
                  <c:v>3.4929179002619803E-3</c:v>
                </c:pt>
                <c:pt idx="267">
                  <c:v>3.5363438578161826E-3</c:v>
                </c:pt>
                <c:pt idx="268">
                  <c:v>3.5389313953298699E-3</c:v>
                </c:pt>
                <c:pt idx="269">
                  <c:v>3.3269625023885046E-3</c:v>
                </c:pt>
                <c:pt idx="270">
                  <c:v>3.2062319382984089E-3</c:v>
                </c:pt>
                <c:pt idx="271">
                  <c:v>3.1738817111032977E-3</c:v>
                </c:pt>
                <c:pt idx="272">
                  <c:v>3.0229788797886729E-3</c:v>
                </c:pt>
                <c:pt idx="273">
                  <c:v>3.0540513942850806E-3</c:v>
                </c:pt>
                <c:pt idx="274">
                  <c:v>3.2878156367208149E-3</c:v>
                </c:pt>
                <c:pt idx="275">
                  <c:v>3.5821003505936708E-3</c:v>
                </c:pt>
                <c:pt idx="276">
                  <c:v>3.2460559397364881E-3</c:v>
                </c:pt>
                <c:pt idx="277">
                  <c:v>3.023357860034439E-3</c:v>
                </c:pt>
                <c:pt idx="278">
                  <c:v>3.0099673290009468E-3</c:v>
                </c:pt>
                <c:pt idx="279">
                  <c:v>3.1695630743582177E-3</c:v>
                </c:pt>
                <c:pt idx="280">
                  <c:v>3.198081354587825E-3</c:v>
                </c:pt>
                <c:pt idx="281">
                  <c:v>3.2761042772232124E-3</c:v>
                </c:pt>
                <c:pt idx="282">
                  <c:v>3.2467954372025947E-3</c:v>
                </c:pt>
                <c:pt idx="283">
                  <c:v>3.1297577886801493E-3</c:v>
                </c:pt>
                <c:pt idx="284">
                  <c:v>3.1442182422752665E-3</c:v>
                </c:pt>
                <c:pt idx="285">
                  <c:v>3.2823323036428507E-3</c:v>
                </c:pt>
                <c:pt idx="286">
                  <c:v>3.247720281735097E-3</c:v>
                </c:pt>
                <c:pt idx="287">
                  <c:v>3.0148132503838164E-3</c:v>
                </c:pt>
                <c:pt idx="288">
                  <c:v>3.6658847606961843E-3</c:v>
                </c:pt>
                <c:pt idx="289">
                  <c:v>3.0994017408336829E-3</c:v>
                </c:pt>
                <c:pt idx="290">
                  <c:v>3.1052358956879717E-3</c:v>
                </c:pt>
                <c:pt idx="291">
                  <c:v>2.8545824818126905E-3</c:v>
                </c:pt>
                <c:pt idx="292">
                  <c:v>3.1457477345091613E-3</c:v>
                </c:pt>
                <c:pt idx="293">
                  <c:v>3.1007952473651713E-3</c:v>
                </c:pt>
                <c:pt idx="294">
                  <c:v>3.6568018406546534E-3</c:v>
                </c:pt>
                <c:pt idx="295">
                  <c:v>3.5129516174912455E-3</c:v>
                </c:pt>
                <c:pt idx="296">
                  <c:v>3.1762371990836469E-3</c:v>
                </c:pt>
                <c:pt idx="297">
                  <c:v>3.0648755322313518E-3</c:v>
                </c:pt>
                <c:pt idx="298">
                  <c:v>3.4623166814650845E-3</c:v>
                </c:pt>
                <c:pt idx="299">
                  <c:v>3.5776481851330648E-3</c:v>
                </c:pt>
                <c:pt idx="300">
                  <c:v>3.6220563237258216E-3</c:v>
                </c:pt>
                <c:pt idx="301">
                  <c:v>4.2369947713129926E-3</c:v>
                </c:pt>
                <c:pt idx="302">
                  <c:v>3.2387667484256215E-3</c:v>
                </c:pt>
                <c:pt idx="303">
                  <c:v>3.7267225519153867E-3</c:v>
                </c:pt>
                <c:pt idx="304">
                  <c:v>3.4022785043840362E-3</c:v>
                </c:pt>
                <c:pt idx="305">
                  <c:v>3.4416186965687029E-3</c:v>
                </c:pt>
                <c:pt idx="306">
                  <c:v>3.2154696144874686E-3</c:v>
                </c:pt>
                <c:pt idx="307">
                  <c:v>3.8724439444102524E-3</c:v>
                </c:pt>
                <c:pt idx="308">
                  <c:v>3.1298059916232096E-3</c:v>
                </c:pt>
                <c:pt idx="309">
                  <c:v>3.6295330885015146E-3</c:v>
                </c:pt>
                <c:pt idx="310">
                  <c:v>4.0819651911546476E-3</c:v>
                </c:pt>
                <c:pt idx="311">
                  <c:v>3.1909578300765157E-3</c:v>
                </c:pt>
                <c:pt idx="312">
                  <c:v>3.2599487414309743E-3</c:v>
                </c:pt>
                <c:pt idx="313">
                  <c:v>3.4742657212178188E-3</c:v>
                </c:pt>
                <c:pt idx="314">
                  <c:v>3.6331545998315915E-3</c:v>
                </c:pt>
                <c:pt idx="315">
                  <c:v>4.3818769955258257E-3</c:v>
                </c:pt>
                <c:pt idx="316">
                  <c:v>4.5412008549334075E-3</c:v>
                </c:pt>
                <c:pt idx="317">
                  <c:v>4.316314790177773E-3</c:v>
                </c:pt>
                <c:pt idx="318">
                  <c:v>4.000173886077857E-3</c:v>
                </c:pt>
                <c:pt idx="319">
                  <c:v>3.5384950060813828E-3</c:v>
                </c:pt>
                <c:pt idx="320">
                  <c:v>4.0302728816459504E-3</c:v>
                </c:pt>
                <c:pt idx="321">
                  <c:v>4.3031606364047712E-3</c:v>
                </c:pt>
                <c:pt idx="322">
                  <c:v>5.1055353123074616E-3</c:v>
                </c:pt>
                <c:pt idx="323">
                  <c:v>5.7963469212686915E-3</c:v>
                </c:pt>
                <c:pt idx="324">
                  <c:v>4.9384957851750138E-3</c:v>
                </c:pt>
                <c:pt idx="325">
                  <c:v>4.6713310891038891E-3</c:v>
                </c:pt>
                <c:pt idx="326">
                  <c:v>5.3661781090491656E-3</c:v>
                </c:pt>
                <c:pt idx="327">
                  <c:v>4.6908748891920623E-3</c:v>
                </c:pt>
                <c:pt idx="328">
                  <c:v>5.9319125902895162E-3</c:v>
                </c:pt>
                <c:pt idx="329">
                  <c:v>6.1595820460219521E-3</c:v>
                </c:pt>
                <c:pt idx="330">
                  <c:v>5.53287139115409E-3</c:v>
                </c:pt>
                <c:pt idx="331">
                  <c:v>6.069374706759798E-3</c:v>
                </c:pt>
                <c:pt idx="332">
                  <c:v>5.0007778912856248E-3</c:v>
                </c:pt>
                <c:pt idx="333">
                  <c:v>4.963567815242727E-3</c:v>
                </c:pt>
                <c:pt idx="334">
                  <c:v>4.425567733689773E-3</c:v>
                </c:pt>
                <c:pt idx="335">
                  <c:v>3.8950746889560069E-3</c:v>
                </c:pt>
                <c:pt idx="336">
                  <c:v>6.1568419774750199E-3</c:v>
                </c:pt>
                <c:pt idx="337">
                  <c:v>6.1030230248922523E-3</c:v>
                </c:pt>
                <c:pt idx="338">
                  <c:v>8.2437662792458691E-3</c:v>
                </c:pt>
                <c:pt idx="339">
                  <c:v>5.0776311535204012E-3</c:v>
                </c:pt>
                <c:pt idx="340">
                  <c:v>5.5801835348659005E-3</c:v>
                </c:pt>
                <c:pt idx="341">
                  <c:v>6.3616750168809981E-3</c:v>
                </c:pt>
                <c:pt idx="342">
                  <c:v>7.5100283444219642E-3</c:v>
                </c:pt>
                <c:pt idx="343">
                  <c:v>5.9542137891757246E-3</c:v>
                </c:pt>
                <c:pt idx="344">
                  <c:v>7.8137048212748254E-3</c:v>
                </c:pt>
                <c:pt idx="345">
                  <c:v>6.3008394251486861E-3</c:v>
                </c:pt>
                <c:pt idx="346">
                  <c:v>7.3332497150658182E-3</c:v>
                </c:pt>
                <c:pt idx="347">
                  <c:v>5.8936885989891693E-3</c:v>
                </c:pt>
                <c:pt idx="348">
                  <c:v>7.1666646180878037E-3</c:v>
                </c:pt>
                <c:pt idx="349">
                  <c:v>7.254634756439394E-3</c:v>
                </c:pt>
                <c:pt idx="350">
                  <c:v>7.8511518055259209E-3</c:v>
                </c:pt>
                <c:pt idx="351">
                  <c:v>8.0177322419662609E-3</c:v>
                </c:pt>
                <c:pt idx="352">
                  <c:v>8.2975656905297079E-3</c:v>
                </c:pt>
                <c:pt idx="353">
                  <c:v>5.4600952656463286E-3</c:v>
                </c:pt>
                <c:pt idx="354">
                  <c:v>7.3005858893710274E-3</c:v>
                </c:pt>
                <c:pt idx="355">
                  <c:v>7.0595118004678683E-3</c:v>
                </c:pt>
                <c:pt idx="356">
                  <c:v>8.6406230879960862E-3</c:v>
                </c:pt>
                <c:pt idx="357">
                  <c:v>8.0371237784764519E-3</c:v>
                </c:pt>
                <c:pt idx="358">
                  <c:v>1.2790395919573233E-2</c:v>
                </c:pt>
                <c:pt idx="359">
                  <c:v>1.0233913696853619E-2</c:v>
                </c:pt>
                <c:pt idx="360">
                  <c:v>6.56352810910007E-3</c:v>
                </c:pt>
                <c:pt idx="361">
                  <c:v>9.3021831306923253E-3</c:v>
                </c:pt>
                <c:pt idx="362">
                  <c:v>9.035033379606797E-3</c:v>
                </c:pt>
                <c:pt idx="363">
                  <c:v>9.7921737177443027E-3</c:v>
                </c:pt>
                <c:pt idx="364">
                  <c:v>1.0435568021951031E-2</c:v>
                </c:pt>
                <c:pt idx="365">
                  <c:v>1.5601495045245991E-2</c:v>
                </c:pt>
                <c:pt idx="366">
                  <c:v>1.130205342683154E-2</c:v>
                </c:pt>
                <c:pt idx="367">
                  <c:v>8.6478545849938155E-3</c:v>
                </c:pt>
                <c:pt idx="368">
                  <c:v>1.2954683120117E-2</c:v>
                </c:pt>
                <c:pt idx="369">
                  <c:v>1.2966131891471321E-2</c:v>
                </c:pt>
                <c:pt idx="370">
                  <c:v>1.109655589944133E-2</c:v>
                </c:pt>
                <c:pt idx="371">
                  <c:v>1.7586054173684241E-2</c:v>
                </c:pt>
                <c:pt idx="372">
                  <c:v>1.7540716236152148E-2</c:v>
                </c:pt>
                <c:pt idx="373">
                  <c:v>2.2579915664453668E-2</c:v>
                </c:pt>
                <c:pt idx="374">
                  <c:v>1.3405145922643561E-2</c:v>
                </c:pt>
                <c:pt idx="375">
                  <c:v>1.450965064022702E-2</c:v>
                </c:pt>
                <c:pt idx="376">
                  <c:v>1.6962155936490045E-2</c:v>
                </c:pt>
                <c:pt idx="377">
                  <c:v>2.2303265270478628E-2</c:v>
                </c:pt>
                <c:pt idx="378">
                  <c:v>1.9048431066888548E-2</c:v>
                </c:pt>
                <c:pt idx="379">
                  <c:v>1.9979248794305585E-2</c:v>
                </c:pt>
                <c:pt idx="380">
                  <c:v>2.4761868839498349E-2</c:v>
                </c:pt>
                <c:pt idx="381">
                  <c:v>1.800944589873895E-2</c:v>
                </c:pt>
                <c:pt idx="382">
                  <c:v>1.7983545848676844E-2</c:v>
                </c:pt>
                <c:pt idx="383">
                  <c:v>3.6510567321279032E-2</c:v>
                </c:pt>
                <c:pt idx="384">
                  <c:v>2.6948954500167734E-2</c:v>
                </c:pt>
                <c:pt idx="385">
                  <c:v>3.2523549672092214E-2</c:v>
                </c:pt>
                <c:pt idx="386">
                  <c:v>3.2050030181703958E-2</c:v>
                </c:pt>
                <c:pt idx="387">
                  <c:v>4.035502790716132E-2</c:v>
                </c:pt>
                <c:pt idx="388">
                  <c:v>1.7963144552980665E-2</c:v>
                </c:pt>
                <c:pt idx="389">
                  <c:v>2.0095243381037364E-2</c:v>
                </c:pt>
                <c:pt idx="390">
                  <c:v>1.6336752529996897E-2</c:v>
                </c:pt>
                <c:pt idx="391">
                  <c:v>2.3371753627749122E-2</c:v>
                </c:pt>
                <c:pt idx="392">
                  <c:v>3.8486301918504141E-2</c:v>
                </c:pt>
                <c:pt idx="393">
                  <c:v>2.9242360057744509E-2</c:v>
                </c:pt>
                <c:pt idx="394">
                  <c:v>3.1719410623969137E-2</c:v>
                </c:pt>
                <c:pt idx="395">
                  <c:v>1.8287091118953502E-2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3F-4496-8DB5-D61EC6CB867E}"/>
            </c:ext>
          </c:extLst>
        </c:ser>
        <c:ser>
          <c:idx val="2"/>
          <c:order val="2"/>
          <c:tx>
            <c:v>LM875C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HPTG1!$F$952:$F$1347</c:f>
              <c:numCache>
                <c:formatCode>General</c:formatCode>
                <c:ptCount val="396"/>
                <c:pt idx="0">
                  <c:v>-2.7685599327086998</c:v>
                </c:pt>
                <c:pt idx="1">
                  <c:v>-2.6906657218932999</c:v>
                </c:pt>
                <c:pt idx="2">
                  <c:v>-2.6906657218932999</c:v>
                </c:pt>
                <c:pt idx="3">
                  <c:v>-2.7570867538452002</c:v>
                </c:pt>
                <c:pt idx="4">
                  <c:v>-2.6178879737853999</c:v>
                </c:pt>
                <c:pt idx="5">
                  <c:v>-2.5759463310242001</c:v>
                </c:pt>
                <c:pt idx="6">
                  <c:v>-2.6934685707092001</c:v>
                </c:pt>
                <c:pt idx="7">
                  <c:v>-2.6934685707092001</c:v>
                </c:pt>
                <c:pt idx="8">
                  <c:v>-2.6083507537842001</c:v>
                </c:pt>
                <c:pt idx="9">
                  <c:v>-2.6083507537842001</c:v>
                </c:pt>
                <c:pt idx="10">
                  <c:v>-2.5363402366638002</c:v>
                </c:pt>
                <c:pt idx="11">
                  <c:v>-2.4786005020142001</c:v>
                </c:pt>
                <c:pt idx="12">
                  <c:v>-2.4757442474364999</c:v>
                </c:pt>
                <c:pt idx="13">
                  <c:v>-2.6030650138854998</c:v>
                </c:pt>
                <c:pt idx="14">
                  <c:v>-2.5826106071471999</c:v>
                </c:pt>
                <c:pt idx="15">
                  <c:v>-2.3969535827636999</c:v>
                </c:pt>
                <c:pt idx="16">
                  <c:v>-2.4464755058289001</c:v>
                </c:pt>
                <c:pt idx="17">
                  <c:v>-2.39919090271</c:v>
                </c:pt>
                <c:pt idx="18">
                  <c:v>-2.3934392929077002</c:v>
                </c:pt>
                <c:pt idx="19">
                  <c:v>-2.5446968078613001</c:v>
                </c:pt>
                <c:pt idx="20">
                  <c:v>-2.6223530769347998</c:v>
                </c:pt>
                <c:pt idx="21">
                  <c:v>-2.4824805259704998</c:v>
                </c:pt>
                <c:pt idx="22">
                  <c:v>-2.4099149703978999</c:v>
                </c:pt>
                <c:pt idx="23">
                  <c:v>-2.3076939582825</c:v>
                </c:pt>
                <c:pt idx="24">
                  <c:v>-2.3743238449096999</c:v>
                </c:pt>
                <c:pt idx="25">
                  <c:v>-2.2161488533020002</c:v>
                </c:pt>
                <c:pt idx="26">
                  <c:v>-2.5255637168884002</c:v>
                </c:pt>
                <c:pt idx="27">
                  <c:v>-2.4228520393371999</c:v>
                </c:pt>
                <c:pt idx="28">
                  <c:v>-2.3542771339417001</c:v>
                </c:pt>
                <c:pt idx="29">
                  <c:v>-2.2526140213013002</c:v>
                </c:pt>
                <c:pt idx="30">
                  <c:v>-2.2357687950134002</c:v>
                </c:pt>
                <c:pt idx="31">
                  <c:v>-2.1563806533813001</c:v>
                </c:pt>
                <c:pt idx="32">
                  <c:v>-2.1594491004943999</c:v>
                </c:pt>
                <c:pt idx="33">
                  <c:v>-2.2826037406921</c:v>
                </c:pt>
                <c:pt idx="34">
                  <c:v>-2.1061415672302002</c:v>
                </c:pt>
                <c:pt idx="35">
                  <c:v>-2.1718225479125999</c:v>
                </c:pt>
                <c:pt idx="36">
                  <c:v>-2.1803801059722998</c:v>
                </c:pt>
                <c:pt idx="37">
                  <c:v>-2.0936284065246999</c:v>
                </c:pt>
                <c:pt idx="38">
                  <c:v>-1.9966111183166999</c:v>
                </c:pt>
                <c:pt idx="39">
                  <c:v>-1.9247267246246</c:v>
                </c:pt>
                <c:pt idx="40">
                  <c:v>-2.2133114337921</c:v>
                </c:pt>
                <c:pt idx="41">
                  <c:v>-2.1112194061278999</c:v>
                </c:pt>
                <c:pt idx="42">
                  <c:v>-2.0883915424346999</c:v>
                </c:pt>
                <c:pt idx="43">
                  <c:v>-1.9636385440826001</c:v>
                </c:pt>
                <c:pt idx="44">
                  <c:v>-2.0327539443970002</c:v>
                </c:pt>
                <c:pt idx="45">
                  <c:v>-2.0236382484436</c:v>
                </c:pt>
                <c:pt idx="46">
                  <c:v>-1.8970581293105999</c:v>
                </c:pt>
                <c:pt idx="47">
                  <c:v>-1.9243369102478001</c:v>
                </c:pt>
                <c:pt idx="48">
                  <c:v>-1.9095427989960001</c:v>
                </c:pt>
                <c:pt idx="49">
                  <c:v>-1.7845646142960001</c:v>
                </c:pt>
                <c:pt idx="50">
                  <c:v>-1.8588097095489999</c:v>
                </c:pt>
                <c:pt idx="51">
                  <c:v>-1.8213975429535001</c:v>
                </c:pt>
                <c:pt idx="52">
                  <c:v>-1.9193483591080001</c:v>
                </c:pt>
                <c:pt idx="53">
                  <c:v>-1.8113380670546999</c:v>
                </c:pt>
                <c:pt idx="54">
                  <c:v>-1.9536842107773</c:v>
                </c:pt>
                <c:pt idx="55">
                  <c:v>-1.8933361768723</c:v>
                </c:pt>
                <c:pt idx="56">
                  <c:v>-1.8690779209137001</c:v>
                </c:pt>
                <c:pt idx="57">
                  <c:v>-1.7089588642119999</c:v>
                </c:pt>
                <c:pt idx="58">
                  <c:v>-1.8405772447586</c:v>
                </c:pt>
                <c:pt idx="59">
                  <c:v>-1.8241339921951001</c:v>
                </c:pt>
                <c:pt idx="60">
                  <c:v>-1.7882363796234</c:v>
                </c:pt>
                <c:pt idx="61">
                  <c:v>-1.8525149822235001</c:v>
                </c:pt>
                <c:pt idx="62">
                  <c:v>-1.7339714765548999</c:v>
                </c:pt>
                <c:pt idx="63">
                  <c:v>-1.7749217748642001</c:v>
                </c:pt>
                <c:pt idx="64">
                  <c:v>-1.760280251503</c:v>
                </c:pt>
                <c:pt idx="65">
                  <c:v>-1.7092846632004</c:v>
                </c:pt>
                <c:pt idx="66">
                  <c:v>-1.6921916007996001</c:v>
                </c:pt>
                <c:pt idx="67">
                  <c:v>-1.6058866977691999</c:v>
                </c:pt>
                <c:pt idx="68">
                  <c:v>-1.7157375812530999</c:v>
                </c:pt>
                <c:pt idx="69">
                  <c:v>-1.7446565628052</c:v>
                </c:pt>
                <c:pt idx="70">
                  <c:v>-1.6532778739928999</c:v>
                </c:pt>
                <c:pt idx="71">
                  <c:v>-1.5645167827605999</c:v>
                </c:pt>
                <c:pt idx="72">
                  <c:v>-1.4392427206039</c:v>
                </c:pt>
                <c:pt idx="73">
                  <c:v>-1.5147544145584</c:v>
                </c:pt>
                <c:pt idx="74">
                  <c:v>-1.4780683517455999</c:v>
                </c:pt>
                <c:pt idx="75">
                  <c:v>-1.5505195856094001</c:v>
                </c:pt>
                <c:pt idx="76">
                  <c:v>-1.4645615816116</c:v>
                </c:pt>
                <c:pt idx="77">
                  <c:v>-1.3981491327286</c:v>
                </c:pt>
                <c:pt idx="78">
                  <c:v>-1.3759951591491999</c:v>
                </c:pt>
                <c:pt idx="79">
                  <c:v>-1.2387911081314</c:v>
                </c:pt>
                <c:pt idx="80">
                  <c:v>-1.3081896305084</c:v>
                </c:pt>
                <c:pt idx="81">
                  <c:v>-1.2066581249237001</c:v>
                </c:pt>
                <c:pt idx="82">
                  <c:v>-1.4094573259354</c:v>
                </c:pt>
                <c:pt idx="83">
                  <c:v>-1.2476725578308001</c:v>
                </c:pt>
                <c:pt idx="84">
                  <c:v>-1.1607978343964001</c:v>
                </c:pt>
                <c:pt idx="85">
                  <c:v>-1.1733179092407</c:v>
                </c:pt>
                <c:pt idx="86">
                  <c:v>-1.0183157920837</c:v>
                </c:pt>
                <c:pt idx="87">
                  <c:v>-1.1670866012573</c:v>
                </c:pt>
                <c:pt idx="88">
                  <c:v>-1.1670866012573</c:v>
                </c:pt>
                <c:pt idx="89">
                  <c:v>-1.1705174446105999</c:v>
                </c:pt>
                <c:pt idx="90">
                  <c:v>-1.1432629823685001</c:v>
                </c:pt>
                <c:pt idx="91">
                  <c:v>-0.97675842046738004</c:v>
                </c:pt>
                <c:pt idx="92">
                  <c:v>-1.0924892425537001</c:v>
                </c:pt>
                <c:pt idx="93">
                  <c:v>-1.0159409046173</c:v>
                </c:pt>
                <c:pt idx="94">
                  <c:v>-0.97686845064162997</c:v>
                </c:pt>
                <c:pt idx="95">
                  <c:v>-1.1898210048675999</c:v>
                </c:pt>
                <c:pt idx="96">
                  <c:v>-1.1854462623596</c:v>
                </c:pt>
                <c:pt idx="97">
                  <c:v>-1.1426435709</c:v>
                </c:pt>
                <c:pt idx="98">
                  <c:v>-0.95327359437943004</c:v>
                </c:pt>
                <c:pt idx="99">
                  <c:v>-0.95932513475418002</c:v>
                </c:pt>
                <c:pt idx="100">
                  <c:v>-0.93979203701018998</c:v>
                </c:pt>
                <c:pt idx="101">
                  <c:v>-0.90098720788955999</c:v>
                </c:pt>
                <c:pt idx="102">
                  <c:v>-1.0785238742828001</c:v>
                </c:pt>
                <c:pt idx="103">
                  <c:v>-1.0717768669128001</c:v>
                </c:pt>
                <c:pt idx="104">
                  <c:v>-1.0251311063766</c:v>
                </c:pt>
                <c:pt idx="105">
                  <c:v>-0.92012333869934004</c:v>
                </c:pt>
                <c:pt idx="106">
                  <c:v>-0.79767268896103005</c:v>
                </c:pt>
                <c:pt idx="107">
                  <c:v>-0.93979054689407004</c:v>
                </c:pt>
                <c:pt idx="108">
                  <c:v>-0.81862747669220004</c:v>
                </c:pt>
                <c:pt idx="109">
                  <c:v>-0.98515039682387995</c:v>
                </c:pt>
                <c:pt idx="110">
                  <c:v>-0.95671623945235995</c:v>
                </c:pt>
                <c:pt idx="111">
                  <c:v>-1.0110309123993</c:v>
                </c:pt>
                <c:pt idx="112">
                  <c:v>-0.83661270141601995</c:v>
                </c:pt>
                <c:pt idx="113">
                  <c:v>-0.85645371675491</c:v>
                </c:pt>
                <c:pt idx="114">
                  <c:v>-0.75548636913300005</c:v>
                </c:pt>
                <c:pt idx="115">
                  <c:v>-0.98148602247238004</c:v>
                </c:pt>
                <c:pt idx="116">
                  <c:v>-0.86138761043548995</c:v>
                </c:pt>
                <c:pt idx="117">
                  <c:v>-0.77115035057068004</c:v>
                </c:pt>
                <c:pt idx="118">
                  <c:v>-0.73553723096848</c:v>
                </c:pt>
                <c:pt idx="119">
                  <c:v>-0.67700445652008001</c:v>
                </c:pt>
                <c:pt idx="120">
                  <c:v>-0.67447972297668002</c:v>
                </c:pt>
                <c:pt idx="121">
                  <c:v>-0.76571917533875</c:v>
                </c:pt>
                <c:pt idx="122">
                  <c:v>-0.77813994884491</c:v>
                </c:pt>
                <c:pt idx="123">
                  <c:v>-0.70520353317260998</c:v>
                </c:pt>
                <c:pt idx="124">
                  <c:v>-0.62350136041641002</c:v>
                </c:pt>
                <c:pt idx="125">
                  <c:v>-0.58271420001983998</c:v>
                </c:pt>
                <c:pt idx="126">
                  <c:v>-0.60301011800766002</c:v>
                </c:pt>
                <c:pt idx="127">
                  <c:v>-0.68973743915557995</c:v>
                </c:pt>
                <c:pt idx="128">
                  <c:v>-0.52848142385482999</c:v>
                </c:pt>
                <c:pt idx="129">
                  <c:v>-0.66293823719025002</c:v>
                </c:pt>
                <c:pt idx="130">
                  <c:v>-0.58572435379027998</c:v>
                </c:pt>
                <c:pt idx="131">
                  <c:v>-0.50034993886947998</c:v>
                </c:pt>
                <c:pt idx="132">
                  <c:v>-0.36298111081123002</c:v>
                </c:pt>
                <c:pt idx="133">
                  <c:v>-0.52317386865616</c:v>
                </c:pt>
                <c:pt idx="134">
                  <c:v>-0.40721857547759999</c:v>
                </c:pt>
                <c:pt idx="135">
                  <c:v>-0.35920673608780002</c:v>
                </c:pt>
                <c:pt idx="136">
                  <c:v>-0.29942333698272999</c:v>
                </c:pt>
                <c:pt idx="137">
                  <c:v>-0.36265358328818997</c:v>
                </c:pt>
                <c:pt idx="138">
                  <c:v>-0.18468613922596</c:v>
                </c:pt>
                <c:pt idx="139">
                  <c:v>-0.38934138417244002</c:v>
                </c:pt>
                <c:pt idx="140">
                  <c:v>-0.26630297303200001</c:v>
                </c:pt>
                <c:pt idx="141">
                  <c:v>-0.25626158714294001</c:v>
                </c:pt>
                <c:pt idx="142">
                  <c:v>-0.18768244981766</c:v>
                </c:pt>
                <c:pt idx="143">
                  <c:v>-0.18669274449348</c:v>
                </c:pt>
                <c:pt idx="144">
                  <c:v>-0.20961077511310999</c:v>
                </c:pt>
                <c:pt idx="145">
                  <c:v>-0.22584201395511999</c:v>
                </c:pt>
                <c:pt idx="146">
                  <c:v>-8.9835852384569995E-2</c:v>
                </c:pt>
                <c:pt idx="147">
                  <c:v>-2.8067857027049999E-2</c:v>
                </c:pt>
                <c:pt idx="148">
                  <c:v>4.0176600217819998E-2</c:v>
                </c:pt>
                <c:pt idx="149">
                  <c:v>2.2507697343829999E-2</c:v>
                </c:pt>
                <c:pt idx="150">
                  <c:v>4.2031884193420001E-2</c:v>
                </c:pt>
                <c:pt idx="151">
                  <c:v>2.521800994873E-2</c:v>
                </c:pt>
                <c:pt idx="152">
                  <c:v>6.5385729074479995E-2</c:v>
                </c:pt>
                <c:pt idx="153">
                  <c:v>9.030041098595E-2</c:v>
                </c:pt>
                <c:pt idx="154">
                  <c:v>0.24984294176102001</c:v>
                </c:pt>
                <c:pt idx="155">
                  <c:v>0.19232696294785001</c:v>
                </c:pt>
                <c:pt idx="156">
                  <c:v>0.23296535015106001</c:v>
                </c:pt>
                <c:pt idx="157">
                  <c:v>0.22858023643493999</c:v>
                </c:pt>
                <c:pt idx="158">
                  <c:v>0.33265709877013999</c:v>
                </c:pt>
                <c:pt idx="159">
                  <c:v>0.34026759862900002</c:v>
                </c:pt>
                <c:pt idx="160">
                  <c:v>0.47674208879470997</c:v>
                </c:pt>
                <c:pt idx="161">
                  <c:v>0.46425551176071</c:v>
                </c:pt>
                <c:pt idx="162">
                  <c:v>0.59500366449356001</c:v>
                </c:pt>
                <c:pt idx="163">
                  <c:v>0.45960777997970997</c:v>
                </c:pt>
                <c:pt idx="164">
                  <c:v>0.52649873495101995</c:v>
                </c:pt>
                <c:pt idx="165">
                  <c:v>0.58822894096375</c:v>
                </c:pt>
                <c:pt idx="166">
                  <c:v>0.61765789985657005</c:v>
                </c:pt>
                <c:pt idx="167">
                  <c:v>0.58083677291869995</c:v>
                </c:pt>
                <c:pt idx="168">
                  <c:v>0.68548214435577004</c:v>
                </c:pt>
                <c:pt idx="169">
                  <c:v>0.53286784887313998</c:v>
                </c:pt>
                <c:pt idx="170">
                  <c:v>0.64521646499634</c:v>
                </c:pt>
                <c:pt idx="171">
                  <c:v>0.58499622344971003</c:v>
                </c:pt>
                <c:pt idx="172">
                  <c:v>0.68800294399260997</c:v>
                </c:pt>
                <c:pt idx="173">
                  <c:v>0.69593775272368996</c:v>
                </c:pt>
                <c:pt idx="174">
                  <c:v>0.82449221611023005</c:v>
                </c:pt>
                <c:pt idx="175">
                  <c:v>0.79225504398346003</c:v>
                </c:pt>
                <c:pt idx="176">
                  <c:v>0.82697272300720004</c:v>
                </c:pt>
                <c:pt idx="177">
                  <c:v>0.78861737251282005</c:v>
                </c:pt>
                <c:pt idx="178">
                  <c:v>0.88772976398467995</c:v>
                </c:pt>
                <c:pt idx="179">
                  <c:v>1.0221639871596999</c:v>
                </c:pt>
                <c:pt idx="180">
                  <c:v>0.95633959770203003</c:v>
                </c:pt>
                <c:pt idx="181">
                  <c:v>0.83161938190460005</c:v>
                </c:pt>
                <c:pt idx="182">
                  <c:v>0.97085416316985995</c:v>
                </c:pt>
                <c:pt idx="183">
                  <c:v>0.98211276531219005</c:v>
                </c:pt>
                <c:pt idx="184">
                  <c:v>1.0286189317703001</c:v>
                </c:pt>
                <c:pt idx="185">
                  <c:v>1.0649973154068</c:v>
                </c:pt>
                <c:pt idx="186">
                  <c:v>1.1799602508545</c:v>
                </c:pt>
                <c:pt idx="187">
                  <c:v>0.89046645164490001</c:v>
                </c:pt>
                <c:pt idx="188">
                  <c:v>0.96907567977904996</c:v>
                </c:pt>
                <c:pt idx="189">
                  <c:v>1.0679484605789</c:v>
                </c:pt>
                <c:pt idx="190">
                  <c:v>1.1063657999039</c:v>
                </c:pt>
                <c:pt idx="191">
                  <c:v>1.1553441286087001</c:v>
                </c:pt>
                <c:pt idx="192">
                  <c:v>1.2327543497086</c:v>
                </c:pt>
                <c:pt idx="193">
                  <c:v>1.1173934936523</c:v>
                </c:pt>
                <c:pt idx="194">
                  <c:v>1.1803461313248</c:v>
                </c:pt>
                <c:pt idx="195">
                  <c:v>1.3195807933807</c:v>
                </c:pt>
                <c:pt idx="196">
                  <c:v>1.2644808292389</c:v>
                </c:pt>
                <c:pt idx="197">
                  <c:v>1.3395315408707</c:v>
                </c:pt>
                <c:pt idx="198">
                  <c:v>1.3654887676239</c:v>
                </c:pt>
                <c:pt idx="199">
                  <c:v>1.2679650783539</c:v>
                </c:pt>
                <c:pt idx="200">
                  <c:v>1.3402413129807</c:v>
                </c:pt>
                <c:pt idx="201">
                  <c:v>1.4246093034744001</c:v>
                </c:pt>
                <c:pt idx="202">
                  <c:v>1.4428590536118</c:v>
                </c:pt>
                <c:pt idx="203">
                  <c:v>1.4748446941376001</c:v>
                </c:pt>
                <c:pt idx="204">
                  <c:v>1.5805506706237999</c:v>
                </c:pt>
                <c:pt idx="205">
                  <c:v>1.4691592454910001</c:v>
                </c:pt>
                <c:pt idx="206">
                  <c:v>1.3496211767196999</c:v>
                </c:pt>
                <c:pt idx="207">
                  <c:v>1.4556928873062001</c:v>
                </c:pt>
                <c:pt idx="208">
                  <c:v>1.5716156959534</c:v>
                </c:pt>
                <c:pt idx="209">
                  <c:v>1.5912261009216</c:v>
                </c:pt>
                <c:pt idx="210">
                  <c:v>1.7466484308243</c:v>
                </c:pt>
                <c:pt idx="211">
                  <c:v>1.6144760847091999</c:v>
                </c:pt>
                <c:pt idx="212">
                  <c:v>1.7068299055099001</c:v>
                </c:pt>
                <c:pt idx="213">
                  <c:v>1.4750944375991999</c:v>
                </c:pt>
                <c:pt idx="214">
                  <c:v>1.5661675930023</c:v>
                </c:pt>
                <c:pt idx="215">
                  <c:v>1.7006911039352</c:v>
                </c:pt>
                <c:pt idx="216">
                  <c:v>1.7037659883498999</c:v>
                </c:pt>
                <c:pt idx="217">
                  <c:v>1.7043474912643</c:v>
                </c:pt>
                <c:pt idx="218">
                  <c:v>1.6830421686171999</c:v>
                </c:pt>
                <c:pt idx="219">
                  <c:v>1.7964669466019001</c:v>
                </c:pt>
                <c:pt idx="220">
                  <c:v>1.7246886491775999</c:v>
                </c:pt>
                <c:pt idx="221">
                  <c:v>1.7251898050308001</c:v>
                </c:pt>
                <c:pt idx="222">
                  <c:v>1.744228720665</c:v>
                </c:pt>
                <c:pt idx="223">
                  <c:v>1.7661117315292001</c:v>
                </c:pt>
                <c:pt idx="224">
                  <c:v>1.9704838991164999</c:v>
                </c:pt>
                <c:pt idx="225">
                  <c:v>1.9931703805923</c:v>
                </c:pt>
                <c:pt idx="226">
                  <c:v>2.0097661018371999</c:v>
                </c:pt>
                <c:pt idx="227">
                  <c:v>1.8462063074112001</c:v>
                </c:pt>
                <c:pt idx="228">
                  <c:v>1.9158059358596999</c:v>
                </c:pt>
                <c:pt idx="229">
                  <c:v>1.8798021078110001</c:v>
                </c:pt>
                <c:pt idx="230">
                  <c:v>2.0378842353821001</c:v>
                </c:pt>
                <c:pt idx="231">
                  <c:v>1.9921191930771001</c:v>
                </c:pt>
                <c:pt idx="232">
                  <c:v>2.1087408065796001</c:v>
                </c:pt>
                <c:pt idx="233">
                  <c:v>2.2212686538696</c:v>
                </c:pt>
                <c:pt idx="234">
                  <c:v>2.0067772865295002</c:v>
                </c:pt>
                <c:pt idx="235">
                  <c:v>1.9627484083175999</c:v>
                </c:pt>
                <c:pt idx="236">
                  <c:v>2.0459609031677002</c:v>
                </c:pt>
                <c:pt idx="237">
                  <c:v>2.0004973411560001</c:v>
                </c:pt>
                <c:pt idx="238">
                  <c:v>2.1737413406371999</c:v>
                </c:pt>
                <c:pt idx="239">
                  <c:v>2.2718148231506001</c:v>
                </c:pt>
                <c:pt idx="240">
                  <c:v>2.2054567337036</c:v>
                </c:pt>
                <c:pt idx="241">
                  <c:v>2.0956211090088002</c:v>
                </c:pt>
                <c:pt idx="242">
                  <c:v>2.1127905845642001</c:v>
                </c:pt>
                <c:pt idx="243">
                  <c:v>2.1981263160706002</c:v>
                </c:pt>
                <c:pt idx="244">
                  <c:v>2.3113427162170002</c:v>
                </c:pt>
                <c:pt idx="245">
                  <c:v>2.3066258430481001</c:v>
                </c:pt>
                <c:pt idx="246">
                  <c:v>2.4392080307007</c:v>
                </c:pt>
                <c:pt idx="247">
                  <c:v>2.4425406455993999</c:v>
                </c:pt>
                <c:pt idx="248">
                  <c:v>2.1975769996643</c:v>
                </c:pt>
                <c:pt idx="249">
                  <c:v>2.3203697204589999</c:v>
                </c:pt>
                <c:pt idx="250">
                  <c:v>2.3572878837585001</c:v>
                </c:pt>
                <c:pt idx="251">
                  <c:v>2.4186077117920002</c:v>
                </c:pt>
                <c:pt idx="252">
                  <c:v>2.3919334411621</c:v>
                </c:pt>
                <c:pt idx="253">
                  <c:v>2.4416556358336998</c:v>
                </c:pt>
                <c:pt idx="254">
                  <c:v>2.5407204627990998</c:v>
                </c:pt>
                <c:pt idx="255">
                  <c:v>2.4216985702514999</c:v>
                </c:pt>
                <c:pt idx="256">
                  <c:v>2.4326734542846999</c:v>
                </c:pt>
                <c:pt idx="257">
                  <c:v>2.4657030105590998</c:v>
                </c:pt>
                <c:pt idx="258">
                  <c:v>2.5821800231933998</c:v>
                </c:pt>
                <c:pt idx="259">
                  <c:v>2.5923185348511</c:v>
                </c:pt>
                <c:pt idx="260">
                  <c:v>2.6004538536071999</c:v>
                </c:pt>
                <c:pt idx="261">
                  <c:v>2.6171979904175</c:v>
                </c:pt>
                <c:pt idx="262">
                  <c:v>2.5693154335021999</c:v>
                </c:pt>
                <c:pt idx="263">
                  <c:v>2.5186409950256001</c:v>
                </c:pt>
                <c:pt idx="264">
                  <c:v>2.6046853065490998</c:v>
                </c:pt>
                <c:pt idx="265">
                  <c:v>2.6588716506957999</c:v>
                </c:pt>
                <c:pt idx="266">
                  <c:v>2.687479019165</c:v>
                </c:pt>
                <c:pt idx="267">
                  <c:v>2.8114790916443</c:v>
                </c:pt>
                <c:pt idx="268">
                  <c:v>2.8747029304503999</c:v>
                </c:pt>
                <c:pt idx="269">
                  <c:v>2.5683522224425999</c:v>
                </c:pt>
                <c:pt idx="270">
                  <c:v>2.8041367530822998</c:v>
                </c:pt>
                <c:pt idx="271">
                  <c:v>2.7292237281799001</c:v>
                </c:pt>
                <c:pt idx="272">
                  <c:v>2.8768815994263002</c:v>
                </c:pt>
                <c:pt idx="273">
                  <c:v>2.8854813575745002</c:v>
                </c:pt>
                <c:pt idx="274">
                  <c:v>2.8242831230164001</c:v>
                </c:pt>
                <c:pt idx="275">
                  <c:v>2.9207887649536</c:v>
                </c:pt>
                <c:pt idx="276">
                  <c:v>2.8216781616211</c:v>
                </c:pt>
                <c:pt idx="277">
                  <c:v>2.8343186378478999</c:v>
                </c:pt>
                <c:pt idx="278">
                  <c:v>2.9976749420165998</c:v>
                </c:pt>
                <c:pt idx="279">
                  <c:v>2.9589657783507999</c:v>
                </c:pt>
                <c:pt idx="280">
                  <c:v>3.0669350624084002</c:v>
                </c:pt>
                <c:pt idx="281">
                  <c:v>2.9373078346252002</c:v>
                </c:pt>
                <c:pt idx="282">
                  <c:v>3.0532441139221</c:v>
                </c:pt>
                <c:pt idx="283">
                  <c:v>2.9362692832946999</c:v>
                </c:pt>
                <c:pt idx="284">
                  <c:v>2.9825987815857</c:v>
                </c:pt>
                <c:pt idx="285">
                  <c:v>3.0175337791443</c:v>
                </c:pt>
                <c:pt idx="286">
                  <c:v>3.1171836853027002</c:v>
                </c:pt>
                <c:pt idx="287">
                  <c:v>3.2322530746460001</c:v>
                </c:pt>
                <c:pt idx="288">
                  <c:v>3.1561465263367001</c:v>
                </c:pt>
                <c:pt idx="289">
                  <c:v>3.2488446235657</c:v>
                </c:pt>
                <c:pt idx="290">
                  <c:v>3.0911226272582999</c:v>
                </c:pt>
                <c:pt idx="291">
                  <c:v>3.2404522895813002</c:v>
                </c:pt>
                <c:pt idx="292">
                  <c:v>3.3181924819946</c:v>
                </c:pt>
                <c:pt idx="293">
                  <c:v>3.2629909515381001</c:v>
                </c:pt>
                <c:pt idx="294">
                  <c:v>3.3165311813353999</c:v>
                </c:pt>
                <c:pt idx="295">
                  <c:v>3.3225603103638002</c:v>
                </c:pt>
                <c:pt idx="296">
                  <c:v>3.4899802207946999</c:v>
                </c:pt>
                <c:pt idx="297">
                  <c:v>3.2866582870482999</c:v>
                </c:pt>
                <c:pt idx="298">
                  <c:v>3.4561958312988001</c:v>
                </c:pt>
                <c:pt idx="299">
                  <c:v>3.4569678306579998</c:v>
                </c:pt>
                <c:pt idx="300">
                  <c:v>3.6051173210143999</c:v>
                </c:pt>
                <c:pt idx="301">
                  <c:v>3.5699882507324001</c:v>
                </c:pt>
                <c:pt idx="302">
                  <c:v>3.7428245544433998</c:v>
                </c:pt>
                <c:pt idx="303">
                  <c:v>3.6450963020325</c:v>
                </c:pt>
                <c:pt idx="304">
                  <c:v>3.6450963020325</c:v>
                </c:pt>
                <c:pt idx="305">
                  <c:v>3.5689783096313001</c:v>
                </c:pt>
                <c:pt idx="306">
                  <c:v>3.6371974945068</c:v>
                </c:pt>
                <c:pt idx="307">
                  <c:v>3.7212085723877002</c:v>
                </c:pt>
                <c:pt idx="308">
                  <c:v>3.7212085723877002</c:v>
                </c:pt>
                <c:pt idx="309">
                  <c:v>3.7322978973389001</c:v>
                </c:pt>
                <c:pt idx="310">
                  <c:v>3.7580747604370002</c:v>
                </c:pt>
                <c:pt idx="311">
                  <c:v>3.7756824493407999</c:v>
                </c:pt>
                <c:pt idx="312">
                  <c:v>3.6320028305054</c:v>
                </c:pt>
                <c:pt idx="313">
                  <c:v>3.8204641342163002</c:v>
                </c:pt>
                <c:pt idx="314">
                  <c:v>3.7265710830688001</c:v>
                </c:pt>
                <c:pt idx="315">
                  <c:v>3.8981103897095002</c:v>
                </c:pt>
                <c:pt idx="316">
                  <c:v>3.9964823722839</c:v>
                </c:pt>
                <c:pt idx="317">
                  <c:v>3.9871554374695002</c:v>
                </c:pt>
                <c:pt idx="318">
                  <c:v>4.0319399833679004</c:v>
                </c:pt>
                <c:pt idx="319">
                  <c:v>3.9437808990479</c:v>
                </c:pt>
                <c:pt idx="320">
                  <c:v>3.9262037277221999</c:v>
                </c:pt>
                <c:pt idx="321">
                  <c:v>3.9800171852111998</c:v>
                </c:pt>
                <c:pt idx="322">
                  <c:v>4.0167241096496999</c:v>
                </c:pt>
                <c:pt idx="323">
                  <c:v>4.0411338806151997</c:v>
                </c:pt>
                <c:pt idx="324">
                  <c:v>4.1594338417053001</c:v>
                </c:pt>
                <c:pt idx="325">
                  <c:v>4.1489706039429004</c:v>
                </c:pt>
                <c:pt idx="326">
                  <c:v>4.0863242149353001</c:v>
                </c:pt>
                <c:pt idx="327">
                  <c:v>4.1633715629578001</c:v>
                </c:pt>
                <c:pt idx="328">
                  <c:v>4.2772192955017001</c:v>
                </c:pt>
                <c:pt idx="329">
                  <c:v>4.1943173408507999</c:v>
                </c:pt>
                <c:pt idx="330">
                  <c:v>4.2888078689575</c:v>
                </c:pt>
                <c:pt idx="331">
                  <c:v>4.3191075325012003</c:v>
                </c:pt>
                <c:pt idx="332">
                  <c:v>4.3791666030884002</c:v>
                </c:pt>
                <c:pt idx="333">
                  <c:v>4.1922044754028001</c:v>
                </c:pt>
                <c:pt idx="334">
                  <c:v>4.1266789436340003</c:v>
                </c:pt>
                <c:pt idx="335">
                  <c:v>4.3562822341918999</c:v>
                </c:pt>
                <c:pt idx="336">
                  <c:v>4.3385043144226003</c:v>
                </c:pt>
                <c:pt idx="337">
                  <c:v>4.3892459869384997</c:v>
                </c:pt>
                <c:pt idx="338">
                  <c:v>4.4075274467468004</c:v>
                </c:pt>
                <c:pt idx="339">
                  <c:v>4.4760003089904998</c:v>
                </c:pt>
                <c:pt idx="340">
                  <c:v>4.3038878440856996</c:v>
                </c:pt>
                <c:pt idx="341">
                  <c:v>4.3067541122437003</c:v>
                </c:pt>
                <c:pt idx="342">
                  <c:v>4.3779363632201997</c:v>
                </c:pt>
                <c:pt idx="343">
                  <c:v>4.4381713867187003</c:v>
                </c:pt>
                <c:pt idx="344">
                  <c:v>4.4623193740845002</c:v>
                </c:pt>
                <c:pt idx="345">
                  <c:v>4.4892778396606001</c:v>
                </c:pt>
                <c:pt idx="346">
                  <c:v>4.5784335136414001</c:v>
                </c:pt>
                <c:pt idx="347">
                  <c:v>4.4131684303284002</c:v>
                </c:pt>
                <c:pt idx="348">
                  <c:v>4.4895858764648002</c:v>
                </c:pt>
                <c:pt idx="349">
                  <c:v>4.5679364204406996</c:v>
                </c:pt>
                <c:pt idx="350">
                  <c:v>4.6611123085021999</c:v>
                </c:pt>
                <c:pt idx="351">
                  <c:v>4.7046542167664001</c:v>
                </c:pt>
                <c:pt idx="352">
                  <c:v>4.5930900573729998</c:v>
                </c:pt>
                <c:pt idx="353">
                  <c:v>4.6804718971251997</c:v>
                </c:pt>
                <c:pt idx="354">
                  <c:v>4.4053015708923002</c:v>
                </c:pt>
                <c:pt idx="355">
                  <c:v>4.5200877189636</c:v>
                </c:pt>
                <c:pt idx="356">
                  <c:v>4.6345472335815003</c:v>
                </c:pt>
                <c:pt idx="357">
                  <c:v>4.7035975456237997</c:v>
                </c:pt>
                <c:pt idx="358">
                  <c:v>4.6805763244629004</c:v>
                </c:pt>
                <c:pt idx="359">
                  <c:v>4.7307419776917001</c:v>
                </c:pt>
                <c:pt idx="360">
                  <c:v>4.7086205482482999</c:v>
                </c:pt>
                <c:pt idx="361">
                  <c:v>4.7085452079773003</c:v>
                </c:pt>
                <c:pt idx="362">
                  <c:v>4.6342759132384996</c:v>
                </c:pt>
                <c:pt idx="363">
                  <c:v>4.7626647949218999</c:v>
                </c:pt>
                <c:pt idx="364">
                  <c:v>4.8452172279357999</c:v>
                </c:pt>
                <c:pt idx="365">
                  <c:v>4.9409070014954004</c:v>
                </c:pt>
                <c:pt idx="366">
                  <c:v>4.9452981948853001</c:v>
                </c:pt>
                <c:pt idx="367">
                  <c:v>5.0612077713012997</c:v>
                </c:pt>
                <c:pt idx="368">
                  <c:v>4.7448501586914</c:v>
                </c:pt>
                <c:pt idx="369">
                  <c:v>4.9168071746826003</c:v>
                </c:pt>
                <c:pt idx="370">
                  <c:v>5.0160441398620996</c:v>
                </c:pt>
                <c:pt idx="371">
                  <c:v>5.1557669639587003</c:v>
                </c:pt>
                <c:pt idx="372">
                  <c:v>5.0786581039429004</c:v>
                </c:pt>
                <c:pt idx="373">
                  <c:v>5.16579246521</c:v>
                </c:pt>
                <c:pt idx="374">
                  <c:v>5.1845965385437003</c:v>
                </c:pt>
                <c:pt idx="375">
                  <c:v>5.0759615898131996</c:v>
                </c:pt>
                <c:pt idx="376">
                  <c:v>5.0960326194762997</c:v>
                </c:pt>
                <c:pt idx="377">
                  <c:v>5.1463761329651003</c:v>
                </c:pt>
                <c:pt idx="378">
                  <c:v>5.1383428573607999</c:v>
                </c:pt>
                <c:pt idx="379">
                  <c:v>5.2903318405151003</c:v>
                </c:pt>
                <c:pt idx="380">
                  <c:v>5.3016948699951003</c:v>
                </c:pt>
                <c:pt idx="381">
                  <c:v>5.3459987640381001</c:v>
                </c:pt>
                <c:pt idx="382">
                  <c:v>5.2807059288025</c:v>
                </c:pt>
                <c:pt idx="383">
                  <c:v>5.3446340560912997</c:v>
                </c:pt>
                <c:pt idx="384">
                  <c:v>5.2825736999512003</c:v>
                </c:pt>
                <c:pt idx="385">
                  <c:v>5.4535636901854998</c:v>
                </c:pt>
                <c:pt idx="386">
                  <c:v>5.4444603919982999</c:v>
                </c:pt>
                <c:pt idx="387">
                  <c:v>5.6019229888915998</c:v>
                </c:pt>
                <c:pt idx="388">
                  <c:v>5.5592436790465998</c:v>
                </c:pt>
                <c:pt idx="389">
                  <c:v>5.3996829986571999</c:v>
                </c:pt>
                <c:pt idx="390">
                  <c:v>5.3707599639892996</c:v>
                </c:pt>
                <c:pt idx="391">
                  <c:v>5.4050245285034002</c:v>
                </c:pt>
                <c:pt idx="392">
                  <c:v>5.4365735054015998</c:v>
                </c:pt>
                <c:pt idx="393">
                  <c:v>5.3866300582886</c:v>
                </c:pt>
                <c:pt idx="394">
                  <c:v>5.4807796478270996</c:v>
                </c:pt>
                <c:pt idx="395">
                  <c:v>5.5352196693420002</c:v>
                </c:pt>
              </c:numCache>
            </c:numRef>
          </c:xVal>
          <c:yVal>
            <c:numRef>
              <c:f>HPTG1!$N$952:$N$1347</c:f>
              <c:numCache>
                <c:formatCode>General</c:formatCode>
                <c:ptCount val="396"/>
                <c:pt idx="0">
                  <c:v>4.3840593958082368E-2</c:v>
                </c:pt>
                <c:pt idx="1">
                  <c:v>2.4968619452447809E-2</c:v>
                </c:pt>
                <c:pt idx="2">
                  <c:v>3.7318874440539447E-2</c:v>
                </c:pt>
                <c:pt idx="3">
                  <c:v>3.1051637338750434E-2</c:v>
                </c:pt>
                <c:pt idx="4">
                  <c:v>1.5857781067625198E-2</c:v>
                </c:pt>
                <c:pt idx="5">
                  <c:v>1.7329658033446813E-2</c:v>
                </c:pt>
                <c:pt idx="6">
                  <c:v>5.3256561565150289E-2</c:v>
                </c:pt>
                <c:pt idx="7">
                  <c:v>4.3227472669714037E-2</c:v>
                </c:pt>
                <c:pt idx="8">
                  <c:v>1.7098022931198636E-2</c:v>
                </c:pt>
                <c:pt idx="9">
                  <c:v>2.0915645203035141E-2</c:v>
                </c:pt>
                <c:pt idx="10">
                  <c:v>1.5816794753684325E-2</c:v>
                </c:pt>
                <c:pt idx="11">
                  <c:v>1.8603288996661534E-2</c:v>
                </c:pt>
                <c:pt idx="12">
                  <c:v>3.5320716450273619E-2</c:v>
                </c:pt>
                <c:pt idx="13">
                  <c:v>3.5761246367417475E-2</c:v>
                </c:pt>
                <c:pt idx="14">
                  <c:v>5.6843657860573583E-2</c:v>
                </c:pt>
                <c:pt idx="15">
                  <c:v>3.9303759780123355E-2</c:v>
                </c:pt>
                <c:pt idx="16">
                  <c:v>3.0183186145581641E-2</c:v>
                </c:pt>
                <c:pt idx="17">
                  <c:v>2.0650900493874743E-2</c:v>
                </c:pt>
                <c:pt idx="18">
                  <c:v>2.499919750729588E-2</c:v>
                </c:pt>
                <c:pt idx="19">
                  <c:v>2.4112520331287388E-2</c:v>
                </c:pt>
                <c:pt idx="20">
                  <c:v>6.4082674892444652E-2</c:v>
                </c:pt>
                <c:pt idx="21">
                  <c:v>2.6450352319928955E-2</c:v>
                </c:pt>
                <c:pt idx="22">
                  <c:v>1.896350010438386E-2</c:v>
                </c:pt>
                <c:pt idx="23">
                  <c:v>1.957529503814805E-2</c:v>
                </c:pt>
                <c:pt idx="24">
                  <c:v>2.7827466338798866E-2</c:v>
                </c:pt>
                <c:pt idx="25">
                  <c:v>2.4370003673265018E-2</c:v>
                </c:pt>
                <c:pt idx="26">
                  <c:v>3.9888524113107254E-2</c:v>
                </c:pt>
                <c:pt idx="27">
                  <c:v>3.7834476908210325E-2</c:v>
                </c:pt>
                <c:pt idx="28">
                  <c:v>1.7603417869904384E-2</c:v>
                </c:pt>
                <c:pt idx="29">
                  <c:v>2.0186803266533184E-2</c:v>
                </c:pt>
                <c:pt idx="30">
                  <c:v>2.3646389778891306E-2</c:v>
                </c:pt>
                <c:pt idx="31">
                  <c:v>2.2254029319028184E-2</c:v>
                </c:pt>
                <c:pt idx="32">
                  <c:v>1.792544947528165E-2</c:v>
                </c:pt>
                <c:pt idx="33">
                  <c:v>1.8895342471233794E-2</c:v>
                </c:pt>
                <c:pt idx="34">
                  <c:v>1.5300982045184807E-2</c:v>
                </c:pt>
                <c:pt idx="35">
                  <c:v>3.3999426509831572E-2</c:v>
                </c:pt>
                <c:pt idx="36">
                  <c:v>2.2038959526048067E-2</c:v>
                </c:pt>
                <c:pt idx="37">
                  <c:v>1.5896609959682801E-2</c:v>
                </c:pt>
                <c:pt idx="38">
                  <c:v>2.1865299431757516E-2</c:v>
                </c:pt>
                <c:pt idx="39">
                  <c:v>1.4233878466874668E-2</c:v>
                </c:pt>
                <c:pt idx="40">
                  <c:v>1.9718976034237379E-2</c:v>
                </c:pt>
                <c:pt idx="41">
                  <c:v>1.9128038315235511E-2</c:v>
                </c:pt>
                <c:pt idx="42">
                  <c:v>1.5081287823484555E-2</c:v>
                </c:pt>
                <c:pt idx="43">
                  <c:v>1.8040109610070649E-2</c:v>
                </c:pt>
                <c:pt idx="44">
                  <c:v>1.7594704606337063E-2</c:v>
                </c:pt>
                <c:pt idx="45">
                  <c:v>1.9350231046274726E-2</c:v>
                </c:pt>
                <c:pt idx="46">
                  <c:v>1.4505259193964264E-2</c:v>
                </c:pt>
                <c:pt idx="47">
                  <c:v>1.8569252794612679E-2</c:v>
                </c:pt>
                <c:pt idx="48">
                  <c:v>1.6593709010804283E-2</c:v>
                </c:pt>
                <c:pt idx="49">
                  <c:v>1.6897023624784204E-2</c:v>
                </c:pt>
                <c:pt idx="50">
                  <c:v>1.4512462811501575E-2</c:v>
                </c:pt>
                <c:pt idx="51">
                  <c:v>1.6875641206026994E-2</c:v>
                </c:pt>
                <c:pt idx="52">
                  <c:v>2.4018840349040716E-2</c:v>
                </c:pt>
                <c:pt idx="53">
                  <c:v>1.5680103403352279E-2</c:v>
                </c:pt>
                <c:pt idx="54">
                  <c:v>2.2883111742893529E-2</c:v>
                </c:pt>
                <c:pt idx="55">
                  <c:v>1.7355115173113427E-2</c:v>
                </c:pt>
                <c:pt idx="56">
                  <c:v>1.847551564309009E-2</c:v>
                </c:pt>
                <c:pt idx="57">
                  <c:v>1.7998994457387583E-2</c:v>
                </c:pt>
                <c:pt idx="58">
                  <c:v>2.3009971798963122E-2</c:v>
                </c:pt>
                <c:pt idx="59">
                  <c:v>1.5755774251473925E-2</c:v>
                </c:pt>
                <c:pt idx="60">
                  <c:v>1.7729377923729136E-2</c:v>
                </c:pt>
                <c:pt idx="61">
                  <c:v>1.6200275927851091E-2</c:v>
                </c:pt>
                <c:pt idx="62">
                  <c:v>1.5199144506110663E-2</c:v>
                </c:pt>
                <c:pt idx="63">
                  <c:v>1.5477787754650044E-2</c:v>
                </c:pt>
                <c:pt idx="64">
                  <c:v>1.5228523469287868E-2</c:v>
                </c:pt>
                <c:pt idx="65">
                  <c:v>1.7615494979277089E-2</c:v>
                </c:pt>
                <c:pt idx="66">
                  <c:v>1.5604076799421175E-2</c:v>
                </c:pt>
                <c:pt idx="67">
                  <c:v>1.5525010823725063E-2</c:v>
                </c:pt>
                <c:pt idx="68">
                  <c:v>1.9003286676670714E-2</c:v>
                </c:pt>
                <c:pt idx="69">
                  <c:v>1.6649838076266885E-2</c:v>
                </c:pt>
                <c:pt idx="70">
                  <c:v>1.7914892044150275E-2</c:v>
                </c:pt>
                <c:pt idx="71">
                  <c:v>1.7533073111040295E-2</c:v>
                </c:pt>
                <c:pt idx="72">
                  <c:v>1.6414778052828257E-2</c:v>
                </c:pt>
                <c:pt idx="73">
                  <c:v>1.7037012179617794E-2</c:v>
                </c:pt>
                <c:pt idx="74">
                  <c:v>1.5405292739030763E-2</c:v>
                </c:pt>
                <c:pt idx="75">
                  <c:v>2.1889535777390955E-2</c:v>
                </c:pt>
                <c:pt idx="76">
                  <c:v>1.7255836561599625E-2</c:v>
                </c:pt>
                <c:pt idx="77">
                  <c:v>1.8784480377110842E-2</c:v>
                </c:pt>
                <c:pt idx="78">
                  <c:v>1.7207558831261058E-2</c:v>
                </c:pt>
                <c:pt idx="79">
                  <c:v>1.6708515051467785E-2</c:v>
                </c:pt>
                <c:pt idx="80">
                  <c:v>1.8205104339834268E-2</c:v>
                </c:pt>
                <c:pt idx="81">
                  <c:v>1.7241411084978297E-2</c:v>
                </c:pt>
                <c:pt idx="82">
                  <c:v>2.279020374559252E-2</c:v>
                </c:pt>
                <c:pt idx="83">
                  <c:v>1.8563384370823516E-2</c:v>
                </c:pt>
                <c:pt idx="84">
                  <c:v>1.8075725918786357E-2</c:v>
                </c:pt>
                <c:pt idx="85">
                  <c:v>1.8021234594604002E-2</c:v>
                </c:pt>
                <c:pt idx="86">
                  <c:v>1.779708304467896E-2</c:v>
                </c:pt>
                <c:pt idx="87">
                  <c:v>2.1259776053309577E-2</c:v>
                </c:pt>
                <c:pt idx="88">
                  <c:v>1.8763075928040034E-2</c:v>
                </c:pt>
                <c:pt idx="89">
                  <c:v>1.7492566647485164E-2</c:v>
                </c:pt>
                <c:pt idx="90">
                  <c:v>1.9832203665032255E-2</c:v>
                </c:pt>
                <c:pt idx="91">
                  <c:v>1.7800284983462443E-2</c:v>
                </c:pt>
                <c:pt idx="92">
                  <c:v>1.8375990860803073E-2</c:v>
                </c:pt>
                <c:pt idx="93">
                  <c:v>1.8956814296233075E-2</c:v>
                </c:pt>
                <c:pt idx="94">
                  <c:v>1.9879230319414368E-2</c:v>
                </c:pt>
                <c:pt idx="95">
                  <c:v>1.9567956020920464E-2</c:v>
                </c:pt>
                <c:pt idx="96">
                  <c:v>2.0385581509212117E-2</c:v>
                </c:pt>
                <c:pt idx="97">
                  <c:v>1.9240354635873771E-2</c:v>
                </c:pt>
                <c:pt idx="98">
                  <c:v>1.8852728007214763E-2</c:v>
                </c:pt>
                <c:pt idx="99">
                  <c:v>1.9369124535776071E-2</c:v>
                </c:pt>
                <c:pt idx="100">
                  <c:v>2.1180707758884466E-2</c:v>
                </c:pt>
                <c:pt idx="101">
                  <c:v>1.8547227418116607E-2</c:v>
                </c:pt>
                <c:pt idx="102">
                  <c:v>1.9015963508620455E-2</c:v>
                </c:pt>
                <c:pt idx="103">
                  <c:v>1.8948606644907488E-2</c:v>
                </c:pt>
                <c:pt idx="104">
                  <c:v>1.9682157302867848E-2</c:v>
                </c:pt>
                <c:pt idx="105">
                  <c:v>1.9728535987052875E-2</c:v>
                </c:pt>
                <c:pt idx="106">
                  <c:v>1.9294941706946647E-2</c:v>
                </c:pt>
                <c:pt idx="107">
                  <c:v>2.0505115067191146E-2</c:v>
                </c:pt>
                <c:pt idx="108">
                  <c:v>1.8826500998451082E-2</c:v>
                </c:pt>
                <c:pt idx="109">
                  <c:v>2.0408108718973948E-2</c:v>
                </c:pt>
                <c:pt idx="110">
                  <c:v>2.0119724718684881E-2</c:v>
                </c:pt>
                <c:pt idx="111">
                  <c:v>2.1386032315338317E-2</c:v>
                </c:pt>
                <c:pt idx="112">
                  <c:v>2.0291496561334006E-2</c:v>
                </c:pt>
                <c:pt idx="113">
                  <c:v>2.202630556222945E-2</c:v>
                </c:pt>
                <c:pt idx="114">
                  <c:v>2.0816459894580346E-2</c:v>
                </c:pt>
                <c:pt idx="115">
                  <c:v>1.9538194793722638E-2</c:v>
                </c:pt>
                <c:pt idx="116">
                  <c:v>2.0481347935797277E-2</c:v>
                </c:pt>
                <c:pt idx="117">
                  <c:v>2.0683778388285747E-2</c:v>
                </c:pt>
                <c:pt idx="118">
                  <c:v>2.0460508315868757E-2</c:v>
                </c:pt>
                <c:pt idx="119">
                  <c:v>2.0813536657517364E-2</c:v>
                </c:pt>
                <c:pt idx="120">
                  <c:v>2.0736181671385984E-2</c:v>
                </c:pt>
                <c:pt idx="121">
                  <c:v>2.0440306829471951E-2</c:v>
                </c:pt>
                <c:pt idx="122">
                  <c:v>2.0580424499661683E-2</c:v>
                </c:pt>
                <c:pt idx="123">
                  <c:v>2.0874818064316347E-2</c:v>
                </c:pt>
                <c:pt idx="124">
                  <c:v>2.1017232202881837E-2</c:v>
                </c:pt>
                <c:pt idx="125">
                  <c:v>2.0712468034990415E-2</c:v>
                </c:pt>
                <c:pt idx="126">
                  <c:v>2.0720106399635681E-2</c:v>
                </c:pt>
                <c:pt idx="127">
                  <c:v>2.043407908439546E-2</c:v>
                </c:pt>
                <c:pt idx="128">
                  <c:v>2.021030120513163E-2</c:v>
                </c:pt>
                <c:pt idx="129">
                  <c:v>2.1759924739776865E-2</c:v>
                </c:pt>
                <c:pt idx="130">
                  <c:v>2.1016550601448313E-2</c:v>
                </c:pt>
                <c:pt idx="131">
                  <c:v>2.1822735448660254E-2</c:v>
                </c:pt>
                <c:pt idx="132">
                  <c:v>2.1143100914077062E-2</c:v>
                </c:pt>
                <c:pt idx="133">
                  <c:v>2.0354054236462169E-2</c:v>
                </c:pt>
                <c:pt idx="134">
                  <c:v>2.0362279768229637E-2</c:v>
                </c:pt>
                <c:pt idx="135">
                  <c:v>2.0854153898954571E-2</c:v>
                </c:pt>
                <c:pt idx="136">
                  <c:v>2.0930517100758335E-2</c:v>
                </c:pt>
                <c:pt idx="137">
                  <c:v>2.1736252486341128E-2</c:v>
                </c:pt>
                <c:pt idx="138">
                  <c:v>2.0767784446985113E-2</c:v>
                </c:pt>
                <c:pt idx="139">
                  <c:v>2.0478464028033279E-2</c:v>
                </c:pt>
                <c:pt idx="140">
                  <c:v>2.0027749588759556E-2</c:v>
                </c:pt>
                <c:pt idx="141">
                  <c:v>2.0633558069717665E-2</c:v>
                </c:pt>
                <c:pt idx="142">
                  <c:v>2.0834523812319157E-2</c:v>
                </c:pt>
                <c:pt idx="143">
                  <c:v>2.0800216232412471E-2</c:v>
                </c:pt>
                <c:pt idx="144">
                  <c:v>2.0733630736642871E-2</c:v>
                </c:pt>
                <c:pt idx="145">
                  <c:v>1.9644128862889628E-2</c:v>
                </c:pt>
                <c:pt idx="146">
                  <c:v>1.9677668774213491E-2</c:v>
                </c:pt>
                <c:pt idx="147">
                  <c:v>2.012849860382732E-2</c:v>
                </c:pt>
                <c:pt idx="148">
                  <c:v>1.9841527539261793E-2</c:v>
                </c:pt>
                <c:pt idx="149">
                  <c:v>2.0336821924443475E-2</c:v>
                </c:pt>
                <c:pt idx="150">
                  <c:v>2.0246331246555609E-2</c:v>
                </c:pt>
                <c:pt idx="151">
                  <c:v>1.9033469956333874E-2</c:v>
                </c:pt>
                <c:pt idx="152">
                  <c:v>1.9265873313191434E-2</c:v>
                </c:pt>
                <c:pt idx="153">
                  <c:v>1.9242538583746076E-2</c:v>
                </c:pt>
                <c:pt idx="154">
                  <c:v>1.9349376985698451E-2</c:v>
                </c:pt>
                <c:pt idx="155">
                  <c:v>1.9139791409667071E-2</c:v>
                </c:pt>
                <c:pt idx="156">
                  <c:v>1.9206676928200443E-2</c:v>
                </c:pt>
                <c:pt idx="157">
                  <c:v>1.7927227235757882E-2</c:v>
                </c:pt>
                <c:pt idx="158">
                  <c:v>1.7605468886085326E-2</c:v>
                </c:pt>
                <c:pt idx="159">
                  <c:v>1.7761270845529795E-2</c:v>
                </c:pt>
                <c:pt idx="160">
                  <c:v>1.7485927606991025E-2</c:v>
                </c:pt>
                <c:pt idx="161">
                  <c:v>1.7857369097095364E-2</c:v>
                </c:pt>
                <c:pt idx="162">
                  <c:v>1.7877854026306348E-2</c:v>
                </c:pt>
                <c:pt idx="163">
                  <c:v>1.6413721704027443E-2</c:v>
                </c:pt>
                <c:pt idx="164">
                  <c:v>1.6147378397846458E-2</c:v>
                </c:pt>
                <c:pt idx="165">
                  <c:v>1.6721082837483178E-2</c:v>
                </c:pt>
                <c:pt idx="166">
                  <c:v>1.6792243690980084E-2</c:v>
                </c:pt>
                <c:pt idx="167">
                  <c:v>1.713052636105462E-2</c:v>
                </c:pt>
                <c:pt idx="168">
                  <c:v>1.6781560573919642E-2</c:v>
                </c:pt>
                <c:pt idx="169">
                  <c:v>1.576274498555013E-2</c:v>
                </c:pt>
                <c:pt idx="170">
                  <c:v>1.5608299363010033E-2</c:v>
                </c:pt>
                <c:pt idx="171">
                  <c:v>1.5881775501111646E-2</c:v>
                </c:pt>
                <c:pt idx="172">
                  <c:v>1.5636045834686516E-2</c:v>
                </c:pt>
                <c:pt idx="173">
                  <c:v>1.5958461224576091E-2</c:v>
                </c:pt>
                <c:pt idx="174">
                  <c:v>1.5982095666710987E-2</c:v>
                </c:pt>
                <c:pt idx="175">
                  <c:v>1.4434747805815964E-2</c:v>
                </c:pt>
                <c:pt idx="176">
                  <c:v>1.3960918069621213E-2</c:v>
                </c:pt>
                <c:pt idx="177">
                  <c:v>1.4643592695114031E-2</c:v>
                </c:pt>
                <c:pt idx="178">
                  <c:v>1.4310556088495676E-2</c:v>
                </c:pt>
                <c:pt idx="179">
                  <c:v>1.4192579441595788E-2</c:v>
                </c:pt>
                <c:pt idx="180">
                  <c:v>1.4306507969744586E-2</c:v>
                </c:pt>
                <c:pt idx="181">
                  <c:v>1.3176486665440593E-2</c:v>
                </c:pt>
                <c:pt idx="182">
                  <c:v>1.2476575597814767E-2</c:v>
                </c:pt>
                <c:pt idx="183">
                  <c:v>1.2971624442551852E-2</c:v>
                </c:pt>
                <c:pt idx="184">
                  <c:v>1.2738349967052823E-2</c:v>
                </c:pt>
                <c:pt idx="185">
                  <c:v>1.3238824061059858E-2</c:v>
                </c:pt>
                <c:pt idx="186">
                  <c:v>1.2962499110120797E-2</c:v>
                </c:pt>
                <c:pt idx="187">
                  <c:v>1.2304689712718119E-2</c:v>
                </c:pt>
                <c:pt idx="188">
                  <c:v>1.2003609965300118E-2</c:v>
                </c:pt>
                <c:pt idx="189">
                  <c:v>1.169115166404344E-2</c:v>
                </c:pt>
                <c:pt idx="190">
                  <c:v>1.2187322007044008E-2</c:v>
                </c:pt>
                <c:pt idx="191">
                  <c:v>1.1937294803438352E-2</c:v>
                </c:pt>
                <c:pt idx="192">
                  <c:v>1.1838941524095077E-2</c:v>
                </c:pt>
                <c:pt idx="193">
                  <c:v>1.0903098272400779E-2</c:v>
                </c:pt>
                <c:pt idx="194">
                  <c:v>1.0575950921838922E-2</c:v>
                </c:pt>
                <c:pt idx="195">
                  <c:v>1.0339264524936066E-2</c:v>
                </c:pt>
                <c:pt idx="196">
                  <c:v>1.0484514445561957E-2</c:v>
                </c:pt>
                <c:pt idx="197">
                  <c:v>1.0792850564527902E-2</c:v>
                </c:pt>
                <c:pt idx="198">
                  <c:v>1.0743185396610446E-2</c:v>
                </c:pt>
                <c:pt idx="199">
                  <c:v>9.5172201186360834E-3</c:v>
                </c:pt>
                <c:pt idx="200">
                  <c:v>9.4301577279813868E-3</c:v>
                </c:pt>
                <c:pt idx="201">
                  <c:v>9.3899317909440731E-3</c:v>
                </c:pt>
                <c:pt idx="202">
                  <c:v>9.1890604801146414E-3</c:v>
                </c:pt>
                <c:pt idx="203">
                  <c:v>9.2977434247554589E-3</c:v>
                </c:pt>
                <c:pt idx="204">
                  <c:v>9.1378291338264864E-3</c:v>
                </c:pt>
                <c:pt idx="205">
                  <c:v>9.4972163627086922E-3</c:v>
                </c:pt>
                <c:pt idx="206">
                  <c:v>8.9159905033425798E-3</c:v>
                </c:pt>
                <c:pt idx="207">
                  <c:v>8.4769230908133507E-3</c:v>
                </c:pt>
                <c:pt idx="208">
                  <c:v>8.1867592185636169E-3</c:v>
                </c:pt>
                <c:pt idx="209">
                  <c:v>8.5254876585388502E-3</c:v>
                </c:pt>
                <c:pt idx="210">
                  <c:v>8.4123041956358242E-3</c:v>
                </c:pt>
                <c:pt idx="211">
                  <c:v>8.6250692094012975E-3</c:v>
                </c:pt>
                <c:pt idx="212">
                  <c:v>8.5856475053097108E-3</c:v>
                </c:pt>
                <c:pt idx="213">
                  <c:v>8.1386165340225566E-3</c:v>
                </c:pt>
                <c:pt idx="214">
                  <c:v>7.932093213413139E-3</c:v>
                </c:pt>
                <c:pt idx="215">
                  <c:v>7.5736074951645929E-3</c:v>
                </c:pt>
                <c:pt idx="216">
                  <c:v>7.5787704445630889E-3</c:v>
                </c:pt>
                <c:pt idx="217">
                  <c:v>7.8220302531487509E-3</c:v>
                </c:pt>
                <c:pt idx="218">
                  <c:v>7.9706901878035929E-3</c:v>
                </c:pt>
                <c:pt idx="219">
                  <c:v>7.6595257196312083E-3</c:v>
                </c:pt>
                <c:pt idx="220">
                  <c:v>6.5417327509236173E-3</c:v>
                </c:pt>
                <c:pt idx="221">
                  <c:v>6.682242775880233E-3</c:v>
                </c:pt>
                <c:pt idx="222">
                  <c:v>6.7058906543122562E-3</c:v>
                </c:pt>
                <c:pt idx="223">
                  <c:v>6.7439665838838108E-3</c:v>
                </c:pt>
                <c:pt idx="224">
                  <c:v>6.5259666015711638E-3</c:v>
                </c:pt>
                <c:pt idx="225">
                  <c:v>6.7171531144909688E-3</c:v>
                </c:pt>
                <c:pt idx="226">
                  <c:v>6.7022831872820959E-3</c:v>
                </c:pt>
                <c:pt idx="227">
                  <c:v>6.0311028791155113E-3</c:v>
                </c:pt>
                <c:pt idx="228">
                  <c:v>5.9136021857044861E-3</c:v>
                </c:pt>
                <c:pt idx="229">
                  <c:v>6.0963096559857365E-3</c:v>
                </c:pt>
                <c:pt idx="230">
                  <c:v>5.7968115841682396E-3</c:v>
                </c:pt>
                <c:pt idx="231">
                  <c:v>5.9092989265415886E-3</c:v>
                </c:pt>
                <c:pt idx="232">
                  <c:v>5.8669127231958957E-3</c:v>
                </c:pt>
                <c:pt idx="233">
                  <c:v>5.8195804264630042E-3</c:v>
                </c:pt>
                <c:pt idx="234">
                  <c:v>5.5618109978800914E-3</c:v>
                </c:pt>
                <c:pt idx="235">
                  <c:v>5.6813645108125211E-3</c:v>
                </c:pt>
                <c:pt idx="236">
                  <c:v>5.3886913652459742E-3</c:v>
                </c:pt>
                <c:pt idx="237">
                  <c:v>5.7530137239541895E-3</c:v>
                </c:pt>
                <c:pt idx="238">
                  <c:v>5.3070677330169687E-3</c:v>
                </c:pt>
                <c:pt idx="239">
                  <c:v>5.4229766745550754E-3</c:v>
                </c:pt>
                <c:pt idx="240">
                  <c:v>5.6562837378655246E-3</c:v>
                </c:pt>
                <c:pt idx="241">
                  <c:v>5.1037953423046884E-3</c:v>
                </c:pt>
                <c:pt idx="242">
                  <c:v>5.186309802336718E-3</c:v>
                </c:pt>
                <c:pt idx="243">
                  <c:v>4.881966674283175E-3</c:v>
                </c:pt>
                <c:pt idx="244">
                  <c:v>4.8434898787915867E-3</c:v>
                </c:pt>
                <c:pt idx="245">
                  <c:v>4.9493485693639996E-3</c:v>
                </c:pt>
                <c:pt idx="246">
                  <c:v>4.8608989042555418E-3</c:v>
                </c:pt>
                <c:pt idx="247">
                  <c:v>5.1022527491018377E-3</c:v>
                </c:pt>
                <c:pt idx="248">
                  <c:v>4.6390331691450928E-3</c:v>
                </c:pt>
                <c:pt idx="249">
                  <c:v>4.5560548243732228E-3</c:v>
                </c:pt>
                <c:pt idx="250">
                  <c:v>4.5610949293084894E-3</c:v>
                </c:pt>
                <c:pt idx="251">
                  <c:v>4.5817460194579451E-3</c:v>
                </c:pt>
                <c:pt idx="252">
                  <c:v>4.734536544596951E-3</c:v>
                </c:pt>
                <c:pt idx="253">
                  <c:v>4.7946781682207725E-3</c:v>
                </c:pt>
                <c:pt idx="254">
                  <c:v>4.8867900394410939E-3</c:v>
                </c:pt>
                <c:pt idx="255">
                  <c:v>4.2670255892594848E-3</c:v>
                </c:pt>
                <c:pt idx="256">
                  <c:v>4.3183846797930402E-3</c:v>
                </c:pt>
                <c:pt idx="257">
                  <c:v>4.3925763092995829E-3</c:v>
                </c:pt>
                <c:pt idx="258">
                  <c:v>4.2971123769564258E-3</c:v>
                </c:pt>
                <c:pt idx="259">
                  <c:v>4.2461923764589692E-3</c:v>
                </c:pt>
                <c:pt idx="260">
                  <c:v>4.3501530352644049E-3</c:v>
                </c:pt>
                <c:pt idx="261">
                  <c:v>4.509130149852025E-3</c:v>
                </c:pt>
                <c:pt idx="262">
                  <c:v>4.1239108375214304E-3</c:v>
                </c:pt>
                <c:pt idx="263">
                  <c:v>4.0911659752536338E-3</c:v>
                </c:pt>
                <c:pt idx="264">
                  <c:v>4.1464596666242288E-3</c:v>
                </c:pt>
                <c:pt idx="265">
                  <c:v>4.0476625300931973E-3</c:v>
                </c:pt>
                <c:pt idx="266">
                  <c:v>4.0966745217387241E-3</c:v>
                </c:pt>
                <c:pt idx="267">
                  <c:v>4.2471996507244579E-3</c:v>
                </c:pt>
                <c:pt idx="268">
                  <c:v>4.1940635828738235E-3</c:v>
                </c:pt>
                <c:pt idx="269">
                  <c:v>3.99572964231936E-3</c:v>
                </c:pt>
                <c:pt idx="270">
                  <c:v>3.887776821170196E-3</c:v>
                </c:pt>
                <c:pt idx="271">
                  <c:v>3.8405477607501158E-3</c:v>
                </c:pt>
                <c:pt idx="272">
                  <c:v>3.8597540298436262E-3</c:v>
                </c:pt>
                <c:pt idx="273">
                  <c:v>3.800071730548749E-3</c:v>
                </c:pt>
                <c:pt idx="274">
                  <c:v>4.084131759449253E-3</c:v>
                </c:pt>
                <c:pt idx="275">
                  <c:v>4.5413901303154296E-3</c:v>
                </c:pt>
                <c:pt idx="276">
                  <c:v>3.9673217709521149E-3</c:v>
                </c:pt>
                <c:pt idx="277">
                  <c:v>3.8044017693844097E-3</c:v>
                </c:pt>
                <c:pt idx="278">
                  <c:v>3.6833719914338282E-3</c:v>
                </c:pt>
                <c:pt idx="279">
                  <c:v>3.933961487009913E-3</c:v>
                </c:pt>
                <c:pt idx="280">
                  <c:v>3.8218021527995994E-3</c:v>
                </c:pt>
                <c:pt idx="281">
                  <c:v>4.0459352291320324E-3</c:v>
                </c:pt>
                <c:pt idx="282">
                  <c:v>4.0348556882806499E-3</c:v>
                </c:pt>
                <c:pt idx="283">
                  <c:v>3.8651997080504969E-3</c:v>
                </c:pt>
                <c:pt idx="284">
                  <c:v>3.9597802501711655E-3</c:v>
                </c:pt>
                <c:pt idx="285">
                  <c:v>4.15961196903994E-3</c:v>
                </c:pt>
                <c:pt idx="286">
                  <c:v>3.9842553565979056E-3</c:v>
                </c:pt>
                <c:pt idx="287">
                  <c:v>3.8063048255461067E-3</c:v>
                </c:pt>
                <c:pt idx="288">
                  <c:v>4.5499802736407571E-3</c:v>
                </c:pt>
                <c:pt idx="289">
                  <c:v>3.8102228491599366E-3</c:v>
                </c:pt>
                <c:pt idx="290">
                  <c:v>3.6877495705193416E-3</c:v>
                </c:pt>
                <c:pt idx="291">
                  <c:v>3.5489221026471316E-3</c:v>
                </c:pt>
                <c:pt idx="292">
                  <c:v>3.8271599519105691E-3</c:v>
                </c:pt>
                <c:pt idx="293">
                  <c:v>3.9262846241873289E-3</c:v>
                </c:pt>
                <c:pt idx="294">
                  <c:v>4.5387068404269615E-3</c:v>
                </c:pt>
                <c:pt idx="295">
                  <c:v>4.3637961661123492E-3</c:v>
                </c:pt>
                <c:pt idx="296">
                  <c:v>4.1493585838182391E-3</c:v>
                </c:pt>
                <c:pt idx="297">
                  <c:v>3.8390251459127335E-3</c:v>
                </c:pt>
                <c:pt idx="298">
                  <c:v>4.2919546003844927E-3</c:v>
                </c:pt>
                <c:pt idx="299">
                  <c:v>4.2700597345736143E-3</c:v>
                </c:pt>
                <c:pt idx="300">
                  <c:v>4.2640805936979987E-3</c:v>
                </c:pt>
                <c:pt idx="301">
                  <c:v>5.2785635604718365E-3</c:v>
                </c:pt>
                <c:pt idx="302">
                  <c:v>4.0805515181304769E-3</c:v>
                </c:pt>
                <c:pt idx="303">
                  <c:v>4.7227758490595217E-3</c:v>
                </c:pt>
                <c:pt idx="304">
                  <c:v>4.277648528794217E-3</c:v>
                </c:pt>
                <c:pt idx="305">
                  <c:v>4.3163160891452551E-3</c:v>
                </c:pt>
                <c:pt idx="306">
                  <c:v>3.9644455170605494E-3</c:v>
                </c:pt>
                <c:pt idx="307">
                  <c:v>4.9422972813048024E-3</c:v>
                </c:pt>
                <c:pt idx="308">
                  <c:v>3.8975747543971342E-3</c:v>
                </c:pt>
                <c:pt idx="309">
                  <c:v>4.5086139238342928E-3</c:v>
                </c:pt>
                <c:pt idx="310">
                  <c:v>5.1151479889700634E-3</c:v>
                </c:pt>
                <c:pt idx="311">
                  <c:v>4.0136277707041191E-3</c:v>
                </c:pt>
                <c:pt idx="312">
                  <c:v>4.1175104770275507E-3</c:v>
                </c:pt>
                <c:pt idx="313">
                  <c:v>4.3717956222884234E-3</c:v>
                </c:pt>
                <c:pt idx="314">
                  <c:v>4.6717742404251174E-3</c:v>
                </c:pt>
                <c:pt idx="315">
                  <c:v>5.6228201778584872E-3</c:v>
                </c:pt>
                <c:pt idx="316">
                  <c:v>5.8686495501547378E-3</c:v>
                </c:pt>
                <c:pt idx="317">
                  <c:v>5.5479212541954094E-3</c:v>
                </c:pt>
                <c:pt idx="318">
                  <c:v>4.9607574461274567E-3</c:v>
                </c:pt>
                <c:pt idx="319">
                  <c:v>4.5957410307971734E-3</c:v>
                </c:pt>
                <c:pt idx="320">
                  <c:v>5.1202300324423317E-3</c:v>
                </c:pt>
                <c:pt idx="321">
                  <c:v>5.5333166979737551E-3</c:v>
                </c:pt>
                <c:pt idx="322">
                  <c:v>6.6172004239631928E-3</c:v>
                </c:pt>
                <c:pt idx="323">
                  <c:v>7.5627550950374397E-3</c:v>
                </c:pt>
                <c:pt idx="324">
                  <c:v>6.3002476513178696E-3</c:v>
                </c:pt>
                <c:pt idx="325">
                  <c:v>5.7354933454849032E-3</c:v>
                </c:pt>
                <c:pt idx="326">
                  <c:v>7.1547077532409962E-3</c:v>
                </c:pt>
                <c:pt idx="327">
                  <c:v>6.1664293505845442E-3</c:v>
                </c:pt>
                <c:pt idx="328">
                  <c:v>7.9585404620237162E-3</c:v>
                </c:pt>
                <c:pt idx="329">
                  <c:v>8.3261489193524468E-3</c:v>
                </c:pt>
                <c:pt idx="330">
                  <c:v>7.3218891052608372E-3</c:v>
                </c:pt>
                <c:pt idx="331">
                  <c:v>8.2624783234982631E-3</c:v>
                </c:pt>
                <c:pt idx="332">
                  <c:v>6.8732501356638153E-3</c:v>
                </c:pt>
                <c:pt idx="333">
                  <c:v>6.8963471999610899E-3</c:v>
                </c:pt>
                <c:pt idx="334">
                  <c:v>5.9573622421865945E-3</c:v>
                </c:pt>
                <c:pt idx="335">
                  <c:v>5.2607436177497108E-3</c:v>
                </c:pt>
                <c:pt idx="336">
                  <c:v>8.5720978934341902E-3</c:v>
                </c:pt>
                <c:pt idx="337">
                  <c:v>8.564640907185778E-3</c:v>
                </c:pt>
                <c:pt idx="338">
                  <c:v>1.1401503477726586E-2</c:v>
                </c:pt>
                <c:pt idx="339">
                  <c:v>6.6388181493799133E-3</c:v>
                </c:pt>
                <c:pt idx="340">
                  <c:v>7.3324245378194857E-3</c:v>
                </c:pt>
                <c:pt idx="341">
                  <c:v>8.3976796448477775E-3</c:v>
                </c:pt>
                <c:pt idx="342">
                  <c:v>1.0059053002884944E-2</c:v>
                </c:pt>
                <c:pt idx="343">
                  <c:v>7.988460827674293E-3</c:v>
                </c:pt>
                <c:pt idx="344">
                  <c:v>1.0531358364397021E-2</c:v>
                </c:pt>
                <c:pt idx="345">
                  <c:v>8.591875195736759E-3</c:v>
                </c:pt>
                <c:pt idx="346">
                  <c:v>9.736780425040158E-3</c:v>
                </c:pt>
                <c:pt idx="347">
                  <c:v>7.8188792314821502E-3</c:v>
                </c:pt>
                <c:pt idx="348">
                  <c:v>9.6673191034655805E-3</c:v>
                </c:pt>
                <c:pt idx="349">
                  <c:v>9.917217732509415E-3</c:v>
                </c:pt>
                <c:pt idx="350">
                  <c:v>1.0755030032574761E-2</c:v>
                </c:pt>
                <c:pt idx="351">
                  <c:v>1.0996948098061158E-2</c:v>
                </c:pt>
                <c:pt idx="352">
                  <c:v>1.1456817300086816E-2</c:v>
                </c:pt>
                <c:pt idx="353">
                  <c:v>7.3194310369353085E-3</c:v>
                </c:pt>
                <c:pt idx="354">
                  <c:v>9.9137816478935947E-3</c:v>
                </c:pt>
                <c:pt idx="355">
                  <c:v>9.4398919546555254E-3</c:v>
                </c:pt>
                <c:pt idx="356">
                  <c:v>1.1990239153569468E-2</c:v>
                </c:pt>
                <c:pt idx="357">
                  <c:v>1.1064923245747479E-2</c:v>
                </c:pt>
                <c:pt idx="358">
                  <c:v>1.8137103108845469E-2</c:v>
                </c:pt>
                <c:pt idx="359">
                  <c:v>1.4248556380581609E-2</c:v>
                </c:pt>
                <c:pt idx="360">
                  <c:v>8.9649952308444494E-3</c:v>
                </c:pt>
                <c:pt idx="361">
                  <c:v>1.3037870455503184E-2</c:v>
                </c:pt>
                <c:pt idx="362">
                  <c:v>1.2732152308092968E-2</c:v>
                </c:pt>
                <c:pt idx="363">
                  <c:v>1.3833622535221118E-2</c:v>
                </c:pt>
                <c:pt idx="364">
                  <c:v>1.4669097969268564E-2</c:v>
                </c:pt>
                <c:pt idx="365">
                  <c:v>2.2206354751760068E-2</c:v>
                </c:pt>
                <c:pt idx="366">
                  <c:v>1.6059989114597325E-2</c:v>
                </c:pt>
                <c:pt idx="367">
                  <c:v>1.1995279482360019E-2</c:v>
                </c:pt>
                <c:pt idx="368">
                  <c:v>1.8485133795671467E-2</c:v>
                </c:pt>
                <c:pt idx="369">
                  <c:v>1.8386301136982478E-2</c:v>
                </c:pt>
                <c:pt idx="370">
                  <c:v>1.5767981288379598E-2</c:v>
                </c:pt>
                <c:pt idx="371">
                  <c:v>2.5430185816944392E-2</c:v>
                </c:pt>
                <c:pt idx="372">
                  <c:v>2.5091572228724837E-2</c:v>
                </c:pt>
                <c:pt idx="373">
                  <c:v>3.261077112370632E-2</c:v>
                </c:pt>
                <c:pt idx="374">
                  <c:v>1.905637225252509E-2</c:v>
                </c:pt>
                <c:pt idx="375">
                  <c:v>2.0842289366488458E-2</c:v>
                </c:pt>
                <c:pt idx="376">
                  <c:v>2.4193353108511544E-2</c:v>
                </c:pt>
                <c:pt idx="377">
                  <c:v>3.1997389007574484E-2</c:v>
                </c:pt>
                <c:pt idx="378">
                  <c:v>2.7236981217560612E-2</c:v>
                </c:pt>
                <c:pt idx="379">
                  <c:v>2.8830775558047632E-2</c:v>
                </c:pt>
                <c:pt idx="380">
                  <c:v>3.5524625663698538E-2</c:v>
                </c:pt>
                <c:pt idx="381">
                  <c:v>2.5837259219418252E-2</c:v>
                </c:pt>
                <c:pt idx="382">
                  <c:v>2.5607499552628202E-2</c:v>
                </c:pt>
                <c:pt idx="383">
                  <c:v>5.1686764848093286E-2</c:v>
                </c:pt>
                <c:pt idx="384">
                  <c:v>3.8166600676399605E-2</c:v>
                </c:pt>
                <c:pt idx="385">
                  <c:v>4.6408095174880939E-2</c:v>
                </c:pt>
                <c:pt idx="386">
                  <c:v>4.5258948873126224E-2</c:v>
                </c:pt>
                <c:pt idx="387">
                  <c:v>5.6986721524724081E-2</c:v>
                </c:pt>
                <c:pt idx="388">
                  <c:v>2.5187492404516874E-2</c:v>
                </c:pt>
                <c:pt idx="389">
                  <c:v>2.8531169798548427E-2</c:v>
                </c:pt>
                <c:pt idx="390">
                  <c:v>2.304089670243404E-2</c:v>
                </c:pt>
                <c:pt idx="391">
                  <c:v>3.3544257430885759E-2</c:v>
                </c:pt>
                <c:pt idx="392">
                  <c:v>5.4756596656447901E-2</c:v>
                </c:pt>
                <c:pt idx="393">
                  <c:v>4.1328536199522453E-2</c:v>
                </c:pt>
                <c:pt idx="394">
                  <c:v>4.5128965037865926E-2</c:v>
                </c:pt>
                <c:pt idx="395">
                  <c:v>2.5856100276517382E-2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03F-4496-8DB5-D61EC6CB867E}"/>
            </c:ext>
          </c:extLst>
        </c:ser>
        <c:ser>
          <c:idx val="3"/>
          <c:order val="3"/>
          <c:tx>
            <c:v>Rise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0.75000000000000011"/>
            <c:backward val="1"/>
            <c:dispRSqr val="0"/>
            <c:dispEq val="0"/>
          </c:trendline>
          <c:xVal>
            <c:numRef>
              <c:f>HPTG1!$AD$3:$AD$4</c:f>
              <c:numCache>
                <c:formatCode>General</c:formatCode>
                <c:ptCount val="2"/>
                <c:pt idx="0">
                  <c:v>-1.9243369102478001</c:v>
                </c:pt>
                <c:pt idx="1">
                  <c:v>-1.0924892425537001</c:v>
                </c:pt>
              </c:numCache>
            </c:numRef>
          </c:xVal>
          <c:yVal>
            <c:numRef>
              <c:f>HPTG1!$AE$3:$AE$4</c:f>
              <c:numCache>
                <c:formatCode>General</c:formatCode>
                <c:ptCount val="2"/>
                <c:pt idx="0">
                  <c:v>4.3020400837223884E-3</c:v>
                </c:pt>
                <c:pt idx="1">
                  <c:v>7.0363257492026925E-3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03F-4496-8DB5-D61EC6CB867E}"/>
            </c:ext>
          </c:extLst>
        </c:ser>
        <c:ser>
          <c:idx val="4"/>
          <c:order val="4"/>
          <c:tx>
            <c:v>Fall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0.5"/>
            <c:backward val="1"/>
            <c:dispRSqr val="0"/>
            <c:dispEq val="0"/>
          </c:trendline>
          <c:xVal>
            <c:numRef>
              <c:f>HPTG1!$AD$7:$AD$8</c:f>
              <c:numCache>
                <c:formatCode>General</c:formatCode>
                <c:ptCount val="2"/>
                <c:pt idx="0">
                  <c:v>0.82697272300720004</c:v>
                </c:pt>
                <c:pt idx="1">
                  <c:v>1.9921191930771001</c:v>
                </c:pt>
              </c:numCache>
            </c:numRef>
          </c:xVal>
          <c:yVal>
            <c:numRef>
              <c:f>HPTG1!$AE$7:$AE$8</c:f>
              <c:numCache>
                <c:formatCode>General</c:formatCode>
                <c:ptCount val="2"/>
                <c:pt idx="0">
                  <c:v>5.860896E-3</c:v>
                </c:pt>
                <c:pt idx="1">
                  <c:v>2.0819623073875431E-3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03F-4496-8DB5-D61EC6CB867E}"/>
            </c:ext>
          </c:extLst>
        </c:ser>
        <c:ser>
          <c:idx val="5"/>
          <c:order val="5"/>
          <c:tx>
            <c:v>Flattop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2700" cap="rnd">
                <a:solidFill>
                  <a:srgbClr val="00B0F0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xVal>
            <c:numRef>
              <c:f>HPTG1!$AD$5:$AD$6</c:f>
              <c:numCache>
                <c:formatCode>General</c:formatCode>
                <c:ptCount val="2"/>
                <c:pt idx="0">
                  <c:v>-2.8067857027049999E-2</c:v>
                </c:pt>
                <c:pt idx="1">
                  <c:v>-0.70520353317260998</c:v>
                </c:pt>
              </c:numCache>
            </c:numRef>
          </c:xVal>
          <c:yVal>
            <c:numRef>
              <c:f>HPTG1!$AE$5:$AE$6</c:f>
              <c:numCache>
                <c:formatCode>General</c:formatCode>
                <c:ptCount val="2"/>
                <c:pt idx="0">
                  <c:v>8.3486929717274967E-3</c:v>
                </c:pt>
                <c:pt idx="1">
                  <c:v>8.281044793079291E-3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03F-4496-8DB5-D61EC6CB867E}"/>
            </c:ext>
          </c:extLst>
        </c:ser>
        <c:ser>
          <c:idx val="8"/>
          <c:order val="6"/>
          <c:tx>
            <c:v>Nominal</c:v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3042103875373054E-3"/>
                  <c:y val="-6.94855053952674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HPTG1 = </a:t>
                    </a:r>
                    <a:fld id="{ADFE9445-DC18-4B01-9630-E4B8B8A2E4EB}" type="XVALUE">
                      <a:rPr lang="en-US"/>
                      <a:pPr/>
                      <a:t>[X 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03F-4496-8DB5-D61EC6CB86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HPTG1!$AE$20</c:f>
              <c:numCache>
                <c:formatCode>General</c:formatCode>
                <c:ptCount val="1"/>
                <c:pt idx="0">
                  <c:v>0.45701399999999998</c:v>
                </c:pt>
              </c:numCache>
            </c:numRef>
          </c:xVal>
          <c:yVal>
            <c:numRef>
              <c:f>HPTG1!$AF$20</c:f>
              <c:numCache>
                <c:formatCode>General</c:formatCode>
                <c:ptCount val="1"/>
                <c:pt idx="0">
                  <c:v>8.3999999999999995E-3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03F-4496-8DB5-D61EC6CB867E}"/>
            </c:ext>
          </c:extLst>
        </c:ser>
        <c:ser>
          <c:idx val="7"/>
          <c:order val="7"/>
          <c:tx>
            <c:v>Tolerance</c:v>
          </c:tx>
          <c:spPr>
            <a:ln w="25400" cap="rnd">
              <a:noFill/>
              <a:round/>
            </a:ln>
            <a:effectLst/>
          </c:spPr>
          <c:marker>
            <c:symbol val="x"/>
            <c:size val="2"/>
            <c:spPr>
              <a:noFill/>
              <a:ln w="9525">
                <a:noFill/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44450" cap="flat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c:spPr>
            <c:trendlineType val="linear"/>
            <c:dispRSqr val="0"/>
            <c:dispEq val="0"/>
          </c:trendline>
          <c:xVal>
            <c:numRef>
              <c:f>HPTG1!$AE$22:$AE$23</c:f>
              <c:numCache>
                <c:formatCode>General</c:formatCode>
                <c:ptCount val="2"/>
                <c:pt idx="0">
                  <c:v>-3.8784000000000041E-2</c:v>
                </c:pt>
                <c:pt idx="1">
                  <c:v>0.95281199999999999</c:v>
                </c:pt>
              </c:numCache>
            </c:numRef>
          </c:xVal>
          <c:yVal>
            <c:numRef>
              <c:f>HPTG1!$AF$22:$AF$23</c:f>
              <c:numCache>
                <c:formatCode>General</c:formatCode>
                <c:ptCount val="2"/>
                <c:pt idx="0">
                  <c:v>8.3999999999999995E-3</c:v>
                </c:pt>
                <c:pt idx="1">
                  <c:v>8.3999999999999995E-3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403F-4496-8DB5-D61EC6CB867E}"/>
            </c:ext>
          </c:extLst>
        </c:ser>
        <c:ser>
          <c:idx val="6"/>
          <c:order val="8"/>
          <c:tx>
            <c:v>Center</c:v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22454490640574593"/>
                  <c:y val="-4.31289343832694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HPTG1</a:t>
                    </a:r>
                    <a:r>
                      <a:rPr lang="en-US" baseline="0"/>
                      <a:t> = </a:t>
                    </a:r>
                    <a:fld id="{754E8B50-BC3E-499C-A4D4-FE2C037E5BCE}" type="XVALUE">
                      <a:rPr lang="en-US"/>
                      <a:pPr/>
                      <a:t>[X 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03F-4496-8DB5-D61EC6CB86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HPTG1!$AD$17</c:f>
              <c:numCache>
                <c:formatCode>General</c:formatCode>
                <c:ptCount val="1"/>
                <c:pt idx="0">
                  <c:v>-0.3112239235111588</c:v>
                </c:pt>
              </c:numCache>
            </c:numRef>
          </c:xVal>
          <c:yVal>
            <c:numRef>
              <c:f>HPTG1!$AE$17</c:f>
              <c:numCache>
                <c:formatCode>General</c:formatCode>
                <c:ptCount val="1"/>
                <c:pt idx="0">
                  <c:v>8.3999999999999995E-3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403F-4496-8DB5-D61EC6CB867E}"/>
            </c:ext>
          </c:extLst>
        </c:ser>
        <c:ser>
          <c:idx val="9"/>
          <c:order val="9"/>
          <c:tx>
            <c:v>Nominal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403F-4496-8DB5-D61EC6CB867E}"/>
            </c:ext>
          </c:extLst>
        </c:ser>
        <c:ser>
          <c:idx val="12"/>
          <c:order val="10"/>
          <c:tx>
            <c:v>Tolerance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403F-4496-8DB5-D61EC6CB867E}"/>
            </c:ext>
          </c:extLst>
        </c:ser>
        <c:ser>
          <c:idx val="10"/>
          <c:order val="11"/>
          <c:tx>
            <c:v>Center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403F-4496-8DB5-D61EC6CB867E}"/>
            </c:ext>
          </c:extLst>
        </c:ser>
        <c:ser>
          <c:idx val="11"/>
          <c:order val="12"/>
          <c:tx>
            <c:v>Linear Fits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HPTG1!$AH$5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HPTG1!$AI$5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403F-4496-8DB5-D61EC6CB8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925088"/>
        <c:axId val="1559925416"/>
      </c:scatterChart>
      <c:valAx>
        <c:axId val="1559925088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Horizontal Position HPTG1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925416"/>
        <c:crosses val="autoZero"/>
        <c:crossBetween val="midCat"/>
      </c:valAx>
      <c:valAx>
        <c:axId val="1559925416"/>
        <c:scaling>
          <c:orientation val="minMax"/>
          <c:max val="3.0000000000000006E-2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Losses</a:t>
                </a:r>
                <a:r>
                  <a:rPr lang="en-US" baseline="0"/>
                  <a:t> Normalized to TR875L (R/sec / p/pulse)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4957264957264958E-2"/>
              <c:y val="0.208552020011669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1559925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Beam Distribution Over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MW875 Center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Center!$C$2:$C$1615</c:f>
              <c:numCache>
                <c:formatCode>0.000</c:formatCode>
                <c:ptCount val="1614"/>
                <c:pt idx="0">
                  <c:v>2.6708369998931887</c:v>
                </c:pt>
                <c:pt idx="1">
                  <c:v>2.6709030001163483</c:v>
                </c:pt>
                <c:pt idx="2">
                  <c:v>2.6718359999656678</c:v>
                </c:pt>
                <c:pt idx="3">
                  <c:v>2.6719030001163482</c:v>
                </c:pt>
                <c:pt idx="4">
                  <c:v>2.6719690001010896</c:v>
                </c:pt>
                <c:pt idx="5">
                  <c:v>2.6720360000133514</c:v>
                </c:pt>
                <c:pt idx="6">
                  <c:v>2.6721029999256136</c:v>
                </c:pt>
                <c:pt idx="7">
                  <c:v>2.6721689999103546</c:v>
                </c:pt>
                <c:pt idx="8">
                  <c:v>2.672236000061035</c:v>
                </c:pt>
                <c:pt idx="9">
                  <c:v>2.6731689999103545</c:v>
                </c:pt>
                <c:pt idx="10">
                  <c:v>2.6732349998950959</c:v>
                </c:pt>
                <c:pt idx="11">
                  <c:v>2.6733020000457763</c:v>
                </c:pt>
                <c:pt idx="12">
                  <c:v>2.6733689999580381</c:v>
                </c:pt>
                <c:pt idx="13">
                  <c:v>2.6734349999427796</c:v>
                </c:pt>
                <c:pt idx="14">
                  <c:v>2.67350200009346</c:v>
                </c:pt>
                <c:pt idx="15">
                  <c:v>2.6735690000057222</c:v>
                </c:pt>
                <c:pt idx="16">
                  <c:v>2.6745020000934603</c:v>
                </c:pt>
                <c:pt idx="17">
                  <c:v>2.6746349999904631</c:v>
                </c:pt>
                <c:pt idx="18">
                  <c:v>2.6747009999752045</c:v>
                </c:pt>
                <c:pt idx="19">
                  <c:v>2.6748350000381471</c:v>
                </c:pt>
                <c:pt idx="20">
                  <c:v>2.6749010000228881</c:v>
                </c:pt>
                <c:pt idx="21">
                  <c:v>2.6758340001106262</c:v>
                </c:pt>
                <c:pt idx="22">
                  <c:v>2.675901000022888</c:v>
                </c:pt>
                <c:pt idx="23">
                  <c:v>2.6760339999198912</c:v>
                </c:pt>
                <c:pt idx="24">
                  <c:v>2.6761010000705721</c:v>
                </c:pt>
                <c:pt idx="25">
                  <c:v>2.676167000055313</c:v>
                </c:pt>
                <c:pt idx="26">
                  <c:v>2.6762339999675753</c:v>
                </c:pt>
                <c:pt idx="27">
                  <c:v>2.6771670000553129</c:v>
                </c:pt>
                <c:pt idx="28">
                  <c:v>2.6772339999675752</c:v>
                </c:pt>
                <c:pt idx="29">
                  <c:v>2.6772999999523162</c:v>
                </c:pt>
                <c:pt idx="30">
                  <c:v>2.677367000102997</c:v>
                </c:pt>
                <c:pt idx="31">
                  <c:v>2.677433000087738</c:v>
                </c:pt>
                <c:pt idx="32">
                  <c:v>2.6775000000000002</c:v>
                </c:pt>
                <c:pt idx="33">
                  <c:v>2.677566999912262</c:v>
                </c:pt>
                <c:pt idx="34">
                  <c:v>2.6785000000000001</c:v>
                </c:pt>
                <c:pt idx="35">
                  <c:v>2.6785659999847411</c:v>
                </c:pt>
                <c:pt idx="36">
                  <c:v>2.6786329998970033</c:v>
                </c:pt>
                <c:pt idx="37">
                  <c:v>2.6787000000476837</c:v>
                </c:pt>
                <c:pt idx="38">
                  <c:v>2.6787660000324247</c:v>
                </c:pt>
                <c:pt idx="39">
                  <c:v>2.6788329999446869</c:v>
                </c:pt>
                <c:pt idx="40">
                  <c:v>2.6789000000953673</c:v>
                </c:pt>
                <c:pt idx="41">
                  <c:v>2.679832000017166</c:v>
                </c:pt>
                <c:pt idx="42">
                  <c:v>2.6798989999294283</c:v>
                </c:pt>
                <c:pt idx="43">
                  <c:v>2.6799660000801087</c:v>
                </c:pt>
                <c:pt idx="44">
                  <c:v>2.6800320000648497</c:v>
                </c:pt>
                <c:pt idx="45">
                  <c:v>2.6800989999771119</c:v>
                </c:pt>
                <c:pt idx="46">
                  <c:v>2.6801659998893737</c:v>
                </c:pt>
                <c:pt idx="47">
                  <c:v>2.6802160000801085</c:v>
                </c:pt>
                <c:pt idx="48">
                  <c:v>2.6811640000343324</c:v>
                </c:pt>
                <c:pt idx="49">
                  <c:v>2.6812320001125336</c:v>
                </c:pt>
                <c:pt idx="50">
                  <c:v>2.6812980000972746</c:v>
                </c:pt>
                <c:pt idx="51">
                  <c:v>2.6813650000095368</c:v>
                </c:pt>
                <c:pt idx="52">
                  <c:v>2.6814319999217986</c:v>
                </c:pt>
                <c:pt idx="53">
                  <c:v>2.68149799990654</c:v>
                </c:pt>
                <c:pt idx="54">
                  <c:v>2.6815650000572204</c:v>
                </c:pt>
                <c:pt idx="55">
                  <c:v>2.6824979999065399</c:v>
                </c:pt>
                <c:pt idx="56">
                  <c:v>2.6825650000572203</c:v>
                </c:pt>
                <c:pt idx="57">
                  <c:v>2.6826310000419618</c:v>
                </c:pt>
                <c:pt idx="58">
                  <c:v>2.6826979999542235</c:v>
                </c:pt>
                <c:pt idx="59">
                  <c:v>2.6827650001049044</c:v>
                </c:pt>
                <c:pt idx="60">
                  <c:v>2.6828310000896454</c:v>
                </c:pt>
                <c:pt idx="61">
                  <c:v>2.6828980000019071</c:v>
                </c:pt>
                <c:pt idx="62">
                  <c:v>2.6838310000896453</c:v>
                </c:pt>
                <c:pt idx="63">
                  <c:v>2.6838970000743867</c:v>
                </c:pt>
                <c:pt idx="64">
                  <c:v>2.6839639999866485</c:v>
                </c:pt>
                <c:pt idx="65">
                  <c:v>2.6840309998989107</c:v>
                </c:pt>
                <c:pt idx="66">
                  <c:v>2.6840969998836517</c:v>
                </c:pt>
                <c:pt idx="67">
                  <c:v>2.6841640000343321</c:v>
                </c:pt>
                <c:pt idx="68">
                  <c:v>2.6842309999465943</c:v>
                </c:pt>
                <c:pt idx="69">
                  <c:v>2.6851640000343324</c:v>
                </c:pt>
                <c:pt idx="70">
                  <c:v>2.6852300000190734</c:v>
                </c:pt>
                <c:pt idx="71">
                  <c:v>2.6852969999313356</c:v>
                </c:pt>
                <c:pt idx="72">
                  <c:v>2.6853629999160766</c:v>
                </c:pt>
                <c:pt idx="73">
                  <c:v>2.685430000066757</c:v>
                </c:pt>
                <c:pt idx="74">
                  <c:v>2.6854969999790193</c:v>
                </c:pt>
                <c:pt idx="75">
                  <c:v>2.6855629999637602</c:v>
                </c:pt>
                <c:pt idx="76">
                  <c:v>2.6864960000514984</c:v>
                </c:pt>
                <c:pt idx="77">
                  <c:v>2.6865629999637606</c:v>
                </c:pt>
                <c:pt idx="78">
                  <c:v>2.686630000114441</c:v>
                </c:pt>
                <c:pt idx="79">
                  <c:v>2.686696000099182</c:v>
                </c:pt>
                <c:pt idx="80">
                  <c:v>2.6867630000114442</c:v>
                </c:pt>
                <c:pt idx="81">
                  <c:v>2.686829999923706</c:v>
                </c:pt>
                <c:pt idx="82">
                  <c:v>2.6868959999084474</c:v>
                </c:pt>
                <c:pt idx="83">
                  <c:v>2.6878289999961855</c:v>
                </c:pt>
                <c:pt idx="84">
                  <c:v>2.6878959999084473</c:v>
                </c:pt>
                <c:pt idx="85">
                  <c:v>2.6879619998931883</c:v>
                </c:pt>
                <c:pt idx="86">
                  <c:v>2.6880290000438691</c:v>
                </c:pt>
                <c:pt idx="87">
                  <c:v>2.6880959999561309</c:v>
                </c:pt>
                <c:pt idx="88">
                  <c:v>2.6881619999408723</c:v>
                </c:pt>
                <c:pt idx="89">
                  <c:v>2.6882290000915527</c:v>
                </c:pt>
                <c:pt idx="90">
                  <c:v>2.6891619999408722</c:v>
                </c:pt>
                <c:pt idx="91">
                  <c:v>2.6892290000915526</c:v>
                </c:pt>
                <c:pt idx="92">
                  <c:v>2.6892950000762941</c:v>
                </c:pt>
                <c:pt idx="93">
                  <c:v>2.6893619999885559</c:v>
                </c:pt>
                <c:pt idx="94">
                  <c:v>2.6894289999008181</c:v>
                </c:pt>
                <c:pt idx="95">
                  <c:v>2.6894949998855591</c:v>
                </c:pt>
                <c:pt idx="96">
                  <c:v>2.6895620000362395</c:v>
                </c:pt>
                <c:pt idx="97">
                  <c:v>2.690494999885559</c:v>
                </c:pt>
                <c:pt idx="98">
                  <c:v>2.690561000108719</c:v>
                </c:pt>
                <c:pt idx="99">
                  <c:v>2.6906280000209808</c:v>
                </c:pt>
                <c:pt idx="100">
                  <c:v>2.690694999933243</c:v>
                </c:pt>
                <c:pt idx="101">
                  <c:v>2.690760999917984</c:v>
                </c:pt>
                <c:pt idx="102">
                  <c:v>2.6908280000686644</c:v>
                </c:pt>
                <c:pt idx="103">
                  <c:v>2.6908949999809266</c:v>
                </c:pt>
                <c:pt idx="104">
                  <c:v>2.6918280000686647</c:v>
                </c:pt>
                <c:pt idx="105">
                  <c:v>2.6918940000534057</c:v>
                </c:pt>
                <c:pt idx="106">
                  <c:v>2.6919609999656675</c:v>
                </c:pt>
                <c:pt idx="107">
                  <c:v>2.6920280001163484</c:v>
                </c:pt>
                <c:pt idx="108">
                  <c:v>2.6920940001010893</c:v>
                </c:pt>
                <c:pt idx="109">
                  <c:v>2.6921610000133516</c:v>
                </c:pt>
                <c:pt idx="110">
                  <c:v>2.6922269999980926</c:v>
                </c:pt>
                <c:pt idx="111">
                  <c:v>2.6931600000858307</c:v>
                </c:pt>
                <c:pt idx="112">
                  <c:v>2.6932269999980925</c:v>
                </c:pt>
                <c:pt idx="113">
                  <c:v>2.6932939999103547</c:v>
                </c:pt>
                <c:pt idx="114">
                  <c:v>2.6934270000457765</c:v>
                </c:pt>
                <c:pt idx="115">
                  <c:v>2.6934939999580383</c:v>
                </c:pt>
                <c:pt idx="116">
                  <c:v>2.6944930000305174</c:v>
                </c:pt>
                <c:pt idx="117">
                  <c:v>2.69462700009346</c:v>
                </c:pt>
                <c:pt idx="118">
                  <c:v>2.6946930000782015</c:v>
                </c:pt>
                <c:pt idx="119">
                  <c:v>2.6948259999752047</c:v>
                </c:pt>
                <c:pt idx="120">
                  <c:v>2.6948929998874664</c:v>
                </c:pt>
                <c:pt idx="121">
                  <c:v>2.6959590001106264</c:v>
                </c:pt>
                <c:pt idx="122">
                  <c:v>2.6960260000228882</c:v>
                </c:pt>
                <c:pt idx="123">
                  <c:v>2.6960929999351499</c:v>
                </c:pt>
                <c:pt idx="124">
                  <c:v>2.6961589999198914</c:v>
                </c:pt>
                <c:pt idx="125">
                  <c:v>2.6962260000705718</c:v>
                </c:pt>
                <c:pt idx="126">
                  <c:v>2.696292999982834</c:v>
                </c:pt>
                <c:pt idx="127">
                  <c:v>2.6971589999198913</c:v>
                </c:pt>
                <c:pt idx="128">
                  <c:v>2.6972260000705721</c:v>
                </c:pt>
                <c:pt idx="129">
                  <c:v>2.6972920000553131</c:v>
                </c:pt>
                <c:pt idx="130">
                  <c:v>2.6973589999675749</c:v>
                </c:pt>
                <c:pt idx="131">
                  <c:v>2.6974249999523163</c:v>
                </c:pt>
                <c:pt idx="132">
                  <c:v>2.6974920001029967</c:v>
                </c:pt>
                <c:pt idx="133">
                  <c:v>2.6975590000152589</c:v>
                </c:pt>
                <c:pt idx="134">
                  <c:v>2.6984920001029966</c:v>
                </c:pt>
                <c:pt idx="135">
                  <c:v>2.6985580000877381</c:v>
                </c:pt>
                <c:pt idx="136">
                  <c:v>2.6986249999999998</c:v>
                </c:pt>
                <c:pt idx="137">
                  <c:v>2.6986919999122621</c:v>
                </c:pt>
                <c:pt idx="138">
                  <c:v>2.698757999897003</c:v>
                </c:pt>
                <c:pt idx="139">
                  <c:v>2.6988250000476839</c:v>
                </c:pt>
                <c:pt idx="140">
                  <c:v>2.6988919999599457</c:v>
                </c:pt>
                <c:pt idx="141">
                  <c:v>2.6998250000476838</c:v>
                </c:pt>
                <c:pt idx="142">
                  <c:v>2.6998910000324248</c:v>
                </c:pt>
                <c:pt idx="143">
                  <c:v>2.699957999944687</c:v>
                </c:pt>
                <c:pt idx="144">
                  <c:v>2.700023999929428</c:v>
                </c:pt>
                <c:pt idx="145">
                  <c:v>2.7000910000801088</c:v>
                </c:pt>
                <c:pt idx="146">
                  <c:v>2.7001579999923706</c:v>
                </c:pt>
                <c:pt idx="147">
                  <c:v>2.7002239999771116</c:v>
                </c:pt>
                <c:pt idx="148">
                  <c:v>2.7011570000648497</c:v>
                </c:pt>
                <c:pt idx="149">
                  <c:v>2.7012239999771119</c:v>
                </c:pt>
                <c:pt idx="150">
                  <c:v>2.7013570001125338</c:v>
                </c:pt>
                <c:pt idx="151">
                  <c:v>2.7014240000247955</c:v>
                </c:pt>
                <c:pt idx="152">
                  <c:v>2.7014909999370573</c:v>
                </c:pt>
                <c:pt idx="153">
                  <c:v>2.7015569999217988</c:v>
                </c:pt>
                <c:pt idx="154">
                  <c:v>2.7024900000095369</c:v>
                </c:pt>
                <c:pt idx="155">
                  <c:v>2.7025569999217987</c:v>
                </c:pt>
                <c:pt idx="156">
                  <c:v>2.702624000072479</c:v>
                </c:pt>
                <c:pt idx="157">
                  <c:v>2.7026900000572205</c:v>
                </c:pt>
                <c:pt idx="158">
                  <c:v>2.7027569999694823</c:v>
                </c:pt>
                <c:pt idx="159">
                  <c:v>2.7028229999542237</c:v>
                </c:pt>
                <c:pt idx="160">
                  <c:v>2.7028900001049041</c:v>
                </c:pt>
                <c:pt idx="161">
                  <c:v>2.7038229999542236</c:v>
                </c:pt>
                <c:pt idx="162">
                  <c:v>2.703890000104904</c:v>
                </c:pt>
                <c:pt idx="163">
                  <c:v>2.7039560000896454</c:v>
                </c:pt>
                <c:pt idx="164">
                  <c:v>2.7040230000019072</c:v>
                </c:pt>
                <c:pt idx="165">
                  <c:v>2.7040899999141694</c:v>
                </c:pt>
                <c:pt idx="166">
                  <c:v>2.7041559998989104</c:v>
                </c:pt>
                <c:pt idx="167">
                  <c:v>2.7042230000495913</c:v>
                </c:pt>
                <c:pt idx="168">
                  <c:v>2.7051559998989103</c:v>
                </c:pt>
                <c:pt idx="169">
                  <c:v>2.7052230000495912</c:v>
                </c:pt>
                <c:pt idx="170">
                  <c:v>2.7052890000343321</c:v>
                </c:pt>
                <c:pt idx="171">
                  <c:v>2.7053559999465944</c:v>
                </c:pt>
                <c:pt idx="172">
                  <c:v>2.7054219999313354</c:v>
                </c:pt>
                <c:pt idx="173">
                  <c:v>2.7054890000820162</c:v>
                </c:pt>
                <c:pt idx="174">
                  <c:v>2.705555999994278</c:v>
                </c:pt>
                <c:pt idx="175">
                  <c:v>2.7064890000820161</c:v>
                </c:pt>
                <c:pt idx="176">
                  <c:v>2.7065550000667571</c:v>
                </c:pt>
                <c:pt idx="177">
                  <c:v>2.7066219999790193</c:v>
                </c:pt>
                <c:pt idx="178">
                  <c:v>2.7066889998912811</c:v>
                </c:pt>
                <c:pt idx="179">
                  <c:v>2.7067550001144407</c:v>
                </c:pt>
                <c:pt idx="180">
                  <c:v>2.7068220000267029</c:v>
                </c:pt>
                <c:pt idx="181">
                  <c:v>2.7068889999389647</c:v>
                </c:pt>
                <c:pt idx="182">
                  <c:v>2.7078220000267028</c:v>
                </c:pt>
                <c:pt idx="183">
                  <c:v>2.7078880000114443</c:v>
                </c:pt>
                <c:pt idx="184">
                  <c:v>2.707954999923706</c:v>
                </c:pt>
                <c:pt idx="185">
                  <c:v>2.7080209999084475</c:v>
                </c:pt>
                <c:pt idx="186">
                  <c:v>2.7080880000591279</c:v>
                </c:pt>
                <c:pt idx="187">
                  <c:v>2.7081549999713896</c:v>
                </c:pt>
                <c:pt idx="188">
                  <c:v>2.7091540000438692</c:v>
                </c:pt>
                <c:pt idx="189">
                  <c:v>2.709220999956131</c:v>
                </c:pt>
                <c:pt idx="190">
                  <c:v>2.7093540000915528</c:v>
                </c:pt>
                <c:pt idx="191">
                  <c:v>2.7094210000038146</c:v>
                </c:pt>
                <c:pt idx="192">
                  <c:v>2.7104869999885559</c:v>
                </c:pt>
                <c:pt idx="193">
                  <c:v>2.7105539999008177</c:v>
                </c:pt>
                <c:pt idx="194">
                  <c:v>2.7106870000362395</c:v>
                </c:pt>
                <c:pt idx="195">
                  <c:v>2.7107539999485017</c:v>
                </c:pt>
                <c:pt idx="196">
                  <c:v>2.7108199999332427</c:v>
                </c:pt>
                <c:pt idx="197">
                  <c:v>2.7118199999332426</c:v>
                </c:pt>
                <c:pt idx="198">
                  <c:v>2.7118859999179841</c:v>
                </c:pt>
                <c:pt idx="199">
                  <c:v>2.7119530000686645</c:v>
                </c:pt>
                <c:pt idx="200">
                  <c:v>2.7120199999809267</c:v>
                </c:pt>
                <c:pt idx="201">
                  <c:v>2.7120859999656677</c:v>
                </c:pt>
                <c:pt idx="202">
                  <c:v>2.7121530001163481</c:v>
                </c:pt>
                <c:pt idx="203">
                  <c:v>2.7131530001163484</c:v>
                </c:pt>
                <c:pt idx="204">
                  <c:v>2.7132190001010894</c:v>
                </c:pt>
                <c:pt idx="205">
                  <c:v>2.7132860000133516</c:v>
                </c:pt>
                <c:pt idx="206">
                  <c:v>2.7133519999980926</c:v>
                </c:pt>
                <c:pt idx="207">
                  <c:v>2.7134189999103544</c:v>
                </c:pt>
                <c:pt idx="208">
                  <c:v>2.7134860000610352</c:v>
                </c:pt>
                <c:pt idx="209">
                  <c:v>2.7144849998950957</c:v>
                </c:pt>
                <c:pt idx="210">
                  <c:v>2.7145520000457766</c:v>
                </c:pt>
                <c:pt idx="211">
                  <c:v>2.7146189999580383</c:v>
                </c:pt>
                <c:pt idx="212">
                  <c:v>2.7146849999427793</c:v>
                </c:pt>
                <c:pt idx="213">
                  <c:v>2.7147520000934602</c:v>
                </c:pt>
                <c:pt idx="214">
                  <c:v>2.7148180000782012</c:v>
                </c:pt>
                <c:pt idx="215">
                  <c:v>2.7158180000782015</c:v>
                </c:pt>
                <c:pt idx="216">
                  <c:v>2.7158849999904633</c:v>
                </c:pt>
                <c:pt idx="217">
                  <c:v>2.7159509999752043</c:v>
                </c:pt>
                <c:pt idx="218">
                  <c:v>2.7160020000934599</c:v>
                </c:pt>
                <c:pt idx="219">
                  <c:v>2.7160850000381469</c:v>
                </c:pt>
                <c:pt idx="220">
                  <c:v>2.7161510000228883</c:v>
                </c:pt>
                <c:pt idx="221">
                  <c:v>2.7171510000228882</c:v>
                </c:pt>
                <c:pt idx="222">
                  <c:v>2.7172170000076292</c:v>
                </c:pt>
                <c:pt idx="223">
                  <c:v>2.7172839999198914</c:v>
                </c:pt>
                <c:pt idx="224">
                  <c:v>2.7173510000705718</c:v>
                </c:pt>
                <c:pt idx="225">
                  <c:v>2.7174170000553133</c:v>
                </c:pt>
                <c:pt idx="226">
                  <c:v>2.7174839999675751</c:v>
                </c:pt>
                <c:pt idx="227">
                  <c:v>2.7184839999675749</c:v>
                </c:pt>
                <c:pt idx="228">
                  <c:v>2.7185499999523164</c:v>
                </c:pt>
                <c:pt idx="229">
                  <c:v>2.7186170001029968</c:v>
                </c:pt>
                <c:pt idx="230">
                  <c:v>2.7186830000877382</c:v>
                </c:pt>
                <c:pt idx="231">
                  <c:v>2.71875</c:v>
                </c:pt>
                <c:pt idx="232">
                  <c:v>2.7188169999122618</c:v>
                </c:pt>
                <c:pt idx="233">
                  <c:v>2.7198159999847413</c:v>
                </c:pt>
                <c:pt idx="234">
                  <c:v>2.7198829998970031</c:v>
                </c:pt>
                <c:pt idx="235">
                  <c:v>2.7199500000476835</c:v>
                </c:pt>
                <c:pt idx="236">
                  <c:v>2.7200160000324249</c:v>
                </c:pt>
                <c:pt idx="237">
                  <c:v>2.7200829999446867</c:v>
                </c:pt>
                <c:pt idx="238">
                  <c:v>2.7201489999294282</c:v>
                </c:pt>
                <c:pt idx="239">
                  <c:v>2.721148999929428</c:v>
                </c:pt>
                <c:pt idx="240">
                  <c:v>2.7212160000801084</c:v>
                </c:pt>
                <c:pt idx="241">
                  <c:v>2.7212820000648499</c:v>
                </c:pt>
                <c:pt idx="242">
                  <c:v>2.7213489999771117</c:v>
                </c:pt>
                <c:pt idx="243">
                  <c:v>2.7214159998893739</c:v>
                </c:pt>
                <c:pt idx="244">
                  <c:v>2.7214820001125335</c:v>
                </c:pt>
                <c:pt idx="245">
                  <c:v>2.7224820001125334</c:v>
                </c:pt>
                <c:pt idx="246">
                  <c:v>2.7225480000972748</c:v>
                </c:pt>
                <c:pt idx="247">
                  <c:v>2.7226150000095366</c:v>
                </c:pt>
                <c:pt idx="248">
                  <c:v>2.7226819999217988</c:v>
                </c:pt>
                <c:pt idx="249">
                  <c:v>2.7227479999065398</c:v>
                </c:pt>
                <c:pt idx="250">
                  <c:v>2.7228150000572207</c:v>
                </c:pt>
                <c:pt idx="251">
                  <c:v>2.7238139998912811</c:v>
                </c:pt>
                <c:pt idx="252">
                  <c:v>2.7238810000419615</c:v>
                </c:pt>
                <c:pt idx="253">
                  <c:v>2.7239479999542238</c:v>
                </c:pt>
                <c:pt idx="254">
                  <c:v>2.7240139999389648</c:v>
                </c:pt>
                <c:pt idx="255">
                  <c:v>2.7240810000896456</c:v>
                </c:pt>
                <c:pt idx="256">
                  <c:v>2.7241480000019074</c:v>
                </c:pt>
                <c:pt idx="257">
                  <c:v>2.7251470000743865</c:v>
                </c:pt>
                <c:pt idx="258">
                  <c:v>2.7252139999866487</c:v>
                </c:pt>
                <c:pt idx="259">
                  <c:v>2.7254140000343323</c:v>
                </c:pt>
                <c:pt idx="260">
                  <c:v>2.7254800000190733</c:v>
                </c:pt>
                <c:pt idx="261">
                  <c:v>2.7255469999313355</c:v>
                </c:pt>
                <c:pt idx="262">
                  <c:v>2.7256140000820159</c:v>
                </c:pt>
                <c:pt idx="263">
                  <c:v>2.7264800000190736</c:v>
                </c:pt>
                <c:pt idx="264">
                  <c:v>2.7265460000038146</c:v>
                </c:pt>
                <c:pt idx="265">
                  <c:v>2.7266129999160769</c:v>
                </c:pt>
                <c:pt idx="266">
                  <c:v>2.7266800000667573</c:v>
                </c:pt>
                <c:pt idx="267">
                  <c:v>2.7267460000514983</c:v>
                </c:pt>
                <c:pt idx="268">
                  <c:v>2.7268129999637605</c:v>
                </c:pt>
                <c:pt idx="269">
                  <c:v>2.7268800001144409</c:v>
                </c:pt>
                <c:pt idx="270">
                  <c:v>2.7278129999637604</c:v>
                </c:pt>
                <c:pt idx="271">
                  <c:v>2.7278789999485018</c:v>
                </c:pt>
                <c:pt idx="272">
                  <c:v>2.7279460000991822</c:v>
                </c:pt>
                <c:pt idx="273">
                  <c:v>2.7280120000839232</c:v>
                </c:pt>
                <c:pt idx="274">
                  <c:v>2.7280789999961854</c:v>
                </c:pt>
                <c:pt idx="275">
                  <c:v>2.7281459999084472</c:v>
                </c:pt>
                <c:pt idx="276">
                  <c:v>2.7282119998931886</c:v>
                </c:pt>
                <c:pt idx="277">
                  <c:v>2.7291449999809263</c:v>
                </c:pt>
                <c:pt idx="278">
                  <c:v>2.7292119998931885</c:v>
                </c:pt>
                <c:pt idx="279">
                  <c:v>2.7292790000438689</c:v>
                </c:pt>
                <c:pt idx="280">
                  <c:v>2.7293450000286104</c:v>
                </c:pt>
                <c:pt idx="281">
                  <c:v>2.7294119999408721</c:v>
                </c:pt>
                <c:pt idx="282">
                  <c:v>2.7294779999256136</c:v>
                </c:pt>
                <c:pt idx="283">
                  <c:v>2.729545000076294</c:v>
                </c:pt>
                <c:pt idx="284">
                  <c:v>2.7304779999256135</c:v>
                </c:pt>
                <c:pt idx="285">
                  <c:v>2.7305450000762939</c:v>
                </c:pt>
                <c:pt idx="286">
                  <c:v>2.7306110000610353</c:v>
                </c:pt>
                <c:pt idx="287">
                  <c:v>2.7306779999732971</c:v>
                </c:pt>
                <c:pt idx="288">
                  <c:v>2.7307449998855593</c:v>
                </c:pt>
                <c:pt idx="289">
                  <c:v>2.7308110001087189</c:v>
                </c:pt>
                <c:pt idx="290">
                  <c:v>2.7308780000209807</c:v>
                </c:pt>
                <c:pt idx="291">
                  <c:v>2.7318110001087188</c:v>
                </c:pt>
                <c:pt idx="292">
                  <c:v>2.7318770000934602</c:v>
                </c:pt>
                <c:pt idx="293">
                  <c:v>2.731944000005722</c:v>
                </c:pt>
                <c:pt idx="294">
                  <c:v>2.7320109999179838</c:v>
                </c:pt>
                <c:pt idx="295">
                  <c:v>2.7320769999027252</c:v>
                </c:pt>
                <c:pt idx="296">
                  <c:v>2.7321440000534056</c:v>
                </c:pt>
                <c:pt idx="297">
                  <c:v>2.7322109999656679</c:v>
                </c:pt>
                <c:pt idx="298">
                  <c:v>2.733144000053406</c:v>
                </c:pt>
                <c:pt idx="299">
                  <c:v>2.733210000038147</c:v>
                </c:pt>
                <c:pt idx="300">
                  <c:v>2.7332769999504087</c:v>
                </c:pt>
                <c:pt idx="301">
                  <c:v>2.7333440001010896</c:v>
                </c:pt>
                <c:pt idx="302">
                  <c:v>2.7334100000858306</c:v>
                </c:pt>
                <c:pt idx="303">
                  <c:v>2.7334769999980928</c:v>
                </c:pt>
                <c:pt idx="304">
                  <c:v>2.7335439999103546</c:v>
                </c:pt>
                <c:pt idx="305">
                  <c:v>2.7344760000705719</c:v>
                </c:pt>
                <c:pt idx="306">
                  <c:v>2.7345429999828337</c:v>
                </c:pt>
                <c:pt idx="307">
                  <c:v>2.7346099998950959</c:v>
                </c:pt>
                <c:pt idx="308">
                  <c:v>2.7346760001182555</c:v>
                </c:pt>
                <c:pt idx="309">
                  <c:v>2.7347430000305177</c:v>
                </c:pt>
                <c:pt idx="310">
                  <c:v>2.7348099999427795</c:v>
                </c:pt>
                <c:pt idx="311">
                  <c:v>2.734875999927521</c:v>
                </c:pt>
                <c:pt idx="312">
                  <c:v>2.7358090000152586</c:v>
                </c:pt>
                <c:pt idx="313">
                  <c:v>2.7358759999275208</c:v>
                </c:pt>
                <c:pt idx="314">
                  <c:v>2.7359430000782012</c:v>
                </c:pt>
                <c:pt idx="315">
                  <c:v>2.7360090000629427</c:v>
                </c:pt>
                <c:pt idx="316">
                  <c:v>2.7360759999752045</c:v>
                </c:pt>
                <c:pt idx="317">
                  <c:v>2.7361429998874662</c:v>
                </c:pt>
                <c:pt idx="318">
                  <c:v>2.7362090001106263</c:v>
                </c:pt>
                <c:pt idx="319">
                  <c:v>2.7371419999599458</c:v>
                </c:pt>
                <c:pt idx="320">
                  <c:v>2.7372090001106262</c:v>
                </c:pt>
                <c:pt idx="321">
                  <c:v>2.7372750000953676</c:v>
                </c:pt>
                <c:pt idx="322">
                  <c:v>2.7373420000076294</c:v>
                </c:pt>
                <c:pt idx="323">
                  <c:v>2.7374089999198912</c:v>
                </c:pt>
                <c:pt idx="324">
                  <c:v>2.7374749999046326</c:v>
                </c:pt>
                <c:pt idx="325">
                  <c:v>2.737542000055313</c:v>
                </c:pt>
                <c:pt idx="326">
                  <c:v>2.7384749999046325</c:v>
                </c:pt>
                <c:pt idx="327">
                  <c:v>2.7385420000553129</c:v>
                </c:pt>
                <c:pt idx="328">
                  <c:v>2.7386080000400543</c:v>
                </c:pt>
                <c:pt idx="329">
                  <c:v>2.7386749999523161</c:v>
                </c:pt>
                <c:pt idx="330">
                  <c:v>2.738742000102997</c:v>
                </c:pt>
                <c:pt idx="331">
                  <c:v>2.7388080000877379</c:v>
                </c:pt>
                <c:pt idx="332">
                  <c:v>2.7388750000000002</c:v>
                </c:pt>
                <c:pt idx="333">
                  <c:v>2.7398080000877378</c:v>
                </c:pt>
                <c:pt idx="334">
                  <c:v>2.7398740000724793</c:v>
                </c:pt>
                <c:pt idx="335">
                  <c:v>2.7399409999847411</c:v>
                </c:pt>
                <c:pt idx="336">
                  <c:v>2.7400079998970033</c:v>
                </c:pt>
                <c:pt idx="337">
                  <c:v>2.7400739998817443</c:v>
                </c:pt>
                <c:pt idx="338">
                  <c:v>2.7401410000324251</c:v>
                </c:pt>
                <c:pt idx="339">
                  <c:v>2.7402079999446869</c:v>
                </c:pt>
                <c:pt idx="340">
                  <c:v>2.741141000032425</c:v>
                </c:pt>
                <c:pt idx="341">
                  <c:v>2.741207000017166</c:v>
                </c:pt>
                <c:pt idx="342">
                  <c:v>2.7412739999294282</c:v>
                </c:pt>
                <c:pt idx="343">
                  <c:v>2.7413410000801086</c:v>
                </c:pt>
                <c:pt idx="344">
                  <c:v>2.7414070000648501</c:v>
                </c:pt>
                <c:pt idx="345">
                  <c:v>2.7414739999771118</c:v>
                </c:pt>
                <c:pt idx="346">
                  <c:v>2.7415399999618528</c:v>
                </c:pt>
                <c:pt idx="347">
                  <c:v>2.7424730000495909</c:v>
                </c:pt>
                <c:pt idx="348">
                  <c:v>2.7425399999618532</c:v>
                </c:pt>
                <c:pt idx="349">
                  <c:v>2.7426070001125336</c:v>
                </c:pt>
                <c:pt idx="350">
                  <c:v>2.742673000097275</c:v>
                </c:pt>
                <c:pt idx="351">
                  <c:v>2.7427400000095368</c:v>
                </c:pt>
                <c:pt idx="352">
                  <c:v>2.7428069999217985</c:v>
                </c:pt>
                <c:pt idx="353">
                  <c:v>2.74287299990654</c:v>
                </c:pt>
                <c:pt idx="354">
                  <c:v>2.7438059999942781</c:v>
                </c:pt>
                <c:pt idx="355">
                  <c:v>2.7438729999065399</c:v>
                </c:pt>
                <c:pt idx="356">
                  <c:v>2.7439389998912813</c:v>
                </c:pt>
                <c:pt idx="357">
                  <c:v>2.7440060000419617</c:v>
                </c:pt>
                <c:pt idx="358">
                  <c:v>2.7440729999542235</c:v>
                </c:pt>
                <c:pt idx="359">
                  <c:v>2.7441389999389649</c:v>
                </c:pt>
                <c:pt idx="360">
                  <c:v>2.7442060000896453</c:v>
                </c:pt>
                <c:pt idx="361">
                  <c:v>2.7451389999389648</c:v>
                </c:pt>
                <c:pt idx="362">
                  <c:v>2.7452049999237063</c:v>
                </c:pt>
                <c:pt idx="363">
                  <c:v>2.7453389999866484</c:v>
                </c:pt>
                <c:pt idx="364">
                  <c:v>2.7454049999713899</c:v>
                </c:pt>
                <c:pt idx="365">
                  <c:v>2.7454719998836516</c:v>
                </c:pt>
                <c:pt idx="366">
                  <c:v>2.7455390000343325</c:v>
                </c:pt>
                <c:pt idx="367">
                  <c:v>2.7464709999561312</c:v>
                </c:pt>
                <c:pt idx="368">
                  <c:v>2.7465380001068116</c:v>
                </c:pt>
                <c:pt idx="369">
                  <c:v>2.7466050000190734</c:v>
                </c:pt>
                <c:pt idx="370">
                  <c:v>2.7466710000038148</c:v>
                </c:pt>
                <c:pt idx="371">
                  <c:v>2.7467379999160766</c:v>
                </c:pt>
                <c:pt idx="372">
                  <c:v>2.746805000066757</c:v>
                </c:pt>
                <c:pt idx="373">
                  <c:v>2.7468710000514984</c:v>
                </c:pt>
                <c:pt idx="374">
                  <c:v>2.7478039999008179</c:v>
                </c:pt>
                <c:pt idx="375">
                  <c:v>2.7478710000514983</c:v>
                </c:pt>
                <c:pt idx="376">
                  <c:v>2.7479370000362398</c:v>
                </c:pt>
                <c:pt idx="377">
                  <c:v>2.7480039999485015</c:v>
                </c:pt>
                <c:pt idx="378">
                  <c:v>2.7480710000991819</c:v>
                </c:pt>
                <c:pt idx="379">
                  <c:v>2.7481370000839234</c:v>
                </c:pt>
                <c:pt idx="380">
                  <c:v>2.7482039999961851</c:v>
                </c:pt>
                <c:pt idx="381">
                  <c:v>2.7491370000839233</c:v>
                </c:pt>
                <c:pt idx="382">
                  <c:v>2.7492030000686647</c:v>
                </c:pt>
                <c:pt idx="383">
                  <c:v>2.7492699999809265</c:v>
                </c:pt>
                <c:pt idx="384">
                  <c:v>2.7493369998931887</c:v>
                </c:pt>
                <c:pt idx="385">
                  <c:v>2.7494030001163483</c:v>
                </c:pt>
                <c:pt idx="386">
                  <c:v>2.7494700000286101</c:v>
                </c:pt>
                <c:pt idx="387">
                  <c:v>2.7495369999408723</c:v>
                </c:pt>
                <c:pt idx="388">
                  <c:v>2.7504690001010896</c:v>
                </c:pt>
                <c:pt idx="389">
                  <c:v>2.7505360000133514</c:v>
                </c:pt>
                <c:pt idx="390">
                  <c:v>2.7506029999256132</c:v>
                </c:pt>
                <c:pt idx="391">
                  <c:v>2.7506689999103546</c:v>
                </c:pt>
                <c:pt idx="392">
                  <c:v>2.750736000061035</c:v>
                </c:pt>
                <c:pt idx="393">
                  <c:v>2.7508029999732972</c:v>
                </c:pt>
                <c:pt idx="394">
                  <c:v>2.7508689999580382</c:v>
                </c:pt>
                <c:pt idx="395">
                  <c:v>2.7518020000457764</c:v>
                </c:pt>
                <c:pt idx="396">
                  <c:v>2.7518689999580381</c:v>
                </c:pt>
                <c:pt idx="397">
                  <c:v>2.7519349999427796</c:v>
                </c:pt>
                <c:pt idx="398">
                  <c:v>2.75200200009346</c:v>
                </c:pt>
                <c:pt idx="399">
                  <c:v>2.7520690000057222</c:v>
                </c:pt>
                <c:pt idx="400">
                  <c:v>2.7521349999904632</c:v>
                </c:pt>
                <c:pt idx="401">
                  <c:v>2.7522019999027254</c:v>
                </c:pt>
                <c:pt idx="402">
                  <c:v>2.7531349999904631</c:v>
                </c:pt>
                <c:pt idx="403">
                  <c:v>2.7531979999542235</c:v>
                </c:pt>
                <c:pt idx="404">
                  <c:v>2.7532679998874663</c:v>
                </c:pt>
                <c:pt idx="405">
                  <c:v>2.7533350000381471</c:v>
                </c:pt>
                <c:pt idx="406">
                  <c:v>2.7534010000228881</c:v>
                </c:pt>
                <c:pt idx="407">
                  <c:v>2.7534679999351503</c:v>
                </c:pt>
                <c:pt idx="408">
                  <c:v>2.7535350000858307</c:v>
                </c:pt>
                <c:pt idx="409">
                  <c:v>2.7544679999351502</c:v>
                </c:pt>
                <c:pt idx="410">
                  <c:v>2.7545339999198912</c:v>
                </c:pt>
                <c:pt idx="411">
                  <c:v>2.7546010000705721</c:v>
                </c:pt>
                <c:pt idx="412">
                  <c:v>2.7546679999828338</c:v>
                </c:pt>
                <c:pt idx="413">
                  <c:v>2.7547339999675753</c:v>
                </c:pt>
                <c:pt idx="414">
                  <c:v>2.7548010001182557</c:v>
                </c:pt>
                <c:pt idx="415">
                  <c:v>2.7548670001029967</c:v>
                </c:pt>
                <c:pt idx="416">
                  <c:v>2.7559340000152588</c:v>
                </c:pt>
                <c:pt idx="417">
                  <c:v>2.7559999999999998</c:v>
                </c:pt>
                <c:pt idx="418">
                  <c:v>2.756066999912262</c:v>
                </c:pt>
                <c:pt idx="419">
                  <c:v>2.7561340000629424</c:v>
                </c:pt>
                <c:pt idx="420">
                  <c:v>2.7562000000476838</c:v>
                </c:pt>
                <c:pt idx="421">
                  <c:v>2.7562669999599456</c:v>
                </c:pt>
                <c:pt idx="422">
                  <c:v>2.7571329998970033</c:v>
                </c:pt>
                <c:pt idx="423">
                  <c:v>2.7572660000324247</c:v>
                </c:pt>
                <c:pt idx="424">
                  <c:v>2.7573329999446869</c:v>
                </c:pt>
                <c:pt idx="425">
                  <c:v>2.7574000000953673</c:v>
                </c:pt>
                <c:pt idx="426">
                  <c:v>2.7574660000801088</c:v>
                </c:pt>
                <c:pt idx="427">
                  <c:v>2.7575329999923706</c:v>
                </c:pt>
                <c:pt idx="428">
                  <c:v>2.7584660000801087</c:v>
                </c:pt>
                <c:pt idx="429">
                  <c:v>2.7585329999923704</c:v>
                </c:pt>
                <c:pt idx="430">
                  <c:v>2.7585989999771119</c:v>
                </c:pt>
                <c:pt idx="431">
                  <c:v>2.7586659998893737</c:v>
                </c:pt>
                <c:pt idx="432">
                  <c:v>2.7587320001125337</c:v>
                </c:pt>
                <c:pt idx="433">
                  <c:v>2.7587990000247955</c:v>
                </c:pt>
                <c:pt idx="434">
                  <c:v>2.7588659999370573</c:v>
                </c:pt>
                <c:pt idx="435">
                  <c:v>2.7597990000247954</c:v>
                </c:pt>
                <c:pt idx="436">
                  <c:v>2.7598650000095368</c:v>
                </c:pt>
                <c:pt idx="437">
                  <c:v>2.7599319999217986</c:v>
                </c:pt>
                <c:pt idx="438">
                  <c:v>2.7599990000724794</c:v>
                </c:pt>
                <c:pt idx="439">
                  <c:v>2.7600650000572204</c:v>
                </c:pt>
                <c:pt idx="440">
                  <c:v>2.7601319999694822</c:v>
                </c:pt>
                <c:pt idx="441">
                  <c:v>2.7601989998817444</c:v>
                </c:pt>
                <c:pt idx="442">
                  <c:v>2.7611310000419618</c:v>
                </c:pt>
                <c:pt idx="443">
                  <c:v>2.7611979999542235</c:v>
                </c:pt>
                <c:pt idx="444">
                  <c:v>2.7612650001049044</c:v>
                </c:pt>
                <c:pt idx="445">
                  <c:v>2.7613310000896454</c:v>
                </c:pt>
                <c:pt idx="446">
                  <c:v>2.7613980000019072</c:v>
                </c:pt>
                <c:pt idx="447">
                  <c:v>2.7614649999141694</c:v>
                </c:pt>
                <c:pt idx="448">
                  <c:v>2.7615309998989104</c:v>
                </c:pt>
                <c:pt idx="449">
                  <c:v>2.7624639999866485</c:v>
                </c:pt>
                <c:pt idx="450">
                  <c:v>2.7625309998989107</c:v>
                </c:pt>
                <c:pt idx="451">
                  <c:v>2.7625969998836517</c:v>
                </c:pt>
                <c:pt idx="452">
                  <c:v>2.7626640000343321</c:v>
                </c:pt>
                <c:pt idx="453">
                  <c:v>2.7627309999465943</c:v>
                </c:pt>
                <c:pt idx="454">
                  <c:v>2.7627969999313353</c:v>
                </c:pt>
                <c:pt idx="455">
                  <c:v>2.7628640000820162</c:v>
                </c:pt>
                <c:pt idx="456">
                  <c:v>2.7637969999313357</c:v>
                </c:pt>
                <c:pt idx="457">
                  <c:v>2.763864000082016</c:v>
                </c:pt>
                <c:pt idx="458">
                  <c:v>2.763930000066757</c:v>
                </c:pt>
                <c:pt idx="459">
                  <c:v>2.7639969999790193</c:v>
                </c:pt>
                <c:pt idx="460">
                  <c:v>2.7640629999637603</c:v>
                </c:pt>
                <c:pt idx="461">
                  <c:v>2.7641300001144411</c:v>
                </c:pt>
                <c:pt idx="462">
                  <c:v>2.7641970000267029</c:v>
                </c:pt>
                <c:pt idx="463">
                  <c:v>2.765130000114441</c:v>
                </c:pt>
                <c:pt idx="464">
                  <c:v>2.765196000099182</c:v>
                </c:pt>
                <c:pt idx="465">
                  <c:v>2.7652630000114442</c:v>
                </c:pt>
                <c:pt idx="466">
                  <c:v>2.765329999923706</c:v>
                </c:pt>
                <c:pt idx="467">
                  <c:v>2.7653959999084474</c:v>
                </c:pt>
                <c:pt idx="468">
                  <c:v>2.7654630000591278</c:v>
                </c:pt>
                <c:pt idx="469">
                  <c:v>2.7655299999713896</c:v>
                </c:pt>
                <c:pt idx="470">
                  <c:v>2.7664619998931883</c:v>
                </c:pt>
                <c:pt idx="471">
                  <c:v>2.7665290000438691</c:v>
                </c:pt>
                <c:pt idx="472">
                  <c:v>2.7665959999561309</c:v>
                </c:pt>
                <c:pt idx="473">
                  <c:v>2.7666619999408724</c:v>
                </c:pt>
                <c:pt idx="474">
                  <c:v>2.7667290000915528</c:v>
                </c:pt>
                <c:pt idx="475">
                  <c:v>2.7667960000038145</c:v>
                </c:pt>
                <c:pt idx="476">
                  <c:v>2.766861999988556</c:v>
                </c:pt>
                <c:pt idx="477">
                  <c:v>2.7677950000762941</c:v>
                </c:pt>
                <c:pt idx="478">
                  <c:v>2.7678619999885559</c:v>
                </c:pt>
                <c:pt idx="479">
                  <c:v>2.7679279999732973</c:v>
                </c:pt>
                <c:pt idx="480">
                  <c:v>2.7679949998855591</c:v>
                </c:pt>
                <c:pt idx="481">
                  <c:v>2.7680620000362395</c:v>
                </c:pt>
                <c:pt idx="482">
                  <c:v>2.7681280000209809</c:v>
                </c:pt>
                <c:pt idx="483">
                  <c:v>2.7691280000209808</c:v>
                </c:pt>
                <c:pt idx="484">
                  <c:v>2.7691940000057222</c:v>
                </c:pt>
                <c:pt idx="485">
                  <c:v>2.769260999917984</c:v>
                </c:pt>
                <c:pt idx="486">
                  <c:v>2.7693280000686644</c:v>
                </c:pt>
                <c:pt idx="487">
                  <c:v>2.7693940000534059</c:v>
                </c:pt>
                <c:pt idx="488">
                  <c:v>2.7694609999656676</c:v>
                </c:pt>
                <c:pt idx="489">
                  <c:v>2.7704609999656675</c:v>
                </c:pt>
                <c:pt idx="490">
                  <c:v>2.770526999950409</c:v>
                </c:pt>
                <c:pt idx="491">
                  <c:v>2.7705940001010894</c:v>
                </c:pt>
                <c:pt idx="492">
                  <c:v>2.7706600000858308</c:v>
                </c:pt>
                <c:pt idx="493">
                  <c:v>2.7707269999980926</c:v>
                </c:pt>
                <c:pt idx="494">
                  <c:v>2.7707939999103548</c:v>
                </c:pt>
                <c:pt idx="495">
                  <c:v>2.7717929999828339</c:v>
                </c:pt>
                <c:pt idx="496">
                  <c:v>2.7718599998950957</c:v>
                </c:pt>
                <c:pt idx="497">
                  <c:v>2.7719270000457765</c:v>
                </c:pt>
                <c:pt idx="498">
                  <c:v>2.7719930000305175</c:v>
                </c:pt>
                <c:pt idx="499">
                  <c:v>2.7721259999275207</c:v>
                </c:pt>
                <c:pt idx="500">
                  <c:v>2.7731259999275206</c:v>
                </c:pt>
                <c:pt idx="501">
                  <c:v>2.7731930000782015</c:v>
                </c:pt>
                <c:pt idx="502">
                  <c:v>2.7732590000629425</c:v>
                </c:pt>
                <c:pt idx="503">
                  <c:v>2.7733259999752047</c:v>
                </c:pt>
                <c:pt idx="504">
                  <c:v>2.7733929998874665</c:v>
                </c:pt>
                <c:pt idx="505">
                  <c:v>2.7734590001106261</c:v>
                </c:pt>
                <c:pt idx="506">
                  <c:v>2.7744590001106264</c:v>
                </c:pt>
                <c:pt idx="507">
                  <c:v>2.7745250000953674</c:v>
                </c:pt>
                <c:pt idx="508">
                  <c:v>2.7745920000076292</c:v>
                </c:pt>
                <c:pt idx="509">
                  <c:v>2.7746589999198914</c:v>
                </c:pt>
                <c:pt idx="510">
                  <c:v>2.7747249999046324</c:v>
                </c:pt>
                <c:pt idx="511">
                  <c:v>2.7747920000553132</c:v>
                </c:pt>
                <c:pt idx="512">
                  <c:v>2.7757909998893737</c:v>
                </c:pt>
                <c:pt idx="513">
                  <c:v>2.7758580000400541</c:v>
                </c:pt>
                <c:pt idx="514">
                  <c:v>2.7759249999523163</c:v>
                </c:pt>
                <c:pt idx="515">
                  <c:v>2.7760580000877382</c:v>
                </c:pt>
                <c:pt idx="516">
                  <c:v>2.776125</c:v>
                </c:pt>
                <c:pt idx="517">
                  <c:v>2.7771240000724791</c:v>
                </c:pt>
                <c:pt idx="518">
                  <c:v>2.7771909999847413</c:v>
                </c:pt>
                <c:pt idx="519">
                  <c:v>2.7772569999694823</c:v>
                </c:pt>
                <c:pt idx="520">
                  <c:v>2.7773239998817445</c:v>
                </c:pt>
                <c:pt idx="521">
                  <c:v>2.7773910000324249</c:v>
                </c:pt>
                <c:pt idx="522">
                  <c:v>2.7774570000171663</c:v>
                </c:pt>
                <c:pt idx="523">
                  <c:v>2.7784570000171662</c:v>
                </c:pt>
                <c:pt idx="524">
                  <c:v>2.7785230000019072</c:v>
                </c:pt>
                <c:pt idx="525">
                  <c:v>2.7785899999141694</c:v>
                </c:pt>
                <c:pt idx="526">
                  <c:v>2.7786570000648498</c:v>
                </c:pt>
                <c:pt idx="527">
                  <c:v>2.7787230000495913</c:v>
                </c:pt>
                <c:pt idx="528">
                  <c:v>2.7787899999618531</c:v>
                </c:pt>
                <c:pt idx="529">
                  <c:v>2.7797890000343322</c:v>
                </c:pt>
                <c:pt idx="530">
                  <c:v>2.7798559999465944</c:v>
                </c:pt>
                <c:pt idx="531">
                  <c:v>2.7799230000972748</c:v>
                </c:pt>
                <c:pt idx="532">
                  <c:v>2.7799890000820158</c:v>
                </c:pt>
                <c:pt idx="533">
                  <c:v>2.780055999994278</c:v>
                </c:pt>
                <c:pt idx="534">
                  <c:v>2.7801229999065398</c:v>
                </c:pt>
                <c:pt idx="535">
                  <c:v>2.7811219999790193</c:v>
                </c:pt>
                <c:pt idx="536">
                  <c:v>2.7811889998912811</c:v>
                </c:pt>
                <c:pt idx="537">
                  <c:v>2.7812550001144407</c:v>
                </c:pt>
                <c:pt idx="538">
                  <c:v>2.7813220000267029</c:v>
                </c:pt>
                <c:pt idx="539">
                  <c:v>2.7813889999389647</c:v>
                </c:pt>
                <c:pt idx="540">
                  <c:v>2.7814549999237062</c:v>
                </c:pt>
                <c:pt idx="541">
                  <c:v>2.782454999923706</c:v>
                </c:pt>
                <c:pt idx="542">
                  <c:v>2.7825209999084475</c:v>
                </c:pt>
                <c:pt idx="543">
                  <c:v>2.7825880000591279</c:v>
                </c:pt>
                <c:pt idx="544">
                  <c:v>2.7826549999713897</c:v>
                </c:pt>
                <c:pt idx="545">
                  <c:v>2.7827209999561311</c:v>
                </c:pt>
                <c:pt idx="546">
                  <c:v>2.7827880001068115</c:v>
                </c:pt>
                <c:pt idx="547">
                  <c:v>2.783786999940872</c:v>
                </c:pt>
                <c:pt idx="548">
                  <c:v>2.7838540000915528</c:v>
                </c:pt>
                <c:pt idx="549">
                  <c:v>2.7839210000038146</c:v>
                </c:pt>
                <c:pt idx="550">
                  <c:v>2.7840539999008178</c:v>
                </c:pt>
                <c:pt idx="551">
                  <c:v>2.7841199998855592</c:v>
                </c:pt>
                <c:pt idx="552">
                  <c:v>2.7851199998855591</c:v>
                </c:pt>
                <c:pt idx="553">
                  <c:v>2.7851870000362395</c:v>
                </c:pt>
                <c:pt idx="554">
                  <c:v>2.7853859999179842</c:v>
                </c:pt>
                <c:pt idx="555">
                  <c:v>2.7854530000686646</c:v>
                </c:pt>
                <c:pt idx="556">
                  <c:v>2.7855199999809264</c:v>
                </c:pt>
                <c:pt idx="557">
                  <c:v>2.7855859999656678</c:v>
                </c:pt>
                <c:pt idx="558">
                  <c:v>2.7864519999027251</c:v>
                </c:pt>
                <c:pt idx="559">
                  <c:v>2.7865190000534059</c:v>
                </c:pt>
                <c:pt idx="560">
                  <c:v>2.7865859999656677</c:v>
                </c:pt>
                <c:pt idx="561">
                  <c:v>2.7866519999504091</c:v>
                </c:pt>
                <c:pt idx="562">
                  <c:v>2.7867190001010895</c:v>
                </c:pt>
                <c:pt idx="563">
                  <c:v>2.7867860000133513</c:v>
                </c:pt>
                <c:pt idx="564">
                  <c:v>2.7868519999980927</c:v>
                </c:pt>
                <c:pt idx="565">
                  <c:v>2.7877850000858309</c:v>
                </c:pt>
                <c:pt idx="566">
                  <c:v>2.7878519999980926</c:v>
                </c:pt>
                <c:pt idx="567">
                  <c:v>2.7879179999828341</c:v>
                </c:pt>
                <c:pt idx="568">
                  <c:v>2.7879849998950959</c:v>
                </c:pt>
                <c:pt idx="569">
                  <c:v>2.7880520000457762</c:v>
                </c:pt>
                <c:pt idx="570">
                  <c:v>2.7881180000305177</c:v>
                </c:pt>
                <c:pt idx="571">
                  <c:v>2.7881849999427795</c:v>
                </c:pt>
                <c:pt idx="572">
                  <c:v>2.7891180000305176</c:v>
                </c:pt>
                <c:pt idx="573">
                  <c:v>2.7891840000152586</c:v>
                </c:pt>
                <c:pt idx="574">
                  <c:v>2.7892509999275208</c:v>
                </c:pt>
                <c:pt idx="575">
                  <c:v>2.7893169999122618</c:v>
                </c:pt>
                <c:pt idx="576">
                  <c:v>2.7893840000629426</c:v>
                </c:pt>
                <c:pt idx="577">
                  <c:v>2.7894509999752044</c:v>
                </c:pt>
                <c:pt idx="578">
                  <c:v>2.7895169999599458</c:v>
                </c:pt>
                <c:pt idx="579">
                  <c:v>2.7904500000476835</c:v>
                </c:pt>
                <c:pt idx="580">
                  <c:v>2.7905829999446867</c:v>
                </c:pt>
                <c:pt idx="581">
                  <c:v>2.7906500000953676</c:v>
                </c:pt>
                <c:pt idx="582">
                  <c:v>2.7907829999923708</c:v>
                </c:pt>
                <c:pt idx="583">
                  <c:v>2.7908499999046326</c:v>
                </c:pt>
                <c:pt idx="584">
                  <c:v>2.7917809998989105</c:v>
                </c:pt>
                <c:pt idx="585">
                  <c:v>2.7918489999771117</c:v>
                </c:pt>
                <c:pt idx="586">
                  <c:v>2.7919159998893739</c:v>
                </c:pt>
                <c:pt idx="587">
                  <c:v>2.7919830000400543</c:v>
                </c:pt>
                <c:pt idx="588">
                  <c:v>2.7920490000247957</c:v>
                </c:pt>
                <c:pt idx="589">
                  <c:v>2.7921159999370575</c:v>
                </c:pt>
                <c:pt idx="590">
                  <c:v>2.7921819999217985</c:v>
                </c:pt>
                <c:pt idx="591">
                  <c:v>2.7931150000095366</c:v>
                </c:pt>
                <c:pt idx="592">
                  <c:v>2.7931819999217988</c:v>
                </c:pt>
                <c:pt idx="593">
                  <c:v>2.7932490000724792</c:v>
                </c:pt>
                <c:pt idx="594">
                  <c:v>2.7933150000572207</c:v>
                </c:pt>
                <c:pt idx="595">
                  <c:v>2.7933819999694824</c:v>
                </c:pt>
                <c:pt idx="596">
                  <c:v>2.7934479999542234</c:v>
                </c:pt>
                <c:pt idx="597">
                  <c:v>2.7935150001049043</c:v>
                </c:pt>
                <c:pt idx="598">
                  <c:v>2.7944479999542238</c:v>
                </c:pt>
                <c:pt idx="599">
                  <c:v>2.7945139999389648</c:v>
                </c:pt>
                <c:pt idx="600">
                  <c:v>2.7945810000896456</c:v>
                </c:pt>
                <c:pt idx="601">
                  <c:v>2.7946480000019074</c:v>
                </c:pt>
                <c:pt idx="602">
                  <c:v>2.7947139999866484</c:v>
                </c:pt>
                <c:pt idx="603">
                  <c:v>2.7947809998989106</c:v>
                </c:pt>
                <c:pt idx="604">
                  <c:v>2.794848000049591</c:v>
                </c:pt>
                <c:pt idx="605">
                  <c:v>2.7957799999713897</c:v>
                </c:pt>
                <c:pt idx="606">
                  <c:v>2.7958469998836519</c:v>
                </c:pt>
                <c:pt idx="607">
                  <c:v>2.7959140000343323</c:v>
                </c:pt>
                <c:pt idx="608">
                  <c:v>2.7959800000190733</c:v>
                </c:pt>
                <c:pt idx="609">
                  <c:v>2.7960469999313355</c:v>
                </c:pt>
                <c:pt idx="610">
                  <c:v>2.7961140000820159</c:v>
                </c:pt>
                <c:pt idx="611">
                  <c:v>2.7961800000667574</c:v>
                </c:pt>
                <c:pt idx="612">
                  <c:v>2.7971129999160769</c:v>
                </c:pt>
                <c:pt idx="613">
                  <c:v>2.7971800000667573</c:v>
                </c:pt>
                <c:pt idx="614">
                  <c:v>2.7972460000514983</c:v>
                </c:pt>
                <c:pt idx="615">
                  <c:v>2.7973129999637605</c:v>
                </c:pt>
                <c:pt idx="616">
                  <c:v>2.7973789999485015</c:v>
                </c:pt>
                <c:pt idx="617">
                  <c:v>2.7974460000991823</c:v>
                </c:pt>
                <c:pt idx="618">
                  <c:v>2.7975130000114441</c:v>
                </c:pt>
                <c:pt idx="619">
                  <c:v>2.7984460000991822</c:v>
                </c:pt>
                <c:pt idx="620">
                  <c:v>2.7985120000839232</c:v>
                </c:pt>
                <c:pt idx="621">
                  <c:v>2.7985789999961854</c:v>
                </c:pt>
                <c:pt idx="622">
                  <c:v>2.7986449999809264</c:v>
                </c:pt>
                <c:pt idx="623">
                  <c:v>2.7987119998931886</c:v>
                </c:pt>
                <c:pt idx="624">
                  <c:v>2.798779000043869</c:v>
                </c:pt>
                <c:pt idx="625">
                  <c:v>2.79884500002861</c:v>
                </c:pt>
                <c:pt idx="626">
                  <c:v>2.7997780001163481</c:v>
                </c:pt>
                <c:pt idx="627">
                  <c:v>2.7998450000286104</c:v>
                </c:pt>
                <c:pt idx="628">
                  <c:v>2.7999110000133514</c:v>
                </c:pt>
                <c:pt idx="629">
                  <c:v>2.7999779999256136</c:v>
                </c:pt>
                <c:pt idx="630">
                  <c:v>2.800045000076294</c:v>
                </c:pt>
                <c:pt idx="631">
                  <c:v>2.800111000061035</c:v>
                </c:pt>
                <c:pt idx="632">
                  <c:v>2.8001779999732972</c:v>
                </c:pt>
                <c:pt idx="633">
                  <c:v>2.8011110000610353</c:v>
                </c:pt>
                <c:pt idx="634">
                  <c:v>2.8011770000457763</c:v>
                </c:pt>
                <c:pt idx="635">
                  <c:v>2.8012439999580385</c:v>
                </c:pt>
                <c:pt idx="636">
                  <c:v>2.8013110001087189</c:v>
                </c:pt>
                <c:pt idx="637">
                  <c:v>2.8013770000934599</c:v>
                </c:pt>
                <c:pt idx="638">
                  <c:v>2.8014440000057221</c:v>
                </c:pt>
                <c:pt idx="639">
                  <c:v>2.8015109999179839</c:v>
                </c:pt>
                <c:pt idx="640">
                  <c:v>2.8024430000782012</c:v>
                </c:pt>
                <c:pt idx="641">
                  <c:v>2.8025099999904635</c:v>
                </c:pt>
                <c:pt idx="642">
                  <c:v>2.8025769999027252</c:v>
                </c:pt>
                <c:pt idx="643">
                  <c:v>2.8026429998874662</c:v>
                </c:pt>
                <c:pt idx="644">
                  <c:v>2.8027100000381471</c:v>
                </c:pt>
                <c:pt idx="645">
                  <c:v>2.8027769999504089</c:v>
                </c:pt>
                <c:pt idx="646">
                  <c:v>2.8028429999351503</c:v>
                </c:pt>
                <c:pt idx="647">
                  <c:v>2.8037760000228884</c:v>
                </c:pt>
                <c:pt idx="648">
                  <c:v>2.8039089999198912</c:v>
                </c:pt>
                <c:pt idx="649">
                  <c:v>2.803976000070572</c:v>
                </c:pt>
                <c:pt idx="650">
                  <c:v>2.8040429999828338</c:v>
                </c:pt>
                <c:pt idx="651">
                  <c:v>2.8041089999675752</c:v>
                </c:pt>
                <c:pt idx="652">
                  <c:v>2.8041760001182556</c:v>
                </c:pt>
                <c:pt idx="653">
                  <c:v>2.8051089999675751</c:v>
                </c:pt>
                <c:pt idx="654">
                  <c:v>2.8053090000152587</c:v>
                </c:pt>
                <c:pt idx="655">
                  <c:v>2.805441999912262</c:v>
                </c:pt>
                <c:pt idx="656">
                  <c:v>2.8055090000629423</c:v>
                </c:pt>
                <c:pt idx="657">
                  <c:v>2.8064419999122618</c:v>
                </c:pt>
                <c:pt idx="658">
                  <c:v>2.8091080000400543</c:v>
                </c:pt>
                <c:pt idx="659">
                  <c:v>3.0226089999675749</c:v>
                </c:pt>
                <c:pt idx="660">
                  <c:v>3.0226760001182558</c:v>
                </c:pt>
                <c:pt idx="661">
                  <c:v>3.0227420001029968</c:v>
                </c:pt>
                <c:pt idx="662">
                  <c:v>3.0237420001029967</c:v>
                </c:pt>
                <c:pt idx="663">
                  <c:v>3.0238090000152589</c:v>
                </c:pt>
                <c:pt idx="664">
                  <c:v>3.0238759999275207</c:v>
                </c:pt>
                <c:pt idx="665">
                  <c:v>3.0239419999122621</c:v>
                </c:pt>
                <c:pt idx="666">
                  <c:v>3.0240090000629425</c:v>
                </c:pt>
                <c:pt idx="667">
                  <c:v>3.0240759999752043</c:v>
                </c:pt>
                <c:pt idx="668">
                  <c:v>3.0250750000476838</c:v>
                </c:pt>
                <c:pt idx="669">
                  <c:v>3.0251419999599456</c:v>
                </c:pt>
                <c:pt idx="670">
                  <c:v>3.0253420000076292</c:v>
                </c:pt>
                <c:pt idx="671">
                  <c:v>3.0254089999198914</c:v>
                </c:pt>
                <c:pt idx="672">
                  <c:v>3.0254749999046324</c:v>
                </c:pt>
                <c:pt idx="673">
                  <c:v>3.0255420000553133</c:v>
                </c:pt>
                <c:pt idx="674">
                  <c:v>3.0264079999923705</c:v>
                </c:pt>
                <c:pt idx="675">
                  <c:v>3.0264749999046328</c:v>
                </c:pt>
                <c:pt idx="676">
                  <c:v>3.0265420000553132</c:v>
                </c:pt>
                <c:pt idx="677">
                  <c:v>3.0266080000400541</c:v>
                </c:pt>
                <c:pt idx="678">
                  <c:v>3.0266749999523164</c:v>
                </c:pt>
                <c:pt idx="679">
                  <c:v>3.0267420001029968</c:v>
                </c:pt>
                <c:pt idx="680">
                  <c:v>3.0268080000877382</c:v>
                </c:pt>
                <c:pt idx="681">
                  <c:v>3.0277409999370577</c:v>
                </c:pt>
                <c:pt idx="682">
                  <c:v>3.0278080000877381</c:v>
                </c:pt>
                <c:pt idx="683">
                  <c:v>3.0278749999999999</c:v>
                </c:pt>
                <c:pt idx="684">
                  <c:v>3.0279409999847413</c:v>
                </c:pt>
                <c:pt idx="685">
                  <c:v>3.0280079998970031</c:v>
                </c:pt>
                <c:pt idx="686">
                  <c:v>3.0280750000476839</c:v>
                </c:pt>
                <c:pt idx="687">
                  <c:v>3.0281410000324249</c:v>
                </c:pt>
                <c:pt idx="688">
                  <c:v>3.0290739998817444</c:v>
                </c:pt>
                <c:pt idx="689">
                  <c:v>3.0291410000324248</c:v>
                </c:pt>
                <c:pt idx="690">
                  <c:v>3.029207999944687</c:v>
                </c:pt>
                <c:pt idx="691">
                  <c:v>3.029273999929428</c:v>
                </c:pt>
                <c:pt idx="692">
                  <c:v>3.0293410000801084</c:v>
                </c:pt>
                <c:pt idx="693">
                  <c:v>3.0294079999923706</c:v>
                </c:pt>
                <c:pt idx="694">
                  <c:v>3.0294739999771116</c:v>
                </c:pt>
                <c:pt idx="695">
                  <c:v>3.0304070000648498</c:v>
                </c:pt>
                <c:pt idx="696">
                  <c:v>3.030473999977112</c:v>
                </c:pt>
                <c:pt idx="697">
                  <c:v>3.0305409998893738</c:v>
                </c:pt>
                <c:pt idx="698">
                  <c:v>3.0306070001125334</c:v>
                </c:pt>
                <c:pt idx="699">
                  <c:v>3.0306740000247956</c:v>
                </c:pt>
                <c:pt idx="700">
                  <c:v>3.0307409999370574</c:v>
                </c:pt>
                <c:pt idx="701">
                  <c:v>3.0308069999217988</c:v>
                </c:pt>
                <c:pt idx="702">
                  <c:v>3.0317400000095369</c:v>
                </c:pt>
                <c:pt idx="703">
                  <c:v>3.0318069999217987</c:v>
                </c:pt>
                <c:pt idx="704">
                  <c:v>3.0318740000724791</c:v>
                </c:pt>
                <c:pt idx="705">
                  <c:v>3.0319400000572205</c:v>
                </c:pt>
                <c:pt idx="706">
                  <c:v>3.0320069999694823</c:v>
                </c:pt>
                <c:pt idx="707">
                  <c:v>3.0320739998817445</c:v>
                </c:pt>
                <c:pt idx="708">
                  <c:v>3.0321400001049041</c:v>
                </c:pt>
                <c:pt idx="709">
                  <c:v>3.0330729999542236</c:v>
                </c:pt>
                <c:pt idx="710">
                  <c:v>3.033140000104904</c:v>
                </c:pt>
                <c:pt idx="711">
                  <c:v>3.0332070000171663</c:v>
                </c:pt>
                <c:pt idx="712">
                  <c:v>3.0332730000019072</c:v>
                </c:pt>
                <c:pt idx="713">
                  <c:v>3.0333399999141695</c:v>
                </c:pt>
                <c:pt idx="714">
                  <c:v>3.0334070000648499</c:v>
                </c:pt>
                <c:pt idx="715">
                  <c:v>3.0334730000495909</c:v>
                </c:pt>
                <c:pt idx="716">
                  <c:v>3.0344059998989104</c:v>
                </c:pt>
                <c:pt idx="717">
                  <c:v>3.0344730000495912</c:v>
                </c:pt>
                <c:pt idx="718">
                  <c:v>3.034539999961853</c:v>
                </c:pt>
                <c:pt idx="719">
                  <c:v>3.0346059999465944</c:v>
                </c:pt>
                <c:pt idx="720">
                  <c:v>3.0346730000972748</c:v>
                </c:pt>
                <c:pt idx="721">
                  <c:v>3.0347400000095366</c:v>
                </c:pt>
                <c:pt idx="722">
                  <c:v>3.034805999994278</c:v>
                </c:pt>
                <c:pt idx="723">
                  <c:v>3.0357390000820161</c:v>
                </c:pt>
                <c:pt idx="724">
                  <c:v>3.0358059999942779</c:v>
                </c:pt>
                <c:pt idx="725">
                  <c:v>3.0358729999065401</c:v>
                </c:pt>
                <c:pt idx="726">
                  <c:v>3.0359389998912811</c:v>
                </c:pt>
                <c:pt idx="727">
                  <c:v>3.0360060000419615</c:v>
                </c:pt>
                <c:pt idx="728">
                  <c:v>3.0360729999542238</c:v>
                </c:pt>
                <c:pt idx="729">
                  <c:v>3.0361389999389647</c:v>
                </c:pt>
                <c:pt idx="730">
                  <c:v>3.0370720000267029</c:v>
                </c:pt>
                <c:pt idx="731">
                  <c:v>3.0371389999389646</c:v>
                </c:pt>
                <c:pt idx="732">
                  <c:v>3.0372060000896455</c:v>
                </c:pt>
                <c:pt idx="733">
                  <c:v>3.0372720000743865</c:v>
                </c:pt>
                <c:pt idx="734">
                  <c:v>3.0373389999866487</c:v>
                </c:pt>
                <c:pt idx="735">
                  <c:v>3.0374059998989105</c:v>
                </c:pt>
                <c:pt idx="736">
                  <c:v>3.0374719998836519</c:v>
                </c:pt>
                <c:pt idx="737">
                  <c:v>3.0384049999713896</c:v>
                </c:pt>
                <c:pt idx="738">
                  <c:v>3.0384719998836518</c:v>
                </c:pt>
                <c:pt idx="739">
                  <c:v>3.0385390000343322</c:v>
                </c:pt>
                <c:pt idx="740">
                  <c:v>3.0386050000190736</c:v>
                </c:pt>
                <c:pt idx="741">
                  <c:v>3.0386719999313354</c:v>
                </c:pt>
                <c:pt idx="742">
                  <c:v>3.0387390000820158</c:v>
                </c:pt>
                <c:pt idx="743">
                  <c:v>3.0388050000667572</c:v>
                </c:pt>
                <c:pt idx="744">
                  <c:v>3.0397379999160767</c:v>
                </c:pt>
                <c:pt idx="745">
                  <c:v>3.0398050000667571</c:v>
                </c:pt>
                <c:pt idx="746">
                  <c:v>3.0398719999790194</c:v>
                </c:pt>
                <c:pt idx="747">
                  <c:v>3.0399379999637604</c:v>
                </c:pt>
                <c:pt idx="748">
                  <c:v>3.0400050001144407</c:v>
                </c:pt>
                <c:pt idx="749">
                  <c:v>3.040072000026703</c:v>
                </c:pt>
                <c:pt idx="750">
                  <c:v>3.040138000011444</c:v>
                </c:pt>
                <c:pt idx="751">
                  <c:v>3.0410710000991821</c:v>
                </c:pt>
                <c:pt idx="752">
                  <c:v>3.0411380000114443</c:v>
                </c:pt>
                <c:pt idx="753">
                  <c:v>3.0412049999237061</c:v>
                </c:pt>
                <c:pt idx="754">
                  <c:v>3.0412709999084471</c:v>
                </c:pt>
                <c:pt idx="755">
                  <c:v>3.0413380000591279</c:v>
                </c:pt>
                <c:pt idx="756">
                  <c:v>3.0414049999713897</c:v>
                </c:pt>
                <c:pt idx="757">
                  <c:v>3.0414709999561311</c:v>
                </c:pt>
                <c:pt idx="758">
                  <c:v>3.0424040000438692</c:v>
                </c:pt>
                <c:pt idx="759">
                  <c:v>3.042470999956131</c:v>
                </c:pt>
                <c:pt idx="760">
                  <c:v>3.0425380001068114</c:v>
                </c:pt>
                <c:pt idx="761">
                  <c:v>3.0426040000915529</c:v>
                </c:pt>
                <c:pt idx="762">
                  <c:v>3.0426710000038146</c:v>
                </c:pt>
                <c:pt idx="763">
                  <c:v>3.0427379999160769</c:v>
                </c:pt>
                <c:pt idx="764">
                  <c:v>3.0428039999008178</c:v>
                </c:pt>
                <c:pt idx="765">
                  <c:v>3.0437360000610352</c:v>
                </c:pt>
                <c:pt idx="766">
                  <c:v>3.0438039999008177</c:v>
                </c:pt>
                <c:pt idx="767">
                  <c:v>3.0438710000514986</c:v>
                </c:pt>
                <c:pt idx="768">
                  <c:v>3.0439370000362396</c:v>
                </c:pt>
                <c:pt idx="769">
                  <c:v>3.0440039999485018</c:v>
                </c:pt>
                <c:pt idx="770">
                  <c:v>3.0440710000991822</c:v>
                </c:pt>
                <c:pt idx="771">
                  <c:v>3.0441370000839232</c:v>
                </c:pt>
                <c:pt idx="772">
                  <c:v>3.0450699999332427</c:v>
                </c:pt>
                <c:pt idx="773">
                  <c:v>3.0451370000839235</c:v>
                </c:pt>
                <c:pt idx="774">
                  <c:v>3.0452039999961853</c:v>
                </c:pt>
                <c:pt idx="775">
                  <c:v>3.0452699999809267</c:v>
                </c:pt>
                <c:pt idx="776">
                  <c:v>3.0453369998931885</c:v>
                </c:pt>
                <c:pt idx="777">
                  <c:v>3.0454040000438689</c:v>
                </c:pt>
                <c:pt idx="778">
                  <c:v>3.0454700000286103</c:v>
                </c:pt>
                <c:pt idx="779">
                  <c:v>3.0464030001163485</c:v>
                </c:pt>
                <c:pt idx="780">
                  <c:v>3.0464700000286102</c:v>
                </c:pt>
                <c:pt idx="781">
                  <c:v>3.046536999940872</c:v>
                </c:pt>
                <c:pt idx="782">
                  <c:v>3.0466029999256135</c:v>
                </c:pt>
                <c:pt idx="783">
                  <c:v>3.0466700000762938</c:v>
                </c:pt>
                <c:pt idx="784">
                  <c:v>3.0467369999885561</c:v>
                </c:pt>
                <c:pt idx="785">
                  <c:v>3.0468029999732971</c:v>
                </c:pt>
                <c:pt idx="786">
                  <c:v>3.0477360000610352</c:v>
                </c:pt>
                <c:pt idx="787">
                  <c:v>3.047802999973297</c:v>
                </c:pt>
                <c:pt idx="788">
                  <c:v>3.0478699998855592</c:v>
                </c:pt>
                <c:pt idx="789">
                  <c:v>3.0479360001087188</c:v>
                </c:pt>
                <c:pt idx="790">
                  <c:v>3.048003000020981</c:v>
                </c:pt>
                <c:pt idx="791">
                  <c:v>3.0480699999332428</c:v>
                </c:pt>
                <c:pt idx="792">
                  <c:v>3.0481359999179842</c:v>
                </c:pt>
                <c:pt idx="793">
                  <c:v>3.0490690000057219</c:v>
                </c:pt>
                <c:pt idx="794">
                  <c:v>3.0491359999179841</c:v>
                </c:pt>
                <c:pt idx="795">
                  <c:v>3.0492030000686645</c:v>
                </c:pt>
                <c:pt idx="796">
                  <c:v>3.049269000053406</c:v>
                </c:pt>
                <c:pt idx="797">
                  <c:v>3.0493359999656677</c:v>
                </c:pt>
                <c:pt idx="798">
                  <c:v>3.0494030001163481</c:v>
                </c:pt>
                <c:pt idx="799">
                  <c:v>3.0494690001010896</c:v>
                </c:pt>
                <c:pt idx="800">
                  <c:v>3.0504030001163485</c:v>
                </c:pt>
                <c:pt idx="801">
                  <c:v>3.0504690001010895</c:v>
                </c:pt>
                <c:pt idx="802">
                  <c:v>3.0505360000133512</c:v>
                </c:pt>
                <c:pt idx="803">
                  <c:v>3.0506019999980927</c:v>
                </c:pt>
                <c:pt idx="804">
                  <c:v>3.0506689999103545</c:v>
                </c:pt>
                <c:pt idx="805">
                  <c:v>3.0507360000610353</c:v>
                </c:pt>
                <c:pt idx="806">
                  <c:v>3.0508020000457763</c:v>
                </c:pt>
                <c:pt idx="807">
                  <c:v>3.0517360000610352</c:v>
                </c:pt>
                <c:pt idx="808">
                  <c:v>3.0518020000457762</c:v>
                </c:pt>
                <c:pt idx="809">
                  <c:v>3.0518689999580384</c:v>
                </c:pt>
                <c:pt idx="810">
                  <c:v>3.0520020000934602</c:v>
                </c:pt>
                <c:pt idx="811">
                  <c:v>3.052069000005722</c:v>
                </c:pt>
                <c:pt idx="812">
                  <c:v>3.0530690000057219</c:v>
                </c:pt>
                <c:pt idx="813">
                  <c:v>3.0531349999904633</c:v>
                </c:pt>
                <c:pt idx="814">
                  <c:v>3.0532019999027251</c:v>
                </c:pt>
                <c:pt idx="815">
                  <c:v>3.053269000053406</c:v>
                </c:pt>
                <c:pt idx="816">
                  <c:v>3.0534019999504087</c:v>
                </c:pt>
                <c:pt idx="817">
                  <c:v>3.0534690001010896</c:v>
                </c:pt>
                <c:pt idx="818">
                  <c:v>3.0544019999504091</c:v>
                </c:pt>
                <c:pt idx="819">
                  <c:v>3.0544679999351501</c:v>
                </c:pt>
                <c:pt idx="820">
                  <c:v>3.0545350000858309</c:v>
                </c:pt>
                <c:pt idx="821">
                  <c:v>3.0546019999980927</c:v>
                </c:pt>
                <c:pt idx="822">
                  <c:v>3.0546679999828337</c:v>
                </c:pt>
                <c:pt idx="823">
                  <c:v>3.0547349998950959</c:v>
                </c:pt>
                <c:pt idx="824">
                  <c:v>3.0548020000457763</c:v>
                </c:pt>
                <c:pt idx="825">
                  <c:v>3.0558680000305176</c:v>
                </c:pt>
                <c:pt idx="826">
                  <c:v>3.0560020000934602</c:v>
                </c:pt>
                <c:pt idx="827">
                  <c:v>3.0560680000782012</c:v>
                </c:pt>
                <c:pt idx="828">
                  <c:v>3.0562019999027252</c:v>
                </c:pt>
                <c:pt idx="829">
                  <c:v>3.0570680000782011</c:v>
                </c:pt>
                <c:pt idx="830">
                  <c:v>3.0571349999904633</c:v>
                </c:pt>
                <c:pt idx="831">
                  <c:v>3.0572009999752043</c:v>
                </c:pt>
                <c:pt idx="832">
                  <c:v>3.0572679998874666</c:v>
                </c:pt>
                <c:pt idx="833">
                  <c:v>3.057335000038147</c:v>
                </c:pt>
                <c:pt idx="834">
                  <c:v>3.0574010000228884</c:v>
                </c:pt>
                <c:pt idx="835">
                  <c:v>3.0574679999351502</c:v>
                </c:pt>
                <c:pt idx="836">
                  <c:v>3.0584010000228883</c:v>
                </c:pt>
                <c:pt idx="837">
                  <c:v>3.0584679999351501</c:v>
                </c:pt>
                <c:pt idx="838">
                  <c:v>3.0585350000858309</c:v>
                </c:pt>
                <c:pt idx="839">
                  <c:v>3.0586010000705719</c:v>
                </c:pt>
                <c:pt idx="840">
                  <c:v>3.0586679999828337</c:v>
                </c:pt>
                <c:pt idx="841">
                  <c:v>3.0587339999675751</c:v>
                </c:pt>
                <c:pt idx="842">
                  <c:v>3.0588010001182555</c:v>
                </c:pt>
                <c:pt idx="843">
                  <c:v>3.059733999967575</c:v>
                </c:pt>
                <c:pt idx="844">
                  <c:v>3.0598010001182554</c:v>
                </c:pt>
                <c:pt idx="845">
                  <c:v>3.0598680000305176</c:v>
                </c:pt>
                <c:pt idx="846">
                  <c:v>3.0599340000152586</c:v>
                </c:pt>
                <c:pt idx="847">
                  <c:v>3.0600009999275208</c:v>
                </c:pt>
                <c:pt idx="848">
                  <c:v>3.0600680000782012</c:v>
                </c:pt>
                <c:pt idx="849">
                  <c:v>3.0601340000629427</c:v>
                </c:pt>
                <c:pt idx="850">
                  <c:v>3.0610680000782011</c:v>
                </c:pt>
                <c:pt idx="851">
                  <c:v>3.0611340000629426</c:v>
                </c:pt>
                <c:pt idx="852">
                  <c:v>3.0612009999752043</c:v>
                </c:pt>
                <c:pt idx="853">
                  <c:v>3.0612679998874666</c:v>
                </c:pt>
                <c:pt idx="854">
                  <c:v>3.0613340001106262</c:v>
                </c:pt>
                <c:pt idx="855">
                  <c:v>3.0614010000228884</c:v>
                </c:pt>
                <c:pt idx="856">
                  <c:v>3.0614670000076294</c:v>
                </c:pt>
                <c:pt idx="857">
                  <c:v>3.0624010000228883</c:v>
                </c:pt>
                <c:pt idx="858">
                  <c:v>3.0624670000076293</c:v>
                </c:pt>
                <c:pt idx="859">
                  <c:v>3.0625339999198915</c:v>
                </c:pt>
                <c:pt idx="860">
                  <c:v>3.0626010000705719</c:v>
                </c:pt>
                <c:pt idx="861">
                  <c:v>3.0626670000553129</c:v>
                </c:pt>
                <c:pt idx="862">
                  <c:v>3.0627339999675751</c:v>
                </c:pt>
                <c:pt idx="863">
                  <c:v>3.0628010001182555</c:v>
                </c:pt>
                <c:pt idx="864">
                  <c:v>3.063733999967575</c:v>
                </c:pt>
                <c:pt idx="865">
                  <c:v>3.0638010001182554</c:v>
                </c:pt>
                <c:pt idx="866">
                  <c:v>3.0638670001029968</c:v>
                </c:pt>
                <c:pt idx="867">
                  <c:v>3.0639340000152586</c:v>
                </c:pt>
                <c:pt idx="868">
                  <c:v>3.0640009999275208</c:v>
                </c:pt>
                <c:pt idx="869">
                  <c:v>3.0640669999122618</c:v>
                </c:pt>
                <c:pt idx="870">
                  <c:v>3.0641340000629427</c:v>
                </c:pt>
                <c:pt idx="871">
                  <c:v>3.0650669999122622</c:v>
                </c:pt>
                <c:pt idx="872">
                  <c:v>3.0651340000629426</c:v>
                </c:pt>
                <c:pt idx="873">
                  <c:v>3.0652009999752043</c:v>
                </c:pt>
                <c:pt idx="874">
                  <c:v>3.0652669999599458</c:v>
                </c:pt>
                <c:pt idx="875">
                  <c:v>3.0653340001106262</c:v>
                </c:pt>
                <c:pt idx="876">
                  <c:v>3.0654010000228884</c:v>
                </c:pt>
                <c:pt idx="877">
                  <c:v>3.0654670000076294</c:v>
                </c:pt>
                <c:pt idx="878">
                  <c:v>3.0664010000228883</c:v>
                </c:pt>
                <c:pt idx="879">
                  <c:v>3.0664670000076293</c:v>
                </c:pt>
                <c:pt idx="880">
                  <c:v>3.0665339999198915</c:v>
                </c:pt>
                <c:pt idx="881">
                  <c:v>3.0666010000705719</c:v>
                </c:pt>
                <c:pt idx="882">
                  <c:v>3.0666670000553129</c:v>
                </c:pt>
                <c:pt idx="883">
                  <c:v>3.0667339999675751</c:v>
                </c:pt>
                <c:pt idx="884">
                  <c:v>3.0668010001182555</c:v>
                </c:pt>
                <c:pt idx="885">
                  <c:v>3.067733999967575</c:v>
                </c:pt>
                <c:pt idx="886">
                  <c:v>3.0678010001182554</c:v>
                </c:pt>
                <c:pt idx="887">
                  <c:v>3.0678680000305176</c:v>
                </c:pt>
                <c:pt idx="888">
                  <c:v>3.0679340000152586</c:v>
                </c:pt>
                <c:pt idx="889">
                  <c:v>3.0680009999275208</c:v>
                </c:pt>
                <c:pt idx="890">
                  <c:v>3.0680680000782012</c:v>
                </c:pt>
                <c:pt idx="891">
                  <c:v>3.0690680000782011</c:v>
                </c:pt>
                <c:pt idx="892">
                  <c:v>3.0691340000629426</c:v>
                </c:pt>
                <c:pt idx="893">
                  <c:v>3.0692009999752043</c:v>
                </c:pt>
                <c:pt idx="894">
                  <c:v>3.0692679998874666</c:v>
                </c:pt>
                <c:pt idx="895">
                  <c:v>3.0693340001106262</c:v>
                </c:pt>
                <c:pt idx="896">
                  <c:v>3.0694010000228884</c:v>
                </c:pt>
                <c:pt idx="897">
                  <c:v>3.0704010000228883</c:v>
                </c:pt>
                <c:pt idx="898">
                  <c:v>3.0704679999351501</c:v>
                </c:pt>
                <c:pt idx="899">
                  <c:v>3.0705339999198915</c:v>
                </c:pt>
                <c:pt idx="900">
                  <c:v>3.0706010000705719</c:v>
                </c:pt>
                <c:pt idx="901">
                  <c:v>3.0706679999828337</c:v>
                </c:pt>
                <c:pt idx="902">
                  <c:v>3.0707339999675751</c:v>
                </c:pt>
                <c:pt idx="903">
                  <c:v>3.0717349998950958</c:v>
                </c:pt>
                <c:pt idx="904">
                  <c:v>3.0718010001182554</c:v>
                </c:pt>
                <c:pt idx="905">
                  <c:v>3.0718680000305176</c:v>
                </c:pt>
                <c:pt idx="906">
                  <c:v>3.0719349999427794</c:v>
                </c:pt>
                <c:pt idx="907">
                  <c:v>3.0720009999275208</c:v>
                </c:pt>
                <c:pt idx="908">
                  <c:v>3.0720680000782012</c:v>
                </c:pt>
                <c:pt idx="909">
                  <c:v>3.0730680000782011</c:v>
                </c:pt>
                <c:pt idx="910">
                  <c:v>3.0731349999904634</c:v>
                </c:pt>
                <c:pt idx="911">
                  <c:v>3.0732009999752044</c:v>
                </c:pt>
                <c:pt idx="912">
                  <c:v>3.0732679998874666</c:v>
                </c:pt>
                <c:pt idx="913">
                  <c:v>3.073401000022888</c:v>
                </c:pt>
                <c:pt idx="914">
                  <c:v>3.0744019999504091</c:v>
                </c:pt>
                <c:pt idx="915">
                  <c:v>3.0744679999351501</c:v>
                </c:pt>
                <c:pt idx="916">
                  <c:v>3.0745350000858305</c:v>
                </c:pt>
                <c:pt idx="917">
                  <c:v>3.0746019999980927</c:v>
                </c:pt>
                <c:pt idx="918">
                  <c:v>3.0746679999828337</c:v>
                </c:pt>
                <c:pt idx="919">
                  <c:v>3.0747349998950959</c:v>
                </c:pt>
                <c:pt idx="920">
                  <c:v>3.0757349998950958</c:v>
                </c:pt>
                <c:pt idx="921">
                  <c:v>3.0758020000457762</c:v>
                </c:pt>
                <c:pt idx="922">
                  <c:v>3.0758680000305176</c:v>
                </c:pt>
                <c:pt idx="923">
                  <c:v>3.0759349999427794</c:v>
                </c:pt>
                <c:pt idx="924">
                  <c:v>3.0760020000934603</c:v>
                </c:pt>
                <c:pt idx="925">
                  <c:v>3.0760680000782012</c:v>
                </c:pt>
                <c:pt idx="926">
                  <c:v>3.0770690000057219</c:v>
                </c:pt>
                <c:pt idx="927">
                  <c:v>3.0771349999904634</c:v>
                </c:pt>
                <c:pt idx="928">
                  <c:v>3.0772019999027251</c:v>
                </c:pt>
                <c:pt idx="929">
                  <c:v>3.077269000053406</c:v>
                </c:pt>
                <c:pt idx="930">
                  <c:v>3.077335000038147</c:v>
                </c:pt>
                <c:pt idx="931">
                  <c:v>3.0774019999504088</c:v>
                </c:pt>
                <c:pt idx="932">
                  <c:v>3.0784019999504091</c:v>
                </c:pt>
                <c:pt idx="933">
                  <c:v>3.0784690001010895</c:v>
                </c:pt>
                <c:pt idx="934">
                  <c:v>3.0785360000133513</c:v>
                </c:pt>
                <c:pt idx="935">
                  <c:v>3.0786019999980927</c:v>
                </c:pt>
                <c:pt idx="936">
                  <c:v>3.0786689999103545</c:v>
                </c:pt>
                <c:pt idx="937">
                  <c:v>3.0787360000610353</c:v>
                </c:pt>
                <c:pt idx="938">
                  <c:v>3.0797360000610352</c:v>
                </c:pt>
                <c:pt idx="939">
                  <c:v>3.0798020000457762</c:v>
                </c:pt>
                <c:pt idx="940">
                  <c:v>3.0798689999580384</c:v>
                </c:pt>
                <c:pt idx="941">
                  <c:v>3.0799360001087188</c:v>
                </c:pt>
                <c:pt idx="942">
                  <c:v>3.0800020000934603</c:v>
                </c:pt>
                <c:pt idx="943">
                  <c:v>3.080069000005722</c:v>
                </c:pt>
                <c:pt idx="944">
                  <c:v>3.0810690000057219</c:v>
                </c:pt>
                <c:pt idx="945">
                  <c:v>3.0811359999179841</c:v>
                </c:pt>
                <c:pt idx="946">
                  <c:v>3.0812030000686645</c:v>
                </c:pt>
                <c:pt idx="947">
                  <c:v>3.081269000053406</c:v>
                </c:pt>
                <c:pt idx="948">
                  <c:v>3.0813359999656678</c:v>
                </c:pt>
                <c:pt idx="949">
                  <c:v>3.0814030001163482</c:v>
                </c:pt>
                <c:pt idx="950">
                  <c:v>3.082403000116348</c:v>
                </c:pt>
                <c:pt idx="951">
                  <c:v>3.0824700000286103</c:v>
                </c:pt>
                <c:pt idx="952">
                  <c:v>3.0825360000133513</c:v>
                </c:pt>
                <c:pt idx="953">
                  <c:v>3.0826029999256135</c:v>
                </c:pt>
                <c:pt idx="954">
                  <c:v>3.0826700000762939</c:v>
                </c:pt>
                <c:pt idx="955">
                  <c:v>3.0827360000610353</c:v>
                </c:pt>
                <c:pt idx="956">
                  <c:v>3.083736999988556</c:v>
                </c:pt>
                <c:pt idx="957">
                  <c:v>3.083802999973297</c:v>
                </c:pt>
                <c:pt idx="958">
                  <c:v>3.0838699998855592</c:v>
                </c:pt>
                <c:pt idx="959">
                  <c:v>3.0839370000362396</c:v>
                </c:pt>
                <c:pt idx="960">
                  <c:v>3.084003000020981</c:v>
                </c:pt>
                <c:pt idx="961">
                  <c:v>3.0840699999332428</c:v>
                </c:pt>
                <c:pt idx="962">
                  <c:v>3.0850699999332427</c:v>
                </c:pt>
                <c:pt idx="963">
                  <c:v>3.0851370000839236</c:v>
                </c:pt>
                <c:pt idx="964">
                  <c:v>3.0853369998931885</c:v>
                </c:pt>
                <c:pt idx="965">
                  <c:v>3.0854040000438689</c:v>
                </c:pt>
                <c:pt idx="966">
                  <c:v>3.0854700000286104</c:v>
                </c:pt>
                <c:pt idx="967">
                  <c:v>3.0855369999408722</c:v>
                </c:pt>
                <c:pt idx="968">
                  <c:v>3.0864040000438688</c:v>
                </c:pt>
                <c:pt idx="969">
                  <c:v>3.0864709999561311</c:v>
                </c:pt>
                <c:pt idx="970">
                  <c:v>3.0865369999408721</c:v>
                </c:pt>
                <c:pt idx="971">
                  <c:v>3.0866040000915529</c:v>
                </c:pt>
                <c:pt idx="972">
                  <c:v>3.0866710000038147</c:v>
                </c:pt>
                <c:pt idx="973">
                  <c:v>3.0867369999885561</c:v>
                </c:pt>
                <c:pt idx="974">
                  <c:v>3.0868039999008179</c:v>
                </c:pt>
                <c:pt idx="975">
                  <c:v>3.0877379999160768</c:v>
                </c:pt>
                <c:pt idx="976">
                  <c:v>3.0878039999008178</c:v>
                </c:pt>
                <c:pt idx="977">
                  <c:v>3.0878710000514986</c:v>
                </c:pt>
                <c:pt idx="978">
                  <c:v>3.0879379999637604</c:v>
                </c:pt>
                <c:pt idx="979">
                  <c:v>3.0880039999485014</c:v>
                </c:pt>
                <c:pt idx="980">
                  <c:v>3.0880710000991822</c:v>
                </c:pt>
                <c:pt idx="981">
                  <c:v>3.088138000011444</c:v>
                </c:pt>
                <c:pt idx="982">
                  <c:v>3.0890710000991821</c:v>
                </c:pt>
                <c:pt idx="983">
                  <c:v>3.0891380000114439</c:v>
                </c:pt>
                <c:pt idx="984">
                  <c:v>3.0892049999237061</c:v>
                </c:pt>
                <c:pt idx="985">
                  <c:v>3.0892709999084471</c:v>
                </c:pt>
                <c:pt idx="986">
                  <c:v>3.089338000059128</c:v>
                </c:pt>
                <c:pt idx="987">
                  <c:v>3.0894049999713897</c:v>
                </c:pt>
                <c:pt idx="988">
                  <c:v>3.0894709999561312</c:v>
                </c:pt>
                <c:pt idx="989">
                  <c:v>3.0904049999713896</c:v>
                </c:pt>
                <c:pt idx="990">
                  <c:v>3.0904719998836518</c:v>
                </c:pt>
                <c:pt idx="991">
                  <c:v>3.0905380001068115</c:v>
                </c:pt>
                <c:pt idx="992">
                  <c:v>3.0906050000190737</c:v>
                </c:pt>
                <c:pt idx="993">
                  <c:v>3.0906719999313355</c:v>
                </c:pt>
                <c:pt idx="994">
                  <c:v>3.0907379999160765</c:v>
                </c:pt>
                <c:pt idx="995">
                  <c:v>3.0908050000667573</c:v>
                </c:pt>
                <c:pt idx="996">
                  <c:v>3.0917390000820162</c:v>
                </c:pt>
                <c:pt idx="997">
                  <c:v>3.0918050000667572</c:v>
                </c:pt>
                <c:pt idx="998">
                  <c:v>3.091871999979019</c:v>
                </c:pt>
                <c:pt idx="999">
                  <c:v>3.0919389998912812</c:v>
                </c:pt>
                <c:pt idx="1000">
                  <c:v>3.0920050001144408</c:v>
                </c:pt>
                <c:pt idx="1001">
                  <c:v>3.092072000026703</c:v>
                </c:pt>
                <c:pt idx="1002">
                  <c:v>3.0921389999389648</c:v>
                </c:pt>
                <c:pt idx="1003">
                  <c:v>3.0930720000267029</c:v>
                </c:pt>
                <c:pt idx="1004">
                  <c:v>3.0931389999389647</c:v>
                </c:pt>
                <c:pt idx="1005">
                  <c:v>3.0932060000896455</c:v>
                </c:pt>
                <c:pt idx="1006">
                  <c:v>3.0932720000743865</c:v>
                </c:pt>
                <c:pt idx="1007">
                  <c:v>3.0933389999866487</c:v>
                </c:pt>
                <c:pt idx="1008">
                  <c:v>3.0934059998989105</c:v>
                </c:pt>
                <c:pt idx="1009">
                  <c:v>3.0934719998836515</c:v>
                </c:pt>
                <c:pt idx="1010">
                  <c:v>3.0944059998989104</c:v>
                </c:pt>
                <c:pt idx="1011">
                  <c:v>3.0944730000495912</c:v>
                </c:pt>
                <c:pt idx="1012">
                  <c:v>3.0945390000343322</c:v>
                </c:pt>
                <c:pt idx="1013">
                  <c:v>3.094605999946594</c:v>
                </c:pt>
                <c:pt idx="1014">
                  <c:v>3.0946730000972749</c:v>
                </c:pt>
                <c:pt idx="1015">
                  <c:v>3.0947390000820159</c:v>
                </c:pt>
                <c:pt idx="1016">
                  <c:v>3.0948059999942781</c:v>
                </c:pt>
                <c:pt idx="1017">
                  <c:v>3.0957400000095365</c:v>
                </c:pt>
                <c:pt idx="1018">
                  <c:v>3.095805999994278</c:v>
                </c:pt>
                <c:pt idx="1019">
                  <c:v>3.0958729999065397</c:v>
                </c:pt>
                <c:pt idx="1020">
                  <c:v>3.0959400000572206</c:v>
                </c:pt>
                <c:pt idx="1021">
                  <c:v>3.0960060000419616</c:v>
                </c:pt>
                <c:pt idx="1022">
                  <c:v>3.0960729999542238</c:v>
                </c:pt>
                <c:pt idx="1023">
                  <c:v>3.0961400001049042</c:v>
                </c:pt>
                <c:pt idx="1024">
                  <c:v>3.0970729999542237</c:v>
                </c:pt>
                <c:pt idx="1025">
                  <c:v>3.0971400001049041</c:v>
                </c:pt>
                <c:pt idx="1026">
                  <c:v>3.0972070000171663</c:v>
                </c:pt>
                <c:pt idx="1027">
                  <c:v>3.0972730000019073</c:v>
                </c:pt>
                <c:pt idx="1028">
                  <c:v>3.0973399999141695</c:v>
                </c:pt>
                <c:pt idx="1029">
                  <c:v>3.0974070000648499</c:v>
                </c:pt>
                <c:pt idx="1030">
                  <c:v>3.0974730000495909</c:v>
                </c:pt>
                <c:pt idx="1031">
                  <c:v>3.0984070000648498</c:v>
                </c:pt>
                <c:pt idx="1032">
                  <c:v>3.098473999977112</c:v>
                </c:pt>
                <c:pt idx="1033">
                  <c:v>3.098539999961853</c:v>
                </c:pt>
                <c:pt idx="1034">
                  <c:v>3.0986070001125334</c:v>
                </c:pt>
                <c:pt idx="1035">
                  <c:v>3.0986740000247956</c:v>
                </c:pt>
                <c:pt idx="1036">
                  <c:v>3.0987400000095366</c:v>
                </c:pt>
                <c:pt idx="1037">
                  <c:v>3.0988069999217989</c:v>
                </c:pt>
                <c:pt idx="1038">
                  <c:v>3.0997409999370573</c:v>
                </c:pt>
                <c:pt idx="1039">
                  <c:v>3.0998069999217988</c:v>
                </c:pt>
                <c:pt idx="1040">
                  <c:v>3.0998740000724792</c:v>
                </c:pt>
                <c:pt idx="1041">
                  <c:v>3.0999409999847414</c:v>
                </c:pt>
                <c:pt idx="1042">
                  <c:v>3.1000069999694824</c:v>
                </c:pt>
                <c:pt idx="1043">
                  <c:v>3.1000739998817446</c:v>
                </c:pt>
                <c:pt idx="1044">
                  <c:v>3.100141000032425</c:v>
                </c:pt>
                <c:pt idx="1045">
                  <c:v>3.1010739998817445</c:v>
                </c:pt>
                <c:pt idx="1046">
                  <c:v>3.1011410000324249</c:v>
                </c:pt>
                <c:pt idx="1047">
                  <c:v>3.1012079999446871</c:v>
                </c:pt>
                <c:pt idx="1048">
                  <c:v>3.1012739999294281</c:v>
                </c:pt>
                <c:pt idx="1049">
                  <c:v>3.1013410000801085</c:v>
                </c:pt>
                <c:pt idx="1050">
                  <c:v>3.1014079999923707</c:v>
                </c:pt>
                <c:pt idx="1051">
                  <c:v>3.1014739999771117</c:v>
                </c:pt>
                <c:pt idx="1052">
                  <c:v>3.1024079999923706</c:v>
                </c:pt>
                <c:pt idx="1053">
                  <c:v>3.1024749999046324</c:v>
                </c:pt>
                <c:pt idx="1054">
                  <c:v>3.1025409998893738</c:v>
                </c:pt>
                <c:pt idx="1055">
                  <c:v>3.1026080000400542</c:v>
                </c:pt>
                <c:pt idx="1056">
                  <c:v>3.1026749999523164</c:v>
                </c:pt>
                <c:pt idx="1057">
                  <c:v>3.1027409999370574</c:v>
                </c:pt>
                <c:pt idx="1058">
                  <c:v>3.1028080000877378</c:v>
                </c:pt>
                <c:pt idx="1059">
                  <c:v>3.1037420001029967</c:v>
                </c:pt>
                <c:pt idx="1060">
                  <c:v>3.1038080000877382</c:v>
                </c:pt>
                <c:pt idx="1061">
                  <c:v>3.1038749999999999</c:v>
                </c:pt>
                <c:pt idx="1062">
                  <c:v>3.1039419999122622</c:v>
                </c:pt>
                <c:pt idx="1063">
                  <c:v>3.1040079998970032</c:v>
                </c:pt>
                <c:pt idx="1064">
                  <c:v>3.1040750000476836</c:v>
                </c:pt>
                <c:pt idx="1065">
                  <c:v>3.1041419999599458</c:v>
                </c:pt>
                <c:pt idx="1066">
                  <c:v>3.1050750000476839</c:v>
                </c:pt>
                <c:pt idx="1067">
                  <c:v>3.1051419999599457</c:v>
                </c:pt>
                <c:pt idx="1068">
                  <c:v>3.1052090001106261</c:v>
                </c:pt>
                <c:pt idx="1069">
                  <c:v>3.1052750000953675</c:v>
                </c:pt>
                <c:pt idx="1070">
                  <c:v>3.1053420000076293</c:v>
                </c:pt>
                <c:pt idx="1071">
                  <c:v>3.1054089999198915</c:v>
                </c:pt>
                <c:pt idx="1072">
                  <c:v>3.1054749999046325</c:v>
                </c:pt>
                <c:pt idx="1073">
                  <c:v>3.1064089999198914</c:v>
                </c:pt>
                <c:pt idx="1074">
                  <c:v>3.1064760000705718</c:v>
                </c:pt>
                <c:pt idx="1075">
                  <c:v>3.1065420000553132</c:v>
                </c:pt>
                <c:pt idx="1076">
                  <c:v>3.106608999967575</c:v>
                </c:pt>
                <c:pt idx="1077">
                  <c:v>3.1066760001182554</c:v>
                </c:pt>
                <c:pt idx="1078">
                  <c:v>3.1067420001029968</c:v>
                </c:pt>
                <c:pt idx="1079">
                  <c:v>3.1068090000152586</c:v>
                </c:pt>
                <c:pt idx="1080">
                  <c:v>3.1077430000305175</c:v>
                </c:pt>
                <c:pt idx="1081">
                  <c:v>3.1078090000152589</c:v>
                </c:pt>
                <c:pt idx="1082">
                  <c:v>3.1078759999275207</c:v>
                </c:pt>
                <c:pt idx="1083">
                  <c:v>3.1079430000782011</c:v>
                </c:pt>
                <c:pt idx="1084">
                  <c:v>3.1080090000629426</c:v>
                </c:pt>
                <c:pt idx="1085">
                  <c:v>3.1080759999752043</c:v>
                </c:pt>
                <c:pt idx="1086">
                  <c:v>3.1081429998874666</c:v>
                </c:pt>
                <c:pt idx="1087">
                  <c:v>3.1090759999752047</c:v>
                </c:pt>
                <c:pt idx="1088">
                  <c:v>3.1091429998874665</c:v>
                </c:pt>
                <c:pt idx="1089">
                  <c:v>3.1092100000381468</c:v>
                </c:pt>
                <c:pt idx="1090">
                  <c:v>3.1092760000228883</c:v>
                </c:pt>
                <c:pt idx="1091">
                  <c:v>3.1093429999351501</c:v>
                </c:pt>
                <c:pt idx="1092">
                  <c:v>3.1094100000858309</c:v>
                </c:pt>
                <c:pt idx="1093">
                  <c:v>3.1094760000705719</c:v>
                </c:pt>
                <c:pt idx="1094">
                  <c:v>3.1104100000858308</c:v>
                </c:pt>
                <c:pt idx="1095">
                  <c:v>3.1104769999980926</c:v>
                </c:pt>
                <c:pt idx="1096">
                  <c:v>3.110542999982834</c:v>
                </c:pt>
                <c:pt idx="1097">
                  <c:v>3.1106099998950958</c:v>
                </c:pt>
                <c:pt idx="1098">
                  <c:v>3.1106770000457762</c:v>
                </c:pt>
                <c:pt idx="1099">
                  <c:v>3.1107430000305176</c:v>
                </c:pt>
                <c:pt idx="1100">
                  <c:v>3.1108099999427794</c:v>
                </c:pt>
                <c:pt idx="1101">
                  <c:v>3.1117439999580383</c:v>
                </c:pt>
                <c:pt idx="1102">
                  <c:v>3.1118099999427797</c:v>
                </c:pt>
                <c:pt idx="1103">
                  <c:v>3.1118770000934601</c:v>
                </c:pt>
                <c:pt idx="1104">
                  <c:v>3.1119440000057219</c:v>
                </c:pt>
                <c:pt idx="1105">
                  <c:v>3.1120099999904633</c:v>
                </c:pt>
                <c:pt idx="1106">
                  <c:v>3.1120769999027251</c:v>
                </c:pt>
                <c:pt idx="1107">
                  <c:v>3.112144000053406</c:v>
                </c:pt>
                <c:pt idx="1108">
                  <c:v>3.113076999902725</c:v>
                </c:pt>
                <c:pt idx="1109">
                  <c:v>3.1131440000534059</c:v>
                </c:pt>
                <c:pt idx="1110">
                  <c:v>3.1132109999656676</c:v>
                </c:pt>
                <c:pt idx="1111">
                  <c:v>3.1132769999504091</c:v>
                </c:pt>
                <c:pt idx="1112">
                  <c:v>3.1134110000133512</c:v>
                </c:pt>
                <c:pt idx="1113">
                  <c:v>3.1134769999980927</c:v>
                </c:pt>
                <c:pt idx="1114">
                  <c:v>3.1144110000133516</c:v>
                </c:pt>
                <c:pt idx="1115">
                  <c:v>3.1144769999980926</c:v>
                </c:pt>
                <c:pt idx="1116">
                  <c:v>3.1145439999103548</c:v>
                </c:pt>
                <c:pt idx="1117">
                  <c:v>3.1146110000610352</c:v>
                </c:pt>
                <c:pt idx="1118">
                  <c:v>3.114677999973297</c:v>
                </c:pt>
                <c:pt idx="1119">
                  <c:v>3.1147439999580384</c:v>
                </c:pt>
                <c:pt idx="1120">
                  <c:v>3.1148110001087188</c:v>
                </c:pt>
                <c:pt idx="1121">
                  <c:v>3.1158780000209809</c:v>
                </c:pt>
                <c:pt idx="1122">
                  <c:v>3.1159440000057219</c:v>
                </c:pt>
                <c:pt idx="1123">
                  <c:v>3.1160109999179841</c:v>
                </c:pt>
                <c:pt idx="1124">
                  <c:v>3.1160780000686645</c:v>
                </c:pt>
                <c:pt idx="1125">
                  <c:v>3.116144000053406</c:v>
                </c:pt>
                <c:pt idx="1126">
                  <c:v>3.1162109999656677</c:v>
                </c:pt>
                <c:pt idx="1127">
                  <c:v>3.1170780000686644</c:v>
                </c:pt>
                <c:pt idx="1128">
                  <c:v>3.1171449999809266</c:v>
                </c:pt>
                <c:pt idx="1129">
                  <c:v>3.1172109999656676</c:v>
                </c:pt>
                <c:pt idx="1130">
                  <c:v>3.1172780001163485</c:v>
                </c:pt>
                <c:pt idx="1131">
                  <c:v>3.1173450000286103</c:v>
                </c:pt>
                <c:pt idx="1132">
                  <c:v>3.1174110000133513</c:v>
                </c:pt>
                <c:pt idx="1133">
                  <c:v>3.1174779999256135</c:v>
                </c:pt>
                <c:pt idx="1134">
                  <c:v>3.1184119999408724</c:v>
                </c:pt>
                <c:pt idx="1135">
                  <c:v>3.1184779999256134</c:v>
                </c:pt>
                <c:pt idx="1136">
                  <c:v>3.1185450000762938</c:v>
                </c:pt>
                <c:pt idx="1137">
                  <c:v>3.118611999988556</c:v>
                </c:pt>
                <c:pt idx="1138">
                  <c:v>3.118677999973297</c:v>
                </c:pt>
                <c:pt idx="1139">
                  <c:v>3.1187449998855592</c:v>
                </c:pt>
                <c:pt idx="1140">
                  <c:v>3.1188120000362396</c:v>
                </c:pt>
                <c:pt idx="1141">
                  <c:v>3.1198120000362395</c:v>
                </c:pt>
                <c:pt idx="1142">
                  <c:v>3.1198780000209809</c:v>
                </c:pt>
                <c:pt idx="1143">
                  <c:v>3.1199449999332427</c:v>
                </c:pt>
                <c:pt idx="1144">
                  <c:v>3.1200120000839235</c:v>
                </c:pt>
                <c:pt idx="1145">
                  <c:v>3.1200789999961853</c:v>
                </c:pt>
                <c:pt idx="1146">
                  <c:v>3.1201449999809263</c:v>
                </c:pt>
                <c:pt idx="1147">
                  <c:v>3.1210789999961852</c:v>
                </c:pt>
                <c:pt idx="1148">
                  <c:v>3.1211449999809266</c:v>
                </c:pt>
                <c:pt idx="1149">
                  <c:v>3.1212119998931884</c:v>
                </c:pt>
                <c:pt idx="1150">
                  <c:v>3.1212790000438688</c:v>
                </c:pt>
                <c:pt idx="1151">
                  <c:v>3.1213450000286103</c:v>
                </c:pt>
                <c:pt idx="1152">
                  <c:v>3.121411999940872</c:v>
                </c:pt>
                <c:pt idx="1153">
                  <c:v>3.1214790000915529</c:v>
                </c:pt>
                <c:pt idx="1154">
                  <c:v>3.1224119999408724</c:v>
                </c:pt>
                <c:pt idx="1155">
                  <c:v>3.1224790000915528</c:v>
                </c:pt>
                <c:pt idx="1156">
                  <c:v>3.1225460000038145</c:v>
                </c:pt>
                <c:pt idx="1157">
                  <c:v>3.122611999988556</c:v>
                </c:pt>
                <c:pt idx="1158">
                  <c:v>3.1226789999008178</c:v>
                </c:pt>
                <c:pt idx="1159">
                  <c:v>3.1227460000514986</c:v>
                </c:pt>
                <c:pt idx="1160">
                  <c:v>3.1228120000362396</c:v>
                </c:pt>
                <c:pt idx="1161">
                  <c:v>3.1237460000514985</c:v>
                </c:pt>
                <c:pt idx="1162">
                  <c:v>3.1238129999637603</c:v>
                </c:pt>
                <c:pt idx="1163">
                  <c:v>3.1238789999485017</c:v>
                </c:pt>
                <c:pt idx="1164">
                  <c:v>3.1239460000991821</c:v>
                </c:pt>
                <c:pt idx="1165">
                  <c:v>3.1240130000114439</c:v>
                </c:pt>
                <c:pt idx="1166">
                  <c:v>3.1240789999961853</c:v>
                </c:pt>
                <c:pt idx="1167">
                  <c:v>3.1241459999084471</c:v>
                </c:pt>
                <c:pt idx="1168">
                  <c:v>3.1250789999961852</c:v>
                </c:pt>
                <c:pt idx="1169">
                  <c:v>3.1251459999084474</c:v>
                </c:pt>
                <c:pt idx="1170">
                  <c:v>3.1252130000591278</c:v>
                </c:pt>
                <c:pt idx="1171">
                  <c:v>3.1252790000438688</c:v>
                </c:pt>
                <c:pt idx="1172">
                  <c:v>3.125345999956131</c:v>
                </c:pt>
                <c:pt idx="1173">
                  <c:v>3.1254130001068114</c:v>
                </c:pt>
                <c:pt idx="1174">
                  <c:v>3.1254790000915529</c:v>
                </c:pt>
                <c:pt idx="1175">
                  <c:v>3.1264130001068113</c:v>
                </c:pt>
                <c:pt idx="1176">
                  <c:v>3.1264800000190736</c:v>
                </c:pt>
                <c:pt idx="1177">
                  <c:v>3.1265460000038146</c:v>
                </c:pt>
                <c:pt idx="1178">
                  <c:v>3.1266129999160768</c:v>
                </c:pt>
                <c:pt idx="1179">
                  <c:v>3.1266800000667572</c:v>
                </c:pt>
                <c:pt idx="1180">
                  <c:v>3.1267460000514986</c:v>
                </c:pt>
                <c:pt idx="1181">
                  <c:v>3.1268129999637604</c:v>
                </c:pt>
                <c:pt idx="1182">
                  <c:v>3.1277469999790193</c:v>
                </c:pt>
                <c:pt idx="1183">
                  <c:v>3.1278129999637603</c:v>
                </c:pt>
                <c:pt idx="1184">
                  <c:v>3.1278800001144411</c:v>
                </c:pt>
                <c:pt idx="1185">
                  <c:v>3.1279470000267029</c:v>
                </c:pt>
                <c:pt idx="1186">
                  <c:v>3.1280130000114439</c:v>
                </c:pt>
                <c:pt idx="1187">
                  <c:v>3.1280799999237061</c:v>
                </c:pt>
                <c:pt idx="1188">
                  <c:v>3.129079999923706</c:v>
                </c:pt>
                <c:pt idx="1189">
                  <c:v>3.1291470000743864</c:v>
                </c:pt>
                <c:pt idx="1190">
                  <c:v>3.1292130000591278</c:v>
                </c:pt>
                <c:pt idx="1191">
                  <c:v>3.1292799999713896</c:v>
                </c:pt>
                <c:pt idx="1192">
                  <c:v>3.1293469998836518</c:v>
                </c:pt>
                <c:pt idx="1193">
                  <c:v>3.1294130001068114</c:v>
                </c:pt>
                <c:pt idx="1194">
                  <c:v>3.1304140000343321</c:v>
                </c:pt>
                <c:pt idx="1195">
                  <c:v>3.1304800000190736</c:v>
                </c:pt>
                <c:pt idx="1196">
                  <c:v>3.1305469999313353</c:v>
                </c:pt>
                <c:pt idx="1197">
                  <c:v>3.1306140000820162</c:v>
                </c:pt>
                <c:pt idx="1198">
                  <c:v>3.1306800000667572</c:v>
                </c:pt>
                <c:pt idx="1199">
                  <c:v>3.130746999979019</c:v>
                </c:pt>
                <c:pt idx="1200">
                  <c:v>3.1317469999790193</c:v>
                </c:pt>
                <c:pt idx="1201">
                  <c:v>3.1318139998912811</c:v>
                </c:pt>
                <c:pt idx="1202">
                  <c:v>3.1318810000419615</c:v>
                </c:pt>
                <c:pt idx="1203">
                  <c:v>3.1319470000267029</c:v>
                </c:pt>
                <c:pt idx="1204">
                  <c:v>3.1320139999389647</c:v>
                </c:pt>
                <c:pt idx="1205">
                  <c:v>3.1320810000896455</c:v>
                </c:pt>
                <c:pt idx="1206">
                  <c:v>3.1330810000896454</c:v>
                </c:pt>
                <c:pt idx="1207">
                  <c:v>3.1331470000743864</c:v>
                </c:pt>
                <c:pt idx="1208">
                  <c:v>3.1332139999866486</c:v>
                </c:pt>
                <c:pt idx="1209">
                  <c:v>3.1332650001049043</c:v>
                </c:pt>
                <c:pt idx="1210">
                  <c:v>3.1333469998836518</c:v>
                </c:pt>
                <c:pt idx="1211">
                  <c:v>3.1334140000343322</c:v>
                </c:pt>
                <c:pt idx="1212">
                  <c:v>3.1344140000343321</c:v>
                </c:pt>
                <c:pt idx="1213">
                  <c:v>3.1344809999465943</c:v>
                </c:pt>
                <c:pt idx="1214">
                  <c:v>3.1345309998989106</c:v>
                </c:pt>
                <c:pt idx="1215">
                  <c:v>3.1346140000820162</c:v>
                </c:pt>
                <c:pt idx="1216">
                  <c:v>3.134680999994278</c:v>
                </c:pt>
                <c:pt idx="1217">
                  <c:v>3.1347479999065397</c:v>
                </c:pt>
                <c:pt idx="1218">
                  <c:v>3.1357479999065401</c:v>
                </c:pt>
                <c:pt idx="1219">
                  <c:v>3.1358139998912811</c:v>
                </c:pt>
                <c:pt idx="1220">
                  <c:v>3.1358810000419615</c:v>
                </c:pt>
                <c:pt idx="1221">
                  <c:v>3.1359479999542237</c:v>
                </c:pt>
                <c:pt idx="1222">
                  <c:v>3.1360150001049041</c:v>
                </c:pt>
                <c:pt idx="1223">
                  <c:v>3.1360810000896455</c:v>
                </c:pt>
                <c:pt idx="1224">
                  <c:v>3.1370810000896454</c:v>
                </c:pt>
                <c:pt idx="1225">
                  <c:v>3.1371480000019072</c:v>
                </c:pt>
                <c:pt idx="1226">
                  <c:v>3.1372149999141694</c:v>
                </c:pt>
                <c:pt idx="1227">
                  <c:v>3.1372809998989104</c:v>
                </c:pt>
                <c:pt idx="1228">
                  <c:v>3.1373480000495912</c:v>
                </c:pt>
                <c:pt idx="1229">
                  <c:v>3.137414999961853</c:v>
                </c:pt>
                <c:pt idx="1230">
                  <c:v>3.1384149999618529</c:v>
                </c:pt>
                <c:pt idx="1231">
                  <c:v>3.1384820001125338</c:v>
                </c:pt>
                <c:pt idx="1232">
                  <c:v>3.1385480000972747</c:v>
                </c:pt>
                <c:pt idx="1233">
                  <c:v>3.1386150000095365</c:v>
                </c:pt>
                <c:pt idx="1234">
                  <c:v>3.1386819999217987</c:v>
                </c:pt>
                <c:pt idx="1235">
                  <c:v>3.1387479999065397</c:v>
                </c:pt>
                <c:pt idx="1236">
                  <c:v>3.139749000072479</c:v>
                </c:pt>
                <c:pt idx="1237">
                  <c:v>3.1398150000572205</c:v>
                </c:pt>
                <c:pt idx="1238">
                  <c:v>3.1398819999694823</c:v>
                </c:pt>
                <c:pt idx="1239">
                  <c:v>3.1399489998817445</c:v>
                </c:pt>
                <c:pt idx="1240">
                  <c:v>3.1400150001049041</c:v>
                </c:pt>
                <c:pt idx="1241">
                  <c:v>3.1400820000171663</c:v>
                </c:pt>
                <c:pt idx="1242">
                  <c:v>3.1410820000171662</c:v>
                </c:pt>
                <c:pt idx="1243">
                  <c:v>3.141148999929428</c:v>
                </c:pt>
                <c:pt idx="1244">
                  <c:v>3.1412160000801088</c:v>
                </c:pt>
                <c:pt idx="1245">
                  <c:v>3.1412820000648498</c:v>
                </c:pt>
                <c:pt idx="1246">
                  <c:v>3.141348999977112</c:v>
                </c:pt>
                <c:pt idx="1247">
                  <c:v>3.1414159998893738</c:v>
                </c:pt>
                <c:pt idx="1248">
                  <c:v>3.1424159998893737</c:v>
                </c:pt>
                <c:pt idx="1249">
                  <c:v>3.1424830000400545</c:v>
                </c:pt>
                <c:pt idx="1250">
                  <c:v>3.1425490000247955</c:v>
                </c:pt>
                <c:pt idx="1251">
                  <c:v>3.1426159999370573</c:v>
                </c:pt>
                <c:pt idx="1252">
                  <c:v>3.1426830000877382</c:v>
                </c:pt>
                <c:pt idx="1253">
                  <c:v>3.1427490000724791</c:v>
                </c:pt>
                <c:pt idx="1254">
                  <c:v>3.1437499999999998</c:v>
                </c:pt>
                <c:pt idx="1255">
                  <c:v>3.1438159999847413</c:v>
                </c:pt>
                <c:pt idx="1256">
                  <c:v>3.143882999897003</c:v>
                </c:pt>
                <c:pt idx="1257">
                  <c:v>3.1439500000476839</c:v>
                </c:pt>
                <c:pt idx="1258">
                  <c:v>3.1440160000324249</c:v>
                </c:pt>
                <c:pt idx="1259">
                  <c:v>3.1440829999446871</c:v>
                </c:pt>
                <c:pt idx="1260">
                  <c:v>3.145082999944687</c:v>
                </c:pt>
                <c:pt idx="1261">
                  <c:v>3.1451500000953674</c:v>
                </c:pt>
                <c:pt idx="1262">
                  <c:v>3.1453499999046324</c:v>
                </c:pt>
                <c:pt idx="1263">
                  <c:v>3.1454170000553132</c:v>
                </c:pt>
                <c:pt idx="1264">
                  <c:v>3.145483999967575</c:v>
                </c:pt>
                <c:pt idx="1265">
                  <c:v>3.1455499999523164</c:v>
                </c:pt>
                <c:pt idx="1266">
                  <c:v>3.1464170000553131</c:v>
                </c:pt>
                <c:pt idx="1267">
                  <c:v>3.1464839999675749</c:v>
                </c:pt>
                <c:pt idx="1268">
                  <c:v>3.1465510001182557</c:v>
                </c:pt>
                <c:pt idx="1269">
                  <c:v>3.1466170001029967</c:v>
                </c:pt>
                <c:pt idx="1270">
                  <c:v>3.1466840000152589</c:v>
                </c:pt>
                <c:pt idx="1271">
                  <c:v>3.1467509999275207</c:v>
                </c:pt>
                <c:pt idx="1272">
                  <c:v>3.1468169999122622</c:v>
                </c:pt>
                <c:pt idx="1273">
                  <c:v>3.1477509999275206</c:v>
                </c:pt>
                <c:pt idx="1274">
                  <c:v>3.1478180000782015</c:v>
                </c:pt>
                <c:pt idx="1275">
                  <c:v>3.1478840000629424</c:v>
                </c:pt>
                <c:pt idx="1276">
                  <c:v>3.1479509999752047</c:v>
                </c:pt>
                <c:pt idx="1277">
                  <c:v>3.1480179998874664</c:v>
                </c:pt>
                <c:pt idx="1278">
                  <c:v>3.1480840001106261</c:v>
                </c:pt>
                <c:pt idx="1279">
                  <c:v>3.1481510000228883</c:v>
                </c:pt>
                <c:pt idx="1280">
                  <c:v>3.1490850000381472</c:v>
                </c:pt>
                <c:pt idx="1281">
                  <c:v>3.1491510000228882</c:v>
                </c:pt>
                <c:pt idx="1282">
                  <c:v>3.1492179999351499</c:v>
                </c:pt>
                <c:pt idx="1283">
                  <c:v>3.1492850000858308</c:v>
                </c:pt>
                <c:pt idx="1284">
                  <c:v>3.1493510000705718</c:v>
                </c:pt>
                <c:pt idx="1285">
                  <c:v>3.149417999982834</c:v>
                </c:pt>
                <c:pt idx="1286">
                  <c:v>3.1494849998950958</c:v>
                </c:pt>
                <c:pt idx="1287">
                  <c:v>3.1504179999828339</c:v>
                </c:pt>
                <c:pt idx="1288">
                  <c:v>3.1504849998950957</c:v>
                </c:pt>
                <c:pt idx="1289">
                  <c:v>3.1505520000457765</c:v>
                </c:pt>
                <c:pt idx="1290">
                  <c:v>3.1506180000305175</c:v>
                </c:pt>
                <c:pt idx="1291">
                  <c:v>3.1506849999427797</c:v>
                </c:pt>
                <c:pt idx="1292">
                  <c:v>3.1507520000934601</c:v>
                </c:pt>
                <c:pt idx="1293">
                  <c:v>3.1508180000782011</c:v>
                </c:pt>
                <c:pt idx="1294">
                  <c:v>3.15175200009346</c:v>
                </c:pt>
                <c:pt idx="1295">
                  <c:v>3.1518190000057222</c:v>
                </c:pt>
                <c:pt idx="1296">
                  <c:v>3.1518849999904632</c:v>
                </c:pt>
                <c:pt idx="1297">
                  <c:v>3.151951999902725</c:v>
                </c:pt>
                <c:pt idx="1298">
                  <c:v>3.1520190000534059</c:v>
                </c:pt>
                <c:pt idx="1299">
                  <c:v>3.1520850000381468</c:v>
                </c:pt>
                <c:pt idx="1300">
                  <c:v>3.1521519999504091</c:v>
                </c:pt>
                <c:pt idx="1301">
                  <c:v>3.1530859999656675</c:v>
                </c:pt>
                <c:pt idx="1302">
                  <c:v>3.153151999950409</c:v>
                </c:pt>
                <c:pt idx="1303">
                  <c:v>3.1532190001010894</c:v>
                </c:pt>
                <c:pt idx="1304">
                  <c:v>3.1532860000133516</c:v>
                </c:pt>
                <c:pt idx="1305">
                  <c:v>3.1533519999980926</c:v>
                </c:pt>
                <c:pt idx="1306">
                  <c:v>3.1534189999103548</c:v>
                </c:pt>
                <c:pt idx="1307">
                  <c:v>3.1534860000610352</c:v>
                </c:pt>
                <c:pt idx="1308">
                  <c:v>3.1544189999103547</c:v>
                </c:pt>
                <c:pt idx="1309">
                  <c:v>3.1544860000610351</c:v>
                </c:pt>
                <c:pt idx="1310">
                  <c:v>3.1545529999732973</c:v>
                </c:pt>
                <c:pt idx="1311">
                  <c:v>3.1546189999580383</c:v>
                </c:pt>
                <c:pt idx="1312">
                  <c:v>3.1546860001087187</c:v>
                </c:pt>
                <c:pt idx="1313">
                  <c:v>3.1547530000209809</c:v>
                </c:pt>
                <c:pt idx="1314">
                  <c:v>3.1548190000057219</c:v>
                </c:pt>
                <c:pt idx="1315">
                  <c:v>3.1557530000209808</c:v>
                </c:pt>
                <c:pt idx="1316">
                  <c:v>3.1558199999332426</c:v>
                </c:pt>
                <c:pt idx="1317">
                  <c:v>3.155885999917984</c:v>
                </c:pt>
                <c:pt idx="1318">
                  <c:v>3.1559530000686644</c:v>
                </c:pt>
                <c:pt idx="1319">
                  <c:v>3.1560199999809266</c:v>
                </c:pt>
                <c:pt idx="1320">
                  <c:v>3.1560859999656676</c:v>
                </c:pt>
                <c:pt idx="1321">
                  <c:v>3.1561530001163485</c:v>
                </c:pt>
                <c:pt idx="1322">
                  <c:v>3.1570869998931883</c:v>
                </c:pt>
                <c:pt idx="1323">
                  <c:v>3.1571530001163484</c:v>
                </c:pt>
                <c:pt idx="1324">
                  <c:v>3.1572200000286101</c:v>
                </c:pt>
                <c:pt idx="1325">
                  <c:v>3.1572699999809264</c:v>
                </c:pt>
                <c:pt idx="1326">
                  <c:v>3.1573529999256134</c:v>
                </c:pt>
                <c:pt idx="1327">
                  <c:v>3.1574200000762938</c:v>
                </c:pt>
                <c:pt idx="1328">
                  <c:v>3.157486999988556</c:v>
                </c:pt>
                <c:pt idx="1329">
                  <c:v>3.1584200000762941</c:v>
                </c:pt>
                <c:pt idx="1330">
                  <c:v>3.1584869999885559</c:v>
                </c:pt>
                <c:pt idx="1331">
                  <c:v>3.1585529999732973</c:v>
                </c:pt>
                <c:pt idx="1332">
                  <c:v>3.1586199998855591</c:v>
                </c:pt>
                <c:pt idx="1333">
                  <c:v>3.1586870000362395</c:v>
                </c:pt>
                <c:pt idx="1334">
                  <c:v>3.1587539999485017</c:v>
                </c:pt>
                <c:pt idx="1335">
                  <c:v>3.1588199999332427</c:v>
                </c:pt>
                <c:pt idx="1336">
                  <c:v>3.1597539999485016</c:v>
                </c:pt>
                <c:pt idx="1337">
                  <c:v>3.1598199999332426</c:v>
                </c:pt>
                <c:pt idx="1338">
                  <c:v>3.1598870000839234</c:v>
                </c:pt>
                <c:pt idx="1339">
                  <c:v>3.1600199999809266</c:v>
                </c:pt>
                <c:pt idx="1340">
                  <c:v>3.1600869998931884</c:v>
                </c:pt>
                <c:pt idx="1341">
                  <c:v>3.1601540000438688</c:v>
                </c:pt>
                <c:pt idx="1342">
                  <c:v>3.1610869998931883</c:v>
                </c:pt>
                <c:pt idx="1343">
                  <c:v>3.1611540000438692</c:v>
                </c:pt>
                <c:pt idx="1344">
                  <c:v>3.1612209999561309</c:v>
                </c:pt>
                <c:pt idx="1345">
                  <c:v>3.1612869999408724</c:v>
                </c:pt>
                <c:pt idx="1346">
                  <c:v>3.1613540000915528</c:v>
                </c:pt>
                <c:pt idx="1347">
                  <c:v>3.1614210000038145</c:v>
                </c:pt>
                <c:pt idx="1348">
                  <c:v>3.161486999988556</c:v>
                </c:pt>
                <c:pt idx="1349">
                  <c:v>3.1624210000038149</c:v>
                </c:pt>
                <c:pt idx="1350">
                  <c:v>3.1624879999160767</c:v>
                </c:pt>
                <c:pt idx="1351">
                  <c:v>3.1625539999008181</c:v>
                </c:pt>
                <c:pt idx="1352">
                  <c:v>3.1626210000514985</c:v>
                </c:pt>
                <c:pt idx="1353">
                  <c:v>3.1626879999637603</c:v>
                </c:pt>
                <c:pt idx="1354">
                  <c:v>3.1627539999485017</c:v>
                </c:pt>
                <c:pt idx="1355">
                  <c:v>3.1628210000991821</c:v>
                </c:pt>
                <c:pt idx="1356">
                  <c:v>3.1637539999485016</c:v>
                </c:pt>
                <c:pt idx="1357">
                  <c:v>3.163821000099182</c:v>
                </c:pt>
                <c:pt idx="1358">
                  <c:v>3.1638880000114442</c:v>
                </c:pt>
                <c:pt idx="1359">
                  <c:v>3.1639539999961852</c:v>
                </c:pt>
                <c:pt idx="1360">
                  <c:v>3.1640209999084474</c:v>
                </c:pt>
                <c:pt idx="1361">
                  <c:v>3.1640880000591278</c:v>
                </c:pt>
                <c:pt idx="1362">
                  <c:v>3.1641540000438688</c:v>
                </c:pt>
                <c:pt idx="1363">
                  <c:v>3.1650880000591277</c:v>
                </c:pt>
                <c:pt idx="1364">
                  <c:v>3.1651549999713899</c:v>
                </c:pt>
                <c:pt idx="1365">
                  <c:v>3.1652209999561309</c:v>
                </c:pt>
                <c:pt idx="1366">
                  <c:v>3.1652880001068113</c:v>
                </c:pt>
                <c:pt idx="1367">
                  <c:v>3.1653550000190736</c:v>
                </c:pt>
                <c:pt idx="1368">
                  <c:v>3.1654210000038145</c:v>
                </c:pt>
                <c:pt idx="1369">
                  <c:v>3.1654879999160768</c:v>
                </c:pt>
                <c:pt idx="1370">
                  <c:v>3.1664210000038149</c:v>
                </c:pt>
                <c:pt idx="1371">
                  <c:v>3.1664879999160767</c:v>
                </c:pt>
                <c:pt idx="1372">
                  <c:v>3.1665550000667571</c:v>
                </c:pt>
                <c:pt idx="1373">
                  <c:v>3.1666210000514985</c:v>
                </c:pt>
                <c:pt idx="1374">
                  <c:v>3.1666879999637603</c:v>
                </c:pt>
                <c:pt idx="1375">
                  <c:v>3.1667550001144411</c:v>
                </c:pt>
                <c:pt idx="1376">
                  <c:v>3.1668210000991821</c:v>
                </c:pt>
                <c:pt idx="1377">
                  <c:v>3.167755000114441</c:v>
                </c:pt>
                <c:pt idx="1378">
                  <c:v>3.1678220000267028</c:v>
                </c:pt>
                <c:pt idx="1379">
                  <c:v>3.1678880000114442</c:v>
                </c:pt>
                <c:pt idx="1380">
                  <c:v>3.167954999923706</c:v>
                </c:pt>
                <c:pt idx="1381">
                  <c:v>3.1680220000743864</c:v>
                </c:pt>
                <c:pt idx="1382">
                  <c:v>3.1680880000591278</c:v>
                </c:pt>
                <c:pt idx="1383">
                  <c:v>3.1681549999713896</c:v>
                </c:pt>
                <c:pt idx="1384">
                  <c:v>3.1690880000591277</c:v>
                </c:pt>
                <c:pt idx="1385">
                  <c:v>3.1691549999713899</c:v>
                </c:pt>
                <c:pt idx="1386">
                  <c:v>3.1692219998836517</c:v>
                </c:pt>
                <c:pt idx="1387">
                  <c:v>3.1692880001068113</c:v>
                </c:pt>
                <c:pt idx="1388">
                  <c:v>3.1693550000190736</c:v>
                </c:pt>
                <c:pt idx="1389">
                  <c:v>3.1694219999313353</c:v>
                </c:pt>
                <c:pt idx="1390">
                  <c:v>3.1694890000820162</c:v>
                </c:pt>
                <c:pt idx="1391">
                  <c:v>3.1704219999313357</c:v>
                </c:pt>
                <c:pt idx="1392">
                  <c:v>3.1704890000820161</c:v>
                </c:pt>
                <c:pt idx="1393">
                  <c:v>3.1705550000667571</c:v>
                </c:pt>
                <c:pt idx="1394">
                  <c:v>3.1706219999790193</c:v>
                </c:pt>
                <c:pt idx="1395">
                  <c:v>3.1706889998912811</c:v>
                </c:pt>
                <c:pt idx="1396">
                  <c:v>3.1707550001144411</c:v>
                </c:pt>
                <c:pt idx="1397">
                  <c:v>3.1708220000267029</c:v>
                </c:pt>
                <c:pt idx="1398">
                  <c:v>3.171755000114441</c:v>
                </c:pt>
                <c:pt idx="1399">
                  <c:v>3.1718220000267028</c:v>
                </c:pt>
                <c:pt idx="1400">
                  <c:v>3.171888999938965</c:v>
                </c:pt>
                <c:pt idx="1401">
                  <c:v>3.1719560000896454</c:v>
                </c:pt>
                <c:pt idx="1402">
                  <c:v>3.1720220000743864</c:v>
                </c:pt>
                <c:pt idx="1403">
                  <c:v>3.1720889999866486</c:v>
                </c:pt>
                <c:pt idx="1404">
                  <c:v>3.1721559998989104</c:v>
                </c:pt>
                <c:pt idx="1405">
                  <c:v>3.1730889999866485</c:v>
                </c:pt>
                <c:pt idx="1406">
                  <c:v>3.1731559998989107</c:v>
                </c:pt>
                <c:pt idx="1407">
                  <c:v>3.1732219998836517</c:v>
                </c:pt>
                <c:pt idx="1408">
                  <c:v>3.1732890000343321</c:v>
                </c:pt>
                <c:pt idx="1409">
                  <c:v>3.1733559999465943</c:v>
                </c:pt>
                <c:pt idx="1410">
                  <c:v>3.1734890000820162</c:v>
                </c:pt>
                <c:pt idx="1411">
                  <c:v>3.1744230000972746</c:v>
                </c:pt>
                <c:pt idx="1412">
                  <c:v>3.1744890000820161</c:v>
                </c:pt>
                <c:pt idx="1413">
                  <c:v>3.1745559999942778</c:v>
                </c:pt>
                <c:pt idx="1414">
                  <c:v>3.1746229999065401</c:v>
                </c:pt>
                <c:pt idx="1415">
                  <c:v>3.1746889998912811</c:v>
                </c:pt>
                <c:pt idx="1416">
                  <c:v>3.1747560000419615</c:v>
                </c:pt>
                <c:pt idx="1417">
                  <c:v>3.1748229999542237</c:v>
                </c:pt>
                <c:pt idx="1418">
                  <c:v>3.175888999938965</c:v>
                </c:pt>
                <c:pt idx="1419">
                  <c:v>3.1759560000896454</c:v>
                </c:pt>
                <c:pt idx="1420">
                  <c:v>3.1760230000019072</c:v>
                </c:pt>
                <c:pt idx="1421">
                  <c:v>3.1760889999866486</c:v>
                </c:pt>
                <c:pt idx="1422">
                  <c:v>3.1761559998989104</c:v>
                </c:pt>
                <c:pt idx="1423">
                  <c:v>3.1762230000495912</c:v>
                </c:pt>
                <c:pt idx="1424">
                  <c:v>3.1771559998989107</c:v>
                </c:pt>
                <c:pt idx="1425">
                  <c:v>3.1772230000495911</c:v>
                </c:pt>
                <c:pt idx="1426">
                  <c:v>3.1772899999618529</c:v>
                </c:pt>
                <c:pt idx="1427">
                  <c:v>3.1774230000972747</c:v>
                </c:pt>
                <c:pt idx="1428">
                  <c:v>3.177490000009537</c:v>
                </c:pt>
                <c:pt idx="1429">
                  <c:v>3.1784900000095369</c:v>
                </c:pt>
                <c:pt idx="1430">
                  <c:v>3.1785569999217986</c:v>
                </c:pt>
                <c:pt idx="1431">
                  <c:v>3.1786229999065401</c:v>
                </c:pt>
                <c:pt idx="1432">
                  <c:v>3.1786900000572205</c:v>
                </c:pt>
                <c:pt idx="1433">
                  <c:v>3.1788229999542237</c:v>
                </c:pt>
                <c:pt idx="1434">
                  <c:v>3.1797569999694826</c:v>
                </c:pt>
                <c:pt idx="1435">
                  <c:v>3.179890000104904</c:v>
                </c:pt>
                <c:pt idx="1436">
                  <c:v>3.1799570000171662</c:v>
                </c:pt>
                <c:pt idx="1437">
                  <c:v>3.1801570000648498</c:v>
                </c:pt>
                <c:pt idx="1438">
                  <c:v>3.1811570000648497</c:v>
                </c:pt>
                <c:pt idx="1439">
                  <c:v>3.1813570001125338</c:v>
                </c:pt>
                <c:pt idx="1440">
                  <c:v>3.1814240000247955</c:v>
                </c:pt>
                <c:pt idx="1441">
                  <c:v>3.1824909999370576</c:v>
                </c:pt>
                <c:pt idx="1442">
                  <c:v>3.1825569999217986</c:v>
                </c:pt>
                <c:pt idx="1443">
                  <c:v>3.182624000072479</c:v>
                </c:pt>
                <c:pt idx="1444">
                  <c:v>3.1826909999847413</c:v>
                </c:pt>
                <c:pt idx="1445">
                  <c:v>3.1837569999694826</c:v>
                </c:pt>
                <c:pt idx="1446">
                  <c:v>3.1838239998817444</c:v>
                </c:pt>
                <c:pt idx="1447">
                  <c:v>3.1838910000324248</c:v>
                </c:pt>
                <c:pt idx="1448">
                  <c:v>3.1851579999923705</c:v>
                </c:pt>
                <c:pt idx="1449">
                  <c:v>3.1864909999370576</c:v>
                </c:pt>
                <c:pt idx="1450">
                  <c:v>3.1917579998970034</c:v>
                </c:pt>
              </c:numCache>
            </c:numRef>
          </c:xVal>
          <c:yVal>
            <c:numRef>
              <c:f>Center!$D$2:$D$1615</c:f>
              <c:numCache>
                <c:formatCode>General</c:formatCode>
                <c:ptCount val="1614"/>
                <c:pt idx="0">
                  <c:v>-0.43628883361816001</c:v>
                </c:pt>
                <c:pt idx="1">
                  <c:v>-0.30824851989745999</c:v>
                </c:pt>
                <c:pt idx="2">
                  <c:v>-0.30878162384032998</c:v>
                </c:pt>
                <c:pt idx="3">
                  <c:v>0.14597034454346</c:v>
                </c:pt>
                <c:pt idx="4">
                  <c:v>-1.3191223144529999E-2</c:v>
                </c:pt>
                <c:pt idx="5">
                  <c:v>-6.9581031799320001E-2</c:v>
                </c:pt>
                <c:pt idx="6">
                  <c:v>-8.2216262817400004E-3</c:v>
                </c:pt>
                <c:pt idx="7">
                  <c:v>-0.11737251281738</c:v>
                </c:pt>
                <c:pt idx="8">
                  <c:v>-0.10311126708984</c:v>
                </c:pt>
                <c:pt idx="9">
                  <c:v>-0.35406875610352001</c:v>
                </c:pt>
                <c:pt idx="10">
                  <c:v>0.1228199005127</c:v>
                </c:pt>
                <c:pt idx="11">
                  <c:v>3.670215606689E-2</c:v>
                </c:pt>
                <c:pt idx="12">
                  <c:v>6.9046020508000002E-4</c:v>
                </c:pt>
                <c:pt idx="13">
                  <c:v>0.19089889526366999</c:v>
                </c:pt>
                <c:pt idx="14">
                  <c:v>0.16255283355712999</c:v>
                </c:pt>
                <c:pt idx="15">
                  <c:v>-2.3933410644530001E-2</c:v>
                </c:pt>
                <c:pt idx="16">
                  <c:v>-0.10943412780762</c:v>
                </c:pt>
                <c:pt idx="17">
                  <c:v>0.11086845397948999</c:v>
                </c:pt>
                <c:pt idx="18">
                  <c:v>-7.4845314025880003E-2</c:v>
                </c:pt>
                <c:pt idx="19">
                  <c:v>-0.11754703521729</c:v>
                </c:pt>
                <c:pt idx="20">
                  <c:v>-4.0083885192869997E-2</c:v>
                </c:pt>
                <c:pt idx="21">
                  <c:v>-0.38988208770751998</c:v>
                </c:pt>
                <c:pt idx="22">
                  <c:v>0.18493366241455</c:v>
                </c:pt>
                <c:pt idx="23">
                  <c:v>0.30061531066894998</c:v>
                </c:pt>
                <c:pt idx="24">
                  <c:v>0.15752029418944999</c:v>
                </c:pt>
                <c:pt idx="25">
                  <c:v>7.6230049133300004E-2</c:v>
                </c:pt>
                <c:pt idx="26">
                  <c:v>0.21857738494873</c:v>
                </c:pt>
                <c:pt idx="27">
                  <c:v>0.18570804595946999</c:v>
                </c:pt>
                <c:pt idx="28">
                  <c:v>-0.11500930786133</c:v>
                </c:pt>
                <c:pt idx="29">
                  <c:v>0.13123989105225001</c:v>
                </c:pt>
                <c:pt idx="30">
                  <c:v>-0.10676097869873</c:v>
                </c:pt>
                <c:pt idx="31">
                  <c:v>0.21441745758056999</c:v>
                </c:pt>
                <c:pt idx="32">
                  <c:v>-1.246166229248E-2</c:v>
                </c:pt>
                <c:pt idx="33">
                  <c:v>-5.4988861083979997E-2</c:v>
                </c:pt>
                <c:pt idx="34">
                  <c:v>-0.16718673706055001</c:v>
                </c:pt>
                <c:pt idx="35">
                  <c:v>0.56919384002686002</c:v>
                </c:pt>
                <c:pt idx="36">
                  <c:v>0.55257129669188998</c:v>
                </c:pt>
                <c:pt idx="37">
                  <c:v>0.49211311340331998</c:v>
                </c:pt>
                <c:pt idx="38">
                  <c:v>0.39665508270263999</c:v>
                </c:pt>
                <c:pt idx="39">
                  <c:v>0.31167125701904003</c:v>
                </c:pt>
                <c:pt idx="40">
                  <c:v>0.25149917602539001</c:v>
                </c:pt>
                <c:pt idx="41">
                  <c:v>0.11774826049805</c:v>
                </c:pt>
                <c:pt idx="42">
                  <c:v>0.11774826049805</c:v>
                </c:pt>
                <c:pt idx="43">
                  <c:v>0.34701347351074002</c:v>
                </c:pt>
                <c:pt idx="44">
                  <c:v>0.26513767242432001</c:v>
                </c:pt>
                <c:pt idx="45">
                  <c:v>0.21987533569336001</c:v>
                </c:pt>
                <c:pt idx="46">
                  <c:v>0.15202045440674</c:v>
                </c:pt>
                <c:pt idx="47">
                  <c:v>-2.2152900695800001E-2</c:v>
                </c:pt>
                <c:pt idx="48">
                  <c:v>-0.21955776214600001</c:v>
                </c:pt>
                <c:pt idx="49">
                  <c:v>0.63916301727295</c:v>
                </c:pt>
                <c:pt idx="50">
                  <c:v>0.41713714599608998</c:v>
                </c:pt>
                <c:pt idx="51">
                  <c:v>0.28929042816161998</c:v>
                </c:pt>
                <c:pt idx="52">
                  <c:v>0.21059703826904</c:v>
                </c:pt>
                <c:pt idx="53">
                  <c:v>0.22638702392578</c:v>
                </c:pt>
                <c:pt idx="54">
                  <c:v>0.26975059509277</c:v>
                </c:pt>
                <c:pt idx="55">
                  <c:v>0.17984199523926001</c:v>
                </c:pt>
                <c:pt idx="56">
                  <c:v>0.41535091400146001</c:v>
                </c:pt>
                <c:pt idx="57">
                  <c:v>0.21754837036133001</c:v>
                </c:pt>
                <c:pt idx="58">
                  <c:v>0.44468021392821999</c:v>
                </c:pt>
                <c:pt idx="59">
                  <c:v>0.41238689422607</c:v>
                </c:pt>
                <c:pt idx="60">
                  <c:v>0.36858081817626998</c:v>
                </c:pt>
                <c:pt idx="61">
                  <c:v>0.38278293609619002</c:v>
                </c:pt>
                <c:pt idx="62">
                  <c:v>0.24518394470214999</c:v>
                </c:pt>
                <c:pt idx="63">
                  <c:v>0.62149524688721003</c:v>
                </c:pt>
                <c:pt idx="64">
                  <c:v>0.47250270843505998</c:v>
                </c:pt>
                <c:pt idx="65">
                  <c:v>0.58377265930176003</c:v>
                </c:pt>
                <c:pt idx="66">
                  <c:v>0.29050731658936002</c:v>
                </c:pt>
                <c:pt idx="67">
                  <c:v>0.20218276977538999</c:v>
                </c:pt>
                <c:pt idx="68">
                  <c:v>0.18985271453857</c:v>
                </c:pt>
                <c:pt idx="69">
                  <c:v>0.18351078033446999</c:v>
                </c:pt>
                <c:pt idx="70">
                  <c:v>0.70764923095703003</c:v>
                </c:pt>
                <c:pt idx="71">
                  <c:v>0.60827350616455</c:v>
                </c:pt>
                <c:pt idx="72">
                  <c:v>0.31355857849120999</c:v>
                </c:pt>
                <c:pt idx="73">
                  <c:v>0.57153224945068004</c:v>
                </c:pt>
                <c:pt idx="74">
                  <c:v>0.44390392303467002</c:v>
                </c:pt>
                <c:pt idx="75">
                  <c:v>0.31434154510498002</c:v>
                </c:pt>
                <c:pt idx="76">
                  <c:v>0.53846836090088002</c:v>
                </c:pt>
                <c:pt idx="77">
                  <c:v>0.79420375823974998</c:v>
                </c:pt>
                <c:pt idx="78">
                  <c:v>0.63312244415283003</c:v>
                </c:pt>
                <c:pt idx="79">
                  <c:v>0.71477413177490001</c:v>
                </c:pt>
                <c:pt idx="80">
                  <c:v>0.65355396270751998</c:v>
                </c:pt>
                <c:pt idx="81">
                  <c:v>0.56980419158936002</c:v>
                </c:pt>
                <c:pt idx="82">
                  <c:v>0.35130023956299</c:v>
                </c:pt>
                <c:pt idx="83">
                  <c:v>0.46324539184570002</c:v>
                </c:pt>
                <c:pt idx="84">
                  <c:v>0.5687894821167</c:v>
                </c:pt>
                <c:pt idx="85">
                  <c:v>0.79111862182616999</c:v>
                </c:pt>
                <c:pt idx="86">
                  <c:v>0.56131267547607</c:v>
                </c:pt>
                <c:pt idx="87">
                  <c:v>0.42961502075195002</c:v>
                </c:pt>
                <c:pt idx="88">
                  <c:v>0.36354827880858998</c:v>
                </c:pt>
                <c:pt idx="89">
                  <c:v>0.38919925689696999</c:v>
                </c:pt>
                <c:pt idx="90">
                  <c:v>0.40256214141845997</c:v>
                </c:pt>
                <c:pt idx="91">
                  <c:v>0.63540363311768</c:v>
                </c:pt>
                <c:pt idx="92">
                  <c:v>0.48392868041991999</c:v>
                </c:pt>
                <c:pt idx="93">
                  <c:v>0.53187370300293002</c:v>
                </c:pt>
                <c:pt idx="94">
                  <c:v>0.46833133697509999</c:v>
                </c:pt>
                <c:pt idx="95">
                  <c:v>0.31468105316161998</c:v>
                </c:pt>
                <c:pt idx="96">
                  <c:v>0.26647090911865001</c:v>
                </c:pt>
                <c:pt idx="97">
                  <c:v>0.34537124633789001</c:v>
                </c:pt>
                <c:pt idx="98">
                  <c:v>0.72052097320556996</c:v>
                </c:pt>
                <c:pt idx="99">
                  <c:v>0.66438007354735995</c:v>
                </c:pt>
                <c:pt idx="100">
                  <c:v>0.50121498107910001</c:v>
                </c:pt>
                <c:pt idx="101">
                  <c:v>0.51001262664795</c:v>
                </c:pt>
                <c:pt idx="102">
                  <c:v>0.54386043548583995</c:v>
                </c:pt>
                <c:pt idx="103">
                  <c:v>0.83353900909423995</c:v>
                </c:pt>
                <c:pt idx="104">
                  <c:v>0.69528579711913996</c:v>
                </c:pt>
                <c:pt idx="105">
                  <c:v>1.1022911071777</c:v>
                </c:pt>
                <c:pt idx="106">
                  <c:v>0.74235820770264005</c:v>
                </c:pt>
                <c:pt idx="107">
                  <c:v>0.60844326019286998</c:v>
                </c:pt>
                <c:pt idx="108">
                  <c:v>0.60800170898437</c:v>
                </c:pt>
                <c:pt idx="109">
                  <c:v>0.76027107238769998</c:v>
                </c:pt>
                <c:pt idx="110">
                  <c:v>0.53964519500732</c:v>
                </c:pt>
                <c:pt idx="111">
                  <c:v>0.59044361114501998</c:v>
                </c:pt>
                <c:pt idx="112">
                  <c:v>0.67148113250732</c:v>
                </c:pt>
                <c:pt idx="113">
                  <c:v>0.71691513061523005</c:v>
                </c:pt>
                <c:pt idx="114">
                  <c:v>0.72788047790527</c:v>
                </c:pt>
                <c:pt idx="115">
                  <c:v>0.72604084014893</c:v>
                </c:pt>
                <c:pt idx="116">
                  <c:v>0.57325077056884999</c:v>
                </c:pt>
                <c:pt idx="117">
                  <c:v>0.94445896148681996</c:v>
                </c:pt>
                <c:pt idx="118">
                  <c:v>0.99345111846923995</c:v>
                </c:pt>
                <c:pt idx="119">
                  <c:v>0.86918735504150002</c:v>
                </c:pt>
                <c:pt idx="120">
                  <c:v>0.62204933166503995</c:v>
                </c:pt>
                <c:pt idx="121">
                  <c:v>0.75238513946533003</c:v>
                </c:pt>
                <c:pt idx="122">
                  <c:v>0.90562534332275002</c:v>
                </c:pt>
                <c:pt idx="123">
                  <c:v>0.99425315856934005</c:v>
                </c:pt>
                <c:pt idx="124">
                  <c:v>0.81669521331786998</c:v>
                </c:pt>
                <c:pt idx="125">
                  <c:v>0.99012279510498002</c:v>
                </c:pt>
                <c:pt idx="126">
                  <c:v>0.80261516571045</c:v>
                </c:pt>
                <c:pt idx="127">
                  <c:v>0.61939239501953003</c:v>
                </c:pt>
                <c:pt idx="128">
                  <c:v>1.2229652404785001</c:v>
                </c:pt>
                <c:pt idx="129">
                  <c:v>1.2205638885498</c:v>
                </c:pt>
                <c:pt idx="130">
                  <c:v>0.95537090301514005</c:v>
                </c:pt>
                <c:pt idx="131">
                  <c:v>1.0295095443725999</c:v>
                </c:pt>
                <c:pt idx="132">
                  <c:v>1.0083551406860001</c:v>
                </c:pt>
                <c:pt idx="133">
                  <c:v>0.84857845306395996</c:v>
                </c:pt>
                <c:pt idx="134">
                  <c:v>0.88391494750976995</c:v>
                </c:pt>
                <c:pt idx="135">
                  <c:v>1.3969507217407</c:v>
                </c:pt>
                <c:pt idx="136">
                  <c:v>1.1616191864014001</c:v>
                </c:pt>
                <c:pt idx="137">
                  <c:v>1.0930013656616</c:v>
                </c:pt>
                <c:pt idx="138">
                  <c:v>1.1440725326537999</c:v>
                </c:pt>
                <c:pt idx="139">
                  <c:v>1.2853145599364999</c:v>
                </c:pt>
                <c:pt idx="140">
                  <c:v>0.95800209045410001</c:v>
                </c:pt>
                <c:pt idx="141">
                  <c:v>1.1003246307373</c:v>
                </c:pt>
                <c:pt idx="142">
                  <c:v>1.4269971847534</c:v>
                </c:pt>
                <c:pt idx="143">
                  <c:v>1.3893375396729</c:v>
                </c:pt>
                <c:pt idx="144">
                  <c:v>1.1315155029296999</c:v>
                </c:pt>
                <c:pt idx="145">
                  <c:v>1.2979774475098</c:v>
                </c:pt>
                <c:pt idx="146">
                  <c:v>1.2537126541138</c:v>
                </c:pt>
                <c:pt idx="147">
                  <c:v>1.1757373809814</c:v>
                </c:pt>
                <c:pt idx="148">
                  <c:v>0.73803806304931996</c:v>
                </c:pt>
                <c:pt idx="149">
                  <c:v>1.2119331359862999</c:v>
                </c:pt>
                <c:pt idx="150">
                  <c:v>1.3885526657103999</c:v>
                </c:pt>
                <c:pt idx="151">
                  <c:v>0.97838592529296997</c:v>
                </c:pt>
                <c:pt idx="152">
                  <c:v>1.0310688018798999</c:v>
                </c:pt>
                <c:pt idx="153">
                  <c:v>0.93644714355469005</c:v>
                </c:pt>
                <c:pt idx="154">
                  <c:v>0.66431427001953003</c:v>
                </c:pt>
                <c:pt idx="155">
                  <c:v>1.4076099395752</c:v>
                </c:pt>
                <c:pt idx="156">
                  <c:v>1.2200012207030999</c:v>
                </c:pt>
                <c:pt idx="157">
                  <c:v>1.1006402969360001</c:v>
                </c:pt>
                <c:pt idx="158">
                  <c:v>1.3343343734741</c:v>
                </c:pt>
                <c:pt idx="159">
                  <c:v>0.89606761932373002</c:v>
                </c:pt>
                <c:pt idx="160">
                  <c:v>1.1352691650391</c:v>
                </c:pt>
                <c:pt idx="161">
                  <c:v>1.3185005187987999</c:v>
                </c:pt>
                <c:pt idx="162">
                  <c:v>1.6103286743164</c:v>
                </c:pt>
                <c:pt idx="163">
                  <c:v>1.3350801467896001</c:v>
                </c:pt>
                <c:pt idx="164">
                  <c:v>1.1940860748291</c:v>
                </c:pt>
                <c:pt idx="165">
                  <c:v>1.3028354644775</c:v>
                </c:pt>
                <c:pt idx="166">
                  <c:v>1.3637676239014001</c:v>
                </c:pt>
                <c:pt idx="167">
                  <c:v>1.2169389724730999</c:v>
                </c:pt>
                <c:pt idx="168">
                  <c:v>1.2944946289062</c:v>
                </c:pt>
                <c:pt idx="169">
                  <c:v>1.5833330154419001</c:v>
                </c:pt>
                <c:pt idx="170">
                  <c:v>1.4583024978638</c:v>
                </c:pt>
                <c:pt idx="171">
                  <c:v>1.3694181442261</c:v>
                </c:pt>
                <c:pt idx="172">
                  <c:v>1.3907051086426001</c:v>
                </c:pt>
                <c:pt idx="173">
                  <c:v>1.2926301956177</c:v>
                </c:pt>
                <c:pt idx="174">
                  <c:v>1.356201171875</c:v>
                </c:pt>
                <c:pt idx="175">
                  <c:v>1.3227949142455999</c:v>
                </c:pt>
                <c:pt idx="176">
                  <c:v>1.7756052017212001</c:v>
                </c:pt>
                <c:pt idx="177">
                  <c:v>1.3865900039673</c:v>
                </c:pt>
                <c:pt idx="178">
                  <c:v>1.4026861190796001</c:v>
                </c:pt>
                <c:pt idx="179">
                  <c:v>1.2634696960448999</c:v>
                </c:pt>
                <c:pt idx="180">
                  <c:v>1.3153991699219001</c:v>
                </c:pt>
                <c:pt idx="181">
                  <c:v>1.2669448852539</c:v>
                </c:pt>
                <c:pt idx="182">
                  <c:v>1.3173341751098999</c:v>
                </c:pt>
                <c:pt idx="183">
                  <c:v>1.3632907867432</c:v>
                </c:pt>
                <c:pt idx="184">
                  <c:v>1.4390058517455999</c:v>
                </c:pt>
                <c:pt idx="185">
                  <c:v>1.5730047225952</c:v>
                </c:pt>
                <c:pt idx="186">
                  <c:v>1.4043273925780999</c:v>
                </c:pt>
                <c:pt idx="187">
                  <c:v>1.3746032714844001</c:v>
                </c:pt>
                <c:pt idx="188">
                  <c:v>1.4220190048218</c:v>
                </c:pt>
                <c:pt idx="189">
                  <c:v>1.7273817062378001</c:v>
                </c:pt>
                <c:pt idx="190">
                  <c:v>1.4533386230469001</c:v>
                </c:pt>
                <c:pt idx="191">
                  <c:v>1.6198186874389999</c:v>
                </c:pt>
                <c:pt idx="192">
                  <c:v>1.5282411575317001</c:v>
                </c:pt>
                <c:pt idx="193">
                  <c:v>2.1256952285767001</c:v>
                </c:pt>
                <c:pt idx="194">
                  <c:v>1.9387311935425</c:v>
                </c:pt>
                <c:pt idx="195">
                  <c:v>2.1065530776978001</c:v>
                </c:pt>
                <c:pt idx="196">
                  <c:v>1.8988447189330999</c:v>
                </c:pt>
                <c:pt idx="197">
                  <c:v>1.7010259628296001</c:v>
                </c:pt>
                <c:pt idx="198">
                  <c:v>1.9231071472168</c:v>
                </c:pt>
                <c:pt idx="199">
                  <c:v>1.9273147583007999</c:v>
                </c:pt>
                <c:pt idx="200">
                  <c:v>1.7133159637451001</c:v>
                </c:pt>
                <c:pt idx="201">
                  <c:v>1.5715246200562001</c:v>
                </c:pt>
                <c:pt idx="202">
                  <c:v>1.7110977172852</c:v>
                </c:pt>
                <c:pt idx="203">
                  <c:v>1.8159646987914999</c:v>
                </c:pt>
                <c:pt idx="204">
                  <c:v>1.9608402252196999</c:v>
                </c:pt>
                <c:pt idx="205">
                  <c:v>1.9263648986816</c:v>
                </c:pt>
                <c:pt idx="206">
                  <c:v>1.9162626266478999</c:v>
                </c:pt>
                <c:pt idx="207">
                  <c:v>1.8516521453857</c:v>
                </c:pt>
                <c:pt idx="208">
                  <c:v>1.7397689819336</c:v>
                </c:pt>
                <c:pt idx="209">
                  <c:v>1.7965707778930999</c:v>
                </c:pt>
                <c:pt idx="210">
                  <c:v>2.0523796081543</c:v>
                </c:pt>
                <c:pt idx="211">
                  <c:v>2.0661993026732999</c:v>
                </c:pt>
                <c:pt idx="212">
                  <c:v>2.2633247375488001</c:v>
                </c:pt>
                <c:pt idx="213">
                  <c:v>1.9581003189087001</c:v>
                </c:pt>
                <c:pt idx="214">
                  <c:v>2.0808372497558998</c:v>
                </c:pt>
                <c:pt idx="215">
                  <c:v>2.0019674301146999</c:v>
                </c:pt>
                <c:pt idx="216">
                  <c:v>2.1975221633911</c:v>
                </c:pt>
                <c:pt idx="217">
                  <c:v>2.1927003860474001</c:v>
                </c:pt>
                <c:pt idx="218">
                  <c:v>1.6951932907103999</c:v>
                </c:pt>
                <c:pt idx="219">
                  <c:v>1.8497362136841</c:v>
                </c:pt>
                <c:pt idx="220">
                  <c:v>1.8688812255859</c:v>
                </c:pt>
                <c:pt idx="221">
                  <c:v>1.7698078155518</c:v>
                </c:pt>
                <c:pt idx="222">
                  <c:v>2.2490091323853001</c:v>
                </c:pt>
                <c:pt idx="223">
                  <c:v>2.2561626434325999</c:v>
                </c:pt>
                <c:pt idx="224">
                  <c:v>1.7995681762694999</c:v>
                </c:pt>
                <c:pt idx="225">
                  <c:v>2.2066860198975</c:v>
                </c:pt>
                <c:pt idx="226">
                  <c:v>2.0503520965575999</c:v>
                </c:pt>
                <c:pt idx="227">
                  <c:v>2.0022287368774001</c:v>
                </c:pt>
                <c:pt idx="228">
                  <c:v>2.3957653045653999</c:v>
                </c:pt>
                <c:pt idx="229">
                  <c:v>2.2855091094971001</c:v>
                </c:pt>
                <c:pt idx="230">
                  <c:v>2.3509263992310001</c:v>
                </c:pt>
                <c:pt idx="231">
                  <c:v>2.4160709381104</c:v>
                </c:pt>
                <c:pt idx="232">
                  <c:v>1.9802122116089</c:v>
                </c:pt>
                <c:pt idx="233">
                  <c:v>2.1464939117432</c:v>
                </c:pt>
                <c:pt idx="234">
                  <c:v>2.7298746109008998</c:v>
                </c:pt>
                <c:pt idx="235">
                  <c:v>2.3671808242797998</c:v>
                </c:pt>
                <c:pt idx="236">
                  <c:v>2.1525983810425</c:v>
                </c:pt>
                <c:pt idx="237">
                  <c:v>2.3580255508422998</c:v>
                </c:pt>
                <c:pt idx="238">
                  <c:v>2.0313358306885001</c:v>
                </c:pt>
                <c:pt idx="239">
                  <c:v>2.1524190902710001</c:v>
                </c:pt>
                <c:pt idx="240">
                  <c:v>2.5146369934082</c:v>
                </c:pt>
                <c:pt idx="241">
                  <c:v>2.5203657150268999</c:v>
                </c:pt>
                <c:pt idx="242">
                  <c:v>2.4733896255493</c:v>
                </c:pt>
                <c:pt idx="243">
                  <c:v>2.5217609405518</c:v>
                </c:pt>
                <c:pt idx="244">
                  <c:v>2.2358331680297998</c:v>
                </c:pt>
                <c:pt idx="245">
                  <c:v>2.2765073776245002</c:v>
                </c:pt>
                <c:pt idx="246">
                  <c:v>2.5815858840942001</c:v>
                </c:pt>
                <c:pt idx="247">
                  <c:v>2.6565074920653999</c:v>
                </c:pt>
                <c:pt idx="248">
                  <c:v>2.1966695785521999</c:v>
                </c:pt>
                <c:pt idx="249">
                  <c:v>2.5921049118042001</c:v>
                </c:pt>
                <c:pt idx="250">
                  <c:v>2.4800176620482999</c:v>
                </c:pt>
                <c:pt idx="251">
                  <c:v>2.4617996215820002</c:v>
                </c:pt>
                <c:pt idx="252">
                  <c:v>2.3672037124633998</c:v>
                </c:pt>
                <c:pt idx="253">
                  <c:v>2.6057205200195002</c:v>
                </c:pt>
                <c:pt idx="254">
                  <c:v>2.5842847824096999</c:v>
                </c:pt>
                <c:pt idx="255">
                  <c:v>2.7510395050049001</c:v>
                </c:pt>
                <c:pt idx="256">
                  <c:v>2.5050973892211998</c:v>
                </c:pt>
                <c:pt idx="257">
                  <c:v>2.4976301193236998</c:v>
                </c:pt>
                <c:pt idx="258">
                  <c:v>2.7988309860228999</c:v>
                </c:pt>
                <c:pt idx="259">
                  <c:v>2.8209991455078001</c:v>
                </c:pt>
                <c:pt idx="260">
                  <c:v>2.6592063903808998</c:v>
                </c:pt>
                <c:pt idx="261">
                  <c:v>2.493185043335</c:v>
                </c:pt>
                <c:pt idx="262">
                  <c:v>2.4897298812866002</c:v>
                </c:pt>
                <c:pt idx="263">
                  <c:v>2.3256721496582</c:v>
                </c:pt>
                <c:pt idx="264">
                  <c:v>2.7607755661011</c:v>
                </c:pt>
                <c:pt idx="265">
                  <c:v>2.7412900924682999</c:v>
                </c:pt>
                <c:pt idx="266">
                  <c:v>2.6361265182495002</c:v>
                </c:pt>
                <c:pt idx="267">
                  <c:v>2.6491403579711998</c:v>
                </c:pt>
                <c:pt idx="268">
                  <c:v>2.4937314987182999</c:v>
                </c:pt>
                <c:pt idx="269">
                  <c:v>2.3611812591553001</c:v>
                </c:pt>
                <c:pt idx="270">
                  <c:v>2.3387937545775999</c:v>
                </c:pt>
                <c:pt idx="271">
                  <c:v>2.7073850631714</c:v>
                </c:pt>
                <c:pt idx="272">
                  <c:v>2.5391597747803001</c:v>
                </c:pt>
                <c:pt idx="273">
                  <c:v>2.6524257659911998</c:v>
                </c:pt>
                <c:pt idx="274">
                  <c:v>2.6186294555664</c:v>
                </c:pt>
                <c:pt idx="275">
                  <c:v>2.5093507766724001</c:v>
                </c:pt>
                <c:pt idx="276">
                  <c:v>2.5443849563599001</c:v>
                </c:pt>
                <c:pt idx="277">
                  <c:v>2.4157285690307999</c:v>
                </c:pt>
                <c:pt idx="278">
                  <c:v>2.9909973144531001</c:v>
                </c:pt>
                <c:pt idx="279">
                  <c:v>2.9517316818236998</c:v>
                </c:pt>
                <c:pt idx="280">
                  <c:v>2.9986581802368</c:v>
                </c:pt>
                <c:pt idx="281">
                  <c:v>2.9419927597046001</c:v>
                </c:pt>
                <c:pt idx="282">
                  <c:v>2.7158460617064999</c:v>
                </c:pt>
                <c:pt idx="283">
                  <c:v>2.5895423889160001</c:v>
                </c:pt>
                <c:pt idx="284">
                  <c:v>2.7294034957886</c:v>
                </c:pt>
                <c:pt idx="285">
                  <c:v>2.9595317840575999</c:v>
                </c:pt>
                <c:pt idx="286">
                  <c:v>2.9214582443236998</c:v>
                </c:pt>
                <c:pt idx="287">
                  <c:v>2.7518062591553001</c:v>
                </c:pt>
                <c:pt idx="288">
                  <c:v>2.7612562179564999</c:v>
                </c:pt>
                <c:pt idx="289">
                  <c:v>2.7734918594360001</c:v>
                </c:pt>
                <c:pt idx="290">
                  <c:v>2.5539894104004</c:v>
                </c:pt>
                <c:pt idx="291">
                  <c:v>2.5462255477904998</c:v>
                </c:pt>
                <c:pt idx="292">
                  <c:v>3.0122051239014001</c:v>
                </c:pt>
                <c:pt idx="293">
                  <c:v>2.9294424057007</c:v>
                </c:pt>
                <c:pt idx="294">
                  <c:v>2.9527406692504998</c:v>
                </c:pt>
                <c:pt idx="295">
                  <c:v>2.8140087127686</c:v>
                </c:pt>
                <c:pt idx="296">
                  <c:v>2.8874235153197998</c:v>
                </c:pt>
                <c:pt idx="297">
                  <c:v>2.9539499282836998</c:v>
                </c:pt>
                <c:pt idx="298">
                  <c:v>2.7940330505371</c:v>
                </c:pt>
                <c:pt idx="299">
                  <c:v>3.2777843475342001</c:v>
                </c:pt>
                <c:pt idx="300">
                  <c:v>3.0934028625488001</c:v>
                </c:pt>
                <c:pt idx="301">
                  <c:v>3.2585716247558998</c:v>
                </c:pt>
                <c:pt idx="302">
                  <c:v>3.1825523376464999</c:v>
                </c:pt>
                <c:pt idx="303">
                  <c:v>3.0216512680054</c:v>
                </c:pt>
                <c:pt idx="304">
                  <c:v>2.9819774627686</c:v>
                </c:pt>
                <c:pt idx="305">
                  <c:v>2.7858905792235999</c:v>
                </c:pt>
                <c:pt idx="306">
                  <c:v>3.2509336471557999</c:v>
                </c:pt>
                <c:pt idx="307">
                  <c:v>3.0399160385132</c:v>
                </c:pt>
                <c:pt idx="308">
                  <c:v>2.9946508407593</c:v>
                </c:pt>
                <c:pt idx="309">
                  <c:v>2.7422037124633998</c:v>
                </c:pt>
                <c:pt idx="310">
                  <c:v>2.8065671920775999</c:v>
                </c:pt>
                <c:pt idx="311">
                  <c:v>2.8973188400268999</c:v>
                </c:pt>
                <c:pt idx="312">
                  <c:v>3.0207958221436</c:v>
                </c:pt>
                <c:pt idx="313">
                  <c:v>3.5833959579468</c:v>
                </c:pt>
                <c:pt idx="314">
                  <c:v>3.2981290817261</c:v>
                </c:pt>
                <c:pt idx="315">
                  <c:v>3.3400373458861998</c:v>
                </c:pt>
                <c:pt idx="316">
                  <c:v>3.3478689193725999</c:v>
                </c:pt>
                <c:pt idx="317">
                  <c:v>3.3011913299561</c:v>
                </c:pt>
                <c:pt idx="318">
                  <c:v>3.1079721450806002</c:v>
                </c:pt>
                <c:pt idx="319">
                  <c:v>3.1487054824828999</c:v>
                </c:pt>
                <c:pt idx="320">
                  <c:v>3.3632612228393999</c:v>
                </c:pt>
                <c:pt idx="321">
                  <c:v>3.4943094253539999</c:v>
                </c:pt>
                <c:pt idx="322">
                  <c:v>3.3189010620117001</c:v>
                </c:pt>
                <c:pt idx="323">
                  <c:v>3.1026983261107999</c:v>
                </c:pt>
                <c:pt idx="324">
                  <c:v>3.2231483459472998</c:v>
                </c:pt>
                <c:pt idx="325">
                  <c:v>3.2293004989624001</c:v>
                </c:pt>
                <c:pt idx="326">
                  <c:v>2.8707427978515998</c:v>
                </c:pt>
                <c:pt idx="327">
                  <c:v>3.57541847229</c:v>
                </c:pt>
                <c:pt idx="328">
                  <c:v>3.6038656234741002</c:v>
                </c:pt>
                <c:pt idx="329">
                  <c:v>3.6763572692871</c:v>
                </c:pt>
                <c:pt idx="330">
                  <c:v>3.2311630249022998</c:v>
                </c:pt>
                <c:pt idx="331">
                  <c:v>3.5953645706177002</c:v>
                </c:pt>
                <c:pt idx="332">
                  <c:v>3.4017486572265998</c:v>
                </c:pt>
                <c:pt idx="333">
                  <c:v>3.3573560714721999</c:v>
                </c:pt>
                <c:pt idx="334">
                  <c:v>3.6344575881957999</c:v>
                </c:pt>
                <c:pt idx="335">
                  <c:v>3.5441017150879</c:v>
                </c:pt>
                <c:pt idx="336">
                  <c:v>3.7029447555542001</c:v>
                </c:pt>
                <c:pt idx="337">
                  <c:v>3.6043682098389001</c:v>
                </c:pt>
                <c:pt idx="338">
                  <c:v>3.6086273193359002</c:v>
                </c:pt>
                <c:pt idx="339">
                  <c:v>3.6098804473877002</c:v>
                </c:pt>
                <c:pt idx="340">
                  <c:v>3.3946952819824001</c:v>
                </c:pt>
                <c:pt idx="341">
                  <c:v>3.7663974761963002</c:v>
                </c:pt>
                <c:pt idx="342">
                  <c:v>3.7782096862793</c:v>
                </c:pt>
                <c:pt idx="343">
                  <c:v>3.7696819305420002</c:v>
                </c:pt>
                <c:pt idx="344">
                  <c:v>3.5441570281982</c:v>
                </c:pt>
                <c:pt idx="345">
                  <c:v>3.5233030319214</c:v>
                </c:pt>
                <c:pt idx="346">
                  <c:v>3.3517236709595002</c:v>
                </c:pt>
                <c:pt idx="347">
                  <c:v>3.2991256713867001</c:v>
                </c:pt>
                <c:pt idx="348">
                  <c:v>3.8409957885742001</c:v>
                </c:pt>
                <c:pt idx="349">
                  <c:v>3.7826519012450999</c:v>
                </c:pt>
                <c:pt idx="350">
                  <c:v>3.6100845336914</c:v>
                </c:pt>
                <c:pt idx="351">
                  <c:v>3.7611465454102002</c:v>
                </c:pt>
                <c:pt idx="352">
                  <c:v>3.4332122802734002</c:v>
                </c:pt>
                <c:pt idx="353">
                  <c:v>3.4994840621947998</c:v>
                </c:pt>
                <c:pt idx="354">
                  <c:v>3.5025053024292001</c:v>
                </c:pt>
                <c:pt idx="355">
                  <c:v>4.0243682861328001</c:v>
                </c:pt>
                <c:pt idx="356">
                  <c:v>3.8559017181396</c:v>
                </c:pt>
                <c:pt idx="357">
                  <c:v>3.6313047409057999</c:v>
                </c:pt>
                <c:pt idx="358">
                  <c:v>3.6323747634888002</c:v>
                </c:pt>
                <c:pt idx="359">
                  <c:v>3.6564054489136</c:v>
                </c:pt>
                <c:pt idx="360">
                  <c:v>3.6300382614136</c:v>
                </c:pt>
                <c:pt idx="361">
                  <c:v>3.5761318206786998</c:v>
                </c:pt>
                <c:pt idx="362">
                  <c:v>3.7460460662842001</c:v>
                </c:pt>
                <c:pt idx="363">
                  <c:v>3.8030014038086</c:v>
                </c:pt>
                <c:pt idx="364">
                  <c:v>3.4684085845946999</c:v>
                </c:pt>
                <c:pt idx="365">
                  <c:v>3.4959335327147998</c:v>
                </c:pt>
                <c:pt idx="366">
                  <c:v>3.6297578811646001</c:v>
                </c:pt>
                <c:pt idx="367">
                  <c:v>3.4064836502075</c:v>
                </c:pt>
                <c:pt idx="368">
                  <c:v>3.9278259277343999</c:v>
                </c:pt>
                <c:pt idx="369">
                  <c:v>3.9288883209229</c:v>
                </c:pt>
                <c:pt idx="370">
                  <c:v>3.7810173034668</c:v>
                </c:pt>
                <c:pt idx="371">
                  <c:v>3.8157749176025</c:v>
                </c:pt>
                <c:pt idx="372">
                  <c:v>3.7191429138183998</c:v>
                </c:pt>
                <c:pt idx="373">
                  <c:v>3.7123947143554998</c:v>
                </c:pt>
                <c:pt idx="374">
                  <c:v>3.5277986526489</c:v>
                </c:pt>
                <c:pt idx="375">
                  <c:v>4.13503074646</c:v>
                </c:pt>
                <c:pt idx="376">
                  <c:v>3.9041557312011999</c:v>
                </c:pt>
                <c:pt idx="377">
                  <c:v>3.6602220535278001</c:v>
                </c:pt>
                <c:pt idx="378">
                  <c:v>3.8705520629882999</c:v>
                </c:pt>
                <c:pt idx="379">
                  <c:v>3.8296623229979998</c:v>
                </c:pt>
                <c:pt idx="380">
                  <c:v>3.7637672424316002</c:v>
                </c:pt>
                <c:pt idx="381">
                  <c:v>3.9271488189696999</c:v>
                </c:pt>
                <c:pt idx="382">
                  <c:v>4.0678195953368999</c:v>
                </c:pt>
                <c:pt idx="383">
                  <c:v>3.8437194824218999</c:v>
                </c:pt>
                <c:pt idx="384">
                  <c:v>3.9246444702147998</c:v>
                </c:pt>
                <c:pt idx="385">
                  <c:v>3.6983757019043</c:v>
                </c:pt>
                <c:pt idx="386">
                  <c:v>3.8045730590820002</c:v>
                </c:pt>
                <c:pt idx="387">
                  <c:v>3.8049182891846001</c:v>
                </c:pt>
                <c:pt idx="388">
                  <c:v>3.6636915206909002</c:v>
                </c:pt>
                <c:pt idx="389">
                  <c:v>3.9354419708252002</c:v>
                </c:pt>
                <c:pt idx="390">
                  <c:v>3.8469562530518</c:v>
                </c:pt>
                <c:pt idx="391">
                  <c:v>3.6520977020264001</c:v>
                </c:pt>
                <c:pt idx="392">
                  <c:v>3.8791847229004</c:v>
                </c:pt>
                <c:pt idx="393">
                  <c:v>3.835428237915</c:v>
                </c:pt>
                <c:pt idx="394">
                  <c:v>3.8492317199707</c:v>
                </c:pt>
                <c:pt idx="395">
                  <c:v>3.9600391387939</c:v>
                </c:pt>
                <c:pt idx="396">
                  <c:v>4.1438865661620996</c:v>
                </c:pt>
                <c:pt idx="397">
                  <c:v>4.0540847778320002</c:v>
                </c:pt>
                <c:pt idx="398">
                  <c:v>4.1666030883789</c:v>
                </c:pt>
                <c:pt idx="399">
                  <c:v>4.1043910980225</c:v>
                </c:pt>
                <c:pt idx="400">
                  <c:v>3.9809894561768</c:v>
                </c:pt>
                <c:pt idx="401">
                  <c:v>3.9493598937988001</c:v>
                </c:pt>
                <c:pt idx="402">
                  <c:v>3.912576675415</c:v>
                </c:pt>
                <c:pt idx="403">
                  <c:v>4.1812801361084002</c:v>
                </c:pt>
                <c:pt idx="404">
                  <c:v>4.1148853302001998</c:v>
                </c:pt>
                <c:pt idx="405">
                  <c:v>4.0522365570068004</c:v>
                </c:pt>
                <c:pt idx="406">
                  <c:v>3.9101066589354998</c:v>
                </c:pt>
                <c:pt idx="407">
                  <c:v>3.9567604064941002</c:v>
                </c:pt>
                <c:pt idx="408">
                  <c:v>3.7901458740234002</c:v>
                </c:pt>
                <c:pt idx="409">
                  <c:v>3.6784248352050999</c:v>
                </c:pt>
                <c:pt idx="410">
                  <c:v>4.2641010284423997</c:v>
                </c:pt>
                <c:pt idx="411">
                  <c:v>4.0673389434814</c:v>
                </c:pt>
                <c:pt idx="412">
                  <c:v>4.2237663269043004</c:v>
                </c:pt>
                <c:pt idx="413">
                  <c:v>4.1326293945312003</c:v>
                </c:pt>
                <c:pt idx="414">
                  <c:v>3.8329639434814</c:v>
                </c:pt>
                <c:pt idx="415">
                  <c:v>4.0322284698485999</c:v>
                </c:pt>
                <c:pt idx="416">
                  <c:v>3.8173637390136999</c:v>
                </c:pt>
                <c:pt idx="417">
                  <c:v>4.1685142517090004</c:v>
                </c:pt>
                <c:pt idx="418">
                  <c:v>4.3069858551025</c:v>
                </c:pt>
                <c:pt idx="419">
                  <c:v>4.0976200103759997</c:v>
                </c:pt>
                <c:pt idx="420">
                  <c:v>3.9997577667235999</c:v>
                </c:pt>
                <c:pt idx="421">
                  <c:v>3.9038753509521</c:v>
                </c:pt>
                <c:pt idx="422">
                  <c:v>3.8726749420165998</c:v>
                </c:pt>
                <c:pt idx="423">
                  <c:v>4.2388572692870996</c:v>
                </c:pt>
                <c:pt idx="424">
                  <c:v>4.0566062927245996</c:v>
                </c:pt>
                <c:pt idx="425">
                  <c:v>4.2333736419678001</c:v>
                </c:pt>
                <c:pt idx="426">
                  <c:v>4.1571788787842001</c:v>
                </c:pt>
                <c:pt idx="427">
                  <c:v>4.1283378601073997</c:v>
                </c:pt>
                <c:pt idx="428">
                  <c:v>4.1413249969482004</c:v>
                </c:pt>
                <c:pt idx="429">
                  <c:v>4.5054054260254004</c:v>
                </c:pt>
                <c:pt idx="430">
                  <c:v>4.2531604766845996</c:v>
                </c:pt>
                <c:pt idx="431">
                  <c:v>4.4214954376220996</c:v>
                </c:pt>
                <c:pt idx="432">
                  <c:v>4.3565597534179998</c:v>
                </c:pt>
                <c:pt idx="433">
                  <c:v>4.3999347686767996</c:v>
                </c:pt>
                <c:pt idx="434">
                  <c:v>4.2299194335937003</c:v>
                </c:pt>
                <c:pt idx="435">
                  <c:v>4.1618003845215004</c:v>
                </c:pt>
                <c:pt idx="436">
                  <c:v>4.3763427734375</c:v>
                </c:pt>
                <c:pt idx="437">
                  <c:v>4.4663524627686</c:v>
                </c:pt>
                <c:pt idx="438">
                  <c:v>4.5350227355956996</c:v>
                </c:pt>
                <c:pt idx="439">
                  <c:v>4.3589134216309002</c:v>
                </c:pt>
                <c:pt idx="440">
                  <c:v>4.3397369384765998</c:v>
                </c:pt>
                <c:pt idx="441">
                  <c:v>4.2288112640381001</c:v>
                </c:pt>
                <c:pt idx="442">
                  <c:v>4.0060520172118999</c:v>
                </c:pt>
                <c:pt idx="443">
                  <c:v>4.6865997314453001</c:v>
                </c:pt>
                <c:pt idx="444">
                  <c:v>4.5865154266357004</c:v>
                </c:pt>
                <c:pt idx="445">
                  <c:v>4.7104396820068004</c:v>
                </c:pt>
                <c:pt idx="446">
                  <c:v>4.6774864196776997</c:v>
                </c:pt>
                <c:pt idx="447">
                  <c:v>4.7501888275145996</c:v>
                </c:pt>
                <c:pt idx="448">
                  <c:v>4.4907360076904004</c:v>
                </c:pt>
                <c:pt idx="449">
                  <c:v>4.6120662689209002</c:v>
                </c:pt>
                <c:pt idx="450">
                  <c:v>4.4697551727295002</c:v>
                </c:pt>
                <c:pt idx="451">
                  <c:v>4.7642059326171999</c:v>
                </c:pt>
                <c:pt idx="452">
                  <c:v>4.4537601470946999</c:v>
                </c:pt>
                <c:pt idx="453">
                  <c:v>4.4518489837645996</c:v>
                </c:pt>
                <c:pt idx="454">
                  <c:v>4.5038585662842001</c:v>
                </c:pt>
                <c:pt idx="455">
                  <c:v>4.4261035919189</c:v>
                </c:pt>
                <c:pt idx="456">
                  <c:v>4.4193515777587997</c:v>
                </c:pt>
                <c:pt idx="457">
                  <c:v>4.7110481262206996</c:v>
                </c:pt>
                <c:pt idx="458">
                  <c:v>4.8585090637206996</c:v>
                </c:pt>
                <c:pt idx="459">
                  <c:v>4.7345104217529004</c:v>
                </c:pt>
                <c:pt idx="460">
                  <c:v>4.7526321411132999</c:v>
                </c:pt>
                <c:pt idx="461">
                  <c:v>4.6928672790526997</c:v>
                </c:pt>
                <c:pt idx="462">
                  <c:v>4.7035560607909996</c:v>
                </c:pt>
                <c:pt idx="463">
                  <c:v>4.4702816009520996</c:v>
                </c:pt>
                <c:pt idx="464">
                  <c:v>4.8349895477295002</c:v>
                </c:pt>
                <c:pt idx="465">
                  <c:v>4.6655521392821999</c:v>
                </c:pt>
                <c:pt idx="466">
                  <c:v>4.7041358947754004</c:v>
                </c:pt>
                <c:pt idx="467">
                  <c:v>4.7166461944579998</c:v>
                </c:pt>
                <c:pt idx="468">
                  <c:v>4.3659057617187003</c:v>
                </c:pt>
                <c:pt idx="469">
                  <c:v>4.5056953430176003</c:v>
                </c:pt>
                <c:pt idx="470">
                  <c:v>4.5933628082275</c:v>
                </c:pt>
                <c:pt idx="471">
                  <c:v>5.0502052307129004</c:v>
                </c:pt>
                <c:pt idx="472">
                  <c:v>4.9031791687012003</c:v>
                </c:pt>
                <c:pt idx="473">
                  <c:v>4.6388130187987997</c:v>
                </c:pt>
                <c:pt idx="474">
                  <c:v>4.8121395111084002</c:v>
                </c:pt>
                <c:pt idx="475">
                  <c:v>4.6893959045409996</c:v>
                </c:pt>
                <c:pt idx="476">
                  <c:v>4.4445285797118999</c:v>
                </c:pt>
                <c:pt idx="477">
                  <c:v>4.6531887054443004</c:v>
                </c:pt>
                <c:pt idx="478">
                  <c:v>5.1612014770507999</c:v>
                </c:pt>
                <c:pt idx="479">
                  <c:v>5.1054172515868999</c:v>
                </c:pt>
                <c:pt idx="480">
                  <c:v>4.8805408477782999</c:v>
                </c:pt>
                <c:pt idx="481">
                  <c:v>4.9495620727539</c:v>
                </c:pt>
                <c:pt idx="482">
                  <c:v>4.6686782836914</c:v>
                </c:pt>
                <c:pt idx="483">
                  <c:v>4.6321563720703001</c:v>
                </c:pt>
                <c:pt idx="484">
                  <c:v>4.8543529510498002</c:v>
                </c:pt>
                <c:pt idx="485">
                  <c:v>4.8519477844237997</c:v>
                </c:pt>
                <c:pt idx="486">
                  <c:v>4.7817916870117001</c:v>
                </c:pt>
                <c:pt idx="487">
                  <c:v>4.6415653228759997</c:v>
                </c:pt>
                <c:pt idx="488">
                  <c:v>4.8263835906982004</c:v>
                </c:pt>
                <c:pt idx="489">
                  <c:v>4.8726177215576003</c:v>
                </c:pt>
                <c:pt idx="490">
                  <c:v>5.2077045440673997</c:v>
                </c:pt>
                <c:pt idx="491">
                  <c:v>4.9902782440186</c:v>
                </c:pt>
                <c:pt idx="492">
                  <c:v>5.0344657897948997</c:v>
                </c:pt>
                <c:pt idx="493">
                  <c:v>4.9480972290039</c:v>
                </c:pt>
                <c:pt idx="494">
                  <c:v>4.8364944458007999</c:v>
                </c:pt>
                <c:pt idx="495">
                  <c:v>4.9808006286620996</c:v>
                </c:pt>
                <c:pt idx="496">
                  <c:v>5.0810680389404004</c:v>
                </c:pt>
                <c:pt idx="497">
                  <c:v>5.1690540313720996</c:v>
                </c:pt>
                <c:pt idx="498">
                  <c:v>5.1830024719237997</c:v>
                </c:pt>
                <c:pt idx="499">
                  <c:v>5.1204586029053001</c:v>
                </c:pt>
                <c:pt idx="500">
                  <c:v>4.9845485687256001</c:v>
                </c:pt>
                <c:pt idx="501">
                  <c:v>5.084493637085</c:v>
                </c:pt>
                <c:pt idx="502">
                  <c:v>5.1822242736815998</c:v>
                </c:pt>
                <c:pt idx="503">
                  <c:v>4.8554553985595996</c:v>
                </c:pt>
                <c:pt idx="504">
                  <c:v>5.0402965545654004</c:v>
                </c:pt>
                <c:pt idx="505">
                  <c:v>4.8980026245117001</c:v>
                </c:pt>
                <c:pt idx="506">
                  <c:v>4.8064041137695002</c:v>
                </c:pt>
                <c:pt idx="507">
                  <c:v>5.1889343261718999</c:v>
                </c:pt>
                <c:pt idx="508">
                  <c:v>5.1967010498046999</c:v>
                </c:pt>
                <c:pt idx="509">
                  <c:v>5.0936794281006001</c:v>
                </c:pt>
                <c:pt idx="510">
                  <c:v>5.0571956634520996</c:v>
                </c:pt>
                <c:pt idx="511">
                  <c:v>5.0209999084473003</c:v>
                </c:pt>
                <c:pt idx="512">
                  <c:v>5.0851249694823997</c:v>
                </c:pt>
                <c:pt idx="513">
                  <c:v>5.1561031341553001</c:v>
                </c:pt>
                <c:pt idx="514">
                  <c:v>5.2040519714354998</c:v>
                </c:pt>
                <c:pt idx="515">
                  <c:v>5.1186275482178001</c:v>
                </c:pt>
                <c:pt idx="516">
                  <c:v>5.1441860198975</c:v>
                </c:pt>
                <c:pt idx="517">
                  <c:v>4.9742698669434002</c:v>
                </c:pt>
                <c:pt idx="518">
                  <c:v>5.2375373840331996</c:v>
                </c:pt>
                <c:pt idx="519">
                  <c:v>5.1233463287354004</c:v>
                </c:pt>
                <c:pt idx="520">
                  <c:v>5.3380222320556996</c:v>
                </c:pt>
                <c:pt idx="521">
                  <c:v>5.0380287170409996</c:v>
                </c:pt>
                <c:pt idx="522">
                  <c:v>4.9715099334717001</c:v>
                </c:pt>
                <c:pt idx="523">
                  <c:v>5.1172389984131001</c:v>
                </c:pt>
                <c:pt idx="524">
                  <c:v>5.4439792633056996</c:v>
                </c:pt>
                <c:pt idx="525">
                  <c:v>5.3166675567626998</c:v>
                </c:pt>
                <c:pt idx="526">
                  <c:v>5.2392063140868999</c:v>
                </c:pt>
                <c:pt idx="527">
                  <c:v>5.3027648925781001</c:v>
                </c:pt>
                <c:pt idx="528">
                  <c:v>5.1522617340087997</c:v>
                </c:pt>
                <c:pt idx="529">
                  <c:v>5.3184242248534996</c:v>
                </c:pt>
                <c:pt idx="530">
                  <c:v>5.4278297424315998</c:v>
                </c:pt>
                <c:pt idx="531">
                  <c:v>5.5651302337645996</c:v>
                </c:pt>
                <c:pt idx="532">
                  <c:v>5.3518505096436</c:v>
                </c:pt>
                <c:pt idx="533">
                  <c:v>5.5028228759765998</c:v>
                </c:pt>
                <c:pt idx="534">
                  <c:v>5.2142810821532999</c:v>
                </c:pt>
                <c:pt idx="535">
                  <c:v>5.1901149749756001</c:v>
                </c:pt>
                <c:pt idx="536">
                  <c:v>5.7130966186523002</c:v>
                </c:pt>
                <c:pt idx="537">
                  <c:v>5.693826675415</c:v>
                </c:pt>
                <c:pt idx="538">
                  <c:v>5.6317100524901997</c:v>
                </c:pt>
                <c:pt idx="539">
                  <c:v>5.5296401977539</c:v>
                </c:pt>
                <c:pt idx="540">
                  <c:v>5.4798927307129004</c:v>
                </c:pt>
                <c:pt idx="541">
                  <c:v>5.5888977050781001</c:v>
                </c:pt>
                <c:pt idx="542">
                  <c:v>5.7168426513671999</c:v>
                </c:pt>
                <c:pt idx="543">
                  <c:v>5.7556571960448997</c:v>
                </c:pt>
                <c:pt idx="544">
                  <c:v>5.7457408905029004</c:v>
                </c:pt>
                <c:pt idx="545">
                  <c:v>5.4381198883056996</c:v>
                </c:pt>
                <c:pt idx="546">
                  <c:v>5.6364307403564</c:v>
                </c:pt>
                <c:pt idx="547">
                  <c:v>5.5619029998779004</c:v>
                </c:pt>
                <c:pt idx="548">
                  <c:v>5.7150268554687003</c:v>
                </c:pt>
                <c:pt idx="549">
                  <c:v>5.8388538360595996</c:v>
                </c:pt>
                <c:pt idx="550">
                  <c:v>5.8114109039306996</c:v>
                </c:pt>
                <c:pt idx="551">
                  <c:v>5.6314926147461</c:v>
                </c:pt>
                <c:pt idx="552">
                  <c:v>5.7252979278564</c:v>
                </c:pt>
                <c:pt idx="553">
                  <c:v>6.0306739807129004</c:v>
                </c:pt>
                <c:pt idx="554">
                  <c:v>5.9837799072265998</c:v>
                </c:pt>
                <c:pt idx="555">
                  <c:v>5.7338542938232004</c:v>
                </c:pt>
                <c:pt idx="556">
                  <c:v>5.7410583496093999</c:v>
                </c:pt>
                <c:pt idx="557">
                  <c:v>5.7674789428711</c:v>
                </c:pt>
                <c:pt idx="558">
                  <c:v>5.7085781097412003</c:v>
                </c:pt>
                <c:pt idx="559">
                  <c:v>6.0502758026123002</c:v>
                </c:pt>
                <c:pt idx="560">
                  <c:v>5.8709430694579998</c:v>
                </c:pt>
                <c:pt idx="561">
                  <c:v>5.8623981475829998</c:v>
                </c:pt>
                <c:pt idx="562">
                  <c:v>5.9861373901367001</c:v>
                </c:pt>
                <c:pt idx="563">
                  <c:v>6.0034904479979998</c:v>
                </c:pt>
                <c:pt idx="564">
                  <c:v>5.5628337860107004</c:v>
                </c:pt>
                <c:pt idx="565">
                  <c:v>5.8884181976318004</c:v>
                </c:pt>
                <c:pt idx="566">
                  <c:v>6.0077400207520002</c:v>
                </c:pt>
                <c:pt idx="567">
                  <c:v>6.0796279907226998</c:v>
                </c:pt>
                <c:pt idx="568">
                  <c:v>6.1715526580811</c:v>
                </c:pt>
                <c:pt idx="569">
                  <c:v>5.9419498443604004</c:v>
                </c:pt>
                <c:pt idx="570">
                  <c:v>6.1795978546142996</c:v>
                </c:pt>
                <c:pt idx="571">
                  <c:v>5.9394683837890998</c:v>
                </c:pt>
                <c:pt idx="572">
                  <c:v>5.8460922241211</c:v>
                </c:pt>
                <c:pt idx="573">
                  <c:v>6.4461402893065998</c:v>
                </c:pt>
                <c:pt idx="574">
                  <c:v>6.2625389099120996</c:v>
                </c:pt>
                <c:pt idx="575">
                  <c:v>6.3669471740723003</c:v>
                </c:pt>
                <c:pt idx="576">
                  <c:v>6.1763401031493999</c:v>
                </c:pt>
                <c:pt idx="577">
                  <c:v>6.0062961578368999</c:v>
                </c:pt>
                <c:pt idx="578">
                  <c:v>6.1107959747314</c:v>
                </c:pt>
                <c:pt idx="579">
                  <c:v>5.9929084777831996</c:v>
                </c:pt>
                <c:pt idx="580">
                  <c:v>6.2275104522704998</c:v>
                </c:pt>
                <c:pt idx="581">
                  <c:v>6.3678436279296999</c:v>
                </c:pt>
                <c:pt idx="582">
                  <c:v>6.4677181243895996</c:v>
                </c:pt>
                <c:pt idx="583">
                  <c:v>6.3548870086670002</c:v>
                </c:pt>
                <c:pt idx="584">
                  <c:v>6.2755737304687003</c:v>
                </c:pt>
                <c:pt idx="585">
                  <c:v>6.2905864715576003</c:v>
                </c:pt>
                <c:pt idx="586">
                  <c:v>6.4761085510254004</c:v>
                </c:pt>
                <c:pt idx="587">
                  <c:v>6.6215381622314</c:v>
                </c:pt>
                <c:pt idx="588">
                  <c:v>6.4103565216064</c:v>
                </c:pt>
                <c:pt idx="589">
                  <c:v>6.5209522247314</c:v>
                </c:pt>
                <c:pt idx="590">
                  <c:v>6.3005657196045002</c:v>
                </c:pt>
                <c:pt idx="591">
                  <c:v>6.3849620819092001</c:v>
                </c:pt>
                <c:pt idx="592">
                  <c:v>6.4910697937012003</c:v>
                </c:pt>
                <c:pt idx="593">
                  <c:v>6.7413635253906001</c:v>
                </c:pt>
                <c:pt idx="594">
                  <c:v>6.728271484375</c:v>
                </c:pt>
                <c:pt idx="595">
                  <c:v>6.6264667510985999</c:v>
                </c:pt>
                <c:pt idx="596">
                  <c:v>6.7820472717284996</c:v>
                </c:pt>
                <c:pt idx="597">
                  <c:v>6.5372371673584002</c:v>
                </c:pt>
                <c:pt idx="598">
                  <c:v>6.9040260314940998</c:v>
                </c:pt>
                <c:pt idx="599">
                  <c:v>6.8186454772948997</c:v>
                </c:pt>
                <c:pt idx="600">
                  <c:v>7.3885269165039</c:v>
                </c:pt>
                <c:pt idx="601">
                  <c:v>6.4716968536376998</c:v>
                </c:pt>
                <c:pt idx="602">
                  <c:v>6.7857418060303001</c:v>
                </c:pt>
                <c:pt idx="603">
                  <c:v>6.7463893890381001</c:v>
                </c:pt>
                <c:pt idx="604">
                  <c:v>6.6869583129882999</c:v>
                </c:pt>
                <c:pt idx="605">
                  <c:v>6.4835128784179998</c:v>
                </c:pt>
                <c:pt idx="606">
                  <c:v>6.6826515197754004</c:v>
                </c:pt>
                <c:pt idx="607">
                  <c:v>6.8522548675537003</c:v>
                </c:pt>
                <c:pt idx="608">
                  <c:v>6.6104106903076003</c:v>
                </c:pt>
                <c:pt idx="609">
                  <c:v>6.6447448730468999</c:v>
                </c:pt>
                <c:pt idx="610">
                  <c:v>6.8717803955078001</c:v>
                </c:pt>
                <c:pt idx="611">
                  <c:v>6.6216640472412003</c:v>
                </c:pt>
                <c:pt idx="612">
                  <c:v>6.5229358673095996</c:v>
                </c:pt>
                <c:pt idx="613">
                  <c:v>7.5423812866211</c:v>
                </c:pt>
                <c:pt idx="614">
                  <c:v>6.6719951629639001</c:v>
                </c:pt>
                <c:pt idx="615">
                  <c:v>6.6704444885254004</c:v>
                </c:pt>
                <c:pt idx="616">
                  <c:v>7.7035121917725</c:v>
                </c:pt>
                <c:pt idx="617">
                  <c:v>6.9135265350342001</c:v>
                </c:pt>
                <c:pt idx="618">
                  <c:v>6.9533329010009997</c:v>
                </c:pt>
                <c:pt idx="619">
                  <c:v>6.7709827423095996</c:v>
                </c:pt>
                <c:pt idx="620">
                  <c:v>7.6901226043701003</c:v>
                </c:pt>
                <c:pt idx="621">
                  <c:v>7.4775810241698997</c:v>
                </c:pt>
                <c:pt idx="622">
                  <c:v>7.4706249237061</c:v>
                </c:pt>
                <c:pt idx="623">
                  <c:v>7.4755821228026997</c:v>
                </c:pt>
                <c:pt idx="624">
                  <c:v>7.5153141021729004</c:v>
                </c:pt>
                <c:pt idx="625">
                  <c:v>7.474853515625</c:v>
                </c:pt>
                <c:pt idx="626">
                  <c:v>6.8819770812987997</c:v>
                </c:pt>
                <c:pt idx="627">
                  <c:v>7.6804256439209002</c:v>
                </c:pt>
                <c:pt idx="628">
                  <c:v>7.7391815185546999</c:v>
                </c:pt>
                <c:pt idx="629">
                  <c:v>7.5091209411620996</c:v>
                </c:pt>
                <c:pt idx="630">
                  <c:v>7.8004722595215004</c:v>
                </c:pt>
                <c:pt idx="631">
                  <c:v>6.7502975463867001</c:v>
                </c:pt>
                <c:pt idx="632">
                  <c:v>7.7187767028809002</c:v>
                </c:pt>
                <c:pt idx="633">
                  <c:v>7.5242652893065998</c:v>
                </c:pt>
                <c:pt idx="634">
                  <c:v>7.5817279815673997</c:v>
                </c:pt>
                <c:pt idx="635">
                  <c:v>6.9114189147948997</c:v>
                </c:pt>
                <c:pt idx="636">
                  <c:v>7.6086769104004004</c:v>
                </c:pt>
                <c:pt idx="637">
                  <c:v>7.5595169067382999</c:v>
                </c:pt>
                <c:pt idx="638">
                  <c:v>7.7130947113037003</c:v>
                </c:pt>
                <c:pt idx="639">
                  <c:v>7.6617298126220996</c:v>
                </c:pt>
                <c:pt idx="640">
                  <c:v>7.7539653778076003</c:v>
                </c:pt>
                <c:pt idx="641">
                  <c:v>7.7357101440429998</c:v>
                </c:pt>
                <c:pt idx="642">
                  <c:v>7.9466934204101998</c:v>
                </c:pt>
                <c:pt idx="643">
                  <c:v>7.8763904571532999</c:v>
                </c:pt>
                <c:pt idx="644">
                  <c:v>7.8203239440918004</c:v>
                </c:pt>
                <c:pt idx="645">
                  <c:v>7.8901500701904004</c:v>
                </c:pt>
                <c:pt idx="646">
                  <c:v>7.7903499603270996</c:v>
                </c:pt>
                <c:pt idx="647">
                  <c:v>7.6675605773926003</c:v>
                </c:pt>
                <c:pt idx="648">
                  <c:v>7.9447345733642996</c:v>
                </c:pt>
                <c:pt idx="649">
                  <c:v>7.9874782562256001</c:v>
                </c:pt>
                <c:pt idx="650">
                  <c:v>7.9065265655517996</c:v>
                </c:pt>
                <c:pt idx="651">
                  <c:v>7.7715969085693004</c:v>
                </c:pt>
                <c:pt idx="652">
                  <c:v>7.5789394378662003</c:v>
                </c:pt>
                <c:pt idx="653">
                  <c:v>7.704610824585</c:v>
                </c:pt>
                <c:pt idx="654">
                  <c:v>7.9054527282715004</c:v>
                </c:pt>
                <c:pt idx="655">
                  <c:v>7.7359504699706996</c:v>
                </c:pt>
                <c:pt idx="656">
                  <c:v>7.8776283264159996</c:v>
                </c:pt>
                <c:pt idx="657">
                  <c:v>7.9917182922362997</c:v>
                </c:pt>
                <c:pt idx="658">
                  <c:v>7.8898887634276997</c:v>
                </c:pt>
                <c:pt idx="659">
                  <c:v>-0.61226940155028997</c:v>
                </c:pt>
                <c:pt idx="660">
                  <c:v>-0.68299198150634999</c:v>
                </c:pt>
                <c:pt idx="661">
                  <c:v>-0.80538463592528997</c:v>
                </c:pt>
                <c:pt idx="662">
                  <c:v>-0.85287666320801003</c:v>
                </c:pt>
                <c:pt idx="663">
                  <c:v>-0.50587272644043002</c:v>
                </c:pt>
                <c:pt idx="664">
                  <c:v>-0.65248775482178001</c:v>
                </c:pt>
                <c:pt idx="665">
                  <c:v>-0.54325580596923995</c:v>
                </c:pt>
                <c:pt idx="666">
                  <c:v>-0.56588649749756004</c:v>
                </c:pt>
                <c:pt idx="667">
                  <c:v>-0.65458106994628995</c:v>
                </c:pt>
                <c:pt idx="668">
                  <c:v>-0.68281078338623002</c:v>
                </c:pt>
                <c:pt idx="669">
                  <c:v>-0.63981723785400002</c:v>
                </c:pt>
                <c:pt idx="670">
                  <c:v>-0.36865234375</c:v>
                </c:pt>
                <c:pt idx="671">
                  <c:v>-0.77856159210205</c:v>
                </c:pt>
                <c:pt idx="672">
                  <c:v>-0.82268619537354004</c:v>
                </c:pt>
                <c:pt idx="673">
                  <c:v>-0.78996562957764005</c:v>
                </c:pt>
                <c:pt idx="674">
                  <c:v>-0.83802890777588002</c:v>
                </c:pt>
                <c:pt idx="675">
                  <c:v>-0.3533353805542</c:v>
                </c:pt>
                <c:pt idx="676">
                  <c:v>-0.50859451293945002</c:v>
                </c:pt>
                <c:pt idx="677">
                  <c:v>-0.73167991638184005</c:v>
                </c:pt>
                <c:pt idx="678">
                  <c:v>-1.0112113952637001</c:v>
                </c:pt>
                <c:pt idx="679">
                  <c:v>-1.0717067718505999</c:v>
                </c:pt>
                <c:pt idx="680">
                  <c:v>-0.96539974212645996</c:v>
                </c:pt>
                <c:pt idx="681">
                  <c:v>-1.0345888137817001</c:v>
                </c:pt>
                <c:pt idx="682">
                  <c:v>-0.62280559539795</c:v>
                </c:pt>
                <c:pt idx="683">
                  <c:v>-0.66256141662598</c:v>
                </c:pt>
                <c:pt idx="684">
                  <c:v>-0.56118869781493996</c:v>
                </c:pt>
                <c:pt idx="685">
                  <c:v>-0.49606800079345997</c:v>
                </c:pt>
                <c:pt idx="686">
                  <c:v>-0.8610258102417</c:v>
                </c:pt>
                <c:pt idx="687">
                  <c:v>-0.89364910125732</c:v>
                </c:pt>
                <c:pt idx="688">
                  <c:v>-0.96883296966553001</c:v>
                </c:pt>
                <c:pt idx="689">
                  <c:v>-0.97864723205565995</c:v>
                </c:pt>
                <c:pt idx="690">
                  <c:v>-0.68196868896483998</c:v>
                </c:pt>
                <c:pt idx="691">
                  <c:v>-0.87734317779541005</c:v>
                </c:pt>
                <c:pt idx="692">
                  <c:v>-0.79566383361815995</c:v>
                </c:pt>
                <c:pt idx="693">
                  <c:v>-0.97569656372070002</c:v>
                </c:pt>
                <c:pt idx="694">
                  <c:v>-0.77258014678955</c:v>
                </c:pt>
                <c:pt idx="695">
                  <c:v>-1.0961265563964999</c:v>
                </c:pt>
                <c:pt idx="696">
                  <c:v>-0.99309539794921997</c:v>
                </c:pt>
                <c:pt idx="697">
                  <c:v>-1.0218410491943</c:v>
                </c:pt>
                <c:pt idx="698">
                  <c:v>-0.9468412399292</c:v>
                </c:pt>
                <c:pt idx="699">
                  <c:v>-1.2430572509766</c:v>
                </c:pt>
                <c:pt idx="700">
                  <c:v>-1.1427555084229</c:v>
                </c:pt>
                <c:pt idx="701">
                  <c:v>-1.4099435806274001</c:v>
                </c:pt>
                <c:pt idx="702">
                  <c:v>-1.6414489746094001</c:v>
                </c:pt>
                <c:pt idx="703">
                  <c:v>-1.1437540054321</c:v>
                </c:pt>
                <c:pt idx="704">
                  <c:v>-1.0934810638428001</c:v>
                </c:pt>
                <c:pt idx="705">
                  <c:v>-1.2389945983887001</c:v>
                </c:pt>
                <c:pt idx="706">
                  <c:v>-1.2725181579589999</c:v>
                </c:pt>
                <c:pt idx="707">
                  <c:v>-1.4223556518555001</c:v>
                </c:pt>
                <c:pt idx="708">
                  <c:v>-1.3933162689209</c:v>
                </c:pt>
                <c:pt idx="709">
                  <c:v>-1.4172325134277</c:v>
                </c:pt>
                <c:pt idx="710">
                  <c:v>-1.1681222915649001</c:v>
                </c:pt>
                <c:pt idx="711">
                  <c:v>-1.2514696121216</c:v>
                </c:pt>
                <c:pt idx="712">
                  <c:v>-1.4586362838745</c:v>
                </c:pt>
                <c:pt idx="713">
                  <c:v>-1.5543947219848999</c:v>
                </c:pt>
                <c:pt idx="714">
                  <c:v>-1.6300859451294001</c:v>
                </c:pt>
                <c:pt idx="715">
                  <c:v>-1.6040439605712999</c:v>
                </c:pt>
                <c:pt idx="716">
                  <c:v>-1.5168714523314999</c:v>
                </c:pt>
                <c:pt idx="717">
                  <c:v>-1.3019514083862</c:v>
                </c:pt>
                <c:pt idx="718">
                  <c:v>-1.3428211212158001</c:v>
                </c:pt>
                <c:pt idx="719">
                  <c:v>-1.3555440902710001</c:v>
                </c:pt>
                <c:pt idx="720">
                  <c:v>-1.5927162170410001</c:v>
                </c:pt>
                <c:pt idx="721">
                  <c:v>-1.6416559219360001</c:v>
                </c:pt>
                <c:pt idx="722">
                  <c:v>-1.7566633224487</c:v>
                </c:pt>
                <c:pt idx="723">
                  <c:v>-1.5508966445923</c:v>
                </c:pt>
                <c:pt idx="724">
                  <c:v>-1.3352937698364</c:v>
                </c:pt>
                <c:pt idx="725">
                  <c:v>-1.3420743942261</c:v>
                </c:pt>
                <c:pt idx="726">
                  <c:v>-1.4190530776978001</c:v>
                </c:pt>
                <c:pt idx="727">
                  <c:v>-1.5370588302612</c:v>
                </c:pt>
                <c:pt idx="728">
                  <c:v>-1.6678857803345</c:v>
                </c:pt>
                <c:pt idx="729">
                  <c:v>-1.7143306732178001</c:v>
                </c:pt>
                <c:pt idx="730">
                  <c:v>-1.6887941360473999</c:v>
                </c:pt>
                <c:pt idx="731">
                  <c:v>-1.2247695922852</c:v>
                </c:pt>
                <c:pt idx="732">
                  <c:v>-1.6010684967041</c:v>
                </c:pt>
                <c:pt idx="733">
                  <c:v>-1.5561666488646999</c:v>
                </c:pt>
                <c:pt idx="734">
                  <c:v>-1.6497440338135001</c:v>
                </c:pt>
                <c:pt idx="735">
                  <c:v>-1.6357650756836</c:v>
                </c:pt>
                <c:pt idx="736">
                  <c:v>-1.7074069976807</c:v>
                </c:pt>
                <c:pt idx="737">
                  <c:v>-1.9169797897339</c:v>
                </c:pt>
                <c:pt idx="738">
                  <c:v>-1.611927986145</c:v>
                </c:pt>
                <c:pt idx="739">
                  <c:v>-1.6953115463257</c:v>
                </c:pt>
                <c:pt idx="740">
                  <c:v>-1.7623987197876001</c:v>
                </c:pt>
                <c:pt idx="741">
                  <c:v>-1.7518587112427</c:v>
                </c:pt>
                <c:pt idx="742">
                  <c:v>-1.5327043533325</c:v>
                </c:pt>
                <c:pt idx="743">
                  <c:v>-1.4326801300048999</c:v>
                </c:pt>
                <c:pt idx="744">
                  <c:v>-1.7060050964355</c:v>
                </c:pt>
                <c:pt idx="745">
                  <c:v>-1.4985866546630999</c:v>
                </c:pt>
                <c:pt idx="746">
                  <c:v>-1.6730833053589</c:v>
                </c:pt>
                <c:pt idx="747">
                  <c:v>-1.6627044677734</c:v>
                </c:pt>
                <c:pt idx="748">
                  <c:v>-1.7352437973021999</c:v>
                </c:pt>
                <c:pt idx="749">
                  <c:v>-1.7143707275391</c:v>
                </c:pt>
                <c:pt idx="750">
                  <c:v>-1.5705270767212001</c:v>
                </c:pt>
                <c:pt idx="751">
                  <c:v>-1.8395538330078001</c:v>
                </c:pt>
                <c:pt idx="752">
                  <c:v>-1.4039659500121999</c:v>
                </c:pt>
                <c:pt idx="753">
                  <c:v>-1.7869529724121</c:v>
                </c:pt>
                <c:pt idx="754">
                  <c:v>-1.6268358230591</c:v>
                </c:pt>
                <c:pt idx="755">
                  <c:v>-1.6507749557495</c:v>
                </c:pt>
                <c:pt idx="756">
                  <c:v>-1.7003211975098</c:v>
                </c:pt>
                <c:pt idx="757">
                  <c:v>-1.9805307388305999</c:v>
                </c:pt>
                <c:pt idx="758">
                  <c:v>-1.9748039245605</c:v>
                </c:pt>
                <c:pt idx="759">
                  <c:v>-1.7874698638916</c:v>
                </c:pt>
                <c:pt idx="760">
                  <c:v>-1.7842636108398</c:v>
                </c:pt>
                <c:pt idx="761">
                  <c:v>-1.8774890899658001</c:v>
                </c:pt>
                <c:pt idx="762">
                  <c:v>-1.8885107040405</c:v>
                </c:pt>
                <c:pt idx="763">
                  <c:v>-1.8384160995483001</c:v>
                </c:pt>
                <c:pt idx="764">
                  <c:v>-1.9437170028687001</c:v>
                </c:pt>
                <c:pt idx="765">
                  <c:v>-2.0755023956299001</c:v>
                </c:pt>
                <c:pt idx="766">
                  <c:v>-1.6346092224121</c:v>
                </c:pt>
                <c:pt idx="767">
                  <c:v>-1.6353712081909</c:v>
                </c:pt>
                <c:pt idx="768">
                  <c:v>-1.5853433609009</c:v>
                </c:pt>
                <c:pt idx="769">
                  <c:v>-1.5778503417969001</c:v>
                </c:pt>
                <c:pt idx="770">
                  <c:v>-1.5823526382446</c:v>
                </c:pt>
                <c:pt idx="771">
                  <c:v>-1.7272911071777</c:v>
                </c:pt>
                <c:pt idx="772">
                  <c:v>-1.7341938018798999</c:v>
                </c:pt>
                <c:pt idx="773">
                  <c:v>-1.7817220687866</c:v>
                </c:pt>
                <c:pt idx="774">
                  <c:v>-1.5856838226318</c:v>
                </c:pt>
                <c:pt idx="775">
                  <c:v>-1.7482156753539999</c:v>
                </c:pt>
                <c:pt idx="776">
                  <c:v>-1.8919315338135001</c:v>
                </c:pt>
                <c:pt idx="777">
                  <c:v>-1.8903388977051001</c:v>
                </c:pt>
                <c:pt idx="778">
                  <c:v>-2.1164436340332</c:v>
                </c:pt>
                <c:pt idx="779">
                  <c:v>-2.1449193954468</c:v>
                </c:pt>
                <c:pt idx="780">
                  <c:v>-1.7058200836182</c:v>
                </c:pt>
                <c:pt idx="781">
                  <c:v>-1.9641084671021001</c:v>
                </c:pt>
                <c:pt idx="782">
                  <c:v>-2.0567073822021</c:v>
                </c:pt>
                <c:pt idx="783">
                  <c:v>-2.3018283843993999</c:v>
                </c:pt>
                <c:pt idx="784">
                  <c:v>-2.0973377227782999</c:v>
                </c:pt>
                <c:pt idx="785">
                  <c:v>-2.1659355163574001</c:v>
                </c:pt>
                <c:pt idx="786">
                  <c:v>-2.0686216354370002</c:v>
                </c:pt>
                <c:pt idx="787">
                  <c:v>-1.8083715438843</c:v>
                </c:pt>
                <c:pt idx="788">
                  <c:v>-1.9200124740600999</c:v>
                </c:pt>
                <c:pt idx="789">
                  <c:v>-1.9664497375487999</c:v>
                </c:pt>
                <c:pt idx="790">
                  <c:v>-2.2300624847411998</c:v>
                </c:pt>
                <c:pt idx="791">
                  <c:v>-2.3875160217285001</c:v>
                </c:pt>
                <c:pt idx="792">
                  <c:v>-2.3670053482056002</c:v>
                </c:pt>
                <c:pt idx="793">
                  <c:v>-2.3895034790039</c:v>
                </c:pt>
                <c:pt idx="794">
                  <c:v>-1.9569234848021999</c:v>
                </c:pt>
                <c:pt idx="795">
                  <c:v>-1.8248348236084</c:v>
                </c:pt>
                <c:pt idx="796">
                  <c:v>-2.175892829895</c:v>
                </c:pt>
                <c:pt idx="797">
                  <c:v>-2.1424303054810001</c:v>
                </c:pt>
                <c:pt idx="798">
                  <c:v>-2.2756891250610001</c:v>
                </c:pt>
                <c:pt idx="799">
                  <c:v>-2.4350776672363001</c:v>
                </c:pt>
                <c:pt idx="800">
                  <c:v>-2.6770820617675999</c:v>
                </c:pt>
                <c:pt idx="801">
                  <c:v>-2.1327018737793</c:v>
                </c:pt>
                <c:pt idx="802">
                  <c:v>-2.2407655715942001</c:v>
                </c:pt>
                <c:pt idx="803">
                  <c:v>-2.2251157760620002</c:v>
                </c:pt>
                <c:pt idx="804">
                  <c:v>-2.1341629028320002</c:v>
                </c:pt>
                <c:pt idx="805">
                  <c:v>-2.2744245529175</c:v>
                </c:pt>
                <c:pt idx="806">
                  <c:v>-2.3173475265503001</c:v>
                </c:pt>
                <c:pt idx="807">
                  <c:v>-2.5202875137328999</c:v>
                </c:pt>
                <c:pt idx="808">
                  <c:v>-2.0676584243774001</c:v>
                </c:pt>
                <c:pt idx="809">
                  <c:v>-2.0597543716431002</c:v>
                </c:pt>
                <c:pt idx="810">
                  <c:v>-2.2580814361571999</c:v>
                </c:pt>
                <c:pt idx="811">
                  <c:v>-2.0312862396239999</c:v>
                </c:pt>
                <c:pt idx="812">
                  <c:v>-2.3007831573485999</c:v>
                </c:pt>
                <c:pt idx="813">
                  <c:v>-2.3211078643799001</c:v>
                </c:pt>
                <c:pt idx="814">
                  <c:v>-2.3149986267089999</c:v>
                </c:pt>
                <c:pt idx="815">
                  <c:v>-2.4578742980957</c:v>
                </c:pt>
                <c:pt idx="816">
                  <c:v>-2.4399795532227002</c:v>
                </c:pt>
                <c:pt idx="817">
                  <c:v>-2.3751869201660001</c:v>
                </c:pt>
                <c:pt idx="818">
                  <c:v>-2.2836894989014001</c:v>
                </c:pt>
                <c:pt idx="819">
                  <c:v>-2.3451805114746</c:v>
                </c:pt>
                <c:pt idx="820">
                  <c:v>-2.1238613128661998</c:v>
                </c:pt>
                <c:pt idx="821">
                  <c:v>-2.1375255584717001</c:v>
                </c:pt>
                <c:pt idx="822">
                  <c:v>-2.2810764312743999</c:v>
                </c:pt>
                <c:pt idx="823">
                  <c:v>-2.2478370666504</c:v>
                </c:pt>
                <c:pt idx="824">
                  <c:v>-2.4107675552368</c:v>
                </c:pt>
                <c:pt idx="825">
                  <c:v>-2.7968740463257</c:v>
                </c:pt>
                <c:pt idx="826">
                  <c:v>-2.5082111358643</c:v>
                </c:pt>
                <c:pt idx="827">
                  <c:v>-2.5732936859131001</c:v>
                </c:pt>
                <c:pt idx="828">
                  <c:v>-2.5964622497558998</c:v>
                </c:pt>
                <c:pt idx="829">
                  <c:v>-2.8009815216064</c:v>
                </c:pt>
                <c:pt idx="830">
                  <c:v>-2.3927364349364999</c:v>
                </c:pt>
                <c:pt idx="831">
                  <c:v>-2.4430437088013002</c:v>
                </c:pt>
                <c:pt idx="832">
                  <c:v>-2.510274887085</c:v>
                </c:pt>
                <c:pt idx="833">
                  <c:v>-2.3681573867797998</c:v>
                </c:pt>
                <c:pt idx="834">
                  <c:v>-2.7524852752686</c:v>
                </c:pt>
                <c:pt idx="835">
                  <c:v>-2.5469503402710001</c:v>
                </c:pt>
                <c:pt idx="836">
                  <c:v>-2.3484401702881001</c:v>
                </c:pt>
                <c:pt idx="837">
                  <c:v>-2.5656480789185001</c:v>
                </c:pt>
                <c:pt idx="838">
                  <c:v>-2.6054210662842001</c:v>
                </c:pt>
                <c:pt idx="839">
                  <c:v>-2.5155448913574001</c:v>
                </c:pt>
                <c:pt idx="840">
                  <c:v>-2.8372278213500999</c:v>
                </c:pt>
                <c:pt idx="841">
                  <c:v>-2.7326755523682</c:v>
                </c:pt>
                <c:pt idx="842">
                  <c:v>-2.8029708862304998</c:v>
                </c:pt>
                <c:pt idx="843">
                  <c:v>-2.6559829711914</c:v>
                </c:pt>
                <c:pt idx="844">
                  <c:v>-2.5960445404053001</c:v>
                </c:pt>
                <c:pt idx="845">
                  <c:v>-2.7850313186646001</c:v>
                </c:pt>
                <c:pt idx="846">
                  <c:v>-2.7420768737793</c:v>
                </c:pt>
                <c:pt idx="847">
                  <c:v>-2.8687219619750999</c:v>
                </c:pt>
                <c:pt idx="848">
                  <c:v>-2.9777212142943998</c:v>
                </c:pt>
                <c:pt idx="849">
                  <c:v>-2.8226861953735001</c:v>
                </c:pt>
                <c:pt idx="850">
                  <c:v>-2.8532018661499001</c:v>
                </c:pt>
                <c:pt idx="851">
                  <c:v>-2.6038227081299001</c:v>
                </c:pt>
                <c:pt idx="852">
                  <c:v>-2.9431953430175999</c:v>
                </c:pt>
                <c:pt idx="853">
                  <c:v>-2.8042297363281001</c:v>
                </c:pt>
                <c:pt idx="854">
                  <c:v>-2.8590087890625</c:v>
                </c:pt>
                <c:pt idx="855">
                  <c:v>-3.0147151947021</c:v>
                </c:pt>
                <c:pt idx="856">
                  <c:v>-3.05064868927</c:v>
                </c:pt>
                <c:pt idx="857">
                  <c:v>-2.8654909133911</c:v>
                </c:pt>
                <c:pt idx="858">
                  <c:v>-2.7124357223511</c:v>
                </c:pt>
                <c:pt idx="859">
                  <c:v>-2.7002134323120002</c:v>
                </c:pt>
                <c:pt idx="860">
                  <c:v>-2.8973064422607</c:v>
                </c:pt>
                <c:pt idx="861">
                  <c:v>-2.9829998016357</c:v>
                </c:pt>
                <c:pt idx="862">
                  <c:v>-2.8445243835449001</c:v>
                </c:pt>
                <c:pt idx="863">
                  <c:v>-2.9557304382324001</c:v>
                </c:pt>
                <c:pt idx="864">
                  <c:v>-3.3479032516478999</c:v>
                </c:pt>
                <c:pt idx="865">
                  <c:v>-2.6342449188232</c:v>
                </c:pt>
                <c:pt idx="866">
                  <c:v>-2.6758069992064999</c:v>
                </c:pt>
                <c:pt idx="867">
                  <c:v>-2.8611335754395002</c:v>
                </c:pt>
                <c:pt idx="868">
                  <c:v>-2.9058961868286</c:v>
                </c:pt>
                <c:pt idx="869">
                  <c:v>-2.8532695770264001</c:v>
                </c:pt>
                <c:pt idx="870">
                  <c:v>-3.0285358428954998</c:v>
                </c:pt>
                <c:pt idx="871">
                  <c:v>-3.2721395492554</c:v>
                </c:pt>
                <c:pt idx="872">
                  <c:v>-3.1006555557250999</c:v>
                </c:pt>
                <c:pt idx="873">
                  <c:v>-3.0807323455811</c:v>
                </c:pt>
                <c:pt idx="874">
                  <c:v>-3.1965742111206001</c:v>
                </c:pt>
                <c:pt idx="875">
                  <c:v>-3.0063591003418</c:v>
                </c:pt>
                <c:pt idx="876">
                  <c:v>-3.2796716690063001</c:v>
                </c:pt>
                <c:pt idx="877">
                  <c:v>-3.2758064270020002</c:v>
                </c:pt>
                <c:pt idx="878">
                  <c:v>-3.3759756088257</c:v>
                </c:pt>
                <c:pt idx="879">
                  <c:v>-2.9770393371582</c:v>
                </c:pt>
                <c:pt idx="880">
                  <c:v>-3.1018085479735999</c:v>
                </c:pt>
                <c:pt idx="881">
                  <c:v>-3.2414112091064</c:v>
                </c:pt>
                <c:pt idx="882">
                  <c:v>-3.1984081268311</c:v>
                </c:pt>
                <c:pt idx="883">
                  <c:v>-3.4082479476929</c:v>
                </c:pt>
                <c:pt idx="884">
                  <c:v>-3.2031049728393999</c:v>
                </c:pt>
                <c:pt idx="885">
                  <c:v>-3.03209400177</c:v>
                </c:pt>
                <c:pt idx="886">
                  <c:v>-2.8552179336547998</c:v>
                </c:pt>
                <c:pt idx="887">
                  <c:v>-2.9807443618774001</c:v>
                </c:pt>
                <c:pt idx="888">
                  <c:v>-3.1004886627196999</c:v>
                </c:pt>
                <c:pt idx="889">
                  <c:v>-3.30064868927</c:v>
                </c:pt>
                <c:pt idx="890">
                  <c:v>-3.2061805725097998</c:v>
                </c:pt>
                <c:pt idx="891">
                  <c:v>-3.4733276367186998</c:v>
                </c:pt>
                <c:pt idx="892">
                  <c:v>-3.0085773468018</c:v>
                </c:pt>
                <c:pt idx="893">
                  <c:v>-2.9874916076660001</c:v>
                </c:pt>
                <c:pt idx="894">
                  <c:v>-3.3460874557495002</c:v>
                </c:pt>
                <c:pt idx="895">
                  <c:v>-3.3850603103638002</c:v>
                </c:pt>
                <c:pt idx="896">
                  <c:v>-3.3790836334229</c:v>
                </c:pt>
                <c:pt idx="897">
                  <c:v>-3.7463083267211998</c:v>
                </c:pt>
                <c:pt idx="898">
                  <c:v>-3.3267087936400999</c:v>
                </c:pt>
                <c:pt idx="899">
                  <c:v>-3.2340269088745002</c:v>
                </c:pt>
                <c:pt idx="900">
                  <c:v>-3.4506349563599001</c:v>
                </c:pt>
                <c:pt idx="901">
                  <c:v>-3.5292301177979</c:v>
                </c:pt>
                <c:pt idx="902">
                  <c:v>-3.6159009933471999</c:v>
                </c:pt>
                <c:pt idx="903">
                  <c:v>-3.8613300323485999</c:v>
                </c:pt>
                <c:pt idx="904">
                  <c:v>-3.1589317321777002</c:v>
                </c:pt>
                <c:pt idx="905">
                  <c:v>-3.3581523895264001</c:v>
                </c:pt>
                <c:pt idx="906">
                  <c:v>-3.4581642150879</c:v>
                </c:pt>
                <c:pt idx="907">
                  <c:v>-3.5418729782103999</c:v>
                </c:pt>
                <c:pt idx="908">
                  <c:v>-3.5522098541260001</c:v>
                </c:pt>
                <c:pt idx="909">
                  <c:v>-3.4672231674193998</c:v>
                </c:pt>
                <c:pt idx="910">
                  <c:v>-3.2018222808838002</c:v>
                </c:pt>
                <c:pt idx="911">
                  <c:v>-3.4193258285521999</c:v>
                </c:pt>
                <c:pt idx="912">
                  <c:v>-3.6165657043457</c:v>
                </c:pt>
                <c:pt idx="913">
                  <c:v>-3.7498817443847998</c:v>
                </c:pt>
                <c:pt idx="914">
                  <c:v>-3.7513608932495002</c:v>
                </c:pt>
                <c:pt idx="915">
                  <c:v>-3.4336185455321999</c:v>
                </c:pt>
                <c:pt idx="916">
                  <c:v>-3.3931598663329998</c:v>
                </c:pt>
                <c:pt idx="917">
                  <c:v>-3.3540639877318998</c:v>
                </c:pt>
                <c:pt idx="918">
                  <c:v>-3.4604578018188001</c:v>
                </c:pt>
                <c:pt idx="919">
                  <c:v>-3.4119787216186999</c:v>
                </c:pt>
                <c:pt idx="920">
                  <c:v>-3.488392829895</c:v>
                </c:pt>
                <c:pt idx="921">
                  <c:v>-3.6374139785767001</c:v>
                </c:pt>
                <c:pt idx="922">
                  <c:v>-3.4763669967650999</c:v>
                </c:pt>
                <c:pt idx="923">
                  <c:v>-3.6555271148682</c:v>
                </c:pt>
                <c:pt idx="924">
                  <c:v>-3.3891420364379998</c:v>
                </c:pt>
                <c:pt idx="925">
                  <c:v>-3.6503295898436998</c:v>
                </c:pt>
                <c:pt idx="926">
                  <c:v>-3.6494827270507999</c:v>
                </c:pt>
                <c:pt idx="927">
                  <c:v>-3.6220607757568</c:v>
                </c:pt>
                <c:pt idx="928">
                  <c:v>-3.5877351760864</c:v>
                </c:pt>
                <c:pt idx="929">
                  <c:v>-3.5820455551146999</c:v>
                </c:pt>
                <c:pt idx="930">
                  <c:v>-3.6385498046875</c:v>
                </c:pt>
                <c:pt idx="931">
                  <c:v>-3.5348854064941002</c:v>
                </c:pt>
                <c:pt idx="932">
                  <c:v>-3.5563583374022998</c:v>
                </c:pt>
                <c:pt idx="933">
                  <c:v>-3.5338430404663002</c:v>
                </c:pt>
                <c:pt idx="934">
                  <c:v>-3.5691289901732999</c:v>
                </c:pt>
                <c:pt idx="935">
                  <c:v>-3.8020582199096999</c:v>
                </c:pt>
                <c:pt idx="936">
                  <c:v>-3.8088760375977002</c:v>
                </c:pt>
                <c:pt idx="937">
                  <c:v>-4.0416564941406001</c:v>
                </c:pt>
                <c:pt idx="938">
                  <c:v>-4.0292263031006001</c:v>
                </c:pt>
                <c:pt idx="939">
                  <c:v>-3.7341976165771</c:v>
                </c:pt>
                <c:pt idx="940">
                  <c:v>-3.8726339340210001</c:v>
                </c:pt>
                <c:pt idx="941">
                  <c:v>-3.5402288436889999</c:v>
                </c:pt>
                <c:pt idx="942">
                  <c:v>-3.8844947814941002</c:v>
                </c:pt>
                <c:pt idx="943">
                  <c:v>-3.9537773132324001</c:v>
                </c:pt>
                <c:pt idx="944">
                  <c:v>-3.8181304931640998</c:v>
                </c:pt>
                <c:pt idx="945">
                  <c:v>-3.8061780929564999</c:v>
                </c:pt>
                <c:pt idx="946">
                  <c:v>-3.6786403656006001</c:v>
                </c:pt>
                <c:pt idx="947">
                  <c:v>-3.8253831863403001</c:v>
                </c:pt>
                <c:pt idx="948">
                  <c:v>-3.7024984359741002</c:v>
                </c:pt>
                <c:pt idx="949">
                  <c:v>-4.0088911056518999</c:v>
                </c:pt>
                <c:pt idx="950">
                  <c:v>-3.8723382949828999</c:v>
                </c:pt>
                <c:pt idx="951">
                  <c:v>-3.8539524078368999</c:v>
                </c:pt>
                <c:pt idx="952">
                  <c:v>-3.9750394821167001</c:v>
                </c:pt>
                <c:pt idx="953">
                  <c:v>-3.8399782180786</c:v>
                </c:pt>
                <c:pt idx="954">
                  <c:v>-3.9657840728760001</c:v>
                </c:pt>
                <c:pt idx="955">
                  <c:v>-3.8742351531982</c:v>
                </c:pt>
                <c:pt idx="956">
                  <c:v>-4.3579030036926003</c:v>
                </c:pt>
                <c:pt idx="957">
                  <c:v>-3.9110345840453999</c:v>
                </c:pt>
                <c:pt idx="958">
                  <c:v>-3.9912338256836</c:v>
                </c:pt>
                <c:pt idx="959">
                  <c:v>-4.0112571716309002</c:v>
                </c:pt>
                <c:pt idx="960">
                  <c:v>-4.0607795715331996</c:v>
                </c:pt>
                <c:pt idx="961">
                  <c:v>-4.2881884574890003</c:v>
                </c:pt>
                <c:pt idx="962">
                  <c:v>-4.1574048995971999</c:v>
                </c:pt>
                <c:pt idx="963">
                  <c:v>-4.2460994720459002</c:v>
                </c:pt>
                <c:pt idx="964">
                  <c:v>-4.1220254898070996</c:v>
                </c:pt>
                <c:pt idx="965">
                  <c:v>-4.1352300643920996</c:v>
                </c:pt>
                <c:pt idx="966">
                  <c:v>-3.9618473052979</c:v>
                </c:pt>
                <c:pt idx="967">
                  <c:v>-4.1856307983398002</c:v>
                </c:pt>
                <c:pt idx="968">
                  <c:v>-4.4992671012878001</c:v>
                </c:pt>
                <c:pt idx="969">
                  <c:v>-3.9413452148436998</c:v>
                </c:pt>
                <c:pt idx="970">
                  <c:v>-3.9811220169067001</c:v>
                </c:pt>
                <c:pt idx="971">
                  <c:v>-3.8922624588013002</c:v>
                </c:pt>
                <c:pt idx="972">
                  <c:v>-4.0703001022339</c:v>
                </c:pt>
                <c:pt idx="973">
                  <c:v>-4.1698923110962003</c:v>
                </c:pt>
                <c:pt idx="974">
                  <c:v>-4.2870326042175</c:v>
                </c:pt>
                <c:pt idx="975">
                  <c:v>-4.2497997283936</c:v>
                </c:pt>
                <c:pt idx="976">
                  <c:v>-4.2503542900084996</c:v>
                </c:pt>
                <c:pt idx="977">
                  <c:v>-4.1229124069214</c:v>
                </c:pt>
                <c:pt idx="978">
                  <c:v>-4.1109533309937003</c:v>
                </c:pt>
                <c:pt idx="979">
                  <c:v>-4.1109533309937003</c:v>
                </c:pt>
                <c:pt idx="980">
                  <c:v>-4.2909736633301003</c:v>
                </c:pt>
                <c:pt idx="981">
                  <c:v>-4.4536104202270996</c:v>
                </c:pt>
                <c:pt idx="982">
                  <c:v>-4.5016856193542001</c:v>
                </c:pt>
                <c:pt idx="983">
                  <c:v>-3.9209184646606001</c:v>
                </c:pt>
                <c:pt idx="984">
                  <c:v>-4.4282383918762003</c:v>
                </c:pt>
                <c:pt idx="985">
                  <c:v>-4.5900712013245002</c:v>
                </c:pt>
                <c:pt idx="986">
                  <c:v>-4.3699150085448997</c:v>
                </c:pt>
                <c:pt idx="987">
                  <c:v>-4.3616366386414001</c:v>
                </c:pt>
                <c:pt idx="988">
                  <c:v>-4.0977382659912003</c:v>
                </c:pt>
                <c:pt idx="989">
                  <c:v>-4.3028945922851998</c:v>
                </c:pt>
                <c:pt idx="990">
                  <c:v>-4.0646104812621999</c:v>
                </c:pt>
                <c:pt idx="991">
                  <c:v>-4.3787417411804004</c:v>
                </c:pt>
                <c:pt idx="992">
                  <c:v>-4.4987363815307999</c:v>
                </c:pt>
                <c:pt idx="993">
                  <c:v>-4.4180846214293998</c:v>
                </c:pt>
                <c:pt idx="994">
                  <c:v>-4.4944796562195002</c:v>
                </c:pt>
                <c:pt idx="995">
                  <c:v>-4.3642635345459002</c:v>
                </c:pt>
                <c:pt idx="996">
                  <c:v>-4.2870135307312003</c:v>
                </c:pt>
                <c:pt idx="997">
                  <c:v>-3.9707908630371</c:v>
                </c:pt>
                <c:pt idx="998">
                  <c:v>-4.1342887878418004</c:v>
                </c:pt>
                <c:pt idx="999">
                  <c:v>-4.5093326568604004</c:v>
                </c:pt>
                <c:pt idx="1000">
                  <c:v>-4.5123267173767001</c:v>
                </c:pt>
                <c:pt idx="1001">
                  <c:v>-4.5007524490356001</c:v>
                </c:pt>
                <c:pt idx="1002">
                  <c:v>-4.5798602104187003</c:v>
                </c:pt>
                <c:pt idx="1003">
                  <c:v>-4.5727906227112003</c:v>
                </c:pt>
                <c:pt idx="1004">
                  <c:v>-4.2472515106201003</c:v>
                </c:pt>
                <c:pt idx="1005">
                  <c:v>-4.5005016326904004</c:v>
                </c:pt>
                <c:pt idx="1006">
                  <c:v>-4.2761101722717001</c:v>
                </c:pt>
                <c:pt idx="1007">
                  <c:v>-4.3610658645629998</c:v>
                </c:pt>
                <c:pt idx="1008">
                  <c:v>-4.4445705413818004</c:v>
                </c:pt>
                <c:pt idx="1009">
                  <c:v>-4.3072853088379004</c:v>
                </c:pt>
                <c:pt idx="1010">
                  <c:v>-4.5577454566956002</c:v>
                </c:pt>
                <c:pt idx="1011">
                  <c:v>-4.2830171585082999</c:v>
                </c:pt>
                <c:pt idx="1012">
                  <c:v>-4.2947258949279998</c:v>
                </c:pt>
                <c:pt idx="1013">
                  <c:v>-4.5080928802490003</c:v>
                </c:pt>
                <c:pt idx="1014">
                  <c:v>-4.6355304718017996</c:v>
                </c:pt>
                <c:pt idx="1015">
                  <c:v>-4.5959777832031001</c:v>
                </c:pt>
                <c:pt idx="1016">
                  <c:v>-4.7058401107787997</c:v>
                </c:pt>
                <c:pt idx="1017">
                  <c:v>-4.6194887161254998</c:v>
                </c:pt>
                <c:pt idx="1018">
                  <c:v>-4.4485368728637997</c:v>
                </c:pt>
                <c:pt idx="1019">
                  <c:v>-4.6801710128784002</c:v>
                </c:pt>
                <c:pt idx="1020">
                  <c:v>-4.5391936302184996</c:v>
                </c:pt>
                <c:pt idx="1021">
                  <c:v>-4.9212141036987003</c:v>
                </c:pt>
                <c:pt idx="1022">
                  <c:v>-4.7287192344665998</c:v>
                </c:pt>
                <c:pt idx="1023">
                  <c:v>-4.8546228408812997</c:v>
                </c:pt>
                <c:pt idx="1024">
                  <c:v>-5.0439095497131001</c:v>
                </c:pt>
                <c:pt idx="1025">
                  <c:v>-4.5920505523681996</c:v>
                </c:pt>
                <c:pt idx="1026">
                  <c:v>-4.4547233581543004</c:v>
                </c:pt>
                <c:pt idx="1027">
                  <c:v>-4.4604206085204998</c:v>
                </c:pt>
                <c:pt idx="1028">
                  <c:v>-4.5783200263976997</c:v>
                </c:pt>
                <c:pt idx="1029">
                  <c:v>-4.5713601112365998</c:v>
                </c:pt>
                <c:pt idx="1030">
                  <c:v>-4.6599454879761</c:v>
                </c:pt>
                <c:pt idx="1031">
                  <c:v>-4.7250099182129004</c:v>
                </c:pt>
                <c:pt idx="1032">
                  <c:v>-4.2594628334045002</c:v>
                </c:pt>
                <c:pt idx="1033">
                  <c:v>-4.3784885406493999</c:v>
                </c:pt>
                <c:pt idx="1034">
                  <c:v>-4.5604715347290004</c:v>
                </c:pt>
                <c:pt idx="1035">
                  <c:v>-4.6741366386414001</c:v>
                </c:pt>
                <c:pt idx="1036">
                  <c:v>-4.7483015060425</c:v>
                </c:pt>
                <c:pt idx="1037">
                  <c:v>-5.0116324424743999</c:v>
                </c:pt>
                <c:pt idx="1038">
                  <c:v>-4.8142924308776998</c:v>
                </c:pt>
                <c:pt idx="1039">
                  <c:v>-4.4721913337707999</c:v>
                </c:pt>
                <c:pt idx="1040">
                  <c:v>-4.5649013519287003</c:v>
                </c:pt>
                <c:pt idx="1041">
                  <c:v>-4.7203502655029004</c:v>
                </c:pt>
                <c:pt idx="1042">
                  <c:v>-4.6177949905395996</c:v>
                </c:pt>
                <c:pt idx="1043">
                  <c:v>-4.5740246772765998</c:v>
                </c:pt>
                <c:pt idx="1044">
                  <c:v>-4.8855519294739</c:v>
                </c:pt>
                <c:pt idx="1045">
                  <c:v>-4.7202920913695996</c:v>
                </c:pt>
                <c:pt idx="1046">
                  <c:v>-4.5634188652039001</c:v>
                </c:pt>
                <c:pt idx="1047">
                  <c:v>-4.5458865165709996</c:v>
                </c:pt>
                <c:pt idx="1048">
                  <c:v>-4.6989855766295996</c:v>
                </c:pt>
                <c:pt idx="1049">
                  <c:v>-5.1524124145507999</c:v>
                </c:pt>
                <c:pt idx="1050">
                  <c:v>-4.8523087501526003</c:v>
                </c:pt>
                <c:pt idx="1051">
                  <c:v>-5.0300869941710999</c:v>
                </c:pt>
                <c:pt idx="1052">
                  <c:v>-4.9269013404845996</c:v>
                </c:pt>
                <c:pt idx="1053">
                  <c:v>-4.6637463569640998</c:v>
                </c:pt>
                <c:pt idx="1054">
                  <c:v>-4.6194930076598997</c:v>
                </c:pt>
                <c:pt idx="1055">
                  <c:v>-4.8524518013</c:v>
                </c:pt>
                <c:pt idx="1056">
                  <c:v>-4.8169579505920002</c:v>
                </c:pt>
                <c:pt idx="1057">
                  <c:v>-4.9709815979004004</c:v>
                </c:pt>
                <c:pt idx="1058">
                  <c:v>-4.9998540878295996</c:v>
                </c:pt>
                <c:pt idx="1059">
                  <c:v>-5.0963535308837997</c:v>
                </c:pt>
                <c:pt idx="1060">
                  <c:v>-4.6515536308289001</c:v>
                </c:pt>
                <c:pt idx="1061">
                  <c:v>-4.5716214179993004</c:v>
                </c:pt>
                <c:pt idx="1062">
                  <c:v>-5.0079302787781002</c:v>
                </c:pt>
                <c:pt idx="1063">
                  <c:v>-4.9480185508728001</c:v>
                </c:pt>
                <c:pt idx="1064">
                  <c:v>-5.3597240447998002</c:v>
                </c:pt>
                <c:pt idx="1065">
                  <c:v>-5.1171970367431996</c:v>
                </c:pt>
                <c:pt idx="1066">
                  <c:v>-5.0491356849670002</c:v>
                </c:pt>
                <c:pt idx="1067">
                  <c:v>-4.8142147064209002</c:v>
                </c:pt>
                <c:pt idx="1068">
                  <c:v>-4.9489197731018004</c:v>
                </c:pt>
                <c:pt idx="1069">
                  <c:v>-5.0144882202148002</c:v>
                </c:pt>
                <c:pt idx="1070">
                  <c:v>-4.9656176567078001</c:v>
                </c:pt>
                <c:pt idx="1071">
                  <c:v>-5.0747742652893004</c:v>
                </c:pt>
                <c:pt idx="1072">
                  <c:v>-5.2053718566895002</c:v>
                </c:pt>
                <c:pt idx="1073">
                  <c:v>-4.9983472824096999</c:v>
                </c:pt>
                <c:pt idx="1074">
                  <c:v>-4.9283699989318999</c:v>
                </c:pt>
                <c:pt idx="1075">
                  <c:v>-4.9586930274962997</c:v>
                </c:pt>
                <c:pt idx="1076">
                  <c:v>-4.8795795440673997</c:v>
                </c:pt>
                <c:pt idx="1077">
                  <c:v>-5.0245075225829998</c:v>
                </c:pt>
                <c:pt idx="1078">
                  <c:v>-5.0167207717895996</c:v>
                </c:pt>
                <c:pt idx="1079">
                  <c:v>-5.1222100257873997</c:v>
                </c:pt>
                <c:pt idx="1080">
                  <c:v>-5.0029416084290004</c:v>
                </c:pt>
                <c:pt idx="1081">
                  <c:v>-5.1640753746032999</c:v>
                </c:pt>
                <c:pt idx="1082">
                  <c:v>-5.1580348014831996</c:v>
                </c:pt>
                <c:pt idx="1083">
                  <c:v>-5.2040176391601998</c:v>
                </c:pt>
                <c:pt idx="1084">
                  <c:v>-5.2707324028015003</c:v>
                </c:pt>
                <c:pt idx="1085">
                  <c:v>-5.2806668281554998</c:v>
                </c:pt>
                <c:pt idx="1086">
                  <c:v>-5.1866354942321999</c:v>
                </c:pt>
                <c:pt idx="1087">
                  <c:v>-5.3023042678832999</c:v>
                </c:pt>
                <c:pt idx="1088">
                  <c:v>-4.9220061302184996</c:v>
                </c:pt>
                <c:pt idx="1089">
                  <c:v>-5.2221279144287003</c:v>
                </c:pt>
                <c:pt idx="1090">
                  <c:v>-5.0592951774596999</c:v>
                </c:pt>
                <c:pt idx="1091">
                  <c:v>-5.1955261230468999</c:v>
                </c:pt>
                <c:pt idx="1092">
                  <c:v>-5.2089743614196999</c:v>
                </c:pt>
                <c:pt idx="1093">
                  <c:v>-5.1838397979735999</c:v>
                </c:pt>
                <c:pt idx="1094">
                  <c:v>-5.3076443672179998</c:v>
                </c:pt>
                <c:pt idx="1095">
                  <c:v>-5.1238818168640003</c:v>
                </c:pt>
                <c:pt idx="1096">
                  <c:v>-5.1658983230590998</c:v>
                </c:pt>
                <c:pt idx="1097">
                  <c:v>-5.0854983329773003</c:v>
                </c:pt>
                <c:pt idx="1098">
                  <c:v>-5.2640199661254998</c:v>
                </c:pt>
                <c:pt idx="1099">
                  <c:v>-5.2735166549682999</c:v>
                </c:pt>
                <c:pt idx="1100">
                  <c:v>-4.9664273262023997</c:v>
                </c:pt>
                <c:pt idx="1101">
                  <c:v>-5.4483718872070002</c:v>
                </c:pt>
                <c:pt idx="1102">
                  <c:v>-5.2517566680907999</c:v>
                </c:pt>
                <c:pt idx="1103">
                  <c:v>-5.3381872177123997</c:v>
                </c:pt>
                <c:pt idx="1104">
                  <c:v>-5.1248970031737997</c:v>
                </c:pt>
                <c:pt idx="1105">
                  <c:v>-5.4529104232787997</c:v>
                </c:pt>
                <c:pt idx="1106">
                  <c:v>-5.4758825302123997</c:v>
                </c:pt>
                <c:pt idx="1107">
                  <c:v>-5.2942409515381001</c:v>
                </c:pt>
                <c:pt idx="1108">
                  <c:v>-5.5866975784301998</c:v>
                </c:pt>
                <c:pt idx="1109">
                  <c:v>-5.1625089645386</c:v>
                </c:pt>
                <c:pt idx="1110">
                  <c:v>-5.3398785591125</c:v>
                </c:pt>
                <c:pt idx="1111">
                  <c:v>-5.3353743553162003</c:v>
                </c:pt>
                <c:pt idx="1112">
                  <c:v>-5.6619620323181001</c:v>
                </c:pt>
                <c:pt idx="1113">
                  <c:v>-5.3888611793518004</c:v>
                </c:pt>
                <c:pt idx="1114">
                  <c:v>-5.3858318328857004</c:v>
                </c:pt>
                <c:pt idx="1115">
                  <c:v>-5.2873806953429998</c:v>
                </c:pt>
                <c:pt idx="1116">
                  <c:v>-5.4303145408629998</c:v>
                </c:pt>
                <c:pt idx="1117">
                  <c:v>-5.4936404228209996</c:v>
                </c:pt>
                <c:pt idx="1118">
                  <c:v>-5.3964605331420996</c:v>
                </c:pt>
                <c:pt idx="1119">
                  <c:v>-5.4369525909423997</c:v>
                </c:pt>
                <c:pt idx="1120">
                  <c:v>-5.7335176467895996</c:v>
                </c:pt>
                <c:pt idx="1121">
                  <c:v>-5.4509782791137997</c:v>
                </c:pt>
                <c:pt idx="1122">
                  <c:v>-5.4305543899536</c:v>
                </c:pt>
                <c:pt idx="1123">
                  <c:v>-5.3159236907959002</c:v>
                </c:pt>
                <c:pt idx="1124">
                  <c:v>-5.4332652091979998</c:v>
                </c:pt>
                <c:pt idx="1125">
                  <c:v>-5.6842422485351998</c:v>
                </c:pt>
                <c:pt idx="1126">
                  <c:v>-5.5640954971312997</c:v>
                </c:pt>
                <c:pt idx="1127">
                  <c:v>-5.7186293601990004</c:v>
                </c:pt>
                <c:pt idx="1128">
                  <c:v>-5.5889205932617001</c:v>
                </c:pt>
                <c:pt idx="1129">
                  <c:v>-5.4699530601501003</c:v>
                </c:pt>
                <c:pt idx="1130">
                  <c:v>-5.6336016654968004</c:v>
                </c:pt>
                <c:pt idx="1131">
                  <c:v>-5.7517361640929998</c:v>
                </c:pt>
                <c:pt idx="1132">
                  <c:v>-5.6827712059020996</c:v>
                </c:pt>
                <c:pt idx="1133">
                  <c:v>-5.8258152008056996</c:v>
                </c:pt>
                <c:pt idx="1134">
                  <c:v>-5.8121814727782999</c:v>
                </c:pt>
                <c:pt idx="1135">
                  <c:v>-5.4332532882690003</c:v>
                </c:pt>
                <c:pt idx="1136">
                  <c:v>-5.6108441352843998</c:v>
                </c:pt>
                <c:pt idx="1137">
                  <c:v>-5.7684116363525</c:v>
                </c:pt>
                <c:pt idx="1138">
                  <c:v>-5.7231163978576998</c:v>
                </c:pt>
                <c:pt idx="1139">
                  <c:v>-5.8004107475281002</c:v>
                </c:pt>
                <c:pt idx="1140">
                  <c:v>-5.9668526649475</c:v>
                </c:pt>
                <c:pt idx="1141">
                  <c:v>-5.94415807724</c:v>
                </c:pt>
                <c:pt idx="1142">
                  <c:v>-5.7249774932860999</c:v>
                </c:pt>
                <c:pt idx="1143">
                  <c:v>-6.0073843002318998</c:v>
                </c:pt>
                <c:pt idx="1144">
                  <c:v>-5.6472849845886</c:v>
                </c:pt>
                <c:pt idx="1145">
                  <c:v>-5.9498677253723002</c:v>
                </c:pt>
                <c:pt idx="1146">
                  <c:v>-5.8349938392639</c:v>
                </c:pt>
                <c:pt idx="1147">
                  <c:v>-6.0132050514220996</c:v>
                </c:pt>
                <c:pt idx="1148">
                  <c:v>-5.6465616226195996</c:v>
                </c:pt>
                <c:pt idx="1149">
                  <c:v>-5.7051334381104004</c:v>
                </c:pt>
                <c:pt idx="1150">
                  <c:v>-5.8876490592956996</c:v>
                </c:pt>
                <c:pt idx="1151">
                  <c:v>-5.9111933708190998</c:v>
                </c:pt>
                <c:pt idx="1152">
                  <c:v>-5.9313917160034002</c:v>
                </c:pt>
                <c:pt idx="1153">
                  <c:v>-6.2319445610045996</c:v>
                </c:pt>
                <c:pt idx="1154">
                  <c:v>-6.0957956314087003</c:v>
                </c:pt>
                <c:pt idx="1155">
                  <c:v>-5.5628361701965003</c:v>
                </c:pt>
                <c:pt idx="1156">
                  <c:v>-5.5580148696898997</c:v>
                </c:pt>
                <c:pt idx="1157">
                  <c:v>-5.7696366310120002</c:v>
                </c:pt>
                <c:pt idx="1158">
                  <c:v>-5.7922539710998997</c:v>
                </c:pt>
                <c:pt idx="1159">
                  <c:v>-5.8433990478515998</c:v>
                </c:pt>
                <c:pt idx="1160">
                  <c:v>-5.7642869949340998</c:v>
                </c:pt>
                <c:pt idx="1161">
                  <c:v>-5.9794874191284002</c:v>
                </c:pt>
                <c:pt idx="1162">
                  <c:v>-5.7166910171509002</c:v>
                </c:pt>
                <c:pt idx="1163">
                  <c:v>-5.7382907867431996</c:v>
                </c:pt>
                <c:pt idx="1164">
                  <c:v>-5.8658127784729004</c:v>
                </c:pt>
                <c:pt idx="1165">
                  <c:v>-5.7856712341309002</c:v>
                </c:pt>
                <c:pt idx="1166">
                  <c:v>-5.7334709167479998</c:v>
                </c:pt>
                <c:pt idx="1167">
                  <c:v>-5.9883761405945002</c:v>
                </c:pt>
                <c:pt idx="1168">
                  <c:v>-5.9774460792542001</c:v>
                </c:pt>
                <c:pt idx="1169">
                  <c:v>-5.9774460792542001</c:v>
                </c:pt>
                <c:pt idx="1170">
                  <c:v>-5.6803812980651998</c:v>
                </c:pt>
                <c:pt idx="1171">
                  <c:v>-5.6887774467468004</c:v>
                </c:pt>
                <c:pt idx="1172">
                  <c:v>-5.9667296409606996</c:v>
                </c:pt>
                <c:pt idx="1173">
                  <c:v>-5.7868123054504004</c:v>
                </c:pt>
                <c:pt idx="1174">
                  <c:v>-5.6980800628662003</c:v>
                </c:pt>
                <c:pt idx="1175">
                  <c:v>-6.2391867637634002</c:v>
                </c:pt>
                <c:pt idx="1176">
                  <c:v>-5.8857316970825</c:v>
                </c:pt>
                <c:pt idx="1177">
                  <c:v>-5.7776756286620996</c:v>
                </c:pt>
                <c:pt idx="1178">
                  <c:v>-5.7183380126953001</c:v>
                </c:pt>
                <c:pt idx="1179">
                  <c:v>-6.1336035728454998</c:v>
                </c:pt>
                <c:pt idx="1180">
                  <c:v>-5.9504179954529004</c:v>
                </c:pt>
                <c:pt idx="1181">
                  <c:v>-6.1052093505859002</c:v>
                </c:pt>
                <c:pt idx="1182">
                  <c:v>-5.9868512153625</c:v>
                </c:pt>
                <c:pt idx="1183">
                  <c:v>-5.9370698928832999</c:v>
                </c:pt>
                <c:pt idx="1184">
                  <c:v>-6.0684976577759002</c:v>
                </c:pt>
                <c:pt idx="1185">
                  <c:v>-5.8759999275207999</c:v>
                </c:pt>
                <c:pt idx="1186">
                  <c:v>-6.1068544387817001</c:v>
                </c:pt>
                <c:pt idx="1187">
                  <c:v>-6.0374522209167001</c:v>
                </c:pt>
                <c:pt idx="1188">
                  <c:v>-6.1108479499817001</c:v>
                </c:pt>
                <c:pt idx="1189">
                  <c:v>-5.8232178688048997</c:v>
                </c:pt>
                <c:pt idx="1190">
                  <c:v>-5.9790029525756996</c:v>
                </c:pt>
                <c:pt idx="1191">
                  <c:v>-6.1194028854370002</c:v>
                </c:pt>
                <c:pt idx="1192">
                  <c:v>-5.8453669548034997</c:v>
                </c:pt>
                <c:pt idx="1193">
                  <c:v>-6.1593728065490998</c:v>
                </c:pt>
                <c:pt idx="1194">
                  <c:v>-6.0336561203003001</c:v>
                </c:pt>
                <c:pt idx="1195">
                  <c:v>-6.1808671951293999</c:v>
                </c:pt>
                <c:pt idx="1196">
                  <c:v>-6.2179255485534997</c:v>
                </c:pt>
                <c:pt idx="1197">
                  <c:v>-6.4264039993286</c:v>
                </c:pt>
                <c:pt idx="1198">
                  <c:v>-6.5016446113585999</c:v>
                </c:pt>
                <c:pt idx="1199">
                  <c:v>-6.1075792312621999</c:v>
                </c:pt>
                <c:pt idx="1200">
                  <c:v>-6.5267457962036</c:v>
                </c:pt>
                <c:pt idx="1201">
                  <c:v>-6.2863063812256001</c:v>
                </c:pt>
                <c:pt idx="1202">
                  <c:v>-6.2933487892151003</c:v>
                </c:pt>
                <c:pt idx="1203">
                  <c:v>-6.2610921859740998</c:v>
                </c:pt>
                <c:pt idx="1204">
                  <c:v>-6.2818636894226003</c:v>
                </c:pt>
                <c:pt idx="1205">
                  <c:v>-6.5392045974731001</c:v>
                </c:pt>
                <c:pt idx="1206">
                  <c:v>-6.2189602851868004</c:v>
                </c:pt>
                <c:pt idx="1207">
                  <c:v>-6.1926975250243999</c:v>
                </c:pt>
                <c:pt idx="1208">
                  <c:v>-6.2691125869751003</c:v>
                </c:pt>
                <c:pt idx="1209">
                  <c:v>-6.0969457626343004</c:v>
                </c:pt>
                <c:pt idx="1210">
                  <c:v>-6.3208327293395996</c:v>
                </c:pt>
                <c:pt idx="1211">
                  <c:v>-6.3811526298523003</c:v>
                </c:pt>
                <c:pt idx="1212">
                  <c:v>-6.1438989639281996</c:v>
                </c:pt>
                <c:pt idx="1213">
                  <c:v>-6.2223572731018004</c:v>
                </c:pt>
                <c:pt idx="1214">
                  <c:v>-6.0498518943787003</c:v>
                </c:pt>
                <c:pt idx="1215">
                  <c:v>-6.1901459693909002</c:v>
                </c:pt>
                <c:pt idx="1216">
                  <c:v>-6.2485871315001997</c:v>
                </c:pt>
                <c:pt idx="1217">
                  <c:v>-6.5062856674193998</c:v>
                </c:pt>
                <c:pt idx="1218">
                  <c:v>-6.4886603355407999</c:v>
                </c:pt>
                <c:pt idx="1219">
                  <c:v>-6.2323055267334002</c:v>
                </c:pt>
                <c:pt idx="1220">
                  <c:v>-6.5227670669556002</c:v>
                </c:pt>
                <c:pt idx="1221">
                  <c:v>-6.3445768356323002</c:v>
                </c:pt>
                <c:pt idx="1222">
                  <c:v>-6.4484434127807999</c:v>
                </c:pt>
                <c:pt idx="1223">
                  <c:v>-6.4908738136292001</c:v>
                </c:pt>
                <c:pt idx="1224">
                  <c:v>-6.5359854698181001</c:v>
                </c:pt>
                <c:pt idx="1225">
                  <c:v>-6.0754785537720002</c:v>
                </c:pt>
                <c:pt idx="1226">
                  <c:v>-6.3325991630554004</c:v>
                </c:pt>
                <c:pt idx="1227">
                  <c:v>-6.2512726783751997</c:v>
                </c:pt>
                <c:pt idx="1228">
                  <c:v>-6.4505023956298997</c:v>
                </c:pt>
                <c:pt idx="1229">
                  <c:v>-6.3044362068176003</c:v>
                </c:pt>
                <c:pt idx="1230">
                  <c:v>-6.6419053077698003</c:v>
                </c:pt>
                <c:pt idx="1231">
                  <c:v>-6.42635679245</c:v>
                </c:pt>
                <c:pt idx="1232">
                  <c:v>-6.3435120582581002</c:v>
                </c:pt>
                <c:pt idx="1233">
                  <c:v>-6.7062740325928001</c:v>
                </c:pt>
                <c:pt idx="1234">
                  <c:v>-6.5425248146056996</c:v>
                </c:pt>
                <c:pt idx="1235">
                  <c:v>-6.6691384315490998</c:v>
                </c:pt>
                <c:pt idx="1236">
                  <c:v>-6.3960142135620002</c:v>
                </c:pt>
                <c:pt idx="1237">
                  <c:v>-6.5406408309937003</c:v>
                </c:pt>
                <c:pt idx="1238">
                  <c:v>-6.3715023994445996</c:v>
                </c:pt>
                <c:pt idx="1239">
                  <c:v>-6.3909749984740998</c:v>
                </c:pt>
                <c:pt idx="1240">
                  <c:v>-6.47398853302</c:v>
                </c:pt>
                <c:pt idx="1241">
                  <c:v>-6.9057097434998003</c:v>
                </c:pt>
                <c:pt idx="1242">
                  <c:v>-6.7410268783568998</c:v>
                </c:pt>
                <c:pt idx="1243">
                  <c:v>-6.6556391716003001</c:v>
                </c:pt>
                <c:pt idx="1244">
                  <c:v>-6.5244531631470002</c:v>
                </c:pt>
                <c:pt idx="1245">
                  <c:v>-6.9284477233887003</c:v>
                </c:pt>
                <c:pt idx="1246">
                  <c:v>-6.6638946533203001</c:v>
                </c:pt>
                <c:pt idx="1247">
                  <c:v>-6.8030762672423997</c:v>
                </c:pt>
                <c:pt idx="1248">
                  <c:v>-6.891932964325</c:v>
                </c:pt>
                <c:pt idx="1249">
                  <c:v>-6.5628829002379998</c:v>
                </c:pt>
                <c:pt idx="1250">
                  <c:v>-6.5967783927917001</c:v>
                </c:pt>
                <c:pt idx="1251">
                  <c:v>-6.6318926811218004</c:v>
                </c:pt>
                <c:pt idx="1252">
                  <c:v>-6.7030634880065998</c:v>
                </c:pt>
                <c:pt idx="1253">
                  <c:v>-6.5174427032470996</c:v>
                </c:pt>
                <c:pt idx="1254">
                  <c:v>-6.8238315582275</c:v>
                </c:pt>
                <c:pt idx="1255">
                  <c:v>-6.7559390068054004</c:v>
                </c:pt>
                <c:pt idx="1256">
                  <c:v>-6.5142564773559997</c:v>
                </c:pt>
                <c:pt idx="1257">
                  <c:v>-7.0049486160278001</c:v>
                </c:pt>
                <c:pt idx="1258">
                  <c:v>-7.0546054840087997</c:v>
                </c:pt>
                <c:pt idx="1259">
                  <c:v>-6.7882285118103001</c:v>
                </c:pt>
                <c:pt idx="1260">
                  <c:v>-6.7223148345946999</c:v>
                </c:pt>
                <c:pt idx="1261">
                  <c:v>-6.853515625</c:v>
                </c:pt>
                <c:pt idx="1262">
                  <c:v>-6.8806324005126998</c:v>
                </c:pt>
                <c:pt idx="1263">
                  <c:v>-6.5681209564209002</c:v>
                </c:pt>
                <c:pt idx="1264">
                  <c:v>-6.5105867385864</c:v>
                </c:pt>
                <c:pt idx="1265">
                  <c:v>-6.7610559463501003</c:v>
                </c:pt>
                <c:pt idx="1266">
                  <c:v>-6.8249955177306996</c:v>
                </c:pt>
                <c:pt idx="1267">
                  <c:v>-6.6629791259765998</c:v>
                </c:pt>
                <c:pt idx="1268">
                  <c:v>-6.7242741584778001</c:v>
                </c:pt>
                <c:pt idx="1269">
                  <c:v>-6.7385640144348002</c:v>
                </c:pt>
                <c:pt idx="1270">
                  <c:v>-6.8870296478270996</c:v>
                </c:pt>
                <c:pt idx="1271">
                  <c:v>-6.9756374359131001</c:v>
                </c:pt>
                <c:pt idx="1272">
                  <c:v>-6.8774242401123002</c:v>
                </c:pt>
                <c:pt idx="1273">
                  <c:v>-7.1402740478515998</c:v>
                </c:pt>
                <c:pt idx="1274">
                  <c:v>-6.724452495575</c:v>
                </c:pt>
                <c:pt idx="1275">
                  <c:v>-6.6608257293701003</c:v>
                </c:pt>
                <c:pt idx="1276">
                  <c:v>-6.8997330665587997</c:v>
                </c:pt>
                <c:pt idx="1277">
                  <c:v>-6.7743387222290004</c:v>
                </c:pt>
                <c:pt idx="1278">
                  <c:v>-6.7820677757262997</c:v>
                </c:pt>
                <c:pt idx="1279">
                  <c:v>-7.0217652320862003</c:v>
                </c:pt>
                <c:pt idx="1280">
                  <c:v>-7.1266984939575</c:v>
                </c:pt>
                <c:pt idx="1281">
                  <c:v>-6.8035359382629004</c:v>
                </c:pt>
                <c:pt idx="1282">
                  <c:v>-6.7347626686095996</c:v>
                </c:pt>
                <c:pt idx="1283">
                  <c:v>-7.0710854530334002</c:v>
                </c:pt>
                <c:pt idx="1284">
                  <c:v>-6.6767635345459002</c:v>
                </c:pt>
                <c:pt idx="1285">
                  <c:v>-7.1344037055968998</c:v>
                </c:pt>
                <c:pt idx="1286">
                  <c:v>-6.9079718589782999</c:v>
                </c:pt>
                <c:pt idx="1287">
                  <c:v>-6.9503183364868004</c:v>
                </c:pt>
                <c:pt idx="1288">
                  <c:v>-6.6839013099670002</c:v>
                </c:pt>
                <c:pt idx="1289">
                  <c:v>-6.6253385543823002</c:v>
                </c:pt>
                <c:pt idx="1290">
                  <c:v>-6.4705476760864</c:v>
                </c:pt>
                <c:pt idx="1291">
                  <c:v>-6.8260779380798002</c:v>
                </c:pt>
                <c:pt idx="1292">
                  <c:v>-6.6913084983826003</c:v>
                </c:pt>
                <c:pt idx="1293">
                  <c:v>-6.9858708381653001</c:v>
                </c:pt>
                <c:pt idx="1294">
                  <c:v>-6.9860072135925</c:v>
                </c:pt>
                <c:pt idx="1295">
                  <c:v>-6.8153853416443004</c:v>
                </c:pt>
                <c:pt idx="1296">
                  <c:v>-6.8974766731262003</c:v>
                </c:pt>
                <c:pt idx="1297">
                  <c:v>-6.7921457290648997</c:v>
                </c:pt>
                <c:pt idx="1298">
                  <c:v>-7.0220398902893004</c:v>
                </c:pt>
                <c:pt idx="1299">
                  <c:v>-6.9517784118651997</c:v>
                </c:pt>
                <c:pt idx="1300">
                  <c:v>-6.8219170570373997</c:v>
                </c:pt>
                <c:pt idx="1301">
                  <c:v>-7.2014565467834002</c:v>
                </c:pt>
                <c:pt idx="1302">
                  <c:v>-7.1395750045776003</c:v>
                </c:pt>
                <c:pt idx="1303">
                  <c:v>-7.1600155830382999</c:v>
                </c:pt>
                <c:pt idx="1304">
                  <c:v>-7.0093941688537997</c:v>
                </c:pt>
                <c:pt idx="1305">
                  <c:v>-6.9765324592590003</c:v>
                </c:pt>
                <c:pt idx="1306">
                  <c:v>-6.9063906669617001</c:v>
                </c:pt>
                <c:pt idx="1307">
                  <c:v>-7.0776095390320002</c:v>
                </c:pt>
                <c:pt idx="1308">
                  <c:v>-7.1195373535156001</c:v>
                </c:pt>
                <c:pt idx="1309">
                  <c:v>-7.0236415863037003</c:v>
                </c:pt>
                <c:pt idx="1310">
                  <c:v>-7.1482992172240998</c:v>
                </c:pt>
                <c:pt idx="1311">
                  <c:v>-7.1517086029053001</c:v>
                </c:pt>
                <c:pt idx="1312">
                  <c:v>-7.0328779220581001</c:v>
                </c:pt>
                <c:pt idx="1313">
                  <c:v>-6.9252691268920996</c:v>
                </c:pt>
                <c:pt idx="1314">
                  <c:v>-6.9273252487182999</c:v>
                </c:pt>
                <c:pt idx="1315">
                  <c:v>-7.1650443077087003</c:v>
                </c:pt>
                <c:pt idx="1316">
                  <c:v>-6.8069972991943004</c:v>
                </c:pt>
                <c:pt idx="1317">
                  <c:v>-7.0598173141479004</c:v>
                </c:pt>
                <c:pt idx="1318">
                  <c:v>-7.1226558685303001</c:v>
                </c:pt>
                <c:pt idx="1319">
                  <c:v>-7.0442504882812003</c:v>
                </c:pt>
                <c:pt idx="1320">
                  <c:v>-7.2233729362487997</c:v>
                </c:pt>
                <c:pt idx="1321">
                  <c:v>-6.9706163406371999</c:v>
                </c:pt>
                <c:pt idx="1322">
                  <c:v>-7.1157855987548997</c:v>
                </c:pt>
                <c:pt idx="1323">
                  <c:v>-6.8534836769104004</c:v>
                </c:pt>
                <c:pt idx="1324">
                  <c:v>-7.2532119750976998</c:v>
                </c:pt>
                <c:pt idx="1325">
                  <c:v>-7.1506190299987997</c:v>
                </c:pt>
                <c:pt idx="1326">
                  <c:v>-7.1972670555115004</c:v>
                </c:pt>
                <c:pt idx="1327">
                  <c:v>-7.3404264450073002</c:v>
                </c:pt>
                <c:pt idx="1328">
                  <c:v>-7.3312134742737003</c:v>
                </c:pt>
                <c:pt idx="1329">
                  <c:v>-7.4981489181518999</c:v>
                </c:pt>
                <c:pt idx="1330">
                  <c:v>-6.9278397560120002</c:v>
                </c:pt>
                <c:pt idx="1331">
                  <c:v>-7.1837868690490998</c:v>
                </c:pt>
                <c:pt idx="1332">
                  <c:v>-7.2087678909301998</c:v>
                </c:pt>
                <c:pt idx="1333">
                  <c:v>-7.3423471450806002</c:v>
                </c:pt>
                <c:pt idx="1334">
                  <c:v>-7.2999401092529004</c:v>
                </c:pt>
                <c:pt idx="1335">
                  <c:v>-7.4883179664612003</c:v>
                </c:pt>
                <c:pt idx="1336">
                  <c:v>-7.3805236816406001</c:v>
                </c:pt>
                <c:pt idx="1337">
                  <c:v>-7.3897466659545996</c:v>
                </c:pt>
                <c:pt idx="1338">
                  <c:v>-7.1616277694701997</c:v>
                </c:pt>
                <c:pt idx="1339">
                  <c:v>-7.3633174896240003</c:v>
                </c:pt>
                <c:pt idx="1340">
                  <c:v>-7.4912109375</c:v>
                </c:pt>
                <c:pt idx="1341">
                  <c:v>-7.2830572128295996</c:v>
                </c:pt>
                <c:pt idx="1342">
                  <c:v>-7.3545975685120002</c:v>
                </c:pt>
                <c:pt idx="1343">
                  <c:v>-7.4828143119812003</c:v>
                </c:pt>
                <c:pt idx="1344">
                  <c:v>-7.3650283813476998</c:v>
                </c:pt>
                <c:pt idx="1345">
                  <c:v>-7.4558877944945996</c:v>
                </c:pt>
                <c:pt idx="1346">
                  <c:v>-7.3397521972656001</c:v>
                </c:pt>
                <c:pt idx="1347">
                  <c:v>-7.2373828887939</c:v>
                </c:pt>
                <c:pt idx="1348">
                  <c:v>-7.5277295112609997</c:v>
                </c:pt>
                <c:pt idx="1349">
                  <c:v>-7.3778195381165004</c:v>
                </c:pt>
                <c:pt idx="1350">
                  <c:v>-7.2114586830139</c:v>
                </c:pt>
                <c:pt idx="1351">
                  <c:v>-7.3612189292907999</c:v>
                </c:pt>
                <c:pt idx="1352">
                  <c:v>-7.2925963401793998</c:v>
                </c:pt>
                <c:pt idx="1353">
                  <c:v>-7.2434253692626998</c:v>
                </c:pt>
                <c:pt idx="1354">
                  <c:v>-7.3930234909057999</c:v>
                </c:pt>
                <c:pt idx="1355">
                  <c:v>-7.4942836761475</c:v>
                </c:pt>
                <c:pt idx="1356">
                  <c:v>-7.6524276733398002</c:v>
                </c:pt>
                <c:pt idx="1357">
                  <c:v>-7.3237829208373997</c:v>
                </c:pt>
                <c:pt idx="1358">
                  <c:v>-7.3598418235779004</c:v>
                </c:pt>
                <c:pt idx="1359">
                  <c:v>-7.4713516235351998</c:v>
                </c:pt>
                <c:pt idx="1360">
                  <c:v>-7.7105073928832999</c:v>
                </c:pt>
                <c:pt idx="1361">
                  <c:v>-7.4173989295959002</c:v>
                </c:pt>
                <c:pt idx="1362">
                  <c:v>-7.6421737670898002</c:v>
                </c:pt>
                <c:pt idx="1363">
                  <c:v>-7.6130585670470996</c:v>
                </c:pt>
                <c:pt idx="1364">
                  <c:v>-7.4179000854492001</c:v>
                </c:pt>
                <c:pt idx="1365">
                  <c:v>-7.3821973800659002</c:v>
                </c:pt>
                <c:pt idx="1366">
                  <c:v>-7.4318137168884002</c:v>
                </c:pt>
                <c:pt idx="1367">
                  <c:v>-7.4768629074096999</c:v>
                </c:pt>
                <c:pt idx="1368">
                  <c:v>-7.4981579780579004</c:v>
                </c:pt>
                <c:pt idx="1369">
                  <c:v>-7.4952673912048002</c:v>
                </c:pt>
                <c:pt idx="1370">
                  <c:v>-7.7802867889404004</c:v>
                </c:pt>
                <c:pt idx="1371">
                  <c:v>-7.6214098930359002</c:v>
                </c:pt>
                <c:pt idx="1372">
                  <c:v>-7.4472689628601003</c:v>
                </c:pt>
                <c:pt idx="1373">
                  <c:v>-7.3109536170959002</c:v>
                </c:pt>
                <c:pt idx="1374">
                  <c:v>-7.4230518341064</c:v>
                </c:pt>
                <c:pt idx="1375">
                  <c:v>-7.5388031005859002</c:v>
                </c:pt>
                <c:pt idx="1376">
                  <c:v>-7.6659512519835999</c:v>
                </c:pt>
                <c:pt idx="1377">
                  <c:v>-7.7050099372864</c:v>
                </c:pt>
                <c:pt idx="1378">
                  <c:v>-7.5771493911743004</c:v>
                </c:pt>
                <c:pt idx="1379">
                  <c:v>-7.3817124366759996</c:v>
                </c:pt>
                <c:pt idx="1380">
                  <c:v>-7.7299551963806001</c:v>
                </c:pt>
                <c:pt idx="1381">
                  <c:v>-7.6847009658812997</c:v>
                </c:pt>
                <c:pt idx="1382">
                  <c:v>-7.6219358444214</c:v>
                </c:pt>
                <c:pt idx="1383">
                  <c:v>-7.8733811378479004</c:v>
                </c:pt>
                <c:pt idx="1384">
                  <c:v>-7.7740273475646999</c:v>
                </c:pt>
                <c:pt idx="1385">
                  <c:v>-7.6373581886292001</c:v>
                </c:pt>
                <c:pt idx="1386">
                  <c:v>-7.77991771698</c:v>
                </c:pt>
                <c:pt idx="1387">
                  <c:v>-7.5259189605712997</c:v>
                </c:pt>
                <c:pt idx="1388">
                  <c:v>-7.5086307525634997</c:v>
                </c:pt>
                <c:pt idx="1389">
                  <c:v>-7.5342507362365998</c:v>
                </c:pt>
                <c:pt idx="1390">
                  <c:v>-7.7717432975768999</c:v>
                </c:pt>
                <c:pt idx="1391">
                  <c:v>-7.8997540473937997</c:v>
                </c:pt>
                <c:pt idx="1392">
                  <c:v>-7.3727073669434002</c:v>
                </c:pt>
                <c:pt idx="1393">
                  <c:v>-7.8040246963501003</c:v>
                </c:pt>
                <c:pt idx="1394">
                  <c:v>-7.5221848487854004</c:v>
                </c:pt>
                <c:pt idx="1395">
                  <c:v>-7.9238014221190998</c:v>
                </c:pt>
                <c:pt idx="1396">
                  <c:v>-7.7717437744140998</c:v>
                </c:pt>
                <c:pt idx="1397">
                  <c:v>-7.9372916221618999</c:v>
                </c:pt>
                <c:pt idx="1398">
                  <c:v>-7.5453047752379998</c:v>
                </c:pt>
                <c:pt idx="1399">
                  <c:v>-7.5780014991759996</c:v>
                </c:pt>
                <c:pt idx="1400">
                  <c:v>-7.7443194389343004</c:v>
                </c:pt>
                <c:pt idx="1401">
                  <c:v>-7.6311626434326003</c:v>
                </c:pt>
                <c:pt idx="1402">
                  <c:v>-7.8484663963318004</c:v>
                </c:pt>
                <c:pt idx="1403">
                  <c:v>-7.75</c:v>
                </c:pt>
                <c:pt idx="1404">
                  <c:v>-7.5796198844909997</c:v>
                </c:pt>
                <c:pt idx="1405">
                  <c:v>-7.8175044059753001</c:v>
                </c:pt>
                <c:pt idx="1406">
                  <c:v>-7.8289833068848003</c:v>
                </c:pt>
                <c:pt idx="1407">
                  <c:v>-7.9339876174926998</c:v>
                </c:pt>
                <c:pt idx="1408">
                  <c:v>-7.7383437156676997</c:v>
                </c:pt>
                <c:pt idx="1409">
                  <c:v>-7.7087883949279998</c:v>
                </c:pt>
                <c:pt idx="1410">
                  <c:v>-7.6718583106995002</c:v>
                </c:pt>
                <c:pt idx="1411">
                  <c:v>-7.9365997314453001</c:v>
                </c:pt>
                <c:pt idx="1412">
                  <c:v>-7.8394250869751003</c:v>
                </c:pt>
                <c:pt idx="1413">
                  <c:v>-7.9081192016601998</c:v>
                </c:pt>
                <c:pt idx="1414">
                  <c:v>-7.7936153411865003</c:v>
                </c:pt>
                <c:pt idx="1415">
                  <c:v>-7.8104510307312003</c:v>
                </c:pt>
                <c:pt idx="1416">
                  <c:v>-7.8970708847045996</c:v>
                </c:pt>
                <c:pt idx="1417">
                  <c:v>-7.8436350822448997</c:v>
                </c:pt>
                <c:pt idx="1418">
                  <c:v>-7.7354564666748002</c:v>
                </c:pt>
                <c:pt idx="1419">
                  <c:v>-7.5501942634582999</c:v>
                </c:pt>
                <c:pt idx="1420">
                  <c:v>-7.7170443534851003</c:v>
                </c:pt>
                <c:pt idx="1421">
                  <c:v>-7.9013614654540998</c:v>
                </c:pt>
                <c:pt idx="1422">
                  <c:v>-7.8735270500182999</c:v>
                </c:pt>
                <c:pt idx="1423">
                  <c:v>-7.8981618881226003</c:v>
                </c:pt>
                <c:pt idx="1424">
                  <c:v>-7.8898854255676003</c:v>
                </c:pt>
                <c:pt idx="1425">
                  <c:v>-7.5403189659118999</c:v>
                </c:pt>
                <c:pt idx="1426">
                  <c:v>-7.5050349235534997</c:v>
                </c:pt>
                <c:pt idx="1427">
                  <c:v>-7.9882330894470002</c:v>
                </c:pt>
                <c:pt idx="1428">
                  <c:v>-7.8228454589843999</c:v>
                </c:pt>
                <c:pt idx="1429">
                  <c:v>-7.6361465454101998</c:v>
                </c:pt>
                <c:pt idx="1430">
                  <c:v>-7.8912138938904004</c:v>
                </c:pt>
                <c:pt idx="1431">
                  <c:v>-7.6958498954773003</c:v>
                </c:pt>
                <c:pt idx="1432">
                  <c:v>-7.9543547630309996</c:v>
                </c:pt>
                <c:pt idx="1433">
                  <c:v>-7.9651651382445996</c:v>
                </c:pt>
                <c:pt idx="1434">
                  <c:v>-7.9189686775207999</c:v>
                </c:pt>
                <c:pt idx="1435">
                  <c:v>-7.9721236228943004</c:v>
                </c:pt>
                <c:pt idx="1436">
                  <c:v>-7.9573144912720002</c:v>
                </c:pt>
                <c:pt idx="1437">
                  <c:v>-7.9961309432982999</c:v>
                </c:pt>
                <c:pt idx="1438">
                  <c:v>-7.8879795074462997</c:v>
                </c:pt>
                <c:pt idx="1439">
                  <c:v>-7.7716302871704004</c:v>
                </c:pt>
                <c:pt idx="1440">
                  <c:v>-7.9461727142334002</c:v>
                </c:pt>
                <c:pt idx="1441">
                  <c:v>-7.5449557304381996</c:v>
                </c:pt>
                <c:pt idx="1442">
                  <c:v>-7.9912853240967001</c:v>
                </c:pt>
                <c:pt idx="1443">
                  <c:v>-7.8098530769348002</c:v>
                </c:pt>
                <c:pt idx="1444">
                  <c:v>-7.9393424987793004</c:v>
                </c:pt>
                <c:pt idx="1445">
                  <c:v>-7.8831529617309997</c:v>
                </c:pt>
                <c:pt idx="1446">
                  <c:v>-7.6861214637756001</c:v>
                </c:pt>
                <c:pt idx="1447">
                  <c:v>-7.9811916351318004</c:v>
                </c:pt>
                <c:pt idx="1448">
                  <c:v>-7.9413523674011</c:v>
                </c:pt>
                <c:pt idx="1449">
                  <c:v>-7.8804464340209996</c:v>
                </c:pt>
                <c:pt idx="1450">
                  <c:v>-7.9738445281982004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79-4FBF-AFBC-C933D4EC7830}"/>
            </c:ext>
          </c:extLst>
        </c:ser>
        <c:ser>
          <c:idx val="1"/>
          <c:order val="1"/>
          <c:tx>
            <c:v>MW876 Center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Center!$C$2:$C$1615</c:f>
              <c:numCache>
                <c:formatCode>0.000</c:formatCode>
                <c:ptCount val="1614"/>
                <c:pt idx="0">
                  <c:v>2.6708369998931887</c:v>
                </c:pt>
                <c:pt idx="1">
                  <c:v>2.6709030001163483</c:v>
                </c:pt>
                <c:pt idx="2">
                  <c:v>2.6718359999656678</c:v>
                </c:pt>
                <c:pt idx="3">
                  <c:v>2.6719030001163482</c:v>
                </c:pt>
                <c:pt idx="4">
                  <c:v>2.6719690001010896</c:v>
                </c:pt>
                <c:pt idx="5">
                  <c:v>2.6720360000133514</c:v>
                </c:pt>
                <c:pt idx="6">
                  <c:v>2.6721029999256136</c:v>
                </c:pt>
                <c:pt idx="7">
                  <c:v>2.6721689999103546</c:v>
                </c:pt>
                <c:pt idx="8">
                  <c:v>2.672236000061035</c:v>
                </c:pt>
                <c:pt idx="9">
                  <c:v>2.6731689999103545</c:v>
                </c:pt>
                <c:pt idx="10">
                  <c:v>2.6732349998950959</c:v>
                </c:pt>
                <c:pt idx="11">
                  <c:v>2.6733020000457763</c:v>
                </c:pt>
                <c:pt idx="12">
                  <c:v>2.6733689999580381</c:v>
                </c:pt>
                <c:pt idx="13">
                  <c:v>2.6734349999427796</c:v>
                </c:pt>
                <c:pt idx="14">
                  <c:v>2.67350200009346</c:v>
                </c:pt>
                <c:pt idx="15">
                  <c:v>2.6735690000057222</c:v>
                </c:pt>
                <c:pt idx="16">
                  <c:v>2.6745020000934603</c:v>
                </c:pt>
                <c:pt idx="17">
                  <c:v>2.6746349999904631</c:v>
                </c:pt>
                <c:pt idx="18">
                  <c:v>2.6747009999752045</c:v>
                </c:pt>
                <c:pt idx="19">
                  <c:v>2.6748350000381471</c:v>
                </c:pt>
                <c:pt idx="20">
                  <c:v>2.6749010000228881</c:v>
                </c:pt>
                <c:pt idx="21">
                  <c:v>2.6758340001106262</c:v>
                </c:pt>
                <c:pt idx="22">
                  <c:v>2.675901000022888</c:v>
                </c:pt>
                <c:pt idx="23">
                  <c:v>2.6760339999198912</c:v>
                </c:pt>
                <c:pt idx="24">
                  <c:v>2.6761010000705721</c:v>
                </c:pt>
                <c:pt idx="25">
                  <c:v>2.676167000055313</c:v>
                </c:pt>
                <c:pt idx="26">
                  <c:v>2.6762339999675753</c:v>
                </c:pt>
                <c:pt idx="27">
                  <c:v>2.6771670000553129</c:v>
                </c:pt>
                <c:pt idx="28">
                  <c:v>2.6772339999675752</c:v>
                </c:pt>
                <c:pt idx="29">
                  <c:v>2.6772999999523162</c:v>
                </c:pt>
                <c:pt idx="30">
                  <c:v>2.677367000102997</c:v>
                </c:pt>
                <c:pt idx="31">
                  <c:v>2.677433000087738</c:v>
                </c:pt>
                <c:pt idx="32">
                  <c:v>2.6775000000000002</c:v>
                </c:pt>
                <c:pt idx="33">
                  <c:v>2.677566999912262</c:v>
                </c:pt>
                <c:pt idx="34">
                  <c:v>2.6785000000000001</c:v>
                </c:pt>
                <c:pt idx="35">
                  <c:v>2.6785659999847411</c:v>
                </c:pt>
                <c:pt idx="36">
                  <c:v>2.6786329998970033</c:v>
                </c:pt>
                <c:pt idx="37">
                  <c:v>2.6787000000476837</c:v>
                </c:pt>
                <c:pt idx="38">
                  <c:v>2.6787660000324247</c:v>
                </c:pt>
                <c:pt idx="39">
                  <c:v>2.6788329999446869</c:v>
                </c:pt>
                <c:pt idx="40">
                  <c:v>2.6789000000953673</c:v>
                </c:pt>
                <c:pt idx="41">
                  <c:v>2.679832000017166</c:v>
                </c:pt>
                <c:pt idx="42">
                  <c:v>2.6798989999294283</c:v>
                </c:pt>
                <c:pt idx="43">
                  <c:v>2.6799660000801087</c:v>
                </c:pt>
                <c:pt idx="44">
                  <c:v>2.6800320000648497</c:v>
                </c:pt>
                <c:pt idx="45">
                  <c:v>2.6800989999771119</c:v>
                </c:pt>
                <c:pt idx="46">
                  <c:v>2.6801659998893737</c:v>
                </c:pt>
                <c:pt idx="47">
                  <c:v>2.6802160000801085</c:v>
                </c:pt>
                <c:pt idx="48">
                  <c:v>2.6811640000343324</c:v>
                </c:pt>
                <c:pt idx="49">
                  <c:v>2.6812320001125336</c:v>
                </c:pt>
                <c:pt idx="50">
                  <c:v>2.6812980000972746</c:v>
                </c:pt>
                <c:pt idx="51">
                  <c:v>2.6813650000095368</c:v>
                </c:pt>
                <c:pt idx="52">
                  <c:v>2.6814319999217986</c:v>
                </c:pt>
                <c:pt idx="53">
                  <c:v>2.68149799990654</c:v>
                </c:pt>
                <c:pt idx="54">
                  <c:v>2.6815650000572204</c:v>
                </c:pt>
                <c:pt idx="55">
                  <c:v>2.6824979999065399</c:v>
                </c:pt>
                <c:pt idx="56">
                  <c:v>2.6825650000572203</c:v>
                </c:pt>
                <c:pt idx="57">
                  <c:v>2.6826310000419618</c:v>
                </c:pt>
                <c:pt idx="58">
                  <c:v>2.6826979999542235</c:v>
                </c:pt>
                <c:pt idx="59">
                  <c:v>2.6827650001049044</c:v>
                </c:pt>
                <c:pt idx="60">
                  <c:v>2.6828310000896454</c:v>
                </c:pt>
                <c:pt idx="61">
                  <c:v>2.6828980000019071</c:v>
                </c:pt>
                <c:pt idx="62">
                  <c:v>2.6838310000896453</c:v>
                </c:pt>
                <c:pt idx="63">
                  <c:v>2.6838970000743867</c:v>
                </c:pt>
                <c:pt idx="64">
                  <c:v>2.6839639999866485</c:v>
                </c:pt>
                <c:pt idx="65">
                  <c:v>2.6840309998989107</c:v>
                </c:pt>
                <c:pt idx="66">
                  <c:v>2.6840969998836517</c:v>
                </c:pt>
                <c:pt idx="67">
                  <c:v>2.6841640000343321</c:v>
                </c:pt>
                <c:pt idx="68">
                  <c:v>2.6842309999465943</c:v>
                </c:pt>
                <c:pt idx="69">
                  <c:v>2.6851640000343324</c:v>
                </c:pt>
                <c:pt idx="70">
                  <c:v>2.6852300000190734</c:v>
                </c:pt>
                <c:pt idx="71">
                  <c:v>2.6852969999313356</c:v>
                </c:pt>
                <c:pt idx="72">
                  <c:v>2.6853629999160766</c:v>
                </c:pt>
                <c:pt idx="73">
                  <c:v>2.685430000066757</c:v>
                </c:pt>
                <c:pt idx="74">
                  <c:v>2.6854969999790193</c:v>
                </c:pt>
                <c:pt idx="75">
                  <c:v>2.6855629999637602</c:v>
                </c:pt>
                <c:pt idx="76">
                  <c:v>2.6864960000514984</c:v>
                </c:pt>
                <c:pt idx="77">
                  <c:v>2.6865629999637606</c:v>
                </c:pt>
                <c:pt idx="78">
                  <c:v>2.686630000114441</c:v>
                </c:pt>
                <c:pt idx="79">
                  <c:v>2.686696000099182</c:v>
                </c:pt>
                <c:pt idx="80">
                  <c:v>2.6867630000114442</c:v>
                </c:pt>
                <c:pt idx="81">
                  <c:v>2.686829999923706</c:v>
                </c:pt>
                <c:pt idx="82">
                  <c:v>2.6868959999084474</c:v>
                </c:pt>
                <c:pt idx="83">
                  <c:v>2.6878289999961855</c:v>
                </c:pt>
                <c:pt idx="84">
                  <c:v>2.6878959999084473</c:v>
                </c:pt>
                <c:pt idx="85">
                  <c:v>2.6879619998931883</c:v>
                </c:pt>
                <c:pt idx="86">
                  <c:v>2.6880290000438691</c:v>
                </c:pt>
                <c:pt idx="87">
                  <c:v>2.6880959999561309</c:v>
                </c:pt>
                <c:pt idx="88">
                  <c:v>2.6881619999408723</c:v>
                </c:pt>
                <c:pt idx="89">
                  <c:v>2.6882290000915527</c:v>
                </c:pt>
                <c:pt idx="90">
                  <c:v>2.6891619999408722</c:v>
                </c:pt>
                <c:pt idx="91">
                  <c:v>2.6892290000915526</c:v>
                </c:pt>
                <c:pt idx="92">
                  <c:v>2.6892950000762941</c:v>
                </c:pt>
                <c:pt idx="93">
                  <c:v>2.6893619999885559</c:v>
                </c:pt>
                <c:pt idx="94">
                  <c:v>2.6894289999008181</c:v>
                </c:pt>
                <c:pt idx="95">
                  <c:v>2.6894949998855591</c:v>
                </c:pt>
                <c:pt idx="96">
                  <c:v>2.6895620000362395</c:v>
                </c:pt>
                <c:pt idx="97">
                  <c:v>2.690494999885559</c:v>
                </c:pt>
                <c:pt idx="98">
                  <c:v>2.690561000108719</c:v>
                </c:pt>
                <c:pt idx="99">
                  <c:v>2.6906280000209808</c:v>
                </c:pt>
                <c:pt idx="100">
                  <c:v>2.690694999933243</c:v>
                </c:pt>
                <c:pt idx="101">
                  <c:v>2.690760999917984</c:v>
                </c:pt>
                <c:pt idx="102">
                  <c:v>2.6908280000686644</c:v>
                </c:pt>
                <c:pt idx="103">
                  <c:v>2.6908949999809266</c:v>
                </c:pt>
                <c:pt idx="104">
                  <c:v>2.6918280000686647</c:v>
                </c:pt>
                <c:pt idx="105">
                  <c:v>2.6918940000534057</c:v>
                </c:pt>
                <c:pt idx="106">
                  <c:v>2.6919609999656675</c:v>
                </c:pt>
                <c:pt idx="107">
                  <c:v>2.6920280001163484</c:v>
                </c:pt>
                <c:pt idx="108">
                  <c:v>2.6920940001010893</c:v>
                </c:pt>
                <c:pt idx="109">
                  <c:v>2.6921610000133516</c:v>
                </c:pt>
                <c:pt idx="110">
                  <c:v>2.6922269999980926</c:v>
                </c:pt>
                <c:pt idx="111">
                  <c:v>2.6931600000858307</c:v>
                </c:pt>
                <c:pt idx="112">
                  <c:v>2.6932269999980925</c:v>
                </c:pt>
                <c:pt idx="113">
                  <c:v>2.6932939999103547</c:v>
                </c:pt>
                <c:pt idx="114">
                  <c:v>2.6934270000457765</c:v>
                </c:pt>
                <c:pt idx="115">
                  <c:v>2.6934939999580383</c:v>
                </c:pt>
                <c:pt idx="116">
                  <c:v>2.6944930000305174</c:v>
                </c:pt>
                <c:pt idx="117">
                  <c:v>2.69462700009346</c:v>
                </c:pt>
                <c:pt idx="118">
                  <c:v>2.6946930000782015</c:v>
                </c:pt>
                <c:pt idx="119">
                  <c:v>2.6948259999752047</c:v>
                </c:pt>
                <c:pt idx="120">
                  <c:v>2.6948929998874664</c:v>
                </c:pt>
                <c:pt idx="121">
                  <c:v>2.6959590001106264</c:v>
                </c:pt>
                <c:pt idx="122">
                  <c:v>2.6960260000228882</c:v>
                </c:pt>
                <c:pt idx="123">
                  <c:v>2.6960929999351499</c:v>
                </c:pt>
                <c:pt idx="124">
                  <c:v>2.6961589999198914</c:v>
                </c:pt>
                <c:pt idx="125">
                  <c:v>2.6962260000705718</c:v>
                </c:pt>
                <c:pt idx="126">
                  <c:v>2.696292999982834</c:v>
                </c:pt>
                <c:pt idx="127">
                  <c:v>2.6971589999198913</c:v>
                </c:pt>
                <c:pt idx="128">
                  <c:v>2.6972260000705721</c:v>
                </c:pt>
                <c:pt idx="129">
                  <c:v>2.6972920000553131</c:v>
                </c:pt>
                <c:pt idx="130">
                  <c:v>2.6973589999675749</c:v>
                </c:pt>
                <c:pt idx="131">
                  <c:v>2.6974249999523163</c:v>
                </c:pt>
                <c:pt idx="132">
                  <c:v>2.6974920001029967</c:v>
                </c:pt>
                <c:pt idx="133">
                  <c:v>2.6975590000152589</c:v>
                </c:pt>
                <c:pt idx="134">
                  <c:v>2.6984920001029966</c:v>
                </c:pt>
                <c:pt idx="135">
                  <c:v>2.6985580000877381</c:v>
                </c:pt>
                <c:pt idx="136">
                  <c:v>2.6986249999999998</c:v>
                </c:pt>
                <c:pt idx="137">
                  <c:v>2.6986919999122621</c:v>
                </c:pt>
                <c:pt idx="138">
                  <c:v>2.698757999897003</c:v>
                </c:pt>
                <c:pt idx="139">
                  <c:v>2.6988250000476839</c:v>
                </c:pt>
                <c:pt idx="140">
                  <c:v>2.6988919999599457</c:v>
                </c:pt>
                <c:pt idx="141">
                  <c:v>2.6998250000476838</c:v>
                </c:pt>
                <c:pt idx="142">
                  <c:v>2.6998910000324248</c:v>
                </c:pt>
                <c:pt idx="143">
                  <c:v>2.699957999944687</c:v>
                </c:pt>
                <c:pt idx="144">
                  <c:v>2.700023999929428</c:v>
                </c:pt>
                <c:pt idx="145">
                  <c:v>2.7000910000801088</c:v>
                </c:pt>
                <c:pt idx="146">
                  <c:v>2.7001579999923706</c:v>
                </c:pt>
                <c:pt idx="147">
                  <c:v>2.7002239999771116</c:v>
                </c:pt>
                <c:pt idx="148">
                  <c:v>2.7011570000648497</c:v>
                </c:pt>
                <c:pt idx="149">
                  <c:v>2.7012239999771119</c:v>
                </c:pt>
                <c:pt idx="150">
                  <c:v>2.7013570001125338</c:v>
                </c:pt>
                <c:pt idx="151">
                  <c:v>2.7014240000247955</c:v>
                </c:pt>
                <c:pt idx="152">
                  <c:v>2.7014909999370573</c:v>
                </c:pt>
                <c:pt idx="153">
                  <c:v>2.7015569999217988</c:v>
                </c:pt>
                <c:pt idx="154">
                  <c:v>2.7024900000095369</c:v>
                </c:pt>
                <c:pt idx="155">
                  <c:v>2.7025569999217987</c:v>
                </c:pt>
                <c:pt idx="156">
                  <c:v>2.702624000072479</c:v>
                </c:pt>
                <c:pt idx="157">
                  <c:v>2.7026900000572205</c:v>
                </c:pt>
                <c:pt idx="158">
                  <c:v>2.7027569999694823</c:v>
                </c:pt>
                <c:pt idx="159">
                  <c:v>2.7028229999542237</c:v>
                </c:pt>
                <c:pt idx="160">
                  <c:v>2.7028900001049041</c:v>
                </c:pt>
                <c:pt idx="161">
                  <c:v>2.7038229999542236</c:v>
                </c:pt>
                <c:pt idx="162">
                  <c:v>2.703890000104904</c:v>
                </c:pt>
                <c:pt idx="163">
                  <c:v>2.7039560000896454</c:v>
                </c:pt>
                <c:pt idx="164">
                  <c:v>2.7040230000019072</c:v>
                </c:pt>
                <c:pt idx="165">
                  <c:v>2.7040899999141694</c:v>
                </c:pt>
                <c:pt idx="166">
                  <c:v>2.7041559998989104</c:v>
                </c:pt>
                <c:pt idx="167">
                  <c:v>2.7042230000495913</c:v>
                </c:pt>
                <c:pt idx="168">
                  <c:v>2.7051559998989103</c:v>
                </c:pt>
                <c:pt idx="169">
                  <c:v>2.7052230000495912</c:v>
                </c:pt>
                <c:pt idx="170">
                  <c:v>2.7052890000343321</c:v>
                </c:pt>
                <c:pt idx="171">
                  <c:v>2.7053559999465944</c:v>
                </c:pt>
                <c:pt idx="172">
                  <c:v>2.7054219999313354</c:v>
                </c:pt>
                <c:pt idx="173">
                  <c:v>2.7054890000820162</c:v>
                </c:pt>
                <c:pt idx="174">
                  <c:v>2.705555999994278</c:v>
                </c:pt>
                <c:pt idx="175">
                  <c:v>2.7064890000820161</c:v>
                </c:pt>
                <c:pt idx="176">
                  <c:v>2.7065550000667571</c:v>
                </c:pt>
                <c:pt idx="177">
                  <c:v>2.7066219999790193</c:v>
                </c:pt>
                <c:pt idx="178">
                  <c:v>2.7066889998912811</c:v>
                </c:pt>
                <c:pt idx="179">
                  <c:v>2.7067550001144407</c:v>
                </c:pt>
                <c:pt idx="180">
                  <c:v>2.7068220000267029</c:v>
                </c:pt>
                <c:pt idx="181">
                  <c:v>2.7068889999389647</c:v>
                </c:pt>
                <c:pt idx="182">
                  <c:v>2.7078220000267028</c:v>
                </c:pt>
                <c:pt idx="183">
                  <c:v>2.7078880000114443</c:v>
                </c:pt>
                <c:pt idx="184">
                  <c:v>2.707954999923706</c:v>
                </c:pt>
                <c:pt idx="185">
                  <c:v>2.7080209999084475</c:v>
                </c:pt>
                <c:pt idx="186">
                  <c:v>2.7080880000591279</c:v>
                </c:pt>
                <c:pt idx="187">
                  <c:v>2.7081549999713896</c:v>
                </c:pt>
                <c:pt idx="188">
                  <c:v>2.7091540000438692</c:v>
                </c:pt>
                <c:pt idx="189">
                  <c:v>2.709220999956131</c:v>
                </c:pt>
                <c:pt idx="190">
                  <c:v>2.7093540000915528</c:v>
                </c:pt>
                <c:pt idx="191">
                  <c:v>2.7094210000038146</c:v>
                </c:pt>
                <c:pt idx="192">
                  <c:v>2.7104869999885559</c:v>
                </c:pt>
                <c:pt idx="193">
                  <c:v>2.7105539999008177</c:v>
                </c:pt>
                <c:pt idx="194">
                  <c:v>2.7106870000362395</c:v>
                </c:pt>
                <c:pt idx="195">
                  <c:v>2.7107539999485017</c:v>
                </c:pt>
                <c:pt idx="196">
                  <c:v>2.7108199999332427</c:v>
                </c:pt>
                <c:pt idx="197">
                  <c:v>2.7118199999332426</c:v>
                </c:pt>
                <c:pt idx="198">
                  <c:v>2.7118859999179841</c:v>
                </c:pt>
                <c:pt idx="199">
                  <c:v>2.7119530000686645</c:v>
                </c:pt>
                <c:pt idx="200">
                  <c:v>2.7120199999809267</c:v>
                </c:pt>
                <c:pt idx="201">
                  <c:v>2.7120859999656677</c:v>
                </c:pt>
                <c:pt idx="202">
                  <c:v>2.7121530001163481</c:v>
                </c:pt>
                <c:pt idx="203">
                  <c:v>2.7131530001163484</c:v>
                </c:pt>
                <c:pt idx="204">
                  <c:v>2.7132190001010894</c:v>
                </c:pt>
                <c:pt idx="205">
                  <c:v>2.7132860000133516</c:v>
                </c:pt>
                <c:pt idx="206">
                  <c:v>2.7133519999980926</c:v>
                </c:pt>
                <c:pt idx="207">
                  <c:v>2.7134189999103544</c:v>
                </c:pt>
                <c:pt idx="208">
                  <c:v>2.7134860000610352</c:v>
                </c:pt>
                <c:pt idx="209">
                  <c:v>2.7144849998950957</c:v>
                </c:pt>
                <c:pt idx="210">
                  <c:v>2.7145520000457766</c:v>
                </c:pt>
                <c:pt idx="211">
                  <c:v>2.7146189999580383</c:v>
                </c:pt>
                <c:pt idx="212">
                  <c:v>2.7146849999427793</c:v>
                </c:pt>
                <c:pt idx="213">
                  <c:v>2.7147520000934602</c:v>
                </c:pt>
                <c:pt idx="214">
                  <c:v>2.7148180000782012</c:v>
                </c:pt>
                <c:pt idx="215">
                  <c:v>2.7158180000782015</c:v>
                </c:pt>
                <c:pt idx="216">
                  <c:v>2.7158849999904633</c:v>
                </c:pt>
                <c:pt idx="217">
                  <c:v>2.7159509999752043</c:v>
                </c:pt>
                <c:pt idx="218">
                  <c:v>2.7160020000934599</c:v>
                </c:pt>
                <c:pt idx="219">
                  <c:v>2.7160850000381469</c:v>
                </c:pt>
                <c:pt idx="220">
                  <c:v>2.7161510000228883</c:v>
                </c:pt>
                <c:pt idx="221">
                  <c:v>2.7171510000228882</c:v>
                </c:pt>
                <c:pt idx="222">
                  <c:v>2.7172170000076292</c:v>
                </c:pt>
                <c:pt idx="223">
                  <c:v>2.7172839999198914</c:v>
                </c:pt>
                <c:pt idx="224">
                  <c:v>2.7173510000705718</c:v>
                </c:pt>
                <c:pt idx="225">
                  <c:v>2.7174170000553133</c:v>
                </c:pt>
                <c:pt idx="226">
                  <c:v>2.7174839999675751</c:v>
                </c:pt>
                <c:pt idx="227">
                  <c:v>2.7184839999675749</c:v>
                </c:pt>
                <c:pt idx="228">
                  <c:v>2.7185499999523164</c:v>
                </c:pt>
                <c:pt idx="229">
                  <c:v>2.7186170001029968</c:v>
                </c:pt>
                <c:pt idx="230">
                  <c:v>2.7186830000877382</c:v>
                </c:pt>
                <c:pt idx="231">
                  <c:v>2.71875</c:v>
                </c:pt>
                <c:pt idx="232">
                  <c:v>2.7188169999122618</c:v>
                </c:pt>
                <c:pt idx="233">
                  <c:v>2.7198159999847413</c:v>
                </c:pt>
                <c:pt idx="234">
                  <c:v>2.7198829998970031</c:v>
                </c:pt>
                <c:pt idx="235">
                  <c:v>2.7199500000476835</c:v>
                </c:pt>
                <c:pt idx="236">
                  <c:v>2.7200160000324249</c:v>
                </c:pt>
                <c:pt idx="237">
                  <c:v>2.7200829999446867</c:v>
                </c:pt>
                <c:pt idx="238">
                  <c:v>2.7201489999294282</c:v>
                </c:pt>
                <c:pt idx="239">
                  <c:v>2.721148999929428</c:v>
                </c:pt>
                <c:pt idx="240">
                  <c:v>2.7212160000801084</c:v>
                </c:pt>
                <c:pt idx="241">
                  <c:v>2.7212820000648499</c:v>
                </c:pt>
                <c:pt idx="242">
                  <c:v>2.7213489999771117</c:v>
                </c:pt>
                <c:pt idx="243">
                  <c:v>2.7214159998893739</c:v>
                </c:pt>
                <c:pt idx="244">
                  <c:v>2.7214820001125335</c:v>
                </c:pt>
                <c:pt idx="245">
                  <c:v>2.7224820001125334</c:v>
                </c:pt>
                <c:pt idx="246">
                  <c:v>2.7225480000972748</c:v>
                </c:pt>
                <c:pt idx="247">
                  <c:v>2.7226150000095366</c:v>
                </c:pt>
                <c:pt idx="248">
                  <c:v>2.7226819999217988</c:v>
                </c:pt>
                <c:pt idx="249">
                  <c:v>2.7227479999065398</c:v>
                </c:pt>
                <c:pt idx="250">
                  <c:v>2.7228150000572207</c:v>
                </c:pt>
                <c:pt idx="251">
                  <c:v>2.7238139998912811</c:v>
                </c:pt>
                <c:pt idx="252">
                  <c:v>2.7238810000419615</c:v>
                </c:pt>
                <c:pt idx="253">
                  <c:v>2.7239479999542238</c:v>
                </c:pt>
                <c:pt idx="254">
                  <c:v>2.7240139999389648</c:v>
                </c:pt>
                <c:pt idx="255">
                  <c:v>2.7240810000896456</c:v>
                </c:pt>
                <c:pt idx="256">
                  <c:v>2.7241480000019074</c:v>
                </c:pt>
                <c:pt idx="257">
                  <c:v>2.7251470000743865</c:v>
                </c:pt>
                <c:pt idx="258">
                  <c:v>2.7252139999866487</c:v>
                </c:pt>
                <c:pt idx="259">
                  <c:v>2.7254140000343323</c:v>
                </c:pt>
                <c:pt idx="260">
                  <c:v>2.7254800000190733</c:v>
                </c:pt>
                <c:pt idx="261">
                  <c:v>2.7255469999313355</c:v>
                </c:pt>
                <c:pt idx="262">
                  <c:v>2.7256140000820159</c:v>
                </c:pt>
                <c:pt idx="263">
                  <c:v>2.7264800000190736</c:v>
                </c:pt>
                <c:pt idx="264">
                  <c:v>2.7265460000038146</c:v>
                </c:pt>
                <c:pt idx="265">
                  <c:v>2.7266129999160769</c:v>
                </c:pt>
                <c:pt idx="266">
                  <c:v>2.7266800000667573</c:v>
                </c:pt>
                <c:pt idx="267">
                  <c:v>2.7267460000514983</c:v>
                </c:pt>
                <c:pt idx="268">
                  <c:v>2.7268129999637605</c:v>
                </c:pt>
                <c:pt idx="269">
                  <c:v>2.7268800001144409</c:v>
                </c:pt>
                <c:pt idx="270">
                  <c:v>2.7278129999637604</c:v>
                </c:pt>
                <c:pt idx="271">
                  <c:v>2.7278789999485018</c:v>
                </c:pt>
                <c:pt idx="272">
                  <c:v>2.7279460000991822</c:v>
                </c:pt>
                <c:pt idx="273">
                  <c:v>2.7280120000839232</c:v>
                </c:pt>
                <c:pt idx="274">
                  <c:v>2.7280789999961854</c:v>
                </c:pt>
                <c:pt idx="275">
                  <c:v>2.7281459999084472</c:v>
                </c:pt>
                <c:pt idx="276">
                  <c:v>2.7282119998931886</c:v>
                </c:pt>
                <c:pt idx="277">
                  <c:v>2.7291449999809263</c:v>
                </c:pt>
                <c:pt idx="278">
                  <c:v>2.7292119998931885</c:v>
                </c:pt>
                <c:pt idx="279">
                  <c:v>2.7292790000438689</c:v>
                </c:pt>
                <c:pt idx="280">
                  <c:v>2.7293450000286104</c:v>
                </c:pt>
                <c:pt idx="281">
                  <c:v>2.7294119999408721</c:v>
                </c:pt>
                <c:pt idx="282">
                  <c:v>2.7294779999256136</c:v>
                </c:pt>
                <c:pt idx="283">
                  <c:v>2.729545000076294</c:v>
                </c:pt>
                <c:pt idx="284">
                  <c:v>2.7304779999256135</c:v>
                </c:pt>
                <c:pt idx="285">
                  <c:v>2.7305450000762939</c:v>
                </c:pt>
                <c:pt idx="286">
                  <c:v>2.7306110000610353</c:v>
                </c:pt>
                <c:pt idx="287">
                  <c:v>2.7306779999732971</c:v>
                </c:pt>
                <c:pt idx="288">
                  <c:v>2.7307449998855593</c:v>
                </c:pt>
                <c:pt idx="289">
                  <c:v>2.7308110001087189</c:v>
                </c:pt>
                <c:pt idx="290">
                  <c:v>2.7308780000209807</c:v>
                </c:pt>
                <c:pt idx="291">
                  <c:v>2.7318110001087188</c:v>
                </c:pt>
                <c:pt idx="292">
                  <c:v>2.7318770000934602</c:v>
                </c:pt>
                <c:pt idx="293">
                  <c:v>2.731944000005722</c:v>
                </c:pt>
                <c:pt idx="294">
                  <c:v>2.7320109999179838</c:v>
                </c:pt>
                <c:pt idx="295">
                  <c:v>2.7320769999027252</c:v>
                </c:pt>
                <c:pt idx="296">
                  <c:v>2.7321440000534056</c:v>
                </c:pt>
                <c:pt idx="297">
                  <c:v>2.7322109999656679</c:v>
                </c:pt>
                <c:pt idx="298">
                  <c:v>2.733144000053406</c:v>
                </c:pt>
                <c:pt idx="299">
                  <c:v>2.733210000038147</c:v>
                </c:pt>
                <c:pt idx="300">
                  <c:v>2.7332769999504087</c:v>
                </c:pt>
                <c:pt idx="301">
                  <c:v>2.7333440001010896</c:v>
                </c:pt>
                <c:pt idx="302">
                  <c:v>2.7334100000858306</c:v>
                </c:pt>
                <c:pt idx="303">
                  <c:v>2.7334769999980928</c:v>
                </c:pt>
                <c:pt idx="304">
                  <c:v>2.7335439999103546</c:v>
                </c:pt>
                <c:pt idx="305">
                  <c:v>2.7344760000705719</c:v>
                </c:pt>
                <c:pt idx="306">
                  <c:v>2.7345429999828337</c:v>
                </c:pt>
                <c:pt idx="307">
                  <c:v>2.7346099998950959</c:v>
                </c:pt>
                <c:pt idx="308">
                  <c:v>2.7346760001182555</c:v>
                </c:pt>
                <c:pt idx="309">
                  <c:v>2.7347430000305177</c:v>
                </c:pt>
                <c:pt idx="310">
                  <c:v>2.7348099999427795</c:v>
                </c:pt>
                <c:pt idx="311">
                  <c:v>2.734875999927521</c:v>
                </c:pt>
                <c:pt idx="312">
                  <c:v>2.7358090000152586</c:v>
                </c:pt>
                <c:pt idx="313">
                  <c:v>2.7358759999275208</c:v>
                </c:pt>
                <c:pt idx="314">
                  <c:v>2.7359430000782012</c:v>
                </c:pt>
                <c:pt idx="315">
                  <c:v>2.7360090000629427</c:v>
                </c:pt>
                <c:pt idx="316">
                  <c:v>2.7360759999752045</c:v>
                </c:pt>
                <c:pt idx="317">
                  <c:v>2.7361429998874662</c:v>
                </c:pt>
                <c:pt idx="318">
                  <c:v>2.7362090001106263</c:v>
                </c:pt>
                <c:pt idx="319">
                  <c:v>2.7371419999599458</c:v>
                </c:pt>
                <c:pt idx="320">
                  <c:v>2.7372090001106262</c:v>
                </c:pt>
                <c:pt idx="321">
                  <c:v>2.7372750000953676</c:v>
                </c:pt>
                <c:pt idx="322">
                  <c:v>2.7373420000076294</c:v>
                </c:pt>
                <c:pt idx="323">
                  <c:v>2.7374089999198912</c:v>
                </c:pt>
                <c:pt idx="324">
                  <c:v>2.7374749999046326</c:v>
                </c:pt>
                <c:pt idx="325">
                  <c:v>2.737542000055313</c:v>
                </c:pt>
                <c:pt idx="326">
                  <c:v>2.7384749999046325</c:v>
                </c:pt>
                <c:pt idx="327">
                  <c:v>2.7385420000553129</c:v>
                </c:pt>
                <c:pt idx="328">
                  <c:v>2.7386080000400543</c:v>
                </c:pt>
                <c:pt idx="329">
                  <c:v>2.7386749999523161</c:v>
                </c:pt>
                <c:pt idx="330">
                  <c:v>2.738742000102997</c:v>
                </c:pt>
                <c:pt idx="331">
                  <c:v>2.7388080000877379</c:v>
                </c:pt>
                <c:pt idx="332">
                  <c:v>2.7388750000000002</c:v>
                </c:pt>
                <c:pt idx="333">
                  <c:v>2.7398080000877378</c:v>
                </c:pt>
                <c:pt idx="334">
                  <c:v>2.7398740000724793</c:v>
                </c:pt>
                <c:pt idx="335">
                  <c:v>2.7399409999847411</c:v>
                </c:pt>
                <c:pt idx="336">
                  <c:v>2.7400079998970033</c:v>
                </c:pt>
                <c:pt idx="337">
                  <c:v>2.7400739998817443</c:v>
                </c:pt>
                <c:pt idx="338">
                  <c:v>2.7401410000324251</c:v>
                </c:pt>
                <c:pt idx="339">
                  <c:v>2.7402079999446869</c:v>
                </c:pt>
                <c:pt idx="340">
                  <c:v>2.741141000032425</c:v>
                </c:pt>
                <c:pt idx="341">
                  <c:v>2.741207000017166</c:v>
                </c:pt>
                <c:pt idx="342">
                  <c:v>2.7412739999294282</c:v>
                </c:pt>
                <c:pt idx="343">
                  <c:v>2.7413410000801086</c:v>
                </c:pt>
                <c:pt idx="344">
                  <c:v>2.7414070000648501</c:v>
                </c:pt>
                <c:pt idx="345">
                  <c:v>2.7414739999771118</c:v>
                </c:pt>
                <c:pt idx="346">
                  <c:v>2.7415399999618528</c:v>
                </c:pt>
                <c:pt idx="347">
                  <c:v>2.7424730000495909</c:v>
                </c:pt>
                <c:pt idx="348">
                  <c:v>2.7425399999618532</c:v>
                </c:pt>
                <c:pt idx="349">
                  <c:v>2.7426070001125336</c:v>
                </c:pt>
                <c:pt idx="350">
                  <c:v>2.742673000097275</c:v>
                </c:pt>
                <c:pt idx="351">
                  <c:v>2.7427400000095368</c:v>
                </c:pt>
                <c:pt idx="352">
                  <c:v>2.7428069999217985</c:v>
                </c:pt>
                <c:pt idx="353">
                  <c:v>2.74287299990654</c:v>
                </c:pt>
                <c:pt idx="354">
                  <c:v>2.7438059999942781</c:v>
                </c:pt>
                <c:pt idx="355">
                  <c:v>2.7438729999065399</c:v>
                </c:pt>
                <c:pt idx="356">
                  <c:v>2.7439389998912813</c:v>
                </c:pt>
                <c:pt idx="357">
                  <c:v>2.7440060000419617</c:v>
                </c:pt>
                <c:pt idx="358">
                  <c:v>2.7440729999542235</c:v>
                </c:pt>
                <c:pt idx="359">
                  <c:v>2.7441389999389649</c:v>
                </c:pt>
                <c:pt idx="360">
                  <c:v>2.7442060000896453</c:v>
                </c:pt>
                <c:pt idx="361">
                  <c:v>2.7451389999389648</c:v>
                </c:pt>
                <c:pt idx="362">
                  <c:v>2.7452049999237063</c:v>
                </c:pt>
                <c:pt idx="363">
                  <c:v>2.7453389999866484</c:v>
                </c:pt>
                <c:pt idx="364">
                  <c:v>2.7454049999713899</c:v>
                </c:pt>
                <c:pt idx="365">
                  <c:v>2.7454719998836516</c:v>
                </c:pt>
                <c:pt idx="366">
                  <c:v>2.7455390000343325</c:v>
                </c:pt>
                <c:pt idx="367">
                  <c:v>2.7464709999561312</c:v>
                </c:pt>
                <c:pt idx="368">
                  <c:v>2.7465380001068116</c:v>
                </c:pt>
                <c:pt idx="369">
                  <c:v>2.7466050000190734</c:v>
                </c:pt>
                <c:pt idx="370">
                  <c:v>2.7466710000038148</c:v>
                </c:pt>
                <c:pt idx="371">
                  <c:v>2.7467379999160766</c:v>
                </c:pt>
                <c:pt idx="372">
                  <c:v>2.746805000066757</c:v>
                </c:pt>
                <c:pt idx="373">
                  <c:v>2.7468710000514984</c:v>
                </c:pt>
                <c:pt idx="374">
                  <c:v>2.7478039999008179</c:v>
                </c:pt>
                <c:pt idx="375">
                  <c:v>2.7478710000514983</c:v>
                </c:pt>
                <c:pt idx="376">
                  <c:v>2.7479370000362398</c:v>
                </c:pt>
                <c:pt idx="377">
                  <c:v>2.7480039999485015</c:v>
                </c:pt>
                <c:pt idx="378">
                  <c:v>2.7480710000991819</c:v>
                </c:pt>
                <c:pt idx="379">
                  <c:v>2.7481370000839234</c:v>
                </c:pt>
                <c:pt idx="380">
                  <c:v>2.7482039999961851</c:v>
                </c:pt>
                <c:pt idx="381">
                  <c:v>2.7491370000839233</c:v>
                </c:pt>
                <c:pt idx="382">
                  <c:v>2.7492030000686647</c:v>
                </c:pt>
                <c:pt idx="383">
                  <c:v>2.7492699999809265</c:v>
                </c:pt>
                <c:pt idx="384">
                  <c:v>2.7493369998931887</c:v>
                </c:pt>
                <c:pt idx="385">
                  <c:v>2.7494030001163483</c:v>
                </c:pt>
                <c:pt idx="386">
                  <c:v>2.7494700000286101</c:v>
                </c:pt>
                <c:pt idx="387">
                  <c:v>2.7495369999408723</c:v>
                </c:pt>
                <c:pt idx="388">
                  <c:v>2.7504690001010896</c:v>
                </c:pt>
                <c:pt idx="389">
                  <c:v>2.7505360000133514</c:v>
                </c:pt>
                <c:pt idx="390">
                  <c:v>2.7506029999256132</c:v>
                </c:pt>
                <c:pt idx="391">
                  <c:v>2.7506689999103546</c:v>
                </c:pt>
                <c:pt idx="392">
                  <c:v>2.750736000061035</c:v>
                </c:pt>
                <c:pt idx="393">
                  <c:v>2.7508029999732972</c:v>
                </c:pt>
                <c:pt idx="394">
                  <c:v>2.7508689999580382</c:v>
                </c:pt>
                <c:pt idx="395">
                  <c:v>2.7518020000457764</c:v>
                </c:pt>
                <c:pt idx="396">
                  <c:v>2.7518689999580381</c:v>
                </c:pt>
                <c:pt idx="397">
                  <c:v>2.7519349999427796</c:v>
                </c:pt>
                <c:pt idx="398">
                  <c:v>2.75200200009346</c:v>
                </c:pt>
                <c:pt idx="399">
                  <c:v>2.7520690000057222</c:v>
                </c:pt>
                <c:pt idx="400">
                  <c:v>2.7521349999904632</c:v>
                </c:pt>
                <c:pt idx="401">
                  <c:v>2.7522019999027254</c:v>
                </c:pt>
                <c:pt idx="402">
                  <c:v>2.7531349999904631</c:v>
                </c:pt>
                <c:pt idx="403">
                  <c:v>2.7531979999542235</c:v>
                </c:pt>
                <c:pt idx="404">
                  <c:v>2.7532679998874663</c:v>
                </c:pt>
                <c:pt idx="405">
                  <c:v>2.7533350000381471</c:v>
                </c:pt>
                <c:pt idx="406">
                  <c:v>2.7534010000228881</c:v>
                </c:pt>
                <c:pt idx="407">
                  <c:v>2.7534679999351503</c:v>
                </c:pt>
                <c:pt idx="408">
                  <c:v>2.7535350000858307</c:v>
                </c:pt>
                <c:pt idx="409">
                  <c:v>2.7544679999351502</c:v>
                </c:pt>
                <c:pt idx="410">
                  <c:v>2.7545339999198912</c:v>
                </c:pt>
                <c:pt idx="411">
                  <c:v>2.7546010000705721</c:v>
                </c:pt>
                <c:pt idx="412">
                  <c:v>2.7546679999828338</c:v>
                </c:pt>
                <c:pt idx="413">
                  <c:v>2.7547339999675753</c:v>
                </c:pt>
                <c:pt idx="414">
                  <c:v>2.7548010001182557</c:v>
                </c:pt>
                <c:pt idx="415">
                  <c:v>2.7548670001029967</c:v>
                </c:pt>
                <c:pt idx="416">
                  <c:v>2.7559340000152588</c:v>
                </c:pt>
                <c:pt idx="417">
                  <c:v>2.7559999999999998</c:v>
                </c:pt>
                <c:pt idx="418">
                  <c:v>2.756066999912262</c:v>
                </c:pt>
                <c:pt idx="419">
                  <c:v>2.7561340000629424</c:v>
                </c:pt>
                <c:pt idx="420">
                  <c:v>2.7562000000476838</c:v>
                </c:pt>
                <c:pt idx="421">
                  <c:v>2.7562669999599456</c:v>
                </c:pt>
                <c:pt idx="422">
                  <c:v>2.7571329998970033</c:v>
                </c:pt>
                <c:pt idx="423">
                  <c:v>2.7572660000324247</c:v>
                </c:pt>
                <c:pt idx="424">
                  <c:v>2.7573329999446869</c:v>
                </c:pt>
                <c:pt idx="425">
                  <c:v>2.7574000000953673</c:v>
                </c:pt>
                <c:pt idx="426">
                  <c:v>2.7574660000801088</c:v>
                </c:pt>
                <c:pt idx="427">
                  <c:v>2.7575329999923706</c:v>
                </c:pt>
                <c:pt idx="428">
                  <c:v>2.7584660000801087</c:v>
                </c:pt>
                <c:pt idx="429">
                  <c:v>2.7585329999923704</c:v>
                </c:pt>
                <c:pt idx="430">
                  <c:v>2.7585989999771119</c:v>
                </c:pt>
                <c:pt idx="431">
                  <c:v>2.7586659998893737</c:v>
                </c:pt>
                <c:pt idx="432">
                  <c:v>2.7587320001125337</c:v>
                </c:pt>
                <c:pt idx="433">
                  <c:v>2.7587990000247955</c:v>
                </c:pt>
                <c:pt idx="434">
                  <c:v>2.7588659999370573</c:v>
                </c:pt>
                <c:pt idx="435">
                  <c:v>2.7597990000247954</c:v>
                </c:pt>
                <c:pt idx="436">
                  <c:v>2.7598650000095368</c:v>
                </c:pt>
                <c:pt idx="437">
                  <c:v>2.7599319999217986</c:v>
                </c:pt>
                <c:pt idx="438">
                  <c:v>2.7599990000724794</c:v>
                </c:pt>
                <c:pt idx="439">
                  <c:v>2.7600650000572204</c:v>
                </c:pt>
                <c:pt idx="440">
                  <c:v>2.7601319999694822</c:v>
                </c:pt>
                <c:pt idx="441">
                  <c:v>2.7601989998817444</c:v>
                </c:pt>
                <c:pt idx="442">
                  <c:v>2.7611310000419618</c:v>
                </c:pt>
                <c:pt idx="443">
                  <c:v>2.7611979999542235</c:v>
                </c:pt>
                <c:pt idx="444">
                  <c:v>2.7612650001049044</c:v>
                </c:pt>
                <c:pt idx="445">
                  <c:v>2.7613310000896454</c:v>
                </c:pt>
                <c:pt idx="446">
                  <c:v>2.7613980000019072</c:v>
                </c:pt>
                <c:pt idx="447">
                  <c:v>2.7614649999141694</c:v>
                </c:pt>
                <c:pt idx="448">
                  <c:v>2.7615309998989104</c:v>
                </c:pt>
                <c:pt idx="449">
                  <c:v>2.7624639999866485</c:v>
                </c:pt>
                <c:pt idx="450">
                  <c:v>2.7625309998989107</c:v>
                </c:pt>
                <c:pt idx="451">
                  <c:v>2.7625969998836517</c:v>
                </c:pt>
                <c:pt idx="452">
                  <c:v>2.7626640000343321</c:v>
                </c:pt>
                <c:pt idx="453">
                  <c:v>2.7627309999465943</c:v>
                </c:pt>
                <c:pt idx="454">
                  <c:v>2.7627969999313353</c:v>
                </c:pt>
                <c:pt idx="455">
                  <c:v>2.7628640000820162</c:v>
                </c:pt>
                <c:pt idx="456">
                  <c:v>2.7637969999313357</c:v>
                </c:pt>
                <c:pt idx="457">
                  <c:v>2.763864000082016</c:v>
                </c:pt>
                <c:pt idx="458">
                  <c:v>2.763930000066757</c:v>
                </c:pt>
                <c:pt idx="459">
                  <c:v>2.7639969999790193</c:v>
                </c:pt>
                <c:pt idx="460">
                  <c:v>2.7640629999637603</c:v>
                </c:pt>
                <c:pt idx="461">
                  <c:v>2.7641300001144411</c:v>
                </c:pt>
                <c:pt idx="462">
                  <c:v>2.7641970000267029</c:v>
                </c:pt>
                <c:pt idx="463">
                  <c:v>2.765130000114441</c:v>
                </c:pt>
                <c:pt idx="464">
                  <c:v>2.765196000099182</c:v>
                </c:pt>
                <c:pt idx="465">
                  <c:v>2.7652630000114442</c:v>
                </c:pt>
                <c:pt idx="466">
                  <c:v>2.765329999923706</c:v>
                </c:pt>
                <c:pt idx="467">
                  <c:v>2.7653959999084474</c:v>
                </c:pt>
                <c:pt idx="468">
                  <c:v>2.7654630000591278</c:v>
                </c:pt>
                <c:pt idx="469">
                  <c:v>2.7655299999713896</c:v>
                </c:pt>
                <c:pt idx="470">
                  <c:v>2.7664619998931883</c:v>
                </c:pt>
                <c:pt idx="471">
                  <c:v>2.7665290000438691</c:v>
                </c:pt>
                <c:pt idx="472">
                  <c:v>2.7665959999561309</c:v>
                </c:pt>
                <c:pt idx="473">
                  <c:v>2.7666619999408724</c:v>
                </c:pt>
                <c:pt idx="474">
                  <c:v>2.7667290000915528</c:v>
                </c:pt>
                <c:pt idx="475">
                  <c:v>2.7667960000038145</c:v>
                </c:pt>
                <c:pt idx="476">
                  <c:v>2.766861999988556</c:v>
                </c:pt>
                <c:pt idx="477">
                  <c:v>2.7677950000762941</c:v>
                </c:pt>
                <c:pt idx="478">
                  <c:v>2.7678619999885559</c:v>
                </c:pt>
                <c:pt idx="479">
                  <c:v>2.7679279999732973</c:v>
                </c:pt>
                <c:pt idx="480">
                  <c:v>2.7679949998855591</c:v>
                </c:pt>
                <c:pt idx="481">
                  <c:v>2.7680620000362395</c:v>
                </c:pt>
                <c:pt idx="482">
                  <c:v>2.7681280000209809</c:v>
                </c:pt>
                <c:pt idx="483">
                  <c:v>2.7691280000209808</c:v>
                </c:pt>
                <c:pt idx="484">
                  <c:v>2.7691940000057222</c:v>
                </c:pt>
                <c:pt idx="485">
                  <c:v>2.769260999917984</c:v>
                </c:pt>
                <c:pt idx="486">
                  <c:v>2.7693280000686644</c:v>
                </c:pt>
                <c:pt idx="487">
                  <c:v>2.7693940000534059</c:v>
                </c:pt>
                <c:pt idx="488">
                  <c:v>2.7694609999656676</c:v>
                </c:pt>
                <c:pt idx="489">
                  <c:v>2.7704609999656675</c:v>
                </c:pt>
                <c:pt idx="490">
                  <c:v>2.770526999950409</c:v>
                </c:pt>
                <c:pt idx="491">
                  <c:v>2.7705940001010894</c:v>
                </c:pt>
                <c:pt idx="492">
                  <c:v>2.7706600000858308</c:v>
                </c:pt>
                <c:pt idx="493">
                  <c:v>2.7707269999980926</c:v>
                </c:pt>
                <c:pt idx="494">
                  <c:v>2.7707939999103548</c:v>
                </c:pt>
                <c:pt idx="495">
                  <c:v>2.7717929999828339</c:v>
                </c:pt>
                <c:pt idx="496">
                  <c:v>2.7718599998950957</c:v>
                </c:pt>
                <c:pt idx="497">
                  <c:v>2.7719270000457765</c:v>
                </c:pt>
                <c:pt idx="498">
                  <c:v>2.7719930000305175</c:v>
                </c:pt>
                <c:pt idx="499">
                  <c:v>2.7721259999275207</c:v>
                </c:pt>
                <c:pt idx="500">
                  <c:v>2.7731259999275206</c:v>
                </c:pt>
                <c:pt idx="501">
                  <c:v>2.7731930000782015</c:v>
                </c:pt>
                <c:pt idx="502">
                  <c:v>2.7732590000629425</c:v>
                </c:pt>
                <c:pt idx="503">
                  <c:v>2.7733259999752047</c:v>
                </c:pt>
                <c:pt idx="504">
                  <c:v>2.7733929998874665</c:v>
                </c:pt>
                <c:pt idx="505">
                  <c:v>2.7734590001106261</c:v>
                </c:pt>
                <c:pt idx="506">
                  <c:v>2.7744590001106264</c:v>
                </c:pt>
                <c:pt idx="507">
                  <c:v>2.7745250000953674</c:v>
                </c:pt>
                <c:pt idx="508">
                  <c:v>2.7745920000076292</c:v>
                </c:pt>
                <c:pt idx="509">
                  <c:v>2.7746589999198914</c:v>
                </c:pt>
                <c:pt idx="510">
                  <c:v>2.7747249999046324</c:v>
                </c:pt>
                <c:pt idx="511">
                  <c:v>2.7747920000553132</c:v>
                </c:pt>
                <c:pt idx="512">
                  <c:v>2.7757909998893737</c:v>
                </c:pt>
                <c:pt idx="513">
                  <c:v>2.7758580000400541</c:v>
                </c:pt>
                <c:pt idx="514">
                  <c:v>2.7759249999523163</c:v>
                </c:pt>
                <c:pt idx="515">
                  <c:v>2.7760580000877382</c:v>
                </c:pt>
                <c:pt idx="516">
                  <c:v>2.776125</c:v>
                </c:pt>
                <c:pt idx="517">
                  <c:v>2.7771240000724791</c:v>
                </c:pt>
                <c:pt idx="518">
                  <c:v>2.7771909999847413</c:v>
                </c:pt>
                <c:pt idx="519">
                  <c:v>2.7772569999694823</c:v>
                </c:pt>
                <c:pt idx="520">
                  <c:v>2.7773239998817445</c:v>
                </c:pt>
                <c:pt idx="521">
                  <c:v>2.7773910000324249</c:v>
                </c:pt>
                <c:pt idx="522">
                  <c:v>2.7774570000171663</c:v>
                </c:pt>
                <c:pt idx="523">
                  <c:v>2.7784570000171662</c:v>
                </c:pt>
                <c:pt idx="524">
                  <c:v>2.7785230000019072</c:v>
                </c:pt>
                <c:pt idx="525">
                  <c:v>2.7785899999141694</c:v>
                </c:pt>
                <c:pt idx="526">
                  <c:v>2.7786570000648498</c:v>
                </c:pt>
                <c:pt idx="527">
                  <c:v>2.7787230000495913</c:v>
                </c:pt>
                <c:pt idx="528">
                  <c:v>2.7787899999618531</c:v>
                </c:pt>
                <c:pt idx="529">
                  <c:v>2.7797890000343322</c:v>
                </c:pt>
                <c:pt idx="530">
                  <c:v>2.7798559999465944</c:v>
                </c:pt>
                <c:pt idx="531">
                  <c:v>2.7799230000972748</c:v>
                </c:pt>
                <c:pt idx="532">
                  <c:v>2.7799890000820158</c:v>
                </c:pt>
                <c:pt idx="533">
                  <c:v>2.780055999994278</c:v>
                </c:pt>
                <c:pt idx="534">
                  <c:v>2.7801229999065398</c:v>
                </c:pt>
                <c:pt idx="535">
                  <c:v>2.7811219999790193</c:v>
                </c:pt>
                <c:pt idx="536">
                  <c:v>2.7811889998912811</c:v>
                </c:pt>
                <c:pt idx="537">
                  <c:v>2.7812550001144407</c:v>
                </c:pt>
                <c:pt idx="538">
                  <c:v>2.7813220000267029</c:v>
                </c:pt>
                <c:pt idx="539">
                  <c:v>2.7813889999389647</c:v>
                </c:pt>
                <c:pt idx="540">
                  <c:v>2.7814549999237062</c:v>
                </c:pt>
                <c:pt idx="541">
                  <c:v>2.782454999923706</c:v>
                </c:pt>
                <c:pt idx="542">
                  <c:v>2.7825209999084475</c:v>
                </c:pt>
                <c:pt idx="543">
                  <c:v>2.7825880000591279</c:v>
                </c:pt>
                <c:pt idx="544">
                  <c:v>2.7826549999713897</c:v>
                </c:pt>
                <c:pt idx="545">
                  <c:v>2.7827209999561311</c:v>
                </c:pt>
                <c:pt idx="546">
                  <c:v>2.7827880001068115</c:v>
                </c:pt>
                <c:pt idx="547">
                  <c:v>2.783786999940872</c:v>
                </c:pt>
                <c:pt idx="548">
                  <c:v>2.7838540000915528</c:v>
                </c:pt>
                <c:pt idx="549">
                  <c:v>2.7839210000038146</c:v>
                </c:pt>
                <c:pt idx="550">
                  <c:v>2.7840539999008178</c:v>
                </c:pt>
                <c:pt idx="551">
                  <c:v>2.7841199998855592</c:v>
                </c:pt>
                <c:pt idx="552">
                  <c:v>2.7851199998855591</c:v>
                </c:pt>
                <c:pt idx="553">
                  <c:v>2.7851870000362395</c:v>
                </c:pt>
                <c:pt idx="554">
                  <c:v>2.7853859999179842</c:v>
                </c:pt>
                <c:pt idx="555">
                  <c:v>2.7854530000686646</c:v>
                </c:pt>
                <c:pt idx="556">
                  <c:v>2.7855199999809264</c:v>
                </c:pt>
                <c:pt idx="557">
                  <c:v>2.7855859999656678</c:v>
                </c:pt>
                <c:pt idx="558">
                  <c:v>2.7864519999027251</c:v>
                </c:pt>
                <c:pt idx="559">
                  <c:v>2.7865190000534059</c:v>
                </c:pt>
                <c:pt idx="560">
                  <c:v>2.7865859999656677</c:v>
                </c:pt>
                <c:pt idx="561">
                  <c:v>2.7866519999504091</c:v>
                </c:pt>
                <c:pt idx="562">
                  <c:v>2.7867190001010895</c:v>
                </c:pt>
                <c:pt idx="563">
                  <c:v>2.7867860000133513</c:v>
                </c:pt>
                <c:pt idx="564">
                  <c:v>2.7868519999980927</c:v>
                </c:pt>
                <c:pt idx="565">
                  <c:v>2.7877850000858309</c:v>
                </c:pt>
                <c:pt idx="566">
                  <c:v>2.7878519999980926</c:v>
                </c:pt>
                <c:pt idx="567">
                  <c:v>2.7879179999828341</c:v>
                </c:pt>
                <c:pt idx="568">
                  <c:v>2.7879849998950959</c:v>
                </c:pt>
                <c:pt idx="569">
                  <c:v>2.7880520000457762</c:v>
                </c:pt>
                <c:pt idx="570">
                  <c:v>2.7881180000305177</c:v>
                </c:pt>
                <c:pt idx="571">
                  <c:v>2.7881849999427795</c:v>
                </c:pt>
                <c:pt idx="572">
                  <c:v>2.7891180000305176</c:v>
                </c:pt>
                <c:pt idx="573">
                  <c:v>2.7891840000152586</c:v>
                </c:pt>
                <c:pt idx="574">
                  <c:v>2.7892509999275208</c:v>
                </c:pt>
                <c:pt idx="575">
                  <c:v>2.7893169999122618</c:v>
                </c:pt>
                <c:pt idx="576">
                  <c:v>2.7893840000629426</c:v>
                </c:pt>
                <c:pt idx="577">
                  <c:v>2.7894509999752044</c:v>
                </c:pt>
                <c:pt idx="578">
                  <c:v>2.7895169999599458</c:v>
                </c:pt>
                <c:pt idx="579">
                  <c:v>2.7904500000476835</c:v>
                </c:pt>
                <c:pt idx="580">
                  <c:v>2.7905829999446867</c:v>
                </c:pt>
                <c:pt idx="581">
                  <c:v>2.7906500000953676</c:v>
                </c:pt>
                <c:pt idx="582">
                  <c:v>2.7907829999923708</c:v>
                </c:pt>
                <c:pt idx="583">
                  <c:v>2.7908499999046326</c:v>
                </c:pt>
                <c:pt idx="584">
                  <c:v>2.7917809998989105</c:v>
                </c:pt>
                <c:pt idx="585">
                  <c:v>2.7918489999771117</c:v>
                </c:pt>
                <c:pt idx="586">
                  <c:v>2.7919159998893739</c:v>
                </c:pt>
                <c:pt idx="587">
                  <c:v>2.7919830000400543</c:v>
                </c:pt>
                <c:pt idx="588">
                  <c:v>2.7920490000247957</c:v>
                </c:pt>
                <c:pt idx="589">
                  <c:v>2.7921159999370575</c:v>
                </c:pt>
                <c:pt idx="590">
                  <c:v>2.7921819999217985</c:v>
                </c:pt>
                <c:pt idx="591">
                  <c:v>2.7931150000095366</c:v>
                </c:pt>
                <c:pt idx="592">
                  <c:v>2.7931819999217988</c:v>
                </c:pt>
                <c:pt idx="593">
                  <c:v>2.7932490000724792</c:v>
                </c:pt>
                <c:pt idx="594">
                  <c:v>2.7933150000572207</c:v>
                </c:pt>
                <c:pt idx="595">
                  <c:v>2.7933819999694824</c:v>
                </c:pt>
                <c:pt idx="596">
                  <c:v>2.7934479999542234</c:v>
                </c:pt>
                <c:pt idx="597">
                  <c:v>2.7935150001049043</c:v>
                </c:pt>
                <c:pt idx="598">
                  <c:v>2.7944479999542238</c:v>
                </c:pt>
                <c:pt idx="599">
                  <c:v>2.7945139999389648</c:v>
                </c:pt>
                <c:pt idx="600">
                  <c:v>2.7945810000896456</c:v>
                </c:pt>
                <c:pt idx="601">
                  <c:v>2.7946480000019074</c:v>
                </c:pt>
                <c:pt idx="602">
                  <c:v>2.7947139999866484</c:v>
                </c:pt>
                <c:pt idx="603">
                  <c:v>2.7947809998989106</c:v>
                </c:pt>
                <c:pt idx="604">
                  <c:v>2.794848000049591</c:v>
                </c:pt>
                <c:pt idx="605">
                  <c:v>2.7957799999713897</c:v>
                </c:pt>
                <c:pt idx="606">
                  <c:v>2.7958469998836519</c:v>
                </c:pt>
                <c:pt idx="607">
                  <c:v>2.7959140000343323</c:v>
                </c:pt>
                <c:pt idx="608">
                  <c:v>2.7959800000190733</c:v>
                </c:pt>
                <c:pt idx="609">
                  <c:v>2.7960469999313355</c:v>
                </c:pt>
                <c:pt idx="610">
                  <c:v>2.7961140000820159</c:v>
                </c:pt>
                <c:pt idx="611">
                  <c:v>2.7961800000667574</c:v>
                </c:pt>
                <c:pt idx="612">
                  <c:v>2.7971129999160769</c:v>
                </c:pt>
                <c:pt idx="613">
                  <c:v>2.7971800000667573</c:v>
                </c:pt>
                <c:pt idx="614">
                  <c:v>2.7972460000514983</c:v>
                </c:pt>
                <c:pt idx="615">
                  <c:v>2.7973129999637605</c:v>
                </c:pt>
                <c:pt idx="616">
                  <c:v>2.7973789999485015</c:v>
                </c:pt>
                <c:pt idx="617">
                  <c:v>2.7974460000991823</c:v>
                </c:pt>
                <c:pt idx="618">
                  <c:v>2.7975130000114441</c:v>
                </c:pt>
                <c:pt idx="619">
                  <c:v>2.7984460000991822</c:v>
                </c:pt>
                <c:pt idx="620">
                  <c:v>2.7985120000839232</c:v>
                </c:pt>
                <c:pt idx="621">
                  <c:v>2.7985789999961854</c:v>
                </c:pt>
                <c:pt idx="622">
                  <c:v>2.7986449999809264</c:v>
                </c:pt>
                <c:pt idx="623">
                  <c:v>2.7987119998931886</c:v>
                </c:pt>
                <c:pt idx="624">
                  <c:v>2.798779000043869</c:v>
                </c:pt>
                <c:pt idx="625">
                  <c:v>2.79884500002861</c:v>
                </c:pt>
                <c:pt idx="626">
                  <c:v>2.7997780001163481</c:v>
                </c:pt>
                <c:pt idx="627">
                  <c:v>2.7998450000286104</c:v>
                </c:pt>
                <c:pt idx="628">
                  <c:v>2.7999110000133514</c:v>
                </c:pt>
                <c:pt idx="629">
                  <c:v>2.7999779999256136</c:v>
                </c:pt>
                <c:pt idx="630">
                  <c:v>2.800045000076294</c:v>
                </c:pt>
                <c:pt idx="631">
                  <c:v>2.800111000061035</c:v>
                </c:pt>
                <c:pt idx="632">
                  <c:v>2.8001779999732972</c:v>
                </c:pt>
                <c:pt idx="633">
                  <c:v>2.8011110000610353</c:v>
                </c:pt>
                <c:pt idx="634">
                  <c:v>2.8011770000457763</c:v>
                </c:pt>
                <c:pt idx="635">
                  <c:v>2.8012439999580385</c:v>
                </c:pt>
                <c:pt idx="636">
                  <c:v>2.8013110001087189</c:v>
                </c:pt>
                <c:pt idx="637">
                  <c:v>2.8013770000934599</c:v>
                </c:pt>
                <c:pt idx="638">
                  <c:v>2.8014440000057221</c:v>
                </c:pt>
                <c:pt idx="639">
                  <c:v>2.8015109999179839</c:v>
                </c:pt>
                <c:pt idx="640">
                  <c:v>2.8024430000782012</c:v>
                </c:pt>
                <c:pt idx="641">
                  <c:v>2.8025099999904635</c:v>
                </c:pt>
                <c:pt idx="642">
                  <c:v>2.8025769999027252</c:v>
                </c:pt>
                <c:pt idx="643">
                  <c:v>2.8026429998874662</c:v>
                </c:pt>
                <c:pt idx="644">
                  <c:v>2.8027100000381471</c:v>
                </c:pt>
                <c:pt idx="645">
                  <c:v>2.8027769999504089</c:v>
                </c:pt>
                <c:pt idx="646">
                  <c:v>2.8028429999351503</c:v>
                </c:pt>
                <c:pt idx="647">
                  <c:v>2.8037760000228884</c:v>
                </c:pt>
                <c:pt idx="648">
                  <c:v>2.8039089999198912</c:v>
                </c:pt>
                <c:pt idx="649">
                  <c:v>2.803976000070572</c:v>
                </c:pt>
                <c:pt idx="650">
                  <c:v>2.8040429999828338</c:v>
                </c:pt>
                <c:pt idx="651">
                  <c:v>2.8041089999675752</c:v>
                </c:pt>
                <c:pt idx="652">
                  <c:v>2.8041760001182556</c:v>
                </c:pt>
                <c:pt idx="653">
                  <c:v>2.8051089999675751</c:v>
                </c:pt>
                <c:pt idx="654">
                  <c:v>2.8053090000152587</c:v>
                </c:pt>
                <c:pt idx="655">
                  <c:v>2.805441999912262</c:v>
                </c:pt>
                <c:pt idx="656">
                  <c:v>2.8055090000629423</c:v>
                </c:pt>
                <c:pt idx="657">
                  <c:v>2.8064419999122618</c:v>
                </c:pt>
                <c:pt idx="658">
                  <c:v>2.8091080000400543</c:v>
                </c:pt>
                <c:pt idx="659">
                  <c:v>3.0226089999675749</c:v>
                </c:pt>
                <c:pt idx="660">
                  <c:v>3.0226760001182558</c:v>
                </c:pt>
                <c:pt idx="661">
                  <c:v>3.0227420001029968</c:v>
                </c:pt>
                <c:pt idx="662">
                  <c:v>3.0237420001029967</c:v>
                </c:pt>
                <c:pt idx="663">
                  <c:v>3.0238090000152589</c:v>
                </c:pt>
                <c:pt idx="664">
                  <c:v>3.0238759999275207</c:v>
                </c:pt>
                <c:pt idx="665">
                  <c:v>3.0239419999122621</c:v>
                </c:pt>
                <c:pt idx="666">
                  <c:v>3.0240090000629425</c:v>
                </c:pt>
                <c:pt idx="667">
                  <c:v>3.0240759999752043</c:v>
                </c:pt>
                <c:pt idx="668">
                  <c:v>3.0250750000476838</c:v>
                </c:pt>
                <c:pt idx="669">
                  <c:v>3.0251419999599456</c:v>
                </c:pt>
                <c:pt idx="670">
                  <c:v>3.0253420000076292</c:v>
                </c:pt>
                <c:pt idx="671">
                  <c:v>3.0254089999198914</c:v>
                </c:pt>
                <c:pt idx="672">
                  <c:v>3.0254749999046324</c:v>
                </c:pt>
                <c:pt idx="673">
                  <c:v>3.0255420000553133</c:v>
                </c:pt>
                <c:pt idx="674">
                  <c:v>3.0264079999923705</c:v>
                </c:pt>
                <c:pt idx="675">
                  <c:v>3.0264749999046328</c:v>
                </c:pt>
                <c:pt idx="676">
                  <c:v>3.0265420000553132</c:v>
                </c:pt>
                <c:pt idx="677">
                  <c:v>3.0266080000400541</c:v>
                </c:pt>
                <c:pt idx="678">
                  <c:v>3.0266749999523164</c:v>
                </c:pt>
                <c:pt idx="679">
                  <c:v>3.0267420001029968</c:v>
                </c:pt>
                <c:pt idx="680">
                  <c:v>3.0268080000877382</c:v>
                </c:pt>
                <c:pt idx="681">
                  <c:v>3.0277409999370577</c:v>
                </c:pt>
                <c:pt idx="682">
                  <c:v>3.0278080000877381</c:v>
                </c:pt>
                <c:pt idx="683">
                  <c:v>3.0278749999999999</c:v>
                </c:pt>
                <c:pt idx="684">
                  <c:v>3.0279409999847413</c:v>
                </c:pt>
                <c:pt idx="685">
                  <c:v>3.0280079998970031</c:v>
                </c:pt>
                <c:pt idx="686">
                  <c:v>3.0280750000476839</c:v>
                </c:pt>
                <c:pt idx="687">
                  <c:v>3.0281410000324249</c:v>
                </c:pt>
                <c:pt idx="688">
                  <c:v>3.0290739998817444</c:v>
                </c:pt>
                <c:pt idx="689">
                  <c:v>3.0291410000324248</c:v>
                </c:pt>
                <c:pt idx="690">
                  <c:v>3.029207999944687</c:v>
                </c:pt>
                <c:pt idx="691">
                  <c:v>3.029273999929428</c:v>
                </c:pt>
                <c:pt idx="692">
                  <c:v>3.0293410000801084</c:v>
                </c:pt>
                <c:pt idx="693">
                  <c:v>3.0294079999923706</c:v>
                </c:pt>
                <c:pt idx="694">
                  <c:v>3.0294739999771116</c:v>
                </c:pt>
                <c:pt idx="695">
                  <c:v>3.0304070000648498</c:v>
                </c:pt>
                <c:pt idx="696">
                  <c:v>3.030473999977112</c:v>
                </c:pt>
                <c:pt idx="697">
                  <c:v>3.0305409998893738</c:v>
                </c:pt>
                <c:pt idx="698">
                  <c:v>3.0306070001125334</c:v>
                </c:pt>
                <c:pt idx="699">
                  <c:v>3.0306740000247956</c:v>
                </c:pt>
                <c:pt idx="700">
                  <c:v>3.0307409999370574</c:v>
                </c:pt>
                <c:pt idx="701">
                  <c:v>3.0308069999217988</c:v>
                </c:pt>
                <c:pt idx="702">
                  <c:v>3.0317400000095369</c:v>
                </c:pt>
                <c:pt idx="703">
                  <c:v>3.0318069999217987</c:v>
                </c:pt>
                <c:pt idx="704">
                  <c:v>3.0318740000724791</c:v>
                </c:pt>
                <c:pt idx="705">
                  <c:v>3.0319400000572205</c:v>
                </c:pt>
                <c:pt idx="706">
                  <c:v>3.0320069999694823</c:v>
                </c:pt>
                <c:pt idx="707">
                  <c:v>3.0320739998817445</c:v>
                </c:pt>
                <c:pt idx="708">
                  <c:v>3.0321400001049041</c:v>
                </c:pt>
                <c:pt idx="709">
                  <c:v>3.0330729999542236</c:v>
                </c:pt>
                <c:pt idx="710">
                  <c:v>3.033140000104904</c:v>
                </c:pt>
                <c:pt idx="711">
                  <c:v>3.0332070000171663</c:v>
                </c:pt>
                <c:pt idx="712">
                  <c:v>3.0332730000019072</c:v>
                </c:pt>
                <c:pt idx="713">
                  <c:v>3.0333399999141695</c:v>
                </c:pt>
                <c:pt idx="714">
                  <c:v>3.0334070000648499</c:v>
                </c:pt>
                <c:pt idx="715">
                  <c:v>3.0334730000495909</c:v>
                </c:pt>
                <c:pt idx="716">
                  <c:v>3.0344059998989104</c:v>
                </c:pt>
                <c:pt idx="717">
                  <c:v>3.0344730000495912</c:v>
                </c:pt>
                <c:pt idx="718">
                  <c:v>3.034539999961853</c:v>
                </c:pt>
                <c:pt idx="719">
                  <c:v>3.0346059999465944</c:v>
                </c:pt>
                <c:pt idx="720">
                  <c:v>3.0346730000972748</c:v>
                </c:pt>
                <c:pt idx="721">
                  <c:v>3.0347400000095366</c:v>
                </c:pt>
                <c:pt idx="722">
                  <c:v>3.034805999994278</c:v>
                </c:pt>
                <c:pt idx="723">
                  <c:v>3.0357390000820161</c:v>
                </c:pt>
                <c:pt idx="724">
                  <c:v>3.0358059999942779</c:v>
                </c:pt>
                <c:pt idx="725">
                  <c:v>3.0358729999065401</c:v>
                </c:pt>
                <c:pt idx="726">
                  <c:v>3.0359389998912811</c:v>
                </c:pt>
                <c:pt idx="727">
                  <c:v>3.0360060000419615</c:v>
                </c:pt>
                <c:pt idx="728">
                  <c:v>3.0360729999542238</c:v>
                </c:pt>
                <c:pt idx="729">
                  <c:v>3.0361389999389647</c:v>
                </c:pt>
                <c:pt idx="730">
                  <c:v>3.0370720000267029</c:v>
                </c:pt>
                <c:pt idx="731">
                  <c:v>3.0371389999389646</c:v>
                </c:pt>
                <c:pt idx="732">
                  <c:v>3.0372060000896455</c:v>
                </c:pt>
                <c:pt idx="733">
                  <c:v>3.0372720000743865</c:v>
                </c:pt>
                <c:pt idx="734">
                  <c:v>3.0373389999866487</c:v>
                </c:pt>
                <c:pt idx="735">
                  <c:v>3.0374059998989105</c:v>
                </c:pt>
                <c:pt idx="736">
                  <c:v>3.0374719998836519</c:v>
                </c:pt>
                <c:pt idx="737">
                  <c:v>3.0384049999713896</c:v>
                </c:pt>
                <c:pt idx="738">
                  <c:v>3.0384719998836518</c:v>
                </c:pt>
                <c:pt idx="739">
                  <c:v>3.0385390000343322</c:v>
                </c:pt>
                <c:pt idx="740">
                  <c:v>3.0386050000190736</c:v>
                </c:pt>
                <c:pt idx="741">
                  <c:v>3.0386719999313354</c:v>
                </c:pt>
                <c:pt idx="742">
                  <c:v>3.0387390000820158</c:v>
                </c:pt>
                <c:pt idx="743">
                  <c:v>3.0388050000667572</c:v>
                </c:pt>
                <c:pt idx="744">
                  <c:v>3.0397379999160767</c:v>
                </c:pt>
                <c:pt idx="745">
                  <c:v>3.0398050000667571</c:v>
                </c:pt>
                <c:pt idx="746">
                  <c:v>3.0398719999790194</c:v>
                </c:pt>
                <c:pt idx="747">
                  <c:v>3.0399379999637604</c:v>
                </c:pt>
                <c:pt idx="748">
                  <c:v>3.0400050001144407</c:v>
                </c:pt>
                <c:pt idx="749">
                  <c:v>3.040072000026703</c:v>
                </c:pt>
                <c:pt idx="750">
                  <c:v>3.040138000011444</c:v>
                </c:pt>
                <c:pt idx="751">
                  <c:v>3.0410710000991821</c:v>
                </c:pt>
                <c:pt idx="752">
                  <c:v>3.0411380000114443</c:v>
                </c:pt>
                <c:pt idx="753">
                  <c:v>3.0412049999237061</c:v>
                </c:pt>
                <c:pt idx="754">
                  <c:v>3.0412709999084471</c:v>
                </c:pt>
                <c:pt idx="755">
                  <c:v>3.0413380000591279</c:v>
                </c:pt>
                <c:pt idx="756">
                  <c:v>3.0414049999713897</c:v>
                </c:pt>
                <c:pt idx="757">
                  <c:v>3.0414709999561311</c:v>
                </c:pt>
                <c:pt idx="758">
                  <c:v>3.0424040000438692</c:v>
                </c:pt>
                <c:pt idx="759">
                  <c:v>3.042470999956131</c:v>
                </c:pt>
                <c:pt idx="760">
                  <c:v>3.0425380001068114</c:v>
                </c:pt>
                <c:pt idx="761">
                  <c:v>3.0426040000915529</c:v>
                </c:pt>
                <c:pt idx="762">
                  <c:v>3.0426710000038146</c:v>
                </c:pt>
                <c:pt idx="763">
                  <c:v>3.0427379999160769</c:v>
                </c:pt>
                <c:pt idx="764">
                  <c:v>3.0428039999008178</c:v>
                </c:pt>
                <c:pt idx="765">
                  <c:v>3.0437360000610352</c:v>
                </c:pt>
                <c:pt idx="766">
                  <c:v>3.0438039999008177</c:v>
                </c:pt>
                <c:pt idx="767">
                  <c:v>3.0438710000514986</c:v>
                </c:pt>
                <c:pt idx="768">
                  <c:v>3.0439370000362396</c:v>
                </c:pt>
                <c:pt idx="769">
                  <c:v>3.0440039999485018</c:v>
                </c:pt>
                <c:pt idx="770">
                  <c:v>3.0440710000991822</c:v>
                </c:pt>
                <c:pt idx="771">
                  <c:v>3.0441370000839232</c:v>
                </c:pt>
                <c:pt idx="772">
                  <c:v>3.0450699999332427</c:v>
                </c:pt>
                <c:pt idx="773">
                  <c:v>3.0451370000839235</c:v>
                </c:pt>
                <c:pt idx="774">
                  <c:v>3.0452039999961853</c:v>
                </c:pt>
                <c:pt idx="775">
                  <c:v>3.0452699999809267</c:v>
                </c:pt>
                <c:pt idx="776">
                  <c:v>3.0453369998931885</c:v>
                </c:pt>
                <c:pt idx="777">
                  <c:v>3.0454040000438689</c:v>
                </c:pt>
                <c:pt idx="778">
                  <c:v>3.0454700000286103</c:v>
                </c:pt>
                <c:pt idx="779">
                  <c:v>3.0464030001163485</c:v>
                </c:pt>
                <c:pt idx="780">
                  <c:v>3.0464700000286102</c:v>
                </c:pt>
                <c:pt idx="781">
                  <c:v>3.046536999940872</c:v>
                </c:pt>
                <c:pt idx="782">
                  <c:v>3.0466029999256135</c:v>
                </c:pt>
                <c:pt idx="783">
                  <c:v>3.0466700000762938</c:v>
                </c:pt>
                <c:pt idx="784">
                  <c:v>3.0467369999885561</c:v>
                </c:pt>
                <c:pt idx="785">
                  <c:v>3.0468029999732971</c:v>
                </c:pt>
                <c:pt idx="786">
                  <c:v>3.0477360000610352</c:v>
                </c:pt>
                <c:pt idx="787">
                  <c:v>3.047802999973297</c:v>
                </c:pt>
                <c:pt idx="788">
                  <c:v>3.0478699998855592</c:v>
                </c:pt>
                <c:pt idx="789">
                  <c:v>3.0479360001087188</c:v>
                </c:pt>
                <c:pt idx="790">
                  <c:v>3.048003000020981</c:v>
                </c:pt>
                <c:pt idx="791">
                  <c:v>3.0480699999332428</c:v>
                </c:pt>
                <c:pt idx="792">
                  <c:v>3.0481359999179842</c:v>
                </c:pt>
                <c:pt idx="793">
                  <c:v>3.0490690000057219</c:v>
                </c:pt>
                <c:pt idx="794">
                  <c:v>3.0491359999179841</c:v>
                </c:pt>
                <c:pt idx="795">
                  <c:v>3.0492030000686645</c:v>
                </c:pt>
                <c:pt idx="796">
                  <c:v>3.049269000053406</c:v>
                </c:pt>
                <c:pt idx="797">
                  <c:v>3.0493359999656677</c:v>
                </c:pt>
                <c:pt idx="798">
                  <c:v>3.0494030001163481</c:v>
                </c:pt>
                <c:pt idx="799">
                  <c:v>3.0494690001010896</c:v>
                </c:pt>
                <c:pt idx="800">
                  <c:v>3.0504030001163485</c:v>
                </c:pt>
                <c:pt idx="801">
                  <c:v>3.0504690001010895</c:v>
                </c:pt>
                <c:pt idx="802">
                  <c:v>3.0505360000133512</c:v>
                </c:pt>
                <c:pt idx="803">
                  <c:v>3.0506019999980927</c:v>
                </c:pt>
                <c:pt idx="804">
                  <c:v>3.0506689999103545</c:v>
                </c:pt>
                <c:pt idx="805">
                  <c:v>3.0507360000610353</c:v>
                </c:pt>
                <c:pt idx="806">
                  <c:v>3.0508020000457763</c:v>
                </c:pt>
                <c:pt idx="807">
                  <c:v>3.0517360000610352</c:v>
                </c:pt>
                <c:pt idx="808">
                  <c:v>3.0518020000457762</c:v>
                </c:pt>
                <c:pt idx="809">
                  <c:v>3.0518689999580384</c:v>
                </c:pt>
                <c:pt idx="810">
                  <c:v>3.0520020000934602</c:v>
                </c:pt>
                <c:pt idx="811">
                  <c:v>3.052069000005722</c:v>
                </c:pt>
                <c:pt idx="812">
                  <c:v>3.0530690000057219</c:v>
                </c:pt>
                <c:pt idx="813">
                  <c:v>3.0531349999904633</c:v>
                </c:pt>
                <c:pt idx="814">
                  <c:v>3.0532019999027251</c:v>
                </c:pt>
                <c:pt idx="815">
                  <c:v>3.053269000053406</c:v>
                </c:pt>
                <c:pt idx="816">
                  <c:v>3.0534019999504087</c:v>
                </c:pt>
                <c:pt idx="817">
                  <c:v>3.0534690001010896</c:v>
                </c:pt>
                <c:pt idx="818">
                  <c:v>3.0544019999504091</c:v>
                </c:pt>
                <c:pt idx="819">
                  <c:v>3.0544679999351501</c:v>
                </c:pt>
                <c:pt idx="820">
                  <c:v>3.0545350000858309</c:v>
                </c:pt>
                <c:pt idx="821">
                  <c:v>3.0546019999980927</c:v>
                </c:pt>
                <c:pt idx="822">
                  <c:v>3.0546679999828337</c:v>
                </c:pt>
                <c:pt idx="823">
                  <c:v>3.0547349998950959</c:v>
                </c:pt>
                <c:pt idx="824">
                  <c:v>3.0548020000457763</c:v>
                </c:pt>
                <c:pt idx="825">
                  <c:v>3.0558680000305176</c:v>
                </c:pt>
                <c:pt idx="826">
                  <c:v>3.0560020000934602</c:v>
                </c:pt>
                <c:pt idx="827">
                  <c:v>3.0560680000782012</c:v>
                </c:pt>
                <c:pt idx="828">
                  <c:v>3.0562019999027252</c:v>
                </c:pt>
                <c:pt idx="829">
                  <c:v>3.0570680000782011</c:v>
                </c:pt>
                <c:pt idx="830">
                  <c:v>3.0571349999904633</c:v>
                </c:pt>
                <c:pt idx="831">
                  <c:v>3.0572009999752043</c:v>
                </c:pt>
                <c:pt idx="832">
                  <c:v>3.0572679998874666</c:v>
                </c:pt>
                <c:pt idx="833">
                  <c:v>3.057335000038147</c:v>
                </c:pt>
                <c:pt idx="834">
                  <c:v>3.0574010000228884</c:v>
                </c:pt>
                <c:pt idx="835">
                  <c:v>3.0574679999351502</c:v>
                </c:pt>
                <c:pt idx="836">
                  <c:v>3.0584010000228883</c:v>
                </c:pt>
                <c:pt idx="837">
                  <c:v>3.0584679999351501</c:v>
                </c:pt>
                <c:pt idx="838">
                  <c:v>3.0585350000858309</c:v>
                </c:pt>
                <c:pt idx="839">
                  <c:v>3.0586010000705719</c:v>
                </c:pt>
                <c:pt idx="840">
                  <c:v>3.0586679999828337</c:v>
                </c:pt>
                <c:pt idx="841">
                  <c:v>3.0587339999675751</c:v>
                </c:pt>
                <c:pt idx="842">
                  <c:v>3.0588010001182555</c:v>
                </c:pt>
                <c:pt idx="843">
                  <c:v>3.059733999967575</c:v>
                </c:pt>
                <c:pt idx="844">
                  <c:v>3.0598010001182554</c:v>
                </c:pt>
                <c:pt idx="845">
                  <c:v>3.0598680000305176</c:v>
                </c:pt>
                <c:pt idx="846">
                  <c:v>3.0599340000152586</c:v>
                </c:pt>
                <c:pt idx="847">
                  <c:v>3.0600009999275208</c:v>
                </c:pt>
                <c:pt idx="848">
                  <c:v>3.0600680000782012</c:v>
                </c:pt>
                <c:pt idx="849">
                  <c:v>3.0601340000629427</c:v>
                </c:pt>
                <c:pt idx="850">
                  <c:v>3.0610680000782011</c:v>
                </c:pt>
                <c:pt idx="851">
                  <c:v>3.0611340000629426</c:v>
                </c:pt>
                <c:pt idx="852">
                  <c:v>3.0612009999752043</c:v>
                </c:pt>
                <c:pt idx="853">
                  <c:v>3.0612679998874666</c:v>
                </c:pt>
                <c:pt idx="854">
                  <c:v>3.0613340001106262</c:v>
                </c:pt>
                <c:pt idx="855">
                  <c:v>3.0614010000228884</c:v>
                </c:pt>
                <c:pt idx="856">
                  <c:v>3.0614670000076294</c:v>
                </c:pt>
                <c:pt idx="857">
                  <c:v>3.0624010000228883</c:v>
                </c:pt>
                <c:pt idx="858">
                  <c:v>3.0624670000076293</c:v>
                </c:pt>
                <c:pt idx="859">
                  <c:v>3.0625339999198915</c:v>
                </c:pt>
                <c:pt idx="860">
                  <c:v>3.0626010000705719</c:v>
                </c:pt>
                <c:pt idx="861">
                  <c:v>3.0626670000553129</c:v>
                </c:pt>
                <c:pt idx="862">
                  <c:v>3.0627339999675751</c:v>
                </c:pt>
                <c:pt idx="863">
                  <c:v>3.0628010001182555</c:v>
                </c:pt>
                <c:pt idx="864">
                  <c:v>3.063733999967575</c:v>
                </c:pt>
                <c:pt idx="865">
                  <c:v>3.0638010001182554</c:v>
                </c:pt>
                <c:pt idx="866">
                  <c:v>3.0638670001029968</c:v>
                </c:pt>
                <c:pt idx="867">
                  <c:v>3.0639340000152586</c:v>
                </c:pt>
                <c:pt idx="868">
                  <c:v>3.0640009999275208</c:v>
                </c:pt>
                <c:pt idx="869">
                  <c:v>3.0640669999122618</c:v>
                </c:pt>
                <c:pt idx="870">
                  <c:v>3.0641340000629427</c:v>
                </c:pt>
                <c:pt idx="871">
                  <c:v>3.0650669999122622</c:v>
                </c:pt>
                <c:pt idx="872">
                  <c:v>3.0651340000629426</c:v>
                </c:pt>
                <c:pt idx="873">
                  <c:v>3.0652009999752043</c:v>
                </c:pt>
                <c:pt idx="874">
                  <c:v>3.0652669999599458</c:v>
                </c:pt>
                <c:pt idx="875">
                  <c:v>3.0653340001106262</c:v>
                </c:pt>
                <c:pt idx="876">
                  <c:v>3.0654010000228884</c:v>
                </c:pt>
                <c:pt idx="877">
                  <c:v>3.0654670000076294</c:v>
                </c:pt>
                <c:pt idx="878">
                  <c:v>3.0664010000228883</c:v>
                </c:pt>
                <c:pt idx="879">
                  <c:v>3.0664670000076293</c:v>
                </c:pt>
                <c:pt idx="880">
                  <c:v>3.0665339999198915</c:v>
                </c:pt>
                <c:pt idx="881">
                  <c:v>3.0666010000705719</c:v>
                </c:pt>
                <c:pt idx="882">
                  <c:v>3.0666670000553129</c:v>
                </c:pt>
                <c:pt idx="883">
                  <c:v>3.0667339999675751</c:v>
                </c:pt>
                <c:pt idx="884">
                  <c:v>3.0668010001182555</c:v>
                </c:pt>
                <c:pt idx="885">
                  <c:v>3.067733999967575</c:v>
                </c:pt>
                <c:pt idx="886">
                  <c:v>3.0678010001182554</c:v>
                </c:pt>
                <c:pt idx="887">
                  <c:v>3.0678680000305176</c:v>
                </c:pt>
                <c:pt idx="888">
                  <c:v>3.0679340000152586</c:v>
                </c:pt>
                <c:pt idx="889">
                  <c:v>3.0680009999275208</c:v>
                </c:pt>
                <c:pt idx="890">
                  <c:v>3.0680680000782012</c:v>
                </c:pt>
                <c:pt idx="891">
                  <c:v>3.0690680000782011</c:v>
                </c:pt>
                <c:pt idx="892">
                  <c:v>3.0691340000629426</c:v>
                </c:pt>
                <c:pt idx="893">
                  <c:v>3.0692009999752043</c:v>
                </c:pt>
                <c:pt idx="894">
                  <c:v>3.0692679998874666</c:v>
                </c:pt>
                <c:pt idx="895">
                  <c:v>3.0693340001106262</c:v>
                </c:pt>
                <c:pt idx="896">
                  <c:v>3.0694010000228884</c:v>
                </c:pt>
                <c:pt idx="897">
                  <c:v>3.0704010000228883</c:v>
                </c:pt>
                <c:pt idx="898">
                  <c:v>3.0704679999351501</c:v>
                </c:pt>
                <c:pt idx="899">
                  <c:v>3.0705339999198915</c:v>
                </c:pt>
                <c:pt idx="900">
                  <c:v>3.0706010000705719</c:v>
                </c:pt>
                <c:pt idx="901">
                  <c:v>3.0706679999828337</c:v>
                </c:pt>
                <c:pt idx="902">
                  <c:v>3.0707339999675751</c:v>
                </c:pt>
                <c:pt idx="903">
                  <c:v>3.0717349998950958</c:v>
                </c:pt>
                <c:pt idx="904">
                  <c:v>3.0718010001182554</c:v>
                </c:pt>
                <c:pt idx="905">
                  <c:v>3.0718680000305176</c:v>
                </c:pt>
                <c:pt idx="906">
                  <c:v>3.0719349999427794</c:v>
                </c:pt>
                <c:pt idx="907">
                  <c:v>3.0720009999275208</c:v>
                </c:pt>
                <c:pt idx="908">
                  <c:v>3.0720680000782012</c:v>
                </c:pt>
                <c:pt idx="909">
                  <c:v>3.0730680000782011</c:v>
                </c:pt>
                <c:pt idx="910">
                  <c:v>3.0731349999904634</c:v>
                </c:pt>
                <c:pt idx="911">
                  <c:v>3.0732009999752044</c:v>
                </c:pt>
                <c:pt idx="912">
                  <c:v>3.0732679998874666</c:v>
                </c:pt>
                <c:pt idx="913">
                  <c:v>3.073401000022888</c:v>
                </c:pt>
                <c:pt idx="914">
                  <c:v>3.0744019999504091</c:v>
                </c:pt>
                <c:pt idx="915">
                  <c:v>3.0744679999351501</c:v>
                </c:pt>
                <c:pt idx="916">
                  <c:v>3.0745350000858305</c:v>
                </c:pt>
                <c:pt idx="917">
                  <c:v>3.0746019999980927</c:v>
                </c:pt>
                <c:pt idx="918">
                  <c:v>3.0746679999828337</c:v>
                </c:pt>
                <c:pt idx="919">
                  <c:v>3.0747349998950959</c:v>
                </c:pt>
                <c:pt idx="920">
                  <c:v>3.0757349998950958</c:v>
                </c:pt>
                <c:pt idx="921">
                  <c:v>3.0758020000457762</c:v>
                </c:pt>
                <c:pt idx="922">
                  <c:v>3.0758680000305176</c:v>
                </c:pt>
                <c:pt idx="923">
                  <c:v>3.0759349999427794</c:v>
                </c:pt>
                <c:pt idx="924">
                  <c:v>3.0760020000934603</c:v>
                </c:pt>
                <c:pt idx="925">
                  <c:v>3.0760680000782012</c:v>
                </c:pt>
                <c:pt idx="926">
                  <c:v>3.0770690000057219</c:v>
                </c:pt>
                <c:pt idx="927">
                  <c:v>3.0771349999904634</c:v>
                </c:pt>
                <c:pt idx="928">
                  <c:v>3.0772019999027251</c:v>
                </c:pt>
                <c:pt idx="929">
                  <c:v>3.077269000053406</c:v>
                </c:pt>
                <c:pt idx="930">
                  <c:v>3.077335000038147</c:v>
                </c:pt>
                <c:pt idx="931">
                  <c:v>3.0774019999504088</c:v>
                </c:pt>
                <c:pt idx="932">
                  <c:v>3.0784019999504091</c:v>
                </c:pt>
                <c:pt idx="933">
                  <c:v>3.0784690001010895</c:v>
                </c:pt>
                <c:pt idx="934">
                  <c:v>3.0785360000133513</c:v>
                </c:pt>
                <c:pt idx="935">
                  <c:v>3.0786019999980927</c:v>
                </c:pt>
                <c:pt idx="936">
                  <c:v>3.0786689999103545</c:v>
                </c:pt>
                <c:pt idx="937">
                  <c:v>3.0787360000610353</c:v>
                </c:pt>
                <c:pt idx="938">
                  <c:v>3.0797360000610352</c:v>
                </c:pt>
                <c:pt idx="939">
                  <c:v>3.0798020000457762</c:v>
                </c:pt>
                <c:pt idx="940">
                  <c:v>3.0798689999580384</c:v>
                </c:pt>
                <c:pt idx="941">
                  <c:v>3.0799360001087188</c:v>
                </c:pt>
                <c:pt idx="942">
                  <c:v>3.0800020000934603</c:v>
                </c:pt>
                <c:pt idx="943">
                  <c:v>3.080069000005722</c:v>
                </c:pt>
                <c:pt idx="944">
                  <c:v>3.0810690000057219</c:v>
                </c:pt>
                <c:pt idx="945">
                  <c:v>3.0811359999179841</c:v>
                </c:pt>
                <c:pt idx="946">
                  <c:v>3.0812030000686645</c:v>
                </c:pt>
                <c:pt idx="947">
                  <c:v>3.081269000053406</c:v>
                </c:pt>
                <c:pt idx="948">
                  <c:v>3.0813359999656678</c:v>
                </c:pt>
                <c:pt idx="949">
                  <c:v>3.0814030001163482</c:v>
                </c:pt>
                <c:pt idx="950">
                  <c:v>3.082403000116348</c:v>
                </c:pt>
                <c:pt idx="951">
                  <c:v>3.0824700000286103</c:v>
                </c:pt>
                <c:pt idx="952">
                  <c:v>3.0825360000133513</c:v>
                </c:pt>
                <c:pt idx="953">
                  <c:v>3.0826029999256135</c:v>
                </c:pt>
                <c:pt idx="954">
                  <c:v>3.0826700000762939</c:v>
                </c:pt>
                <c:pt idx="955">
                  <c:v>3.0827360000610353</c:v>
                </c:pt>
                <c:pt idx="956">
                  <c:v>3.083736999988556</c:v>
                </c:pt>
                <c:pt idx="957">
                  <c:v>3.083802999973297</c:v>
                </c:pt>
                <c:pt idx="958">
                  <c:v>3.0838699998855592</c:v>
                </c:pt>
                <c:pt idx="959">
                  <c:v>3.0839370000362396</c:v>
                </c:pt>
                <c:pt idx="960">
                  <c:v>3.084003000020981</c:v>
                </c:pt>
                <c:pt idx="961">
                  <c:v>3.0840699999332428</c:v>
                </c:pt>
                <c:pt idx="962">
                  <c:v>3.0850699999332427</c:v>
                </c:pt>
                <c:pt idx="963">
                  <c:v>3.0851370000839236</c:v>
                </c:pt>
                <c:pt idx="964">
                  <c:v>3.0853369998931885</c:v>
                </c:pt>
                <c:pt idx="965">
                  <c:v>3.0854040000438689</c:v>
                </c:pt>
                <c:pt idx="966">
                  <c:v>3.0854700000286104</c:v>
                </c:pt>
                <c:pt idx="967">
                  <c:v>3.0855369999408722</c:v>
                </c:pt>
                <c:pt idx="968">
                  <c:v>3.0864040000438688</c:v>
                </c:pt>
                <c:pt idx="969">
                  <c:v>3.0864709999561311</c:v>
                </c:pt>
                <c:pt idx="970">
                  <c:v>3.0865369999408721</c:v>
                </c:pt>
                <c:pt idx="971">
                  <c:v>3.0866040000915529</c:v>
                </c:pt>
                <c:pt idx="972">
                  <c:v>3.0866710000038147</c:v>
                </c:pt>
                <c:pt idx="973">
                  <c:v>3.0867369999885561</c:v>
                </c:pt>
                <c:pt idx="974">
                  <c:v>3.0868039999008179</c:v>
                </c:pt>
                <c:pt idx="975">
                  <c:v>3.0877379999160768</c:v>
                </c:pt>
                <c:pt idx="976">
                  <c:v>3.0878039999008178</c:v>
                </c:pt>
                <c:pt idx="977">
                  <c:v>3.0878710000514986</c:v>
                </c:pt>
                <c:pt idx="978">
                  <c:v>3.0879379999637604</c:v>
                </c:pt>
                <c:pt idx="979">
                  <c:v>3.0880039999485014</c:v>
                </c:pt>
                <c:pt idx="980">
                  <c:v>3.0880710000991822</c:v>
                </c:pt>
                <c:pt idx="981">
                  <c:v>3.088138000011444</c:v>
                </c:pt>
                <c:pt idx="982">
                  <c:v>3.0890710000991821</c:v>
                </c:pt>
                <c:pt idx="983">
                  <c:v>3.0891380000114439</c:v>
                </c:pt>
                <c:pt idx="984">
                  <c:v>3.0892049999237061</c:v>
                </c:pt>
                <c:pt idx="985">
                  <c:v>3.0892709999084471</c:v>
                </c:pt>
                <c:pt idx="986">
                  <c:v>3.089338000059128</c:v>
                </c:pt>
                <c:pt idx="987">
                  <c:v>3.0894049999713897</c:v>
                </c:pt>
                <c:pt idx="988">
                  <c:v>3.0894709999561312</c:v>
                </c:pt>
                <c:pt idx="989">
                  <c:v>3.0904049999713896</c:v>
                </c:pt>
                <c:pt idx="990">
                  <c:v>3.0904719998836518</c:v>
                </c:pt>
                <c:pt idx="991">
                  <c:v>3.0905380001068115</c:v>
                </c:pt>
                <c:pt idx="992">
                  <c:v>3.0906050000190737</c:v>
                </c:pt>
                <c:pt idx="993">
                  <c:v>3.0906719999313355</c:v>
                </c:pt>
                <c:pt idx="994">
                  <c:v>3.0907379999160765</c:v>
                </c:pt>
                <c:pt idx="995">
                  <c:v>3.0908050000667573</c:v>
                </c:pt>
                <c:pt idx="996">
                  <c:v>3.0917390000820162</c:v>
                </c:pt>
                <c:pt idx="997">
                  <c:v>3.0918050000667572</c:v>
                </c:pt>
                <c:pt idx="998">
                  <c:v>3.091871999979019</c:v>
                </c:pt>
                <c:pt idx="999">
                  <c:v>3.0919389998912812</c:v>
                </c:pt>
                <c:pt idx="1000">
                  <c:v>3.0920050001144408</c:v>
                </c:pt>
                <c:pt idx="1001">
                  <c:v>3.092072000026703</c:v>
                </c:pt>
                <c:pt idx="1002">
                  <c:v>3.0921389999389648</c:v>
                </c:pt>
                <c:pt idx="1003">
                  <c:v>3.0930720000267029</c:v>
                </c:pt>
                <c:pt idx="1004">
                  <c:v>3.0931389999389647</c:v>
                </c:pt>
                <c:pt idx="1005">
                  <c:v>3.0932060000896455</c:v>
                </c:pt>
                <c:pt idx="1006">
                  <c:v>3.0932720000743865</c:v>
                </c:pt>
                <c:pt idx="1007">
                  <c:v>3.0933389999866487</c:v>
                </c:pt>
                <c:pt idx="1008">
                  <c:v>3.0934059998989105</c:v>
                </c:pt>
                <c:pt idx="1009">
                  <c:v>3.0934719998836515</c:v>
                </c:pt>
                <c:pt idx="1010">
                  <c:v>3.0944059998989104</c:v>
                </c:pt>
                <c:pt idx="1011">
                  <c:v>3.0944730000495912</c:v>
                </c:pt>
                <c:pt idx="1012">
                  <c:v>3.0945390000343322</c:v>
                </c:pt>
                <c:pt idx="1013">
                  <c:v>3.094605999946594</c:v>
                </c:pt>
                <c:pt idx="1014">
                  <c:v>3.0946730000972749</c:v>
                </c:pt>
                <c:pt idx="1015">
                  <c:v>3.0947390000820159</c:v>
                </c:pt>
                <c:pt idx="1016">
                  <c:v>3.0948059999942781</c:v>
                </c:pt>
                <c:pt idx="1017">
                  <c:v>3.0957400000095365</c:v>
                </c:pt>
                <c:pt idx="1018">
                  <c:v>3.095805999994278</c:v>
                </c:pt>
                <c:pt idx="1019">
                  <c:v>3.0958729999065397</c:v>
                </c:pt>
                <c:pt idx="1020">
                  <c:v>3.0959400000572206</c:v>
                </c:pt>
                <c:pt idx="1021">
                  <c:v>3.0960060000419616</c:v>
                </c:pt>
                <c:pt idx="1022">
                  <c:v>3.0960729999542238</c:v>
                </c:pt>
                <c:pt idx="1023">
                  <c:v>3.0961400001049042</c:v>
                </c:pt>
                <c:pt idx="1024">
                  <c:v>3.0970729999542237</c:v>
                </c:pt>
                <c:pt idx="1025">
                  <c:v>3.0971400001049041</c:v>
                </c:pt>
                <c:pt idx="1026">
                  <c:v>3.0972070000171663</c:v>
                </c:pt>
                <c:pt idx="1027">
                  <c:v>3.0972730000019073</c:v>
                </c:pt>
                <c:pt idx="1028">
                  <c:v>3.0973399999141695</c:v>
                </c:pt>
                <c:pt idx="1029">
                  <c:v>3.0974070000648499</c:v>
                </c:pt>
                <c:pt idx="1030">
                  <c:v>3.0974730000495909</c:v>
                </c:pt>
                <c:pt idx="1031">
                  <c:v>3.0984070000648498</c:v>
                </c:pt>
                <c:pt idx="1032">
                  <c:v>3.098473999977112</c:v>
                </c:pt>
                <c:pt idx="1033">
                  <c:v>3.098539999961853</c:v>
                </c:pt>
                <c:pt idx="1034">
                  <c:v>3.0986070001125334</c:v>
                </c:pt>
                <c:pt idx="1035">
                  <c:v>3.0986740000247956</c:v>
                </c:pt>
                <c:pt idx="1036">
                  <c:v>3.0987400000095366</c:v>
                </c:pt>
                <c:pt idx="1037">
                  <c:v>3.0988069999217989</c:v>
                </c:pt>
                <c:pt idx="1038">
                  <c:v>3.0997409999370573</c:v>
                </c:pt>
                <c:pt idx="1039">
                  <c:v>3.0998069999217988</c:v>
                </c:pt>
                <c:pt idx="1040">
                  <c:v>3.0998740000724792</c:v>
                </c:pt>
                <c:pt idx="1041">
                  <c:v>3.0999409999847414</c:v>
                </c:pt>
                <c:pt idx="1042">
                  <c:v>3.1000069999694824</c:v>
                </c:pt>
                <c:pt idx="1043">
                  <c:v>3.1000739998817446</c:v>
                </c:pt>
                <c:pt idx="1044">
                  <c:v>3.100141000032425</c:v>
                </c:pt>
                <c:pt idx="1045">
                  <c:v>3.1010739998817445</c:v>
                </c:pt>
                <c:pt idx="1046">
                  <c:v>3.1011410000324249</c:v>
                </c:pt>
                <c:pt idx="1047">
                  <c:v>3.1012079999446871</c:v>
                </c:pt>
                <c:pt idx="1048">
                  <c:v>3.1012739999294281</c:v>
                </c:pt>
                <c:pt idx="1049">
                  <c:v>3.1013410000801085</c:v>
                </c:pt>
                <c:pt idx="1050">
                  <c:v>3.1014079999923707</c:v>
                </c:pt>
                <c:pt idx="1051">
                  <c:v>3.1014739999771117</c:v>
                </c:pt>
                <c:pt idx="1052">
                  <c:v>3.1024079999923706</c:v>
                </c:pt>
                <c:pt idx="1053">
                  <c:v>3.1024749999046324</c:v>
                </c:pt>
                <c:pt idx="1054">
                  <c:v>3.1025409998893738</c:v>
                </c:pt>
                <c:pt idx="1055">
                  <c:v>3.1026080000400542</c:v>
                </c:pt>
                <c:pt idx="1056">
                  <c:v>3.1026749999523164</c:v>
                </c:pt>
                <c:pt idx="1057">
                  <c:v>3.1027409999370574</c:v>
                </c:pt>
                <c:pt idx="1058">
                  <c:v>3.1028080000877378</c:v>
                </c:pt>
                <c:pt idx="1059">
                  <c:v>3.1037420001029967</c:v>
                </c:pt>
                <c:pt idx="1060">
                  <c:v>3.1038080000877382</c:v>
                </c:pt>
                <c:pt idx="1061">
                  <c:v>3.1038749999999999</c:v>
                </c:pt>
                <c:pt idx="1062">
                  <c:v>3.1039419999122622</c:v>
                </c:pt>
                <c:pt idx="1063">
                  <c:v>3.1040079998970032</c:v>
                </c:pt>
                <c:pt idx="1064">
                  <c:v>3.1040750000476836</c:v>
                </c:pt>
                <c:pt idx="1065">
                  <c:v>3.1041419999599458</c:v>
                </c:pt>
                <c:pt idx="1066">
                  <c:v>3.1050750000476839</c:v>
                </c:pt>
                <c:pt idx="1067">
                  <c:v>3.1051419999599457</c:v>
                </c:pt>
                <c:pt idx="1068">
                  <c:v>3.1052090001106261</c:v>
                </c:pt>
                <c:pt idx="1069">
                  <c:v>3.1052750000953675</c:v>
                </c:pt>
                <c:pt idx="1070">
                  <c:v>3.1053420000076293</c:v>
                </c:pt>
                <c:pt idx="1071">
                  <c:v>3.1054089999198915</c:v>
                </c:pt>
                <c:pt idx="1072">
                  <c:v>3.1054749999046325</c:v>
                </c:pt>
                <c:pt idx="1073">
                  <c:v>3.1064089999198914</c:v>
                </c:pt>
                <c:pt idx="1074">
                  <c:v>3.1064760000705718</c:v>
                </c:pt>
                <c:pt idx="1075">
                  <c:v>3.1065420000553132</c:v>
                </c:pt>
                <c:pt idx="1076">
                  <c:v>3.106608999967575</c:v>
                </c:pt>
                <c:pt idx="1077">
                  <c:v>3.1066760001182554</c:v>
                </c:pt>
                <c:pt idx="1078">
                  <c:v>3.1067420001029968</c:v>
                </c:pt>
                <c:pt idx="1079">
                  <c:v>3.1068090000152586</c:v>
                </c:pt>
                <c:pt idx="1080">
                  <c:v>3.1077430000305175</c:v>
                </c:pt>
                <c:pt idx="1081">
                  <c:v>3.1078090000152589</c:v>
                </c:pt>
                <c:pt idx="1082">
                  <c:v>3.1078759999275207</c:v>
                </c:pt>
                <c:pt idx="1083">
                  <c:v>3.1079430000782011</c:v>
                </c:pt>
                <c:pt idx="1084">
                  <c:v>3.1080090000629426</c:v>
                </c:pt>
                <c:pt idx="1085">
                  <c:v>3.1080759999752043</c:v>
                </c:pt>
                <c:pt idx="1086">
                  <c:v>3.1081429998874666</c:v>
                </c:pt>
                <c:pt idx="1087">
                  <c:v>3.1090759999752047</c:v>
                </c:pt>
                <c:pt idx="1088">
                  <c:v>3.1091429998874665</c:v>
                </c:pt>
                <c:pt idx="1089">
                  <c:v>3.1092100000381468</c:v>
                </c:pt>
                <c:pt idx="1090">
                  <c:v>3.1092760000228883</c:v>
                </c:pt>
                <c:pt idx="1091">
                  <c:v>3.1093429999351501</c:v>
                </c:pt>
                <c:pt idx="1092">
                  <c:v>3.1094100000858309</c:v>
                </c:pt>
                <c:pt idx="1093">
                  <c:v>3.1094760000705719</c:v>
                </c:pt>
                <c:pt idx="1094">
                  <c:v>3.1104100000858308</c:v>
                </c:pt>
                <c:pt idx="1095">
                  <c:v>3.1104769999980926</c:v>
                </c:pt>
                <c:pt idx="1096">
                  <c:v>3.110542999982834</c:v>
                </c:pt>
                <c:pt idx="1097">
                  <c:v>3.1106099998950958</c:v>
                </c:pt>
                <c:pt idx="1098">
                  <c:v>3.1106770000457762</c:v>
                </c:pt>
                <c:pt idx="1099">
                  <c:v>3.1107430000305176</c:v>
                </c:pt>
                <c:pt idx="1100">
                  <c:v>3.1108099999427794</c:v>
                </c:pt>
                <c:pt idx="1101">
                  <c:v>3.1117439999580383</c:v>
                </c:pt>
                <c:pt idx="1102">
                  <c:v>3.1118099999427797</c:v>
                </c:pt>
                <c:pt idx="1103">
                  <c:v>3.1118770000934601</c:v>
                </c:pt>
                <c:pt idx="1104">
                  <c:v>3.1119440000057219</c:v>
                </c:pt>
                <c:pt idx="1105">
                  <c:v>3.1120099999904633</c:v>
                </c:pt>
                <c:pt idx="1106">
                  <c:v>3.1120769999027251</c:v>
                </c:pt>
                <c:pt idx="1107">
                  <c:v>3.112144000053406</c:v>
                </c:pt>
                <c:pt idx="1108">
                  <c:v>3.113076999902725</c:v>
                </c:pt>
                <c:pt idx="1109">
                  <c:v>3.1131440000534059</c:v>
                </c:pt>
                <c:pt idx="1110">
                  <c:v>3.1132109999656676</c:v>
                </c:pt>
                <c:pt idx="1111">
                  <c:v>3.1132769999504091</c:v>
                </c:pt>
                <c:pt idx="1112">
                  <c:v>3.1134110000133512</c:v>
                </c:pt>
                <c:pt idx="1113">
                  <c:v>3.1134769999980927</c:v>
                </c:pt>
                <c:pt idx="1114">
                  <c:v>3.1144110000133516</c:v>
                </c:pt>
                <c:pt idx="1115">
                  <c:v>3.1144769999980926</c:v>
                </c:pt>
                <c:pt idx="1116">
                  <c:v>3.1145439999103548</c:v>
                </c:pt>
                <c:pt idx="1117">
                  <c:v>3.1146110000610352</c:v>
                </c:pt>
                <c:pt idx="1118">
                  <c:v>3.114677999973297</c:v>
                </c:pt>
                <c:pt idx="1119">
                  <c:v>3.1147439999580384</c:v>
                </c:pt>
                <c:pt idx="1120">
                  <c:v>3.1148110001087188</c:v>
                </c:pt>
                <c:pt idx="1121">
                  <c:v>3.1158780000209809</c:v>
                </c:pt>
                <c:pt idx="1122">
                  <c:v>3.1159440000057219</c:v>
                </c:pt>
                <c:pt idx="1123">
                  <c:v>3.1160109999179841</c:v>
                </c:pt>
                <c:pt idx="1124">
                  <c:v>3.1160780000686645</c:v>
                </c:pt>
                <c:pt idx="1125">
                  <c:v>3.116144000053406</c:v>
                </c:pt>
                <c:pt idx="1126">
                  <c:v>3.1162109999656677</c:v>
                </c:pt>
                <c:pt idx="1127">
                  <c:v>3.1170780000686644</c:v>
                </c:pt>
                <c:pt idx="1128">
                  <c:v>3.1171449999809266</c:v>
                </c:pt>
                <c:pt idx="1129">
                  <c:v>3.1172109999656676</c:v>
                </c:pt>
                <c:pt idx="1130">
                  <c:v>3.1172780001163485</c:v>
                </c:pt>
                <c:pt idx="1131">
                  <c:v>3.1173450000286103</c:v>
                </c:pt>
                <c:pt idx="1132">
                  <c:v>3.1174110000133513</c:v>
                </c:pt>
                <c:pt idx="1133">
                  <c:v>3.1174779999256135</c:v>
                </c:pt>
                <c:pt idx="1134">
                  <c:v>3.1184119999408724</c:v>
                </c:pt>
                <c:pt idx="1135">
                  <c:v>3.1184779999256134</c:v>
                </c:pt>
                <c:pt idx="1136">
                  <c:v>3.1185450000762938</c:v>
                </c:pt>
                <c:pt idx="1137">
                  <c:v>3.118611999988556</c:v>
                </c:pt>
                <c:pt idx="1138">
                  <c:v>3.118677999973297</c:v>
                </c:pt>
                <c:pt idx="1139">
                  <c:v>3.1187449998855592</c:v>
                </c:pt>
                <c:pt idx="1140">
                  <c:v>3.1188120000362396</c:v>
                </c:pt>
                <c:pt idx="1141">
                  <c:v>3.1198120000362395</c:v>
                </c:pt>
                <c:pt idx="1142">
                  <c:v>3.1198780000209809</c:v>
                </c:pt>
                <c:pt idx="1143">
                  <c:v>3.1199449999332427</c:v>
                </c:pt>
                <c:pt idx="1144">
                  <c:v>3.1200120000839235</c:v>
                </c:pt>
                <c:pt idx="1145">
                  <c:v>3.1200789999961853</c:v>
                </c:pt>
                <c:pt idx="1146">
                  <c:v>3.1201449999809263</c:v>
                </c:pt>
                <c:pt idx="1147">
                  <c:v>3.1210789999961852</c:v>
                </c:pt>
                <c:pt idx="1148">
                  <c:v>3.1211449999809266</c:v>
                </c:pt>
                <c:pt idx="1149">
                  <c:v>3.1212119998931884</c:v>
                </c:pt>
                <c:pt idx="1150">
                  <c:v>3.1212790000438688</c:v>
                </c:pt>
                <c:pt idx="1151">
                  <c:v>3.1213450000286103</c:v>
                </c:pt>
                <c:pt idx="1152">
                  <c:v>3.121411999940872</c:v>
                </c:pt>
                <c:pt idx="1153">
                  <c:v>3.1214790000915529</c:v>
                </c:pt>
                <c:pt idx="1154">
                  <c:v>3.1224119999408724</c:v>
                </c:pt>
                <c:pt idx="1155">
                  <c:v>3.1224790000915528</c:v>
                </c:pt>
                <c:pt idx="1156">
                  <c:v>3.1225460000038145</c:v>
                </c:pt>
                <c:pt idx="1157">
                  <c:v>3.122611999988556</c:v>
                </c:pt>
                <c:pt idx="1158">
                  <c:v>3.1226789999008178</c:v>
                </c:pt>
                <c:pt idx="1159">
                  <c:v>3.1227460000514986</c:v>
                </c:pt>
                <c:pt idx="1160">
                  <c:v>3.1228120000362396</c:v>
                </c:pt>
                <c:pt idx="1161">
                  <c:v>3.1237460000514985</c:v>
                </c:pt>
                <c:pt idx="1162">
                  <c:v>3.1238129999637603</c:v>
                </c:pt>
                <c:pt idx="1163">
                  <c:v>3.1238789999485017</c:v>
                </c:pt>
                <c:pt idx="1164">
                  <c:v>3.1239460000991821</c:v>
                </c:pt>
                <c:pt idx="1165">
                  <c:v>3.1240130000114439</c:v>
                </c:pt>
                <c:pt idx="1166">
                  <c:v>3.1240789999961853</c:v>
                </c:pt>
                <c:pt idx="1167">
                  <c:v>3.1241459999084471</c:v>
                </c:pt>
                <c:pt idx="1168">
                  <c:v>3.1250789999961852</c:v>
                </c:pt>
                <c:pt idx="1169">
                  <c:v>3.1251459999084474</c:v>
                </c:pt>
                <c:pt idx="1170">
                  <c:v>3.1252130000591278</c:v>
                </c:pt>
                <c:pt idx="1171">
                  <c:v>3.1252790000438688</c:v>
                </c:pt>
                <c:pt idx="1172">
                  <c:v>3.125345999956131</c:v>
                </c:pt>
                <c:pt idx="1173">
                  <c:v>3.1254130001068114</c:v>
                </c:pt>
                <c:pt idx="1174">
                  <c:v>3.1254790000915529</c:v>
                </c:pt>
                <c:pt idx="1175">
                  <c:v>3.1264130001068113</c:v>
                </c:pt>
                <c:pt idx="1176">
                  <c:v>3.1264800000190736</c:v>
                </c:pt>
                <c:pt idx="1177">
                  <c:v>3.1265460000038146</c:v>
                </c:pt>
                <c:pt idx="1178">
                  <c:v>3.1266129999160768</c:v>
                </c:pt>
                <c:pt idx="1179">
                  <c:v>3.1266800000667572</c:v>
                </c:pt>
                <c:pt idx="1180">
                  <c:v>3.1267460000514986</c:v>
                </c:pt>
                <c:pt idx="1181">
                  <c:v>3.1268129999637604</c:v>
                </c:pt>
                <c:pt idx="1182">
                  <c:v>3.1277469999790193</c:v>
                </c:pt>
                <c:pt idx="1183">
                  <c:v>3.1278129999637603</c:v>
                </c:pt>
                <c:pt idx="1184">
                  <c:v>3.1278800001144411</c:v>
                </c:pt>
                <c:pt idx="1185">
                  <c:v>3.1279470000267029</c:v>
                </c:pt>
                <c:pt idx="1186">
                  <c:v>3.1280130000114439</c:v>
                </c:pt>
                <c:pt idx="1187">
                  <c:v>3.1280799999237061</c:v>
                </c:pt>
                <c:pt idx="1188">
                  <c:v>3.129079999923706</c:v>
                </c:pt>
                <c:pt idx="1189">
                  <c:v>3.1291470000743864</c:v>
                </c:pt>
                <c:pt idx="1190">
                  <c:v>3.1292130000591278</c:v>
                </c:pt>
                <c:pt idx="1191">
                  <c:v>3.1292799999713896</c:v>
                </c:pt>
                <c:pt idx="1192">
                  <c:v>3.1293469998836518</c:v>
                </c:pt>
                <c:pt idx="1193">
                  <c:v>3.1294130001068114</c:v>
                </c:pt>
                <c:pt idx="1194">
                  <c:v>3.1304140000343321</c:v>
                </c:pt>
                <c:pt idx="1195">
                  <c:v>3.1304800000190736</c:v>
                </c:pt>
                <c:pt idx="1196">
                  <c:v>3.1305469999313353</c:v>
                </c:pt>
                <c:pt idx="1197">
                  <c:v>3.1306140000820162</c:v>
                </c:pt>
                <c:pt idx="1198">
                  <c:v>3.1306800000667572</c:v>
                </c:pt>
                <c:pt idx="1199">
                  <c:v>3.130746999979019</c:v>
                </c:pt>
                <c:pt idx="1200">
                  <c:v>3.1317469999790193</c:v>
                </c:pt>
                <c:pt idx="1201">
                  <c:v>3.1318139998912811</c:v>
                </c:pt>
                <c:pt idx="1202">
                  <c:v>3.1318810000419615</c:v>
                </c:pt>
                <c:pt idx="1203">
                  <c:v>3.1319470000267029</c:v>
                </c:pt>
                <c:pt idx="1204">
                  <c:v>3.1320139999389647</c:v>
                </c:pt>
                <c:pt idx="1205">
                  <c:v>3.1320810000896455</c:v>
                </c:pt>
                <c:pt idx="1206">
                  <c:v>3.1330810000896454</c:v>
                </c:pt>
                <c:pt idx="1207">
                  <c:v>3.1331470000743864</c:v>
                </c:pt>
                <c:pt idx="1208">
                  <c:v>3.1332139999866486</c:v>
                </c:pt>
                <c:pt idx="1209">
                  <c:v>3.1332650001049043</c:v>
                </c:pt>
                <c:pt idx="1210">
                  <c:v>3.1333469998836518</c:v>
                </c:pt>
                <c:pt idx="1211">
                  <c:v>3.1334140000343322</c:v>
                </c:pt>
                <c:pt idx="1212">
                  <c:v>3.1344140000343321</c:v>
                </c:pt>
                <c:pt idx="1213">
                  <c:v>3.1344809999465943</c:v>
                </c:pt>
                <c:pt idx="1214">
                  <c:v>3.1345309998989106</c:v>
                </c:pt>
                <c:pt idx="1215">
                  <c:v>3.1346140000820162</c:v>
                </c:pt>
                <c:pt idx="1216">
                  <c:v>3.134680999994278</c:v>
                </c:pt>
                <c:pt idx="1217">
                  <c:v>3.1347479999065397</c:v>
                </c:pt>
                <c:pt idx="1218">
                  <c:v>3.1357479999065401</c:v>
                </c:pt>
                <c:pt idx="1219">
                  <c:v>3.1358139998912811</c:v>
                </c:pt>
                <c:pt idx="1220">
                  <c:v>3.1358810000419615</c:v>
                </c:pt>
                <c:pt idx="1221">
                  <c:v>3.1359479999542237</c:v>
                </c:pt>
                <c:pt idx="1222">
                  <c:v>3.1360150001049041</c:v>
                </c:pt>
                <c:pt idx="1223">
                  <c:v>3.1360810000896455</c:v>
                </c:pt>
                <c:pt idx="1224">
                  <c:v>3.1370810000896454</c:v>
                </c:pt>
                <c:pt idx="1225">
                  <c:v>3.1371480000019072</c:v>
                </c:pt>
                <c:pt idx="1226">
                  <c:v>3.1372149999141694</c:v>
                </c:pt>
                <c:pt idx="1227">
                  <c:v>3.1372809998989104</c:v>
                </c:pt>
                <c:pt idx="1228">
                  <c:v>3.1373480000495912</c:v>
                </c:pt>
                <c:pt idx="1229">
                  <c:v>3.137414999961853</c:v>
                </c:pt>
                <c:pt idx="1230">
                  <c:v>3.1384149999618529</c:v>
                </c:pt>
                <c:pt idx="1231">
                  <c:v>3.1384820001125338</c:v>
                </c:pt>
                <c:pt idx="1232">
                  <c:v>3.1385480000972747</c:v>
                </c:pt>
                <c:pt idx="1233">
                  <c:v>3.1386150000095365</c:v>
                </c:pt>
                <c:pt idx="1234">
                  <c:v>3.1386819999217987</c:v>
                </c:pt>
                <c:pt idx="1235">
                  <c:v>3.1387479999065397</c:v>
                </c:pt>
                <c:pt idx="1236">
                  <c:v>3.139749000072479</c:v>
                </c:pt>
                <c:pt idx="1237">
                  <c:v>3.1398150000572205</c:v>
                </c:pt>
                <c:pt idx="1238">
                  <c:v>3.1398819999694823</c:v>
                </c:pt>
                <c:pt idx="1239">
                  <c:v>3.1399489998817445</c:v>
                </c:pt>
                <c:pt idx="1240">
                  <c:v>3.1400150001049041</c:v>
                </c:pt>
                <c:pt idx="1241">
                  <c:v>3.1400820000171663</c:v>
                </c:pt>
                <c:pt idx="1242">
                  <c:v>3.1410820000171662</c:v>
                </c:pt>
                <c:pt idx="1243">
                  <c:v>3.141148999929428</c:v>
                </c:pt>
                <c:pt idx="1244">
                  <c:v>3.1412160000801088</c:v>
                </c:pt>
                <c:pt idx="1245">
                  <c:v>3.1412820000648498</c:v>
                </c:pt>
                <c:pt idx="1246">
                  <c:v>3.141348999977112</c:v>
                </c:pt>
                <c:pt idx="1247">
                  <c:v>3.1414159998893738</c:v>
                </c:pt>
                <c:pt idx="1248">
                  <c:v>3.1424159998893737</c:v>
                </c:pt>
                <c:pt idx="1249">
                  <c:v>3.1424830000400545</c:v>
                </c:pt>
                <c:pt idx="1250">
                  <c:v>3.1425490000247955</c:v>
                </c:pt>
                <c:pt idx="1251">
                  <c:v>3.1426159999370573</c:v>
                </c:pt>
                <c:pt idx="1252">
                  <c:v>3.1426830000877382</c:v>
                </c:pt>
                <c:pt idx="1253">
                  <c:v>3.1427490000724791</c:v>
                </c:pt>
                <c:pt idx="1254">
                  <c:v>3.1437499999999998</c:v>
                </c:pt>
                <c:pt idx="1255">
                  <c:v>3.1438159999847413</c:v>
                </c:pt>
                <c:pt idx="1256">
                  <c:v>3.143882999897003</c:v>
                </c:pt>
                <c:pt idx="1257">
                  <c:v>3.1439500000476839</c:v>
                </c:pt>
                <c:pt idx="1258">
                  <c:v>3.1440160000324249</c:v>
                </c:pt>
                <c:pt idx="1259">
                  <c:v>3.1440829999446871</c:v>
                </c:pt>
                <c:pt idx="1260">
                  <c:v>3.145082999944687</c:v>
                </c:pt>
                <c:pt idx="1261">
                  <c:v>3.1451500000953674</c:v>
                </c:pt>
                <c:pt idx="1262">
                  <c:v>3.1453499999046324</c:v>
                </c:pt>
                <c:pt idx="1263">
                  <c:v>3.1454170000553132</c:v>
                </c:pt>
                <c:pt idx="1264">
                  <c:v>3.145483999967575</c:v>
                </c:pt>
                <c:pt idx="1265">
                  <c:v>3.1455499999523164</c:v>
                </c:pt>
                <c:pt idx="1266">
                  <c:v>3.1464170000553131</c:v>
                </c:pt>
                <c:pt idx="1267">
                  <c:v>3.1464839999675749</c:v>
                </c:pt>
                <c:pt idx="1268">
                  <c:v>3.1465510001182557</c:v>
                </c:pt>
                <c:pt idx="1269">
                  <c:v>3.1466170001029967</c:v>
                </c:pt>
                <c:pt idx="1270">
                  <c:v>3.1466840000152589</c:v>
                </c:pt>
                <c:pt idx="1271">
                  <c:v>3.1467509999275207</c:v>
                </c:pt>
                <c:pt idx="1272">
                  <c:v>3.1468169999122622</c:v>
                </c:pt>
                <c:pt idx="1273">
                  <c:v>3.1477509999275206</c:v>
                </c:pt>
                <c:pt idx="1274">
                  <c:v>3.1478180000782015</c:v>
                </c:pt>
                <c:pt idx="1275">
                  <c:v>3.1478840000629424</c:v>
                </c:pt>
                <c:pt idx="1276">
                  <c:v>3.1479509999752047</c:v>
                </c:pt>
                <c:pt idx="1277">
                  <c:v>3.1480179998874664</c:v>
                </c:pt>
                <c:pt idx="1278">
                  <c:v>3.1480840001106261</c:v>
                </c:pt>
                <c:pt idx="1279">
                  <c:v>3.1481510000228883</c:v>
                </c:pt>
                <c:pt idx="1280">
                  <c:v>3.1490850000381472</c:v>
                </c:pt>
                <c:pt idx="1281">
                  <c:v>3.1491510000228882</c:v>
                </c:pt>
                <c:pt idx="1282">
                  <c:v>3.1492179999351499</c:v>
                </c:pt>
                <c:pt idx="1283">
                  <c:v>3.1492850000858308</c:v>
                </c:pt>
                <c:pt idx="1284">
                  <c:v>3.1493510000705718</c:v>
                </c:pt>
                <c:pt idx="1285">
                  <c:v>3.149417999982834</c:v>
                </c:pt>
                <c:pt idx="1286">
                  <c:v>3.1494849998950958</c:v>
                </c:pt>
                <c:pt idx="1287">
                  <c:v>3.1504179999828339</c:v>
                </c:pt>
                <c:pt idx="1288">
                  <c:v>3.1504849998950957</c:v>
                </c:pt>
                <c:pt idx="1289">
                  <c:v>3.1505520000457765</c:v>
                </c:pt>
                <c:pt idx="1290">
                  <c:v>3.1506180000305175</c:v>
                </c:pt>
                <c:pt idx="1291">
                  <c:v>3.1506849999427797</c:v>
                </c:pt>
                <c:pt idx="1292">
                  <c:v>3.1507520000934601</c:v>
                </c:pt>
                <c:pt idx="1293">
                  <c:v>3.1508180000782011</c:v>
                </c:pt>
                <c:pt idx="1294">
                  <c:v>3.15175200009346</c:v>
                </c:pt>
                <c:pt idx="1295">
                  <c:v>3.1518190000057222</c:v>
                </c:pt>
                <c:pt idx="1296">
                  <c:v>3.1518849999904632</c:v>
                </c:pt>
                <c:pt idx="1297">
                  <c:v>3.151951999902725</c:v>
                </c:pt>
                <c:pt idx="1298">
                  <c:v>3.1520190000534059</c:v>
                </c:pt>
                <c:pt idx="1299">
                  <c:v>3.1520850000381468</c:v>
                </c:pt>
                <c:pt idx="1300">
                  <c:v>3.1521519999504091</c:v>
                </c:pt>
                <c:pt idx="1301">
                  <c:v>3.1530859999656675</c:v>
                </c:pt>
                <c:pt idx="1302">
                  <c:v>3.153151999950409</c:v>
                </c:pt>
                <c:pt idx="1303">
                  <c:v>3.1532190001010894</c:v>
                </c:pt>
                <c:pt idx="1304">
                  <c:v>3.1532860000133516</c:v>
                </c:pt>
                <c:pt idx="1305">
                  <c:v>3.1533519999980926</c:v>
                </c:pt>
                <c:pt idx="1306">
                  <c:v>3.1534189999103548</c:v>
                </c:pt>
                <c:pt idx="1307">
                  <c:v>3.1534860000610352</c:v>
                </c:pt>
                <c:pt idx="1308">
                  <c:v>3.1544189999103547</c:v>
                </c:pt>
                <c:pt idx="1309">
                  <c:v>3.1544860000610351</c:v>
                </c:pt>
                <c:pt idx="1310">
                  <c:v>3.1545529999732973</c:v>
                </c:pt>
                <c:pt idx="1311">
                  <c:v>3.1546189999580383</c:v>
                </c:pt>
                <c:pt idx="1312">
                  <c:v>3.1546860001087187</c:v>
                </c:pt>
                <c:pt idx="1313">
                  <c:v>3.1547530000209809</c:v>
                </c:pt>
                <c:pt idx="1314">
                  <c:v>3.1548190000057219</c:v>
                </c:pt>
                <c:pt idx="1315">
                  <c:v>3.1557530000209808</c:v>
                </c:pt>
                <c:pt idx="1316">
                  <c:v>3.1558199999332426</c:v>
                </c:pt>
                <c:pt idx="1317">
                  <c:v>3.155885999917984</c:v>
                </c:pt>
                <c:pt idx="1318">
                  <c:v>3.1559530000686644</c:v>
                </c:pt>
                <c:pt idx="1319">
                  <c:v>3.1560199999809266</c:v>
                </c:pt>
                <c:pt idx="1320">
                  <c:v>3.1560859999656676</c:v>
                </c:pt>
                <c:pt idx="1321">
                  <c:v>3.1561530001163485</c:v>
                </c:pt>
                <c:pt idx="1322">
                  <c:v>3.1570869998931883</c:v>
                </c:pt>
                <c:pt idx="1323">
                  <c:v>3.1571530001163484</c:v>
                </c:pt>
                <c:pt idx="1324">
                  <c:v>3.1572200000286101</c:v>
                </c:pt>
                <c:pt idx="1325">
                  <c:v>3.1572699999809264</c:v>
                </c:pt>
                <c:pt idx="1326">
                  <c:v>3.1573529999256134</c:v>
                </c:pt>
                <c:pt idx="1327">
                  <c:v>3.1574200000762938</c:v>
                </c:pt>
                <c:pt idx="1328">
                  <c:v>3.157486999988556</c:v>
                </c:pt>
                <c:pt idx="1329">
                  <c:v>3.1584200000762941</c:v>
                </c:pt>
                <c:pt idx="1330">
                  <c:v>3.1584869999885559</c:v>
                </c:pt>
                <c:pt idx="1331">
                  <c:v>3.1585529999732973</c:v>
                </c:pt>
                <c:pt idx="1332">
                  <c:v>3.1586199998855591</c:v>
                </c:pt>
                <c:pt idx="1333">
                  <c:v>3.1586870000362395</c:v>
                </c:pt>
                <c:pt idx="1334">
                  <c:v>3.1587539999485017</c:v>
                </c:pt>
                <c:pt idx="1335">
                  <c:v>3.1588199999332427</c:v>
                </c:pt>
                <c:pt idx="1336">
                  <c:v>3.1597539999485016</c:v>
                </c:pt>
                <c:pt idx="1337">
                  <c:v>3.1598199999332426</c:v>
                </c:pt>
                <c:pt idx="1338">
                  <c:v>3.1598870000839234</c:v>
                </c:pt>
                <c:pt idx="1339">
                  <c:v>3.1600199999809266</c:v>
                </c:pt>
                <c:pt idx="1340">
                  <c:v>3.1600869998931884</c:v>
                </c:pt>
                <c:pt idx="1341">
                  <c:v>3.1601540000438688</c:v>
                </c:pt>
                <c:pt idx="1342">
                  <c:v>3.1610869998931883</c:v>
                </c:pt>
                <c:pt idx="1343">
                  <c:v>3.1611540000438692</c:v>
                </c:pt>
                <c:pt idx="1344">
                  <c:v>3.1612209999561309</c:v>
                </c:pt>
                <c:pt idx="1345">
                  <c:v>3.1612869999408724</c:v>
                </c:pt>
                <c:pt idx="1346">
                  <c:v>3.1613540000915528</c:v>
                </c:pt>
                <c:pt idx="1347">
                  <c:v>3.1614210000038145</c:v>
                </c:pt>
                <c:pt idx="1348">
                  <c:v>3.161486999988556</c:v>
                </c:pt>
                <c:pt idx="1349">
                  <c:v>3.1624210000038149</c:v>
                </c:pt>
                <c:pt idx="1350">
                  <c:v>3.1624879999160767</c:v>
                </c:pt>
                <c:pt idx="1351">
                  <c:v>3.1625539999008181</c:v>
                </c:pt>
                <c:pt idx="1352">
                  <c:v>3.1626210000514985</c:v>
                </c:pt>
                <c:pt idx="1353">
                  <c:v>3.1626879999637603</c:v>
                </c:pt>
                <c:pt idx="1354">
                  <c:v>3.1627539999485017</c:v>
                </c:pt>
                <c:pt idx="1355">
                  <c:v>3.1628210000991821</c:v>
                </c:pt>
                <c:pt idx="1356">
                  <c:v>3.1637539999485016</c:v>
                </c:pt>
                <c:pt idx="1357">
                  <c:v>3.163821000099182</c:v>
                </c:pt>
                <c:pt idx="1358">
                  <c:v>3.1638880000114442</c:v>
                </c:pt>
                <c:pt idx="1359">
                  <c:v>3.1639539999961852</c:v>
                </c:pt>
                <c:pt idx="1360">
                  <c:v>3.1640209999084474</c:v>
                </c:pt>
                <c:pt idx="1361">
                  <c:v>3.1640880000591278</c:v>
                </c:pt>
                <c:pt idx="1362">
                  <c:v>3.1641540000438688</c:v>
                </c:pt>
                <c:pt idx="1363">
                  <c:v>3.1650880000591277</c:v>
                </c:pt>
                <c:pt idx="1364">
                  <c:v>3.1651549999713899</c:v>
                </c:pt>
                <c:pt idx="1365">
                  <c:v>3.1652209999561309</c:v>
                </c:pt>
                <c:pt idx="1366">
                  <c:v>3.1652880001068113</c:v>
                </c:pt>
                <c:pt idx="1367">
                  <c:v>3.1653550000190736</c:v>
                </c:pt>
                <c:pt idx="1368">
                  <c:v>3.1654210000038145</c:v>
                </c:pt>
                <c:pt idx="1369">
                  <c:v>3.1654879999160768</c:v>
                </c:pt>
                <c:pt idx="1370">
                  <c:v>3.1664210000038149</c:v>
                </c:pt>
                <c:pt idx="1371">
                  <c:v>3.1664879999160767</c:v>
                </c:pt>
                <c:pt idx="1372">
                  <c:v>3.1665550000667571</c:v>
                </c:pt>
                <c:pt idx="1373">
                  <c:v>3.1666210000514985</c:v>
                </c:pt>
                <c:pt idx="1374">
                  <c:v>3.1666879999637603</c:v>
                </c:pt>
                <c:pt idx="1375">
                  <c:v>3.1667550001144411</c:v>
                </c:pt>
                <c:pt idx="1376">
                  <c:v>3.1668210000991821</c:v>
                </c:pt>
                <c:pt idx="1377">
                  <c:v>3.167755000114441</c:v>
                </c:pt>
                <c:pt idx="1378">
                  <c:v>3.1678220000267028</c:v>
                </c:pt>
                <c:pt idx="1379">
                  <c:v>3.1678880000114442</c:v>
                </c:pt>
                <c:pt idx="1380">
                  <c:v>3.167954999923706</c:v>
                </c:pt>
                <c:pt idx="1381">
                  <c:v>3.1680220000743864</c:v>
                </c:pt>
                <c:pt idx="1382">
                  <c:v>3.1680880000591278</c:v>
                </c:pt>
                <c:pt idx="1383">
                  <c:v>3.1681549999713896</c:v>
                </c:pt>
                <c:pt idx="1384">
                  <c:v>3.1690880000591277</c:v>
                </c:pt>
                <c:pt idx="1385">
                  <c:v>3.1691549999713899</c:v>
                </c:pt>
                <c:pt idx="1386">
                  <c:v>3.1692219998836517</c:v>
                </c:pt>
                <c:pt idx="1387">
                  <c:v>3.1692880001068113</c:v>
                </c:pt>
                <c:pt idx="1388">
                  <c:v>3.1693550000190736</c:v>
                </c:pt>
                <c:pt idx="1389">
                  <c:v>3.1694219999313353</c:v>
                </c:pt>
                <c:pt idx="1390">
                  <c:v>3.1694890000820162</c:v>
                </c:pt>
                <c:pt idx="1391">
                  <c:v>3.1704219999313357</c:v>
                </c:pt>
                <c:pt idx="1392">
                  <c:v>3.1704890000820161</c:v>
                </c:pt>
                <c:pt idx="1393">
                  <c:v>3.1705550000667571</c:v>
                </c:pt>
                <c:pt idx="1394">
                  <c:v>3.1706219999790193</c:v>
                </c:pt>
                <c:pt idx="1395">
                  <c:v>3.1706889998912811</c:v>
                </c:pt>
                <c:pt idx="1396">
                  <c:v>3.1707550001144411</c:v>
                </c:pt>
                <c:pt idx="1397">
                  <c:v>3.1708220000267029</c:v>
                </c:pt>
                <c:pt idx="1398">
                  <c:v>3.171755000114441</c:v>
                </c:pt>
                <c:pt idx="1399">
                  <c:v>3.1718220000267028</c:v>
                </c:pt>
                <c:pt idx="1400">
                  <c:v>3.171888999938965</c:v>
                </c:pt>
                <c:pt idx="1401">
                  <c:v>3.1719560000896454</c:v>
                </c:pt>
                <c:pt idx="1402">
                  <c:v>3.1720220000743864</c:v>
                </c:pt>
                <c:pt idx="1403">
                  <c:v>3.1720889999866486</c:v>
                </c:pt>
                <c:pt idx="1404">
                  <c:v>3.1721559998989104</c:v>
                </c:pt>
                <c:pt idx="1405">
                  <c:v>3.1730889999866485</c:v>
                </c:pt>
                <c:pt idx="1406">
                  <c:v>3.1731559998989107</c:v>
                </c:pt>
                <c:pt idx="1407">
                  <c:v>3.1732219998836517</c:v>
                </c:pt>
                <c:pt idx="1408">
                  <c:v>3.1732890000343321</c:v>
                </c:pt>
                <c:pt idx="1409">
                  <c:v>3.1733559999465943</c:v>
                </c:pt>
                <c:pt idx="1410">
                  <c:v>3.1734890000820162</c:v>
                </c:pt>
                <c:pt idx="1411">
                  <c:v>3.1744230000972746</c:v>
                </c:pt>
                <c:pt idx="1412">
                  <c:v>3.1744890000820161</c:v>
                </c:pt>
                <c:pt idx="1413">
                  <c:v>3.1745559999942778</c:v>
                </c:pt>
                <c:pt idx="1414">
                  <c:v>3.1746229999065401</c:v>
                </c:pt>
                <c:pt idx="1415">
                  <c:v>3.1746889998912811</c:v>
                </c:pt>
                <c:pt idx="1416">
                  <c:v>3.1747560000419615</c:v>
                </c:pt>
                <c:pt idx="1417">
                  <c:v>3.1748229999542237</c:v>
                </c:pt>
                <c:pt idx="1418">
                  <c:v>3.175888999938965</c:v>
                </c:pt>
                <c:pt idx="1419">
                  <c:v>3.1759560000896454</c:v>
                </c:pt>
                <c:pt idx="1420">
                  <c:v>3.1760230000019072</c:v>
                </c:pt>
                <c:pt idx="1421">
                  <c:v>3.1760889999866486</c:v>
                </c:pt>
                <c:pt idx="1422">
                  <c:v>3.1761559998989104</c:v>
                </c:pt>
                <c:pt idx="1423">
                  <c:v>3.1762230000495912</c:v>
                </c:pt>
                <c:pt idx="1424">
                  <c:v>3.1771559998989107</c:v>
                </c:pt>
                <c:pt idx="1425">
                  <c:v>3.1772230000495911</c:v>
                </c:pt>
                <c:pt idx="1426">
                  <c:v>3.1772899999618529</c:v>
                </c:pt>
                <c:pt idx="1427">
                  <c:v>3.1774230000972747</c:v>
                </c:pt>
                <c:pt idx="1428">
                  <c:v>3.177490000009537</c:v>
                </c:pt>
                <c:pt idx="1429">
                  <c:v>3.1784900000095369</c:v>
                </c:pt>
                <c:pt idx="1430">
                  <c:v>3.1785569999217986</c:v>
                </c:pt>
                <c:pt idx="1431">
                  <c:v>3.1786229999065401</c:v>
                </c:pt>
                <c:pt idx="1432">
                  <c:v>3.1786900000572205</c:v>
                </c:pt>
                <c:pt idx="1433">
                  <c:v>3.1788229999542237</c:v>
                </c:pt>
                <c:pt idx="1434">
                  <c:v>3.1797569999694826</c:v>
                </c:pt>
                <c:pt idx="1435">
                  <c:v>3.179890000104904</c:v>
                </c:pt>
                <c:pt idx="1436">
                  <c:v>3.1799570000171662</c:v>
                </c:pt>
                <c:pt idx="1437">
                  <c:v>3.1801570000648498</c:v>
                </c:pt>
                <c:pt idx="1438">
                  <c:v>3.1811570000648497</c:v>
                </c:pt>
                <c:pt idx="1439">
                  <c:v>3.1813570001125338</c:v>
                </c:pt>
                <c:pt idx="1440">
                  <c:v>3.1814240000247955</c:v>
                </c:pt>
                <c:pt idx="1441">
                  <c:v>3.1824909999370576</c:v>
                </c:pt>
                <c:pt idx="1442">
                  <c:v>3.1825569999217986</c:v>
                </c:pt>
                <c:pt idx="1443">
                  <c:v>3.182624000072479</c:v>
                </c:pt>
                <c:pt idx="1444">
                  <c:v>3.1826909999847413</c:v>
                </c:pt>
                <c:pt idx="1445">
                  <c:v>3.1837569999694826</c:v>
                </c:pt>
                <c:pt idx="1446">
                  <c:v>3.1838239998817444</c:v>
                </c:pt>
                <c:pt idx="1447">
                  <c:v>3.1838910000324248</c:v>
                </c:pt>
                <c:pt idx="1448">
                  <c:v>3.1851579999923705</c:v>
                </c:pt>
                <c:pt idx="1449">
                  <c:v>3.1864909999370576</c:v>
                </c:pt>
                <c:pt idx="1450">
                  <c:v>3.1917579998970034</c:v>
                </c:pt>
              </c:numCache>
            </c:numRef>
          </c:xVal>
          <c:yVal>
            <c:numRef>
              <c:f>Center!$F$2:$F$1615</c:f>
              <c:numCache>
                <c:formatCode>General</c:formatCode>
                <c:ptCount val="1614"/>
                <c:pt idx="0">
                  <c:v>-0.10027313232422</c:v>
                </c:pt>
                <c:pt idx="1">
                  <c:v>4.0610313415530001E-2</c:v>
                </c:pt>
                <c:pt idx="2">
                  <c:v>5.2595138549800004E-3</c:v>
                </c:pt>
                <c:pt idx="3">
                  <c:v>0.46839904785156</c:v>
                </c:pt>
                <c:pt idx="4">
                  <c:v>0.21009731292725001</c:v>
                </c:pt>
                <c:pt idx="5">
                  <c:v>0.20853805541991999</c:v>
                </c:pt>
                <c:pt idx="6">
                  <c:v>0.30296611785888999</c:v>
                </c:pt>
                <c:pt idx="7">
                  <c:v>0.36760520935058999</c:v>
                </c:pt>
                <c:pt idx="8">
                  <c:v>0.17716789245605</c:v>
                </c:pt>
                <c:pt idx="9">
                  <c:v>-9.2586517333980003E-2</c:v>
                </c:pt>
                <c:pt idx="10">
                  <c:v>0.34437084197998002</c:v>
                </c:pt>
                <c:pt idx="11">
                  <c:v>0.25104141235352001</c:v>
                </c:pt>
                <c:pt idx="12">
                  <c:v>0.21075820922852001</c:v>
                </c:pt>
                <c:pt idx="13">
                  <c:v>0.44676780700683999</c:v>
                </c:pt>
                <c:pt idx="14">
                  <c:v>0.51308441162108998</c:v>
                </c:pt>
                <c:pt idx="15">
                  <c:v>0.3314790725708</c:v>
                </c:pt>
                <c:pt idx="16">
                  <c:v>0.19780254364013999</c:v>
                </c:pt>
                <c:pt idx="17">
                  <c:v>0.41392898559570002</c:v>
                </c:pt>
                <c:pt idx="18">
                  <c:v>0.20533847808837999</c:v>
                </c:pt>
                <c:pt idx="19">
                  <c:v>0.12688636779785001</c:v>
                </c:pt>
                <c:pt idx="20">
                  <c:v>0.45116901397705</c:v>
                </c:pt>
                <c:pt idx="21">
                  <c:v>-0.15654563903808999</c:v>
                </c:pt>
                <c:pt idx="22">
                  <c:v>0.2911958694458</c:v>
                </c:pt>
                <c:pt idx="23">
                  <c:v>0.42905426025391002</c:v>
                </c:pt>
                <c:pt idx="24">
                  <c:v>0.46344852447509999</c:v>
                </c:pt>
                <c:pt idx="25">
                  <c:v>0.28979206085205</c:v>
                </c:pt>
                <c:pt idx="26">
                  <c:v>0.64166641235351995</c:v>
                </c:pt>
                <c:pt idx="27">
                  <c:v>0.74930286407471003</c:v>
                </c:pt>
                <c:pt idx="28">
                  <c:v>0.15072822570801001</c:v>
                </c:pt>
                <c:pt idx="29">
                  <c:v>0.50952911376953003</c:v>
                </c:pt>
                <c:pt idx="30">
                  <c:v>7.2039604187009998E-2</c:v>
                </c:pt>
                <c:pt idx="31">
                  <c:v>0.49758243560790999</c:v>
                </c:pt>
                <c:pt idx="32">
                  <c:v>0.27644920349120999</c:v>
                </c:pt>
                <c:pt idx="33">
                  <c:v>0.12830543518066001</c:v>
                </c:pt>
                <c:pt idx="34">
                  <c:v>7.9483985900880003E-2</c:v>
                </c:pt>
                <c:pt idx="35">
                  <c:v>0.83455085754394998</c:v>
                </c:pt>
                <c:pt idx="36">
                  <c:v>0.82375907897948997</c:v>
                </c:pt>
                <c:pt idx="37">
                  <c:v>0.83829593658446999</c:v>
                </c:pt>
                <c:pt idx="38">
                  <c:v>0.57167148590088002</c:v>
                </c:pt>
                <c:pt idx="39">
                  <c:v>0.58474540710448997</c:v>
                </c:pt>
                <c:pt idx="40">
                  <c:v>0.54397487640381004</c:v>
                </c:pt>
                <c:pt idx="41">
                  <c:v>0.36606502532959001</c:v>
                </c:pt>
                <c:pt idx="42">
                  <c:v>0.75927162170410001</c:v>
                </c:pt>
                <c:pt idx="43">
                  <c:v>0.60180187225341997</c:v>
                </c:pt>
                <c:pt idx="44">
                  <c:v>0.55795860290527</c:v>
                </c:pt>
                <c:pt idx="45">
                  <c:v>0.46344852447509999</c:v>
                </c:pt>
                <c:pt idx="46">
                  <c:v>0.40907573699951</c:v>
                </c:pt>
                <c:pt idx="47">
                  <c:v>0.11709690093994</c:v>
                </c:pt>
                <c:pt idx="48">
                  <c:v>4.4642448425289999E-2</c:v>
                </c:pt>
                <c:pt idx="49">
                  <c:v>0.89163684844971003</c:v>
                </c:pt>
                <c:pt idx="50">
                  <c:v>0.69713211059570002</c:v>
                </c:pt>
                <c:pt idx="51">
                  <c:v>0.41446495056152</c:v>
                </c:pt>
                <c:pt idx="52">
                  <c:v>0.36414146423339999</c:v>
                </c:pt>
                <c:pt idx="53">
                  <c:v>0.53811836242676003</c:v>
                </c:pt>
                <c:pt idx="54">
                  <c:v>0.54314994812011996</c:v>
                </c:pt>
                <c:pt idx="55">
                  <c:v>0.48948955535888999</c:v>
                </c:pt>
                <c:pt idx="56">
                  <c:v>0.58615398406982</c:v>
                </c:pt>
                <c:pt idx="57">
                  <c:v>0.38890743255615001</c:v>
                </c:pt>
                <c:pt idx="58">
                  <c:v>0.63286113739014005</c:v>
                </c:pt>
                <c:pt idx="59">
                  <c:v>0.61375999450684005</c:v>
                </c:pt>
                <c:pt idx="60">
                  <c:v>0.54082298278809005</c:v>
                </c:pt>
                <c:pt idx="61">
                  <c:v>0.64843177795410001</c:v>
                </c:pt>
                <c:pt idx="62">
                  <c:v>0.44052600860595997</c:v>
                </c:pt>
                <c:pt idx="63">
                  <c:v>0.75553035736083995</c:v>
                </c:pt>
                <c:pt idx="64">
                  <c:v>0.72169208526610995</c:v>
                </c:pt>
                <c:pt idx="65">
                  <c:v>0.86357307434081998</c:v>
                </c:pt>
                <c:pt idx="66">
                  <c:v>0.64429569244384999</c:v>
                </c:pt>
                <c:pt idx="67">
                  <c:v>0.35784339904785001</c:v>
                </c:pt>
                <c:pt idx="68">
                  <c:v>0.36685562133789001</c:v>
                </c:pt>
                <c:pt idx="69">
                  <c:v>0.47233581542969</c:v>
                </c:pt>
                <c:pt idx="70">
                  <c:v>0.97908210754394998</c:v>
                </c:pt>
                <c:pt idx="71">
                  <c:v>0.79044151306152</c:v>
                </c:pt>
                <c:pt idx="72">
                  <c:v>0.52744483947753995</c:v>
                </c:pt>
                <c:pt idx="73">
                  <c:v>0.90235710144043002</c:v>
                </c:pt>
                <c:pt idx="74">
                  <c:v>0.63699626922607</c:v>
                </c:pt>
                <c:pt idx="75">
                  <c:v>0.58046150207519998</c:v>
                </c:pt>
                <c:pt idx="76">
                  <c:v>1.0122499465942001</c:v>
                </c:pt>
                <c:pt idx="77">
                  <c:v>1.0885963439941</c:v>
                </c:pt>
                <c:pt idx="78">
                  <c:v>0.77079105377196999</c:v>
                </c:pt>
                <c:pt idx="79">
                  <c:v>0.94163799285889005</c:v>
                </c:pt>
                <c:pt idx="80">
                  <c:v>0.83224773406982</c:v>
                </c:pt>
                <c:pt idx="81">
                  <c:v>0.84379291534423995</c:v>
                </c:pt>
                <c:pt idx="82">
                  <c:v>0.60778236389160001</c:v>
                </c:pt>
                <c:pt idx="83">
                  <c:v>0.71477413177490001</c:v>
                </c:pt>
                <c:pt idx="84">
                  <c:v>0.81777954101562</c:v>
                </c:pt>
                <c:pt idx="85">
                  <c:v>1.0629034042358001</c:v>
                </c:pt>
                <c:pt idx="86">
                  <c:v>0.87046909332275002</c:v>
                </c:pt>
                <c:pt idx="87">
                  <c:v>0.80198383331298995</c:v>
                </c:pt>
                <c:pt idx="88">
                  <c:v>0.60318279266357</c:v>
                </c:pt>
                <c:pt idx="89">
                  <c:v>0.66487979888916005</c:v>
                </c:pt>
                <c:pt idx="90">
                  <c:v>0.72494792938232</c:v>
                </c:pt>
                <c:pt idx="91">
                  <c:v>0.88272857666016002</c:v>
                </c:pt>
                <c:pt idx="92">
                  <c:v>0.65429115295410001</c:v>
                </c:pt>
                <c:pt idx="93">
                  <c:v>0.66420745849608998</c:v>
                </c:pt>
                <c:pt idx="94">
                  <c:v>0.77890586853027</c:v>
                </c:pt>
                <c:pt idx="95">
                  <c:v>0.58643531799315995</c:v>
                </c:pt>
                <c:pt idx="96">
                  <c:v>0.49405574798584001</c:v>
                </c:pt>
                <c:pt idx="97">
                  <c:v>0.60869598388671997</c:v>
                </c:pt>
                <c:pt idx="98">
                  <c:v>0.94966125488280995</c:v>
                </c:pt>
                <c:pt idx="99">
                  <c:v>0.97988510131836004</c:v>
                </c:pt>
                <c:pt idx="100">
                  <c:v>0.80199718475341997</c:v>
                </c:pt>
                <c:pt idx="101">
                  <c:v>0.72186851501464999</c:v>
                </c:pt>
                <c:pt idx="102">
                  <c:v>0.74074745178223</c:v>
                </c:pt>
                <c:pt idx="103">
                  <c:v>1.0881090164185001</c:v>
                </c:pt>
                <c:pt idx="104">
                  <c:v>0.9839448928833</c:v>
                </c:pt>
                <c:pt idx="105">
                  <c:v>1.3106679916382</c:v>
                </c:pt>
                <c:pt idx="106">
                  <c:v>1.0095024108887001</c:v>
                </c:pt>
                <c:pt idx="107">
                  <c:v>0.9004487991333</c:v>
                </c:pt>
                <c:pt idx="108">
                  <c:v>0.80959129333496005</c:v>
                </c:pt>
                <c:pt idx="109">
                  <c:v>1.0324172973632999</c:v>
                </c:pt>
                <c:pt idx="110">
                  <c:v>0.85041809082030995</c:v>
                </c:pt>
                <c:pt idx="111">
                  <c:v>0.96334266662598</c:v>
                </c:pt>
                <c:pt idx="112">
                  <c:v>0.83378601074219005</c:v>
                </c:pt>
                <c:pt idx="113">
                  <c:v>1.0026426315307999</c:v>
                </c:pt>
                <c:pt idx="114">
                  <c:v>0.97043704986571999</c:v>
                </c:pt>
                <c:pt idx="115">
                  <c:v>0.94574451446533003</c:v>
                </c:pt>
                <c:pt idx="116">
                  <c:v>0.88092708587645996</c:v>
                </c:pt>
                <c:pt idx="117">
                  <c:v>1.1392316818237</c:v>
                </c:pt>
                <c:pt idx="118">
                  <c:v>1.2254037857055999</c:v>
                </c:pt>
                <c:pt idx="119">
                  <c:v>1.0028371810912999</c:v>
                </c:pt>
                <c:pt idx="120">
                  <c:v>0.84895133972168002</c:v>
                </c:pt>
                <c:pt idx="121">
                  <c:v>0.96369838714599998</c:v>
                </c:pt>
                <c:pt idx="122">
                  <c:v>1.1126594543457</c:v>
                </c:pt>
                <c:pt idx="123">
                  <c:v>1.2241687774658001</c:v>
                </c:pt>
                <c:pt idx="124">
                  <c:v>1.0137367248535001</c:v>
                </c:pt>
                <c:pt idx="125">
                  <c:v>1.2258176803589</c:v>
                </c:pt>
                <c:pt idx="126">
                  <c:v>1.0077686309814</c:v>
                </c:pt>
                <c:pt idx="127">
                  <c:v>0.82927227020264005</c:v>
                </c:pt>
                <c:pt idx="128">
                  <c:v>1.3781185150146</c:v>
                </c:pt>
                <c:pt idx="129">
                  <c:v>1.4347524642944001</c:v>
                </c:pt>
                <c:pt idx="130">
                  <c:v>1.1689748764037999</c:v>
                </c:pt>
                <c:pt idx="131">
                  <c:v>1.3244466781616</c:v>
                </c:pt>
                <c:pt idx="132">
                  <c:v>1.0552711486816</c:v>
                </c:pt>
                <c:pt idx="133">
                  <c:v>1.1133823394775</c:v>
                </c:pt>
                <c:pt idx="134">
                  <c:v>1.1026725769043</c:v>
                </c:pt>
                <c:pt idx="135">
                  <c:v>1.4806890487671001</c:v>
                </c:pt>
                <c:pt idx="136">
                  <c:v>1.2777776718139999</c:v>
                </c:pt>
                <c:pt idx="137">
                  <c:v>1.3736152648926001</c:v>
                </c:pt>
                <c:pt idx="138">
                  <c:v>1.4081192016602</c:v>
                </c:pt>
                <c:pt idx="139">
                  <c:v>1.4060258865355999</c:v>
                </c:pt>
                <c:pt idx="140">
                  <c:v>1.2326393127441</c:v>
                </c:pt>
                <c:pt idx="141">
                  <c:v>1.4025001525879</c:v>
                </c:pt>
                <c:pt idx="142">
                  <c:v>1.4943819046021001</c:v>
                </c:pt>
                <c:pt idx="143">
                  <c:v>1.5210580825805999</c:v>
                </c:pt>
                <c:pt idx="144">
                  <c:v>1.2400569915771</c:v>
                </c:pt>
                <c:pt idx="145">
                  <c:v>1.502703666687</c:v>
                </c:pt>
                <c:pt idx="146">
                  <c:v>1.3371887207030999</c:v>
                </c:pt>
                <c:pt idx="147">
                  <c:v>1.3970184326171999</c:v>
                </c:pt>
                <c:pt idx="148">
                  <c:v>0.95801353454589999</c:v>
                </c:pt>
                <c:pt idx="149">
                  <c:v>1.4049491882323999</c:v>
                </c:pt>
                <c:pt idx="150">
                  <c:v>1.4487180709839</c:v>
                </c:pt>
                <c:pt idx="151">
                  <c:v>1.2360162734985001</c:v>
                </c:pt>
                <c:pt idx="152">
                  <c:v>1.2596349716187001</c:v>
                </c:pt>
                <c:pt idx="153">
                  <c:v>1.0807638168335001</c:v>
                </c:pt>
                <c:pt idx="154">
                  <c:v>0.90910625457764005</c:v>
                </c:pt>
                <c:pt idx="155">
                  <c:v>1.4839162826537999</c:v>
                </c:pt>
                <c:pt idx="156">
                  <c:v>1.3376512527466</c:v>
                </c:pt>
                <c:pt idx="157">
                  <c:v>1.2887430191039999</c:v>
                </c:pt>
                <c:pt idx="158">
                  <c:v>1.4909896850586</c:v>
                </c:pt>
                <c:pt idx="159">
                  <c:v>1.0634021759033001</c:v>
                </c:pt>
                <c:pt idx="160">
                  <c:v>1.3706436157227</c:v>
                </c:pt>
                <c:pt idx="161">
                  <c:v>1.3718976974487</c:v>
                </c:pt>
                <c:pt idx="162">
                  <c:v>1.7219295501709</c:v>
                </c:pt>
                <c:pt idx="163">
                  <c:v>1.4375</c:v>
                </c:pt>
                <c:pt idx="164">
                  <c:v>1.3566198348998999</c:v>
                </c:pt>
                <c:pt idx="165">
                  <c:v>1.4537944793701001</c:v>
                </c:pt>
                <c:pt idx="166">
                  <c:v>1.4648351669312001</c:v>
                </c:pt>
                <c:pt idx="167">
                  <c:v>1.3168792724609</c:v>
                </c:pt>
                <c:pt idx="168">
                  <c:v>1.4803686141968</c:v>
                </c:pt>
                <c:pt idx="169">
                  <c:v>1.7203807830811</c:v>
                </c:pt>
                <c:pt idx="170">
                  <c:v>1.6163911819457999</c:v>
                </c:pt>
                <c:pt idx="171">
                  <c:v>1.5050144195557</c:v>
                </c:pt>
                <c:pt idx="172">
                  <c:v>1.4957084655762001</c:v>
                </c:pt>
                <c:pt idx="173">
                  <c:v>1.3843173980712999</c:v>
                </c:pt>
                <c:pt idx="174">
                  <c:v>1.4949569702148</c:v>
                </c:pt>
                <c:pt idx="175">
                  <c:v>1.4688596725464</c:v>
                </c:pt>
                <c:pt idx="176">
                  <c:v>1.8710632324219001</c:v>
                </c:pt>
                <c:pt idx="177">
                  <c:v>1.3563241958618</c:v>
                </c:pt>
                <c:pt idx="178">
                  <c:v>1.4683542251587001</c:v>
                </c:pt>
                <c:pt idx="179">
                  <c:v>1.3507385253905999</c:v>
                </c:pt>
                <c:pt idx="180">
                  <c:v>1.4968967437744001</c:v>
                </c:pt>
                <c:pt idx="181">
                  <c:v>1.3893613815307999</c:v>
                </c:pt>
                <c:pt idx="182">
                  <c:v>1.5933399200439</c:v>
                </c:pt>
                <c:pt idx="183">
                  <c:v>1.2930002212524001</c:v>
                </c:pt>
                <c:pt idx="184">
                  <c:v>1.5404005050659</c:v>
                </c:pt>
                <c:pt idx="185">
                  <c:v>1.6885004043578999</c:v>
                </c:pt>
                <c:pt idx="186">
                  <c:v>1.4764404296875</c:v>
                </c:pt>
                <c:pt idx="187">
                  <c:v>1.5310811996460001</c:v>
                </c:pt>
                <c:pt idx="188">
                  <c:v>1.5423078536987</c:v>
                </c:pt>
                <c:pt idx="189">
                  <c:v>1.7527437210082999</c:v>
                </c:pt>
                <c:pt idx="190">
                  <c:v>1.5078659057617001</c:v>
                </c:pt>
                <c:pt idx="191">
                  <c:v>1.667459487915</c:v>
                </c:pt>
                <c:pt idx="192">
                  <c:v>1.4564914703369001</c:v>
                </c:pt>
                <c:pt idx="193">
                  <c:v>2.0247211456299001</c:v>
                </c:pt>
                <c:pt idx="194">
                  <c:v>1.8042335510254</c:v>
                </c:pt>
                <c:pt idx="195">
                  <c:v>2.0942907333374001</c:v>
                </c:pt>
                <c:pt idx="196">
                  <c:v>1.9753866195679</c:v>
                </c:pt>
                <c:pt idx="197">
                  <c:v>1.8063335418701001</c:v>
                </c:pt>
                <c:pt idx="198">
                  <c:v>1.8746585845946999</c:v>
                </c:pt>
                <c:pt idx="199">
                  <c:v>1.8593091964721999</c:v>
                </c:pt>
                <c:pt idx="200">
                  <c:v>1.7659006118774001</c:v>
                </c:pt>
                <c:pt idx="201">
                  <c:v>1.5599174499512001</c:v>
                </c:pt>
                <c:pt idx="202">
                  <c:v>1.7001008987427</c:v>
                </c:pt>
                <c:pt idx="203">
                  <c:v>1.8500699996948</c:v>
                </c:pt>
                <c:pt idx="204">
                  <c:v>2.1194868087768999</c:v>
                </c:pt>
                <c:pt idx="205">
                  <c:v>1.8165979385376001</c:v>
                </c:pt>
                <c:pt idx="206">
                  <c:v>1.8766164779662999</c:v>
                </c:pt>
                <c:pt idx="207">
                  <c:v>1.9699153900146</c:v>
                </c:pt>
                <c:pt idx="208">
                  <c:v>1.7766618728638</c:v>
                </c:pt>
                <c:pt idx="209">
                  <c:v>1.8156137466430999</c:v>
                </c:pt>
                <c:pt idx="210">
                  <c:v>2.0625858306885001</c:v>
                </c:pt>
                <c:pt idx="211">
                  <c:v>2.0867271423339999</c:v>
                </c:pt>
                <c:pt idx="212">
                  <c:v>2.2446880340575999</c:v>
                </c:pt>
                <c:pt idx="213">
                  <c:v>1.9737291336060001</c:v>
                </c:pt>
                <c:pt idx="214">
                  <c:v>2.1171875</c:v>
                </c:pt>
                <c:pt idx="215">
                  <c:v>2.0986137390136999</c:v>
                </c:pt>
                <c:pt idx="216">
                  <c:v>2.1999654769896999</c:v>
                </c:pt>
                <c:pt idx="217">
                  <c:v>2.1680040359496999</c:v>
                </c:pt>
                <c:pt idx="218">
                  <c:v>1.6147174835205</c:v>
                </c:pt>
                <c:pt idx="219">
                  <c:v>1.9331083297728999</c:v>
                </c:pt>
                <c:pt idx="220">
                  <c:v>1.9765014648438</c:v>
                </c:pt>
                <c:pt idx="221">
                  <c:v>1.7930183410645</c:v>
                </c:pt>
                <c:pt idx="222">
                  <c:v>2.2124214172363001</c:v>
                </c:pt>
                <c:pt idx="223">
                  <c:v>2.2924137115479</c:v>
                </c:pt>
                <c:pt idx="224">
                  <c:v>1.713960647583</c:v>
                </c:pt>
                <c:pt idx="225">
                  <c:v>2.2778749465942001</c:v>
                </c:pt>
                <c:pt idx="226">
                  <c:v>2.2139387130736998</c:v>
                </c:pt>
                <c:pt idx="227">
                  <c:v>2.0240716934203999</c:v>
                </c:pt>
                <c:pt idx="228">
                  <c:v>2.3827905654907</c:v>
                </c:pt>
                <c:pt idx="229">
                  <c:v>2.2224302291870002</c:v>
                </c:pt>
                <c:pt idx="230">
                  <c:v>2.3342390060425</c:v>
                </c:pt>
                <c:pt idx="231">
                  <c:v>2.3866176605225</c:v>
                </c:pt>
                <c:pt idx="232">
                  <c:v>1.960277557373</c:v>
                </c:pt>
                <c:pt idx="233">
                  <c:v>2.1779890060425</c:v>
                </c:pt>
                <c:pt idx="234">
                  <c:v>2.6235628128052002</c:v>
                </c:pt>
                <c:pt idx="235">
                  <c:v>2.3921375274657999</c:v>
                </c:pt>
                <c:pt idx="236">
                  <c:v>2.1443147659302002</c:v>
                </c:pt>
                <c:pt idx="237">
                  <c:v>2.3564205169678001</c:v>
                </c:pt>
                <c:pt idx="238">
                  <c:v>2.0577449798584002</c:v>
                </c:pt>
                <c:pt idx="239">
                  <c:v>2.1176977157593</c:v>
                </c:pt>
                <c:pt idx="240">
                  <c:v>2.3699865341186999</c:v>
                </c:pt>
                <c:pt idx="241">
                  <c:v>2.4728031158446999</c:v>
                </c:pt>
                <c:pt idx="242">
                  <c:v>2.5186061859131001</c:v>
                </c:pt>
                <c:pt idx="243">
                  <c:v>2.365743637085</c:v>
                </c:pt>
                <c:pt idx="244">
                  <c:v>2.1326370239257999</c:v>
                </c:pt>
                <c:pt idx="245">
                  <c:v>2.1770362854004</c:v>
                </c:pt>
                <c:pt idx="246">
                  <c:v>2.7047557830811</c:v>
                </c:pt>
                <c:pt idx="247">
                  <c:v>2.3782052993774001</c:v>
                </c:pt>
                <c:pt idx="248">
                  <c:v>2.1301412582396999</c:v>
                </c:pt>
                <c:pt idx="249">
                  <c:v>2.4872817993164</c:v>
                </c:pt>
                <c:pt idx="250">
                  <c:v>2.3703956604004</c:v>
                </c:pt>
                <c:pt idx="251">
                  <c:v>2.3504028320313002</c:v>
                </c:pt>
                <c:pt idx="252">
                  <c:v>2.2251472473145002</c:v>
                </c:pt>
                <c:pt idx="253">
                  <c:v>2.6491136550903001</c:v>
                </c:pt>
                <c:pt idx="254">
                  <c:v>2.4841728210449001</c:v>
                </c:pt>
                <c:pt idx="255">
                  <c:v>2.7132110595703001</c:v>
                </c:pt>
                <c:pt idx="256">
                  <c:v>2.3602991104125999</c:v>
                </c:pt>
                <c:pt idx="257">
                  <c:v>2.3397436141968</c:v>
                </c:pt>
                <c:pt idx="258">
                  <c:v>2.71657371521</c:v>
                </c:pt>
                <c:pt idx="259">
                  <c:v>2.6864242553711</c:v>
                </c:pt>
                <c:pt idx="260">
                  <c:v>2.5612144470214999</c:v>
                </c:pt>
                <c:pt idx="261">
                  <c:v>2.3643407821654998</c:v>
                </c:pt>
                <c:pt idx="262">
                  <c:v>2.2564277648925999</c:v>
                </c:pt>
                <c:pt idx="263">
                  <c:v>2.3041448593139999</c:v>
                </c:pt>
                <c:pt idx="264">
                  <c:v>2.527853012085</c:v>
                </c:pt>
                <c:pt idx="265">
                  <c:v>2.5497264862061</c:v>
                </c:pt>
                <c:pt idx="266">
                  <c:v>2.5516834259032999</c:v>
                </c:pt>
                <c:pt idx="267">
                  <c:v>2.5734453201293999</c:v>
                </c:pt>
                <c:pt idx="268">
                  <c:v>2.4841642379761</c:v>
                </c:pt>
                <c:pt idx="269">
                  <c:v>2.2965421676636</c:v>
                </c:pt>
                <c:pt idx="270">
                  <c:v>2.2124013900757</c:v>
                </c:pt>
                <c:pt idx="271">
                  <c:v>2.6413469314575</c:v>
                </c:pt>
                <c:pt idx="272">
                  <c:v>2.6714963912964</c:v>
                </c:pt>
                <c:pt idx="273">
                  <c:v>2.5980806350707999</c:v>
                </c:pt>
                <c:pt idx="274">
                  <c:v>2.4870548248290998</c:v>
                </c:pt>
                <c:pt idx="275">
                  <c:v>2.4456663131714</c:v>
                </c:pt>
                <c:pt idx="276">
                  <c:v>2.3998279571532999</c:v>
                </c:pt>
                <c:pt idx="277">
                  <c:v>2.4305019378661998</c:v>
                </c:pt>
                <c:pt idx="278">
                  <c:v>2.7318372726439999</c:v>
                </c:pt>
                <c:pt idx="279">
                  <c:v>2.7489738464354998</c:v>
                </c:pt>
                <c:pt idx="280">
                  <c:v>2.7820644378661998</c:v>
                </c:pt>
                <c:pt idx="281">
                  <c:v>2.88219165802</c:v>
                </c:pt>
                <c:pt idx="282">
                  <c:v>2.6009397506714</c:v>
                </c:pt>
                <c:pt idx="283">
                  <c:v>2.4429655075072998</c:v>
                </c:pt>
                <c:pt idx="284">
                  <c:v>2.6724433898925999</c:v>
                </c:pt>
                <c:pt idx="285">
                  <c:v>2.6231927871703999</c:v>
                </c:pt>
                <c:pt idx="286">
                  <c:v>2.6471462249756001</c:v>
                </c:pt>
                <c:pt idx="287">
                  <c:v>2.6531505584717001</c:v>
                </c:pt>
                <c:pt idx="288">
                  <c:v>2.5140819549561</c:v>
                </c:pt>
                <c:pt idx="289">
                  <c:v>2.6043624877929998</c:v>
                </c:pt>
                <c:pt idx="290">
                  <c:v>2.3185243606567001</c:v>
                </c:pt>
                <c:pt idx="291">
                  <c:v>2.3508682250977002</c:v>
                </c:pt>
                <c:pt idx="292">
                  <c:v>2.7738571166992001</c:v>
                </c:pt>
                <c:pt idx="293">
                  <c:v>2.6490068435668999</c:v>
                </c:pt>
                <c:pt idx="294">
                  <c:v>2.7904176712036</c:v>
                </c:pt>
                <c:pt idx="295">
                  <c:v>2.4776115417479998</c:v>
                </c:pt>
                <c:pt idx="296">
                  <c:v>2.9529953002929998</c:v>
                </c:pt>
                <c:pt idx="297">
                  <c:v>2.6736249923706001</c:v>
                </c:pt>
                <c:pt idx="298">
                  <c:v>2.7125425338745002</c:v>
                </c:pt>
                <c:pt idx="299">
                  <c:v>2.9640884399414</c:v>
                </c:pt>
                <c:pt idx="300">
                  <c:v>2.8725099563599001</c:v>
                </c:pt>
                <c:pt idx="301">
                  <c:v>2.96875</c:v>
                </c:pt>
                <c:pt idx="302">
                  <c:v>2.9730768203735001</c:v>
                </c:pt>
                <c:pt idx="303">
                  <c:v>2.8827056884765998</c:v>
                </c:pt>
                <c:pt idx="304">
                  <c:v>2.7752733230590998</c:v>
                </c:pt>
                <c:pt idx="305">
                  <c:v>2.6016597747803001</c:v>
                </c:pt>
                <c:pt idx="306">
                  <c:v>3.0680894851685001</c:v>
                </c:pt>
                <c:pt idx="307">
                  <c:v>2.8707885742186998</c:v>
                </c:pt>
                <c:pt idx="308">
                  <c:v>2.7602672576903999</c:v>
                </c:pt>
                <c:pt idx="309">
                  <c:v>2.5367593765258998</c:v>
                </c:pt>
                <c:pt idx="310">
                  <c:v>2.4462833404540998</c:v>
                </c:pt>
                <c:pt idx="311">
                  <c:v>2.7020635604857999</c:v>
                </c:pt>
                <c:pt idx="312">
                  <c:v>2.7391157150268999</c:v>
                </c:pt>
                <c:pt idx="313">
                  <c:v>3.3884925842285001</c:v>
                </c:pt>
                <c:pt idx="314">
                  <c:v>2.9724111557007</c:v>
                </c:pt>
                <c:pt idx="315">
                  <c:v>2.9789524078368999</c:v>
                </c:pt>
                <c:pt idx="316">
                  <c:v>3.0808200836182</c:v>
                </c:pt>
                <c:pt idx="317">
                  <c:v>2.9998321533203001</c:v>
                </c:pt>
                <c:pt idx="318">
                  <c:v>2.7402162551879998</c:v>
                </c:pt>
                <c:pt idx="319">
                  <c:v>2.94007396698</c:v>
                </c:pt>
                <c:pt idx="320">
                  <c:v>3.1845760345459002</c:v>
                </c:pt>
                <c:pt idx="321">
                  <c:v>3.2388515472411998</c:v>
                </c:pt>
                <c:pt idx="322">
                  <c:v>3.0110654830932999</c:v>
                </c:pt>
                <c:pt idx="323">
                  <c:v>2.7877864837646</c:v>
                </c:pt>
                <c:pt idx="324">
                  <c:v>2.9599866867064999</c:v>
                </c:pt>
                <c:pt idx="325">
                  <c:v>2.8367767333984002</c:v>
                </c:pt>
                <c:pt idx="326">
                  <c:v>2.5817241668700999</c:v>
                </c:pt>
                <c:pt idx="327">
                  <c:v>3.3554420471191002</c:v>
                </c:pt>
                <c:pt idx="328">
                  <c:v>3.3963079452514999</c:v>
                </c:pt>
                <c:pt idx="329">
                  <c:v>3.59255027771</c:v>
                </c:pt>
                <c:pt idx="330">
                  <c:v>2.9440298080443998</c:v>
                </c:pt>
                <c:pt idx="331">
                  <c:v>3.2987976074218999</c:v>
                </c:pt>
                <c:pt idx="332">
                  <c:v>3.1833782196045002</c:v>
                </c:pt>
                <c:pt idx="333">
                  <c:v>3.0766105651854998</c:v>
                </c:pt>
                <c:pt idx="334">
                  <c:v>3.3170890808104998</c:v>
                </c:pt>
                <c:pt idx="335">
                  <c:v>3.2945928573607999</c:v>
                </c:pt>
                <c:pt idx="336">
                  <c:v>3.6406145095825</c:v>
                </c:pt>
                <c:pt idx="337">
                  <c:v>3.3664789199828999</c:v>
                </c:pt>
                <c:pt idx="338">
                  <c:v>3.4239435195922998</c:v>
                </c:pt>
                <c:pt idx="339">
                  <c:v>3.3621292114257999</c:v>
                </c:pt>
                <c:pt idx="340">
                  <c:v>3.1792583465575999</c:v>
                </c:pt>
                <c:pt idx="341">
                  <c:v>3.4351854324340998</c:v>
                </c:pt>
                <c:pt idx="342">
                  <c:v>3.6979808807372998</c:v>
                </c:pt>
                <c:pt idx="343">
                  <c:v>3.6006536483764999</c:v>
                </c:pt>
                <c:pt idx="344">
                  <c:v>3.3456935882568</c:v>
                </c:pt>
                <c:pt idx="345">
                  <c:v>3.2649459838867001</c:v>
                </c:pt>
                <c:pt idx="346">
                  <c:v>3.1622238159179998</c:v>
                </c:pt>
                <c:pt idx="347">
                  <c:v>3.1649141311646001</c:v>
                </c:pt>
                <c:pt idx="348">
                  <c:v>3.5497999191284002</c:v>
                </c:pt>
                <c:pt idx="349">
                  <c:v>3.5438280105590998</c:v>
                </c:pt>
                <c:pt idx="350">
                  <c:v>3.5530710220336998</c:v>
                </c:pt>
                <c:pt idx="351">
                  <c:v>3.7348690032959002</c:v>
                </c:pt>
                <c:pt idx="352">
                  <c:v>3.1911363601685001</c:v>
                </c:pt>
                <c:pt idx="353">
                  <c:v>3.2442951202393</c:v>
                </c:pt>
                <c:pt idx="354">
                  <c:v>3.4165563583374001</c:v>
                </c:pt>
                <c:pt idx="355">
                  <c:v>3.8406448364257999</c:v>
                </c:pt>
                <c:pt idx="356">
                  <c:v>3.5147857666015998</c:v>
                </c:pt>
                <c:pt idx="357">
                  <c:v>3.2635412216186999</c:v>
                </c:pt>
                <c:pt idx="358">
                  <c:v>3.3463687896729</c:v>
                </c:pt>
                <c:pt idx="359">
                  <c:v>3.4060544967650999</c:v>
                </c:pt>
                <c:pt idx="360">
                  <c:v>3.4017915725707999</c:v>
                </c:pt>
                <c:pt idx="361">
                  <c:v>3.5559206008911</c:v>
                </c:pt>
                <c:pt idx="362">
                  <c:v>3.3856287002563001</c:v>
                </c:pt>
                <c:pt idx="363">
                  <c:v>3.6875848770142001</c:v>
                </c:pt>
                <c:pt idx="364">
                  <c:v>3.3122816085814999</c:v>
                </c:pt>
                <c:pt idx="365">
                  <c:v>3.2749347686768</c:v>
                </c:pt>
                <c:pt idx="366">
                  <c:v>3.3642396926879998</c:v>
                </c:pt>
                <c:pt idx="367">
                  <c:v>3.1850786209106001</c:v>
                </c:pt>
                <c:pt idx="368">
                  <c:v>3.6740503311157</c:v>
                </c:pt>
                <c:pt idx="369">
                  <c:v>3.8192520141602002</c:v>
                </c:pt>
                <c:pt idx="370">
                  <c:v>3.5388450622558998</c:v>
                </c:pt>
                <c:pt idx="371">
                  <c:v>3.4694795608521001</c:v>
                </c:pt>
                <c:pt idx="372">
                  <c:v>3.5630321502686</c:v>
                </c:pt>
                <c:pt idx="373">
                  <c:v>3.5595712661743</c:v>
                </c:pt>
                <c:pt idx="374">
                  <c:v>3.3201694488525</c:v>
                </c:pt>
                <c:pt idx="375">
                  <c:v>3.8335475921631001</c:v>
                </c:pt>
                <c:pt idx="376">
                  <c:v>3.7304182052611998</c:v>
                </c:pt>
                <c:pt idx="377">
                  <c:v>3.3643875122070002</c:v>
                </c:pt>
                <c:pt idx="378">
                  <c:v>3.6407327651978001</c:v>
                </c:pt>
                <c:pt idx="379">
                  <c:v>3.5364828109741002</c:v>
                </c:pt>
                <c:pt idx="380">
                  <c:v>3.6008062362671001</c:v>
                </c:pt>
                <c:pt idx="381">
                  <c:v>3.5871057510375999</c:v>
                </c:pt>
                <c:pt idx="382">
                  <c:v>3.7942962646484002</c:v>
                </c:pt>
                <c:pt idx="383">
                  <c:v>3.5482168197632</c:v>
                </c:pt>
                <c:pt idx="384">
                  <c:v>3.6345911026000999</c:v>
                </c:pt>
                <c:pt idx="385">
                  <c:v>3.4691505432129</c:v>
                </c:pt>
                <c:pt idx="386">
                  <c:v>3.5662422180175999</c:v>
                </c:pt>
                <c:pt idx="387">
                  <c:v>3.8022289276122998</c:v>
                </c:pt>
                <c:pt idx="388">
                  <c:v>3.4888582229614</c:v>
                </c:pt>
                <c:pt idx="389">
                  <c:v>3.9614734649657999</c:v>
                </c:pt>
                <c:pt idx="390">
                  <c:v>3.6684131622314</c:v>
                </c:pt>
                <c:pt idx="391">
                  <c:v>3.4605264663696</c:v>
                </c:pt>
                <c:pt idx="392">
                  <c:v>3.6091127395629998</c:v>
                </c:pt>
                <c:pt idx="393">
                  <c:v>3.5227270126343</c:v>
                </c:pt>
                <c:pt idx="394">
                  <c:v>3.7142162322997998</c:v>
                </c:pt>
                <c:pt idx="395">
                  <c:v>3.7677764892578001</c:v>
                </c:pt>
                <c:pt idx="396">
                  <c:v>3.9420166015625</c:v>
                </c:pt>
                <c:pt idx="397">
                  <c:v>3.8089027404785001</c:v>
                </c:pt>
                <c:pt idx="398">
                  <c:v>3.9963722229004</c:v>
                </c:pt>
                <c:pt idx="399">
                  <c:v>3.8301105499268</c:v>
                </c:pt>
                <c:pt idx="400">
                  <c:v>3.8801841735839999</c:v>
                </c:pt>
                <c:pt idx="401">
                  <c:v>3.6078624725342001</c:v>
                </c:pt>
                <c:pt idx="402">
                  <c:v>3.6194934844971001</c:v>
                </c:pt>
                <c:pt idx="403">
                  <c:v>3.8774890899657999</c:v>
                </c:pt>
                <c:pt idx="404">
                  <c:v>4.0174942016601998</c:v>
                </c:pt>
                <c:pt idx="405">
                  <c:v>3.9319114685058998</c:v>
                </c:pt>
                <c:pt idx="406">
                  <c:v>3.656229019165</c:v>
                </c:pt>
                <c:pt idx="407">
                  <c:v>3.7361669540404998</c:v>
                </c:pt>
                <c:pt idx="408">
                  <c:v>3.5682411193847998</c:v>
                </c:pt>
                <c:pt idx="409">
                  <c:v>3.4476089477539</c:v>
                </c:pt>
                <c:pt idx="410">
                  <c:v>4.1579208374023002</c:v>
                </c:pt>
                <c:pt idx="411">
                  <c:v>3.8452682495117001</c:v>
                </c:pt>
                <c:pt idx="412">
                  <c:v>4.0940685272217001</c:v>
                </c:pt>
                <c:pt idx="413">
                  <c:v>3.9950141906738001</c:v>
                </c:pt>
                <c:pt idx="414">
                  <c:v>3.6009645462036</c:v>
                </c:pt>
                <c:pt idx="415">
                  <c:v>3.8197040557860999</c:v>
                </c:pt>
                <c:pt idx="416">
                  <c:v>3.6689186096191002</c:v>
                </c:pt>
                <c:pt idx="417">
                  <c:v>3.9062099456786998</c:v>
                </c:pt>
                <c:pt idx="418">
                  <c:v>4.4175796508789</c:v>
                </c:pt>
                <c:pt idx="419">
                  <c:v>3.7756652832031001</c:v>
                </c:pt>
                <c:pt idx="420">
                  <c:v>3.7969055175781001</c:v>
                </c:pt>
                <c:pt idx="421">
                  <c:v>3.6961021423339999</c:v>
                </c:pt>
                <c:pt idx="422">
                  <c:v>3.6018037796021001</c:v>
                </c:pt>
                <c:pt idx="423">
                  <c:v>4.0646781921387003</c:v>
                </c:pt>
                <c:pt idx="424">
                  <c:v>3.7628040313721001</c:v>
                </c:pt>
                <c:pt idx="425">
                  <c:v>4.0182838439940998</c:v>
                </c:pt>
                <c:pt idx="426">
                  <c:v>3.9231815338135001</c:v>
                </c:pt>
                <c:pt idx="427">
                  <c:v>3.8870697021484002</c:v>
                </c:pt>
                <c:pt idx="428">
                  <c:v>3.9370822906493999</c:v>
                </c:pt>
                <c:pt idx="429">
                  <c:v>4.3767662048340004</c:v>
                </c:pt>
                <c:pt idx="430">
                  <c:v>4.0459041595459002</c:v>
                </c:pt>
                <c:pt idx="431">
                  <c:v>4.1709136962890998</c:v>
                </c:pt>
                <c:pt idx="432">
                  <c:v>4.1017875671387003</c:v>
                </c:pt>
                <c:pt idx="433">
                  <c:v>4.1938800811767996</c:v>
                </c:pt>
                <c:pt idx="434">
                  <c:v>4.0567111968993999</c:v>
                </c:pt>
                <c:pt idx="435">
                  <c:v>3.9838600158691002</c:v>
                </c:pt>
                <c:pt idx="436">
                  <c:v>4.2448101043701003</c:v>
                </c:pt>
                <c:pt idx="437">
                  <c:v>4.3467521667479998</c:v>
                </c:pt>
                <c:pt idx="438">
                  <c:v>4.2444286346436</c:v>
                </c:pt>
                <c:pt idx="439">
                  <c:v>4.1671123504639001</c:v>
                </c:pt>
                <c:pt idx="440">
                  <c:v>4.2182254791259997</c:v>
                </c:pt>
                <c:pt idx="441">
                  <c:v>3.9605255126953001</c:v>
                </c:pt>
                <c:pt idx="442">
                  <c:v>3.7412986755371</c:v>
                </c:pt>
                <c:pt idx="443">
                  <c:v>4.7840213775634997</c:v>
                </c:pt>
                <c:pt idx="444">
                  <c:v>4.2634429931640998</c:v>
                </c:pt>
                <c:pt idx="445">
                  <c:v>4.4067573547362997</c:v>
                </c:pt>
                <c:pt idx="446">
                  <c:v>4.47998046875</c:v>
                </c:pt>
                <c:pt idx="447">
                  <c:v>4.7249507904053001</c:v>
                </c:pt>
                <c:pt idx="448">
                  <c:v>4.2798957824706996</c:v>
                </c:pt>
                <c:pt idx="449">
                  <c:v>4.5101509094237997</c:v>
                </c:pt>
                <c:pt idx="450">
                  <c:v>4.1342315673828001</c:v>
                </c:pt>
                <c:pt idx="451">
                  <c:v>4.5644683837890998</c:v>
                </c:pt>
                <c:pt idx="452">
                  <c:v>4.1566715240479004</c:v>
                </c:pt>
                <c:pt idx="453">
                  <c:v>4.1102943420409996</c:v>
                </c:pt>
                <c:pt idx="454">
                  <c:v>4.2267608642578001</c:v>
                </c:pt>
                <c:pt idx="455">
                  <c:v>4.1258850097656001</c:v>
                </c:pt>
                <c:pt idx="456">
                  <c:v>4.0752239227295002</c:v>
                </c:pt>
                <c:pt idx="457">
                  <c:v>4.4596996307373002</c:v>
                </c:pt>
                <c:pt idx="458">
                  <c:v>4.4825096130370996</c:v>
                </c:pt>
                <c:pt idx="459">
                  <c:v>4.5386848449706996</c:v>
                </c:pt>
                <c:pt idx="460">
                  <c:v>4.6719512939453001</c:v>
                </c:pt>
                <c:pt idx="461">
                  <c:v>4.4485721588134997</c:v>
                </c:pt>
                <c:pt idx="462">
                  <c:v>4.4633331298828001</c:v>
                </c:pt>
                <c:pt idx="463">
                  <c:v>4.2826080322265998</c:v>
                </c:pt>
                <c:pt idx="464">
                  <c:v>4.5682125091553001</c:v>
                </c:pt>
                <c:pt idx="465">
                  <c:v>4.3130187988281001</c:v>
                </c:pt>
                <c:pt idx="466">
                  <c:v>4.4886283874512003</c:v>
                </c:pt>
                <c:pt idx="467">
                  <c:v>4.4016132354735999</c:v>
                </c:pt>
                <c:pt idx="468">
                  <c:v>4.2201137542725</c:v>
                </c:pt>
                <c:pt idx="469">
                  <c:v>4.2675800323485999</c:v>
                </c:pt>
                <c:pt idx="470">
                  <c:v>4.2154502868651997</c:v>
                </c:pt>
                <c:pt idx="471">
                  <c:v>4.6887569427490003</c:v>
                </c:pt>
                <c:pt idx="472">
                  <c:v>4.5796489715576003</c:v>
                </c:pt>
                <c:pt idx="473">
                  <c:v>4.4944133758545002</c:v>
                </c:pt>
                <c:pt idx="474">
                  <c:v>4.5473670959473003</c:v>
                </c:pt>
                <c:pt idx="475">
                  <c:v>4.5326538085937003</c:v>
                </c:pt>
                <c:pt idx="476">
                  <c:v>4.2977142333984002</c:v>
                </c:pt>
                <c:pt idx="477">
                  <c:v>4.3381233215331996</c:v>
                </c:pt>
                <c:pt idx="478">
                  <c:v>4.8701038360595996</c:v>
                </c:pt>
                <c:pt idx="479">
                  <c:v>4.9448871612548997</c:v>
                </c:pt>
                <c:pt idx="480">
                  <c:v>4.6306896209717001</c:v>
                </c:pt>
                <c:pt idx="481">
                  <c:v>4.6773071289062003</c:v>
                </c:pt>
                <c:pt idx="482">
                  <c:v>4.3819484710693004</c:v>
                </c:pt>
                <c:pt idx="483">
                  <c:v>4.5698509216309002</c:v>
                </c:pt>
                <c:pt idx="484">
                  <c:v>4.5019817352295002</c:v>
                </c:pt>
                <c:pt idx="485">
                  <c:v>4.5380516052245996</c:v>
                </c:pt>
                <c:pt idx="486">
                  <c:v>4.4452972412109002</c:v>
                </c:pt>
                <c:pt idx="487">
                  <c:v>4.3755855560303001</c:v>
                </c:pt>
                <c:pt idx="488">
                  <c:v>4.6237831115723003</c:v>
                </c:pt>
                <c:pt idx="489">
                  <c:v>4.5925865173340004</c:v>
                </c:pt>
                <c:pt idx="490">
                  <c:v>4.9121990203857004</c:v>
                </c:pt>
                <c:pt idx="491">
                  <c:v>4.6575431823729998</c:v>
                </c:pt>
                <c:pt idx="492">
                  <c:v>4.7474365234375</c:v>
                </c:pt>
                <c:pt idx="493">
                  <c:v>4.6642208099365003</c:v>
                </c:pt>
                <c:pt idx="494">
                  <c:v>4.6018028259276997</c:v>
                </c:pt>
                <c:pt idx="495">
                  <c:v>4.7775192260742001</c:v>
                </c:pt>
                <c:pt idx="496">
                  <c:v>4.8692073822020996</c:v>
                </c:pt>
                <c:pt idx="497">
                  <c:v>5.0414581298828001</c:v>
                </c:pt>
                <c:pt idx="498">
                  <c:v>4.9255676269531001</c:v>
                </c:pt>
                <c:pt idx="499">
                  <c:v>4.9943580627440998</c:v>
                </c:pt>
                <c:pt idx="500">
                  <c:v>4.8403167724609002</c:v>
                </c:pt>
                <c:pt idx="501">
                  <c:v>4.8605289459229004</c:v>
                </c:pt>
                <c:pt idx="502">
                  <c:v>4.9491786956787003</c:v>
                </c:pt>
                <c:pt idx="503">
                  <c:v>4.6619224548340004</c:v>
                </c:pt>
                <c:pt idx="504">
                  <c:v>4.8813667297362997</c:v>
                </c:pt>
                <c:pt idx="505">
                  <c:v>4.6555709838867001</c:v>
                </c:pt>
                <c:pt idx="506">
                  <c:v>4.5579509735107004</c:v>
                </c:pt>
                <c:pt idx="507">
                  <c:v>5.1254272460937003</c:v>
                </c:pt>
                <c:pt idx="508">
                  <c:v>5.0703907012939</c:v>
                </c:pt>
                <c:pt idx="509">
                  <c:v>5.0258502960204998</c:v>
                </c:pt>
                <c:pt idx="510">
                  <c:v>4.7611179351806996</c:v>
                </c:pt>
                <c:pt idx="511">
                  <c:v>4.7868099212645996</c:v>
                </c:pt>
                <c:pt idx="512">
                  <c:v>4.8412189483642996</c:v>
                </c:pt>
                <c:pt idx="513">
                  <c:v>4.9759082794189</c:v>
                </c:pt>
                <c:pt idx="514">
                  <c:v>5.0863819122314</c:v>
                </c:pt>
                <c:pt idx="515">
                  <c:v>4.8590049743651997</c:v>
                </c:pt>
                <c:pt idx="516">
                  <c:v>4.8776588439940998</c:v>
                </c:pt>
                <c:pt idx="517">
                  <c:v>4.7977504730225</c:v>
                </c:pt>
                <c:pt idx="518">
                  <c:v>5.0875339508056996</c:v>
                </c:pt>
                <c:pt idx="519">
                  <c:v>5.1002769470215004</c:v>
                </c:pt>
                <c:pt idx="520">
                  <c:v>5.1726398468017996</c:v>
                </c:pt>
                <c:pt idx="521">
                  <c:v>4.7310562133789</c:v>
                </c:pt>
                <c:pt idx="522">
                  <c:v>4.5846347808837997</c:v>
                </c:pt>
                <c:pt idx="523">
                  <c:v>5.0394916534423997</c:v>
                </c:pt>
                <c:pt idx="524">
                  <c:v>5.3692684173584002</c:v>
                </c:pt>
                <c:pt idx="525">
                  <c:v>5.3938026428223003</c:v>
                </c:pt>
                <c:pt idx="526">
                  <c:v>5.0520629882812003</c:v>
                </c:pt>
                <c:pt idx="527">
                  <c:v>5.1059551239014001</c:v>
                </c:pt>
                <c:pt idx="528">
                  <c:v>4.8696899414062003</c:v>
                </c:pt>
                <c:pt idx="529">
                  <c:v>5.1988830566406001</c:v>
                </c:pt>
                <c:pt idx="530">
                  <c:v>5.0900650024414</c:v>
                </c:pt>
                <c:pt idx="531">
                  <c:v>5.3287067413329998</c:v>
                </c:pt>
                <c:pt idx="532">
                  <c:v>5.1528224945068004</c:v>
                </c:pt>
                <c:pt idx="533">
                  <c:v>5.3223552703857004</c:v>
                </c:pt>
                <c:pt idx="534">
                  <c:v>5.0320262908936</c:v>
                </c:pt>
                <c:pt idx="535">
                  <c:v>5.1495838165282999</c:v>
                </c:pt>
                <c:pt idx="536">
                  <c:v>5.6768379211426003</c:v>
                </c:pt>
                <c:pt idx="537">
                  <c:v>5.4781112670898002</c:v>
                </c:pt>
                <c:pt idx="538">
                  <c:v>5.5071334838867001</c:v>
                </c:pt>
                <c:pt idx="539">
                  <c:v>5.4781742095946999</c:v>
                </c:pt>
                <c:pt idx="540">
                  <c:v>5.3676090240479004</c:v>
                </c:pt>
                <c:pt idx="541">
                  <c:v>5.2987098693848003</c:v>
                </c:pt>
                <c:pt idx="542">
                  <c:v>5.7986698150634997</c:v>
                </c:pt>
                <c:pt idx="543">
                  <c:v>5.6986293792725</c:v>
                </c:pt>
                <c:pt idx="544">
                  <c:v>5.5047912597656001</c:v>
                </c:pt>
                <c:pt idx="545">
                  <c:v>5.5906600952148002</c:v>
                </c:pt>
                <c:pt idx="546">
                  <c:v>5.5284729003906001</c:v>
                </c:pt>
                <c:pt idx="547">
                  <c:v>5.5290775299071999</c:v>
                </c:pt>
                <c:pt idx="548">
                  <c:v>5.5982646942139001</c:v>
                </c:pt>
                <c:pt idx="549">
                  <c:v>5.7884616851806996</c:v>
                </c:pt>
                <c:pt idx="550">
                  <c:v>5.7153205871581996</c:v>
                </c:pt>
                <c:pt idx="551">
                  <c:v>5.6641216278076003</c:v>
                </c:pt>
                <c:pt idx="552">
                  <c:v>5.8880252838134997</c:v>
                </c:pt>
                <c:pt idx="553">
                  <c:v>6.0921764373779004</c:v>
                </c:pt>
                <c:pt idx="554">
                  <c:v>5.9598083496093999</c:v>
                </c:pt>
                <c:pt idx="555">
                  <c:v>6.0058727264404004</c:v>
                </c:pt>
                <c:pt idx="556">
                  <c:v>5.9843864440918004</c:v>
                </c:pt>
                <c:pt idx="557">
                  <c:v>5.8871250152587997</c:v>
                </c:pt>
                <c:pt idx="558">
                  <c:v>5.8722076416015998</c:v>
                </c:pt>
                <c:pt idx="559">
                  <c:v>5.9905796051025</c:v>
                </c:pt>
                <c:pt idx="560">
                  <c:v>6.2141876220703001</c:v>
                </c:pt>
                <c:pt idx="561">
                  <c:v>5.8894786834717001</c:v>
                </c:pt>
                <c:pt idx="562">
                  <c:v>6.0556278228759997</c:v>
                </c:pt>
                <c:pt idx="563">
                  <c:v>6.0904674530029004</c:v>
                </c:pt>
                <c:pt idx="564">
                  <c:v>5.6456012725829998</c:v>
                </c:pt>
                <c:pt idx="565">
                  <c:v>5.8462066650390998</c:v>
                </c:pt>
                <c:pt idx="566">
                  <c:v>6.3336963653564</c:v>
                </c:pt>
                <c:pt idx="567">
                  <c:v>6.2234668731689</c:v>
                </c:pt>
                <c:pt idx="568">
                  <c:v>6.4349079132079998</c:v>
                </c:pt>
                <c:pt idx="569">
                  <c:v>6.0064277648926003</c:v>
                </c:pt>
                <c:pt idx="570">
                  <c:v>6.1251602172851998</c:v>
                </c:pt>
                <c:pt idx="571">
                  <c:v>6.2784919738770002</c:v>
                </c:pt>
                <c:pt idx="572">
                  <c:v>5.9111232757568004</c:v>
                </c:pt>
                <c:pt idx="573">
                  <c:v>6.4634456634520996</c:v>
                </c:pt>
                <c:pt idx="574">
                  <c:v>6.1781044006348003</c:v>
                </c:pt>
                <c:pt idx="575">
                  <c:v>6.1797523498534996</c:v>
                </c:pt>
                <c:pt idx="576">
                  <c:v>6.3005428314209002</c:v>
                </c:pt>
                <c:pt idx="577">
                  <c:v>6.2048816680907999</c:v>
                </c:pt>
                <c:pt idx="578">
                  <c:v>6.2831726074218999</c:v>
                </c:pt>
                <c:pt idx="579">
                  <c:v>6.5282058715820002</c:v>
                </c:pt>
                <c:pt idx="580">
                  <c:v>6.8077335357665998</c:v>
                </c:pt>
                <c:pt idx="581">
                  <c:v>6.6155548095703001</c:v>
                </c:pt>
                <c:pt idx="582">
                  <c:v>6.3253593444823997</c:v>
                </c:pt>
                <c:pt idx="583">
                  <c:v>6.2528839111328001</c:v>
                </c:pt>
                <c:pt idx="584">
                  <c:v>6.4698944091796999</c:v>
                </c:pt>
                <c:pt idx="585">
                  <c:v>6.9379825592040998</c:v>
                </c:pt>
                <c:pt idx="586">
                  <c:v>6.7473373413086</c:v>
                </c:pt>
                <c:pt idx="587">
                  <c:v>6.6648235321045002</c:v>
                </c:pt>
                <c:pt idx="588">
                  <c:v>6.4457244873046999</c:v>
                </c:pt>
                <c:pt idx="589">
                  <c:v>6.4362926483154004</c:v>
                </c:pt>
                <c:pt idx="590">
                  <c:v>6.5775985717773002</c:v>
                </c:pt>
                <c:pt idx="591">
                  <c:v>6.3734645843506001</c:v>
                </c:pt>
                <c:pt idx="592">
                  <c:v>7.2839107513428001</c:v>
                </c:pt>
                <c:pt idx="593">
                  <c:v>6.7762794494629004</c:v>
                </c:pt>
                <c:pt idx="594">
                  <c:v>7.0091247558593999</c:v>
                </c:pt>
                <c:pt idx="595">
                  <c:v>6.7876377105712997</c:v>
                </c:pt>
                <c:pt idx="596">
                  <c:v>6.7653198242187003</c:v>
                </c:pt>
                <c:pt idx="597">
                  <c:v>6.7096557617187003</c:v>
                </c:pt>
                <c:pt idx="598">
                  <c:v>6.8354358673095996</c:v>
                </c:pt>
                <c:pt idx="599">
                  <c:v>7.1160964965820002</c:v>
                </c:pt>
                <c:pt idx="600">
                  <c:v>7.1435680389404004</c:v>
                </c:pt>
                <c:pt idx="601">
                  <c:v>6.9500713348389001</c:v>
                </c:pt>
                <c:pt idx="602">
                  <c:v>6.8740062713623002</c:v>
                </c:pt>
                <c:pt idx="603">
                  <c:v>7.0010871887206996</c:v>
                </c:pt>
                <c:pt idx="604">
                  <c:v>6.7479705810546999</c:v>
                </c:pt>
                <c:pt idx="605">
                  <c:v>6.7431640625</c:v>
                </c:pt>
                <c:pt idx="606">
                  <c:v>6.9601230621337997</c:v>
                </c:pt>
                <c:pt idx="607">
                  <c:v>7.1285114288329998</c:v>
                </c:pt>
                <c:pt idx="608">
                  <c:v>7.2980060577392996</c:v>
                </c:pt>
                <c:pt idx="609">
                  <c:v>6.7074928283690998</c:v>
                </c:pt>
                <c:pt idx="610">
                  <c:v>7.0861549377440998</c:v>
                </c:pt>
                <c:pt idx="611">
                  <c:v>6.7367877960204998</c:v>
                </c:pt>
                <c:pt idx="612">
                  <c:v>6.7973976135254004</c:v>
                </c:pt>
                <c:pt idx="613">
                  <c:v>7.3656234741211</c:v>
                </c:pt>
                <c:pt idx="614">
                  <c:v>7.3530807495117001</c:v>
                </c:pt>
                <c:pt idx="615">
                  <c:v>7.3627452850342001</c:v>
                </c:pt>
                <c:pt idx="616">
                  <c:v>7.4213600158690998</c:v>
                </c:pt>
                <c:pt idx="617">
                  <c:v>7.0343551635742001</c:v>
                </c:pt>
                <c:pt idx="618">
                  <c:v>7.3086566925048997</c:v>
                </c:pt>
                <c:pt idx="619">
                  <c:v>7.2510452270507999</c:v>
                </c:pt>
                <c:pt idx="620">
                  <c:v>7.4428462982178001</c:v>
                </c:pt>
                <c:pt idx="621">
                  <c:v>7.2810535430907999</c:v>
                </c:pt>
                <c:pt idx="622">
                  <c:v>7.2776603698729998</c:v>
                </c:pt>
                <c:pt idx="623">
                  <c:v>7.2999286651610999</c:v>
                </c:pt>
                <c:pt idx="624">
                  <c:v>7.2608394622803001</c:v>
                </c:pt>
                <c:pt idx="625">
                  <c:v>7.3594284057617001</c:v>
                </c:pt>
                <c:pt idx="626">
                  <c:v>7.4054050445556996</c:v>
                </c:pt>
                <c:pt idx="627">
                  <c:v>7.4976768493651997</c:v>
                </c:pt>
                <c:pt idx="628">
                  <c:v>7.518310546875</c:v>
                </c:pt>
                <c:pt idx="629">
                  <c:v>7.3938465118407999</c:v>
                </c:pt>
                <c:pt idx="630">
                  <c:v>7.5827541351318004</c:v>
                </c:pt>
                <c:pt idx="631">
                  <c:v>7.7194023132323997</c:v>
                </c:pt>
                <c:pt idx="632">
                  <c:v>7.5454063415526997</c:v>
                </c:pt>
                <c:pt idx="633">
                  <c:v>7.2503490447998002</c:v>
                </c:pt>
                <c:pt idx="634">
                  <c:v>7.4648208618164</c:v>
                </c:pt>
                <c:pt idx="635">
                  <c:v>7.4272480010985999</c:v>
                </c:pt>
                <c:pt idx="636">
                  <c:v>7.5692729949951003</c:v>
                </c:pt>
                <c:pt idx="637">
                  <c:v>7.5384616851806996</c:v>
                </c:pt>
                <c:pt idx="638">
                  <c:v>7.4832592010498002</c:v>
                </c:pt>
                <c:pt idx="639">
                  <c:v>7.5451812744140998</c:v>
                </c:pt>
                <c:pt idx="640">
                  <c:v>7.6622219085693004</c:v>
                </c:pt>
                <c:pt idx="641">
                  <c:v>7.5861511230468999</c:v>
                </c:pt>
                <c:pt idx="642">
                  <c:v>7.8348598480225</c:v>
                </c:pt>
                <c:pt idx="643">
                  <c:v>7.7477760314940998</c:v>
                </c:pt>
                <c:pt idx="644">
                  <c:v>7.707540512085</c:v>
                </c:pt>
                <c:pt idx="645">
                  <c:v>7.6149826049804998</c:v>
                </c:pt>
                <c:pt idx="646">
                  <c:v>7.6821136474609002</c:v>
                </c:pt>
                <c:pt idx="647">
                  <c:v>7.5993366241454998</c:v>
                </c:pt>
                <c:pt idx="648">
                  <c:v>7.75</c:v>
                </c:pt>
                <c:pt idx="649">
                  <c:v>7.7365570068359002</c:v>
                </c:pt>
                <c:pt idx="650">
                  <c:v>7.6555137634276997</c:v>
                </c:pt>
                <c:pt idx="651">
                  <c:v>7.5612754821776997</c:v>
                </c:pt>
                <c:pt idx="652">
                  <c:v>7.4698410034179998</c:v>
                </c:pt>
                <c:pt idx="653">
                  <c:v>7.6667995452881001</c:v>
                </c:pt>
                <c:pt idx="654">
                  <c:v>7.7799587249756001</c:v>
                </c:pt>
                <c:pt idx="655">
                  <c:v>7.6056118011475</c:v>
                </c:pt>
                <c:pt idx="656">
                  <c:v>7.7169666290282999</c:v>
                </c:pt>
                <c:pt idx="657">
                  <c:v>7.7663745880126998</c:v>
                </c:pt>
                <c:pt idx="658">
                  <c:v>7.6473426818848003</c:v>
                </c:pt>
                <c:pt idx="659">
                  <c:v>-0.43495941162108998</c:v>
                </c:pt>
                <c:pt idx="660">
                  <c:v>-0.36368179321289001</c:v>
                </c:pt>
                <c:pt idx="661">
                  <c:v>-0.40966129302978999</c:v>
                </c:pt>
                <c:pt idx="662">
                  <c:v>-0.46333789825438998</c:v>
                </c:pt>
                <c:pt idx="663">
                  <c:v>-0.36050510406494002</c:v>
                </c:pt>
                <c:pt idx="664">
                  <c:v>-0.37567901611327997</c:v>
                </c:pt>
                <c:pt idx="665">
                  <c:v>-0.37137222290039001</c:v>
                </c:pt>
                <c:pt idx="666">
                  <c:v>-0.20505619049071999</c:v>
                </c:pt>
                <c:pt idx="667">
                  <c:v>-0.47326850891112998</c:v>
                </c:pt>
                <c:pt idx="668">
                  <c:v>-0.30874633789062</c:v>
                </c:pt>
                <c:pt idx="669">
                  <c:v>-0.33494377136230002</c:v>
                </c:pt>
                <c:pt idx="670">
                  <c:v>-0.19967365264893</c:v>
                </c:pt>
                <c:pt idx="671">
                  <c:v>-0.45598030090331998</c:v>
                </c:pt>
                <c:pt idx="672">
                  <c:v>-0.43283367156982</c:v>
                </c:pt>
                <c:pt idx="673">
                  <c:v>-0.54759502410889005</c:v>
                </c:pt>
                <c:pt idx="674">
                  <c:v>-0.61454010009766002</c:v>
                </c:pt>
                <c:pt idx="675">
                  <c:v>-3.0153274536129999E-2</c:v>
                </c:pt>
                <c:pt idx="676">
                  <c:v>-0.30368232727050998</c:v>
                </c:pt>
                <c:pt idx="677">
                  <c:v>-0.41936016082763999</c:v>
                </c:pt>
                <c:pt idx="678">
                  <c:v>-0.60050487518311002</c:v>
                </c:pt>
                <c:pt idx="679">
                  <c:v>-0.79899978637695002</c:v>
                </c:pt>
                <c:pt idx="680">
                  <c:v>-0.45535755157470997</c:v>
                </c:pt>
                <c:pt idx="681">
                  <c:v>-0.66569614410400002</c:v>
                </c:pt>
                <c:pt idx="682">
                  <c:v>-0.34275531768799</c:v>
                </c:pt>
                <c:pt idx="683">
                  <c:v>-0.39411926269531</c:v>
                </c:pt>
                <c:pt idx="684">
                  <c:v>-0.26583099365233998</c:v>
                </c:pt>
                <c:pt idx="685">
                  <c:v>-0.1889476776123</c:v>
                </c:pt>
                <c:pt idx="686">
                  <c:v>-0.62715625762938998</c:v>
                </c:pt>
                <c:pt idx="687">
                  <c:v>-0.55672836303711004</c:v>
                </c:pt>
                <c:pt idx="688">
                  <c:v>-0.58737659454346003</c:v>
                </c:pt>
                <c:pt idx="689">
                  <c:v>-0.68609809875488004</c:v>
                </c:pt>
                <c:pt idx="690">
                  <c:v>-0.22897529602051001</c:v>
                </c:pt>
                <c:pt idx="691">
                  <c:v>-0.49614334106445002</c:v>
                </c:pt>
                <c:pt idx="692">
                  <c:v>-0.55181121826171997</c:v>
                </c:pt>
                <c:pt idx="693">
                  <c:v>-0.56793880462645996</c:v>
                </c:pt>
                <c:pt idx="694">
                  <c:v>-0.49784660339355002</c:v>
                </c:pt>
                <c:pt idx="695">
                  <c:v>-0.78731822967528997</c:v>
                </c:pt>
                <c:pt idx="696">
                  <c:v>-0.55998706817626998</c:v>
                </c:pt>
                <c:pt idx="697">
                  <c:v>-0.75583744049071999</c:v>
                </c:pt>
                <c:pt idx="698">
                  <c:v>-0.76216220855713002</c:v>
                </c:pt>
                <c:pt idx="699">
                  <c:v>-0.91531944274902</c:v>
                </c:pt>
                <c:pt idx="700">
                  <c:v>-0.6614990234375</c:v>
                </c:pt>
                <c:pt idx="701">
                  <c:v>-0.96056079864501998</c:v>
                </c:pt>
                <c:pt idx="702">
                  <c:v>-1.1322364807129</c:v>
                </c:pt>
                <c:pt idx="703">
                  <c:v>-0.76387023925780995</c:v>
                </c:pt>
                <c:pt idx="704">
                  <c:v>-0.65995597839355002</c:v>
                </c:pt>
                <c:pt idx="705">
                  <c:v>-0.95985126495360995</c:v>
                </c:pt>
                <c:pt idx="706">
                  <c:v>-0.88104820251464999</c:v>
                </c:pt>
                <c:pt idx="707">
                  <c:v>-0.95473194122313998</c:v>
                </c:pt>
                <c:pt idx="708">
                  <c:v>-0.97005462646483998</c:v>
                </c:pt>
                <c:pt idx="709">
                  <c:v>-1.0560255050659</c:v>
                </c:pt>
                <c:pt idx="710">
                  <c:v>-0.75782775878905995</c:v>
                </c:pt>
                <c:pt idx="711">
                  <c:v>-0.82394123077393</c:v>
                </c:pt>
                <c:pt idx="712">
                  <c:v>-0.95621681213378995</c:v>
                </c:pt>
                <c:pt idx="713">
                  <c:v>-1.0260219573975</c:v>
                </c:pt>
                <c:pt idx="714">
                  <c:v>-1.1608810424805001</c:v>
                </c:pt>
                <c:pt idx="715">
                  <c:v>-1.0341300964355</c:v>
                </c:pt>
                <c:pt idx="716">
                  <c:v>-0.84605407714844005</c:v>
                </c:pt>
                <c:pt idx="717">
                  <c:v>-0.71664428710937</c:v>
                </c:pt>
                <c:pt idx="718">
                  <c:v>-0.84139060974121005</c:v>
                </c:pt>
                <c:pt idx="719">
                  <c:v>-0.90984439849854004</c:v>
                </c:pt>
                <c:pt idx="720">
                  <c:v>-1.1773443222046001</c:v>
                </c:pt>
                <c:pt idx="721">
                  <c:v>-1.1704769134521</c:v>
                </c:pt>
                <c:pt idx="722">
                  <c:v>-1.2939376831055001</c:v>
                </c:pt>
                <c:pt idx="723">
                  <c:v>-0.97963905334473</c:v>
                </c:pt>
                <c:pt idx="724">
                  <c:v>-0.91028118133545</c:v>
                </c:pt>
                <c:pt idx="725">
                  <c:v>-0.78982257843018</c:v>
                </c:pt>
                <c:pt idx="726">
                  <c:v>-0.78090763092041005</c:v>
                </c:pt>
                <c:pt idx="727">
                  <c:v>-1.032208442688</c:v>
                </c:pt>
                <c:pt idx="728">
                  <c:v>-1.1601762771605999</c:v>
                </c:pt>
                <c:pt idx="729">
                  <c:v>-1.2163362503052</c:v>
                </c:pt>
                <c:pt idx="730">
                  <c:v>-1.0722723007202</c:v>
                </c:pt>
                <c:pt idx="731">
                  <c:v>-0.76881885528563998</c:v>
                </c:pt>
                <c:pt idx="732">
                  <c:v>-1.1626243591309</c:v>
                </c:pt>
                <c:pt idx="733">
                  <c:v>-1.1660375595093</c:v>
                </c:pt>
                <c:pt idx="734">
                  <c:v>-1.2164449691771999</c:v>
                </c:pt>
                <c:pt idx="735">
                  <c:v>-1.1747245788573999</c:v>
                </c:pt>
                <c:pt idx="736">
                  <c:v>-1.1900253295898</c:v>
                </c:pt>
                <c:pt idx="737">
                  <c:v>-1.3092899322510001</c:v>
                </c:pt>
                <c:pt idx="738">
                  <c:v>-1.1197986602783001</c:v>
                </c:pt>
                <c:pt idx="739">
                  <c:v>-1.1298990249634</c:v>
                </c:pt>
                <c:pt idx="740">
                  <c:v>-1.2378206253052</c:v>
                </c:pt>
                <c:pt idx="741">
                  <c:v>-1.3485774993896</c:v>
                </c:pt>
                <c:pt idx="742">
                  <c:v>-1.0493793487548999</c:v>
                </c:pt>
                <c:pt idx="743">
                  <c:v>-0.88919258117676003</c:v>
                </c:pt>
                <c:pt idx="744">
                  <c:v>-1.1564369201660001</c:v>
                </c:pt>
                <c:pt idx="745">
                  <c:v>-0.86111068725586004</c:v>
                </c:pt>
                <c:pt idx="746">
                  <c:v>-1.1701679229735999</c:v>
                </c:pt>
                <c:pt idx="747">
                  <c:v>-1.1633167266846001</c:v>
                </c:pt>
                <c:pt idx="748">
                  <c:v>-1.2682485580444001</c:v>
                </c:pt>
                <c:pt idx="749">
                  <c:v>-1.1963577270507999</c:v>
                </c:pt>
                <c:pt idx="750">
                  <c:v>-0.9176664352417</c:v>
                </c:pt>
                <c:pt idx="751">
                  <c:v>-1.3277072906494001</c:v>
                </c:pt>
                <c:pt idx="752">
                  <c:v>-0.72302532196045</c:v>
                </c:pt>
                <c:pt idx="753">
                  <c:v>-1.3128156661987</c:v>
                </c:pt>
                <c:pt idx="754">
                  <c:v>-1.1133460998535001</c:v>
                </c:pt>
                <c:pt idx="755">
                  <c:v>-1.1332778930664</c:v>
                </c:pt>
                <c:pt idx="756">
                  <c:v>-1.0509414672852</c:v>
                </c:pt>
                <c:pt idx="757">
                  <c:v>-1.4261026382446</c:v>
                </c:pt>
                <c:pt idx="758">
                  <c:v>-1.3289813995360999</c:v>
                </c:pt>
                <c:pt idx="759">
                  <c:v>-1.1534547805786</c:v>
                </c:pt>
                <c:pt idx="760">
                  <c:v>-1.2704343795776001</c:v>
                </c:pt>
                <c:pt idx="761">
                  <c:v>-1.2061977386475</c:v>
                </c:pt>
                <c:pt idx="762">
                  <c:v>-1.3578367233276001</c:v>
                </c:pt>
                <c:pt idx="763">
                  <c:v>-1.1299085617064999</c:v>
                </c:pt>
                <c:pt idx="764">
                  <c:v>-1.4432182312012001</c:v>
                </c:pt>
                <c:pt idx="765">
                  <c:v>-1.5197887420653999</c:v>
                </c:pt>
                <c:pt idx="766">
                  <c:v>-1.1016836166382</c:v>
                </c:pt>
                <c:pt idx="767">
                  <c:v>-1.1222944259644001</c:v>
                </c:pt>
                <c:pt idx="768">
                  <c:v>-1.0666666030884</c:v>
                </c:pt>
                <c:pt idx="769">
                  <c:v>-0.91879177093506004</c:v>
                </c:pt>
                <c:pt idx="770">
                  <c:v>-0.92691326141357</c:v>
                </c:pt>
                <c:pt idx="771">
                  <c:v>-1.1119546890259</c:v>
                </c:pt>
                <c:pt idx="772">
                  <c:v>-1.0013227462769001</c:v>
                </c:pt>
                <c:pt idx="773">
                  <c:v>-1.2178783416748</c:v>
                </c:pt>
                <c:pt idx="774">
                  <c:v>-0.98586750030518</c:v>
                </c:pt>
                <c:pt idx="775">
                  <c:v>-1.3530960083007999</c:v>
                </c:pt>
                <c:pt idx="776">
                  <c:v>-1.3781814575194999</c:v>
                </c:pt>
                <c:pt idx="777">
                  <c:v>-1.2739057540894001</c:v>
                </c:pt>
                <c:pt idx="778">
                  <c:v>-1.4917945861816</c:v>
                </c:pt>
                <c:pt idx="779">
                  <c:v>-1.4375</c:v>
                </c:pt>
                <c:pt idx="780">
                  <c:v>-1.042501449585</c:v>
                </c:pt>
                <c:pt idx="781">
                  <c:v>-1.5190324783325</c:v>
                </c:pt>
                <c:pt idx="782">
                  <c:v>-1.3557815551757999</c:v>
                </c:pt>
                <c:pt idx="783">
                  <c:v>-1.6881647109985001</c:v>
                </c:pt>
                <c:pt idx="784">
                  <c:v>-1.3952026367187</c:v>
                </c:pt>
                <c:pt idx="785">
                  <c:v>-1.5430583953857</c:v>
                </c:pt>
                <c:pt idx="786">
                  <c:v>-1.3471059799194001</c:v>
                </c:pt>
                <c:pt idx="787">
                  <c:v>-1.2402486801146999</c:v>
                </c:pt>
                <c:pt idx="788">
                  <c:v>-1.3445405960082999</c:v>
                </c:pt>
                <c:pt idx="789">
                  <c:v>-1.4358377456664999</c:v>
                </c:pt>
                <c:pt idx="790">
                  <c:v>-1.6513032913207999</c:v>
                </c:pt>
                <c:pt idx="791">
                  <c:v>-1.7378520965576001</c:v>
                </c:pt>
                <c:pt idx="792">
                  <c:v>-1.7729921340942001</c:v>
                </c:pt>
                <c:pt idx="793">
                  <c:v>-1.7342548370360999</c:v>
                </c:pt>
                <c:pt idx="794">
                  <c:v>-1.4465408325194999</c:v>
                </c:pt>
                <c:pt idx="795">
                  <c:v>-1.0821313858032</c:v>
                </c:pt>
                <c:pt idx="796">
                  <c:v>-1.5853576660155999</c:v>
                </c:pt>
                <c:pt idx="797">
                  <c:v>-1.5141382217407</c:v>
                </c:pt>
                <c:pt idx="798">
                  <c:v>-1.6607847213745</c:v>
                </c:pt>
                <c:pt idx="799">
                  <c:v>-1.8540554046630999</c:v>
                </c:pt>
                <c:pt idx="800">
                  <c:v>-1.9139041900635001</c:v>
                </c:pt>
                <c:pt idx="801">
                  <c:v>-1.5761299133301001</c:v>
                </c:pt>
                <c:pt idx="802">
                  <c:v>-1.6644382476807</c:v>
                </c:pt>
                <c:pt idx="803">
                  <c:v>-1.6264591217041</c:v>
                </c:pt>
                <c:pt idx="804">
                  <c:v>-1.5256032943725999</c:v>
                </c:pt>
                <c:pt idx="805">
                  <c:v>-1.6427402496337999</c:v>
                </c:pt>
                <c:pt idx="806">
                  <c:v>-1.7235774993896</c:v>
                </c:pt>
                <c:pt idx="807">
                  <c:v>-1.8841781616211</c:v>
                </c:pt>
                <c:pt idx="808">
                  <c:v>-1.5333890914917001</c:v>
                </c:pt>
                <c:pt idx="809">
                  <c:v>-1.5314636230469001</c:v>
                </c:pt>
                <c:pt idx="810">
                  <c:v>-1.699068069458</c:v>
                </c:pt>
                <c:pt idx="811">
                  <c:v>-1.5376663208007999</c:v>
                </c:pt>
                <c:pt idx="812">
                  <c:v>-1.6039934158325</c:v>
                </c:pt>
                <c:pt idx="813">
                  <c:v>-1.7234077453612999</c:v>
                </c:pt>
                <c:pt idx="814">
                  <c:v>-1.7575654983521001</c:v>
                </c:pt>
                <c:pt idx="815">
                  <c:v>-1.8818645477295</c:v>
                </c:pt>
                <c:pt idx="816">
                  <c:v>-1.8958873748778999</c:v>
                </c:pt>
                <c:pt idx="817">
                  <c:v>-1.8698320388794001</c:v>
                </c:pt>
                <c:pt idx="818">
                  <c:v>-1.5908508300780999</c:v>
                </c:pt>
                <c:pt idx="819">
                  <c:v>-1.7477149963379</c:v>
                </c:pt>
                <c:pt idx="820">
                  <c:v>-1.6081790924071999</c:v>
                </c:pt>
                <c:pt idx="821">
                  <c:v>-1.5453653335571</c:v>
                </c:pt>
                <c:pt idx="822">
                  <c:v>-1.7022085189819001</c:v>
                </c:pt>
                <c:pt idx="823">
                  <c:v>-1.8098344802855999</c:v>
                </c:pt>
                <c:pt idx="824">
                  <c:v>-1.8494071960448999</c:v>
                </c:pt>
                <c:pt idx="825">
                  <c:v>-2.1444225311278999</c:v>
                </c:pt>
                <c:pt idx="826">
                  <c:v>-1.9577369689941</c:v>
                </c:pt>
                <c:pt idx="827">
                  <c:v>-2.0109119415282999</c:v>
                </c:pt>
                <c:pt idx="828">
                  <c:v>-2.0287637710571</c:v>
                </c:pt>
                <c:pt idx="829">
                  <c:v>-2.1198949813843</c:v>
                </c:pt>
                <c:pt idx="830">
                  <c:v>-1.782509803772</c:v>
                </c:pt>
                <c:pt idx="831">
                  <c:v>-1.878978729248</c:v>
                </c:pt>
                <c:pt idx="832">
                  <c:v>-1.8918256759644001</c:v>
                </c:pt>
                <c:pt idx="833">
                  <c:v>-1.7608194351196</c:v>
                </c:pt>
                <c:pt idx="834">
                  <c:v>-2.1239414215088002</c:v>
                </c:pt>
                <c:pt idx="835">
                  <c:v>-1.9714479446411</c:v>
                </c:pt>
                <c:pt idx="836">
                  <c:v>-1.6737632751464999</c:v>
                </c:pt>
                <c:pt idx="837">
                  <c:v>-2.0142574310303001</c:v>
                </c:pt>
                <c:pt idx="838">
                  <c:v>-2.0214281082153001</c:v>
                </c:pt>
                <c:pt idx="839">
                  <c:v>-2.0930356979370002</c:v>
                </c:pt>
                <c:pt idx="840">
                  <c:v>-2.1947069168090998</c:v>
                </c:pt>
                <c:pt idx="841">
                  <c:v>-2.1826791763306002</c:v>
                </c:pt>
                <c:pt idx="842">
                  <c:v>-2.2751340866089</c:v>
                </c:pt>
                <c:pt idx="843">
                  <c:v>-2.0697002410889001</c:v>
                </c:pt>
                <c:pt idx="844">
                  <c:v>-2.0424032211304</c:v>
                </c:pt>
                <c:pt idx="845">
                  <c:v>-2.1460361480713002</c:v>
                </c:pt>
                <c:pt idx="846">
                  <c:v>-2.1228475570679</c:v>
                </c:pt>
                <c:pt idx="847">
                  <c:v>-2.27379322052</c:v>
                </c:pt>
                <c:pt idx="848">
                  <c:v>-2.3787975311278999</c:v>
                </c:pt>
                <c:pt idx="849">
                  <c:v>-2.1527872085571</c:v>
                </c:pt>
                <c:pt idx="850">
                  <c:v>-2.3209791183471999</c:v>
                </c:pt>
                <c:pt idx="851">
                  <c:v>-2.0392160415649001</c:v>
                </c:pt>
                <c:pt idx="852">
                  <c:v>-2.3567829132079998</c:v>
                </c:pt>
                <c:pt idx="853">
                  <c:v>-2.2346668243407999</c:v>
                </c:pt>
                <c:pt idx="854">
                  <c:v>-2.3004007339478001</c:v>
                </c:pt>
                <c:pt idx="855">
                  <c:v>-2.2260751724243</c:v>
                </c:pt>
                <c:pt idx="856">
                  <c:v>-2.4352846145629998</c:v>
                </c:pt>
                <c:pt idx="857">
                  <c:v>-2.3472223281860001</c:v>
                </c:pt>
                <c:pt idx="858">
                  <c:v>-2.1951637268066002</c:v>
                </c:pt>
                <c:pt idx="859">
                  <c:v>-2.1536912918090998</c:v>
                </c:pt>
                <c:pt idx="860">
                  <c:v>-2.2208547592163002</c:v>
                </c:pt>
                <c:pt idx="861">
                  <c:v>-2.3781795501709002</c:v>
                </c:pt>
                <c:pt idx="862">
                  <c:v>-2.2608842849731001</c:v>
                </c:pt>
                <c:pt idx="863">
                  <c:v>-2.39333152771</c:v>
                </c:pt>
                <c:pt idx="864">
                  <c:v>-2.5692157745360999</c:v>
                </c:pt>
                <c:pt idx="865">
                  <c:v>-2.0746841430664</c:v>
                </c:pt>
                <c:pt idx="866">
                  <c:v>-2.0868682861328001</c:v>
                </c:pt>
                <c:pt idx="867">
                  <c:v>-2.2811269760132</c:v>
                </c:pt>
                <c:pt idx="868">
                  <c:v>-2.3597478866577002</c:v>
                </c:pt>
                <c:pt idx="869">
                  <c:v>-2.2667236328125</c:v>
                </c:pt>
                <c:pt idx="870">
                  <c:v>-2.3736705780028999</c:v>
                </c:pt>
                <c:pt idx="871">
                  <c:v>-2.4474277496338002</c:v>
                </c:pt>
                <c:pt idx="872">
                  <c:v>-2.3702011108397998</c:v>
                </c:pt>
                <c:pt idx="873">
                  <c:v>-2.4660692214965998</c:v>
                </c:pt>
                <c:pt idx="874">
                  <c:v>-2.4389448165893999</c:v>
                </c:pt>
                <c:pt idx="875">
                  <c:v>-2.4156703948975</c:v>
                </c:pt>
                <c:pt idx="876">
                  <c:v>-2.4769134521484002</c:v>
                </c:pt>
                <c:pt idx="877">
                  <c:v>-2.4982471466064</c:v>
                </c:pt>
                <c:pt idx="878">
                  <c:v>-2.5860652923584002</c:v>
                </c:pt>
                <c:pt idx="879">
                  <c:v>-2.2660980224609002</c:v>
                </c:pt>
                <c:pt idx="880">
                  <c:v>-2.429708480835</c:v>
                </c:pt>
                <c:pt idx="881">
                  <c:v>-2.5443077087402002</c:v>
                </c:pt>
                <c:pt idx="882">
                  <c:v>-2.5423917770386</c:v>
                </c:pt>
                <c:pt idx="883">
                  <c:v>-2.6164989471436</c:v>
                </c:pt>
                <c:pt idx="884">
                  <c:v>-2.5066089630127002</c:v>
                </c:pt>
                <c:pt idx="885">
                  <c:v>-2.2576055526732999</c:v>
                </c:pt>
                <c:pt idx="886">
                  <c:v>-2.2403125762939</c:v>
                </c:pt>
                <c:pt idx="887">
                  <c:v>-2.4162406921386999</c:v>
                </c:pt>
                <c:pt idx="888">
                  <c:v>-2.4798030853271</c:v>
                </c:pt>
                <c:pt idx="889">
                  <c:v>-2.4972829818725999</c:v>
                </c:pt>
                <c:pt idx="890">
                  <c:v>-2.4853897094727002</c:v>
                </c:pt>
                <c:pt idx="891">
                  <c:v>-2.7048635482788002</c:v>
                </c:pt>
                <c:pt idx="892">
                  <c:v>-2.3019819259643999</c:v>
                </c:pt>
                <c:pt idx="893">
                  <c:v>-2.3350448608397998</c:v>
                </c:pt>
                <c:pt idx="894">
                  <c:v>-2.6321296691895002</c:v>
                </c:pt>
                <c:pt idx="895">
                  <c:v>-2.6455793380736998</c:v>
                </c:pt>
                <c:pt idx="896">
                  <c:v>-2.685525894165</c:v>
                </c:pt>
                <c:pt idx="897">
                  <c:v>-2.9381656646729</c:v>
                </c:pt>
                <c:pt idx="898">
                  <c:v>-2.5725908279418999</c:v>
                </c:pt>
                <c:pt idx="899">
                  <c:v>-2.5048227310181002</c:v>
                </c:pt>
                <c:pt idx="900">
                  <c:v>-2.6270494461060001</c:v>
                </c:pt>
                <c:pt idx="901">
                  <c:v>-2.7406597137450999</c:v>
                </c:pt>
                <c:pt idx="902">
                  <c:v>-2.8616914749146001</c:v>
                </c:pt>
                <c:pt idx="903">
                  <c:v>-3.0927848815918</c:v>
                </c:pt>
                <c:pt idx="904">
                  <c:v>-2.5022325515746999</c:v>
                </c:pt>
                <c:pt idx="905">
                  <c:v>-2.5790138244629</c:v>
                </c:pt>
                <c:pt idx="906">
                  <c:v>-2.7034959793090998</c:v>
                </c:pt>
                <c:pt idx="907">
                  <c:v>-2.7518548965453999</c:v>
                </c:pt>
                <c:pt idx="908">
                  <c:v>-2.7225341796875</c:v>
                </c:pt>
                <c:pt idx="909">
                  <c:v>-2.6878919601439999</c:v>
                </c:pt>
                <c:pt idx="910">
                  <c:v>-2.5197238922118999</c:v>
                </c:pt>
                <c:pt idx="911">
                  <c:v>-2.7043094635010001</c:v>
                </c:pt>
                <c:pt idx="912">
                  <c:v>-2.9320611953735001</c:v>
                </c:pt>
                <c:pt idx="913">
                  <c:v>-2.9115667343139999</c:v>
                </c:pt>
                <c:pt idx="914">
                  <c:v>-2.9882135391235001</c:v>
                </c:pt>
                <c:pt idx="915">
                  <c:v>-2.6175794601439999</c:v>
                </c:pt>
                <c:pt idx="916">
                  <c:v>-2.5581245422363001</c:v>
                </c:pt>
                <c:pt idx="917">
                  <c:v>-2.6036281585693</c:v>
                </c:pt>
                <c:pt idx="918">
                  <c:v>-2.7002868652343999</c:v>
                </c:pt>
                <c:pt idx="919">
                  <c:v>-2.5857887268066002</c:v>
                </c:pt>
                <c:pt idx="920">
                  <c:v>-2.6894035339354998</c:v>
                </c:pt>
                <c:pt idx="921">
                  <c:v>-2.8842477798461998</c:v>
                </c:pt>
                <c:pt idx="922">
                  <c:v>-2.6729545593261999</c:v>
                </c:pt>
                <c:pt idx="923">
                  <c:v>-2.8773670196532999</c:v>
                </c:pt>
                <c:pt idx="924">
                  <c:v>-2.5749683380127002</c:v>
                </c:pt>
                <c:pt idx="925">
                  <c:v>-2.9414138793945002</c:v>
                </c:pt>
                <c:pt idx="926">
                  <c:v>-2.8592863082886</c:v>
                </c:pt>
                <c:pt idx="927">
                  <c:v>-2.8134422302246</c:v>
                </c:pt>
                <c:pt idx="928">
                  <c:v>-2.7545156478882</c:v>
                </c:pt>
                <c:pt idx="929">
                  <c:v>-2.7521905899047998</c:v>
                </c:pt>
                <c:pt idx="930">
                  <c:v>-2.9027605056763002</c:v>
                </c:pt>
                <c:pt idx="931">
                  <c:v>-2.7503137588500999</c:v>
                </c:pt>
                <c:pt idx="932">
                  <c:v>-2.8016405105590998</c:v>
                </c:pt>
                <c:pt idx="933">
                  <c:v>-2.7649059295653999</c:v>
                </c:pt>
                <c:pt idx="934">
                  <c:v>-2.7593107223511</c:v>
                </c:pt>
                <c:pt idx="935">
                  <c:v>-3.0116567611693998</c:v>
                </c:pt>
                <c:pt idx="936">
                  <c:v>-3.0144996643066002</c:v>
                </c:pt>
                <c:pt idx="937">
                  <c:v>-3.2128810882568</c:v>
                </c:pt>
                <c:pt idx="938">
                  <c:v>-3.1343927383422998</c:v>
                </c:pt>
                <c:pt idx="939">
                  <c:v>-2.9145183563232</c:v>
                </c:pt>
                <c:pt idx="940">
                  <c:v>-3.0841712951660001</c:v>
                </c:pt>
                <c:pt idx="941">
                  <c:v>-2.7180233001709002</c:v>
                </c:pt>
                <c:pt idx="942">
                  <c:v>-3.1822538375853999</c:v>
                </c:pt>
                <c:pt idx="943">
                  <c:v>-3.1492986679077002</c:v>
                </c:pt>
                <c:pt idx="944">
                  <c:v>-2.9419221878052002</c:v>
                </c:pt>
                <c:pt idx="945">
                  <c:v>-3.0099372863770002</c:v>
                </c:pt>
                <c:pt idx="946">
                  <c:v>-2.9238004684447998</c:v>
                </c:pt>
                <c:pt idx="947">
                  <c:v>-2.9468526840210001</c:v>
                </c:pt>
                <c:pt idx="948">
                  <c:v>-2.8216981887817001</c:v>
                </c:pt>
                <c:pt idx="949">
                  <c:v>-3.1507005691528001</c:v>
                </c:pt>
                <c:pt idx="950">
                  <c:v>-3.0069360733032</c:v>
                </c:pt>
                <c:pt idx="951">
                  <c:v>-3.0309295654296999</c:v>
                </c:pt>
                <c:pt idx="952">
                  <c:v>-3.1432485580443998</c:v>
                </c:pt>
                <c:pt idx="953">
                  <c:v>-2.9324407577514999</c:v>
                </c:pt>
                <c:pt idx="954">
                  <c:v>-3.098032951355</c:v>
                </c:pt>
                <c:pt idx="955">
                  <c:v>-3.0115871429443</c:v>
                </c:pt>
                <c:pt idx="956">
                  <c:v>-3.5108556747436999</c:v>
                </c:pt>
                <c:pt idx="957">
                  <c:v>-3.0383281707764001</c:v>
                </c:pt>
                <c:pt idx="958">
                  <c:v>-3.1493806838989</c:v>
                </c:pt>
                <c:pt idx="959">
                  <c:v>-3.2252407073975</c:v>
                </c:pt>
                <c:pt idx="960">
                  <c:v>-3.2230596542357999</c:v>
                </c:pt>
                <c:pt idx="961">
                  <c:v>-3.4602918624878001</c:v>
                </c:pt>
                <c:pt idx="962">
                  <c:v>-3.2697896957396999</c:v>
                </c:pt>
                <c:pt idx="963">
                  <c:v>-3.3972311019896999</c:v>
                </c:pt>
                <c:pt idx="964">
                  <c:v>-3.2684965133667001</c:v>
                </c:pt>
                <c:pt idx="965">
                  <c:v>-3.2947158813477002</c:v>
                </c:pt>
                <c:pt idx="966">
                  <c:v>-3.1105022430420002</c:v>
                </c:pt>
                <c:pt idx="967">
                  <c:v>-3.3697986602782999</c:v>
                </c:pt>
                <c:pt idx="968">
                  <c:v>-3.4765291213989</c:v>
                </c:pt>
                <c:pt idx="969">
                  <c:v>-3.1877536773682</c:v>
                </c:pt>
                <c:pt idx="970">
                  <c:v>-3.1322441101074001</c:v>
                </c:pt>
                <c:pt idx="971">
                  <c:v>-3.0706281661986998</c:v>
                </c:pt>
                <c:pt idx="972">
                  <c:v>-3.2784090042114</c:v>
                </c:pt>
                <c:pt idx="973">
                  <c:v>-3.2978887557982999</c:v>
                </c:pt>
                <c:pt idx="974">
                  <c:v>-3.4435682296753001</c:v>
                </c:pt>
                <c:pt idx="975">
                  <c:v>-3.4110841751099001</c:v>
                </c:pt>
                <c:pt idx="976">
                  <c:v>-3.3564338684082</c:v>
                </c:pt>
                <c:pt idx="977">
                  <c:v>-3.2650928497314</c:v>
                </c:pt>
                <c:pt idx="978">
                  <c:v>-3.3047494888306002</c:v>
                </c:pt>
                <c:pt idx="979">
                  <c:v>-3.5040140151978001</c:v>
                </c:pt>
                <c:pt idx="980">
                  <c:v>-3.4419975280761999</c:v>
                </c:pt>
                <c:pt idx="981">
                  <c:v>-3.5767812728882</c:v>
                </c:pt>
                <c:pt idx="982">
                  <c:v>-3.5663394927979</c:v>
                </c:pt>
                <c:pt idx="983">
                  <c:v>-3.0951700210571</c:v>
                </c:pt>
                <c:pt idx="984">
                  <c:v>-3.5631093978882</c:v>
                </c:pt>
                <c:pt idx="985">
                  <c:v>-3.6365976333618</c:v>
                </c:pt>
                <c:pt idx="986">
                  <c:v>-3.4286594390868999</c:v>
                </c:pt>
                <c:pt idx="987">
                  <c:v>-3.4885921478271</c:v>
                </c:pt>
                <c:pt idx="988">
                  <c:v>-3.2129163742064999</c:v>
                </c:pt>
                <c:pt idx="989">
                  <c:v>-3.4216747283936</c:v>
                </c:pt>
                <c:pt idx="990">
                  <c:v>-3.2266712188721001</c:v>
                </c:pt>
                <c:pt idx="991">
                  <c:v>-3.5566997528075999</c:v>
                </c:pt>
                <c:pt idx="992">
                  <c:v>-3.5751667022704998</c:v>
                </c:pt>
                <c:pt idx="993">
                  <c:v>-3.5860605239868</c:v>
                </c:pt>
                <c:pt idx="994">
                  <c:v>-3.6011753082275</c:v>
                </c:pt>
                <c:pt idx="995">
                  <c:v>-3.4346103668213002</c:v>
                </c:pt>
                <c:pt idx="996">
                  <c:v>-3.4267902374268</c:v>
                </c:pt>
                <c:pt idx="997">
                  <c:v>-3.1714677810668999</c:v>
                </c:pt>
                <c:pt idx="998">
                  <c:v>-3.2680292129517001</c:v>
                </c:pt>
                <c:pt idx="999">
                  <c:v>-3.654896736145</c:v>
                </c:pt>
                <c:pt idx="1000">
                  <c:v>-3.6015224456786998</c:v>
                </c:pt>
                <c:pt idx="1001">
                  <c:v>-3.6725263595581001</c:v>
                </c:pt>
                <c:pt idx="1002">
                  <c:v>-3.7163028717040998</c:v>
                </c:pt>
                <c:pt idx="1003">
                  <c:v>-3.6323347091675</c:v>
                </c:pt>
                <c:pt idx="1004">
                  <c:v>-3.3838396072388002</c:v>
                </c:pt>
                <c:pt idx="1005">
                  <c:v>-3.5529193878174001</c:v>
                </c:pt>
                <c:pt idx="1006">
                  <c:v>-3.5334644317627002</c:v>
                </c:pt>
                <c:pt idx="1007">
                  <c:v>-3.5624589920043999</c:v>
                </c:pt>
                <c:pt idx="1008">
                  <c:v>-3.5910825729370002</c:v>
                </c:pt>
                <c:pt idx="1009">
                  <c:v>-3.4632396697997998</c:v>
                </c:pt>
                <c:pt idx="1010">
                  <c:v>-3.8105850219727002</c:v>
                </c:pt>
                <c:pt idx="1011">
                  <c:v>-3.3958196640014999</c:v>
                </c:pt>
                <c:pt idx="1012">
                  <c:v>-3.5317029953003001</c:v>
                </c:pt>
                <c:pt idx="1013">
                  <c:v>-3.6730260848999001</c:v>
                </c:pt>
                <c:pt idx="1014">
                  <c:v>-3.7437028884888002</c:v>
                </c:pt>
                <c:pt idx="1015">
                  <c:v>-3.6967401504517001</c:v>
                </c:pt>
                <c:pt idx="1016">
                  <c:v>-3.7250623703003001</c:v>
                </c:pt>
                <c:pt idx="1017">
                  <c:v>-3.7779397964478001</c:v>
                </c:pt>
                <c:pt idx="1018">
                  <c:v>-3.7032184600829998</c:v>
                </c:pt>
                <c:pt idx="1019">
                  <c:v>-3.8668498992920002</c:v>
                </c:pt>
                <c:pt idx="1020">
                  <c:v>-3.7024412155150999</c:v>
                </c:pt>
                <c:pt idx="1021">
                  <c:v>-3.9720201492310001</c:v>
                </c:pt>
                <c:pt idx="1022">
                  <c:v>-3.8161859512328999</c:v>
                </c:pt>
                <c:pt idx="1023">
                  <c:v>-3.9486780166625999</c:v>
                </c:pt>
                <c:pt idx="1024">
                  <c:v>-4.0835418701171999</c:v>
                </c:pt>
                <c:pt idx="1025">
                  <c:v>-3.7227268218993999</c:v>
                </c:pt>
                <c:pt idx="1026">
                  <c:v>-3.7363853454589999</c:v>
                </c:pt>
                <c:pt idx="1027">
                  <c:v>-3.6874580383300999</c:v>
                </c:pt>
                <c:pt idx="1028">
                  <c:v>-3.8114452362061</c:v>
                </c:pt>
                <c:pt idx="1029">
                  <c:v>-3.6902656555175999</c:v>
                </c:pt>
                <c:pt idx="1030">
                  <c:v>-3.7702054977417001</c:v>
                </c:pt>
                <c:pt idx="1031">
                  <c:v>-3.8745946884154998</c:v>
                </c:pt>
                <c:pt idx="1032">
                  <c:v>-3.4368944168090998</c:v>
                </c:pt>
                <c:pt idx="1033">
                  <c:v>-3.5905408859253001</c:v>
                </c:pt>
                <c:pt idx="1034">
                  <c:v>-3.8351278305054</c:v>
                </c:pt>
                <c:pt idx="1035">
                  <c:v>-3.7146873474121</c:v>
                </c:pt>
                <c:pt idx="1036">
                  <c:v>-3.8682584762572998</c:v>
                </c:pt>
                <c:pt idx="1037">
                  <c:v>-4.0142812728881996</c:v>
                </c:pt>
                <c:pt idx="1038">
                  <c:v>-4.0520334243773997</c:v>
                </c:pt>
                <c:pt idx="1039">
                  <c:v>-3.7195768356322998</c:v>
                </c:pt>
                <c:pt idx="1040">
                  <c:v>-3.7053747177124001</c:v>
                </c:pt>
                <c:pt idx="1041">
                  <c:v>-3.9470930099486998</c:v>
                </c:pt>
                <c:pt idx="1042">
                  <c:v>-3.9029979705811</c:v>
                </c:pt>
                <c:pt idx="1043">
                  <c:v>-3.7674570083618</c:v>
                </c:pt>
                <c:pt idx="1044">
                  <c:v>-4.0671539306640998</c:v>
                </c:pt>
                <c:pt idx="1045">
                  <c:v>-3.8563833236693998</c:v>
                </c:pt>
                <c:pt idx="1046">
                  <c:v>-3.7412567138671999</c:v>
                </c:pt>
                <c:pt idx="1047">
                  <c:v>-3.8026142120360999</c:v>
                </c:pt>
                <c:pt idx="1048">
                  <c:v>-3.9820194244385001</c:v>
                </c:pt>
                <c:pt idx="1049">
                  <c:v>-4.0644636154175</c:v>
                </c:pt>
                <c:pt idx="1050">
                  <c:v>-4.0491800308228001</c:v>
                </c:pt>
                <c:pt idx="1051">
                  <c:v>-4.1463937759398997</c:v>
                </c:pt>
                <c:pt idx="1052">
                  <c:v>-4.0116243362426998</c:v>
                </c:pt>
                <c:pt idx="1053">
                  <c:v>-3.8296051025390998</c:v>
                </c:pt>
                <c:pt idx="1054">
                  <c:v>-3.8089199066161998</c:v>
                </c:pt>
                <c:pt idx="1055">
                  <c:v>-4.0354804992676003</c:v>
                </c:pt>
                <c:pt idx="1056">
                  <c:v>-4.0353260040282999</c:v>
                </c:pt>
                <c:pt idx="1057">
                  <c:v>-4.0848741531371999</c:v>
                </c:pt>
                <c:pt idx="1058">
                  <c:v>-3.9734382629395002</c:v>
                </c:pt>
                <c:pt idx="1059">
                  <c:v>-4.3324060440062997</c:v>
                </c:pt>
                <c:pt idx="1060">
                  <c:v>-3.8331155776978001</c:v>
                </c:pt>
                <c:pt idx="1061">
                  <c:v>-3.6681880950928001</c:v>
                </c:pt>
                <c:pt idx="1062">
                  <c:v>-4.1645164489745996</c:v>
                </c:pt>
                <c:pt idx="1063">
                  <c:v>-4.0325241088867001</c:v>
                </c:pt>
                <c:pt idx="1064">
                  <c:v>-4.4240384101868004</c:v>
                </c:pt>
                <c:pt idx="1065">
                  <c:v>-4.2779421806334996</c:v>
                </c:pt>
                <c:pt idx="1066">
                  <c:v>-4.1528329849243004</c:v>
                </c:pt>
                <c:pt idx="1067">
                  <c:v>-4.0028696060181002</c:v>
                </c:pt>
                <c:pt idx="1068">
                  <c:v>-4.0431804656982004</c:v>
                </c:pt>
                <c:pt idx="1069">
                  <c:v>-4.2597641944884996</c:v>
                </c:pt>
                <c:pt idx="1070">
                  <c:v>-4.2081375122070002</c:v>
                </c:pt>
                <c:pt idx="1071">
                  <c:v>-4.2575955390929998</c:v>
                </c:pt>
                <c:pt idx="1072">
                  <c:v>-4.2199468612670996</c:v>
                </c:pt>
                <c:pt idx="1073">
                  <c:v>-4.1727638244629004</c:v>
                </c:pt>
                <c:pt idx="1074">
                  <c:v>-4.1371393203734996</c:v>
                </c:pt>
                <c:pt idx="1075">
                  <c:v>-3.9591836929321</c:v>
                </c:pt>
                <c:pt idx="1076">
                  <c:v>-4.0602188110351998</c:v>
                </c:pt>
                <c:pt idx="1077">
                  <c:v>-4.2815895080565998</c:v>
                </c:pt>
                <c:pt idx="1078">
                  <c:v>-4.2041559219359996</c:v>
                </c:pt>
                <c:pt idx="1079">
                  <c:v>-4.2994651794434002</c:v>
                </c:pt>
                <c:pt idx="1080">
                  <c:v>-4.1528148651123002</c:v>
                </c:pt>
                <c:pt idx="1081">
                  <c:v>-4.1970853805542001</c:v>
                </c:pt>
                <c:pt idx="1082">
                  <c:v>-4.3298540115356001</c:v>
                </c:pt>
                <c:pt idx="1083">
                  <c:v>-4.4245505332946999</c:v>
                </c:pt>
                <c:pt idx="1084">
                  <c:v>-4.4363903999329004</c:v>
                </c:pt>
                <c:pt idx="1085">
                  <c:v>-4.4434056282043004</c:v>
                </c:pt>
                <c:pt idx="1086">
                  <c:v>-4.4130725860595996</c:v>
                </c:pt>
                <c:pt idx="1087">
                  <c:v>-4.4052510261536</c:v>
                </c:pt>
                <c:pt idx="1088">
                  <c:v>-4.0139970779418999</c:v>
                </c:pt>
                <c:pt idx="1089">
                  <c:v>-4.3332777023315003</c:v>
                </c:pt>
                <c:pt idx="1090">
                  <c:v>-4.2374668121337997</c:v>
                </c:pt>
                <c:pt idx="1091">
                  <c:v>-4.2624363899231001</c:v>
                </c:pt>
                <c:pt idx="1092">
                  <c:v>-4.2119255065918004</c:v>
                </c:pt>
                <c:pt idx="1093">
                  <c:v>-4.4020547866820996</c:v>
                </c:pt>
                <c:pt idx="1094">
                  <c:v>-4.4047536849976003</c:v>
                </c:pt>
                <c:pt idx="1095">
                  <c:v>-4.3249998092651003</c:v>
                </c:pt>
                <c:pt idx="1096">
                  <c:v>-4.3775863647461</c:v>
                </c:pt>
                <c:pt idx="1097">
                  <c:v>-4.1419610977173003</c:v>
                </c:pt>
                <c:pt idx="1098">
                  <c:v>-4.3651337623595996</c:v>
                </c:pt>
                <c:pt idx="1099">
                  <c:v>-4.3687663078307999</c:v>
                </c:pt>
                <c:pt idx="1100">
                  <c:v>-4.1506805419921999</c:v>
                </c:pt>
                <c:pt idx="1101">
                  <c:v>-4.4079117774962997</c:v>
                </c:pt>
                <c:pt idx="1102">
                  <c:v>-4.3079385757445996</c:v>
                </c:pt>
                <c:pt idx="1103">
                  <c:v>-4.4562540054320996</c:v>
                </c:pt>
                <c:pt idx="1104">
                  <c:v>-4.3176665306090998</c:v>
                </c:pt>
                <c:pt idx="1105">
                  <c:v>-4.6468520164490004</c:v>
                </c:pt>
                <c:pt idx="1106">
                  <c:v>-4.6639566421509002</c:v>
                </c:pt>
                <c:pt idx="1107">
                  <c:v>-4.4020133018493999</c:v>
                </c:pt>
                <c:pt idx="1108">
                  <c:v>-4.5996751785278001</c:v>
                </c:pt>
                <c:pt idx="1109">
                  <c:v>-4.1660881042479998</c:v>
                </c:pt>
                <c:pt idx="1110">
                  <c:v>-4.5370554924011</c:v>
                </c:pt>
                <c:pt idx="1111">
                  <c:v>-4.3646435737609997</c:v>
                </c:pt>
                <c:pt idx="1112">
                  <c:v>-4.7540159225464</c:v>
                </c:pt>
                <c:pt idx="1113">
                  <c:v>-4.4268774986267001</c:v>
                </c:pt>
                <c:pt idx="1114">
                  <c:v>-4.5373911857604998</c:v>
                </c:pt>
                <c:pt idx="1115">
                  <c:v>-4.3414192199706996</c:v>
                </c:pt>
                <c:pt idx="1116">
                  <c:v>-4.5831089019775</c:v>
                </c:pt>
                <c:pt idx="1117">
                  <c:v>-4.6044049263</c:v>
                </c:pt>
                <c:pt idx="1118">
                  <c:v>-4.5358104705811</c:v>
                </c:pt>
                <c:pt idx="1119">
                  <c:v>-4.68035364151</c:v>
                </c:pt>
                <c:pt idx="1120">
                  <c:v>-4.9023547172545996</c:v>
                </c:pt>
                <c:pt idx="1121">
                  <c:v>-4.5785813331604004</c:v>
                </c:pt>
                <c:pt idx="1122">
                  <c:v>-4.5800199508667001</c:v>
                </c:pt>
                <c:pt idx="1123">
                  <c:v>-4.4845428466796999</c:v>
                </c:pt>
                <c:pt idx="1124">
                  <c:v>-4.5396981239318999</c:v>
                </c:pt>
                <c:pt idx="1125">
                  <c:v>-4.7537670135498002</c:v>
                </c:pt>
                <c:pt idx="1126">
                  <c:v>-4.7215447425842001</c:v>
                </c:pt>
                <c:pt idx="1127">
                  <c:v>-4.8824234008789</c:v>
                </c:pt>
                <c:pt idx="1128">
                  <c:v>-4.8081235885620002</c:v>
                </c:pt>
                <c:pt idx="1129">
                  <c:v>-4.66428565979</c:v>
                </c:pt>
                <c:pt idx="1130">
                  <c:v>-4.7976350784301998</c:v>
                </c:pt>
                <c:pt idx="1131">
                  <c:v>-4.9271545410156001</c:v>
                </c:pt>
                <c:pt idx="1132">
                  <c:v>-4.6855154037476003</c:v>
                </c:pt>
                <c:pt idx="1133">
                  <c:v>-4.9286203384398997</c:v>
                </c:pt>
                <c:pt idx="1134">
                  <c:v>-4.7705130577087003</c:v>
                </c:pt>
                <c:pt idx="1135">
                  <c:v>-4.5028200149536</c:v>
                </c:pt>
                <c:pt idx="1136">
                  <c:v>-4.7357721328734996</c:v>
                </c:pt>
                <c:pt idx="1137">
                  <c:v>-4.9065656661987003</c:v>
                </c:pt>
                <c:pt idx="1138">
                  <c:v>-4.8410315513611</c:v>
                </c:pt>
                <c:pt idx="1139">
                  <c:v>-4.9452099800109997</c:v>
                </c:pt>
                <c:pt idx="1140">
                  <c:v>-5.0161657333373997</c:v>
                </c:pt>
                <c:pt idx="1141">
                  <c:v>-4.8259258270264001</c:v>
                </c:pt>
                <c:pt idx="1142">
                  <c:v>-4.8280940055846999</c:v>
                </c:pt>
                <c:pt idx="1143">
                  <c:v>-4.9592132568359002</c:v>
                </c:pt>
                <c:pt idx="1144">
                  <c:v>-4.6879019737243999</c:v>
                </c:pt>
                <c:pt idx="1145">
                  <c:v>-5.0536422729492001</c:v>
                </c:pt>
                <c:pt idx="1146">
                  <c:v>-4.7647614479065004</c:v>
                </c:pt>
                <c:pt idx="1147">
                  <c:v>-5.1124749183654998</c:v>
                </c:pt>
                <c:pt idx="1148">
                  <c:v>-4.7305278778076003</c:v>
                </c:pt>
                <c:pt idx="1149">
                  <c:v>-4.9186949729918998</c:v>
                </c:pt>
                <c:pt idx="1150">
                  <c:v>-4.9428191184998003</c:v>
                </c:pt>
                <c:pt idx="1151">
                  <c:v>-4.9836816787720002</c:v>
                </c:pt>
                <c:pt idx="1152">
                  <c:v>-5.0449399948120002</c:v>
                </c:pt>
                <c:pt idx="1153">
                  <c:v>-5.0655016899109002</c:v>
                </c:pt>
                <c:pt idx="1154">
                  <c:v>-5.0460152626037997</c:v>
                </c:pt>
                <c:pt idx="1155">
                  <c:v>-4.5783333778381001</c:v>
                </c:pt>
                <c:pt idx="1156">
                  <c:v>-4.6013512611389</c:v>
                </c:pt>
                <c:pt idx="1157">
                  <c:v>-4.8449025154114</c:v>
                </c:pt>
                <c:pt idx="1158">
                  <c:v>-4.937876701355</c:v>
                </c:pt>
                <c:pt idx="1159">
                  <c:v>-5.0472350120543998</c:v>
                </c:pt>
                <c:pt idx="1160">
                  <c:v>-4.9448137283325</c:v>
                </c:pt>
                <c:pt idx="1161">
                  <c:v>-5.0820055007934997</c:v>
                </c:pt>
                <c:pt idx="1162">
                  <c:v>-4.8841137886046999</c:v>
                </c:pt>
                <c:pt idx="1163">
                  <c:v>-4.94264793396</c:v>
                </c:pt>
                <c:pt idx="1164">
                  <c:v>-5.0334010124206996</c:v>
                </c:pt>
                <c:pt idx="1165">
                  <c:v>-4.8182706832886</c:v>
                </c:pt>
                <c:pt idx="1166">
                  <c:v>-4.8848314285278001</c:v>
                </c:pt>
                <c:pt idx="1167">
                  <c:v>-5.1776900291443004</c:v>
                </c:pt>
                <c:pt idx="1168">
                  <c:v>-4.9429769515990998</c:v>
                </c:pt>
                <c:pt idx="1169">
                  <c:v>-4.9051489830017001</c:v>
                </c:pt>
                <c:pt idx="1170">
                  <c:v>-4.7618818283081001</c:v>
                </c:pt>
                <c:pt idx="1171">
                  <c:v>-4.8456788063048997</c:v>
                </c:pt>
                <c:pt idx="1172">
                  <c:v>-5.2575054168701003</c:v>
                </c:pt>
                <c:pt idx="1173">
                  <c:v>-4.9286184310912997</c:v>
                </c:pt>
                <c:pt idx="1174">
                  <c:v>-5.0802817344665998</c:v>
                </c:pt>
                <c:pt idx="1175">
                  <c:v>-5.3551735877990998</c:v>
                </c:pt>
                <c:pt idx="1176">
                  <c:v>-5.0761446952820002</c:v>
                </c:pt>
                <c:pt idx="1177">
                  <c:v>-5.0266170501709002</c:v>
                </c:pt>
                <c:pt idx="1178">
                  <c:v>-4.9607238769531001</c:v>
                </c:pt>
                <c:pt idx="1179">
                  <c:v>-5.1576871871948002</c:v>
                </c:pt>
                <c:pt idx="1180">
                  <c:v>-5.1816239356995002</c:v>
                </c:pt>
                <c:pt idx="1181">
                  <c:v>-5.2587661743164</c:v>
                </c:pt>
                <c:pt idx="1182">
                  <c:v>-5.2395176887512003</c:v>
                </c:pt>
                <c:pt idx="1183">
                  <c:v>-5.0043215751648003</c:v>
                </c:pt>
                <c:pt idx="1184">
                  <c:v>-5.0936279296875</c:v>
                </c:pt>
                <c:pt idx="1185">
                  <c:v>-5.0508847236632999</c:v>
                </c:pt>
                <c:pt idx="1186">
                  <c:v>-5.3030457496643004</c:v>
                </c:pt>
                <c:pt idx="1187">
                  <c:v>-5.0858159065246999</c:v>
                </c:pt>
                <c:pt idx="1188">
                  <c:v>-5.0864057540893999</c:v>
                </c:pt>
                <c:pt idx="1189">
                  <c:v>-5.0235977172851998</c:v>
                </c:pt>
                <c:pt idx="1190">
                  <c:v>-5.1341257095337003</c:v>
                </c:pt>
                <c:pt idx="1191">
                  <c:v>-5.2713270187378001</c:v>
                </c:pt>
                <c:pt idx="1192">
                  <c:v>-4.9791002273559997</c:v>
                </c:pt>
                <c:pt idx="1193">
                  <c:v>-5.2855191230773997</c:v>
                </c:pt>
                <c:pt idx="1194">
                  <c:v>-5.1777892112731996</c:v>
                </c:pt>
                <c:pt idx="1195">
                  <c:v>-5.2119207382201997</c:v>
                </c:pt>
                <c:pt idx="1196">
                  <c:v>-5.4157590866089</c:v>
                </c:pt>
                <c:pt idx="1197">
                  <c:v>-5.4165592193604004</c:v>
                </c:pt>
                <c:pt idx="1198">
                  <c:v>-5.4947438240051003</c:v>
                </c:pt>
                <c:pt idx="1199">
                  <c:v>-5.3181495666504004</c:v>
                </c:pt>
                <c:pt idx="1200">
                  <c:v>-5.5645737648009996</c:v>
                </c:pt>
                <c:pt idx="1201">
                  <c:v>-5.2073326110840004</c:v>
                </c:pt>
                <c:pt idx="1202">
                  <c:v>-5.2718667984009002</c:v>
                </c:pt>
                <c:pt idx="1203">
                  <c:v>-5.2848081588745002</c:v>
                </c:pt>
                <c:pt idx="1204">
                  <c:v>-5.5364546775818004</c:v>
                </c:pt>
                <c:pt idx="1205">
                  <c:v>-5.7386832237243999</c:v>
                </c:pt>
                <c:pt idx="1206">
                  <c:v>-5.4009056091309002</c:v>
                </c:pt>
                <c:pt idx="1207">
                  <c:v>-5.2113366127014</c:v>
                </c:pt>
                <c:pt idx="1208">
                  <c:v>-5.3373627662659002</c:v>
                </c:pt>
                <c:pt idx="1209">
                  <c:v>-5.2012434005737003</c:v>
                </c:pt>
                <c:pt idx="1210">
                  <c:v>-5.4511981010437003</c:v>
                </c:pt>
                <c:pt idx="1211">
                  <c:v>-5.5274391174315998</c:v>
                </c:pt>
                <c:pt idx="1212">
                  <c:v>-5.4210343360901003</c:v>
                </c:pt>
                <c:pt idx="1213">
                  <c:v>-5.2918062210082999</c:v>
                </c:pt>
                <c:pt idx="1214">
                  <c:v>-5.2395625114440998</c:v>
                </c:pt>
                <c:pt idx="1215">
                  <c:v>-5.4519429206848002</c:v>
                </c:pt>
                <c:pt idx="1216">
                  <c:v>-5.3627047538756996</c:v>
                </c:pt>
                <c:pt idx="1217">
                  <c:v>-5.6361680030823003</c:v>
                </c:pt>
                <c:pt idx="1218">
                  <c:v>-5.6099729537964</c:v>
                </c:pt>
                <c:pt idx="1219">
                  <c:v>-5.3367519378662003</c:v>
                </c:pt>
                <c:pt idx="1220">
                  <c:v>-5.5628323554993004</c:v>
                </c:pt>
                <c:pt idx="1221">
                  <c:v>-5.4586896896362003</c:v>
                </c:pt>
                <c:pt idx="1222">
                  <c:v>-5.5373058319092001</c:v>
                </c:pt>
                <c:pt idx="1223">
                  <c:v>-5.5541372299193998</c:v>
                </c:pt>
                <c:pt idx="1224">
                  <c:v>-5.6258959770203001</c:v>
                </c:pt>
                <c:pt idx="1225">
                  <c:v>-5.4942278862</c:v>
                </c:pt>
                <c:pt idx="1226">
                  <c:v>-5.6095156669617001</c:v>
                </c:pt>
                <c:pt idx="1227">
                  <c:v>-5.6728572845459002</c:v>
                </c:pt>
                <c:pt idx="1228">
                  <c:v>-5.4828095436095996</c:v>
                </c:pt>
                <c:pt idx="1229">
                  <c:v>-5.3684988021851003</c:v>
                </c:pt>
                <c:pt idx="1230">
                  <c:v>-5.7773094177245996</c:v>
                </c:pt>
                <c:pt idx="1231">
                  <c:v>-5.5487232208251998</c:v>
                </c:pt>
                <c:pt idx="1232">
                  <c:v>-5.4158926010131996</c:v>
                </c:pt>
                <c:pt idx="1233">
                  <c:v>-5.9256849288940003</c:v>
                </c:pt>
                <c:pt idx="1234">
                  <c:v>-5.6827187538146999</c:v>
                </c:pt>
                <c:pt idx="1235">
                  <c:v>-5.7433552742004004</c:v>
                </c:pt>
                <c:pt idx="1236">
                  <c:v>-5.6929159164429004</c:v>
                </c:pt>
                <c:pt idx="1237">
                  <c:v>-5.6992216110229004</c:v>
                </c:pt>
                <c:pt idx="1238">
                  <c:v>-5.5858907699584996</c:v>
                </c:pt>
                <c:pt idx="1239">
                  <c:v>-5.5560874938965004</c:v>
                </c:pt>
                <c:pt idx="1240">
                  <c:v>-5.6880593299865998</c:v>
                </c:pt>
                <c:pt idx="1241">
                  <c:v>-6.0186762809753001</c:v>
                </c:pt>
                <c:pt idx="1242">
                  <c:v>-5.9246296882629004</c:v>
                </c:pt>
                <c:pt idx="1243">
                  <c:v>-5.6573953628540004</c:v>
                </c:pt>
                <c:pt idx="1244">
                  <c:v>-5.6148734092712003</c:v>
                </c:pt>
                <c:pt idx="1245">
                  <c:v>-5.9797296524048003</c:v>
                </c:pt>
                <c:pt idx="1246">
                  <c:v>-5.8662552833556996</c:v>
                </c:pt>
                <c:pt idx="1247">
                  <c:v>-6.0498642921448003</c:v>
                </c:pt>
                <c:pt idx="1248">
                  <c:v>-5.9768824577331996</c:v>
                </c:pt>
                <c:pt idx="1249">
                  <c:v>-5.6160240173340004</c:v>
                </c:pt>
                <c:pt idx="1250">
                  <c:v>-5.6465401649475</c:v>
                </c:pt>
                <c:pt idx="1251">
                  <c:v>-5.6805467605590998</c:v>
                </c:pt>
                <c:pt idx="1252">
                  <c:v>-5.775279045105</c:v>
                </c:pt>
                <c:pt idx="1253">
                  <c:v>-5.6817569732665998</c:v>
                </c:pt>
                <c:pt idx="1254">
                  <c:v>-5.9502654075623003</c:v>
                </c:pt>
                <c:pt idx="1255">
                  <c:v>-5.7379007339478001</c:v>
                </c:pt>
                <c:pt idx="1256">
                  <c:v>-5.664529800415</c:v>
                </c:pt>
                <c:pt idx="1257">
                  <c:v>-6.0561094284057999</c:v>
                </c:pt>
                <c:pt idx="1258">
                  <c:v>-6.0796036720276003</c:v>
                </c:pt>
                <c:pt idx="1259">
                  <c:v>-5.9139947891234996</c:v>
                </c:pt>
                <c:pt idx="1260">
                  <c:v>-6.0706028938293004</c:v>
                </c:pt>
                <c:pt idx="1261">
                  <c:v>-6.0706028938293004</c:v>
                </c:pt>
                <c:pt idx="1262">
                  <c:v>-5.988302230835</c:v>
                </c:pt>
                <c:pt idx="1263">
                  <c:v>-5.5158705711365004</c:v>
                </c:pt>
                <c:pt idx="1264">
                  <c:v>-5.6938843727112003</c:v>
                </c:pt>
                <c:pt idx="1265">
                  <c:v>-5.8834857940673997</c:v>
                </c:pt>
                <c:pt idx="1266">
                  <c:v>-5.7933096885681001</c:v>
                </c:pt>
                <c:pt idx="1267">
                  <c:v>-5.8180909156798997</c:v>
                </c:pt>
                <c:pt idx="1268">
                  <c:v>-5.7085986137390003</c:v>
                </c:pt>
                <c:pt idx="1269">
                  <c:v>-5.8252301216125</c:v>
                </c:pt>
                <c:pt idx="1270">
                  <c:v>-6.0046052932739</c:v>
                </c:pt>
                <c:pt idx="1271">
                  <c:v>-6.0684819221496999</c:v>
                </c:pt>
                <c:pt idx="1272">
                  <c:v>-6.1691884994506996</c:v>
                </c:pt>
                <c:pt idx="1273">
                  <c:v>-6.2817878723145002</c:v>
                </c:pt>
                <c:pt idx="1274">
                  <c:v>-5.8270254135131996</c:v>
                </c:pt>
                <c:pt idx="1275">
                  <c:v>-5.6975884437561</c:v>
                </c:pt>
                <c:pt idx="1276">
                  <c:v>-6.0169095993042001</c:v>
                </c:pt>
                <c:pt idx="1277">
                  <c:v>-5.8556613922118999</c:v>
                </c:pt>
                <c:pt idx="1278">
                  <c:v>-5.9526209831237997</c:v>
                </c:pt>
                <c:pt idx="1279">
                  <c:v>-6.0482568740845002</c:v>
                </c:pt>
                <c:pt idx="1280">
                  <c:v>-6.1795258522034002</c:v>
                </c:pt>
                <c:pt idx="1281">
                  <c:v>-5.8959312438965004</c:v>
                </c:pt>
                <c:pt idx="1282">
                  <c:v>-5.9819622039795002</c:v>
                </c:pt>
                <c:pt idx="1283">
                  <c:v>-6.3964433670043999</c:v>
                </c:pt>
                <c:pt idx="1284">
                  <c:v>-6.125</c:v>
                </c:pt>
                <c:pt idx="1285">
                  <c:v>-6.3254842758179004</c:v>
                </c:pt>
                <c:pt idx="1286">
                  <c:v>-6.0344095230103001</c:v>
                </c:pt>
                <c:pt idx="1287">
                  <c:v>-6.0746192932129004</c:v>
                </c:pt>
                <c:pt idx="1288">
                  <c:v>-5.9029650688170996</c:v>
                </c:pt>
                <c:pt idx="1289">
                  <c:v>-5.9458446502686</c:v>
                </c:pt>
                <c:pt idx="1290">
                  <c:v>-5.7124824523926003</c:v>
                </c:pt>
                <c:pt idx="1291">
                  <c:v>-6.0436506271362003</c:v>
                </c:pt>
                <c:pt idx="1292">
                  <c:v>-6.1609439849854004</c:v>
                </c:pt>
                <c:pt idx="1293">
                  <c:v>-6.3033013343811</c:v>
                </c:pt>
                <c:pt idx="1294">
                  <c:v>-6.1260051727295002</c:v>
                </c:pt>
                <c:pt idx="1295">
                  <c:v>-6.2135009765625</c:v>
                </c:pt>
                <c:pt idx="1296">
                  <c:v>-6.0504131317139001</c:v>
                </c:pt>
                <c:pt idx="1297">
                  <c:v>-6.0565066337584996</c:v>
                </c:pt>
                <c:pt idx="1298">
                  <c:v>-6.0857615470886</c:v>
                </c:pt>
                <c:pt idx="1299">
                  <c:v>-6.2643837928771999</c:v>
                </c:pt>
                <c:pt idx="1300">
                  <c:v>-6.0333003997803001</c:v>
                </c:pt>
                <c:pt idx="1301">
                  <c:v>-6.4590020179748997</c:v>
                </c:pt>
                <c:pt idx="1302">
                  <c:v>-6.22265625</c:v>
                </c:pt>
                <c:pt idx="1303">
                  <c:v>-6.2020187377929998</c:v>
                </c:pt>
                <c:pt idx="1304">
                  <c:v>-6.4136171340942001</c:v>
                </c:pt>
                <c:pt idx="1305">
                  <c:v>-6.3608741760254004</c:v>
                </c:pt>
                <c:pt idx="1306">
                  <c:v>-6.2884345054626003</c:v>
                </c:pt>
                <c:pt idx="1307">
                  <c:v>-6.4518895149231001</c:v>
                </c:pt>
                <c:pt idx="1308">
                  <c:v>-6.4166665077209002</c:v>
                </c:pt>
                <c:pt idx="1309">
                  <c:v>-6.2778735160828001</c:v>
                </c:pt>
                <c:pt idx="1310">
                  <c:v>-6.3074097633362003</c:v>
                </c:pt>
                <c:pt idx="1311">
                  <c:v>-6.4337725639343004</c:v>
                </c:pt>
                <c:pt idx="1312">
                  <c:v>-6.2815680503845002</c:v>
                </c:pt>
                <c:pt idx="1313">
                  <c:v>-6.1906142234801997</c:v>
                </c:pt>
                <c:pt idx="1314">
                  <c:v>-6.2109375</c:v>
                </c:pt>
                <c:pt idx="1315">
                  <c:v>-6.4304018020629998</c:v>
                </c:pt>
                <c:pt idx="1316">
                  <c:v>-6.0637044906615998</c:v>
                </c:pt>
                <c:pt idx="1317">
                  <c:v>-6.4020056724548002</c:v>
                </c:pt>
                <c:pt idx="1318">
                  <c:v>-6.3914384841918999</c:v>
                </c:pt>
                <c:pt idx="1319">
                  <c:v>-6.3287672996520996</c:v>
                </c:pt>
                <c:pt idx="1320">
                  <c:v>-6.4981431961059997</c:v>
                </c:pt>
                <c:pt idx="1321">
                  <c:v>-6.2103958129882999</c:v>
                </c:pt>
                <c:pt idx="1322">
                  <c:v>-6.4430694580078001</c:v>
                </c:pt>
                <c:pt idx="1323">
                  <c:v>-6.0599064826965003</c:v>
                </c:pt>
                <c:pt idx="1324">
                  <c:v>-6.5254120826720996</c:v>
                </c:pt>
                <c:pt idx="1325">
                  <c:v>-6.5898995399475</c:v>
                </c:pt>
                <c:pt idx="1326">
                  <c:v>-6.4961857795715003</c:v>
                </c:pt>
                <c:pt idx="1327">
                  <c:v>-6.7213397026062003</c:v>
                </c:pt>
                <c:pt idx="1328">
                  <c:v>-6.6186800003051998</c:v>
                </c:pt>
                <c:pt idx="1329">
                  <c:v>-6.7735295295715003</c:v>
                </c:pt>
                <c:pt idx="1330">
                  <c:v>-6.2130641937256001</c:v>
                </c:pt>
                <c:pt idx="1331">
                  <c:v>-6.4616184234618999</c:v>
                </c:pt>
                <c:pt idx="1332">
                  <c:v>-6.5</c:v>
                </c:pt>
                <c:pt idx="1333">
                  <c:v>-6.4854688644409002</c:v>
                </c:pt>
                <c:pt idx="1334">
                  <c:v>-6.4108667373656996</c:v>
                </c:pt>
                <c:pt idx="1335">
                  <c:v>-6.7241783142090004</c:v>
                </c:pt>
                <c:pt idx="1336">
                  <c:v>-6.6601943969726998</c:v>
                </c:pt>
                <c:pt idx="1337">
                  <c:v>-6.5115895271301003</c:v>
                </c:pt>
                <c:pt idx="1338">
                  <c:v>-6.3255968093871999</c:v>
                </c:pt>
                <c:pt idx="1339">
                  <c:v>-6.5619077682495002</c:v>
                </c:pt>
                <c:pt idx="1340">
                  <c:v>-6.5871038436890004</c:v>
                </c:pt>
                <c:pt idx="1341">
                  <c:v>-6.6003546714782999</c:v>
                </c:pt>
                <c:pt idx="1342">
                  <c:v>-6.7006602287292001</c:v>
                </c:pt>
                <c:pt idx="1343">
                  <c:v>-6.7194423675537003</c:v>
                </c:pt>
                <c:pt idx="1344">
                  <c:v>-6.5996241569518999</c:v>
                </c:pt>
                <c:pt idx="1345">
                  <c:v>-6.5270357131957999</c:v>
                </c:pt>
                <c:pt idx="1346">
                  <c:v>-6.6378250122070002</c:v>
                </c:pt>
                <c:pt idx="1347">
                  <c:v>-6.4539999961853001</c:v>
                </c:pt>
                <c:pt idx="1348">
                  <c:v>-6.5943861007690003</c:v>
                </c:pt>
                <c:pt idx="1349">
                  <c:v>-6.6461129188537997</c:v>
                </c:pt>
                <c:pt idx="1350">
                  <c:v>-6.4598426818848003</c:v>
                </c:pt>
                <c:pt idx="1351">
                  <c:v>-6.6251726150512997</c:v>
                </c:pt>
                <c:pt idx="1352">
                  <c:v>-6.4822754859923997</c:v>
                </c:pt>
                <c:pt idx="1353">
                  <c:v>-6.4940996170043999</c:v>
                </c:pt>
                <c:pt idx="1354">
                  <c:v>-6.6434993743895996</c:v>
                </c:pt>
                <c:pt idx="1355">
                  <c:v>-6.7435636520386</c:v>
                </c:pt>
                <c:pt idx="1356">
                  <c:v>-6.9023518562317001</c:v>
                </c:pt>
                <c:pt idx="1357">
                  <c:v>-6.6068964004517001</c:v>
                </c:pt>
                <c:pt idx="1358">
                  <c:v>-6.6743578910828001</c:v>
                </c:pt>
                <c:pt idx="1359">
                  <c:v>-6.8080987930298003</c:v>
                </c:pt>
                <c:pt idx="1360">
                  <c:v>-6.8754925727843998</c:v>
                </c:pt>
                <c:pt idx="1361">
                  <c:v>-6.7738432884215998</c:v>
                </c:pt>
                <c:pt idx="1362">
                  <c:v>-6.7519493103026997</c:v>
                </c:pt>
                <c:pt idx="1363">
                  <c:v>-6.7309713363646999</c:v>
                </c:pt>
                <c:pt idx="1364">
                  <c:v>-6.5928668975829998</c:v>
                </c:pt>
                <c:pt idx="1365">
                  <c:v>-6.5842103958129998</c:v>
                </c:pt>
                <c:pt idx="1366">
                  <c:v>-6.8182945251465004</c:v>
                </c:pt>
                <c:pt idx="1367">
                  <c:v>-6.7177748680115004</c:v>
                </c:pt>
                <c:pt idx="1368">
                  <c:v>-6.971791267395</c:v>
                </c:pt>
                <c:pt idx="1369">
                  <c:v>-6.8137493133545002</c:v>
                </c:pt>
                <c:pt idx="1370">
                  <c:v>-6.9277267456054998</c:v>
                </c:pt>
                <c:pt idx="1371">
                  <c:v>-6.6524777412415004</c:v>
                </c:pt>
                <c:pt idx="1372">
                  <c:v>-6.7414264678954998</c:v>
                </c:pt>
                <c:pt idx="1373">
                  <c:v>-6.5104093551636</c:v>
                </c:pt>
                <c:pt idx="1374">
                  <c:v>-6.6074929237365998</c:v>
                </c:pt>
                <c:pt idx="1375">
                  <c:v>-6.7585616111754998</c:v>
                </c:pt>
                <c:pt idx="1376">
                  <c:v>-6.8113517761229998</c:v>
                </c:pt>
                <c:pt idx="1377">
                  <c:v>-6.9769649505615003</c:v>
                </c:pt>
                <c:pt idx="1378">
                  <c:v>-6.7823982238770002</c:v>
                </c:pt>
                <c:pt idx="1379">
                  <c:v>-6.6891422271729004</c:v>
                </c:pt>
                <c:pt idx="1380">
                  <c:v>-7.0256586074829004</c:v>
                </c:pt>
                <c:pt idx="1381">
                  <c:v>-6.9252367019653001</c:v>
                </c:pt>
                <c:pt idx="1382">
                  <c:v>-7.0449862480164001</c:v>
                </c:pt>
                <c:pt idx="1383">
                  <c:v>-7.0861954689026003</c:v>
                </c:pt>
                <c:pt idx="1384">
                  <c:v>-7.1553673744201998</c:v>
                </c:pt>
                <c:pt idx="1385">
                  <c:v>-6.8923077583312997</c:v>
                </c:pt>
                <c:pt idx="1386">
                  <c:v>-7.0936646461487003</c:v>
                </c:pt>
                <c:pt idx="1387">
                  <c:v>-6.8562369346618999</c:v>
                </c:pt>
                <c:pt idx="1388">
                  <c:v>-6.7630262374878001</c:v>
                </c:pt>
                <c:pt idx="1389">
                  <c:v>-7.0356116294861</c:v>
                </c:pt>
                <c:pt idx="1390">
                  <c:v>-6.9621315002440998</c:v>
                </c:pt>
                <c:pt idx="1391">
                  <c:v>-7.1084966659545996</c:v>
                </c:pt>
                <c:pt idx="1392">
                  <c:v>-6.6196246147156002</c:v>
                </c:pt>
                <c:pt idx="1393">
                  <c:v>-7.0070958137512003</c:v>
                </c:pt>
                <c:pt idx="1394">
                  <c:v>-6.9876165390015004</c:v>
                </c:pt>
                <c:pt idx="1395">
                  <c:v>-7.1498675346375</c:v>
                </c:pt>
                <c:pt idx="1396">
                  <c:v>-7.1647367477417001</c:v>
                </c:pt>
                <c:pt idx="1397">
                  <c:v>-7.2544765472412003</c:v>
                </c:pt>
                <c:pt idx="1398">
                  <c:v>-6.8236112594604004</c:v>
                </c:pt>
                <c:pt idx="1399">
                  <c:v>-6.9670543670654004</c:v>
                </c:pt>
                <c:pt idx="1400">
                  <c:v>-7.06108045578</c:v>
                </c:pt>
                <c:pt idx="1401">
                  <c:v>-6.9778480529784996</c:v>
                </c:pt>
                <c:pt idx="1402">
                  <c:v>-7.1732106208801003</c:v>
                </c:pt>
                <c:pt idx="1403">
                  <c:v>-7.0339722633362003</c:v>
                </c:pt>
                <c:pt idx="1404">
                  <c:v>-6.9127907752990998</c:v>
                </c:pt>
                <c:pt idx="1405">
                  <c:v>-7.1068477630615003</c:v>
                </c:pt>
                <c:pt idx="1406">
                  <c:v>-7.1837177276610999</c:v>
                </c:pt>
                <c:pt idx="1407">
                  <c:v>-7.2609963417053001</c:v>
                </c:pt>
                <c:pt idx="1408">
                  <c:v>-7.2006678581237997</c:v>
                </c:pt>
                <c:pt idx="1409">
                  <c:v>-7.1404657363892001</c:v>
                </c:pt>
                <c:pt idx="1410">
                  <c:v>-7.0827298164368004</c:v>
                </c:pt>
                <c:pt idx="1411">
                  <c:v>-7.1828050613403001</c:v>
                </c:pt>
                <c:pt idx="1412">
                  <c:v>-7.1337780952454004</c:v>
                </c:pt>
                <c:pt idx="1413">
                  <c:v>-7.2682380676270002</c:v>
                </c:pt>
                <c:pt idx="1414">
                  <c:v>-7.2532348632812997</c:v>
                </c:pt>
                <c:pt idx="1415">
                  <c:v>-7.2586393356323002</c:v>
                </c:pt>
                <c:pt idx="1416">
                  <c:v>-7.2773876190186</c:v>
                </c:pt>
                <c:pt idx="1417">
                  <c:v>-7.2991805076598997</c:v>
                </c:pt>
                <c:pt idx="1418">
                  <c:v>-7.3518657684326003</c:v>
                </c:pt>
                <c:pt idx="1419">
                  <c:v>-6.9767656326293999</c:v>
                </c:pt>
                <c:pt idx="1420">
                  <c:v>-7.3238253593445002</c:v>
                </c:pt>
                <c:pt idx="1421">
                  <c:v>-7.3211693763732999</c:v>
                </c:pt>
                <c:pt idx="1422">
                  <c:v>-7.1931738853454998</c:v>
                </c:pt>
                <c:pt idx="1423">
                  <c:v>-7.4643392562865998</c:v>
                </c:pt>
                <c:pt idx="1424">
                  <c:v>-7.3415894508362003</c:v>
                </c:pt>
                <c:pt idx="1425">
                  <c:v>-7.3010921478270996</c:v>
                </c:pt>
                <c:pt idx="1426">
                  <c:v>-7.1040091514587003</c:v>
                </c:pt>
                <c:pt idx="1427">
                  <c:v>-7.4342865943909002</c:v>
                </c:pt>
                <c:pt idx="1428">
                  <c:v>-7.3930196762084996</c:v>
                </c:pt>
                <c:pt idx="1429">
                  <c:v>-7.1266279220581001</c:v>
                </c:pt>
                <c:pt idx="1430">
                  <c:v>-7.3938002586365004</c:v>
                </c:pt>
                <c:pt idx="1431">
                  <c:v>-7.0791187286376998</c:v>
                </c:pt>
                <c:pt idx="1432">
                  <c:v>-7.5589337348937997</c:v>
                </c:pt>
                <c:pt idx="1433">
                  <c:v>-7.5345158576965003</c:v>
                </c:pt>
                <c:pt idx="1434">
                  <c:v>-7.6374325752257999</c:v>
                </c:pt>
                <c:pt idx="1435">
                  <c:v>-7.4554233551025</c:v>
                </c:pt>
                <c:pt idx="1436">
                  <c:v>-7.4196491241454998</c:v>
                </c:pt>
                <c:pt idx="1437">
                  <c:v>-7.4035377502440998</c:v>
                </c:pt>
                <c:pt idx="1438">
                  <c:v>-7.3045649528503001</c:v>
                </c:pt>
                <c:pt idx="1439">
                  <c:v>-7.3185391426085999</c:v>
                </c:pt>
                <c:pt idx="1440">
                  <c:v>-7.3743743896484002</c:v>
                </c:pt>
                <c:pt idx="1441">
                  <c:v>-6.9629831314087003</c:v>
                </c:pt>
                <c:pt idx="1442">
                  <c:v>-7.3325753211975</c:v>
                </c:pt>
                <c:pt idx="1443">
                  <c:v>-7.3261284828186</c:v>
                </c:pt>
                <c:pt idx="1444">
                  <c:v>-7.5567417144775</c:v>
                </c:pt>
                <c:pt idx="1445">
                  <c:v>-7.3924126625061</c:v>
                </c:pt>
                <c:pt idx="1446">
                  <c:v>-7.2239317893981996</c:v>
                </c:pt>
                <c:pt idx="1447">
                  <c:v>-7.5758509635925</c:v>
                </c:pt>
                <c:pt idx="1448">
                  <c:v>-7.2379226684570002</c:v>
                </c:pt>
                <c:pt idx="1449">
                  <c:v>-7.3365454673767001</c:v>
                </c:pt>
                <c:pt idx="1450">
                  <c:v>-7.5866565704345996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79-4FBF-AFBC-C933D4EC7830}"/>
            </c:ext>
          </c:extLst>
        </c:ser>
        <c:ser>
          <c:idx val="2"/>
          <c:order val="2"/>
          <c:tx>
            <c:v>MW875 +2mm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'+2 mm'!$C$2:$C$1615</c:f>
              <c:numCache>
                <c:formatCode>0.000</c:formatCode>
                <c:ptCount val="1614"/>
                <c:pt idx="0">
                  <c:v>4.2159430000782017</c:v>
                </c:pt>
                <c:pt idx="1">
                  <c:v>4.2303440001010895</c:v>
                </c:pt>
                <c:pt idx="2">
                  <c:v>4.2144760000705723</c:v>
                </c:pt>
                <c:pt idx="3">
                  <c:v>4.2197430000305172</c:v>
                </c:pt>
                <c:pt idx="4">
                  <c:v>4.2118759999275204</c:v>
                </c:pt>
                <c:pt idx="5">
                  <c:v>4.2171429998874661</c:v>
                </c:pt>
                <c:pt idx="6">
                  <c:v>4.2170090000629425</c:v>
                </c:pt>
                <c:pt idx="7">
                  <c:v>4.2173429999351502</c:v>
                </c:pt>
                <c:pt idx="8">
                  <c:v>4.2224760000705723</c:v>
                </c:pt>
                <c:pt idx="9">
                  <c:v>4.2212760000228879</c:v>
                </c:pt>
                <c:pt idx="10">
                  <c:v>4.2253429999351502</c:v>
                </c:pt>
                <c:pt idx="11">
                  <c:v>4.2090090000629425</c:v>
                </c:pt>
                <c:pt idx="12">
                  <c:v>4.2131429998874665</c:v>
                </c:pt>
                <c:pt idx="13">
                  <c:v>4.2130090000629421</c:v>
                </c:pt>
                <c:pt idx="14">
                  <c:v>4.2170759999752043</c:v>
                </c:pt>
                <c:pt idx="15">
                  <c:v>4.2090759999752043</c:v>
                </c:pt>
                <c:pt idx="16">
                  <c:v>4.2210099999904633</c:v>
                </c:pt>
                <c:pt idx="17">
                  <c:v>4.2172090001106266</c:v>
                </c:pt>
                <c:pt idx="18">
                  <c:v>4.2116760001182554</c:v>
                </c:pt>
                <c:pt idx="19">
                  <c:v>4.2184760000705719</c:v>
                </c:pt>
                <c:pt idx="20">
                  <c:v>4.2120090000629427</c:v>
                </c:pt>
                <c:pt idx="21">
                  <c:v>4.2118090000152586</c:v>
                </c:pt>
                <c:pt idx="22">
                  <c:v>4.215809000015259</c:v>
                </c:pt>
                <c:pt idx="23">
                  <c:v>4.2093420000076298</c:v>
                </c:pt>
                <c:pt idx="24">
                  <c:v>4.2132090001106262</c:v>
                </c:pt>
                <c:pt idx="25">
                  <c:v>4.2225429999828341</c:v>
                </c:pt>
                <c:pt idx="26">
                  <c:v>4.2183429999351505</c:v>
                </c:pt>
                <c:pt idx="27">
                  <c:v>4.2133429999351497</c:v>
                </c:pt>
                <c:pt idx="28">
                  <c:v>4.2063420000076297</c:v>
                </c:pt>
                <c:pt idx="29">
                  <c:v>4.2092090001106266</c:v>
                </c:pt>
                <c:pt idx="30">
                  <c:v>4.2091419999599458</c:v>
                </c:pt>
                <c:pt idx="31">
                  <c:v>4.2132760000228879</c:v>
                </c:pt>
                <c:pt idx="32">
                  <c:v>4.2105420000553133</c:v>
                </c:pt>
                <c:pt idx="33">
                  <c:v>4.2103420000076293</c:v>
                </c:pt>
                <c:pt idx="34">
                  <c:v>4.2196760001182554</c:v>
                </c:pt>
                <c:pt idx="35">
                  <c:v>4.2067420001029969</c:v>
                </c:pt>
                <c:pt idx="36">
                  <c:v>4.2146089999675747</c:v>
                </c:pt>
                <c:pt idx="37">
                  <c:v>4.2079419999122623</c:v>
                </c:pt>
                <c:pt idx="38">
                  <c:v>4.2198090000152586</c:v>
                </c:pt>
                <c:pt idx="39">
                  <c:v>4.2119419999122618</c:v>
                </c:pt>
                <c:pt idx="40">
                  <c:v>4.218408999919891</c:v>
                </c:pt>
                <c:pt idx="41">
                  <c:v>4.2052760000228879</c:v>
                </c:pt>
                <c:pt idx="42">
                  <c:v>4.21434299993515</c:v>
                </c:pt>
                <c:pt idx="43">
                  <c:v>4.2145429999828341</c:v>
                </c:pt>
                <c:pt idx="44">
                  <c:v>4.2092760000228884</c:v>
                </c:pt>
                <c:pt idx="45">
                  <c:v>4.2144089999198915</c:v>
                </c:pt>
                <c:pt idx="46">
                  <c:v>4.2106760001182559</c:v>
                </c:pt>
                <c:pt idx="47">
                  <c:v>4.2117420001029968</c:v>
                </c:pt>
                <c:pt idx="48">
                  <c:v>4.2054089999198911</c:v>
                </c:pt>
                <c:pt idx="49">
                  <c:v>4.2146760001182555</c:v>
                </c:pt>
                <c:pt idx="50">
                  <c:v>4.2080090000629422</c:v>
                </c:pt>
                <c:pt idx="51">
                  <c:v>4.2066760001182555</c:v>
                </c:pt>
                <c:pt idx="52">
                  <c:v>4.2064760000705723</c:v>
                </c:pt>
                <c:pt idx="53">
                  <c:v>4.2185429999828337</c:v>
                </c:pt>
                <c:pt idx="54">
                  <c:v>4.2066089999675746</c:v>
                </c:pt>
                <c:pt idx="55">
                  <c:v>4.2053420000076294</c:v>
                </c:pt>
                <c:pt idx="56">
                  <c:v>4.2106089999675751</c:v>
                </c:pt>
                <c:pt idx="57">
                  <c:v>4.2078759999275208</c:v>
                </c:pt>
                <c:pt idx="58">
                  <c:v>4.2052090001106261</c:v>
                </c:pt>
                <c:pt idx="59">
                  <c:v>4.2025420000553133</c:v>
                </c:pt>
                <c:pt idx="60">
                  <c:v>4.2064089999198915</c:v>
                </c:pt>
                <c:pt idx="61">
                  <c:v>4.2130759999752048</c:v>
                </c:pt>
                <c:pt idx="62">
                  <c:v>4.2157430000305176</c:v>
                </c:pt>
                <c:pt idx="63">
                  <c:v>4.210408999919891</c:v>
                </c:pt>
                <c:pt idx="64">
                  <c:v>4.2027420001029965</c:v>
                </c:pt>
                <c:pt idx="65">
                  <c:v>4.2050750000476835</c:v>
                </c:pt>
                <c:pt idx="66">
                  <c:v>4.2014089999198916</c:v>
                </c:pt>
                <c:pt idx="67">
                  <c:v>4.2104760000705719</c:v>
                </c:pt>
                <c:pt idx="68">
                  <c:v>4.2038090000152586</c:v>
                </c:pt>
                <c:pt idx="69">
                  <c:v>4.1984749999046329</c:v>
                </c:pt>
                <c:pt idx="70">
                  <c:v>4.2076760001182558</c:v>
                </c:pt>
                <c:pt idx="71">
                  <c:v>4.2040750000476841</c:v>
                </c:pt>
                <c:pt idx="72">
                  <c:v>4.203674999952316</c:v>
                </c:pt>
                <c:pt idx="73">
                  <c:v>4.2050090000629421</c:v>
                </c:pt>
                <c:pt idx="74">
                  <c:v>4.1974079999923708</c:v>
                </c:pt>
                <c:pt idx="75">
                  <c:v>4.2156760001182558</c:v>
                </c:pt>
                <c:pt idx="76">
                  <c:v>4.1999419999122622</c:v>
                </c:pt>
                <c:pt idx="77">
                  <c:v>4.2065420000553129</c:v>
                </c:pt>
                <c:pt idx="78">
                  <c:v>4.2040090000629426</c:v>
                </c:pt>
                <c:pt idx="79">
                  <c:v>4.203875</c:v>
                </c:pt>
                <c:pt idx="80">
                  <c:v>4.1960750000476841</c:v>
                </c:pt>
                <c:pt idx="81">
                  <c:v>4.2026749999523165</c:v>
                </c:pt>
                <c:pt idx="82">
                  <c:v>4.2024749999046325</c:v>
                </c:pt>
                <c:pt idx="83">
                  <c:v>4.1961419999599459</c:v>
                </c:pt>
                <c:pt idx="84">
                  <c:v>4.2000079998970028</c:v>
                </c:pt>
                <c:pt idx="85">
                  <c:v>4.2077420001029973</c:v>
                </c:pt>
                <c:pt idx="86">
                  <c:v>4.1970079998970036</c:v>
                </c:pt>
                <c:pt idx="87">
                  <c:v>4.2039419999122618</c:v>
                </c:pt>
                <c:pt idx="88">
                  <c:v>4.1983420000076297</c:v>
                </c:pt>
                <c:pt idx="89">
                  <c:v>4.2023420000076293</c:v>
                </c:pt>
                <c:pt idx="90">
                  <c:v>4.2013420000076298</c:v>
                </c:pt>
                <c:pt idx="91">
                  <c:v>4.1970750000476835</c:v>
                </c:pt>
                <c:pt idx="92">
                  <c:v>4.1996749999523164</c:v>
                </c:pt>
                <c:pt idx="93">
                  <c:v>4.1985420000553129</c:v>
                </c:pt>
                <c:pt idx="94">
                  <c:v>4.191940999984741</c:v>
                </c:pt>
                <c:pt idx="95">
                  <c:v>4.1986749999523161</c:v>
                </c:pt>
                <c:pt idx="96">
                  <c:v>4.2010090000629425</c:v>
                </c:pt>
                <c:pt idx="97">
                  <c:v>4.2000750000476836</c:v>
                </c:pt>
                <c:pt idx="98">
                  <c:v>4.1972750000953676</c:v>
                </c:pt>
                <c:pt idx="99">
                  <c:v>4.1890079998970036</c:v>
                </c:pt>
                <c:pt idx="100">
                  <c:v>4.1958080000877382</c:v>
                </c:pt>
                <c:pt idx="101">
                  <c:v>4.1984079999923702</c:v>
                </c:pt>
                <c:pt idx="102">
                  <c:v>4.2037420001029968</c:v>
                </c:pt>
                <c:pt idx="103">
                  <c:v>4.201075000047684</c:v>
                </c:pt>
                <c:pt idx="104">
                  <c:v>4.1997420001029973</c:v>
                </c:pt>
                <c:pt idx="105">
                  <c:v>4.1960079998970032</c:v>
                </c:pt>
                <c:pt idx="106">
                  <c:v>4.1998749999999996</c:v>
                </c:pt>
                <c:pt idx="107">
                  <c:v>4.1827400000095372</c:v>
                </c:pt>
                <c:pt idx="108">
                  <c:v>4.2051419999599453</c:v>
                </c:pt>
                <c:pt idx="109">
                  <c:v>4.1930079998970031</c:v>
                </c:pt>
                <c:pt idx="110">
                  <c:v>4.1903410000801085</c:v>
                </c:pt>
                <c:pt idx="111">
                  <c:v>4.202408999919891</c:v>
                </c:pt>
                <c:pt idx="112">
                  <c:v>4.1987420001029969</c:v>
                </c:pt>
                <c:pt idx="113">
                  <c:v>4.1973420000076294</c:v>
                </c:pt>
                <c:pt idx="114">
                  <c:v>4.1836740000247952</c:v>
                </c:pt>
                <c:pt idx="115">
                  <c:v>4.1826740000247957</c:v>
                </c:pt>
                <c:pt idx="116">
                  <c:v>4.2012750000953671</c:v>
                </c:pt>
                <c:pt idx="117">
                  <c:v>4.1867409999370571</c:v>
                </c:pt>
                <c:pt idx="118">
                  <c:v>4.1932079999446872</c:v>
                </c:pt>
                <c:pt idx="119">
                  <c:v>4.1894079999923708</c:v>
                </c:pt>
                <c:pt idx="120">
                  <c:v>4.1879409999847415</c:v>
                </c:pt>
                <c:pt idx="121">
                  <c:v>4.207809000015259</c:v>
                </c:pt>
                <c:pt idx="122">
                  <c:v>4.2026089999675751</c:v>
                </c:pt>
                <c:pt idx="123">
                  <c:v>4.1907409999370575</c:v>
                </c:pt>
                <c:pt idx="124">
                  <c:v>4.1946080000400547</c:v>
                </c:pt>
                <c:pt idx="125">
                  <c:v>4.1918749999999996</c:v>
                </c:pt>
                <c:pt idx="126">
                  <c:v>4.1906740000247957</c:v>
                </c:pt>
                <c:pt idx="127">
                  <c:v>4.1998080000877378</c:v>
                </c:pt>
                <c:pt idx="128">
                  <c:v>4.1972079999446867</c:v>
                </c:pt>
                <c:pt idx="129">
                  <c:v>4.1892739999294282</c:v>
                </c:pt>
                <c:pt idx="130">
                  <c:v>4.1917409999370578</c:v>
                </c:pt>
                <c:pt idx="131">
                  <c:v>4.1810069999694823</c:v>
                </c:pt>
                <c:pt idx="132">
                  <c:v>4.1863410000801089</c:v>
                </c:pt>
                <c:pt idx="133">
                  <c:v>4.1944079999923707</c:v>
                </c:pt>
                <c:pt idx="134">
                  <c:v>4.1946749999523165</c:v>
                </c:pt>
                <c:pt idx="135">
                  <c:v>4.1947409999370571</c:v>
                </c:pt>
                <c:pt idx="136">
                  <c:v>4.1934079999923703</c:v>
                </c:pt>
                <c:pt idx="137">
                  <c:v>4.1840739998817442</c:v>
                </c:pt>
                <c:pt idx="138">
                  <c:v>4.1933410000801086</c:v>
                </c:pt>
                <c:pt idx="139">
                  <c:v>4.1920750000476836</c:v>
                </c:pt>
                <c:pt idx="140">
                  <c:v>4.182339999914169</c:v>
                </c:pt>
                <c:pt idx="141">
                  <c:v>4.1796730000972744</c:v>
                </c:pt>
                <c:pt idx="142">
                  <c:v>4.1943410000801089</c:v>
                </c:pt>
                <c:pt idx="143">
                  <c:v>4.1760060000419621</c:v>
                </c:pt>
                <c:pt idx="144">
                  <c:v>4.1850069999694828</c:v>
                </c:pt>
                <c:pt idx="145">
                  <c:v>4.1916749999523164</c:v>
                </c:pt>
                <c:pt idx="146">
                  <c:v>4.1905409998893735</c:v>
                </c:pt>
                <c:pt idx="147">
                  <c:v>4.1826070001125339</c:v>
                </c:pt>
                <c:pt idx="148">
                  <c:v>4.1825399999618531</c:v>
                </c:pt>
                <c:pt idx="149">
                  <c:v>4.2011419999599457</c:v>
                </c:pt>
                <c:pt idx="150">
                  <c:v>4.1759400000572207</c:v>
                </c:pt>
                <c:pt idx="151">
                  <c:v>4.1986080000400543</c:v>
                </c:pt>
                <c:pt idx="152">
                  <c:v>4.1920079998970028</c:v>
                </c:pt>
                <c:pt idx="153">
                  <c:v>4.1814070000648496</c:v>
                </c:pt>
                <c:pt idx="154">
                  <c:v>4.1787400000095367</c:v>
                </c:pt>
                <c:pt idx="155">
                  <c:v>4.1800729999542234</c:v>
                </c:pt>
                <c:pt idx="156">
                  <c:v>4.1971419999599453</c:v>
                </c:pt>
                <c:pt idx="157">
                  <c:v>4.1892079999446867</c:v>
                </c:pt>
                <c:pt idx="158">
                  <c:v>4.1813399999141696</c:v>
                </c:pt>
                <c:pt idx="159">
                  <c:v>4.1839400000572207</c:v>
                </c:pt>
                <c:pt idx="160">
                  <c:v>4.1906080000400543</c:v>
                </c:pt>
                <c:pt idx="161">
                  <c:v>4.1945409998893739</c:v>
                </c:pt>
                <c:pt idx="162">
                  <c:v>4.1932750000953671</c:v>
                </c:pt>
                <c:pt idx="163">
                  <c:v>4.1904079999923702</c:v>
                </c:pt>
                <c:pt idx="164">
                  <c:v>4.2012090001106266</c:v>
                </c:pt>
                <c:pt idx="165">
                  <c:v>4.1944749999046325</c:v>
                </c:pt>
                <c:pt idx="166">
                  <c:v>4.1878069999217988</c:v>
                </c:pt>
                <c:pt idx="167">
                  <c:v>4.18540700006485</c:v>
                </c:pt>
                <c:pt idx="168">
                  <c:v>4.1812730000019069</c:v>
                </c:pt>
                <c:pt idx="169">
                  <c:v>4.193075000047684</c:v>
                </c:pt>
                <c:pt idx="170">
                  <c:v>4.1959419999122618</c:v>
                </c:pt>
                <c:pt idx="171">
                  <c:v>4.1865409998893739</c:v>
                </c:pt>
                <c:pt idx="172">
                  <c:v>4.1824070000648499</c:v>
                </c:pt>
                <c:pt idx="173">
                  <c:v>4.1798069999217988</c:v>
                </c:pt>
                <c:pt idx="174">
                  <c:v>4.1784730000495909</c:v>
                </c:pt>
                <c:pt idx="175">
                  <c:v>4.1786730000972749</c:v>
                </c:pt>
                <c:pt idx="176">
                  <c:v>4.1877409999370574</c:v>
                </c:pt>
                <c:pt idx="177">
                  <c:v>4.1876740000247956</c:v>
                </c:pt>
                <c:pt idx="178">
                  <c:v>4.179740000009537</c:v>
                </c:pt>
                <c:pt idx="179">
                  <c:v>4.1810729999542238</c:v>
                </c:pt>
                <c:pt idx="180">
                  <c:v>4.1770069999694828</c:v>
                </c:pt>
                <c:pt idx="181">
                  <c:v>4.1866070001125335</c:v>
                </c:pt>
                <c:pt idx="182">
                  <c:v>4.1866740000247953</c:v>
                </c:pt>
                <c:pt idx="183">
                  <c:v>4.189341000080109</c:v>
                </c:pt>
                <c:pt idx="184">
                  <c:v>4.1837400000095366</c:v>
                </c:pt>
                <c:pt idx="185">
                  <c:v>4.1811400001049046</c:v>
                </c:pt>
                <c:pt idx="186">
                  <c:v>4.1880739998817447</c:v>
                </c:pt>
                <c:pt idx="187">
                  <c:v>4.1852070000171659</c:v>
                </c:pt>
                <c:pt idx="188">
                  <c:v>4.174339999914169</c:v>
                </c:pt>
                <c:pt idx="189">
                  <c:v>4.1853399999141692</c:v>
                </c:pt>
                <c:pt idx="190">
                  <c:v>4.1850739998817446</c:v>
                </c:pt>
                <c:pt idx="191">
                  <c:v>4.1840069999694824</c:v>
                </c:pt>
                <c:pt idx="192">
                  <c:v>4.1878740000724797</c:v>
                </c:pt>
                <c:pt idx="193">
                  <c:v>4.1798729999065403</c:v>
                </c:pt>
                <c:pt idx="194">
                  <c:v>4.17740700006485</c:v>
                </c:pt>
                <c:pt idx="195">
                  <c:v>4.1931410000324245</c:v>
                </c:pt>
                <c:pt idx="196">
                  <c:v>4.1785399999618527</c:v>
                </c:pt>
                <c:pt idx="197">
                  <c:v>4.1864739999771121</c:v>
                </c:pt>
                <c:pt idx="198">
                  <c:v>4.1746730000972745</c:v>
                </c:pt>
                <c:pt idx="199">
                  <c:v>4.189141000032425</c:v>
                </c:pt>
                <c:pt idx="200">
                  <c:v>4.1824730000495913</c:v>
                </c:pt>
                <c:pt idx="201">
                  <c:v>4.1680729999542239</c:v>
                </c:pt>
                <c:pt idx="202">
                  <c:v>4.1890739998817441</c:v>
                </c:pt>
                <c:pt idx="203">
                  <c:v>4.188006999969482</c:v>
                </c:pt>
                <c:pt idx="204">
                  <c:v>4.180006999969482</c:v>
                </c:pt>
                <c:pt idx="205">
                  <c:v>4.1745399999618531</c:v>
                </c:pt>
                <c:pt idx="206">
                  <c:v>4.1773399999141692</c:v>
                </c:pt>
                <c:pt idx="207">
                  <c:v>4.1904739999771117</c:v>
                </c:pt>
                <c:pt idx="208">
                  <c:v>4.1744059998989105</c:v>
                </c:pt>
                <c:pt idx="209">
                  <c:v>4.1918080000877378</c:v>
                </c:pt>
                <c:pt idx="210">
                  <c:v>4.1719400000572202</c:v>
                </c:pt>
                <c:pt idx="211">
                  <c:v>4.1756730000972748</c:v>
                </c:pt>
                <c:pt idx="212">
                  <c:v>4.1720729999542234</c:v>
                </c:pt>
                <c:pt idx="213">
                  <c:v>4.1747400000095372</c:v>
                </c:pt>
                <c:pt idx="214">
                  <c:v>4.1838069999217984</c:v>
                </c:pt>
                <c:pt idx="215">
                  <c:v>4.1786070001125335</c:v>
                </c:pt>
                <c:pt idx="216">
                  <c:v>4.1760729999542239</c:v>
                </c:pt>
                <c:pt idx="217">
                  <c:v>4.1812070000171664</c:v>
                </c:pt>
                <c:pt idx="218">
                  <c:v>4.1852739999294277</c:v>
                </c:pt>
                <c:pt idx="219">
                  <c:v>4.1864070000648494</c:v>
                </c:pt>
                <c:pt idx="220">
                  <c:v>4.1851400001049042</c:v>
                </c:pt>
                <c:pt idx="221">
                  <c:v>4.1720060000419616</c:v>
                </c:pt>
                <c:pt idx="222">
                  <c:v>4.175805999994278</c:v>
                </c:pt>
                <c:pt idx="223">
                  <c:v>4.1730729999542238</c:v>
                </c:pt>
                <c:pt idx="224">
                  <c:v>4.1838740000724792</c:v>
                </c:pt>
                <c:pt idx="225">
                  <c:v>4.1703399999141695</c:v>
                </c:pt>
                <c:pt idx="226">
                  <c:v>4.1732730000019069</c:v>
                </c:pt>
                <c:pt idx="227">
                  <c:v>4.1650069999694823</c:v>
                </c:pt>
                <c:pt idx="228">
                  <c:v>4.1770729999542233</c:v>
                </c:pt>
                <c:pt idx="229">
                  <c:v>4.1772730000019074</c:v>
                </c:pt>
                <c:pt idx="230">
                  <c:v>4.1693399999141691</c:v>
                </c:pt>
                <c:pt idx="231">
                  <c:v>4.1718729999065403</c:v>
                </c:pt>
                <c:pt idx="232">
                  <c:v>4.1771400001049042</c:v>
                </c:pt>
                <c:pt idx="233">
                  <c:v>4.1784070000648494</c:v>
                </c:pt>
                <c:pt idx="234">
                  <c:v>4.1772070000171659</c:v>
                </c:pt>
                <c:pt idx="235">
                  <c:v>4.173006000041962</c:v>
                </c:pt>
                <c:pt idx="236">
                  <c:v>4.1676730000972748</c:v>
                </c:pt>
                <c:pt idx="237">
                  <c:v>4.1694059998989106</c:v>
                </c:pt>
                <c:pt idx="238">
                  <c:v>4.1783399999141695</c:v>
                </c:pt>
                <c:pt idx="239">
                  <c:v>4.1705399999618527</c:v>
                </c:pt>
                <c:pt idx="240">
                  <c:v>4.164006999969482</c:v>
                </c:pt>
                <c:pt idx="241">
                  <c:v>4.1731400001049046</c:v>
                </c:pt>
                <c:pt idx="242">
                  <c:v>4.1732060000896452</c:v>
                </c:pt>
                <c:pt idx="243">
                  <c:v>4.1690069999694828</c:v>
                </c:pt>
                <c:pt idx="244">
                  <c:v>4.165473000049591</c:v>
                </c:pt>
                <c:pt idx="245">
                  <c:v>4.1733399999141696</c:v>
                </c:pt>
                <c:pt idx="246">
                  <c:v>4.1716730000972744</c:v>
                </c:pt>
                <c:pt idx="247">
                  <c:v>4.1799400000572202</c:v>
                </c:pt>
                <c:pt idx="248">
                  <c:v>4.1718059999942776</c:v>
                </c:pt>
                <c:pt idx="249">
                  <c:v>4.171740000009537</c:v>
                </c:pt>
                <c:pt idx="250">
                  <c:v>4.1678729999065398</c:v>
                </c:pt>
                <c:pt idx="251">
                  <c:v>4.1734059998989101</c:v>
                </c:pt>
                <c:pt idx="252">
                  <c:v>4.1757400000095366</c:v>
                </c:pt>
                <c:pt idx="253">
                  <c:v>4.166339999914169</c:v>
                </c:pt>
                <c:pt idx="254">
                  <c:v>4.1744730000495913</c:v>
                </c:pt>
                <c:pt idx="255">
                  <c:v>4.1706730000972749</c:v>
                </c:pt>
                <c:pt idx="256">
                  <c:v>4.1746059999465945</c:v>
                </c:pt>
                <c:pt idx="257">
                  <c:v>4.1623399999141695</c:v>
                </c:pt>
                <c:pt idx="258">
                  <c:v>4.1690729999542233</c:v>
                </c:pt>
                <c:pt idx="259">
                  <c:v>4.1679400000572207</c:v>
                </c:pt>
                <c:pt idx="260">
                  <c:v>4.1678069999217984</c:v>
                </c:pt>
                <c:pt idx="261">
                  <c:v>4.1704730000495909</c:v>
                </c:pt>
                <c:pt idx="262">
                  <c:v>4.1626070001125335</c:v>
                </c:pt>
                <c:pt idx="263">
                  <c:v>4.1706059999465941</c:v>
                </c:pt>
                <c:pt idx="264">
                  <c:v>4.1704059998989109</c:v>
                </c:pt>
                <c:pt idx="265">
                  <c:v>4.1692060000896456</c:v>
                </c:pt>
                <c:pt idx="266">
                  <c:v>4.1638729999065403</c:v>
                </c:pt>
                <c:pt idx="267">
                  <c:v>4.1667400000095371</c:v>
                </c:pt>
                <c:pt idx="268">
                  <c:v>4.1613399999141691</c:v>
                </c:pt>
                <c:pt idx="269">
                  <c:v>4.1636730000972744</c:v>
                </c:pt>
                <c:pt idx="270">
                  <c:v>4.1680069999694824</c:v>
                </c:pt>
                <c:pt idx="271">
                  <c:v>4.1692730000019074</c:v>
                </c:pt>
                <c:pt idx="272">
                  <c:v>4.1666070001125339</c:v>
                </c:pt>
                <c:pt idx="273">
                  <c:v>4.1653399999141696</c:v>
                </c:pt>
                <c:pt idx="274">
                  <c:v>4.163740000009537</c:v>
                </c:pt>
                <c:pt idx="275">
                  <c:v>4.1639400000572202</c:v>
                </c:pt>
                <c:pt idx="276">
                  <c:v>4.1638069999217988</c:v>
                </c:pt>
                <c:pt idx="277">
                  <c:v>4.1758729999065398</c:v>
                </c:pt>
                <c:pt idx="278">
                  <c:v>4.1691400001049042</c:v>
                </c:pt>
                <c:pt idx="279">
                  <c:v>4.1664730000495913</c:v>
                </c:pt>
                <c:pt idx="280">
                  <c:v>4.1626730000972749</c:v>
                </c:pt>
                <c:pt idx="281">
                  <c:v>4.1612730000019074</c:v>
                </c:pt>
                <c:pt idx="282">
                  <c:v>4.1666730000972745</c:v>
                </c:pt>
                <c:pt idx="283">
                  <c:v>4.1707400000095367</c:v>
                </c:pt>
                <c:pt idx="284">
                  <c:v>4.1599400000572206</c:v>
                </c:pt>
                <c:pt idx="285">
                  <c:v>4.1545399999618526</c:v>
                </c:pt>
                <c:pt idx="286">
                  <c:v>4.1654070000648495</c:v>
                </c:pt>
                <c:pt idx="287">
                  <c:v>4.1665399999618531</c:v>
                </c:pt>
                <c:pt idx="288">
                  <c:v>4.1611400001049041</c:v>
                </c:pt>
                <c:pt idx="289">
                  <c:v>4.1573399999141696</c:v>
                </c:pt>
                <c:pt idx="290">
                  <c:v>4.1520069999694824</c:v>
                </c:pt>
                <c:pt idx="291">
                  <c:v>4.1598729999065398</c:v>
                </c:pt>
                <c:pt idx="292">
                  <c:v>4.1650729999542238</c:v>
                </c:pt>
                <c:pt idx="293">
                  <c:v>4.1600069999694824</c:v>
                </c:pt>
                <c:pt idx="294">
                  <c:v>4.1624070000648494</c:v>
                </c:pt>
                <c:pt idx="295">
                  <c:v>4.1597400000095366</c:v>
                </c:pt>
                <c:pt idx="296">
                  <c:v>4.1677400000095366</c:v>
                </c:pt>
                <c:pt idx="297">
                  <c:v>4.1598069999217984</c:v>
                </c:pt>
                <c:pt idx="298">
                  <c:v>4.1543399999141695</c:v>
                </c:pt>
                <c:pt idx="299">
                  <c:v>4.1610729999542233</c:v>
                </c:pt>
                <c:pt idx="300">
                  <c:v>4.1560069999694829</c:v>
                </c:pt>
                <c:pt idx="301">
                  <c:v>4.1664070000648499</c:v>
                </c:pt>
                <c:pt idx="302">
                  <c:v>4.1530069999694827</c:v>
                </c:pt>
                <c:pt idx="303">
                  <c:v>4.158339999914169</c:v>
                </c:pt>
                <c:pt idx="304">
                  <c:v>4.1584070000648499</c:v>
                </c:pt>
                <c:pt idx="305">
                  <c:v>4.1586730000972745</c:v>
                </c:pt>
                <c:pt idx="306">
                  <c:v>4.150339999914169</c:v>
                </c:pt>
                <c:pt idx="307">
                  <c:v>4.1546730000972749</c:v>
                </c:pt>
                <c:pt idx="308">
                  <c:v>4.1544730000495909</c:v>
                </c:pt>
                <c:pt idx="309">
                  <c:v>4.1625399999618526</c:v>
                </c:pt>
                <c:pt idx="310">
                  <c:v>4.1610069999694828</c:v>
                </c:pt>
                <c:pt idx="311">
                  <c:v>4.1612070000171659</c:v>
                </c:pt>
                <c:pt idx="312">
                  <c:v>4.1546070001125335</c:v>
                </c:pt>
                <c:pt idx="313">
                  <c:v>4.1624730000495909</c:v>
                </c:pt>
                <c:pt idx="314">
                  <c:v>4.1596730000972748</c:v>
                </c:pt>
                <c:pt idx="315">
                  <c:v>4.1559400000572202</c:v>
                </c:pt>
                <c:pt idx="316">
                  <c:v>4.1585399999618531</c:v>
                </c:pt>
                <c:pt idx="317">
                  <c:v>4.1584730000495913</c:v>
                </c:pt>
                <c:pt idx="318">
                  <c:v>4.1586070001125339</c:v>
                </c:pt>
                <c:pt idx="319">
                  <c:v>4.1556730000972744</c:v>
                </c:pt>
                <c:pt idx="320">
                  <c:v>4.1466070001125335</c:v>
                </c:pt>
                <c:pt idx="321">
                  <c:v>4.1572730000019069</c:v>
                </c:pt>
                <c:pt idx="322">
                  <c:v>4.1463399999141695</c:v>
                </c:pt>
                <c:pt idx="323">
                  <c:v>4.14540700006485</c:v>
                </c:pt>
                <c:pt idx="324">
                  <c:v>4.1492070000171664</c:v>
                </c:pt>
                <c:pt idx="325">
                  <c:v>4.1450069999694827</c:v>
                </c:pt>
                <c:pt idx="326">
                  <c:v>4.1533399999141691</c:v>
                </c:pt>
                <c:pt idx="327">
                  <c:v>4.1516730000972748</c:v>
                </c:pt>
                <c:pt idx="328">
                  <c:v>4.1532730000019074</c:v>
                </c:pt>
                <c:pt idx="329">
                  <c:v>4.1505399999618531</c:v>
                </c:pt>
                <c:pt idx="330">
                  <c:v>4.1493399999141696</c:v>
                </c:pt>
                <c:pt idx="331">
                  <c:v>4.1544070000648494</c:v>
                </c:pt>
                <c:pt idx="332">
                  <c:v>4.1518069999217984</c:v>
                </c:pt>
                <c:pt idx="333">
                  <c:v>4.1532070000171659</c:v>
                </c:pt>
                <c:pt idx="334">
                  <c:v>4.1467400000095367</c:v>
                </c:pt>
                <c:pt idx="335">
                  <c:v>4.1652730000019069</c:v>
                </c:pt>
                <c:pt idx="336">
                  <c:v>4.1440729999542238</c:v>
                </c:pt>
                <c:pt idx="337">
                  <c:v>4.1571400001049046</c:v>
                </c:pt>
                <c:pt idx="338">
                  <c:v>4.1506070001125339</c:v>
                </c:pt>
                <c:pt idx="339">
                  <c:v>4.1480069999694829</c:v>
                </c:pt>
                <c:pt idx="340">
                  <c:v>4.142339999914169</c:v>
                </c:pt>
                <c:pt idx="341">
                  <c:v>4.1490069999694823</c:v>
                </c:pt>
                <c:pt idx="342">
                  <c:v>4.1570069999694823</c:v>
                </c:pt>
                <c:pt idx="343">
                  <c:v>4.1504730000495913</c:v>
                </c:pt>
                <c:pt idx="344">
                  <c:v>4.1427400000095371</c:v>
                </c:pt>
                <c:pt idx="345">
                  <c:v>4.1558069999217988</c:v>
                </c:pt>
                <c:pt idx="346">
                  <c:v>4.1466730000972749</c:v>
                </c:pt>
                <c:pt idx="347">
                  <c:v>4.155740000009537</c:v>
                </c:pt>
                <c:pt idx="348">
                  <c:v>4.1478729999065402</c:v>
                </c:pt>
                <c:pt idx="349">
                  <c:v>4.1479400000572202</c:v>
                </c:pt>
                <c:pt idx="350">
                  <c:v>4.1570729999542237</c:v>
                </c:pt>
                <c:pt idx="351">
                  <c:v>4.1476730000972744</c:v>
                </c:pt>
                <c:pt idx="352">
                  <c:v>4.1519400000572206</c:v>
                </c:pt>
                <c:pt idx="353">
                  <c:v>4.1572070000171664</c:v>
                </c:pt>
                <c:pt idx="354">
                  <c:v>4.1490729999542237</c:v>
                </c:pt>
                <c:pt idx="355">
                  <c:v>4.147740000009537</c:v>
                </c:pt>
                <c:pt idx="356">
                  <c:v>4.1530729999542233</c:v>
                </c:pt>
                <c:pt idx="357">
                  <c:v>4.1517400000095366</c:v>
                </c:pt>
                <c:pt idx="358">
                  <c:v>4.1518729999065398</c:v>
                </c:pt>
                <c:pt idx="359">
                  <c:v>4.1453399999141691</c:v>
                </c:pt>
                <c:pt idx="360">
                  <c:v>4.1478069999217988</c:v>
                </c:pt>
                <c:pt idx="361">
                  <c:v>4.1452070000171659</c:v>
                </c:pt>
                <c:pt idx="362">
                  <c:v>4.1504070000648499</c:v>
                </c:pt>
                <c:pt idx="363">
                  <c:v>4.1506730000972745</c:v>
                </c:pt>
                <c:pt idx="364">
                  <c:v>4.1436730000972748</c:v>
                </c:pt>
                <c:pt idx="365">
                  <c:v>4.1438069999217984</c:v>
                </c:pt>
                <c:pt idx="366">
                  <c:v>4.1440069999694824</c:v>
                </c:pt>
                <c:pt idx="367">
                  <c:v>4.1426730000972745</c:v>
                </c:pt>
                <c:pt idx="368">
                  <c:v>4.1558729999065402</c:v>
                </c:pt>
                <c:pt idx="369">
                  <c:v>4.1465399999618526</c:v>
                </c:pt>
                <c:pt idx="370">
                  <c:v>4.1316730000972743</c:v>
                </c:pt>
                <c:pt idx="371">
                  <c:v>4.1425399999618531</c:v>
                </c:pt>
                <c:pt idx="372">
                  <c:v>4.1412730000019078</c:v>
                </c:pt>
                <c:pt idx="373">
                  <c:v>4.1531400001049041</c:v>
                </c:pt>
                <c:pt idx="374">
                  <c:v>4.1320729999542234</c:v>
                </c:pt>
                <c:pt idx="375">
                  <c:v>4.1414070000648495</c:v>
                </c:pt>
                <c:pt idx="376">
                  <c:v>4.1464730000495909</c:v>
                </c:pt>
                <c:pt idx="377">
                  <c:v>4.1491400001049046</c:v>
                </c:pt>
                <c:pt idx="378">
                  <c:v>4.1410729999542237</c:v>
                </c:pt>
                <c:pt idx="379">
                  <c:v>4.1492730000019069</c:v>
                </c:pt>
                <c:pt idx="380">
                  <c:v>4.1438729999065398</c:v>
                </c:pt>
                <c:pt idx="381">
                  <c:v>4.1426070001125339</c:v>
                </c:pt>
                <c:pt idx="382">
                  <c:v>4.1361400001049038</c:v>
                </c:pt>
                <c:pt idx="383">
                  <c:v>4.1412070000171664</c:v>
                </c:pt>
                <c:pt idx="384">
                  <c:v>4.1424730000495913</c:v>
                </c:pt>
                <c:pt idx="385">
                  <c:v>4.1439400000572206</c:v>
                </c:pt>
                <c:pt idx="386">
                  <c:v>4.1464070000648494</c:v>
                </c:pt>
                <c:pt idx="387">
                  <c:v>4.1452730000019073</c:v>
                </c:pt>
                <c:pt idx="388">
                  <c:v>4.1400729999542234</c:v>
                </c:pt>
                <c:pt idx="389">
                  <c:v>4.1451400001049041</c:v>
                </c:pt>
                <c:pt idx="390">
                  <c:v>4.1383399999141695</c:v>
                </c:pt>
                <c:pt idx="391">
                  <c:v>4.1280729999542238</c:v>
                </c:pt>
                <c:pt idx="392">
                  <c:v>4.1346059999465945</c:v>
                </c:pt>
                <c:pt idx="393">
                  <c:v>4.1290060000419615</c:v>
                </c:pt>
                <c:pt idx="394">
                  <c:v>4.1411400001049046</c:v>
                </c:pt>
                <c:pt idx="395">
                  <c:v>4.1334059998989101</c:v>
                </c:pt>
                <c:pt idx="396">
                  <c:v>4.1330060000419619</c:v>
                </c:pt>
                <c:pt idx="397">
                  <c:v>4.1280060000419621</c:v>
                </c:pt>
                <c:pt idx="398">
                  <c:v>4.1332060000896451</c:v>
                </c:pt>
                <c:pt idx="399">
                  <c:v>4.1306730000972749</c:v>
                </c:pt>
                <c:pt idx="400">
                  <c:v>4.139740000009537</c:v>
                </c:pt>
                <c:pt idx="401">
                  <c:v>4.1410069999694823</c:v>
                </c:pt>
                <c:pt idx="402">
                  <c:v>4.1307400000095367</c:v>
                </c:pt>
                <c:pt idx="403">
                  <c:v>4.134339999914169</c:v>
                </c:pt>
                <c:pt idx="404">
                  <c:v>4.1294059998989106</c:v>
                </c:pt>
                <c:pt idx="405">
                  <c:v>4.1396730000972743</c:v>
                </c:pt>
                <c:pt idx="406">
                  <c:v>4.1437400000095366</c:v>
                </c:pt>
                <c:pt idx="407">
                  <c:v>4.1347400000095371</c:v>
                </c:pt>
                <c:pt idx="408">
                  <c:v>4.1400069999694828</c:v>
                </c:pt>
                <c:pt idx="409">
                  <c:v>4.1387400000095367</c:v>
                </c:pt>
                <c:pt idx="410">
                  <c:v>4.1384070000648503</c:v>
                </c:pt>
                <c:pt idx="411">
                  <c:v>4.1292730000019073</c:v>
                </c:pt>
                <c:pt idx="412">
                  <c:v>4.1385399999618526</c:v>
                </c:pt>
                <c:pt idx="413">
                  <c:v>4.1360060000419621</c:v>
                </c:pt>
                <c:pt idx="414">
                  <c:v>4.1318729999065402</c:v>
                </c:pt>
                <c:pt idx="415">
                  <c:v>4.1370069999694827</c:v>
                </c:pt>
                <c:pt idx="416">
                  <c:v>4.1320060000419616</c:v>
                </c:pt>
                <c:pt idx="417">
                  <c:v>4.1399400000572202</c:v>
                </c:pt>
                <c:pt idx="418">
                  <c:v>4.1345399999618531</c:v>
                </c:pt>
                <c:pt idx="419">
                  <c:v>4.1413399999141696</c:v>
                </c:pt>
                <c:pt idx="420">
                  <c:v>4.1344730000495913</c:v>
                </c:pt>
                <c:pt idx="421">
                  <c:v>4.1278729999065398</c:v>
                </c:pt>
                <c:pt idx="422">
                  <c:v>4.13740700006485</c:v>
                </c:pt>
                <c:pt idx="423">
                  <c:v>4.1424070000648499</c:v>
                </c:pt>
                <c:pt idx="424">
                  <c:v>4.1450729999542233</c:v>
                </c:pt>
                <c:pt idx="425">
                  <c:v>4.1386730000972749</c:v>
                </c:pt>
                <c:pt idx="426">
                  <c:v>4.1370729999542233</c:v>
                </c:pt>
                <c:pt idx="427">
                  <c:v>4.135805999994278</c:v>
                </c:pt>
                <c:pt idx="428">
                  <c:v>4.1398729999065402</c:v>
                </c:pt>
                <c:pt idx="429">
                  <c:v>4.1318059999942776</c:v>
                </c:pt>
                <c:pt idx="430">
                  <c:v>4.1398069999217988</c:v>
                </c:pt>
                <c:pt idx="431">
                  <c:v>4.1291400001049041</c:v>
                </c:pt>
                <c:pt idx="432">
                  <c:v>4.1386070001125335</c:v>
                </c:pt>
                <c:pt idx="433">
                  <c:v>4.1236730000972752</c:v>
                </c:pt>
                <c:pt idx="434">
                  <c:v>4.1372730000019073</c:v>
                </c:pt>
                <c:pt idx="435">
                  <c:v>4.1331400001049046</c:v>
                </c:pt>
                <c:pt idx="436">
                  <c:v>4.1319400000572202</c:v>
                </c:pt>
                <c:pt idx="437">
                  <c:v>4.1360729999542238</c:v>
                </c:pt>
                <c:pt idx="438">
                  <c:v>4.1279400000572206</c:v>
                </c:pt>
                <c:pt idx="439">
                  <c:v>4.1372070000171659</c:v>
                </c:pt>
                <c:pt idx="440">
                  <c:v>4.1384730000495908</c:v>
                </c:pt>
                <c:pt idx="441">
                  <c:v>4.1330729999542237</c:v>
                </c:pt>
                <c:pt idx="442">
                  <c:v>4.1371400001049041</c:v>
                </c:pt>
                <c:pt idx="443">
                  <c:v>4.1333399999141696</c:v>
                </c:pt>
                <c:pt idx="444">
                  <c:v>4.1359400000572206</c:v>
                </c:pt>
                <c:pt idx="445">
                  <c:v>4.1306059999465941</c:v>
                </c:pt>
                <c:pt idx="446">
                  <c:v>4.1290729999542233</c:v>
                </c:pt>
                <c:pt idx="447">
                  <c:v>4.1292060000896456</c:v>
                </c:pt>
                <c:pt idx="448">
                  <c:v>4.1332730000019078</c:v>
                </c:pt>
                <c:pt idx="449">
                  <c:v>4.1346730000972745</c:v>
                </c:pt>
                <c:pt idx="450">
                  <c:v>4.1373399999141691</c:v>
                </c:pt>
                <c:pt idx="451">
                  <c:v>4.1305399999618526</c:v>
                </c:pt>
                <c:pt idx="452">
                  <c:v>4.1227400000095367</c:v>
                </c:pt>
                <c:pt idx="453">
                  <c:v>4.127805999994278</c:v>
                </c:pt>
                <c:pt idx="454">
                  <c:v>4.1277400000095366</c:v>
                </c:pt>
                <c:pt idx="455">
                  <c:v>4.1303399999141694</c:v>
                </c:pt>
                <c:pt idx="456">
                  <c:v>4.1304730000495908</c:v>
                </c:pt>
                <c:pt idx="457">
                  <c:v>4.126339999914169</c:v>
                </c:pt>
                <c:pt idx="458">
                  <c:v>4.1358729999065398</c:v>
                </c:pt>
                <c:pt idx="459">
                  <c:v>4.1226070001125334</c:v>
                </c:pt>
                <c:pt idx="460">
                  <c:v>4.1240729999542234</c:v>
                </c:pt>
                <c:pt idx="461">
                  <c:v>4.1214070000648499</c:v>
                </c:pt>
                <c:pt idx="462">
                  <c:v>4.1304059998989109</c:v>
                </c:pt>
                <c:pt idx="463">
                  <c:v>4.131740000009537</c:v>
                </c:pt>
                <c:pt idx="464">
                  <c:v>4.1293399999141691</c:v>
                </c:pt>
                <c:pt idx="465">
                  <c:v>4.1253399999141696</c:v>
                </c:pt>
                <c:pt idx="466">
                  <c:v>4.1226730000972749</c:v>
                </c:pt>
                <c:pt idx="467">
                  <c:v>4.1250060000419619</c:v>
                </c:pt>
                <c:pt idx="468">
                  <c:v>4.1344059998989104</c:v>
                </c:pt>
                <c:pt idx="469">
                  <c:v>4.1254059998989101</c:v>
                </c:pt>
                <c:pt idx="470">
                  <c:v>4.1267400000095371</c:v>
                </c:pt>
                <c:pt idx="471">
                  <c:v>4.1223399999141694</c:v>
                </c:pt>
                <c:pt idx="472">
                  <c:v>4.1238729999065402</c:v>
                </c:pt>
                <c:pt idx="473">
                  <c:v>4.1239400000572202</c:v>
                </c:pt>
                <c:pt idx="474">
                  <c:v>4.1252730000019078</c:v>
                </c:pt>
                <c:pt idx="475">
                  <c:v>4.1264059998989104</c:v>
                </c:pt>
                <c:pt idx="476">
                  <c:v>4.1224730000495908</c:v>
                </c:pt>
                <c:pt idx="477">
                  <c:v>4.1276730000972748</c:v>
                </c:pt>
                <c:pt idx="478">
                  <c:v>4.1240069999694828</c:v>
                </c:pt>
                <c:pt idx="479">
                  <c:v>4.1224070000648503</c:v>
                </c:pt>
                <c:pt idx="480">
                  <c:v>4.1251400001049046</c:v>
                </c:pt>
                <c:pt idx="481">
                  <c:v>4.1250729999542237</c:v>
                </c:pt>
                <c:pt idx="482">
                  <c:v>4.1212730000019073</c:v>
                </c:pt>
                <c:pt idx="483">
                  <c:v>4.1252060000896451</c:v>
                </c:pt>
                <c:pt idx="484">
                  <c:v>4.123740000009537</c:v>
                </c:pt>
                <c:pt idx="485">
                  <c:v>4.1196730000972748</c:v>
                </c:pt>
                <c:pt idx="486">
                  <c:v>4.1200729999542238</c:v>
                </c:pt>
                <c:pt idx="487">
                  <c:v>4.1238069999217988</c:v>
                </c:pt>
                <c:pt idx="488">
                  <c:v>4.1212070000171659</c:v>
                </c:pt>
                <c:pt idx="489">
                  <c:v>4.1200069999694824</c:v>
                </c:pt>
                <c:pt idx="490">
                  <c:v>4.1186730000972744</c:v>
                </c:pt>
                <c:pt idx="491">
                  <c:v>4.1265399999618531</c:v>
                </c:pt>
                <c:pt idx="492">
                  <c:v>4.1210069999694827</c:v>
                </c:pt>
                <c:pt idx="493">
                  <c:v>4.1186070001125339</c:v>
                </c:pt>
                <c:pt idx="494">
                  <c:v>4.1264730000495913</c:v>
                </c:pt>
                <c:pt idx="495">
                  <c:v>4.1187400000095371</c:v>
                </c:pt>
                <c:pt idx="496">
                  <c:v>4.1266730000972744</c:v>
                </c:pt>
                <c:pt idx="497">
                  <c:v>4.1173399999141695</c:v>
                </c:pt>
                <c:pt idx="498">
                  <c:v>4.1159400000572202</c:v>
                </c:pt>
                <c:pt idx="499">
                  <c:v>4.1130069999694827</c:v>
                </c:pt>
                <c:pt idx="500">
                  <c:v>4.1266059999465945</c:v>
                </c:pt>
                <c:pt idx="501">
                  <c:v>4.1197400000095366</c:v>
                </c:pt>
                <c:pt idx="502">
                  <c:v>4.1120069999694824</c:v>
                </c:pt>
                <c:pt idx="503">
                  <c:v>4.1174070000648495</c:v>
                </c:pt>
                <c:pt idx="504">
                  <c:v>4.1171400001049046</c:v>
                </c:pt>
                <c:pt idx="505">
                  <c:v>4.1145399999618526</c:v>
                </c:pt>
                <c:pt idx="506">
                  <c:v>4.1160069999694828</c:v>
                </c:pt>
                <c:pt idx="507">
                  <c:v>4.1117409999370578</c:v>
                </c:pt>
                <c:pt idx="508">
                  <c:v>4.1170739998817441</c:v>
                </c:pt>
                <c:pt idx="509">
                  <c:v>4.1198729999065398</c:v>
                </c:pt>
                <c:pt idx="510">
                  <c:v>4.118539999961853</c:v>
                </c:pt>
                <c:pt idx="511">
                  <c:v>4.1120739998817442</c:v>
                </c:pt>
                <c:pt idx="512">
                  <c:v>4.1134070000648499</c:v>
                </c:pt>
                <c:pt idx="513">
                  <c:v>4.1146070001125334</c:v>
                </c:pt>
                <c:pt idx="514">
                  <c:v>4.1156740000247956</c:v>
                </c:pt>
                <c:pt idx="515">
                  <c:v>4.1199400000572206</c:v>
                </c:pt>
                <c:pt idx="516">
                  <c:v>4.1118740000724792</c:v>
                </c:pt>
                <c:pt idx="517">
                  <c:v>4.1184730000495913</c:v>
                </c:pt>
                <c:pt idx="518">
                  <c:v>4.1118069999217983</c:v>
                </c:pt>
                <c:pt idx="519">
                  <c:v>4.1132739999294277</c:v>
                </c:pt>
                <c:pt idx="520">
                  <c:v>4.1143399999141694</c:v>
                </c:pt>
                <c:pt idx="521">
                  <c:v>4.1198069999217983</c:v>
                </c:pt>
                <c:pt idx="522">
                  <c:v>4.1172739999294281</c:v>
                </c:pt>
                <c:pt idx="523">
                  <c:v>4.1158069999217988</c:v>
                </c:pt>
                <c:pt idx="524">
                  <c:v>4.1160739998817446</c:v>
                </c:pt>
                <c:pt idx="525">
                  <c:v>4.1144070000648503</c:v>
                </c:pt>
                <c:pt idx="526">
                  <c:v>4.1184070000648498</c:v>
                </c:pt>
                <c:pt idx="527">
                  <c:v>4.1133410000801085</c:v>
                </c:pt>
                <c:pt idx="528">
                  <c:v>4.1147400000095367</c:v>
                </c:pt>
                <c:pt idx="529">
                  <c:v>4.1158740000724796</c:v>
                </c:pt>
                <c:pt idx="530">
                  <c:v>4.1144739999771121</c:v>
                </c:pt>
                <c:pt idx="531">
                  <c:v>4.1106070001125339</c:v>
                </c:pt>
                <c:pt idx="532">
                  <c:v>4.1119409999847409</c:v>
                </c:pt>
                <c:pt idx="533">
                  <c:v>4.118339999914169</c:v>
                </c:pt>
                <c:pt idx="534">
                  <c:v>4.1170069999694823</c:v>
                </c:pt>
                <c:pt idx="535">
                  <c:v>4.115740000009537</c:v>
                </c:pt>
                <c:pt idx="536">
                  <c:v>4.1210729999542233</c:v>
                </c:pt>
                <c:pt idx="537">
                  <c:v>4.1103410000801084</c:v>
                </c:pt>
                <c:pt idx="538">
                  <c:v>4.1146740000247952</c:v>
                </c:pt>
                <c:pt idx="539">
                  <c:v>4.1130739998817445</c:v>
                </c:pt>
                <c:pt idx="540">
                  <c:v>4.1107409999370574</c:v>
                </c:pt>
                <c:pt idx="541">
                  <c:v>3.4894289999008179</c:v>
                </c:pt>
                <c:pt idx="542">
                  <c:v>4.1105409998893734</c:v>
                </c:pt>
                <c:pt idx="543">
                  <c:v>4.1094079999923707</c:v>
                </c:pt>
                <c:pt idx="544">
                  <c:v>4.1132070000171659</c:v>
                </c:pt>
                <c:pt idx="545">
                  <c:v>4.1106740000247957</c:v>
                </c:pt>
                <c:pt idx="546">
                  <c:v>4.1104739999771116</c:v>
                </c:pt>
                <c:pt idx="547">
                  <c:v>4.1116740000247951</c:v>
                </c:pt>
                <c:pt idx="548">
                  <c:v>4.1104070000648498</c:v>
                </c:pt>
                <c:pt idx="549">
                  <c:v>3.4907620000839232</c:v>
                </c:pt>
                <c:pt idx="550">
                  <c:v>4.1131410000324253</c:v>
                </c:pt>
                <c:pt idx="551">
                  <c:v>4.1093410000801089</c:v>
                </c:pt>
                <c:pt idx="552">
                  <c:v>3.4892950000762939</c:v>
                </c:pt>
                <c:pt idx="553">
                  <c:v>3.4893619999885561</c:v>
                </c:pt>
                <c:pt idx="554">
                  <c:v>3.4917609999179842</c:v>
                </c:pt>
                <c:pt idx="555">
                  <c:v>3.4957609999179842</c:v>
                </c:pt>
                <c:pt idx="556">
                  <c:v>3.4905620000362396</c:v>
                </c:pt>
                <c:pt idx="557">
                  <c:v>3.4904949998855592</c:v>
                </c:pt>
                <c:pt idx="558">
                  <c:v>3.4934279999732971</c:v>
                </c:pt>
                <c:pt idx="559">
                  <c:v>3.4984270000457762</c:v>
                </c:pt>
                <c:pt idx="560">
                  <c:v>3.4947609999179838</c:v>
                </c:pt>
                <c:pt idx="561">
                  <c:v>3.4919609999656678</c:v>
                </c:pt>
                <c:pt idx="562">
                  <c:v>3.4945610001087188</c:v>
                </c:pt>
                <c:pt idx="563">
                  <c:v>3.4930940001010895</c:v>
                </c:pt>
                <c:pt idx="564">
                  <c:v>3.490427999973297</c:v>
                </c:pt>
                <c:pt idx="565">
                  <c:v>3.4946270000934603</c:v>
                </c:pt>
                <c:pt idx="566">
                  <c:v>3.4944270000457762</c:v>
                </c:pt>
                <c:pt idx="567">
                  <c:v>3.4944939999580384</c:v>
                </c:pt>
                <c:pt idx="568">
                  <c:v>3.4920280001163482</c:v>
                </c:pt>
                <c:pt idx="569">
                  <c:v>3.4920950000286104</c:v>
                </c:pt>
                <c:pt idx="570">
                  <c:v>3.4918949999809263</c:v>
                </c:pt>
                <c:pt idx="571">
                  <c:v>3.4973599998950959</c:v>
                </c:pt>
                <c:pt idx="572">
                  <c:v>3.4906280000209806</c:v>
                </c:pt>
                <c:pt idx="573">
                  <c:v>3.4932939999103545</c:v>
                </c:pt>
                <c:pt idx="574">
                  <c:v>3.4960940001010896</c:v>
                </c:pt>
                <c:pt idx="575">
                  <c:v>3.4933610000610353</c:v>
                </c:pt>
                <c:pt idx="576">
                  <c:v>3.4918280000686646</c:v>
                </c:pt>
                <c:pt idx="577">
                  <c:v>3.4906949999332428</c:v>
                </c:pt>
                <c:pt idx="578">
                  <c:v>3.4946940000057221</c:v>
                </c:pt>
                <c:pt idx="579">
                  <c:v>3.4931610000133513</c:v>
                </c:pt>
                <c:pt idx="580">
                  <c:v>3.4985599999427794</c:v>
                </c:pt>
                <c:pt idx="581">
                  <c:v>3.4987599999904631</c:v>
                </c:pt>
                <c:pt idx="582">
                  <c:v>3.4960269999504088</c:v>
                </c:pt>
                <c:pt idx="583">
                  <c:v>3.4958269999027252</c:v>
                </c:pt>
                <c:pt idx="584">
                  <c:v>3.4970940001010895</c:v>
                </c:pt>
                <c:pt idx="585">
                  <c:v>3.4974270000457763</c:v>
                </c:pt>
                <c:pt idx="586">
                  <c:v>3.495960000038147</c:v>
                </c:pt>
                <c:pt idx="587">
                  <c:v>3.4972929999828337</c:v>
                </c:pt>
                <c:pt idx="588">
                  <c:v>3.4997599999904634</c:v>
                </c:pt>
                <c:pt idx="589">
                  <c:v>3.5010929999351501</c:v>
                </c:pt>
                <c:pt idx="590">
                  <c:v>3.4932279999256135</c:v>
                </c:pt>
                <c:pt idx="591">
                  <c:v>3.4958940000534056</c:v>
                </c:pt>
                <c:pt idx="592">
                  <c:v>3.5037590000629426</c:v>
                </c:pt>
                <c:pt idx="593">
                  <c:v>3.4972269999980927</c:v>
                </c:pt>
                <c:pt idx="594">
                  <c:v>3.4984930000305177</c:v>
                </c:pt>
                <c:pt idx="595">
                  <c:v>3.5040920000076294</c:v>
                </c:pt>
                <c:pt idx="596">
                  <c:v>3.5000929999351502</c:v>
                </c:pt>
                <c:pt idx="597">
                  <c:v>3.500026000022888</c:v>
                </c:pt>
                <c:pt idx="598">
                  <c:v>3.5077579998970032</c:v>
                </c:pt>
                <c:pt idx="599">
                  <c:v>3.4971600000858305</c:v>
                </c:pt>
                <c:pt idx="600">
                  <c:v>3.5024260001182554</c:v>
                </c:pt>
                <c:pt idx="601">
                  <c:v>3.5027590000629427</c:v>
                </c:pt>
                <c:pt idx="602">
                  <c:v>3.499960000038147</c:v>
                </c:pt>
                <c:pt idx="603">
                  <c:v>3.4998929998874666</c:v>
                </c:pt>
                <c:pt idx="604">
                  <c:v>3.4986270000934603</c:v>
                </c:pt>
                <c:pt idx="605">
                  <c:v>3.5014260001182556</c:v>
                </c:pt>
                <c:pt idx="606">
                  <c:v>3.4998259999752044</c:v>
                </c:pt>
                <c:pt idx="607">
                  <c:v>3.5011589999198915</c:v>
                </c:pt>
                <c:pt idx="608">
                  <c:v>3.5026259999275209</c:v>
                </c:pt>
                <c:pt idx="609">
                  <c:v>3.5013589999675752</c:v>
                </c:pt>
                <c:pt idx="610">
                  <c:v>3.5066909999847411</c:v>
                </c:pt>
                <c:pt idx="611">
                  <c:v>3.5024920001029969</c:v>
                </c:pt>
                <c:pt idx="612">
                  <c:v>3.5050920000076293</c:v>
                </c:pt>
                <c:pt idx="613">
                  <c:v>3.5054249999523162</c:v>
                </c:pt>
                <c:pt idx="614">
                  <c:v>3.5012929999828337</c:v>
                </c:pt>
                <c:pt idx="615">
                  <c:v>3.5067579998970033</c:v>
                </c:pt>
                <c:pt idx="616">
                  <c:v>3.5025590000152587</c:v>
                </c:pt>
                <c:pt idx="617">
                  <c:v>3.5040250000953672</c:v>
                </c:pt>
                <c:pt idx="618">
                  <c:v>3.4986930000782013</c:v>
                </c:pt>
                <c:pt idx="619">
                  <c:v>3.5108239998817443</c:v>
                </c:pt>
                <c:pt idx="620">
                  <c:v>3.5064249999523165</c:v>
                </c:pt>
                <c:pt idx="621">
                  <c:v>3.5066250000000001</c:v>
                </c:pt>
                <c:pt idx="622">
                  <c:v>3.505492000102997</c:v>
                </c:pt>
                <c:pt idx="623">
                  <c:v>3.505558000087738</c:v>
                </c:pt>
                <c:pt idx="624">
                  <c:v>3.5026919999122619</c:v>
                </c:pt>
                <c:pt idx="625">
                  <c:v>3.5038919999599458</c:v>
                </c:pt>
                <c:pt idx="626">
                  <c:v>3.5104240000247957</c:v>
                </c:pt>
                <c:pt idx="627">
                  <c:v>3.5081579999923704</c:v>
                </c:pt>
                <c:pt idx="628">
                  <c:v>3.5068250000476837</c:v>
                </c:pt>
                <c:pt idx="629">
                  <c:v>3.5012260000705719</c:v>
                </c:pt>
                <c:pt idx="630">
                  <c:v>3.5038250000476836</c:v>
                </c:pt>
                <c:pt idx="631">
                  <c:v>3.5094240000247954</c:v>
                </c:pt>
                <c:pt idx="632">
                  <c:v>3.5130899999141691</c:v>
                </c:pt>
                <c:pt idx="633">
                  <c:v>3.5094909999370576</c:v>
                </c:pt>
                <c:pt idx="634">
                  <c:v>3.5107569999694825</c:v>
                </c:pt>
                <c:pt idx="635">
                  <c:v>3.5039590001106262</c:v>
                </c:pt>
                <c:pt idx="636">
                  <c:v>3.5080239999294283</c:v>
                </c:pt>
                <c:pt idx="637">
                  <c:v>3.5117569999694824</c:v>
                </c:pt>
                <c:pt idx="638">
                  <c:v>3.5053580000400544</c:v>
                </c:pt>
                <c:pt idx="639">
                  <c:v>3.5065580000877379</c:v>
                </c:pt>
                <c:pt idx="640">
                  <c:v>3.5090910000801085</c:v>
                </c:pt>
                <c:pt idx="641">
                  <c:v>3.5051579999923708</c:v>
                </c:pt>
                <c:pt idx="642">
                  <c:v>3.5105569999217989</c:v>
                </c:pt>
                <c:pt idx="643">
                  <c:v>3.5079579999446868</c:v>
                </c:pt>
                <c:pt idx="644">
                  <c:v>3.5064909999370575</c:v>
                </c:pt>
                <c:pt idx="645">
                  <c:v>3.5104900000095367</c:v>
                </c:pt>
                <c:pt idx="646">
                  <c:v>3.5120899999141693</c:v>
                </c:pt>
                <c:pt idx="647">
                  <c:v>3.5148229999542235</c:v>
                </c:pt>
                <c:pt idx="648">
                  <c:v>3.507891000032425</c:v>
                </c:pt>
                <c:pt idx="649">
                  <c:v>3.5080910000801087</c:v>
                </c:pt>
                <c:pt idx="650">
                  <c:v>3.5134230000972746</c:v>
                </c:pt>
                <c:pt idx="651">
                  <c:v>3.5133559999465942</c:v>
                </c:pt>
                <c:pt idx="652">
                  <c:v>3.5120230000019075</c:v>
                </c:pt>
                <c:pt idx="653">
                  <c:v>3.5157560000419616</c:v>
                </c:pt>
                <c:pt idx="654">
                  <c:v>3.5093570001125336</c:v>
                </c:pt>
                <c:pt idx="655">
                  <c:v>3.5092239999771118</c:v>
                </c:pt>
                <c:pt idx="656">
                  <c:v>3.5119409999847413</c:v>
                </c:pt>
                <c:pt idx="657">
                  <c:v>3.5106900000572203</c:v>
                </c:pt>
                <c:pt idx="658">
                  <c:v>3.5121570000648497</c:v>
                </c:pt>
                <c:pt idx="659">
                  <c:v>3.5160220000743867</c:v>
                </c:pt>
                <c:pt idx="660">
                  <c:v>3.5118229999542234</c:v>
                </c:pt>
                <c:pt idx="661">
                  <c:v>3.5106240000724793</c:v>
                </c:pt>
                <c:pt idx="662">
                  <c:v>3.5118900001049043</c:v>
                </c:pt>
                <c:pt idx="663">
                  <c:v>3.5144230000972749</c:v>
                </c:pt>
                <c:pt idx="664">
                  <c:v>3.5147560000419618</c:v>
                </c:pt>
                <c:pt idx="665">
                  <c:v>3.513223000049591</c:v>
                </c:pt>
                <c:pt idx="666">
                  <c:v>3.50915700006485</c:v>
                </c:pt>
                <c:pt idx="667">
                  <c:v>3.5146229999065399</c:v>
                </c:pt>
                <c:pt idx="668">
                  <c:v>3.5145559999942781</c:v>
                </c:pt>
                <c:pt idx="669">
                  <c:v>3.5134900000095368</c:v>
                </c:pt>
                <c:pt idx="670">
                  <c:v>3.517489000082016</c:v>
                </c:pt>
                <c:pt idx="671">
                  <c:v>3.5131559998989106</c:v>
                </c:pt>
                <c:pt idx="672">
                  <c:v>3.5197550001144409</c:v>
                </c:pt>
                <c:pt idx="673">
                  <c:v>3.5158889999389649</c:v>
                </c:pt>
                <c:pt idx="674">
                  <c:v>3.5170889999866484</c:v>
                </c:pt>
                <c:pt idx="675">
                  <c:v>3.5132899999618532</c:v>
                </c:pt>
                <c:pt idx="676">
                  <c:v>3.5210880000591276</c:v>
                </c:pt>
                <c:pt idx="677">
                  <c:v>3.5188220000267028</c:v>
                </c:pt>
                <c:pt idx="678">
                  <c:v>3.5184219999313355</c:v>
                </c:pt>
                <c:pt idx="679">
                  <c:v>3.509290999889374</c:v>
                </c:pt>
                <c:pt idx="680">
                  <c:v>3.5144890000820159</c:v>
                </c:pt>
                <c:pt idx="681">
                  <c:v>3.5160889999866485</c:v>
                </c:pt>
                <c:pt idx="682">
                  <c:v>3.5172890000343324</c:v>
                </c:pt>
                <c:pt idx="683">
                  <c:v>3.5159560000896453</c:v>
                </c:pt>
                <c:pt idx="684">
                  <c:v>3.5146889998912809</c:v>
                </c:pt>
                <c:pt idx="685">
                  <c:v>3.5213540000915526</c:v>
                </c:pt>
                <c:pt idx="686">
                  <c:v>3.5199549999237059</c:v>
                </c:pt>
                <c:pt idx="687">
                  <c:v>3.5224210000038148</c:v>
                </c:pt>
                <c:pt idx="688">
                  <c:v>3.5200209999084473</c:v>
                </c:pt>
                <c:pt idx="689">
                  <c:v>3.5227539999485016</c:v>
                </c:pt>
                <c:pt idx="690">
                  <c:v>3.5078239998817442</c:v>
                </c:pt>
                <c:pt idx="691">
                  <c:v>3.5173550000190734</c:v>
                </c:pt>
                <c:pt idx="692">
                  <c:v>3.5200880000591277</c:v>
                </c:pt>
                <c:pt idx="693">
                  <c:v>3.518755000114441</c:v>
                </c:pt>
                <c:pt idx="694">
                  <c:v>3.5214210000038149</c:v>
                </c:pt>
                <c:pt idx="695">
                  <c:v>3.522821000099182</c:v>
                </c:pt>
                <c:pt idx="696">
                  <c:v>3.5198880000114441</c:v>
                </c:pt>
                <c:pt idx="697">
                  <c:v>3.5174219999313356</c:v>
                </c:pt>
                <c:pt idx="698">
                  <c:v>3.5254869999885559</c:v>
                </c:pt>
                <c:pt idx="699">
                  <c:v>3.5158229999542234</c:v>
                </c:pt>
                <c:pt idx="700">
                  <c:v>3.5241540000438691</c:v>
                </c:pt>
                <c:pt idx="701">
                  <c:v>3.5201549999713899</c:v>
                </c:pt>
                <c:pt idx="702">
                  <c:v>3.5161559998989107</c:v>
                </c:pt>
                <c:pt idx="703">
                  <c:v>3.5171559998989106</c:v>
                </c:pt>
                <c:pt idx="704">
                  <c:v>3.5254200000762941</c:v>
                </c:pt>
                <c:pt idx="705">
                  <c:v>3.526420000076294</c:v>
                </c:pt>
                <c:pt idx="706">
                  <c:v>3.5239539999961851</c:v>
                </c:pt>
                <c:pt idx="707">
                  <c:v>3.5226210000514984</c:v>
                </c:pt>
                <c:pt idx="708">
                  <c:v>3.5237539999485015</c:v>
                </c:pt>
                <c:pt idx="709">
                  <c:v>3.5186879999637606</c:v>
                </c:pt>
                <c:pt idx="710">
                  <c:v>3.5250869998931886</c:v>
                </c:pt>
                <c:pt idx="711">
                  <c:v>3.5226870000362398</c:v>
                </c:pt>
                <c:pt idx="712">
                  <c:v>3.5214879999160766</c:v>
                </c:pt>
                <c:pt idx="713">
                  <c:v>3.5212880001068116</c:v>
                </c:pt>
                <c:pt idx="714">
                  <c:v>3.5198220000267031</c:v>
                </c:pt>
                <c:pt idx="715">
                  <c:v>3.5185550000667574</c:v>
                </c:pt>
                <c:pt idx="716">
                  <c:v>3.5280859999656675</c:v>
                </c:pt>
                <c:pt idx="717">
                  <c:v>3.5186219999790191</c:v>
                </c:pt>
                <c:pt idx="718">
                  <c:v>3.5172219998836516</c:v>
                </c:pt>
                <c:pt idx="719">
                  <c:v>3.5240869998931883</c:v>
                </c:pt>
                <c:pt idx="720">
                  <c:v>3.5212209999561308</c:v>
                </c:pt>
                <c:pt idx="721">
                  <c:v>3.522553999900818</c:v>
                </c:pt>
                <c:pt idx="722">
                  <c:v>3.5184890000820159</c:v>
                </c:pt>
                <c:pt idx="723">
                  <c:v>3.5290859999656679</c:v>
                </c:pt>
                <c:pt idx="724">
                  <c:v>3.5277530000209807</c:v>
                </c:pt>
                <c:pt idx="725">
                  <c:v>3.5294189999103547</c:v>
                </c:pt>
                <c:pt idx="726">
                  <c:v>3.5240199999809265</c:v>
                </c:pt>
                <c:pt idx="727">
                  <c:v>3.5292860000133515</c:v>
                </c:pt>
                <c:pt idx="728">
                  <c:v>3.526686000108719</c:v>
                </c:pt>
                <c:pt idx="729">
                  <c:v>3.5281530001163484</c:v>
                </c:pt>
                <c:pt idx="730">
                  <c:v>3.5293519999980925</c:v>
                </c:pt>
                <c:pt idx="731">
                  <c:v>3.5268199999332426</c:v>
                </c:pt>
                <c:pt idx="732">
                  <c:v>3.5304189999103546</c:v>
                </c:pt>
                <c:pt idx="733">
                  <c:v>3.5279530000686647</c:v>
                </c:pt>
                <c:pt idx="734">
                  <c:v>3.5294860000610351</c:v>
                </c:pt>
                <c:pt idx="735">
                  <c:v>3.526619999885559</c:v>
                </c:pt>
                <c:pt idx="736">
                  <c:v>3.5238870000839233</c:v>
                </c:pt>
                <c:pt idx="737">
                  <c:v>3.5253529999256132</c:v>
                </c:pt>
                <c:pt idx="738">
                  <c:v>3.5211549999713898</c:v>
                </c:pt>
                <c:pt idx="739">
                  <c:v>3.5305520000457764</c:v>
                </c:pt>
                <c:pt idx="740">
                  <c:v>3.5265529999732972</c:v>
                </c:pt>
                <c:pt idx="741">
                  <c:v>3.52522000002861</c:v>
                </c:pt>
                <c:pt idx="742">
                  <c:v>3.5224879999160765</c:v>
                </c:pt>
                <c:pt idx="743">
                  <c:v>3.5252869999408722</c:v>
                </c:pt>
                <c:pt idx="744">
                  <c:v>3.532151999950409</c:v>
                </c:pt>
                <c:pt idx="745">
                  <c:v>3.5306849999427796</c:v>
                </c:pt>
                <c:pt idx="746">
                  <c:v>3.53075200009346</c:v>
                </c:pt>
                <c:pt idx="747">
                  <c:v>3.5308190000057222</c:v>
                </c:pt>
                <c:pt idx="748">
                  <c:v>3.5267530000209808</c:v>
                </c:pt>
                <c:pt idx="749">
                  <c:v>3.5318849999904631</c:v>
                </c:pt>
                <c:pt idx="750">
                  <c:v>3.5320850000381472</c:v>
                </c:pt>
                <c:pt idx="751">
                  <c:v>3.5330850000381471</c:v>
                </c:pt>
                <c:pt idx="752">
                  <c:v>3.5344179999828338</c:v>
                </c:pt>
                <c:pt idx="753">
                  <c:v>3.525154000043869</c:v>
                </c:pt>
                <c:pt idx="754">
                  <c:v>3.5278859999179839</c:v>
                </c:pt>
                <c:pt idx="755">
                  <c:v>3.5292190001010897</c:v>
                </c:pt>
                <c:pt idx="756">
                  <c:v>3.5334179999828339</c:v>
                </c:pt>
                <c:pt idx="757">
                  <c:v>3.526486000061035</c:v>
                </c:pt>
                <c:pt idx="758">
                  <c:v>3.5238210000991823</c:v>
                </c:pt>
                <c:pt idx="759">
                  <c:v>3.5306189999580382</c:v>
                </c:pt>
                <c:pt idx="760">
                  <c:v>3.5334849998950957</c:v>
                </c:pt>
                <c:pt idx="761">
                  <c:v>3.5278190000057221</c:v>
                </c:pt>
                <c:pt idx="762">
                  <c:v>3.5317520000934599</c:v>
                </c:pt>
                <c:pt idx="763">
                  <c:v>3.530486000061035</c:v>
                </c:pt>
                <c:pt idx="764">
                  <c:v>3.5346849999427796</c:v>
                </c:pt>
                <c:pt idx="765">
                  <c:v>3.5319519999027253</c:v>
                </c:pt>
                <c:pt idx="766">
                  <c:v>3.538417000055313</c:v>
                </c:pt>
                <c:pt idx="767">
                  <c:v>3.5397500000000002</c:v>
                </c:pt>
                <c:pt idx="768">
                  <c:v>3.5358840000629423</c:v>
                </c:pt>
                <c:pt idx="769">
                  <c:v>3.5291519999504088</c:v>
                </c:pt>
                <c:pt idx="770">
                  <c:v>3.5333519999980925</c:v>
                </c:pt>
                <c:pt idx="771">
                  <c:v>3.5373510000705717</c:v>
                </c:pt>
                <c:pt idx="772">
                  <c:v>3.5348180000782015</c:v>
                </c:pt>
                <c:pt idx="773">
                  <c:v>3.5280190000534057</c:v>
                </c:pt>
                <c:pt idx="774">
                  <c:v>3.5374170000553131</c:v>
                </c:pt>
                <c:pt idx="775">
                  <c:v>3.5372170000076295</c:v>
                </c:pt>
                <c:pt idx="776">
                  <c:v>3.5370840001106263</c:v>
                </c:pt>
                <c:pt idx="777">
                  <c:v>3.5387499999999998</c:v>
                </c:pt>
                <c:pt idx="778">
                  <c:v>3.539816999912262</c:v>
                </c:pt>
                <c:pt idx="779">
                  <c:v>3.5424159998893736</c:v>
                </c:pt>
                <c:pt idx="780">
                  <c:v>3.53621799993515</c:v>
                </c:pt>
                <c:pt idx="781">
                  <c:v>3.5332179999351503</c:v>
                </c:pt>
                <c:pt idx="782">
                  <c:v>3.534484999895096</c:v>
                </c:pt>
                <c:pt idx="783">
                  <c:v>3.5374839999675749</c:v>
                </c:pt>
                <c:pt idx="784">
                  <c:v>3.5346180000305174</c:v>
                </c:pt>
                <c:pt idx="785">
                  <c:v>3.540082999944687</c:v>
                </c:pt>
                <c:pt idx="786">
                  <c:v>3.5360840001106264</c:v>
                </c:pt>
                <c:pt idx="787">
                  <c:v>3.5372839999198913</c:v>
                </c:pt>
                <c:pt idx="788">
                  <c:v>3.5388169999122621</c:v>
                </c:pt>
                <c:pt idx="789">
                  <c:v>3.5437490000724794</c:v>
                </c:pt>
                <c:pt idx="790">
                  <c:v>3.5359509999752046</c:v>
                </c:pt>
                <c:pt idx="791">
                  <c:v>3.5332850000858307</c:v>
                </c:pt>
                <c:pt idx="792">
                  <c:v>3.5414830000400541</c:v>
                </c:pt>
                <c:pt idx="793">
                  <c:v>3.5427490000724791</c:v>
                </c:pt>
                <c:pt idx="794">
                  <c:v>3.5361510000228882</c:v>
                </c:pt>
                <c:pt idx="795">
                  <c:v>3.5412170000076295</c:v>
                </c:pt>
                <c:pt idx="796">
                  <c:v>3.5331519999504089</c:v>
                </c:pt>
                <c:pt idx="797">
                  <c:v>3.5371510000228881</c:v>
                </c:pt>
                <c:pt idx="798">
                  <c:v>3.5401500000953674</c:v>
                </c:pt>
                <c:pt idx="799">
                  <c:v>3.5428159999847413</c:v>
                </c:pt>
                <c:pt idx="800">
                  <c:v>3.5410829999446869</c:v>
                </c:pt>
                <c:pt idx="801">
                  <c:v>3.5413499999046327</c:v>
                </c:pt>
                <c:pt idx="802">
                  <c:v>3.5347509999275206</c:v>
                </c:pt>
                <c:pt idx="803">
                  <c:v>3.5360179998874663</c:v>
                </c:pt>
                <c:pt idx="804">
                  <c:v>3.5398670001029968</c:v>
                </c:pt>
                <c:pt idx="805">
                  <c:v>3.5399500000476838</c:v>
                </c:pt>
                <c:pt idx="806">
                  <c:v>3.5345510001182556</c:v>
                </c:pt>
                <c:pt idx="807">
                  <c:v>3.5386170001029966</c:v>
                </c:pt>
                <c:pt idx="808">
                  <c:v>3.5385499999523162</c:v>
                </c:pt>
                <c:pt idx="809">
                  <c:v>3.5400169999599456</c:v>
                </c:pt>
                <c:pt idx="810">
                  <c:v>3.5454820001125338</c:v>
                </c:pt>
                <c:pt idx="811">
                  <c:v>3.5386840000152588</c:v>
                </c:pt>
                <c:pt idx="812">
                  <c:v>3.5454159998893737</c:v>
                </c:pt>
                <c:pt idx="813">
                  <c:v>3.5464149999618528</c:v>
                </c:pt>
                <c:pt idx="814">
                  <c:v>3.5412829999923705</c:v>
                </c:pt>
                <c:pt idx="815">
                  <c:v>3.5414159998893737</c:v>
                </c:pt>
                <c:pt idx="816">
                  <c:v>3.5384839999675752</c:v>
                </c:pt>
                <c:pt idx="817">
                  <c:v>3.5440160000324248</c:v>
                </c:pt>
                <c:pt idx="818">
                  <c:v>3.5452820000648497</c:v>
                </c:pt>
                <c:pt idx="819">
                  <c:v>3.5450820000171661</c:v>
                </c:pt>
                <c:pt idx="820">
                  <c:v>3.54774799990654</c:v>
                </c:pt>
                <c:pt idx="821">
                  <c:v>3.5453489999771119</c:v>
                </c:pt>
                <c:pt idx="822">
                  <c:v>3.544148999929428</c:v>
                </c:pt>
                <c:pt idx="823">
                  <c:v>3.5424830000400545</c:v>
                </c:pt>
                <c:pt idx="824">
                  <c:v>3.5426830000877381</c:v>
                </c:pt>
                <c:pt idx="825">
                  <c:v>3.5468150000572205</c:v>
                </c:pt>
                <c:pt idx="826">
                  <c:v>3.5438829998970034</c:v>
                </c:pt>
                <c:pt idx="827">
                  <c:v>3.5464820001125337</c:v>
                </c:pt>
                <c:pt idx="828">
                  <c:v>3.5479479999542236</c:v>
                </c:pt>
                <c:pt idx="829">
                  <c:v>3.5504140000343325</c:v>
                </c:pt>
                <c:pt idx="830">
                  <c:v>3.5425499999523162</c:v>
                </c:pt>
                <c:pt idx="831">
                  <c:v>3.5452160000801087</c:v>
                </c:pt>
                <c:pt idx="832">
                  <c:v>3.5439489998817444</c:v>
                </c:pt>
                <c:pt idx="833">
                  <c:v>3.5411500000953673</c:v>
                </c:pt>
                <c:pt idx="834">
                  <c:v>3.5426159999370577</c:v>
                </c:pt>
                <c:pt idx="835">
                  <c:v>3.5466150000095369</c:v>
                </c:pt>
                <c:pt idx="836">
                  <c:v>3.5466819999217987</c:v>
                </c:pt>
                <c:pt idx="837">
                  <c:v>3.5451489999294279</c:v>
                </c:pt>
                <c:pt idx="838">
                  <c:v>3.5478819999694826</c:v>
                </c:pt>
                <c:pt idx="839">
                  <c:v>3.5507479999065401</c:v>
                </c:pt>
                <c:pt idx="840">
                  <c:v>3.5480820000171662</c:v>
                </c:pt>
                <c:pt idx="841">
                  <c:v>3.544082999944687</c:v>
                </c:pt>
                <c:pt idx="842">
                  <c:v>3.5494149999618529</c:v>
                </c:pt>
                <c:pt idx="843">
                  <c:v>3.5493480000495912</c:v>
                </c:pt>
                <c:pt idx="844">
                  <c:v>3.5506809999942779</c:v>
                </c:pt>
                <c:pt idx="845">
                  <c:v>3.548015000104904</c:v>
                </c:pt>
                <c:pt idx="846">
                  <c:v>3.5517469999790192</c:v>
                </c:pt>
                <c:pt idx="847">
                  <c:v>3.5465490000247955</c:v>
                </c:pt>
                <c:pt idx="848">
                  <c:v>3.5520810000896454</c:v>
                </c:pt>
                <c:pt idx="849">
                  <c:v>3.5544140000343321</c:v>
                </c:pt>
                <c:pt idx="850">
                  <c:v>3.5478150000572204</c:v>
                </c:pt>
                <c:pt idx="851">
                  <c:v>3.5505480000972747</c:v>
                </c:pt>
                <c:pt idx="852">
                  <c:v>3.55327999997139</c:v>
                </c:pt>
                <c:pt idx="853">
                  <c:v>3.552013999938965</c:v>
                </c:pt>
                <c:pt idx="854">
                  <c:v>3.5534140000343322</c:v>
                </c:pt>
                <c:pt idx="855">
                  <c:v>3.5490810000896453</c:v>
                </c:pt>
                <c:pt idx="856">
                  <c:v>3.5530799999237059</c:v>
                </c:pt>
                <c:pt idx="857">
                  <c:v>3.5518810000419618</c:v>
                </c:pt>
                <c:pt idx="858">
                  <c:v>3.5491480000019076</c:v>
                </c:pt>
                <c:pt idx="859">
                  <c:v>3.5506140000820161</c:v>
                </c:pt>
                <c:pt idx="860">
                  <c:v>3.5438159999847412</c:v>
                </c:pt>
                <c:pt idx="861">
                  <c:v>3.5492149999141693</c:v>
                </c:pt>
                <c:pt idx="862">
                  <c:v>3.5519470000267028</c:v>
                </c:pt>
                <c:pt idx="863">
                  <c:v>3.551813999891281</c:v>
                </c:pt>
                <c:pt idx="864">
                  <c:v>3.5467490000724791</c:v>
                </c:pt>
                <c:pt idx="865">
                  <c:v>3.5504809999465943</c:v>
                </c:pt>
                <c:pt idx="866">
                  <c:v>3.5558800001144411</c:v>
                </c:pt>
                <c:pt idx="867">
                  <c:v>3.5531470000743868</c:v>
                </c:pt>
                <c:pt idx="868">
                  <c:v>3.5492809998989103</c:v>
                </c:pt>
                <c:pt idx="869">
                  <c:v>3.5557469999790192</c:v>
                </c:pt>
                <c:pt idx="870">
                  <c:v>3.5547469999790193</c:v>
                </c:pt>
                <c:pt idx="871">
                  <c:v>3.556079999923706</c:v>
                </c:pt>
                <c:pt idx="872">
                  <c:v>3.5532139999866486</c:v>
                </c:pt>
                <c:pt idx="873">
                  <c:v>3.5533469998836518</c:v>
                </c:pt>
                <c:pt idx="874">
                  <c:v>3.5559470000267028</c:v>
                </c:pt>
                <c:pt idx="875">
                  <c:v>3.5584130001068117</c:v>
                </c:pt>
                <c:pt idx="876">
                  <c:v>3.5546129999160767</c:v>
                </c:pt>
                <c:pt idx="877">
                  <c:v>3.5546800000667571</c:v>
                </c:pt>
                <c:pt idx="878">
                  <c:v>3.5586789999008177</c:v>
                </c:pt>
                <c:pt idx="879">
                  <c:v>3.5560130000114443</c:v>
                </c:pt>
                <c:pt idx="880">
                  <c:v>3.5599460000991821</c:v>
                </c:pt>
                <c:pt idx="881">
                  <c:v>3.5558129999637602</c:v>
                </c:pt>
                <c:pt idx="882">
                  <c:v>3.5544800000190735</c:v>
                </c:pt>
                <c:pt idx="883">
                  <c:v>3.5570799999237059</c:v>
                </c:pt>
                <c:pt idx="884">
                  <c:v>3.5587460000514985</c:v>
                </c:pt>
                <c:pt idx="885">
                  <c:v>3.561411999940872</c:v>
                </c:pt>
                <c:pt idx="886">
                  <c:v>3.5610789999961852</c:v>
                </c:pt>
                <c:pt idx="887">
                  <c:v>3.561345999956131</c:v>
                </c:pt>
                <c:pt idx="888">
                  <c:v>3.5574130001068114</c:v>
                </c:pt>
                <c:pt idx="889">
                  <c:v>3.5545469999313353</c:v>
                </c:pt>
                <c:pt idx="890">
                  <c:v>3.5572130000591278</c:v>
                </c:pt>
                <c:pt idx="891">
                  <c:v>3.5572799999713896</c:v>
                </c:pt>
                <c:pt idx="892">
                  <c:v>3.5624119999408723</c:v>
                </c:pt>
                <c:pt idx="893">
                  <c:v>3.5600789999961853</c:v>
                </c:pt>
                <c:pt idx="894">
                  <c:v>3.557345999956131</c:v>
                </c:pt>
                <c:pt idx="895">
                  <c:v>3.5597460000514984</c:v>
                </c:pt>
                <c:pt idx="896">
                  <c:v>3.5598789999485017</c:v>
                </c:pt>
                <c:pt idx="897">
                  <c:v>3.5612790000438692</c:v>
                </c:pt>
                <c:pt idx="898">
                  <c:v>3.5586129999160767</c:v>
                </c:pt>
                <c:pt idx="899">
                  <c:v>3.5600120000839235</c:v>
                </c:pt>
                <c:pt idx="900">
                  <c:v>3.5571459999084474</c:v>
                </c:pt>
                <c:pt idx="901">
                  <c:v>3.5585460000038145</c:v>
                </c:pt>
                <c:pt idx="902">
                  <c:v>3.5640780000686645</c:v>
                </c:pt>
                <c:pt idx="903">
                  <c:v>3.5664110000133515</c:v>
                </c:pt>
                <c:pt idx="904">
                  <c:v>3.5626119999885559</c:v>
                </c:pt>
                <c:pt idx="905">
                  <c:v>3.563744999885559</c:v>
                </c:pt>
                <c:pt idx="906">
                  <c:v>3.5598120000362394</c:v>
                </c:pt>
                <c:pt idx="907">
                  <c:v>3.5584790000915527</c:v>
                </c:pt>
                <c:pt idx="908">
                  <c:v>3.5655450000762938</c:v>
                </c:pt>
                <c:pt idx="909">
                  <c:v>3.5627449998855591</c:v>
                </c:pt>
                <c:pt idx="910">
                  <c:v>3.5677439999580383</c:v>
                </c:pt>
                <c:pt idx="911">
                  <c:v>3.5668110001087188</c:v>
                </c:pt>
                <c:pt idx="912">
                  <c:v>3.5681440000534059</c:v>
                </c:pt>
                <c:pt idx="913">
                  <c:v>3.5680780000686645</c:v>
                </c:pt>
                <c:pt idx="914">
                  <c:v>3.5640120000839235</c:v>
                </c:pt>
                <c:pt idx="915">
                  <c:v>3.5624790000915527</c:v>
                </c:pt>
                <c:pt idx="916">
                  <c:v>3.5650780000686644</c:v>
                </c:pt>
                <c:pt idx="917">
                  <c:v>3.5667449998855592</c:v>
                </c:pt>
                <c:pt idx="918">
                  <c:v>3.5611459999084474</c:v>
                </c:pt>
                <c:pt idx="919">
                  <c:v>3.5690780000686644</c:v>
                </c:pt>
                <c:pt idx="920">
                  <c:v>3.5654779999256134</c:v>
                </c:pt>
                <c:pt idx="921">
                  <c:v>3.5625450000762942</c:v>
                </c:pt>
                <c:pt idx="922">
                  <c:v>3.5639449999332427</c:v>
                </c:pt>
                <c:pt idx="923">
                  <c:v>3.5612119998931884</c:v>
                </c:pt>
                <c:pt idx="924">
                  <c:v>3.5651449999809266</c:v>
                </c:pt>
                <c:pt idx="925">
                  <c:v>3.5653450000286102</c:v>
                </c:pt>
                <c:pt idx="926">
                  <c:v>3.5734769999980927</c:v>
                </c:pt>
                <c:pt idx="927">
                  <c:v>3.5680109999179841</c:v>
                </c:pt>
                <c:pt idx="928">
                  <c:v>3.5666779999732969</c:v>
                </c:pt>
                <c:pt idx="929">
                  <c:v>3.5704110000133515</c:v>
                </c:pt>
                <c:pt idx="930">
                  <c:v>3.5665450000762942</c:v>
                </c:pt>
                <c:pt idx="931">
                  <c:v>3.5626789999008177</c:v>
                </c:pt>
                <c:pt idx="932">
                  <c:v>3.565411999940872</c:v>
                </c:pt>
                <c:pt idx="933">
                  <c:v>3.5694779999256134</c:v>
                </c:pt>
                <c:pt idx="934">
                  <c:v>3.5638120000362394</c:v>
                </c:pt>
                <c:pt idx="935">
                  <c:v>3.5692780001163484</c:v>
                </c:pt>
                <c:pt idx="936">
                  <c:v>3.5730769999027254</c:v>
                </c:pt>
                <c:pt idx="937">
                  <c:v>3.5679440000057219</c:v>
                </c:pt>
                <c:pt idx="938">
                  <c:v>3.5638780000209809</c:v>
                </c:pt>
                <c:pt idx="939">
                  <c:v>3.5706110000610352</c:v>
                </c:pt>
                <c:pt idx="940">
                  <c:v>3.5694110000133517</c:v>
                </c:pt>
                <c:pt idx="941">
                  <c:v>3.5720769999027251</c:v>
                </c:pt>
                <c:pt idx="942">
                  <c:v>3.5678780000209809</c:v>
                </c:pt>
                <c:pt idx="943">
                  <c:v>3.5744100000858308</c:v>
                </c:pt>
                <c:pt idx="944">
                  <c:v>3.5664779999256133</c:v>
                </c:pt>
                <c:pt idx="945">
                  <c:v>3.5666110000610352</c:v>
                </c:pt>
                <c:pt idx="946">
                  <c:v>3.5720109999179841</c:v>
                </c:pt>
                <c:pt idx="947">
                  <c:v>3.5705439999103548</c:v>
                </c:pt>
                <c:pt idx="948">
                  <c:v>3.5788099999427794</c:v>
                </c:pt>
                <c:pt idx="949">
                  <c:v>3.5721440000534059</c:v>
                </c:pt>
                <c:pt idx="950">
                  <c:v>3.5678110001087187</c:v>
                </c:pt>
                <c:pt idx="951">
                  <c:v>3.5717439999580383</c:v>
                </c:pt>
                <c:pt idx="952">
                  <c:v>3.5746770000457762</c:v>
                </c:pt>
                <c:pt idx="953">
                  <c:v>3.5706770000457762</c:v>
                </c:pt>
                <c:pt idx="954">
                  <c:v>3.5748099999427794</c:v>
                </c:pt>
                <c:pt idx="955">
                  <c:v>3.5708110001087188</c:v>
                </c:pt>
                <c:pt idx="956">
                  <c:v>3.5707439999580384</c:v>
                </c:pt>
                <c:pt idx="957">
                  <c:v>3.5691440000534058</c:v>
                </c:pt>
                <c:pt idx="958">
                  <c:v>3.5784100000858308</c:v>
                </c:pt>
                <c:pt idx="959">
                  <c:v>3.5797430000305175</c:v>
                </c:pt>
                <c:pt idx="960">
                  <c:v>3.5693440001010894</c:v>
                </c:pt>
                <c:pt idx="961">
                  <c:v>3.5719440000057219</c:v>
                </c:pt>
                <c:pt idx="962">
                  <c:v>3.5747439999580384</c:v>
                </c:pt>
                <c:pt idx="963">
                  <c:v>3.5692109999656676</c:v>
                </c:pt>
                <c:pt idx="964">
                  <c:v>3.5732100000381468</c:v>
                </c:pt>
                <c:pt idx="965">
                  <c:v>3.5757430000305175</c:v>
                </c:pt>
                <c:pt idx="966">
                  <c:v>3.5774769999980927</c:v>
                </c:pt>
                <c:pt idx="967">
                  <c:v>3.5733440001010894</c:v>
                </c:pt>
                <c:pt idx="968">
                  <c:v>3.5704769999980925</c:v>
                </c:pt>
                <c:pt idx="969">
                  <c:v>3.5774100000858309</c:v>
                </c:pt>
                <c:pt idx="970">
                  <c:v>3.5734100000858309</c:v>
                </c:pt>
                <c:pt idx="971">
                  <c:v>3.5770769999027254</c:v>
                </c:pt>
                <c:pt idx="972">
                  <c:v>3.5718770000934601</c:v>
                </c:pt>
                <c:pt idx="973">
                  <c:v>3.5746099998950958</c:v>
                </c:pt>
                <c:pt idx="974">
                  <c:v>3.5745439999103548</c:v>
                </c:pt>
                <c:pt idx="975">
                  <c:v>3.573276999950409</c:v>
                </c:pt>
                <c:pt idx="976">
                  <c:v>3.5810759999752046</c:v>
                </c:pt>
                <c:pt idx="977">
                  <c:v>3.5787430000305176</c:v>
                </c:pt>
                <c:pt idx="978">
                  <c:v>3.5744769999980925</c:v>
                </c:pt>
                <c:pt idx="979">
                  <c:v>3.5800759999752043</c:v>
                </c:pt>
                <c:pt idx="980">
                  <c:v>3.5731440000534058</c:v>
                </c:pt>
                <c:pt idx="981">
                  <c:v>3.5824760000705718</c:v>
                </c:pt>
                <c:pt idx="982">
                  <c:v>3.5837430000305175</c:v>
                </c:pt>
                <c:pt idx="983">
                  <c:v>3.57734299993515</c:v>
                </c:pt>
                <c:pt idx="984">
                  <c:v>3.5760099999904633</c:v>
                </c:pt>
                <c:pt idx="985">
                  <c:v>3.5801429998874665</c:v>
                </c:pt>
                <c:pt idx="986">
                  <c:v>3.5761429998874665</c:v>
                </c:pt>
                <c:pt idx="987">
                  <c:v>3.5786760001182558</c:v>
                </c:pt>
                <c:pt idx="988">
                  <c:v>3.5758770000934601</c:v>
                </c:pt>
                <c:pt idx="989">
                  <c:v>3.5718110001087187</c:v>
                </c:pt>
                <c:pt idx="990">
                  <c:v>3.582608999967575</c:v>
                </c:pt>
                <c:pt idx="991">
                  <c:v>3.58134299993515</c:v>
                </c:pt>
                <c:pt idx="992">
                  <c:v>3.5827430000305176</c:v>
                </c:pt>
                <c:pt idx="993">
                  <c:v>3.5771429998874664</c:v>
                </c:pt>
                <c:pt idx="994">
                  <c:v>3.5890759999752047</c:v>
                </c:pt>
                <c:pt idx="995">
                  <c:v>3.5772100000381468</c:v>
                </c:pt>
                <c:pt idx="996">
                  <c:v>3.578542999982834</c:v>
                </c:pt>
                <c:pt idx="997">
                  <c:v>3.5760769999027251</c:v>
                </c:pt>
                <c:pt idx="998">
                  <c:v>3.5826760001182558</c:v>
                </c:pt>
                <c:pt idx="999">
                  <c:v>3.5812100000381468</c:v>
                </c:pt>
                <c:pt idx="1000">
                  <c:v>3.5758099999427797</c:v>
                </c:pt>
                <c:pt idx="1001">
                  <c:v>3.5840090000629425</c:v>
                </c:pt>
                <c:pt idx="1002">
                  <c:v>3.5814100000858309</c:v>
                </c:pt>
                <c:pt idx="1003">
                  <c:v>3.5841429998874665</c:v>
                </c:pt>
                <c:pt idx="1004">
                  <c:v>3.5800099999904633</c:v>
                </c:pt>
                <c:pt idx="1005">
                  <c:v>3.5917420001029967</c:v>
                </c:pt>
                <c:pt idx="1006">
                  <c:v>3.5799430000782011</c:v>
                </c:pt>
                <c:pt idx="1007">
                  <c:v>3.5798099999427797</c:v>
                </c:pt>
                <c:pt idx="1008">
                  <c:v>3.5786099998950958</c:v>
                </c:pt>
                <c:pt idx="1009">
                  <c:v>3.5904089999198914</c:v>
                </c:pt>
                <c:pt idx="1010">
                  <c:v>3.5881419999599458</c:v>
                </c:pt>
                <c:pt idx="1011">
                  <c:v>3.577276999950409</c:v>
                </c:pt>
                <c:pt idx="1012">
                  <c:v>3.582542999982834</c:v>
                </c:pt>
                <c:pt idx="1013">
                  <c:v>3.5921419999599458</c:v>
                </c:pt>
                <c:pt idx="1014">
                  <c:v>3.5759430000782011</c:v>
                </c:pt>
                <c:pt idx="1015">
                  <c:v>3.5814760000705719</c:v>
                </c:pt>
                <c:pt idx="1016">
                  <c:v>3.5812760000228883</c:v>
                </c:pt>
                <c:pt idx="1017">
                  <c:v>3.5811429998874664</c:v>
                </c:pt>
                <c:pt idx="1018">
                  <c:v>3.5798759999275207</c:v>
                </c:pt>
                <c:pt idx="1019">
                  <c:v>3.5868090000152586</c:v>
                </c:pt>
                <c:pt idx="1020">
                  <c:v>3.5840759999752043</c:v>
                </c:pt>
                <c:pt idx="1021">
                  <c:v>3.5880759999752043</c:v>
                </c:pt>
                <c:pt idx="1022">
                  <c:v>3.5824089999198914</c:v>
                </c:pt>
                <c:pt idx="1023">
                  <c:v>3.5850759999752047</c:v>
                </c:pt>
                <c:pt idx="1024">
                  <c:v>3.5920759999752043</c:v>
                </c:pt>
                <c:pt idx="1025">
                  <c:v>3.5839430000782011</c:v>
                </c:pt>
                <c:pt idx="1026">
                  <c:v>3.5930759999752047</c:v>
                </c:pt>
                <c:pt idx="1027">
                  <c:v>3.5867420001029968</c:v>
                </c:pt>
                <c:pt idx="1028">
                  <c:v>3.5880090000629425</c:v>
                </c:pt>
                <c:pt idx="1029">
                  <c:v>3.5854089999198915</c:v>
                </c:pt>
                <c:pt idx="1030">
                  <c:v>3.5894760000705719</c:v>
                </c:pt>
                <c:pt idx="1031">
                  <c:v>3.5893420000076293</c:v>
                </c:pt>
                <c:pt idx="1032">
                  <c:v>3.5784760000705718</c:v>
                </c:pt>
                <c:pt idx="1033">
                  <c:v>3.5894089999198915</c:v>
                </c:pt>
                <c:pt idx="1034">
                  <c:v>3.5877420001029967</c:v>
                </c:pt>
                <c:pt idx="1035">
                  <c:v>3.5864089999198914</c:v>
                </c:pt>
                <c:pt idx="1036">
                  <c:v>3.586608999967575</c:v>
                </c:pt>
                <c:pt idx="1037">
                  <c:v>3.5838759999275207</c:v>
                </c:pt>
                <c:pt idx="1038">
                  <c:v>3.5919419999122622</c:v>
                </c:pt>
                <c:pt idx="1039">
                  <c:v>3.5908090000152586</c:v>
                </c:pt>
                <c:pt idx="1040">
                  <c:v>3.5907420001029968</c:v>
                </c:pt>
                <c:pt idx="1041">
                  <c:v>3.585209000110626</c:v>
                </c:pt>
                <c:pt idx="1042">
                  <c:v>3.5854760000705719</c:v>
                </c:pt>
                <c:pt idx="1043">
                  <c:v>3.5920090000629425</c:v>
                </c:pt>
                <c:pt idx="1044">
                  <c:v>3.5866760001182558</c:v>
                </c:pt>
                <c:pt idx="1045">
                  <c:v>3.5878090000152589</c:v>
                </c:pt>
                <c:pt idx="1046">
                  <c:v>3.5879419999122621</c:v>
                </c:pt>
                <c:pt idx="1047">
                  <c:v>3.5906760001182558</c:v>
                </c:pt>
                <c:pt idx="1048">
                  <c:v>3.58534299993515</c:v>
                </c:pt>
                <c:pt idx="1049">
                  <c:v>3.589209000110626</c:v>
                </c:pt>
                <c:pt idx="1050">
                  <c:v>3.5865420000553132</c:v>
                </c:pt>
                <c:pt idx="1051">
                  <c:v>3.5892760000228883</c:v>
                </c:pt>
                <c:pt idx="1052">
                  <c:v>3.5852760000228883</c:v>
                </c:pt>
                <c:pt idx="1053">
                  <c:v>3.5878759999275207</c:v>
                </c:pt>
                <c:pt idx="1054">
                  <c:v>3.5918759999275207</c:v>
                </c:pt>
                <c:pt idx="1055">
                  <c:v>3.590608999967575</c:v>
                </c:pt>
                <c:pt idx="1056">
                  <c:v>3.5904760000705718</c:v>
                </c:pt>
                <c:pt idx="1057">
                  <c:v>3.5970750000476839</c:v>
                </c:pt>
                <c:pt idx="1058">
                  <c:v>3.5851429998874664</c:v>
                </c:pt>
                <c:pt idx="1059">
                  <c:v>3.5905420000553132</c:v>
                </c:pt>
                <c:pt idx="1060">
                  <c:v>3.5864760000705718</c:v>
                </c:pt>
                <c:pt idx="1061">
                  <c:v>3.598608999967575</c:v>
                </c:pt>
                <c:pt idx="1062">
                  <c:v>3.5918090000152589</c:v>
                </c:pt>
                <c:pt idx="1063">
                  <c:v>3.5944089999198914</c:v>
                </c:pt>
                <c:pt idx="1064">
                  <c:v>3.5958759999275207</c:v>
                </c:pt>
                <c:pt idx="1065">
                  <c:v>3.5891419999599457</c:v>
                </c:pt>
                <c:pt idx="1066">
                  <c:v>3.5986749999523164</c:v>
                </c:pt>
                <c:pt idx="1067">
                  <c:v>3.5931419999599457</c:v>
                </c:pt>
                <c:pt idx="1068">
                  <c:v>3.5946760001182558</c:v>
                </c:pt>
                <c:pt idx="1069">
                  <c:v>3.5932090001106261</c:v>
                </c:pt>
                <c:pt idx="1070">
                  <c:v>3.5934089999198915</c:v>
                </c:pt>
                <c:pt idx="1071">
                  <c:v>3.5984089999198914</c:v>
                </c:pt>
                <c:pt idx="1072">
                  <c:v>3.5948090000152586</c:v>
                </c:pt>
                <c:pt idx="1073">
                  <c:v>3.5934760000705719</c:v>
                </c:pt>
                <c:pt idx="1074">
                  <c:v>3.6028080000877378</c:v>
                </c:pt>
                <c:pt idx="1075">
                  <c:v>3.5985420000553132</c:v>
                </c:pt>
                <c:pt idx="1076">
                  <c:v>3.6050750000476839</c:v>
                </c:pt>
                <c:pt idx="1077">
                  <c:v>3.5987420001029968</c:v>
                </c:pt>
                <c:pt idx="1078">
                  <c:v>3.5932760000228883</c:v>
                </c:pt>
                <c:pt idx="1079">
                  <c:v>3.6010750000476839</c:v>
                </c:pt>
                <c:pt idx="1080">
                  <c:v>3.5947420001029968</c:v>
                </c:pt>
                <c:pt idx="1081">
                  <c:v>3.5944760000705718</c:v>
                </c:pt>
                <c:pt idx="1082">
                  <c:v>3.6027420001029968</c:v>
                </c:pt>
                <c:pt idx="1083">
                  <c:v>3.5962090001106262</c:v>
                </c:pt>
                <c:pt idx="1084">
                  <c:v>3.5961419999599458</c:v>
                </c:pt>
                <c:pt idx="1085">
                  <c:v>3.6037420001029967</c:v>
                </c:pt>
                <c:pt idx="1086">
                  <c:v>3.6000750000476835</c:v>
                </c:pt>
                <c:pt idx="1087">
                  <c:v>3.6053410000801085</c:v>
                </c:pt>
                <c:pt idx="1088">
                  <c:v>3.5997420001029967</c:v>
                </c:pt>
                <c:pt idx="1089">
                  <c:v>3.5960759999752043</c:v>
                </c:pt>
                <c:pt idx="1090">
                  <c:v>3.5984749999046324</c:v>
                </c:pt>
                <c:pt idx="1091">
                  <c:v>3.5945420000553132</c:v>
                </c:pt>
                <c:pt idx="1092">
                  <c:v>3.6026080000400542</c:v>
                </c:pt>
                <c:pt idx="1093">
                  <c:v>3.5933420000076293</c:v>
                </c:pt>
                <c:pt idx="1094">
                  <c:v>3.6000090000629426</c:v>
                </c:pt>
                <c:pt idx="1095">
                  <c:v>3.594608999967575</c:v>
                </c:pt>
                <c:pt idx="1096">
                  <c:v>3.6024079999923706</c:v>
                </c:pt>
                <c:pt idx="1097">
                  <c:v>3.5974749999046325</c:v>
                </c:pt>
                <c:pt idx="1098">
                  <c:v>3.6026749999523164</c:v>
                </c:pt>
                <c:pt idx="1099">
                  <c:v>3.5960090000629426</c:v>
                </c:pt>
                <c:pt idx="1100">
                  <c:v>3.5974089999198915</c:v>
                </c:pt>
                <c:pt idx="1101">
                  <c:v>3.6040750000476836</c:v>
                </c:pt>
                <c:pt idx="1102">
                  <c:v>3.5988090000152586</c:v>
                </c:pt>
                <c:pt idx="1103">
                  <c:v>3.6054079999923707</c:v>
                </c:pt>
                <c:pt idx="1104">
                  <c:v>3.6012750000953675</c:v>
                </c:pt>
                <c:pt idx="1105">
                  <c:v>3.6041419999599458</c:v>
                </c:pt>
                <c:pt idx="1106">
                  <c:v>3.6040079998970032</c:v>
                </c:pt>
                <c:pt idx="1107">
                  <c:v>3.6001419999599458</c:v>
                </c:pt>
                <c:pt idx="1108">
                  <c:v>3.6025420000553132</c:v>
                </c:pt>
                <c:pt idx="1109">
                  <c:v>3.5959419999122622</c:v>
                </c:pt>
                <c:pt idx="1110">
                  <c:v>3.6054749999046325</c:v>
                </c:pt>
                <c:pt idx="1111">
                  <c:v>3.5999419999122622</c:v>
                </c:pt>
                <c:pt idx="1112">
                  <c:v>3.6064079999923706</c:v>
                </c:pt>
                <c:pt idx="1113">
                  <c:v>3.5973420000076293</c:v>
                </c:pt>
                <c:pt idx="1114">
                  <c:v>3.6013420000076293</c:v>
                </c:pt>
                <c:pt idx="1115">
                  <c:v>3.6014089999198915</c:v>
                </c:pt>
                <c:pt idx="1116">
                  <c:v>3.5971419999599457</c:v>
                </c:pt>
                <c:pt idx="1117">
                  <c:v>3.5998749999999999</c:v>
                </c:pt>
                <c:pt idx="1118">
                  <c:v>3.6052750000953675</c:v>
                </c:pt>
                <c:pt idx="1119">
                  <c:v>3.6039419999122622</c:v>
                </c:pt>
                <c:pt idx="1120">
                  <c:v>3.5998090000152589</c:v>
                </c:pt>
                <c:pt idx="1121">
                  <c:v>3.6051419999599457</c:v>
                </c:pt>
                <c:pt idx="1122">
                  <c:v>3.6014749999046325</c:v>
                </c:pt>
                <c:pt idx="1123">
                  <c:v>3.6012090001106261</c:v>
                </c:pt>
                <c:pt idx="1124">
                  <c:v>3.5972750000953675</c:v>
                </c:pt>
                <c:pt idx="1125">
                  <c:v>3.6051919999122619</c:v>
                </c:pt>
                <c:pt idx="1126">
                  <c:v>3.6117400000095365</c:v>
                </c:pt>
                <c:pt idx="1127">
                  <c:v>3.6011419999599457</c:v>
                </c:pt>
                <c:pt idx="1128">
                  <c:v>3.6024749999046324</c:v>
                </c:pt>
                <c:pt idx="1129">
                  <c:v>3.5972090001106261</c:v>
                </c:pt>
                <c:pt idx="1130">
                  <c:v>3.6092079999446871</c:v>
                </c:pt>
                <c:pt idx="1131">
                  <c:v>3.6104070000648498</c:v>
                </c:pt>
                <c:pt idx="1132">
                  <c:v>3.6120739998817446</c:v>
                </c:pt>
                <c:pt idx="1133">
                  <c:v>3.6080739998817446</c:v>
                </c:pt>
                <c:pt idx="1134">
                  <c:v>3.6068080000877378</c:v>
                </c:pt>
                <c:pt idx="1135">
                  <c:v>3.6093410000801085</c:v>
                </c:pt>
                <c:pt idx="1136">
                  <c:v>3.6066080000400542</c:v>
                </c:pt>
                <c:pt idx="1137">
                  <c:v>3.6132730000019073</c:v>
                </c:pt>
                <c:pt idx="1138">
                  <c:v>3.6038589999675752</c:v>
                </c:pt>
                <c:pt idx="1139">
                  <c:v>3.6079409999847414</c:v>
                </c:pt>
                <c:pt idx="1140">
                  <c:v>3.6090739998817445</c:v>
                </c:pt>
                <c:pt idx="1141">
                  <c:v>3.6107409999370574</c:v>
                </c:pt>
                <c:pt idx="1142">
                  <c:v>3.6067409999370574</c:v>
                </c:pt>
                <c:pt idx="1143">
                  <c:v>3.6120069999694824</c:v>
                </c:pt>
                <c:pt idx="1144">
                  <c:v>3.6094079999923707</c:v>
                </c:pt>
                <c:pt idx="1145">
                  <c:v>3.6144059998989104</c:v>
                </c:pt>
                <c:pt idx="1146">
                  <c:v>3.6077409999370573</c:v>
                </c:pt>
                <c:pt idx="1147">
                  <c:v>3.6106740000247957</c:v>
                </c:pt>
                <c:pt idx="1148">
                  <c:v>3.6065409998893738</c:v>
                </c:pt>
                <c:pt idx="1149">
                  <c:v>3.6080079998970032</c:v>
                </c:pt>
                <c:pt idx="1150">
                  <c:v>3.6105409998893738</c:v>
                </c:pt>
                <c:pt idx="1151">
                  <c:v>3.6106070001125334</c:v>
                </c:pt>
                <c:pt idx="1152">
                  <c:v>3.6130729999542237</c:v>
                </c:pt>
                <c:pt idx="1153">
                  <c:v>3.6147400000095367</c:v>
                </c:pt>
                <c:pt idx="1154">
                  <c:v>3.6160729999542238</c:v>
                </c:pt>
                <c:pt idx="1155">
                  <c:v>3.6157390000820162</c:v>
                </c:pt>
                <c:pt idx="1156">
                  <c:v>3.6091410000324249</c:v>
                </c:pt>
                <c:pt idx="1157">
                  <c:v>3.6200050001144408</c:v>
                </c:pt>
                <c:pt idx="1158">
                  <c:v>3.6133399999141691</c:v>
                </c:pt>
                <c:pt idx="1159">
                  <c:v>3.6170720000267029</c:v>
                </c:pt>
                <c:pt idx="1160">
                  <c:v>3.6078080000877382</c:v>
                </c:pt>
                <c:pt idx="1161">
                  <c:v>3.6064749999046324</c:v>
                </c:pt>
                <c:pt idx="1162">
                  <c:v>3.6118069999217988</c:v>
                </c:pt>
                <c:pt idx="1163">
                  <c:v>3.6092739999294281</c:v>
                </c:pt>
                <c:pt idx="1164">
                  <c:v>3.6104739999771116</c:v>
                </c:pt>
                <c:pt idx="1165">
                  <c:v>3.6134070000648499</c:v>
                </c:pt>
                <c:pt idx="1166">
                  <c:v>3.6174059998989105</c:v>
                </c:pt>
                <c:pt idx="1167">
                  <c:v>3.6078740000724792</c:v>
                </c:pt>
                <c:pt idx="1168">
                  <c:v>3.6066749999523164</c:v>
                </c:pt>
                <c:pt idx="1169">
                  <c:v>3.6131400001049041</c:v>
                </c:pt>
                <c:pt idx="1170">
                  <c:v>3.6038080000877382</c:v>
                </c:pt>
                <c:pt idx="1171">
                  <c:v>3.6119400000572206</c:v>
                </c:pt>
                <c:pt idx="1172">
                  <c:v>3.6184049999713896</c:v>
                </c:pt>
                <c:pt idx="1173">
                  <c:v>3.6160060000419616</c:v>
                </c:pt>
                <c:pt idx="1174">
                  <c:v>3.6118740000724792</c:v>
                </c:pt>
                <c:pt idx="1175">
                  <c:v>3.6173389999866488</c:v>
                </c:pt>
                <c:pt idx="1176">
                  <c:v>3.6197390000820162</c:v>
                </c:pt>
                <c:pt idx="1177">
                  <c:v>3.6159389998912812</c:v>
                </c:pt>
                <c:pt idx="1178">
                  <c:v>3.6227379999160765</c:v>
                </c:pt>
                <c:pt idx="1179">
                  <c:v>3.620072000026703</c:v>
                </c:pt>
                <c:pt idx="1180">
                  <c:v>3.614605999946594</c:v>
                </c:pt>
                <c:pt idx="1181">
                  <c:v>3.6172720000743865</c:v>
                </c:pt>
                <c:pt idx="1182">
                  <c:v>3.6132070000171663</c:v>
                </c:pt>
                <c:pt idx="1183">
                  <c:v>3.6172060000896455</c:v>
                </c:pt>
                <c:pt idx="1184">
                  <c:v>3.6186719999313355</c:v>
                </c:pt>
                <c:pt idx="1185">
                  <c:v>3.6158729999065398</c:v>
                </c:pt>
                <c:pt idx="1186">
                  <c:v>3.6250710000991822</c:v>
                </c:pt>
                <c:pt idx="1187">
                  <c:v>3.6199379999637604</c:v>
                </c:pt>
                <c:pt idx="1188">
                  <c:v>3.6240710000991823</c:v>
                </c:pt>
                <c:pt idx="1189">
                  <c:v>3.6146730000972749</c:v>
                </c:pt>
                <c:pt idx="1190">
                  <c:v>3.6187390000820159</c:v>
                </c:pt>
                <c:pt idx="1191">
                  <c:v>3.6144730000495913</c:v>
                </c:pt>
                <c:pt idx="1192">
                  <c:v>3.619871999979019</c:v>
                </c:pt>
                <c:pt idx="1193">
                  <c:v>3.6224049999713896</c:v>
                </c:pt>
                <c:pt idx="1194">
                  <c:v>3.614539999961853</c:v>
                </c:pt>
                <c:pt idx="1195">
                  <c:v>3.6214049999713898</c:v>
                </c:pt>
                <c:pt idx="1196">
                  <c:v>3.6210720000267029</c:v>
                </c:pt>
                <c:pt idx="1197">
                  <c:v>3.6240039999485014</c:v>
                </c:pt>
                <c:pt idx="1198">
                  <c:v>3.6185390000343323</c:v>
                </c:pt>
                <c:pt idx="1199">
                  <c:v>3.627736999988556</c:v>
                </c:pt>
                <c:pt idx="1200">
                  <c:v>3.6198050000667572</c:v>
                </c:pt>
                <c:pt idx="1201">
                  <c:v>3.6186050000190737</c:v>
                </c:pt>
                <c:pt idx="1202">
                  <c:v>3.615805999994278</c:v>
                </c:pt>
                <c:pt idx="1203">
                  <c:v>3.6237379999160768</c:v>
                </c:pt>
                <c:pt idx="1204">
                  <c:v>3.6212720000743865</c:v>
                </c:pt>
                <c:pt idx="1205">
                  <c:v>3.6184719998836519</c:v>
                </c:pt>
                <c:pt idx="1206">
                  <c:v>3.6306700000762939</c:v>
                </c:pt>
                <c:pt idx="1207">
                  <c:v>3.6171389999389647</c:v>
                </c:pt>
                <c:pt idx="1208">
                  <c:v>3.6239379999637604</c:v>
                </c:pt>
                <c:pt idx="1209">
                  <c:v>3.6264040000438689</c:v>
                </c:pt>
                <c:pt idx="1210">
                  <c:v>3.6211380000114439</c:v>
                </c:pt>
                <c:pt idx="1211">
                  <c:v>3.6334690001010896</c:v>
                </c:pt>
                <c:pt idx="1212">
                  <c:v>3.6317360000610353</c:v>
                </c:pt>
                <c:pt idx="1213">
                  <c:v>3.6344019999504091</c:v>
                </c:pt>
                <c:pt idx="1214">
                  <c:v>3.6212049999237061</c:v>
                </c:pt>
                <c:pt idx="1215">
                  <c:v>3.6225380001068115</c:v>
                </c:pt>
                <c:pt idx="1216">
                  <c:v>3.6224709999561311</c:v>
                </c:pt>
                <c:pt idx="1217">
                  <c:v>3.6266710000038147</c:v>
                </c:pt>
                <c:pt idx="1218">
                  <c:v>3.6238710000514982</c:v>
                </c:pt>
                <c:pt idx="1219">
                  <c:v>3.6226710000038147</c:v>
                </c:pt>
                <c:pt idx="1220">
                  <c:v>3.621338000059128</c:v>
                </c:pt>
                <c:pt idx="1221">
                  <c:v>3.6308029999732971</c:v>
                </c:pt>
                <c:pt idx="1222">
                  <c:v>3.6226050000190737</c:v>
                </c:pt>
                <c:pt idx="1223">
                  <c:v>3.6267369999885557</c:v>
                </c:pt>
                <c:pt idx="1224">
                  <c:v>3.6238039999008178</c:v>
                </c:pt>
                <c:pt idx="1225">
                  <c:v>3.6268039999008179</c:v>
                </c:pt>
                <c:pt idx="1226">
                  <c:v>3.6281370000839233</c:v>
                </c:pt>
                <c:pt idx="1227">
                  <c:v>3.6279370000362396</c:v>
                </c:pt>
                <c:pt idx="1228">
                  <c:v>3.6280039999485014</c:v>
                </c:pt>
                <c:pt idx="1229">
                  <c:v>3.6266040000915529</c:v>
                </c:pt>
                <c:pt idx="1230">
                  <c:v>3.6388020000457764</c:v>
                </c:pt>
                <c:pt idx="1231">
                  <c:v>3.638734999895096</c:v>
                </c:pt>
                <c:pt idx="1232">
                  <c:v>3.6304030001163481</c:v>
                </c:pt>
                <c:pt idx="1233">
                  <c:v>3.6370680000782012</c:v>
                </c:pt>
                <c:pt idx="1234">
                  <c:v>3.6307360000610354</c:v>
                </c:pt>
                <c:pt idx="1235">
                  <c:v>3.6374019999504088</c:v>
                </c:pt>
                <c:pt idx="1236">
                  <c:v>3.6265369999408721</c:v>
                </c:pt>
                <c:pt idx="1237">
                  <c:v>3.6255369999408722</c:v>
                </c:pt>
                <c:pt idx="1238">
                  <c:v>3.637335000038147</c:v>
                </c:pt>
                <c:pt idx="1239">
                  <c:v>3.6361349999904631</c:v>
                </c:pt>
                <c:pt idx="1240">
                  <c:v>3.6357349998950959</c:v>
                </c:pt>
                <c:pt idx="1241">
                  <c:v>3.6293369998931886</c:v>
                </c:pt>
                <c:pt idx="1242">
                  <c:v>3.6290699999332428</c:v>
                </c:pt>
                <c:pt idx="1243">
                  <c:v>3.6294030001163482</c:v>
                </c:pt>
                <c:pt idx="1244">
                  <c:v>3.633069000005722</c:v>
                </c:pt>
                <c:pt idx="1245">
                  <c:v>3.6320690000057221</c:v>
                </c:pt>
                <c:pt idx="1246">
                  <c:v>3.6305360000133513</c:v>
                </c:pt>
                <c:pt idx="1247">
                  <c:v>3.6253369998931886</c:v>
                </c:pt>
                <c:pt idx="1248">
                  <c:v>3.6372679998874666</c:v>
                </c:pt>
                <c:pt idx="1249">
                  <c:v>3.6331359999179842</c:v>
                </c:pt>
                <c:pt idx="1250">
                  <c:v>3.6306029999256135</c:v>
                </c:pt>
                <c:pt idx="1251">
                  <c:v>3.6304700000286103</c:v>
                </c:pt>
                <c:pt idx="1252">
                  <c:v>3.6437349998950959</c:v>
                </c:pt>
                <c:pt idx="1253">
                  <c:v>3.6264709999561311</c:v>
                </c:pt>
                <c:pt idx="1254">
                  <c:v>3.6332019999027252</c:v>
                </c:pt>
                <c:pt idx="1255">
                  <c:v>3.6334019999504088</c:v>
                </c:pt>
                <c:pt idx="1256">
                  <c:v>3.6346689999103545</c:v>
                </c:pt>
                <c:pt idx="1257">
                  <c:v>3.6397349998950959</c:v>
                </c:pt>
                <c:pt idx="1258">
                  <c:v>3.6346019999980927</c:v>
                </c:pt>
                <c:pt idx="1259">
                  <c:v>3.6280699999332429</c:v>
                </c:pt>
                <c:pt idx="1260">
                  <c:v>3.6278699998855592</c:v>
                </c:pt>
                <c:pt idx="1261">
                  <c:v>3.6254709999561312</c:v>
                </c:pt>
                <c:pt idx="1262">
                  <c:v>3.6385350000858305</c:v>
                </c:pt>
                <c:pt idx="1263">
                  <c:v>3.6278039999008178</c:v>
                </c:pt>
                <c:pt idx="1264">
                  <c:v>3.625404000043869</c:v>
                </c:pt>
                <c:pt idx="1265">
                  <c:v>3.6348020000457764</c:v>
                </c:pt>
                <c:pt idx="1266">
                  <c:v>3.6291370000839231</c:v>
                </c:pt>
                <c:pt idx="1267">
                  <c:v>3.6292699999809264</c:v>
                </c:pt>
                <c:pt idx="1268">
                  <c:v>3.6251380000114439</c:v>
                </c:pt>
                <c:pt idx="1269">
                  <c:v>3.6347360000610354</c:v>
                </c:pt>
                <c:pt idx="1270">
                  <c:v>3.6294700000286104</c:v>
                </c:pt>
                <c:pt idx="1271">
                  <c:v>3.6319360001087189</c:v>
                </c:pt>
                <c:pt idx="1272">
                  <c:v>3.6386679999828337</c:v>
                </c:pt>
                <c:pt idx="1273">
                  <c:v>3.6371349999904634</c:v>
                </c:pt>
                <c:pt idx="1274">
                  <c:v>3.6372019999027252</c:v>
                </c:pt>
                <c:pt idx="1275">
                  <c:v>3.6384019999504091</c:v>
                </c:pt>
                <c:pt idx="1276">
                  <c:v>3.6360690000057221</c:v>
                </c:pt>
                <c:pt idx="1277">
                  <c:v>3.641335000038147</c:v>
                </c:pt>
                <c:pt idx="1278">
                  <c:v>3.6333359999656678</c:v>
                </c:pt>
                <c:pt idx="1279">
                  <c:v>3.6414679999351502</c:v>
                </c:pt>
                <c:pt idx="1280">
                  <c:v>3.6320030000209806</c:v>
                </c:pt>
                <c:pt idx="1281">
                  <c:v>3.6424010000228884</c:v>
                </c:pt>
                <c:pt idx="1282">
                  <c:v>3.6358689999580385</c:v>
                </c:pt>
                <c:pt idx="1283">
                  <c:v>3.6358020000457762</c:v>
                </c:pt>
                <c:pt idx="1284">
                  <c:v>3.6374679999351502</c:v>
                </c:pt>
                <c:pt idx="1285">
                  <c:v>3.641401000022888</c:v>
                </c:pt>
                <c:pt idx="1286">
                  <c:v>3.6399349999427795</c:v>
                </c:pt>
                <c:pt idx="1287">
                  <c:v>3.6426679999828337</c:v>
                </c:pt>
                <c:pt idx="1288">
                  <c:v>3.6412679998874666</c:v>
                </c:pt>
                <c:pt idx="1289">
                  <c:v>3.6401349999904631</c:v>
                </c:pt>
                <c:pt idx="1290">
                  <c:v>3.6359349999427795</c:v>
                </c:pt>
                <c:pt idx="1291">
                  <c:v>3.6454679999351502</c:v>
                </c:pt>
                <c:pt idx="1292">
                  <c:v>3.6360020000934599</c:v>
                </c:pt>
                <c:pt idx="1293">
                  <c:v>3.6292030000686646</c:v>
                </c:pt>
                <c:pt idx="1294">
                  <c:v>3.6318689999580385</c:v>
                </c:pt>
                <c:pt idx="1295">
                  <c:v>3.6344690001010895</c:v>
                </c:pt>
                <c:pt idx="1296">
                  <c:v>3.6412009999752044</c:v>
                </c:pt>
                <c:pt idx="1297">
                  <c:v>3.6428010001182556</c:v>
                </c:pt>
                <c:pt idx="1298">
                  <c:v>3.6332690000534056</c:v>
                </c:pt>
                <c:pt idx="1299">
                  <c:v>3.642734999895096</c:v>
                </c:pt>
                <c:pt idx="1300">
                  <c:v>3.6400020000934599</c:v>
                </c:pt>
                <c:pt idx="1301">
                  <c:v>3.6410680000782012</c:v>
                </c:pt>
                <c:pt idx="1302">
                  <c:v>3.6450680000782012</c:v>
                </c:pt>
                <c:pt idx="1303">
                  <c:v>3.6398680000305177</c:v>
                </c:pt>
                <c:pt idx="1304">
                  <c:v>3.6400680000782013</c:v>
                </c:pt>
                <c:pt idx="1305">
                  <c:v>3.6345360000133513</c:v>
                </c:pt>
                <c:pt idx="1306">
                  <c:v>3.6424679999351501</c:v>
                </c:pt>
                <c:pt idx="1307">
                  <c:v>3.631802999973297</c:v>
                </c:pt>
                <c:pt idx="1308">
                  <c:v>3.6464010000228884</c:v>
                </c:pt>
                <c:pt idx="1309">
                  <c:v>3.6398020000457763</c:v>
                </c:pt>
                <c:pt idx="1310">
                  <c:v>3.6411349999904634</c:v>
                </c:pt>
                <c:pt idx="1311">
                  <c:v>3.6438680000305177</c:v>
                </c:pt>
                <c:pt idx="1312">
                  <c:v>3.642601000070572</c:v>
                </c:pt>
                <c:pt idx="1313">
                  <c:v>3.645401000022888</c:v>
                </c:pt>
                <c:pt idx="1314">
                  <c:v>3.6480680000782013</c:v>
                </c:pt>
                <c:pt idx="1315">
                  <c:v>3.646734999895096</c:v>
                </c:pt>
                <c:pt idx="1316">
                  <c:v>3.6452679998874666</c:v>
                </c:pt>
                <c:pt idx="1317">
                  <c:v>3.6468010001182556</c:v>
                </c:pt>
                <c:pt idx="1318">
                  <c:v>3.6425350000858305</c:v>
                </c:pt>
                <c:pt idx="1319">
                  <c:v>3.6466679999828338</c:v>
                </c:pt>
                <c:pt idx="1320">
                  <c:v>3.6465350000858305</c:v>
                </c:pt>
                <c:pt idx="1321">
                  <c:v>3.6441349999904631</c:v>
                </c:pt>
                <c:pt idx="1322">
                  <c:v>3.6384679999351501</c:v>
                </c:pt>
                <c:pt idx="1323">
                  <c:v>3.6490680000782012</c:v>
                </c:pt>
                <c:pt idx="1324">
                  <c:v>3.6440009999275209</c:v>
                </c:pt>
                <c:pt idx="1325">
                  <c:v>3.646601000070572</c:v>
                </c:pt>
                <c:pt idx="1326">
                  <c:v>3.6534679999351503</c:v>
                </c:pt>
                <c:pt idx="1327">
                  <c:v>3.6494019999504088</c:v>
                </c:pt>
                <c:pt idx="1328">
                  <c:v>3.6481349999904631</c:v>
                </c:pt>
                <c:pt idx="1329">
                  <c:v>3.6440680000782013</c:v>
                </c:pt>
                <c:pt idx="1330">
                  <c:v>3.6478680000305177</c:v>
                </c:pt>
                <c:pt idx="1331">
                  <c:v>3.6477349998950959</c:v>
                </c:pt>
                <c:pt idx="1332">
                  <c:v>3.6504019999504091</c:v>
                </c:pt>
                <c:pt idx="1333">
                  <c:v>3.6479349999427795</c:v>
                </c:pt>
                <c:pt idx="1334">
                  <c:v>3.6438010001182555</c:v>
                </c:pt>
                <c:pt idx="1335">
                  <c:v>3.6562019999027253</c:v>
                </c:pt>
                <c:pt idx="1336">
                  <c:v>3.6520680000782013</c:v>
                </c:pt>
                <c:pt idx="1337">
                  <c:v>3.6508020000457764</c:v>
                </c:pt>
                <c:pt idx="1338">
                  <c:v>3.6480020000934599</c:v>
                </c:pt>
                <c:pt idx="1339">
                  <c:v>3.6452009999752044</c:v>
                </c:pt>
                <c:pt idx="1340">
                  <c:v>3.6520020000934599</c:v>
                </c:pt>
                <c:pt idx="1341">
                  <c:v>3.6544019999504092</c:v>
                </c:pt>
                <c:pt idx="1342">
                  <c:v>3.645335000038147</c:v>
                </c:pt>
                <c:pt idx="1343">
                  <c:v>3.6478020000457763</c:v>
                </c:pt>
                <c:pt idx="1344">
                  <c:v>3.6530680000782012</c:v>
                </c:pt>
                <c:pt idx="1345">
                  <c:v>3.649335000038147</c:v>
                </c:pt>
                <c:pt idx="1346">
                  <c:v>3.6492019999027252</c:v>
                </c:pt>
                <c:pt idx="1347">
                  <c:v>3.6534019999504088</c:v>
                </c:pt>
                <c:pt idx="1348">
                  <c:v>3.6494679999351503</c:v>
                </c:pt>
                <c:pt idx="1349">
                  <c:v>3.6464679999351501</c:v>
                </c:pt>
                <c:pt idx="1350">
                  <c:v>3.6518680000305177</c:v>
                </c:pt>
                <c:pt idx="1351">
                  <c:v>3.6517349998950959</c:v>
                </c:pt>
                <c:pt idx="1352">
                  <c:v>3.6613359999656678</c:v>
                </c:pt>
                <c:pt idx="1353">
                  <c:v>3.6545350000858305</c:v>
                </c:pt>
                <c:pt idx="1354">
                  <c:v>3.6439349999427795</c:v>
                </c:pt>
                <c:pt idx="1355">
                  <c:v>3.6586689999103545</c:v>
                </c:pt>
                <c:pt idx="1356">
                  <c:v>3.657069000005722</c:v>
                </c:pt>
                <c:pt idx="1357">
                  <c:v>3.6451349999904634</c:v>
                </c:pt>
                <c:pt idx="1358">
                  <c:v>3.6561349999904631</c:v>
                </c:pt>
                <c:pt idx="1359">
                  <c:v>3.6506679999828338</c:v>
                </c:pt>
                <c:pt idx="1360">
                  <c:v>3.6504679999351501</c:v>
                </c:pt>
                <c:pt idx="1361">
                  <c:v>3.6572690000534056</c:v>
                </c:pt>
                <c:pt idx="1362">
                  <c:v>3.6628029999732972</c:v>
                </c:pt>
                <c:pt idx="1363">
                  <c:v>3.6584019999504092</c:v>
                </c:pt>
                <c:pt idx="1364">
                  <c:v>3.6571349999904634</c:v>
                </c:pt>
                <c:pt idx="1365">
                  <c:v>3.6519349999427795</c:v>
                </c:pt>
                <c:pt idx="1366">
                  <c:v>3.661069000005722</c:v>
                </c:pt>
                <c:pt idx="1367">
                  <c:v>3.6597360000610353</c:v>
                </c:pt>
                <c:pt idx="1368">
                  <c:v>3.6600020000934599</c:v>
                </c:pt>
                <c:pt idx="1369">
                  <c:v>3.653335000038147</c:v>
                </c:pt>
                <c:pt idx="1370">
                  <c:v>3.6544690001010895</c:v>
                </c:pt>
                <c:pt idx="1371">
                  <c:v>3.6505350000858305</c:v>
                </c:pt>
                <c:pt idx="1372">
                  <c:v>3.650734999895096</c:v>
                </c:pt>
                <c:pt idx="1373">
                  <c:v>3.6546019999980928</c:v>
                </c:pt>
                <c:pt idx="1374">
                  <c:v>3.6518020000457763</c:v>
                </c:pt>
                <c:pt idx="1375">
                  <c:v>3.6560020000934599</c:v>
                </c:pt>
                <c:pt idx="1376">
                  <c:v>3.6558689999580385</c:v>
                </c:pt>
                <c:pt idx="1377">
                  <c:v>3.66547000002861</c:v>
                </c:pt>
                <c:pt idx="1378">
                  <c:v>3.6506019999980928</c:v>
                </c:pt>
                <c:pt idx="1379">
                  <c:v>3.6574690001010897</c:v>
                </c:pt>
                <c:pt idx="1380">
                  <c:v>3.6492679998874666</c:v>
                </c:pt>
                <c:pt idx="1381">
                  <c:v>3.6546689999103545</c:v>
                </c:pt>
                <c:pt idx="1382">
                  <c:v>3.6559349999427795</c:v>
                </c:pt>
                <c:pt idx="1383">
                  <c:v>3.654734999895096</c:v>
                </c:pt>
                <c:pt idx="1384">
                  <c:v>3.6560690000057221</c:v>
                </c:pt>
                <c:pt idx="1385">
                  <c:v>3.6491349999904634</c:v>
                </c:pt>
                <c:pt idx="1386">
                  <c:v>3.6548020000457764</c:v>
                </c:pt>
                <c:pt idx="1387">
                  <c:v>3.6599360001087189</c:v>
                </c:pt>
                <c:pt idx="1388">
                  <c:v>3.6624030001163481</c:v>
                </c:pt>
                <c:pt idx="1389">
                  <c:v>3.6627360000610349</c:v>
                </c:pt>
                <c:pt idx="1390">
                  <c:v>3.6532019999027252</c:v>
                </c:pt>
                <c:pt idx="1391">
                  <c:v>3.665069000005722</c:v>
                </c:pt>
                <c:pt idx="1392">
                  <c:v>3.6521349999904631</c:v>
                </c:pt>
                <c:pt idx="1393">
                  <c:v>3.6654030001163482</c:v>
                </c:pt>
                <c:pt idx="1394">
                  <c:v>3.6587360000610349</c:v>
                </c:pt>
                <c:pt idx="1395">
                  <c:v>3.6598020000457763</c:v>
                </c:pt>
                <c:pt idx="1396">
                  <c:v>3.6531349999904634</c:v>
                </c:pt>
                <c:pt idx="1397">
                  <c:v>3.6574019999504088</c:v>
                </c:pt>
                <c:pt idx="1398">
                  <c:v>3.6639360001087189</c:v>
                </c:pt>
                <c:pt idx="1399">
                  <c:v>3.6600690000057221</c:v>
                </c:pt>
                <c:pt idx="1400">
                  <c:v>3.6611359999179842</c:v>
                </c:pt>
                <c:pt idx="1401">
                  <c:v>3.6637360000610353</c:v>
                </c:pt>
                <c:pt idx="1402">
                  <c:v>3.6532679998874666</c:v>
                </c:pt>
                <c:pt idx="1403">
                  <c:v>3.6638029999732971</c:v>
                </c:pt>
                <c:pt idx="1404">
                  <c:v>3.6680030000209807</c:v>
                </c:pt>
                <c:pt idx="1405">
                  <c:v>3.6572019999027252</c:v>
                </c:pt>
                <c:pt idx="1406">
                  <c:v>3.6678699998855593</c:v>
                </c:pt>
                <c:pt idx="1407">
                  <c:v>3.657335000038147</c:v>
                </c:pt>
                <c:pt idx="1408">
                  <c:v>3.6640690000057221</c:v>
                </c:pt>
                <c:pt idx="1409">
                  <c:v>3.6612019999027252</c:v>
                </c:pt>
                <c:pt idx="1410">
                  <c:v>3.6668029999732972</c:v>
                </c:pt>
                <c:pt idx="1411">
                  <c:v>3.6665360000133513</c:v>
                </c:pt>
                <c:pt idx="1412">
                  <c:v>3.6626029999256136</c:v>
                </c:pt>
                <c:pt idx="1413">
                  <c:v>3.6664030001163481</c:v>
                </c:pt>
                <c:pt idx="1414">
                  <c:v>3.6640030000209807</c:v>
                </c:pt>
                <c:pt idx="1415">
                  <c:v>3.6717369999885561</c:v>
                </c:pt>
                <c:pt idx="1416">
                  <c:v>3.6638689999580385</c:v>
                </c:pt>
                <c:pt idx="1417">
                  <c:v>3.6690699999332428</c:v>
                </c:pt>
                <c:pt idx="1418">
                  <c:v>3.6694030001163482</c:v>
                </c:pt>
                <c:pt idx="1419">
                  <c:v>3.6666029999256136</c:v>
                </c:pt>
                <c:pt idx="1420">
                  <c:v>3.6680699999332429</c:v>
                </c:pt>
                <c:pt idx="1421">
                  <c:v>3.6588020000457764</c:v>
                </c:pt>
                <c:pt idx="1422">
                  <c:v>3.6677360000610353</c:v>
                </c:pt>
                <c:pt idx="1423">
                  <c:v>3.6614019999504088</c:v>
                </c:pt>
                <c:pt idx="1424">
                  <c:v>3.6585360000133513</c:v>
                </c:pt>
                <c:pt idx="1425">
                  <c:v>3.6651359999179842</c:v>
                </c:pt>
                <c:pt idx="1426">
                  <c:v>3.6641359999179839</c:v>
                </c:pt>
                <c:pt idx="1427">
                  <c:v>3.6598689999580385</c:v>
                </c:pt>
                <c:pt idx="1428">
                  <c:v>3.6704030001163481</c:v>
                </c:pt>
                <c:pt idx="1429">
                  <c:v>3.6584690001010896</c:v>
                </c:pt>
                <c:pt idx="1430">
                  <c:v>3.6625360000133513</c:v>
                </c:pt>
                <c:pt idx="1431">
                  <c:v>3.6664700000286103</c:v>
                </c:pt>
                <c:pt idx="1432">
                  <c:v>3.6653359999656678</c:v>
                </c:pt>
                <c:pt idx="1433">
                  <c:v>3.666736000061035</c:v>
                </c:pt>
                <c:pt idx="1434">
                  <c:v>3.6693369998931886</c:v>
                </c:pt>
                <c:pt idx="1435">
                  <c:v>3.6679360001087189</c:v>
                </c:pt>
                <c:pt idx="1436">
                  <c:v>3.666670000076294</c:v>
                </c:pt>
                <c:pt idx="1437">
                  <c:v>3.6707369999885557</c:v>
                </c:pt>
                <c:pt idx="1438">
                  <c:v>3.6719370000362397</c:v>
                </c:pt>
                <c:pt idx="1439">
                  <c:v>3.6586019999980928</c:v>
                </c:pt>
                <c:pt idx="1440">
                  <c:v>3.6692699999809264</c:v>
                </c:pt>
                <c:pt idx="1441">
                  <c:v>3.6652690000534056</c:v>
                </c:pt>
                <c:pt idx="1442">
                  <c:v>3.6678029999732971</c:v>
                </c:pt>
                <c:pt idx="1443">
                  <c:v>3.6731370000839232</c:v>
                </c:pt>
                <c:pt idx="1444">
                  <c:v>3.6744040000438689</c:v>
                </c:pt>
                <c:pt idx="1445">
                  <c:v>3.6692030000686646</c:v>
                </c:pt>
                <c:pt idx="1446">
                  <c:v>3.6720699999332429</c:v>
                </c:pt>
                <c:pt idx="1447">
                  <c:v>3.6720039999485015</c:v>
                </c:pt>
                <c:pt idx="1448">
                  <c:v>3.6757379999160769</c:v>
                </c:pt>
                <c:pt idx="1449">
                  <c:v>3.6747369999885557</c:v>
                </c:pt>
                <c:pt idx="1450">
                  <c:v>3.6652030000686646</c:v>
                </c:pt>
                <c:pt idx="1451">
                  <c:v>3.6718039999008178</c:v>
                </c:pt>
                <c:pt idx="1452">
                  <c:v>3.6760710000991823</c:v>
                </c:pt>
                <c:pt idx="1453">
                  <c:v>3.6758710000514982</c:v>
                </c:pt>
                <c:pt idx="1454">
                  <c:v>3.670670000076294</c:v>
                </c:pt>
                <c:pt idx="1455">
                  <c:v>3.6746710000038147</c:v>
                </c:pt>
                <c:pt idx="1456">
                  <c:v>3.6746040000915525</c:v>
                </c:pt>
                <c:pt idx="1457">
                  <c:v>3.6704700000286103</c:v>
                </c:pt>
                <c:pt idx="1458">
                  <c:v>3.6784049999713897</c:v>
                </c:pt>
                <c:pt idx="1459">
                  <c:v>3.6730710000991822</c:v>
                </c:pt>
                <c:pt idx="1460">
                  <c:v>3.6745369999408721</c:v>
                </c:pt>
                <c:pt idx="1461">
                  <c:v>3.6718699998855593</c:v>
                </c:pt>
                <c:pt idx="1462">
                  <c:v>3.6812720000743866</c:v>
                </c:pt>
                <c:pt idx="1463">
                  <c:v>3.6787379999160765</c:v>
                </c:pt>
                <c:pt idx="1464">
                  <c:v>3.6758039999008179</c:v>
                </c:pt>
                <c:pt idx="1465">
                  <c:v>3.6732039999961854</c:v>
                </c:pt>
                <c:pt idx="1466">
                  <c:v>3.6772049999237062</c:v>
                </c:pt>
                <c:pt idx="1467">
                  <c:v>3.6691370000839232</c:v>
                </c:pt>
                <c:pt idx="1468">
                  <c:v>3.6773380000591276</c:v>
                </c:pt>
                <c:pt idx="1469">
                  <c:v>3.6774049999713898</c:v>
                </c:pt>
                <c:pt idx="1470">
                  <c:v>3.6760039999485015</c:v>
                </c:pt>
                <c:pt idx="1471">
                  <c:v>3.6786050000190733</c:v>
                </c:pt>
                <c:pt idx="1472">
                  <c:v>3.6837400000095366</c:v>
                </c:pt>
                <c:pt idx="1473">
                  <c:v>3.677138000011444</c:v>
                </c:pt>
                <c:pt idx="1474">
                  <c:v>3.6799389998912813</c:v>
                </c:pt>
                <c:pt idx="1475">
                  <c:v>3.6772709999084472</c:v>
                </c:pt>
                <c:pt idx="1476">
                  <c:v>3.6706029999256136</c:v>
                </c:pt>
                <c:pt idx="1477">
                  <c:v>3.679871999979019</c:v>
                </c:pt>
                <c:pt idx="1478">
                  <c:v>3.6744709999561311</c:v>
                </c:pt>
                <c:pt idx="1479">
                  <c:v>3.6827390000820159</c:v>
                </c:pt>
                <c:pt idx="1480">
                  <c:v>3.6733369998931886</c:v>
                </c:pt>
                <c:pt idx="1481">
                  <c:v>3.6732709999084472</c:v>
                </c:pt>
                <c:pt idx="1482">
                  <c:v>3.6800720000267031</c:v>
                </c:pt>
                <c:pt idx="1483">
                  <c:v>3.6824059998989105</c:v>
                </c:pt>
                <c:pt idx="1484">
                  <c:v>3.6908090000152587</c:v>
                </c:pt>
                <c:pt idx="1485">
                  <c:v>3.6770710000991822</c:v>
                </c:pt>
                <c:pt idx="1486">
                  <c:v>3.6705369999408721</c:v>
                </c:pt>
                <c:pt idx="1487">
                  <c:v>3.673404000043869</c:v>
                </c:pt>
                <c:pt idx="1488">
                  <c:v>3.6918759999275208</c:v>
                </c:pt>
                <c:pt idx="1489">
                  <c:v>3.6826059999465941</c:v>
                </c:pt>
                <c:pt idx="1490">
                  <c:v>3.6798050000667573</c:v>
                </c:pt>
                <c:pt idx="1491">
                  <c:v>3.6759379999637605</c:v>
                </c:pt>
                <c:pt idx="1492">
                  <c:v>3.6894079999923708</c:v>
                </c:pt>
                <c:pt idx="1493">
                  <c:v>3.6850729999542238</c:v>
                </c:pt>
                <c:pt idx="1494">
                  <c:v>3.6785380001068115</c:v>
                </c:pt>
                <c:pt idx="1495">
                  <c:v>3.681072000026703</c:v>
                </c:pt>
                <c:pt idx="1496">
                  <c:v>3.6811389999389648</c:v>
                </c:pt>
                <c:pt idx="1497">
                  <c:v>3.6797379999160769</c:v>
                </c:pt>
                <c:pt idx="1498">
                  <c:v>3.6890750000476835</c:v>
                </c:pt>
                <c:pt idx="1499">
                  <c:v>3.6892079999446867</c:v>
                </c:pt>
                <c:pt idx="1500">
                  <c:v>3.6814059998989106</c:v>
                </c:pt>
                <c:pt idx="1501">
                  <c:v>3.6824730000495909</c:v>
                </c:pt>
                <c:pt idx="1502">
                  <c:v>3.687940999984741</c:v>
                </c:pt>
                <c:pt idx="1503">
                  <c:v>3.6905420000553133</c:v>
                </c:pt>
                <c:pt idx="1504">
                  <c:v>3.6840060000419617</c:v>
                </c:pt>
                <c:pt idx="1505">
                  <c:v>3.6840729999542234</c:v>
                </c:pt>
                <c:pt idx="1506">
                  <c:v>3.6784719998836519</c:v>
                </c:pt>
                <c:pt idx="1507">
                  <c:v>3.6825390000343323</c:v>
                </c:pt>
                <c:pt idx="1508">
                  <c:v>3.6800050001144409</c:v>
                </c:pt>
                <c:pt idx="1509">
                  <c:v>3.6932760000228884</c:v>
                </c:pt>
                <c:pt idx="1510">
                  <c:v>3.6881410000324251</c:v>
                </c:pt>
                <c:pt idx="1511">
                  <c:v>3.6812060000896456</c:v>
                </c:pt>
                <c:pt idx="1512">
                  <c:v>3.6855399999618532</c:v>
                </c:pt>
                <c:pt idx="1513">
                  <c:v>3.6865399999618531</c:v>
                </c:pt>
                <c:pt idx="1514">
                  <c:v>3.6866740000247957</c:v>
                </c:pt>
                <c:pt idx="1515">
                  <c:v>3.6958770000934602</c:v>
                </c:pt>
                <c:pt idx="1516">
                  <c:v>3.6934089999198916</c:v>
                </c:pt>
                <c:pt idx="1517">
                  <c:v>3.6786719999313355</c:v>
                </c:pt>
                <c:pt idx="1518">
                  <c:v>3.6838729999065398</c:v>
                </c:pt>
                <c:pt idx="1519">
                  <c:v>3.68540700006485</c:v>
                </c:pt>
                <c:pt idx="1520">
                  <c:v>3.6826730000972749</c:v>
                </c:pt>
                <c:pt idx="1521">
                  <c:v>3.6868069999217985</c:v>
                </c:pt>
                <c:pt idx="1522">
                  <c:v>3.6907420001029969</c:v>
                </c:pt>
                <c:pt idx="1523">
                  <c:v>3.683805999994278</c:v>
                </c:pt>
                <c:pt idx="1524">
                  <c:v>3.6984110000133517</c:v>
                </c:pt>
                <c:pt idx="1525">
                  <c:v>3.6877409999370574</c:v>
                </c:pt>
                <c:pt idx="1526">
                  <c:v>3.6961440000534056</c:v>
                </c:pt>
                <c:pt idx="1527">
                  <c:v>3.6880739998817442</c:v>
                </c:pt>
                <c:pt idx="1528">
                  <c:v>3.7064140000343322</c:v>
                </c:pt>
                <c:pt idx="1529">
                  <c:v>3.6878740000724792</c:v>
                </c:pt>
                <c:pt idx="1530">
                  <c:v>3.6867400000095367</c:v>
                </c:pt>
                <c:pt idx="1531">
                  <c:v>3.6904749999046325</c:v>
                </c:pt>
                <c:pt idx="1532">
                  <c:v>3.6864739999771117</c:v>
                </c:pt>
                <c:pt idx="1533">
                  <c:v>3.685473000049591</c:v>
                </c:pt>
                <c:pt idx="1534">
                  <c:v>3.6893410000801086</c:v>
                </c:pt>
                <c:pt idx="1535">
                  <c:v>3.6970769999027251</c:v>
                </c:pt>
                <c:pt idx="1536">
                  <c:v>3.6864070000648499</c:v>
                </c:pt>
                <c:pt idx="1537">
                  <c:v>3.6880079998970032</c:v>
                </c:pt>
                <c:pt idx="1538">
                  <c:v>3.6917420001029968</c:v>
                </c:pt>
                <c:pt idx="1539">
                  <c:v>3.6851400001049042</c:v>
                </c:pt>
                <c:pt idx="1540">
                  <c:v>3.6866070001125335</c:v>
                </c:pt>
                <c:pt idx="1541">
                  <c:v>3.6894749999046326</c:v>
                </c:pt>
                <c:pt idx="1542">
                  <c:v>3.6853399999141692</c:v>
                </c:pt>
                <c:pt idx="1543">
                  <c:v>3.6904079999923707</c:v>
                </c:pt>
                <c:pt idx="1544">
                  <c:v>3.6906749999523161</c:v>
                </c:pt>
                <c:pt idx="1545">
                  <c:v>3.6957430000305176</c:v>
                </c:pt>
                <c:pt idx="1546">
                  <c:v>3.6944100000858309</c:v>
                </c:pt>
                <c:pt idx="1547">
                  <c:v>3.6839400000572207</c:v>
                </c:pt>
                <c:pt idx="1548">
                  <c:v>3.6930759999752043</c:v>
                </c:pt>
                <c:pt idx="1549">
                  <c:v>3.6960099999904634</c:v>
                </c:pt>
                <c:pt idx="1550">
                  <c:v>3.6878069999217988</c:v>
                </c:pt>
                <c:pt idx="1551">
                  <c:v>3.6892750000953676</c:v>
                </c:pt>
                <c:pt idx="1552">
                  <c:v>3.6920090000629426</c:v>
                </c:pt>
                <c:pt idx="1553">
                  <c:v>3.7000780000686646</c:v>
                </c:pt>
                <c:pt idx="1554">
                  <c:v>3.6933429999351501</c:v>
                </c:pt>
                <c:pt idx="1555">
                  <c:v>3.6948099999427795</c:v>
                </c:pt>
                <c:pt idx="1556">
                  <c:v>3.693476000070572</c:v>
                </c:pt>
                <c:pt idx="1557">
                  <c:v>3.6947430000305177</c:v>
                </c:pt>
                <c:pt idx="1558">
                  <c:v>3.6920759999752044</c:v>
                </c:pt>
                <c:pt idx="1559">
                  <c:v>3.6931429998874665</c:v>
                </c:pt>
                <c:pt idx="1560">
                  <c:v>3.6972109999656677</c:v>
                </c:pt>
                <c:pt idx="1561">
                  <c:v>3.6997449998855592</c:v>
                </c:pt>
                <c:pt idx="1562">
                  <c:v>3.695944000005722</c:v>
                </c:pt>
                <c:pt idx="1563">
                  <c:v>3.6958099999427794</c:v>
                </c:pt>
                <c:pt idx="1564">
                  <c:v>3.6985439999103544</c:v>
                </c:pt>
                <c:pt idx="1565">
                  <c:v>3.6919419999122618</c:v>
                </c:pt>
                <c:pt idx="1566">
                  <c:v>3.6906080000400543</c:v>
                </c:pt>
                <c:pt idx="1567">
                  <c:v>3.6960769999027252</c:v>
                </c:pt>
                <c:pt idx="1568">
                  <c:v>3.6918090000152586</c:v>
                </c:pt>
                <c:pt idx="1569">
                  <c:v>3.6973440001010895</c:v>
                </c:pt>
                <c:pt idx="1570">
                  <c:v>3.7010789999961853</c:v>
                </c:pt>
                <c:pt idx="1571">
                  <c:v>3.701479000091553</c:v>
                </c:pt>
                <c:pt idx="1572">
                  <c:v>3.689141000032425</c:v>
                </c:pt>
                <c:pt idx="1573">
                  <c:v>3.6987439999580385</c:v>
                </c:pt>
                <c:pt idx="1574">
                  <c:v>3.6921419999599459</c:v>
                </c:pt>
                <c:pt idx="1575">
                  <c:v>3.7027460000514982</c:v>
                </c:pt>
                <c:pt idx="1576">
                  <c:v>3.7012119998931885</c:v>
                </c:pt>
                <c:pt idx="1577">
                  <c:v>3.6946099998950959</c:v>
                </c:pt>
                <c:pt idx="1578">
                  <c:v>3.6974110000133513</c:v>
                </c:pt>
                <c:pt idx="1579">
                  <c:v>3.6974769999980928</c:v>
                </c:pt>
                <c:pt idx="1580">
                  <c:v>3.6984779999256134</c:v>
                </c:pt>
                <c:pt idx="1581">
                  <c:v>3.702411999940872</c:v>
                </c:pt>
                <c:pt idx="1582">
                  <c:v>3.6946760001182555</c:v>
                </c:pt>
                <c:pt idx="1583">
                  <c:v>3.7041459999084472</c:v>
                </c:pt>
                <c:pt idx="1584">
                  <c:v>3.7000120000839232</c:v>
                </c:pt>
                <c:pt idx="1585">
                  <c:v>3.698677999973297</c:v>
                </c:pt>
                <c:pt idx="1586">
                  <c:v>3.710414999961853</c:v>
                </c:pt>
                <c:pt idx="1587">
                  <c:v>3.6988110001087189</c:v>
                </c:pt>
                <c:pt idx="1588">
                  <c:v>3.6972769999504091</c:v>
                </c:pt>
                <c:pt idx="1589">
                  <c:v>3.6971440000534059</c:v>
                </c:pt>
                <c:pt idx="1590">
                  <c:v>3.699878000020981</c:v>
                </c:pt>
                <c:pt idx="1591">
                  <c:v>3.7037460000514986</c:v>
                </c:pt>
                <c:pt idx="1592">
                  <c:v>3.706680999994278</c:v>
                </c:pt>
                <c:pt idx="1593">
                  <c:v>3.7050799999237061</c:v>
                </c:pt>
                <c:pt idx="1594">
                  <c:v>3.6999449999332428</c:v>
                </c:pt>
                <c:pt idx="1595">
                  <c:v>3.7080810000896456</c:v>
                </c:pt>
                <c:pt idx="1596">
                  <c:v>3.6944760000705719</c:v>
                </c:pt>
                <c:pt idx="1597">
                  <c:v>3.7013450000286103</c:v>
                </c:pt>
                <c:pt idx="1598">
                  <c:v>3.7012790000438689</c:v>
                </c:pt>
                <c:pt idx="1599">
                  <c:v>3.7014119999408721</c:v>
                </c:pt>
                <c:pt idx="1600">
                  <c:v>3.6998120000362396</c:v>
                </c:pt>
                <c:pt idx="1601">
                  <c:v>3.7039460000991822</c:v>
                </c:pt>
                <c:pt idx="1602">
                  <c:v>3.7028129999637605</c:v>
                </c:pt>
                <c:pt idx="1603">
                  <c:v>3.7054140000343323</c:v>
                </c:pt>
                <c:pt idx="1604">
                  <c:v>3.7090820000171663</c:v>
                </c:pt>
                <c:pt idx="1605">
                  <c:v>3.7026129999160768</c:v>
                </c:pt>
                <c:pt idx="1606">
                  <c:v>3.7068139998912812</c:v>
                </c:pt>
                <c:pt idx="1607">
                  <c:v>3.6945429999828336</c:v>
                </c:pt>
                <c:pt idx="1608">
                  <c:v>3.7080139999389647</c:v>
                </c:pt>
                <c:pt idx="1609">
                  <c:v>3.7054800000190733</c:v>
                </c:pt>
                <c:pt idx="1610">
                  <c:v>3.7077479999065401</c:v>
                </c:pt>
                <c:pt idx="1611">
                  <c:v>3.7065469999313354</c:v>
                </c:pt>
                <c:pt idx="1612">
                  <c:v>3.7117490000724791</c:v>
                </c:pt>
                <c:pt idx="1613">
                  <c:v>3.7052799999713897</c:v>
                </c:pt>
              </c:numCache>
            </c:numRef>
          </c:xVal>
          <c:yVal>
            <c:numRef>
              <c:f>'+2 mm'!$D$2:$D$1615</c:f>
              <c:numCache>
                <c:formatCode>General</c:formatCode>
                <c:ptCount val="1614"/>
                <c:pt idx="0">
                  <c:v>-7.9973573684692001</c:v>
                </c:pt>
                <c:pt idx="1">
                  <c:v>-7.9891605377196999</c:v>
                </c:pt>
                <c:pt idx="2">
                  <c:v>-7.9851808547973997</c:v>
                </c:pt>
                <c:pt idx="3">
                  <c:v>-7.9759159088134997</c:v>
                </c:pt>
                <c:pt idx="4">
                  <c:v>-7.965708732605</c:v>
                </c:pt>
                <c:pt idx="5">
                  <c:v>-7.9505043029784996</c:v>
                </c:pt>
                <c:pt idx="6">
                  <c:v>-7.9343461990356001</c:v>
                </c:pt>
                <c:pt idx="7">
                  <c:v>-7.9339294433593999</c:v>
                </c:pt>
                <c:pt idx="8">
                  <c:v>-7.9284296035767001</c:v>
                </c:pt>
                <c:pt idx="9">
                  <c:v>-7.9199790954590004</c:v>
                </c:pt>
                <c:pt idx="10">
                  <c:v>-7.9107589721679998</c:v>
                </c:pt>
                <c:pt idx="11">
                  <c:v>-7.8988671302795002</c:v>
                </c:pt>
                <c:pt idx="12">
                  <c:v>-7.8963837623595996</c:v>
                </c:pt>
                <c:pt idx="13">
                  <c:v>-7.8923482894896999</c:v>
                </c:pt>
                <c:pt idx="14">
                  <c:v>-7.888650894165</c:v>
                </c:pt>
                <c:pt idx="15">
                  <c:v>-7.8861904144287003</c:v>
                </c:pt>
                <c:pt idx="16">
                  <c:v>-7.8855862617493004</c:v>
                </c:pt>
                <c:pt idx="17">
                  <c:v>-7.8584794998168999</c:v>
                </c:pt>
                <c:pt idx="18">
                  <c:v>-7.8473515510559002</c:v>
                </c:pt>
                <c:pt idx="19">
                  <c:v>-7.8456597328186</c:v>
                </c:pt>
                <c:pt idx="20">
                  <c:v>-7.8426971435546999</c:v>
                </c:pt>
                <c:pt idx="21">
                  <c:v>-7.8361110687256001</c:v>
                </c:pt>
                <c:pt idx="22">
                  <c:v>-7.8278717994690004</c:v>
                </c:pt>
                <c:pt idx="23">
                  <c:v>-7.8236207962036</c:v>
                </c:pt>
                <c:pt idx="24">
                  <c:v>-7.8220763206481996</c:v>
                </c:pt>
                <c:pt idx="25">
                  <c:v>-7.8142566680907999</c:v>
                </c:pt>
                <c:pt idx="26">
                  <c:v>-7.8124804496765003</c:v>
                </c:pt>
                <c:pt idx="27">
                  <c:v>-7.8115425109862997</c:v>
                </c:pt>
                <c:pt idx="28">
                  <c:v>-7.8093814849854004</c:v>
                </c:pt>
                <c:pt idx="29">
                  <c:v>-7.7992277145386</c:v>
                </c:pt>
                <c:pt idx="30">
                  <c:v>-7.7968931198120002</c:v>
                </c:pt>
                <c:pt idx="31">
                  <c:v>-7.7905158996581996</c:v>
                </c:pt>
                <c:pt idx="32">
                  <c:v>-7.7804393768311</c:v>
                </c:pt>
                <c:pt idx="33">
                  <c:v>-7.7795629501343004</c:v>
                </c:pt>
                <c:pt idx="34">
                  <c:v>-7.7779293060303001</c:v>
                </c:pt>
                <c:pt idx="35">
                  <c:v>-7.7759838104248002</c:v>
                </c:pt>
                <c:pt idx="36">
                  <c:v>-7.7746558189392001</c:v>
                </c:pt>
                <c:pt idx="37">
                  <c:v>-7.7679405212401997</c:v>
                </c:pt>
                <c:pt idx="38">
                  <c:v>-7.7636528015137003</c:v>
                </c:pt>
                <c:pt idx="39">
                  <c:v>-7.7633514404296999</c:v>
                </c:pt>
                <c:pt idx="40">
                  <c:v>-7.7597856521606001</c:v>
                </c:pt>
                <c:pt idx="41">
                  <c:v>-7.7591848373412997</c:v>
                </c:pt>
                <c:pt idx="42">
                  <c:v>-7.7494859695434997</c:v>
                </c:pt>
                <c:pt idx="43">
                  <c:v>-7.7414298057556001</c:v>
                </c:pt>
                <c:pt idx="44">
                  <c:v>-7.7223606109618999</c:v>
                </c:pt>
                <c:pt idx="45">
                  <c:v>-7.7213997840881001</c:v>
                </c:pt>
                <c:pt idx="46">
                  <c:v>-7.7171158790587997</c:v>
                </c:pt>
                <c:pt idx="47">
                  <c:v>-7.7110090255737003</c:v>
                </c:pt>
                <c:pt idx="48">
                  <c:v>-7.7106695175170996</c:v>
                </c:pt>
                <c:pt idx="49">
                  <c:v>-7.7090921401978001</c:v>
                </c:pt>
                <c:pt idx="50">
                  <c:v>-7.7003607749939</c:v>
                </c:pt>
                <c:pt idx="51">
                  <c:v>-7.6962981224059996</c:v>
                </c:pt>
                <c:pt idx="52">
                  <c:v>-7.6855373382568004</c:v>
                </c:pt>
                <c:pt idx="53">
                  <c:v>-7.6838622093201003</c:v>
                </c:pt>
                <c:pt idx="54">
                  <c:v>-7.6809973716736</c:v>
                </c:pt>
                <c:pt idx="55">
                  <c:v>-7.6802773475646999</c:v>
                </c:pt>
                <c:pt idx="56">
                  <c:v>-7.6526360511779998</c:v>
                </c:pt>
                <c:pt idx="57">
                  <c:v>-7.6507120132445996</c:v>
                </c:pt>
                <c:pt idx="58">
                  <c:v>-7.6464281082153001</c:v>
                </c:pt>
                <c:pt idx="59">
                  <c:v>-7.6419076919556002</c:v>
                </c:pt>
                <c:pt idx="60">
                  <c:v>-7.6376729011536</c:v>
                </c:pt>
                <c:pt idx="61">
                  <c:v>-7.6330528259276997</c:v>
                </c:pt>
                <c:pt idx="62">
                  <c:v>-7.6325669288634996</c:v>
                </c:pt>
                <c:pt idx="63">
                  <c:v>-7.5979604721068998</c:v>
                </c:pt>
                <c:pt idx="64">
                  <c:v>-7.5924730300903001</c:v>
                </c:pt>
                <c:pt idx="65">
                  <c:v>-7.5665597915648997</c:v>
                </c:pt>
                <c:pt idx="66">
                  <c:v>-7.5650587081909002</c:v>
                </c:pt>
                <c:pt idx="67">
                  <c:v>-7.5581097602843998</c:v>
                </c:pt>
                <c:pt idx="68">
                  <c:v>-7.5435614585876003</c:v>
                </c:pt>
                <c:pt idx="69">
                  <c:v>-7.5392212867737003</c:v>
                </c:pt>
                <c:pt idx="70">
                  <c:v>-7.5321493148804004</c:v>
                </c:pt>
                <c:pt idx="71">
                  <c:v>-7.5288267135620002</c:v>
                </c:pt>
                <c:pt idx="72">
                  <c:v>-7.5175843238831002</c:v>
                </c:pt>
                <c:pt idx="73">
                  <c:v>-7.5162000656128001</c:v>
                </c:pt>
                <c:pt idx="74">
                  <c:v>-7.5151605606079004</c:v>
                </c:pt>
                <c:pt idx="75">
                  <c:v>-7.5122766494751003</c:v>
                </c:pt>
                <c:pt idx="76">
                  <c:v>-7.499222278595</c:v>
                </c:pt>
                <c:pt idx="77">
                  <c:v>-7.4971857070923003</c:v>
                </c:pt>
                <c:pt idx="78">
                  <c:v>-7.4935631752014</c:v>
                </c:pt>
                <c:pt idx="79">
                  <c:v>-7.4917325973511</c:v>
                </c:pt>
                <c:pt idx="80">
                  <c:v>-7.4846062660217001</c:v>
                </c:pt>
                <c:pt idx="81">
                  <c:v>-7.4833755493164</c:v>
                </c:pt>
                <c:pt idx="82">
                  <c:v>-7.4779419898987003</c:v>
                </c:pt>
                <c:pt idx="83">
                  <c:v>-7.4765114784240998</c:v>
                </c:pt>
                <c:pt idx="84">
                  <c:v>-7.4690690040587997</c:v>
                </c:pt>
                <c:pt idx="85">
                  <c:v>-7.4673914909362997</c:v>
                </c:pt>
                <c:pt idx="86">
                  <c:v>-7.4502220153809002</c:v>
                </c:pt>
                <c:pt idx="87">
                  <c:v>-7.4489049911498997</c:v>
                </c:pt>
                <c:pt idx="88">
                  <c:v>-7.4302597045898002</c:v>
                </c:pt>
                <c:pt idx="89">
                  <c:v>-7.4288573265076003</c:v>
                </c:pt>
                <c:pt idx="90">
                  <c:v>-7.4157476425170996</c:v>
                </c:pt>
                <c:pt idx="91">
                  <c:v>-7.4061779975890998</c:v>
                </c:pt>
                <c:pt idx="92">
                  <c:v>-7.3866477012634002</c:v>
                </c:pt>
                <c:pt idx="93">
                  <c:v>-7.3852076530456996</c:v>
                </c:pt>
                <c:pt idx="94">
                  <c:v>-7.3838672637939</c:v>
                </c:pt>
                <c:pt idx="95">
                  <c:v>-7.3788514137268004</c:v>
                </c:pt>
                <c:pt idx="96">
                  <c:v>-7.3761138916015998</c:v>
                </c:pt>
                <c:pt idx="97">
                  <c:v>-7.3721566200256001</c:v>
                </c:pt>
                <c:pt idx="98">
                  <c:v>-7.3470330238342001</c:v>
                </c:pt>
                <c:pt idx="99">
                  <c:v>-7.3360738754271999</c:v>
                </c:pt>
                <c:pt idx="100">
                  <c:v>-7.3321037292479998</c:v>
                </c:pt>
                <c:pt idx="101">
                  <c:v>-7.3287849426270002</c:v>
                </c:pt>
                <c:pt idx="102">
                  <c:v>-7.3206677436829004</c:v>
                </c:pt>
                <c:pt idx="103">
                  <c:v>-7.3197522163390998</c:v>
                </c:pt>
                <c:pt idx="104">
                  <c:v>-7.3193254470825</c:v>
                </c:pt>
                <c:pt idx="105">
                  <c:v>-7.3148555755615003</c:v>
                </c:pt>
                <c:pt idx="106">
                  <c:v>-7.3086266517639</c:v>
                </c:pt>
                <c:pt idx="107">
                  <c:v>-7.3074593544006001</c:v>
                </c:pt>
                <c:pt idx="108">
                  <c:v>-7.3055343627929998</c:v>
                </c:pt>
                <c:pt idx="109">
                  <c:v>-7.3046236038207999</c:v>
                </c:pt>
                <c:pt idx="110">
                  <c:v>-7.2846136093140004</c:v>
                </c:pt>
                <c:pt idx="111">
                  <c:v>-7.2825288772582999</c:v>
                </c:pt>
                <c:pt idx="112">
                  <c:v>-7.2798290252686</c:v>
                </c:pt>
                <c:pt idx="113">
                  <c:v>-7.2726745605468999</c:v>
                </c:pt>
                <c:pt idx="114">
                  <c:v>-7.2531599998473997</c:v>
                </c:pt>
                <c:pt idx="115">
                  <c:v>-7.2492165565490998</c:v>
                </c:pt>
                <c:pt idx="116">
                  <c:v>-7.2424740791320996</c:v>
                </c:pt>
                <c:pt idx="117">
                  <c:v>-7.2359795570373997</c:v>
                </c:pt>
                <c:pt idx="118">
                  <c:v>-7.2346053123473997</c:v>
                </c:pt>
                <c:pt idx="119">
                  <c:v>-7.2206516265868999</c:v>
                </c:pt>
                <c:pt idx="120">
                  <c:v>-7.2187676429748997</c:v>
                </c:pt>
                <c:pt idx="121">
                  <c:v>-7.2046589851379004</c:v>
                </c:pt>
                <c:pt idx="122">
                  <c:v>-7.20254945755</c:v>
                </c:pt>
                <c:pt idx="123">
                  <c:v>-7.1986975669861</c:v>
                </c:pt>
                <c:pt idx="124">
                  <c:v>-7.1941366195679004</c:v>
                </c:pt>
                <c:pt idx="125">
                  <c:v>-7.1940898895264001</c:v>
                </c:pt>
                <c:pt idx="126">
                  <c:v>-7.1915597915648997</c:v>
                </c:pt>
                <c:pt idx="127">
                  <c:v>-7.1899433135985999</c:v>
                </c:pt>
                <c:pt idx="128">
                  <c:v>-7.1891798973082999</c:v>
                </c:pt>
                <c:pt idx="129">
                  <c:v>-7.1886353492737003</c:v>
                </c:pt>
                <c:pt idx="130">
                  <c:v>-7.1877336502075</c:v>
                </c:pt>
                <c:pt idx="131">
                  <c:v>-7.1871471405029004</c:v>
                </c:pt>
                <c:pt idx="132">
                  <c:v>-7.1851091384887997</c:v>
                </c:pt>
                <c:pt idx="133">
                  <c:v>-7.1832208633423003</c:v>
                </c:pt>
                <c:pt idx="134">
                  <c:v>-7.1821565628051998</c:v>
                </c:pt>
                <c:pt idx="135">
                  <c:v>-7.1787881851195996</c:v>
                </c:pt>
                <c:pt idx="136">
                  <c:v>-7.1717481613159002</c:v>
                </c:pt>
                <c:pt idx="137">
                  <c:v>-7.1687116622925</c:v>
                </c:pt>
                <c:pt idx="138">
                  <c:v>-7.1502032279968004</c:v>
                </c:pt>
                <c:pt idx="139">
                  <c:v>-7.1464276313781996</c:v>
                </c:pt>
                <c:pt idx="140">
                  <c:v>-7.1373972892761</c:v>
                </c:pt>
                <c:pt idx="141">
                  <c:v>-7.1293230056762997</c:v>
                </c:pt>
                <c:pt idx="142">
                  <c:v>-7.1286225318909002</c:v>
                </c:pt>
                <c:pt idx="143">
                  <c:v>-7.1255989074706996</c:v>
                </c:pt>
                <c:pt idx="144">
                  <c:v>-7.1213703155517996</c:v>
                </c:pt>
                <c:pt idx="145">
                  <c:v>-7.1194796562195002</c:v>
                </c:pt>
                <c:pt idx="146">
                  <c:v>-7.1106805801392001</c:v>
                </c:pt>
                <c:pt idx="147">
                  <c:v>-7.1053805351256996</c:v>
                </c:pt>
                <c:pt idx="148">
                  <c:v>-7.1051249504089</c:v>
                </c:pt>
                <c:pt idx="149">
                  <c:v>-7.1013917922973997</c:v>
                </c:pt>
                <c:pt idx="150">
                  <c:v>-7.0970430374145996</c:v>
                </c:pt>
                <c:pt idx="151">
                  <c:v>-7.0939621925354004</c:v>
                </c:pt>
                <c:pt idx="152">
                  <c:v>-7.0931172370911</c:v>
                </c:pt>
                <c:pt idx="153">
                  <c:v>-7.0899930000304998</c:v>
                </c:pt>
                <c:pt idx="154">
                  <c:v>-7.0880327224731001</c:v>
                </c:pt>
                <c:pt idx="155">
                  <c:v>-7.0790619850159002</c:v>
                </c:pt>
                <c:pt idx="156">
                  <c:v>-7.0787906646729004</c:v>
                </c:pt>
                <c:pt idx="157">
                  <c:v>-7.0742158889770996</c:v>
                </c:pt>
                <c:pt idx="158">
                  <c:v>-7.0741133689879998</c:v>
                </c:pt>
                <c:pt idx="159">
                  <c:v>-7.0714445114136</c:v>
                </c:pt>
                <c:pt idx="160">
                  <c:v>-7.0643706321715998</c:v>
                </c:pt>
                <c:pt idx="161">
                  <c:v>-7.0601463317870996</c:v>
                </c:pt>
                <c:pt idx="162">
                  <c:v>-7.0581126213073997</c:v>
                </c:pt>
                <c:pt idx="163">
                  <c:v>-7.0505795478820996</c:v>
                </c:pt>
                <c:pt idx="164">
                  <c:v>-7.0410370826720996</c:v>
                </c:pt>
                <c:pt idx="165">
                  <c:v>-7.0336270332335999</c:v>
                </c:pt>
                <c:pt idx="166">
                  <c:v>-7.0285649299621999</c:v>
                </c:pt>
                <c:pt idx="167">
                  <c:v>-7.0226936340331996</c:v>
                </c:pt>
                <c:pt idx="168">
                  <c:v>-7.0220289230346999</c:v>
                </c:pt>
                <c:pt idx="169">
                  <c:v>-7.0217933654784996</c:v>
                </c:pt>
                <c:pt idx="170">
                  <c:v>-7.0213217735290998</c:v>
                </c:pt>
                <c:pt idx="171">
                  <c:v>-7.0114111900329998</c:v>
                </c:pt>
                <c:pt idx="172">
                  <c:v>-7.0053000450134002</c:v>
                </c:pt>
                <c:pt idx="173">
                  <c:v>-6.9957489967345996</c:v>
                </c:pt>
                <c:pt idx="174">
                  <c:v>-6.9949369430542001</c:v>
                </c:pt>
                <c:pt idx="175">
                  <c:v>-6.9878239631653001</c:v>
                </c:pt>
                <c:pt idx="176">
                  <c:v>-6.9772453308104998</c:v>
                </c:pt>
                <c:pt idx="177">
                  <c:v>-6.9715523719787997</c:v>
                </c:pt>
                <c:pt idx="178">
                  <c:v>-6.9549245834351003</c:v>
                </c:pt>
                <c:pt idx="179">
                  <c:v>-6.9360251426696999</c:v>
                </c:pt>
                <c:pt idx="180">
                  <c:v>-6.9350118637084996</c:v>
                </c:pt>
                <c:pt idx="181">
                  <c:v>-6.9344711303711</c:v>
                </c:pt>
                <c:pt idx="182">
                  <c:v>-6.9235153198242001</c:v>
                </c:pt>
                <c:pt idx="183">
                  <c:v>-6.9216485023498997</c:v>
                </c:pt>
                <c:pt idx="184">
                  <c:v>-6.9184017181395996</c:v>
                </c:pt>
                <c:pt idx="185">
                  <c:v>-6.9159741401671999</c:v>
                </c:pt>
                <c:pt idx="186">
                  <c:v>-6.9098048210143999</c:v>
                </c:pt>
                <c:pt idx="187">
                  <c:v>-6.9025621414184997</c:v>
                </c:pt>
                <c:pt idx="188">
                  <c:v>-6.9018335342406996</c:v>
                </c:pt>
                <c:pt idx="189">
                  <c:v>-6.8975558280945002</c:v>
                </c:pt>
                <c:pt idx="190">
                  <c:v>-6.8924088478087997</c:v>
                </c:pt>
                <c:pt idx="191">
                  <c:v>-6.8891077041626003</c:v>
                </c:pt>
                <c:pt idx="192">
                  <c:v>-6.8835949897765998</c:v>
                </c:pt>
                <c:pt idx="193">
                  <c:v>-6.8735013008118004</c:v>
                </c:pt>
                <c:pt idx="194">
                  <c:v>-6.8733167648315003</c:v>
                </c:pt>
                <c:pt idx="195">
                  <c:v>-6.8728833198546999</c:v>
                </c:pt>
                <c:pt idx="196">
                  <c:v>-6.8620538711548003</c:v>
                </c:pt>
                <c:pt idx="197">
                  <c:v>-6.8593983650207999</c:v>
                </c:pt>
                <c:pt idx="198">
                  <c:v>-6.8440842628479004</c:v>
                </c:pt>
                <c:pt idx="199">
                  <c:v>-6.8427743911743004</c:v>
                </c:pt>
                <c:pt idx="200">
                  <c:v>-6.8220176696776997</c:v>
                </c:pt>
                <c:pt idx="201">
                  <c:v>-6.8128108978270996</c:v>
                </c:pt>
                <c:pt idx="202">
                  <c:v>-6.8010573387145996</c:v>
                </c:pt>
                <c:pt idx="203">
                  <c:v>-6.7993531227112003</c:v>
                </c:pt>
                <c:pt idx="204">
                  <c:v>-6.7992343902587997</c:v>
                </c:pt>
                <c:pt idx="205">
                  <c:v>-6.7976312637329004</c:v>
                </c:pt>
                <c:pt idx="206">
                  <c:v>-6.7958388328551997</c:v>
                </c:pt>
                <c:pt idx="207">
                  <c:v>-6.7957024574279998</c:v>
                </c:pt>
                <c:pt idx="208">
                  <c:v>-6.7749543190001997</c:v>
                </c:pt>
                <c:pt idx="209">
                  <c:v>-6.7714290618895996</c:v>
                </c:pt>
                <c:pt idx="210">
                  <c:v>-6.7696104049682999</c:v>
                </c:pt>
                <c:pt idx="211">
                  <c:v>-6.7694659233093004</c:v>
                </c:pt>
                <c:pt idx="212">
                  <c:v>-6.7547440528870002</c:v>
                </c:pt>
                <c:pt idx="213">
                  <c:v>-6.7506427764892996</c:v>
                </c:pt>
                <c:pt idx="214">
                  <c:v>-6.7332153320312997</c:v>
                </c:pt>
                <c:pt idx="215">
                  <c:v>-6.7318973541259997</c:v>
                </c:pt>
                <c:pt idx="216">
                  <c:v>-6.7188901901245002</c:v>
                </c:pt>
                <c:pt idx="217">
                  <c:v>-6.7185792922973997</c:v>
                </c:pt>
                <c:pt idx="218">
                  <c:v>-6.7123179435729998</c:v>
                </c:pt>
                <c:pt idx="219">
                  <c:v>-6.7047963142395002</c:v>
                </c:pt>
                <c:pt idx="220">
                  <c:v>-6.7018599510193004</c:v>
                </c:pt>
                <c:pt idx="221">
                  <c:v>-6.7003741264343004</c:v>
                </c:pt>
                <c:pt idx="222">
                  <c:v>-6.6967854499817001</c:v>
                </c:pt>
                <c:pt idx="223">
                  <c:v>-6.6925296783446999</c:v>
                </c:pt>
                <c:pt idx="224">
                  <c:v>-6.6918902397156002</c:v>
                </c:pt>
                <c:pt idx="225">
                  <c:v>-6.6697969436645996</c:v>
                </c:pt>
                <c:pt idx="226">
                  <c:v>-6.6684246063232004</c:v>
                </c:pt>
                <c:pt idx="227">
                  <c:v>-6.6662940979004004</c:v>
                </c:pt>
                <c:pt idx="228">
                  <c:v>-6.6601781845093004</c:v>
                </c:pt>
                <c:pt idx="229">
                  <c:v>-6.6522712707520002</c:v>
                </c:pt>
                <c:pt idx="230">
                  <c:v>-6.6153602600098003</c:v>
                </c:pt>
                <c:pt idx="231">
                  <c:v>-6.6127190589904998</c:v>
                </c:pt>
                <c:pt idx="232">
                  <c:v>-6.6017141342162997</c:v>
                </c:pt>
                <c:pt idx="233">
                  <c:v>-6.5966877937317001</c:v>
                </c:pt>
                <c:pt idx="234">
                  <c:v>-6.5955843925476003</c:v>
                </c:pt>
                <c:pt idx="235">
                  <c:v>-6.5953688621520996</c:v>
                </c:pt>
                <c:pt idx="236">
                  <c:v>-6.5666551589965998</c:v>
                </c:pt>
                <c:pt idx="237">
                  <c:v>-6.5611844062804998</c:v>
                </c:pt>
                <c:pt idx="238">
                  <c:v>-6.5486798286437997</c:v>
                </c:pt>
                <c:pt idx="239">
                  <c:v>-6.5350403785706002</c:v>
                </c:pt>
                <c:pt idx="240">
                  <c:v>-6.5350050926207999</c:v>
                </c:pt>
                <c:pt idx="241">
                  <c:v>-6.5291337966918999</c:v>
                </c:pt>
                <c:pt idx="242">
                  <c:v>-6.5260124206543004</c:v>
                </c:pt>
                <c:pt idx="243">
                  <c:v>-6.5125713348389001</c:v>
                </c:pt>
                <c:pt idx="244">
                  <c:v>-6.5108675956726003</c:v>
                </c:pt>
                <c:pt idx="245">
                  <c:v>-6.5096802711487003</c:v>
                </c:pt>
                <c:pt idx="246">
                  <c:v>-6.5007696151732999</c:v>
                </c:pt>
                <c:pt idx="247">
                  <c:v>-6.4852309226990004</c:v>
                </c:pt>
                <c:pt idx="248">
                  <c:v>-6.4715523719787997</c:v>
                </c:pt>
                <c:pt idx="249">
                  <c:v>-6.4689846038818004</c:v>
                </c:pt>
                <c:pt idx="250">
                  <c:v>-6.4607477188109996</c:v>
                </c:pt>
                <c:pt idx="251">
                  <c:v>-6.4478635787964</c:v>
                </c:pt>
                <c:pt idx="252">
                  <c:v>-6.4358983039856001</c:v>
                </c:pt>
                <c:pt idx="253">
                  <c:v>-6.4245524406432999</c:v>
                </c:pt>
                <c:pt idx="254">
                  <c:v>-6.4173016548156996</c:v>
                </c:pt>
                <c:pt idx="255">
                  <c:v>-6.4156475067139001</c:v>
                </c:pt>
                <c:pt idx="256">
                  <c:v>-6.3981628417968999</c:v>
                </c:pt>
                <c:pt idx="257">
                  <c:v>-6.3890948295593004</c:v>
                </c:pt>
                <c:pt idx="258">
                  <c:v>-6.3779397010803001</c:v>
                </c:pt>
                <c:pt idx="259">
                  <c:v>-6.3504471778870002</c:v>
                </c:pt>
                <c:pt idx="260">
                  <c:v>-6.3492093086243004</c:v>
                </c:pt>
                <c:pt idx="261">
                  <c:v>-6.3468976020812997</c:v>
                </c:pt>
                <c:pt idx="262">
                  <c:v>-6.3386306762695002</c:v>
                </c:pt>
                <c:pt idx="263">
                  <c:v>-6.3309979438781996</c:v>
                </c:pt>
                <c:pt idx="264">
                  <c:v>-6.3083791732787997</c:v>
                </c:pt>
                <c:pt idx="265">
                  <c:v>-6.3021240234375</c:v>
                </c:pt>
                <c:pt idx="266">
                  <c:v>-6.3004908561706996</c:v>
                </c:pt>
                <c:pt idx="267">
                  <c:v>-6.3003787994384997</c:v>
                </c:pt>
                <c:pt idx="268">
                  <c:v>-6.2823696136475</c:v>
                </c:pt>
                <c:pt idx="269">
                  <c:v>-6.2818617820740004</c:v>
                </c:pt>
                <c:pt idx="270">
                  <c:v>-6.2735810279845996</c:v>
                </c:pt>
                <c:pt idx="271">
                  <c:v>-6.2606191635131996</c:v>
                </c:pt>
                <c:pt idx="272">
                  <c:v>-6.2544593811034996</c:v>
                </c:pt>
                <c:pt idx="273">
                  <c:v>-6.2491726875304998</c:v>
                </c:pt>
                <c:pt idx="274">
                  <c:v>-6.2429990768432999</c:v>
                </c:pt>
                <c:pt idx="275">
                  <c:v>-6.2373671531676997</c:v>
                </c:pt>
                <c:pt idx="276">
                  <c:v>-6.2323064804076997</c:v>
                </c:pt>
                <c:pt idx="277">
                  <c:v>-6.2321181297301997</c:v>
                </c:pt>
                <c:pt idx="278">
                  <c:v>-6.2294692993164</c:v>
                </c:pt>
                <c:pt idx="279">
                  <c:v>-6.2107987403870002</c:v>
                </c:pt>
                <c:pt idx="280">
                  <c:v>-6.2070651054381996</c:v>
                </c:pt>
                <c:pt idx="281">
                  <c:v>-6.1984834671020996</c:v>
                </c:pt>
                <c:pt idx="282">
                  <c:v>-6.1943669319153001</c:v>
                </c:pt>
                <c:pt idx="283">
                  <c:v>-6.1860775947570996</c:v>
                </c:pt>
                <c:pt idx="284">
                  <c:v>-6.1820759773254004</c:v>
                </c:pt>
                <c:pt idx="285">
                  <c:v>-6.1545701026917001</c:v>
                </c:pt>
                <c:pt idx="286">
                  <c:v>-6.1532549858093004</c:v>
                </c:pt>
                <c:pt idx="287">
                  <c:v>-6.1493363380431996</c:v>
                </c:pt>
                <c:pt idx="288">
                  <c:v>-6.1449465751648003</c:v>
                </c:pt>
                <c:pt idx="289">
                  <c:v>-6.1440763473511</c:v>
                </c:pt>
                <c:pt idx="290">
                  <c:v>-6.0977315902709996</c:v>
                </c:pt>
                <c:pt idx="291">
                  <c:v>-6.0961346626281996</c:v>
                </c:pt>
                <c:pt idx="292">
                  <c:v>-6.0899868011475</c:v>
                </c:pt>
                <c:pt idx="293">
                  <c:v>-6.0608530044556002</c:v>
                </c:pt>
                <c:pt idx="294">
                  <c:v>-6.0570507049561</c:v>
                </c:pt>
                <c:pt idx="295">
                  <c:v>-6.0517926216125</c:v>
                </c:pt>
                <c:pt idx="296">
                  <c:v>-6.0483517646790004</c:v>
                </c:pt>
                <c:pt idx="297">
                  <c:v>-6.0414199829101998</c:v>
                </c:pt>
                <c:pt idx="298">
                  <c:v>-6.0398607254028001</c:v>
                </c:pt>
                <c:pt idx="299">
                  <c:v>-6.0301303863525</c:v>
                </c:pt>
                <c:pt idx="300">
                  <c:v>-6.0216293334961</c:v>
                </c:pt>
                <c:pt idx="301">
                  <c:v>-5.9912328720093004</c:v>
                </c:pt>
                <c:pt idx="302">
                  <c:v>-5.9786124229431001</c:v>
                </c:pt>
                <c:pt idx="303">
                  <c:v>-5.9587798118590998</c:v>
                </c:pt>
                <c:pt idx="304">
                  <c:v>-5.9531607627868999</c:v>
                </c:pt>
                <c:pt idx="305">
                  <c:v>-5.9451308250426997</c:v>
                </c:pt>
                <c:pt idx="306">
                  <c:v>-5.9413914680481001</c:v>
                </c:pt>
                <c:pt idx="307">
                  <c:v>-5.9376378059387003</c:v>
                </c:pt>
                <c:pt idx="308">
                  <c:v>-5.9352855682373002</c:v>
                </c:pt>
                <c:pt idx="309">
                  <c:v>-5.9232540130615003</c:v>
                </c:pt>
                <c:pt idx="310">
                  <c:v>-5.9203739166259997</c:v>
                </c:pt>
                <c:pt idx="311">
                  <c:v>-5.9138860702515004</c:v>
                </c:pt>
                <c:pt idx="312">
                  <c:v>-5.9059720039368004</c:v>
                </c:pt>
                <c:pt idx="313">
                  <c:v>-5.8999719619751003</c:v>
                </c:pt>
                <c:pt idx="314">
                  <c:v>-5.8960928916931001</c:v>
                </c:pt>
                <c:pt idx="315">
                  <c:v>-5.8895282745360999</c:v>
                </c:pt>
                <c:pt idx="316">
                  <c:v>-5.8894662857056002</c:v>
                </c:pt>
                <c:pt idx="317">
                  <c:v>-5.8845062255859002</c:v>
                </c:pt>
                <c:pt idx="318">
                  <c:v>-5.8836469650268999</c:v>
                </c:pt>
                <c:pt idx="319">
                  <c:v>-5.8765769004821999</c:v>
                </c:pt>
                <c:pt idx="320">
                  <c:v>-5.8553533554076997</c:v>
                </c:pt>
                <c:pt idx="321">
                  <c:v>-5.8056235313415998</c:v>
                </c:pt>
                <c:pt idx="322">
                  <c:v>-5.7965474128723002</c:v>
                </c:pt>
                <c:pt idx="323">
                  <c:v>-5.7891783714293998</c:v>
                </c:pt>
                <c:pt idx="324">
                  <c:v>-5.7775287628173997</c:v>
                </c:pt>
                <c:pt idx="325">
                  <c:v>-5.7582402229309002</c:v>
                </c:pt>
                <c:pt idx="326">
                  <c:v>-5.7495532035828001</c:v>
                </c:pt>
                <c:pt idx="327">
                  <c:v>-5.7472562789917001</c:v>
                </c:pt>
                <c:pt idx="328">
                  <c:v>-5.7298560142517001</c:v>
                </c:pt>
                <c:pt idx="329">
                  <c:v>-5.7247710227965998</c:v>
                </c:pt>
                <c:pt idx="330">
                  <c:v>-5.7230710983276003</c:v>
                </c:pt>
                <c:pt idx="331">
                  <c:v>-5.7118968963623002</c:v>
                </c:pt>
                <c:pt idx="332">
                  <c:v>-5.7113251686095996</c:v>
                </c:pt>
                <c:pt idx="333">
                  <c:v>-5.7056698799132999</c:v>
                </c:pt>
                <c:pt idx="334">
                  <c:v>-5.6943430900573997</c:v>
                </c:pt>
                <c:pt idx="335">
                  <c:v>-5.6942815780640004</c:v>
                </c:pt>
                <c:pt idx="336">
                  <c:v>-5.6934900283812997</c:v>
                </c:pt>
                <c:pt idx="337">
                  <c:v>-5.6914834976195996</c:v>
                </c:pt>
                <c:pt idx="338">
                  <c:v>-5.6905527114868004</c:v>
                </c:pt>
                <c:pt idx="339">
                  <c:v>-5.6874051094054998</c:v>
                </c:pt>
                <c:pt idx="340">
                  <c:v>-5.6867251396179004</c:v>
                </c:pt>
                <c:pt idx="341">
                  <c:v>-5.6840834617615004</c:v>
                </c:pt>
                <c:pt idx="342">
                  <c:v>-5.6622710227965998</c:v>
                </c:pt>
                <c:pt idx="343">
                  <c:v>-5.6561064720154004</c:v>
                </c:pt>
                <c:pt idx="344">
                  <c:v>-5.6525278091431002</c:v>
                </c:pt>
                <c:pt idx="345">
                  <c:v>-5.6494903564453001</c:v>
                </c:pt>
                <c:pt idx="346">
                  <c:v>-5.6487240791320996</c:v>
                </c:pt>
                <c:pt idx="347">
                  <c:v>-5.6368165016173997</c:v>
                </c:pt>
                <c:pt idx="348">
                  <c:v>-5.6288971900940004</c:v>
                </c:pt>
                <c:pt idx="349">
                  <c:v>-5.6067962646484002</c:v>
                </c:pt>
                <c:pt idx="350">
                  <c:v>-5.6033058166504004</c:v>
                </c:pt>
                <c:pt idx="351">
                  <c:v>-5.5977025032043004</c:v>
                </c:pt>
                <c:pt idx="352">
                  <c:v>-5.5918045043945002</c:v>
                </c:pt>
                <c:pt idx="353">
                  <c:v>-5.5842819213867001</c:v>
                </c:pt>
                <c:pt idx="354">
                  <c:v>-5.5755968093871999</c:v>
                </c:pt>
                <c:pt idx="355">
                  <c:v>-5.5611796379089</c:v>
                </c:pt>
                <c:pt idx="356">
                  <c:v>-5.5592937469482004</c:v>
                </c:pt>
                <c:pt idx="357">
                  <c:v>-5.5557703971862997</c:v>
                </c:pt>
                <c:pt idx="358">
                  <c:v>-5.5557518005370996</c:v>
                </c:pt>
                <c:pt idx="359">
                  <c:v>-5.5510320663451997</c:v>
                </c:pt>
                <c:pt idx="360">
                  <c:v>-5.5495800971984997</c:v>
                </c:pt>
                <c:pt idx="361">
                  <c:v>-5.5388107299804998</c:v>
                </c:pt>
                <c:pt idx="362">
                  <c:v>-5.5363888740540004</c:v>
                </c:pt>
                <c:pt idx="363">
                  <c:v>-5.5362534523009996</c:v>
                </c:pt>
                <c:pt idx="364">
                  <c:v>-5.5253577232361</c:v>
                </c:pt>
                <c:pt idx="365">
                  <c:v>-5.4917745590209996</c:v>
                </c:pt>
                <c:pt idx="366">
                  <c:v>-5.4771075248718004</c:v>
                </c:pt>
                <c:pt idx="367">
                  <c:v>-5.4686093330382999</c:v>
                </c:pt>
                <c:pt idx="368">
                  <c:v>-5.4571819305420002</c:v>
                </c:pt>
                <c:pt idx="369">
                  <c:v>-5.4459271430968998</c:v>
                </c:pt>
                <c:pt idx="370">
                  <c:v>-5.4426298141479004</c:v>
                </c:pt>
                <c:pt idx="371">
                  <c:v>-5.4337220191956002</c:v>
                </c:pt>
                <c:pt idx="372">
                  <c:v>-5.4058890342712003</c:v>
                </c:pt>
                <c:pt idx="373">
                  <c:v>-5.4052104949951003</c:v>
                </c:pt>
                <c:pt idx="374">
                  <c:v>-5.4035296440125</c:v>
                </c:pt>
                <c:pt idx="375">
                  <c:v>-5.3703246116637997</c:v>
                </c:pt>
                <c:pt idx="376">
                  <c:v>-5.3500399589539001</c:v>
                </c:pt>
                <c:pt idx="377">
                  <c:v>-5.3347277641295996</c:v>
                </c:pt>
                <c:pt idx="378">
                  <c:v>-5.3339824676514001</c:v>
                </c:pt>
                <c:pt idx="379">
                  <c:v>-5.3323040008545002</c:v>
                </c:pt>
                <c:pt idx="380">
                  <c:v>-5.3314146995543998</c:v>
                </c:pt>
                <c:pt idx="381">
                  <c:v>-5.3301448822020996</c:v>
                </c:pt>
                <c:pt idx="382">
                  <c:v>-5.3277549743651997</c:v>
                </c:pt>
                <c:pt idx="383">
                  <c:v>-5.3074297904968004</c:v>
                </c:pt>
                <c:pt idx="384">
                  <c:v>-5.3058691024779998</c:v>
                </c:pt>
                <c:pt idx="385">
                  <c:v>-5.3021106719970996</c:v>
                </c:pt>
                <c:pt idx="386">
                  <c:v>-5.2965884208679004</c:v>
                </c:pt>
                <c:pt idx="387">
                  <c:v>-5.2939810752868999</c:v>
                </c:pt>
                <c:pt idx="388">
                  <c:v>-5.2902235984801997</c:v>
                </c:pt>
                <c:pt idx="389">
                  <c:v>-5.2856101989745996</c:v>
                </c:pt>
                <c:pt idx="390">
                  <c:v>-5.2644381523131996</c:v>
                </c:pt>
                <c:pt idx="391">
                  <c:v>-5.2606511116028001</c:v>
                </c:pt>
                <c:pt idx="392">
                  <c:v>-5.2451763153076003</c:v>
                </c:pt>
                <c:pt idx="393">
                  <c:v>-5.2280454635620002</c:v>
                </c:pt>
                <c:pt idx="394">
                  <c:v>-5.2238397598267001</c:v>
                </c:pt>
                <c:pt idx="395">
                  <c:v>-5.2195386886596999</c:v>
                </c:pt>
                <c:pt idx="396">
                  <c:v>-5.2165212631226003</c:v>
                </c:pt>
                <c:pt idx="397">
                  <c:v>-5.2041110992431996</c:v>
                </c:pt>
                <c:pt idx="398">
                  <c:v>-5.1974802017212003</c:v>
                </c:pt>
                <c:pt idx="399">
                  <c:v>-5.1941528320312003</c:v>
                </c:pt>
                <c:pt idx="400">
                  <c:v>-5.1915893554687003</c:v>
                </c:pt>
                <c:pt idx="401">
                  <c:v>-5.1915493011475</c:v>
                </c:pt>
                <c:pt idx="402">
                  <c:v>-5.1902122497559002</c:v>
                </c:pt>
                <c:pt idx="403">
                  <c:v>-5.1897807121276998</c:v>
                </c:pt>
                <c:pt idx="404">
                  <c:v>-5.1852760314940998</c:v>
                </c:pt>
                <c:pt idx="405">
                  <c:v>-5.1851029396056996</c:v>
                </c:pt>
                <c:pt idx="406">
                  <c:v>-5.1850204467773002</c:v>
                </c:pt>
                <c:pt idx="407">
                  <c:v>-5.1760621070862003</c:v>
                </c:pt>
                <c:pt idx="408">
                  <c:v>-5.1665511131287003</c:v>
                </c:pt>
                <c:pt idx="409">
                  <c:v>-5.1598320007323997</c:v>
                </c:pt>
                <c:pt idx="410">
                  <c:v>-5.15123462677</c:v>
                </c:pt>
                <c:pt idx="411">
                  <c:v>-5.1374120712279998</c:v>
                </c:pt>
                <c:pt idx="412">
                  <c:v>-5.1362996101379004</c:v>
                </c:pt>
                <c:pt idx="413">
                  <c:v>-5.1308054924011</c:v>
                </c:pt>
                <c:pt idx="414">
                  <c:v>-5.1307029724120996</c:v>
                </c:pt>
                <c:pt idx="415">
                  <c:v>-5.1178474426270002</c:v>
                </c:pt>
                <c:pt idx="416">
                  <c:v>-5.1143469810486</c:v>
                </c:pt>
                <c:pt idx="417">
                  <c:v>-5.0976176261901998</c:v>
                </c:pt>
                <c:pt idx="418">
                  <c:v>-5.0967869758606001</c:v>
                </c:pt>
                <c:pt idx="419">
                  <c:v>-5.0953598022461</c:v>
                </c:pt>
                <c:pt idx="420">
                  <c:v>-5.0910177230834996</c:v>
                </c:pt>
                <c:pt idx="421">
                  <c:v>-5.0611047744751003</c:v>
                </c:pt>
                <c:pt idx="422">
                  <c:v>-5.0605483055115004</c:v>
                </c:pt>
                <c:pt idx="423">
                  <c:v>-5.0502262115479004</c:v>
                </c:pt>
                <c:pt idx="424">
                  <c:v>-5.0466961860656996</c:v>
                </c:pt>
                <c:pt idx="425">
                  <c:v>-5.0463676452637003</c:v>
                </c:pt>
                <c:pt idx="426">
                  <c:v>-5.0463223457335999</c:v>
                </c:pt>
                <c:pt idx="427">
                  <c:v>-5.0430445671081996</c:v>
                </c:pt>
                <c:pt idx="428">
                  <c:v>-5.0419917106628001</c:v>
                </c:pt>
                <c:pt idx="429">
                  <c:v>-5.0251264572143999</c:v>
                </c:pt>
                <c:pt idx="430">
                  <c:v>-5.0241093635559002</c:v>
                </c:pt>
                <c:pt idx="431">
                  <c:v>-5.0141592025756996</c:v>
                </c:pt>
                <c:pt idx="432">
                  <c:v>-5.0121703147887997</c:v>
                </c:pt>
                <c:pt idx="433">
                  <c:v>-5.0033874511718999</c:v>
                </c:pt>
                <c:pt idx="434">
                  <c:v>-4.9993157386779998</c:v>
                </c:pt>
                <c:pt idx="435">
                  <c:v>-4.9982719421387003</c:v>
                </c:pt>
                <c:pt idx="436">
                  <c:v>-4.9977545738220002</c:v>
                </c:pt>
                <c:pt idx="437">
                  <c:v>-4.9833464622498003</c:v>
                </c:pt>
                <c:pt idx="438">
                  <c:v>-4.9828882217406996</c:v>
                </c:pt>
                <c:pt idx="439">
                  <c:v>-4.9815340042114</c:v>
                </c:pt>
                <c:pt idx="440">
                  <c:v>-4.9788312911987003</c:v>
                </c:pt>
                <c:pt idx="441">
                  <c:v>-4.9750156402587997</c:v>
                </c:pt>
                <c:pt idx="442">
                  <c:v>-4.9669842720031996</c:v>
                </c:pt>
                <c:pt idx="443">
                  <c:v>-4.9389767646790004</c:v>
                </c:pt>
                <c:pt idx="444">
                  <c:v>-4.9260845184326003</c:v>
                </c:pt>
                <c:pt idx="445">
                  <c:v>-4.9251775741576997</c:v>
                </c:pt>
                <c:pt idx="446">
                  <c:v>-4.9220328330993999</c:v>
                </c:pt>
                <c:pt idx="447">
                  <c:v>-4.9199075698853001</c:v>
                </c:pt>
                <c:pt idx="448">
                  <c:v>-4.9153242111206001</c:v>
                </c:pt>
                <c:pt idx="449">
                  <c:v>-4.9137587547301997</c:v>
                </c:pt>
                <c:pt idx="450">
                  <c:v>-4.8766169548034997</c:v>
                </c:pt>
                <c:pt idx="451">
                  <c:v>-4.8761692047118999</c:v>
                </c:pt>
                <c:pt idx="452">
                  <c:v>-4.8557224273681996</c:v>
                </c:pt>
                <c:pt idx="453">
                  <c:v>-4.8384079933167001</c:v>
                </c:pt>
                <c:pt idx="454">
                  <c:v>-4.8230400085448997</c:v>
                </c:pt>
                <c:pt idx="455">
                  <c:v>-4.8091168403625</c:v>
                </c:pt>
                <c:pt idx="456">
                  <c:v>-4.8043699264526003</c:v>
                </c:pt>
                <c:pt idx="457">
                  <c:v>-4.7970933914184997</c:v>
                </c:pt>
                <c:pt idx="458">
                  <c:v>-4.7803907394409002</c:v>
                </c:pt>
                <c:pt idx="459">
                  <c:v>-4.7667298316956002</c:v>
                </c:pt>
                <c:pt idx="460">
                  <c:v>-4.7034196853637997</c:v>
                </c:pt>
                <c:pt idx="461">
                  <c:v>-4.6679625511168998</c:v>
                </c:pt>
                <c:pt idx="462">
                  <c:v>-4.6595120429993004</c:v>
                </c:pt>
                <c:pt idx="463">
                  <c:v>-4.6592302322387997</c:v>
                </c:pt>
                <c:pt idx="464">
                  <c:v>-4.6589522361754998</c:v>
                </c:pt>
                <c:pt idx="465">
                  <c:v>-4.5717124938965004</c:v>
                </c:pt>
                <c:pt idx="466">
                  <c:v>-4.5705971717834002</c:v>
                </c:pt>
                <c:pt idx="467">
                  <c:v>-4.5671291351318004</c:v>
                </c:pt>
                <c:pt idx="468">
                  <c:v>-4.5582790374756001</c:v>
                </c:pt>
                <c:pt idx="469">
                  <c:v>-4.5463023185729998</c:v>
                </c:pt>
                <c:pt idx="470">
                  <c:v>-4.5420675277709996</c:v>
                </c:pt>
                <c:pt idx="471">
                  <c:v>-4.5417237281798997</c:v>
                </c:pt>
                <c:pt idx="472">
                  <c:v>-4.5298495292664001</c:v>
                </c:pt>
                <c:pt idx="473">
                  <c:v>-4.5228834152221999</c:v>
                </c:pt>
                <c:pt idx="474">
                  <c:v>-4.5181303024292001</c:v>
                </c:pt>
                <c:pt idx="475">
                  <c:v>-4.5069489479065004</c:v>
                </c:pt>
                <c:pt idx="476">
                  <c:v>-4.4903278350829998</c:v>
                </c:pt>
                <c:pt idx="477">
                  <c:v>-4.4841146469115998</c:v>
                </c:pt>
                <c:pt idx="478">
                  <c:v>-4.4839882850646999</c:v>
                </c:pt>
                <c:pt idx="479">
                  <c:v>-4.4461479187012003</c:v>
                </c:pt>
                <c:pt idx="480">
                  <c:v>-4.3974814414978001</c:v>
                </c:pt>
                <c:pt idx="481">
                  <c:v>-4.3759450912476003</c:v>
                </c:pt>
                <c:pt idx="482">
                  <c:v>-4.3614473342895996</c:v>
                </c:pt>
                <c:pt idx="483">
                  <c:v>-4.3522081375121999</c:v>
                </c:pt>
                <c:pt idx="484">
                  <c:v>-4.3403596878051998</c:v>
                </c:pt>
                <c:pt idx="485">
                  <c:v>-4.3155384063720996</c:v>
                </c:pt>
                <c:pt idx="486">
                  <c:v>-4.3099160194396999</c:v>
                </c:pt>
                <c:pt idx="487">
                  <c:v>-4.2926511764526003</c:v>
                </c:pt>
                <c:pt idx="488">
                  <c:v>-4.2710261344909997</c:v>
                </c:pt>
                <c:pt idx="489">
                  <c:v>-4.2660336494445996</c:v>
                </c:pt>
                <c:pt idx="490">
                  <c:v>-4.2547445297240998</c:v>
                </c:pt>
                <c:pt idx="491">
                  <c:v>-4.2333021163940003</c:v>
                </c:pt>
                <c:pt idx="492">
                  <c:v>-4.2285795211792001</c:v>
                </c:pt>
                <c:pt idx="493">
                  <c:v>-4.1975755691528001</c:v>
                </c:pt>
                <c:pt idx="494">
                  <c:v>-4.1821641921996999</c:v>
                </c:pt>
                <c:pt idx="495">
                  <c:v>-4.1698093414306996</c:v>
                </c:pt>
                <c:pt idx="496">
                  <c:v>-4.1617422103881996</c:v>
                </c:pt>
                <c:pt idx="497">
                  <c:v>-4.1516056060790998</c:v>
                </c:pt>
                <c:pt idx="498">
                  <c:v>-4.1443662643432999</c:v>
                </c:pt>
                <c:pt idx="499">
                  <c:v>-4.1245851516723997</c:v>
                </c:pt>
                <c:pt idx="500">
                  <c:v>-4.0821151733398002</c:v>
                </c:pt>
                <c:pt idx="501">
                  <c:v>-4.0799074172973997</c:v>
                </c:pt>
                <c:pt idx="502">
                  <c:v>-4.0706672668456996</c:v>
                </c:pt>
                <c:pt idx="503">
                  <c:v>-4.0634746551514001</c:v>
                </c:pt>
                <c:pt idx="504">
                  <c:v>-4.0588569641112997</c:v>
                </c:pt>
                <c:pt idx="505">
                  <c:v>-4.0521764755248997</c:v>
                </c:pt>
                <c:pt idx="506">
                  <c:v>-4.0306301116943004</c:v>
                </c:pt>
                <c:pt idx="507">
                  <c:v>-4.0267505645751998</c:v>
                </c:pt>
                <c:pt idx="508">
                  <c:v>-4.0172348022461</c:v>
                </c:pt>
                <c:pt idx="509">
                  <c:v>-4.0071315765381001</c:v>
                </c:pt>
                <c:pt idx="510">
                  <c:v>-4.0065927505493004</c:v>
                </c:pt>
                <c:pt idx="511">
                  <c:v>-3.9952316284179998</c:v>
                </c:pt>
                <c:pt idx="512">
                  <c:v>-3.9855031967163002</c:v>
                </c:pt>
                <c:pt idx="513">
                  <c:v>-3.9808139801025</c:v>
                </c:pt>
                <c:pt idx="514">
                  <c:v>-3.9718837738036998</c:v>
                </c:pt>
                <c:pt idx="515">
                  <c:v>-3.9602642059325999</c:v>
                </c:pt>
                <c:pt idx="516">
                  <c:v>-3.9586830139160001</c:v>
                </c:pt>
                <c:pt idx="517">
                  <c:v>-3.9579191207886</c:v>
                </c:pt>
                <c:pt idx="518">
                  <c:v>-3.9480209350586</c:v>
                </c:pt>
                <c:pt idx="519">
                  <c:v>-3.9397916793822998</c:v>
                </c:pt>
                <c:pt idx="520">
                  <c:v>-3.9286785125732</c:v>
                </c:pt>
                <c:pt idx="521">
                  <c:v>-3.9270706176757999</c:v>
                </c:pt>
                <c:pt idx="522">
                  <c:v>-3.9255132675171001</c:v>
                </c:pt>
                <c:pt idx="523">
                  <c:v>-3.9180774688721001</c:v>
                </c:pt>
                <c:pt idx="524">
                  <c:v>-3.9161081314086998</c:v>
                </c:pt>
                <c:pt idx="525">
                  <c:v>-3.9145517349243</c:v>
                </c:pt>
                <c:pt idx="526">
                  <c:v>-3.8864402770996</c:v>
                </c:pt>
                <c:pt idx="527">
                  <c:v>-3.8801317214965998</c:v>
                </c:pt>
                <c:pt idx="528">
                  <c:v>-3.8790807723999001</c:v>
                </c:pt>
                <c:pt idx="529">
                  <c:v>-3.8703184127807999</c:v>
                </c:pt>
                <c:pt idx="530">
                  <c:v>-3.8654832839965998</c:v>
                </c:pt>
                <c:pt idx="531">
                  <c:v>-3.8630056381225999</c:v>
                </c:pt>
                <c:pt idx="532">
                  <c:v>-3.8577442169189</c:v>
                </c:pt>
                <c:pt idx="533">
                  <c:v>-3.8571052551270002</c:v>
                </c:pt>
                <c:pt idx="534">
                  <c:v>-3.8539257049561</c:v>
                </c:pt>
                <c:pt idx="535">
                  <c:v>-3.8486127853393999</c:v>
                </c:pt>
                <c:pt idx="536">
                  <c:v>-3.8407287597656001</c:v>
                </c:pt>
                <c:pt idx="537">
                  <c:v>-3.8217906951903999</c:v>
                </c:pt>
                <c:pt idx="538">
                  <c:v>-3.7993917465210001</c:v>
                </c:pt>
                <c:pt idx="539">
                  <c:v>-3.7804231643677002</c:v>
                </c:pt>
                <c:pt idx="540">
                  <c:v>-3.7763853073120002</c:v>
                </c:pt>
                <c:pt idx="541">
                  <c:v>-3.7627801895142001</c:v>
                </c:pt>
                <c:pt idx="542">
                  <c:v>-3.7585639953613001</c:v>
                </c:pt>
                <c:pt idx="543">
                  <c:v>-3.7554588317871</c:v>
                </c:pt>
                <c:pt idx="544">
                  <c:v>-3.7457695007324001</c:v>
                </c:pt>
                <c:pt idx="545">
                  <c:v>-3.7281732559203999</c:v>
                </c:pt>
                <c:pt idx="546">
                  <c:v>-3.7069959640503001</c:v>
                </c:pt>
                <c:pt idx="547">
                  <c:v>-3.7011108398436998</c:v>
                </c:pt>
                <c:pt idx="548">
                  <c:v>-3.6936340332031001</c:v>
                </c:pt>
                <c:pt idx="549">
                  <c:v>-3.6677618026732999</c:v>
                </c:pt>
                <c:pt idx="550">
                  <c:v>-3.6349306106567001</c:v>
                </c:pt>
                <c:pt idx="551">
                  <c:v>-3.6207981109618999</c:v>
                </c:pt>
                <c:pt idx="552">
                  <c:v>-3.5156993865967001</c:v>
                </c:pt>
                <c:pt idx="553">
                  <c:v>-3.5008544921875</c:v>
                </c:pt>
                <c:pt idx="554">
                  <c:v>-3.4922599792479998</c:v>
                </c:pt>
                <c:pt idx="555">
                  <c:v>-3.4695701599121</c:v>
                </c:pt>
                <c:pt idx="556">
                  <c:v>-3.4645824432372998</c:v>
                </c:pt>
                <c:pt idx="557">
                  <c:v>-3.4425306320189999</c:v>
                </c:pt>
                <c:pt idx="558">
                  <c:v>-3.4045162200928001</c:v>
                </c:pt>
                <c:pt idx="559">
                  <c:v>-3.3993186950683998</c:v>
                </c:pt>
                <c:pt idx="560">
                  <c:v>-3.3821668624878001</c:v>
                </c:pt>
                <c:pt idx="561">
                  <c:v>-3.3699979782103999</c:v>
                </c:pt>
                <c:pt idx="562">
                  <c:v>-3.3661632537842001</c:v>
                </c:pt>
                <c:pt idx="563">
                  <c:v>-3.3525791168213002</c:v>
                </c:pt>
                <c:pt idx="564">
                  <c:v>-3.3503026962279998</c:v>
                </c:pt>
                <c:pt idx="565">
                  <c:v>-3.3084335327147998</c:v>
                </c:pt>
                <c:pt idx="566">
                  <c:v>-3.3029165267943998</c:v>
                </c:pt>
                <c:pt idx="567">
                  <c:v>-3.2961502075195002</c:v>
                </c:pt>
                <c:pt idx="568">
                  <c:v>-3.2801990509032999</c:v>
                </c:pt>
                <c:pt idx="569">
                  <c:v>-3.2640314102172998</c:v>
                </c:pt>
                <c:pt idx="570">
                  <c:v>-3.2482490539550999</c:v>
                </c:pt>
                <c:pt idx="571">
                  <c:v>-3.2478151321411</c:v>
                </c:pt>
                <c:pt idx="572">
                  <c:v>-3.2454652786254998</c:v>
                </c:pt>
                <c:pt idx="573">
                  <c:v>-3.2256307601929</c:v>
                </c:pt>
                <c:pt idx="574">
                  <c:v>-3.2224378585814999</c:v>
                </c:pt>
                <c:pt idx="575">
                  <c:v>-3.2112216949463002</c:v>
                </c:pt>
                <c:pt idx="576">
                  <c:v>-3.2103796005249001</c:v>
                </c:pt>
                <c:pt idx="577">
                  <c:v>-3.2083034515381001</c:v>
                </c:pt>
                <c:pt idx="578">
                  <c:v>-3.1939115524292001</c:v>
                </c:pt>
                <c:pt idx="579">
                  <c:v>-3.1697435379028001</c:v>
                </c:pt>
                <c:pt idx="580">
                  <c:v>-3.1674861907959002</c:v>
                </c:pt>
                <c:pt idx="581">
                  <c:v>-3.1305608749389999</c:v>
                </c:pt>
                <c:pt idx="582">
                  <c:v>-3.0933122634888002</c:v>
                </c:pt>
                <c:pt idx="583">
                  <c:v>-3.0674438476561998</c:v>
                </c:pt>
                <c:pt idx="584">
                  <c:v>-3.0608720779418999</c:v>
                </c:pt>
                <c:pt idx="585">
                  <c:v>-3.0546903610228999</c:v>
                </c:pt>
                <c:pt idx="586">
                  <c:v>-3.0201101303100999</c:v>
                </c:pt>
                <c:pt idx="587">
                  <c:v>-2.9749879837036</c:v>
                </c:pt>
                <c:pt idx="588">
                  <c:v>-2.9347209930420002</c:v>
                </c:pt>
                <c:pt idx="589">
                  <c:v>-2.91676902771</c:v>
                </c:pt>
                <c:pt idx="590">
                  <c:v>-2.8981180191039999</c:v>
                </c:pt>
                <c:pt idx="591">
                  <c:v>-2.8937206268311</c:v>
                </c:pt>
                <c:pt idx="592">
                  <c:v>-2.8873262405396001</c:v>
                </c:pt>
                <c:pt idx="593">
                  <c:v>-2.8839282989502002</c:v>
                </c:pt>
                <c:pt idx="594">
                  <c:v>-2.8762979507446</c:v>
                </c:pt>
                <c:pt idx="595">
                  <c:v>-2.8701677322388002</c:v>
                </c:pt>
                <c:pt idx="596">
                  <c:v>-2.8469190597534002</c:v>
                </c:pt>
                <c:pt idx="597">
                  <c:v>-2.8286180496215998</c:v>
                </c:pt>
                <c:pt idx="598">
                  <c:v>-2.7928009033203001</c:v>
                </c:pt>
                <c:pt idx="599">
                  <c:v>-2.7793750762939</c:v>
                </c:pt>
                <c:pt idx="600">
                  <c:v>-2.7700757980346999</c:v>
                </c:pt>
                <c:pt idx="601">
                  <c:v>-2.7508449554443</c:v>
                </c:pt>
                <c:pt idx="602">
                  <c:v>-2.7148447036743</c:v>
                </c:pt>
                <c:pt idx="603">
                  <c:v>-2.6961154937743999</c:v>
                </c:pt>
                <c:pt idx="604">
                  <c:v>-2.6892471313477002</c:v>
                </c:pt>
                <c:pt idx="605">
                  <c:v>-2.6558332443236998</c:v>
                </c:pt>
                <c:pt idx="606">
                  <c:v>-2.6368427276610999</c:v>
                </c:pt>
                <c:pt idx="607">
                  <c:v>-2.6354694366454998</c:v>
                </c:pt>
                <c:pt idx="608">
                  <c:v>-2.6342029571532999</c:v>
                </c:pt>
                <c:pt idx="609">
                  <c:v>-2.6132211685181002</c:v>
                </c:pt>
                <c:pt idx="610">
                  <c:v>-2.5747852325439</c:v>
                </c:pt>
                <c:pt idx="611">
                  <c:v>-2.5553445816039999</c:v>
                </c:pt>
                <c:pt idx="612">
                  <c:v>-2.5321321487427002</c:v>
                </c:pt>
                <c:pt idx="613">
                  <c:v>-2.5266590118407999</c:v>
                </c:pt>
                <c:pt idx="614">
                  <c:v>-2.4914445877075</c:v>
                </c:pt>
                <c:pt idx="615">
                  <c:v>-2.4686241149902002</c:v>
                </c:pt>
                <c:pt idx="616">
                  <c:v>-2.4473400115967001</c:v>
                </c:pt>
                <c:pt idx="617">
                  <c:v>-2.4464521408081001</c:v>
                </c:pt>
                <c:pt idx="618">
                  <c:v>-2.4334983825683998</c:v>
                </c:pt>
                <c:pt idx="619">
                  <c:v>-2.405385017395</c:v>
                </c:pt>
                <c:pt idx="620">
                  <c:v>-2.3850364685058998</c:v>
                </c:pt>
                <c:pt idx="621">
                  <c:v>-2.3747358322143999</c:v>
                </c:pt>
                <c:pt idx="622">
                  <c:v>-2.3732137680054</c:v>
                </c:pt>
                <c:pt idx="623">
                  <c:v>-2.3646526336670002</c:v>
                </c:pt>
                <c:pt idx="624">
                  <c:v>-2.3624429702758998</c:v>
                </c:pt>
                <c:pt idx="625">
                  <c:v>-2.3470478057860999</c:v>
                </c:pt>
                <c:pt idx="626">
                  <c:v>-2.3426570892334002</c:v>
                </c:pt>
                <c:pt idx="627">
                  <c:v>-2.3419132232665998</c:v>
                </c:pt>
                <c:pt idx="628">
                  <c:v>-2.3399200439453001</c:v>
                </c:pt>
                <c:pt idx="629">
                  <c:v>-2.3290081024170002</c:v>
                </c:pt>
                <c:pt idx="630">
                  <c:v>-2.3018226623535001</c:v>
                </c:pt>
                <c:pt idx="631">
                  <c:v>-2.2976818084717001</c:v>
                </c:pt>
                <c:pt idx="632">
                  <c:v>-2.2903661727904998</c:v>
                </c:pt>
                <c:pt idx="633">
                  <c:v>-2.2860889434814</c:v>
                </c:pt>
                <c:pt idx="634">
                  <c:v>-2.2851924896239999</c:v>
                </c:pt>
                <c:pt idx="635">
                  <c:v>-2.2717752456664999</c:v>
                </c:pt>
                <c:pt idx="636">
                  <c:v>-2.2572479248046999</c:v>
                </c:pt>
                <c:pt idx="637">
                  <c:v>-2.2539024353027002</c:v>
                </c:pt>
                <c:pt idx="638">
                  <c:v>-2.2327642440796001</c:v>
                </c:pt>
                <c:pt idx="639">
                  <c:v>-2.2174873352050999</c:v>
                </c:pt>
                <c:pt idx="640">
                  <c:v>-2.1907176971436</c:v>
                </c:pt>
                <c:pt idx="641">
                  <c:v>-2.1764450073242001</c:v>
                </c:pt>
                <c:pt idx="642">
                  <c:v>-2.1266775131225999</c:v>
                </c:pt>
                <c:pt idx="643">
                  <c:v>-2.1023035049438001</c:v>
                </c:pt>
                <c:pt idx="644">
                  <c:v>-2.0882234573364</c:v>
                </c:pt>
                <c:pt idx="645">
                  <c:v>-2.0759925842285001</c:v>
                </c:pt>
                <c:pt idx="646">
                  <c:v>-2.0678262710571</c:v>
                </c:pt>
                <c:pt idx="647">
                  <c:v>-2.0674858093261999</c:v>
                </c:pt>
                <c:pt idx="648">
                  <c:v>-2.0647497177124001</c:v>
                </c:pt>
                <c:pt idx="649">
                  <c:v>-2.0645771026610999</c:v>
                </c:pt>
                <c:pt idx="650">
                  <c:v>-2.0642547607421999</c:v>
                </c:pt>
                <c:pt idx="651">
                  <c:v>-2.0605192184447998</c:v>
                </c:pt>
                <c:pt idx="652">
                  <c:v>-2.0567493438721001</c:v>
                </c:pt>
                <c:pt idx="653">
                  <c:v>-2.0465812683104998</c:v>
                </c:pt>
                <c:pt idx="654">
                  <c:v>-2.0419292449950999</c:v>
                </c:pt>
                <c:pt idx="655">
                  <c:v>-2.0392513275146</c:v>
                </c:pt>
                <c:pt idx="656">
                  <c:v>-2.0303907394409002</c:v>
                </c:pt>
                <c:pt idx="657">
                  <c:v>-2.0266847610474001</c:v>
                </c:pt>
                <c:pt idx="658">
                  <c:v>-2.0212392807007</c:v>
                </c:pt>
                <c:pt idx="659">
                  <c:v>-2.0105743408203001</c:v>
                </c:pt>
                <c:pt idx="660">
                  <c:v>-2.0076751708984002</c:v>
                </c:pt>
                <c:pt idx="661">
                  <c:v>-1.9958190917969001</c:v>
                </c:pt>
                <c:pt idx="662">
                  <c:v>-1.9767093658446999</c:v>
                </c:pt>
                <c:pt idx="663">
                  <c:v>-1.9747896194457999</c:v>
                </c:pt>
                <c:pt idx="664">
                  <c:v>-1.9732637405396001</c:v>
                </c:pt>
                <c:pt idx="665">
                  <c:v>-1.9556856155396001</c:v>
                </c:pt>
                <c:pt idx="666">
                  <c:v>-1.9246711730957</c:v>
                </c:pt>
                <c:pt idx="667">
                  <c:v>-1.9157762527466</c:v>
                </c:pt>
                <c:pt idx="668">
                  <c:v>-1.8906078338623</c:v>
                </c:pt>
                <c:pt idx="669">
                  <c:v>-1.8843078613280999</c:v>
                </c:pt>
                <c:pt idx="670">
                  <c:v>-1.8811616897582999</c:v>
                </c:pt>
                <c:pt idx="671">
                  <c:v>-1.8790893554687</c:v>
                </c:pt>
                <c:pt idx="672">
                  <c:v>-1.8580961227417001</c:v>
                </c:pt>
                <c:pt idx="673">
                  <c:v>-1.8565273284912001</c:v>
                </c:pt>
                <c:pt idx="674">
                  <c:v>-1.8479566574096999</c:v>
                </c:pt>
                <c:pt idx="675">
                  <c:v>-1.8310441970825</c:v>
                </c:pt>
                <c:pt idx="676">
                  <c:v>-1.8124122619629</c:v>
                </c:pt>
                <c:pt idx="677">
                  <c:v>-1.7950010299682999</c:v>
                </c:pt>
                <c:pt idx="678">
                  <c:v>-1.7904777526855</c:v>
                </c:pt>
                <c:pt idx="679">
                  <c:v>-1.7788343429564999</c:v>
                </c:pt>
                <c:pt idx="680">
                  <c:v>-1.7757549285889001</c:v>
                </c:pt>
                <c:pt idx="681">
                  <c:v>-1.7746086120605</c:v>
                </c:pt>
                <c:pt idx="682">
                  <c:v>-1.7329721450805999</c:v>
                </c:pt>
                <c:pt idx="683">
                  <c:v>-1.7309217453003001</c:v>
                </c:pt>
                <c:pt idx="684">
                  <c:v>-1.7128429412841999</c:v>
                </c:pt>
                <c:pt idx="685">
                  <c:v>-1.7035236358643</c:v>
                </c:pt>
                <c:pt idx="686">
                  <c:v>-1.6775951385498</c:v>
                </c:pt>
                <c:pt idx="687">
                  <c:v>-1.6745576858521001</c:v>
                </c:pt>
                <c:pt idx="688">
                  <c:v>-1.6651983261108001</c:v>
                </c:pt>
                <c:pt idx="689">
                  <c:v>-1.6498794555664</c:v>
                </c:pt>
                <c:pt idx="690">
                  <c:v>-1.6323013305664</c:v>
                </c:pt>
                <c:pt idx="691">
                  <c:v>-1.6270999908446999</c:v>
                </c:pt>
                <c:pt idx="692">
                  <c:v>-1.6204042434692001</c:v>
                </c:pt>
                <c:pt idx="693">
                  <c:v>-1.6202096939087001</c:v>
                </c:pt>
                <c:pt idx="694">
                  <c:v>-1.612832069397</c:v>
                </c:pt>
                <c:pt idx="695">
                  <c:v>-1.6078624725341999</c:v>
                </c:pt>
                <c:pt idx="696">
                  <c:v>-1.6012716293335001</c:v>
                </c:pt>
                <c:pt idx="697">
                  <c:v>-1.5993900299071999</c:v>
                </c:pt>
                <c:pt idx="698">
                  <c:v>-1.5761318206787001</c:v>
                </c:pt>
                <c:pt idx="699">
                  <c:v>-1.5756340026855</c:v>
                </c:pt>
                <c:pt idx="700">
                  <c:v>-1.5732517242432</c:v>
                </c:pt>
                <c:pt idx="701">
                  <c:v>-1.5652599334716999</c:v>
                </c:pt>
                <c:pt idx="702">
                  <c:v>-1.5617504119873</c:v>
                </c:pt>
                <c:pt idx="703">
                  <c:v>-1.5544490814209</c:v>
                </c:pt>
                <c:pt idx="704">
                  <c:v>-1.5397396087646</c:v>
                </c:pt>
                <c:pt idx="705">
                  <c:v>-1.5184459686278999</c:v>
                </c:pt>
                <c:pt idx="706">
                  <c:v>-1.5056705474854</c:v>
                </c:pt>
                <c:pt idx="707">
                  <c:v>-1.4893751144409</c:v>
                </c:pt>
                <c:pt idx="708">
                  <c:v>-1.4856481552123999</c:v>
                </c:pt>
                <c:pt idx="709">
                  <c:v>-1.4854621887207</c:v>
                </c:pt>
                <c:pt idx="710">
                  <c:v>-1.4825677871703999</c:v>
                </c:pt>
                <c:pt idx="711">
                  <c:v>-1.4644212722778001</c:v>
                </c:pt>
                <c:pt idx="712">
                  <c:v>-1.4623641967773</c:v>
                </c:pt>
                <c:pt idx="713">
                  <c:v>-1.457935333252</c:v>
                </c:pt>
                <c:pt idx="714">
                  <c:v>-1.4111547470093</c:v>
                </c:pt>
                <c:pt idx="715">
                  <c:v>-1.3840198516846001</c:v>
                </c:pt>
                <c:pt idx="716">
                  <c:v>-1.3754987716675</c:v>
                </c:pt>
                <c:pt idx="717">
                  <c:v>-1.3655958175659</c:v>
                </c:pt>
                <c:pt idx="718">
                  <c:v>-1.3654937744141</c:v>
                </c:pt>
                <c:pt idx="719">
                  <c:v>-1.3562145233153999</c:v>
                </c:pt>
                <c:pt idx="720">
                  <c:v>-1.3444538116455</c:v>
                </c:pt>
                <c:pt idx="721">
                  <c:v>-1.3228845596312999</c:v>
                </c:pt>
                <c:pt idx="722">
                  <c:v>-1.3205556869507</c:v>
                </c:pt>
                <c:pt idx="723">
                  <c:v>-1.2952785491943</c:v>
                </c:pt>
                <c:pt idx="724">
                  <c:v>-1.2939605712891</c:v>
                </c:pt>
                <c:pt idx="725">
                  <c:v>-1.2541856765746999</c:v>
                </c:pt>
                <c:pt idx="726">
                  <c:v>-1.2394685745239</c:v>
                </c:pt>
                <c:pt idx="727">
                  <c:v>-1.2230186462402</c:v>
                </c:pt>
                <c:pt idx="728">
                  <c:v>-1.2148981094360001</c:v>
                </c:pt>
                <c:pt idx="729">
                  <c:v>-1.2127084732055999</c:v>
                </c:pt>
                <c:pt idx="730">
                  <c:v>-1.2044677734375</c:v>
                </c:pt>
                <c:pt idx="731">
                  <c:v>-1.1854677200317001</c:v>
                </c:pt>
                <c:pt idx="732">
                  <c:v>-1.1789350509644001</c:v>
                </c:pt>
                <c:pt idx="733">
                  <c:v>-1.1653814315796001</c:v>
                </c:pt>
                <c:pt idx="734">
                  <c:v>-1.1634092330932999</c:v>
                </c:pt>
                <c:pt idx="735">
                  <c:v>-1.1557159423828001</c:v>
                </c:pt>
                <c:pt idx="736">
                  <c:v>-1.1521615982055999</c:v>
                </c:pt>
                <c:pt idx="737">
                  <c:v>-1.1243190765380999</c:v>
                </c:pt>
                <c:pt idx="738">
                  <c:v>-1.1124687194823999</c:v>
                </c:pt>
                <c:pt idx="739">
                  <c:v>-1.1051588058471999</c:v>
                </c:pt>
                <c:pt idx="740">
                  <c:v>-1.0980443954468</c:v>
                </c:pt>
                <c:pt idx="741">
                  <c:v>-1.0944299697876001</c:v>
                </c:pt>
                <c:pt idx="742">
                  <c:v>-1.0938119888305999</c:v>
                </c:pt>
                <c:pt idx="743">
                  <c:v>-1.0851106643677</c:v>
                </c:pt>
                <c:pt idx="744">
                  <c:v>-1.0850687026978001</c:v>
                </c:pt>
                <c:pt idx="745">
                  <c:v>-1.0787172317505</c:v>
                </c:pt>
                <c:pt idx="746">
                  <c:v>-1.0706777572632</c:v>
                </c:pt>
                <c:pt idx="747">
                  <c:v>-1.0491247177123999</c:v>
                </c:pt>
                <c:pt idx="748">
                  <c:v>-1.0422735214233001</c:v>
                </c:pt>
                <c:pt idx="749">
                  <c:v>-1.0354356765746999</c:v>
                </c:pt>
                <c:pt idx="750">
                  <c:v>-1.0307645797728999</c:v>
                </c:pt>
                <c:pt idx="751">
                  <c:v>-1.0243310928345</c:v>
                </c:pt>
                <c:pt idx="752">
                  <c:v>-1.0191640853882</c:v>
                </c:pt>
                <c:pt idx="753">
                  <c:v>-1.0005216598511</c:v>
                </c:pt>
                <c:pt idx="754">
                  <c:v>-0.98498725891113004</c:v>
                </c:pt>
                <c:pt idx="755">
                  <c:v>-0.97124767303466997</c:v>
                </c:pt>
                <c:pt idx="756">
                  <c:v>-0.96354007720946999</c:v>
                </c:pt>
                <c:pt idx="757">
                  <c:v>-0.95979785919188998</c:v>
                </c:pt>
                <c:pt idx="758">
                  <c:v>-0.95434761047363004</c:v>
                </c:pt>
                <c:pt idx="759">
                  <c:v>-0.93380451202393</c:v>
                </c:pt>
                <c:pt idx="760">
                  <c:v>-0.93263339996338002</c:v>
                </c:pt>
                <c:pt idx="761">
                  <c:v>-0.89907932281493996</c:v>
                </c:pt>
                <c:pt idx="762">
                  <c:v>-0.86616802215576005</c:v>
                </c:pt>
                <c:pt idx="763">
                  <c:v>-0.85785579681395996</c:v>
                </c:pt>
                <c:pt idx="764">
                  <c:v>-0.85769748687743996</c:v>
                </c:pt>
                <c:pt idx="765">
                  <c:v>-0.81981277465820002</c:v>
                </c:pt>
                <c:pt idx="766">
                  <c:v>-0.80432987213134999</c:v>
                </c:pt>
                <c:pt idx="767">
                  <c:v>-0.77738380432128995</c:v>
                </c:pt>
                <c:pt idx="768">
                  <c:v>-0.77567100524902</c:v>
                </c:pt>
                <c:pt idx="769">
                  <c:v>-0.76352596282958995</c:v>
                </c:pt>
                <c:pt idx="770">
                  <c:v>-0.73951339721679998</c:v>
                </c:pt>
                <c:pt idx="771">
                  <c:v>-0.73782444000243996</c:v>
                </c:pt>
                <c:pt idx="772">
                  <c:v>-0.72934532165527</c:v>
                </c:pt>
                <c:pt idx="773">
                  <c:v>-0.71210479736328003</c:v>
                </c:pt>
                <c:pt idx="774">
                  <c:v>-0.69423961639403997</c:v>
                </c:pt>
                <c:pt idx="775">
                  <c:v>-0.68459320068358998</c:v>
                </c:pt>
                <c:pt idx="776">
                  <c:v>-0.61272525787354004</c:v>
                </c:pt>
                <c:pt idx="777">
                  <c:v>-0.59618091583251998</c:v>
                </c:pt>
                <c:pt idx="778">
                  <c:v>-0.58685398101806996</c:v>
                </c:pt>
                <c:pt idx="779">
                  <c:v>-0.58574008941650002</c:v>
                </c:pt>
                <c:pt idx="780">
                  <c:v>-0.57892322540283003</c:v>
                </c:pt>
                <c:pt idx="781">
                  <c:v>-0.57217788696288996</c:v>
                </c:pt>
                <c:pt idx="782">
                  <c:v>-0.57150745391846003</c:v>
                </c:pt>
                <c:pt idx="783">
                  <c:v>-0.56725978851318004</c:v>
                </c:pt>
                <c:pt idx="784">
                  <c:v>-0.56456756591796997</c:v>
                </c:pt>
                <c:pt idx="785">
                  <c:v>-0.55780601501464999</c:v>
                </c:pt>
                <c:pt idx="786">
                  <c:v>-0.55217361450195002</c:v>
                </c:pt>
                <c:pt idx="787">
                  <c:v>-0.55135059356688998</c:v>
                </c:pt>
                <c:pt idx="788">
                  <c:v>-0.5479154586792</c:v>
                </c:pt>
                <c:pt idx="789">
                  <c:v>-0.53586006164551003</c:v>
                </c:pt>
                <c:pt idx="790">
                  <c:v>-0.52303791046143</c:v>
                </c:pt>
                <c:pt idx="791">
                  <c:v>-0.52273464202881004</c:v>
                </c:pt>
                <c:pt idx="792">
                  <c:v>-0.49486160278320002</c:v>
                </c:pt>
                <c:pt idx="793">
                  <c:v>-0.48260307312012002</c:v>
                </c:pt>
                <c:pt idx="794">
                  <c:v>-0.47765159606933999</c:v>
                </c:pt>
                <c:pt idx="795">
                  <c:v>-0.47592067718505998</c:v>
                </c:pt>
                <c:pt idx="796">
                  <c:v>-0.45777034759521001</c:v>
                </c:pt>
                <c:pt idx="797">
                  <c:v>-0.45623588562012002</c:v>
                </c:pt>
                <c:pt idx="798">
                  <c:v>-0.45323753356933999</c:v>
                </c:pt>
                <c:pt idx="799">
                  <c:v>-0.43403530120849998</c:v>
                </c:pt>
                <c:pt idx="800">
                  <c:v>-0.42966556549071999</c:v>
                </c:pt>
                <c:pt idx="801">
                  <c:v>-0.42182540893554998</c:v>
                </c:pt>
                <c:pt idx="802">
                  <c:v>-0.39422512054442999</c:v>
                </c:pt>
                <c:pt idx="803">
                  <c:v>-0.38944530487061002</c:v>
                </c:pt>
                <c:pt idx="804">
                  <c:v>-0.37044715881348</c:v>
                </c:pt>
                <c:pt idx="805">
                  <c:v>-0.37044715881348</c:v>
                </c:pt>
                <c:pt idx="806">
                  <c:v>-0.35729885101317999</c:v>
                </c:pt>
                <c:pt idx="807">
                  <c:v>-0.31909561157227001</c:v>
                </c:pt>
                <c:pt idx="808">
                  <c:v>-0.30763053894043002</c:v>
                </c:pt>
                <c:pt idx="809">
                  <c:v>-0.29898262023925998</c:v>
                </c:pt>
                <c:pt idx="810">
                  <c:v>-0.28359508514404003</c:v>
                </c:pt>
                <c:pt idx="811">
                  <c:v>-0.26280689239501998</c:v>
                </c:pt>
                <c:pt idx="812">
                  <c:v>-0.25998783111571999</c:v>
                </c:pt>
                <c:pt idx="813">
                  <c:v>-0.2581148147583</c:v>
                </c:pt>
                <c:pt idx="814">
                  <c:v>-0.24254131317138999</c:v>
                </c:pt>
                <c:pt idx="815">
                  <c:v>-0.24237728118895999</c:v>
                </c:pt>
                <c:pt idx="816">
                  <c:v>-0.20099830627441001</c:v>
                </c:pt>
                <c:pt idx="817">
                  <c:v>-0.19697093963623</c:v>
                </c:pt>
                <c:pt idx="818">
                  <c:v>-0.18124294281006001</c:v>
                </c:pt>
                <c:pt idx="819">
                  <c:v>-0.16792011260986001</c:v>
                </c:pt>
                <c:pt idx="820">
                  <c:v>-0.16681671142578</c:v>
                </c:pt>
                <c:pt idx="821">
                  <c:v>-0.16205692291259999</c:v>
                </c:pt>
                <c:pt idx="822">
                  <c:v>-0.15707683563232</c:v>
                </c:pt>
                <c:pt idx="823">
                  <c:v>-0.14336395263672</c:v>
                </c:pt>
                <c:pt idx="824">
                  <c:v>-8.840560913086E-2</c:v>
                </c:pt>
                <c:pt idx="825">
                  <c:v>-8.1466674804689998E-2</c:v>
                </c:pt>
                <c:pt idx="826">
                  <c:v>-7.2966575622559995E-2</c:v>
                </c:pt>
                <c:pt idx="827">
                  <c:v>-5.9487342834469999E-2</c:v>
                </c:pt>
                <c:pt idx="828">
                  <c:v>-5.7276725769039999E-2</c:v>
                </c:pt>
                <c:pt idx="829">
                  <c:v>-2.7527809143070001E-2</c:v>
                </c:pt>
                <c:pt idx="830">
                  <c:v>-1.6768455505370001E-2</c:v>
                </c:pt>
                <c:pt idx="831">
                  <c:v>-1.084423065186E-2</c:v>
                </c:pt>
                <c:pt idx="832">
                  <c:v>-1.024341583252E-2</c:v>
                </c:pt>
                <c:pt idx="833">
                  <c:v>3.8442611694339997E-2</c:v>
                </c:pt>
                <c:pt idx="834">
                  <c:v>5.4054260253909997E-2</c:v>
                </c:pt>
                <c:pt idx="835">
                  <c:v>6.1890602111820001E-2</c:v>
                </c:pt>
                <c:pt idx="836">
                  <c:v>6.3540458679199996E-2</c:v>
                </c:pt>
                <c:pt idx="837">
                  <c:v>7.3509216308590003E-2</c:v>
                </c:pt>
                <c:pt idx="838">
                  <c:v>7.6204299926760005E-2</c:v>
                </c:pt>
                <c:pt idx="839">
                  <c:v>9.2870712280269996E-2</c:v>
                </c:pt>
                <c:pt idx="840">
                  <c:v>0.12478923797607</c:v>
                </c:pt>
                <c:pt idx="841">
                  <c:v>0.13968753814696999</c:v>
                </c:pt>
                <c:pt idx="842">
                  <c:v>0.20166397094727001</c:v>
                </c:pt>
                <c:pt idx="843">
                  <c:v>0.21233654022216999</c:v>
                </c:pt>
                <c:pt idx="844">
                  <c:v>0.21427440643310999</c:v>
                </c:pt>
                <c:pt idx="845">
                  <c:v>0.21464633941649999</c:v>
                </c:pt>
                <c:pt idx="846">
                  <c:v>0.21646976470946999</c:v>
                </c:pt>
                <c:pt idx="847">
                  <c:v>0.22065639495850001</c:v>
                </c:pt>
                <c:pt idx="848">
                  <c:v>0.22285938262939001</c:v>
                </c:pt>
                <c:pt idx="849">
                  <c:v>0.27755737304687</c:v>
                </c:pt>
                <c:pt idx="850">
                  <c:v>0.29632186889647999</c:v>
                </c:pt>
                <c:pt idx="851">
                  <c:v>0.30637168884277</c:v>
                </c:pt>
                <c:pt idx="852">
                  <c:v>0.32036590576172003</c:v>
                </c:pt>
                <c:pt idx="853">
                  <c:v>0.35399436950683999</c:v>
                </c:pt>
                <c:pt idx="854">
                  <c:v>0.35911655426025002</c:v>
                </c:pt>
                <c:pt idx="855">
                  <c:v>0.35959243774414001</c:v>
                </c:pt>
                <c:pt idx="856">
                  <c:v>0.36264705657959001</c:v>
                </c:pt>
                <c:pt idx="857">
                  <c:v>0.36628341674804998</c:v>
                </c:pt>
                <c:pt idx="858">
                  <c:v>0.37366485595702997</c:v>
                </c:pt>
                <c:pt idx="859">
                  <c:v>0.37728691101074002</c:v>
                </c:pt>
                <c:pt idx="860">
                  <c:v>0.39498329162598</c:v>
                </c:pt>
                <c:pt idx="861">
                  <c:v>0.40250301361084001</c:v>
                </c:pt>
                <c:pt idx="862">
                  <c:v>0.41698837280272999</c:v>
                </c:pt>
                <c:pt idx="863">
                  <c:v>0.41989994049071999</c:v>
                </c:pt>
                <c:pt idx="864">
                  <c:v>0.43147754669188998</c:v>
                </c:pt>
                <c:pt idx="865">
                  <c:v>0.46689891815186002</c:v>
                </c:pt>
                <c:pt idx="866">
                  <c:v>0.49165630340576</c:v>
                </c:pt>
                <c:pt idx="867">
                  <c:v>0.50080966949463002</c:v>
                </c:pt>
                <c:pt idx="868">
                  <c:v>0.5020112991333</c:v>
                </c:pt>
                <c:pt idx="869">
                  <c:v>0.51866340637206998</c:v>
                </c:pt>
                <c:pt idx="870">
                  <c:v>0.53889369964599998</c:v>
                </c:pt>
                <c:pt idx="871">
                  <c:v>0.55134773254394998</c:v>
                </c:pt>
                <c:pt idx="872">
                  <c:v>0.55213928222655995</c:v>
                </c:pt>
                <c:pt idx="873">
                  <c:v>0.57553672790527</c:v>
                </c:pt>
                <c:pt idx="874">
                  <c:v>0.59348392486571999</c:v>
                </c:pt>
                <c:pt idx="875">
                  <c:v>0.59800434112548995</c:v>
                </c:pt>
                <c:pt idx="876">
                  <c:v>0.61399364471436002</c:v>
                </c:pt>
                <c:pt idx="877">
                  <c:v>0.62544727325438998</c:v>
                </c:pt>
                <c:pt idx="878">
                  <c:v>0.64905548095703003</c:v>
                </c:pt>
                <c:pt idx="879">
                  <c:v>0.65359592437743996</c:v>
                </c:pt>
                <c:pt idx="880">
                  <c:v>0.69076919555663996</c:v>
                </c:pt>
                <c:pt idx="881">
                  <c:v>0.69590282440186002</c:v>
                </c:pt>
                <c:pt idx="882">
                  <c:v>0.71946525573730002</c:v>
                </c:pt>
                <c:pt idx="883">
                  <c:v>0.75977993011474998</c:v>
                </c:pt>
                <c:pt idx="884">
                  <c:v>0.76815319061278997</c:v>
                </c:pt>
                <c:pt idx="885">
                  <c:v>0.79294776916503995</c:v>
                </c:pt>
                <c:pt idx="886">
                  <c:v>0.79553604125976995</c:v>
                </c:pt>
                <c:pt idx="887">
                  <c:v>0.82433319091796997</c:v>
                </c:pt>
                <c:pt idx="888">
                  <c:v>0.83347129821777</c:v>
                </c:pt>
                <c:pt idx="889">
                  <c:v>0.83399200439453003</c:v>
                </c:pt>
                <c:pt idx="890">
                  <c:v>0.85862064361571999</c:v>
                </c:pt>
                <c:pt idx="891">
                  <c:v>0.86142349243163996</c:v>
                </c:pt>
                <c:pt idx="892">
                  <c:v>0.86536312103270996</c:v>
                </c:pt>
                <c:pt idx="893">
                  <c:v>0.87559032440186002</c:v>
                </c:pt>
                <c:pt idx="894">
                  <c:v>0.87851047515868996</c:v>
                </c:pt>
                <c:pt idx="895">
                  <c:v>0.89640808105469005</c:v>
                </c:pt>
                <c:pt idx="896">
                  <c:v>0.90214729309081998</c:v>
                </c:pt>
                <c:pt idx="897">
                  <c:v>0.90476894378661998</c:v>
                </c:pt>
                <c:pt idx="898">
                  <c:v>0.91945838928223</c:v>
                </c:pt>
                <c:pt idx="899">
                  <c:v>0.92452144622803001</c:v>
                </c:pt>
                <c:pt idx="900">
                  <c:v>0.99235630035400002</c:v>
                </c:pt>
                <c:pt idx="901">
                  <c:v>1.0105075836182</c:v>
                </c:pt>
                <c:pt idx="902">
                  <c:v>1.0200242996216</c:v>
                </c:pt>
                <c:pt idx="903">
                  <c:v>1.0201234817505</c:v>
                </c:pt>
                <c:pt idx="904">
                  <c:v>1.0375299453735001</c:v>
                </c:pt>
                <c:pt idx="905">
                  <c:v>1.0418777465819999</c:v>
                </c:pt>
                <c:pt idx="906">
                  <c:v>1.0549240112305001</c:v>
                </c:pt>
                <c:pt idx="907">
                  <c:v>1.0655450820923</c:v>
                </c:pt>
                <c:pt idx="908">
                  <c:v>1.0916404724121</c:v>
                </c:pt>
                <c:pt idx="909">
                  <c:v>1.0991992950439</c:v>
                </c:pt>
                <c:pt idx="910">
                  <c:v>1.1266984939575</c:v>
                </c:pt>
                <c:pt idx="911">
                  <c:v>1.1381931304932</c:v>
                </c:pt>
                <c:pt idx="912">
                  <c:v>1.1557579040527</c:v>
                </c:pt>
                <c:pt idx="913">
                  <c:v>1.1829118728638</c:v>
                </c:pt>
                <c:pt idx="914">
                  <c:v>1.1891841888428001</c:v>
                </c:pt>
                <c:pt idx="915">
                  <c:v>1.2207632064819001</c:v>
                </c:pt>
                <c:pt idx="916">
                  <c:v>1.2269725799561</c:v>
                </c:pt>
                <c:pt idx="917">
                  <c:v>1.2341585159302</c:v>
                </c:pt>
                <c:pt idx="918">
                  <c:v>1.2487649917603001</c:v>
                </c:pt>
                <c:pt idx="919">
                  <c:v>1.2491598129271999</c:v>
                </c:pt>
                <c:pt idx="920">
                  <c:v>1.2652587890625</c:v>
                </c:pt>
                <c:pt idx="921">
                  <c:v>1.2769374847412001</c:v>
                </c:pt>
                <c:pt idx="922">
                  <c:v>1.2958498001098999</c:v>
                </c:pt>
                <c:pt idx="923">
                  <c:v>1.3070363998412999</c:v>
                </c:pt>
                <c:pt idx="924">
                  <c:v>1.3105821609496999</c:v>
                </c:pt>
                <c:pt idx="925">
                  <c:v>1.3402109146118</c:v>
                </c:pt>
                <c:pt idx="926">
                  <c:v>1.4071187973021999</c:v>
                </c:pt>
                <c:pt idx="927">
                  <c:v>1.4127025604248</c:v>
                </c:pt>
                <c:pt idx="928">
                  <c:v>1.4464368820189999</c:v>
                </c:pt>
                <c:pt idx="929">
                  <c:v>1.4565258026123</c:v>
                </c:pt>
                <c:pt idx="930">
                  <c:v>1.4599227905273</c:v>
                </c:pt>
                <c:pt idx="931">
                  <c:v>1.4786682128905999</c:v>
                </c:pt>
                <c:pt idx="932">
                  <c:v>1.4986476898193</c:v>
                </c:pt>
                <c:pt idx="933">
                  <c:v>1.5079479217528999</c:v>
                </c:pt>
                <c:pt idx="934">
                  <c:v>1.5172033309937001</c:v>
                </c:pt>
                <c:pt idx="935">
                  <c:v>1.5207881927489999</c:v>
                </c:pt>
                <c:pt idx="936">
                  <c:v>1.5216054916382</c:v>
                </c:pt>
                <c:pt idx="937">
                  <c:v>1.5311307907103999</c:v>
                </c:pt>
                <c:pt idx="938">
                  <c:v>1.5464525222778001</c:v>
                </c:pt>
                <c:pt idx="939">
                  <c:v>1.5491333007812</c:v>
                </c:pt>
                <c:pt idx="940">
                  <c:v>1.5515298843384</c:v>
                </c:pt>
                <c:pt idx="941">
                  <c:v>1.5571603775024001</c:v>
                </c:pt>
                <c:pt idx="942">
                  <c:v>1.5586566925048999</c:v>
                </c:pt>
                <c:pt idx="943">
                  <c:v>1.5685768127441</c:v>
                </c:pt>
                <c:pt idx="944">
                  <c:v>1.5763797760010001</c:v>
                </c:pt>
                <c:pt idx="945">
                  <c:v>1.5826835632323999</c:v>
                </c:pt>
                <c:pt idx="946">
                  <c:v>1.5843076705932999</c:v>
                </c:pt>
                <c:pt idx="947">
                  <c:v>1.6062583923339999</c:v>
                </c:pt>
                <c:pt idx="948">
                  <c:v>1.6089410781860001</c:v>
                </c:pt>
                <c:pt idx="949">
                  <c:v>1.6174631118774001</c:v>
                </c:pt>
                <c:pt idx="950">
                  <c:v>1.6257896423339999</c:v>
                </c:pt>
                <c:pt idx="951">
                  <c:v>1.6380138397216999</c:v>
                </c:pt>
                <c:pt idx="952">
                  <c:v>1.6413259506225999</c:v>
                </c:pt>
                <c:pt idx="953">
                  <c:v>1.6478996276855</c:v>
                </c:pt>
                <c:pt idx="954">
                  <c:v>1.6731128692627</c:v>
                </c:pt>
                <c:pt idx="955">
                  <c:v>1.6757011413573999</c:v>
                </c:pt>
                <c:pt idx="956">
                  <c:v>1.6787023544312001</c:v>
                </c:pt>
                <c:pt idx="957">
                  <c:v>1.6915674209595</c:v>
                </c:pt>
                <c:pt idx="958">
                  <c:v>1.7046756744385001</c:v>
                </c:pt>
                <c:pt idx="959">
                  <c:v>1.7058467864989999</c:v>
                </c:pt>
                <c:pt idx="960">
                  <c:v>1.7135696411132999</c:v>
                </c:pt>
                <c:pt idx="961">
                  <c:v>1.7169094085693</c:v>
                </c:pt>
                <c:pt idx="962">
                  <c:v>1.7847528457641999</c:v>
                </c:pt>
                <c:pt idx="963">
                  <c:v>1.8057479858398</c:v>
                </c:pt>
                <c:pt idx="964">
                  <c:v>1.8071508407593</c:v>
                </c:pt>
                <c:pt idx="965">
                  <c:v>1.809308052063</c:v>
                </c:pt>
                <c:pt idx="966">
                  <c:v>1.8327827453612999</c:v>
                </c:pt>
                <c:pt idx="967">
                  <c:v>1.8601303100586</c:v>
                </c:pt>
                <c:pt idx="968">
                  <c:v>1.8700227737427</c:v>
                </c:pt>
                <c:pt idx="969">
                  <c:v>1.8901596069336</c:v>
                </c:pt>
                <c:pt idx="970">
                  <c:v>1.8937892913818</c:v>
                </c:pt>
                <c:pt idx="971">
                  <c:v>1.9072036743164</c:v>
                </c:pt>
                <c:pt idx="972">
                  <c:v>1.9106683731078999</c:v>
                </c:pt>
                <c:pt idx="973">
                  <c:v>1.9115447998046999</c:v>
                </c:pt>
                <c:pt idx="974">
                  <c:v>1.9183750152587999</c:v>
                </c:pt>
                <c:pt idx="975">
                  <c:v>1.925087928772</c:v>
                </c:pt>
                <c:pt idx="976">
                  <c:v>1.9314279556274001</c:v>
                </c:pt>
                <c:pt idx="977">
                  <c:v>1.9385423660278001</c:v>
                </c:pt>
                <c:pt idx="978">
                  <c:v>1.9854431152344001</c:v>
                </c:pt>
                <c:pt idx="979">
                  <c:v>1.9958572387694999</c:v>
                </c:pt>
                <c:pt idx="980">
                  <c:v>1.9963140487671001</c:v>
                </c:pt>
                <c:pt idx="981">
                  <c:v>2.0694456100464</c:v>
                </c:pt>
                <c:pt idx="982">
                  <c:v>2.0773181915282999</c:v>
                </c:pt>
                <c:pt idx="983">
                  <c:v>2.0811777114868</c:v>
                </c:pt>
                <c:pt idx="984">
                  <c:v>2.0883970260620002</c:v>
                </c:pt>
                <c:pt idx="985">
                  <c:v>2.0889205932617001</c:v>
                </c:pt>
                <c:pt idx="986">
                  <c:v>2.0910215377807999</c:v>
                </c:pt>
                <c:pt idx="987">
                  <c:v>2.1021871566771999</c:v>
                </c:pt>
                <c:pt idx="988">
                  <c:v>2.1153125762939</c:v>
                </c:pt>
                <c:pt idx="989">
                  <c:v>2.1576528549193998</c:v>
                </c:pt>
                <c:pt idx="990">
                  <c:v>2.1603288650513002</c:v>
                </c:pt>
                <c:pt idx="991">
                  <c:v>2.1838483810425</c:v>
                </c:pt>
                <c:pt idx="992">
                  <c:v>2.1920948028564</c:v>
                </c:pt>
                <c:pt idx="993">
                  <c:v>2.1929626464843999</c:v>
                </c:pt>
                <c:pt idx="994">
                  <c:v>2.1955041885375999</c:v>
                </c:pt>
                <c:pt idx="995">
                  <c:v>2.2036514282227002</c:v>
                </c:pt>
                <c:pt idx="996">
                  <c:v>2.2229843139647998</c:v>
                </c:pt>
                <c:pt idx="997">
                  <c:v>2.2259140014647998</c:v>
                </c:pt>
                <c:pt idx="998">
                  <c:v>2.2452011108397998</c:v>
                </c:pt>
                <c:pt idx="999">
                  <c:v>2.2460069656371999</c:v>
                </c:pt>
                <c:pt idx="1000">
                  <c:v>2.2538595199585001</c:v>
                </c:pt>
                <c:pt idx="1001">
                  <c:v>2.2545490264893</c:v>
                </c:pt>
                <c:pt idx="1002">
                  <c:v>2.2670087814331001</c:v>
                </c:pt>
                <c:pt idx="1003">
                  <c:v>2.2770195007324001</c:v>
                </c:pt>
                <c:pt idx="1004">
                  <c:v>2.2824716567993</c:v>
                </c:pt>
                <c:pt idx="1005">
                  <c:v>2.2828779220581001</c:v>
                </c:pt>
                <c:pt idx="1006">
                  <c:v>2.2875547409057999</c:v>
                </c:pt>
                <c:pt idx="1007">
                  <c:v>2.2924852371215998</c:v>
                </c:pt>
                <c:pt idx="1008">
                  <c:v>2.2950944900513002</c:v>
                </c:pt>
                <c:pt idx="1009">
                  <c:v>2.303111076355</c:v>
                </c:pt>
                <c:pt idx="1010">
                  <c:v>2.3053121566771999</c:v>
                </c:pt>
                <c:pt idx="1011">
                  <c:v>2.3080205917357999</c:v>
                </c:pt>
                <c:pt idx="1012">
                  <c:v>2.3129596710204998</c:v>
                </c:pt>
                <c:pt idx="1013">
                  <c:v>2.3163595199585001</c:v>
                </c:pt>
                <c:pt idx="1014">
                  <c:v>2.3330068588257</c:v>
                </c:pt>
                <c:pt idx="1015">
                  <c:v>2.3368053436278999</c:v>
                </c:pt>
                <c:pt idx="1016">
                  <c:v>2.3391389846802002</c:v>
                </c:pt>
                <c:pt idx="1017">
                  <c:v>2.3464612960814999</c:v>
                </c:pt>
                <c:pt idx="1018">
                  <c:v>2.3704433441161998</c:v>
                </c:pt>
                <c:pt idx="1019">
                  <c:v>2.3879251480103001</c:v>
                </c:pt>
                <c:pt idx="1020">
                  <c:v>2.3919095993042001</c:v>
                </c:pt>
                <c:pt idx="1021">
                  <c:v>2.3940000534057999</c:v>
                </c:pt>
                <c:pt idx="1022">
                  <c:v>2.4081487655639999</c:v>
                </c:pt>
                <c:pt idx="1023">
                  <c:v>2.4161186218261999</c:v>
                </c:pt>
                <c:pt idx="1024">
                  <c:v>2.4207820892334002</c:v>
                </c:pt>
                <c:pt idx="1025">
                  <c:v>2.4376811981200999</c:v>
                </c:pt>
                <c:pt idx="1026">
                  <c:v>2.4554424285889001</c:v>
                </c:pt>
                <c:pt idx="1027">
                  <c:v>2.4741582870482999</c:v>
                </c:pt>
                <c:pt idx="1028">
                  <c:v>2.4859247207642001</c:v>
                </c:pt>
                <c:pt idx="1029">
                  <c:v>2.4887208938599001</c:v>
                </c:pt>
                <c:pt idx="1030">
                  <c:v>2.4890584945679</c:v>
                </c:pt>
                <c:pt idx="1031">
                  <c:v>2.5252952575683998</c:v>
                </c:pt>
                <c:pt idx="1032">
                  <c:v>2.5305738449096999</c:v>
                </c:pt>
                <c:pt idx="1033">
                  <c:v>2.5460872650146</c:v>
                </c:pt>
                <c:pt idx="1034">
                  <c:v>2.5605831146239999</c:v>
                </c:pt>
                <c:pt idx="1035">
                  <c:v>2.5678052902221999</c:v>
                </c:pt>
                <c:pt idx="1036">
                  <c:v>2.5685253143311</c:v>
                </c:pt>
                <c:pt idx="1037">
                  <c:v>2.5700616836547998</c:v>
                </c:pt>
                <c:pt idx="1038">
                  <c:v>2.5854434967040998</c:v>
                </c:pt>
                <c:pt idx="1039">
                  <c:v>2.5875844955443998</c:v>
                </c:pt>
                <c:pt idx="1040">
                  <c:v>2.5887403488159002</c:v>
                </c:pt>
                <c:pt idx="1041">
                  <c:v>2.6156873703003001</c:v>
                </c:pt>
                <c:pt idx="1042">
                  <c:v>2.6159553527832</c:v>
                </c:pt>
                <c:pt idx="1043">
                  <c:v>2.6240930557250999</c:v>
                </c:pt>
                <c:pt idx="1044">
                  <c:v>2.6556615829468</c:v>
                </c:pt>
                <c:pt idx="1045">
                  <c:v>2.6728458404540998</c:v>
                </c:pt>
                <c:pt idx="1046">
                  <c:v>2.6949615478515998</c:v>
                </c:pt>
                <c:pt idx="1047">
                  <c:v>2.7110757827758998</c:v>
                </c:pt>
                <c:pt idx="1048">
                  <c:v>2.7113342285156001</c:v>
                </c:pt>
                <c:pt idx="1049">
                  <c:v>2.7158174514771001</c:v>
                </c:pt>
                <c:pt idx="1050">
                  <c:v>2.7282562255859002</c:v>
                </c:pt>
                <c:pt idx="1051">
                  <c:v>2.7517833709717001</c:v>
                </c:pt>
                <c:pt idx="1052">
                  <c:v>2.7601680755614999</c:v>
                </c:pt>
                <c:pt idx="1053">
                  <c:v>2.7631063461304</c:v>
                </c:pt>
                <c:pt idx="1054">
                  <c:v>2.8369274139403999</c:v>
                </c:pt>
                <c:pt idx="1055">
                  <c:v>2.8530569076538002</c:v>
                </c:pt>
                <c:pt idx="1056">
                  <c:v>2.8838777542114</c:v>
                </c:pt>
                <c:pt idx="1057">
                  <c:v>2.891978263855</c:v>
                </c:pt>
                <c:pt idx="1058">
                  <c:v>2.9111471176146999</c:v>
                </c:pt>
                <c:pt idx="1059">
                  <c:v>2.9270639419556002</c:v>
                </c:pt>
                <c:pt idx="1060">
                  <c:v>2.9418287277221999</c:v>
                </c:pt>
                <c:pt idx="1061">
                  <c:v>2.9483833312988001</c:v>
                </c:pt>
                <c:pt idx="1062">
                  <c:v>2.9561614990234002</c:v>
                </c:pt>
                <c:pt idx="1063">
                  <c:v>2.9584388732910001</c:v>
                </c:pt>
                <c:pt idx="1064">
                  <c:v>2.9723978042603001</c:v>
                </c:pt>
                <c:pt idx="1065">
                  <c:v>2.9876108169556002</c:v>
                </c:pt>
                <c:pt idx="1066">
                  <c:v>3.0021705627441002</c:v>
                </c:pt>
                <c:pt idx="1067">
                  <c:v>3.0272464752196999</c:v>
                </c:pt>
                <c:pt idx="1068">
                  <c:v>3.0817041397095002</c:v>
                </c:pt>
                <c:pt idx="1069">
                  <c:v>3.0901937484741002</c:v>
                </c:pt>
                <c:pt idx="1070">
                  <c:v>3.0910806655883998</c:v>
                </c:pt>
                <c:pt idx="1071">
                  <c:v>3.0943946838379</c:v>
                </c:pt>
                <c:pt idx="1072">
                  <c:v>3.0988550186157</c:v>
                </c:pt>
                <c:pt idx="1073">
                  <c:v>3.1018123626709002</c:v>
                </c:pt>
                <c:pt idx="1074">
                  <c:v>3.1204481124878001</c:v>
                </c:pt>
                <c:pt idx="1075">
                  <c:v>3.1302690505981001</c:v>
                </c:pt>
                <c:pt idx="1076">
                  <c:v>3.1333408355713002</c:v>
                </c:pt>
                <c:pt idx="1077">
                  <c:v>3.1364898681640998</c:v>
                </c:pt>
                <c:pt idx="1078">
                  <c:v>3.1365995407103999</c:v>
                </c:pt>
                <c:pt idx="1079">
                  <c:v>3.1384305953978999</c:v>
                </c:pt>
                <c:pt idx="1080">
                  <c:v>3.1790323257446</c:v>
                </c:pt>
                <c:pt idx="1081">
                  <c:v>3.1815500259399001</c:v>
                </c:pt>
                <c:pt idx="1082">
                  <c:v>3.1862993240356001</c:v>
                </c:pt>
                <c:pt idx="1083">
                  <c:v>3.1979293823242001</c:v>
                </c:pt>
                <c:pt idx="1084">
                  <c:v>3.2027921676636</c:v>
                </c:pt>
                <c:pt idx="1085">
                  <c:v>3.2186193466186999</c:v>
                </c:pt>
                <c:pt idx="1086">
                  <c:v>3.2238225936889999</c:v>
                </c:pt>
                <c:pt idx="1087">
                  <c:v>3.2276706695557</c:v>
                </c:pt>
                <c:pt idx="1088">
                  <c:v>3.2296810150146</c:v>
                </c:pt>
                <c:pt idx="1089">
                  <c:v>3.2332715988159002</c:v>
                </c:pt>
                <c:pt idx="1090">
                  <c:v>3.2436971664429</c:v>
                </c:pt>
                <c:pt idx="1091">
                  <c:v>3.2522153854370002</c:v>
                </c:pt>
                <c:pt idx="1092">
                  <c:v>3.2699480056763002</c:v>
                </c:pt>
                <c:pt idx="1093">
                  <c:v>3.2842235565186</c:v>
                </c:pt>
                <c:pt idx="1094">
                  <c:v>3.2851800918578999</c:v>
                </c:pt>
                <c:pt idx="1095">
                  <c:v>3.2871761322021</c:v>
                </c:pt>
                <c:pt idx="1096">
                  <c:v>3.2962522506714</c:v>
                </c:pt>
                <c:pt idx="1097">
                  <c:v>3.3022603988646999</c:v>
                </c:pt>
                <c:pt idx="1098">
                  <c:v>3.3097095489502002</c:v>
                </c:pt>
                <c:pt idx="1099">
                  <c:v>3.3164701461792001</c:v>
                </c:pt>
                <c:pt idx="1100">
                  <c:v>3.3225317001343</c:v>
                </c:pt>
                <c:pt idx="1101">
                  <c:v>3.3415985107421999</c:v>
                </c:pt>
                <c:pt idx="1102">
                  <c:v>3.3428401947021</c:v>
                </c:pt>
                <c:pt idx="1103">
                  <c:v>3.3480405807495002</c:v>
                </c:pt>
                <c:pt idx="1104">
                  <c:v>3.3753538131714</c:v>
                </c:pt>
                <c:pt idx="1105">
                  <c:v>3.3809795379639001</c:v>
                </c:pt>
                <c:pt idx="1106">
                  <c:v>3.3872385025024001</c:v>
                </c:pt>
                <c:pt idx="1107">
                  <c:v>3.3910512924193998</c:v>
                </c:pt>
                <c:pt idx="1108">
                  <c:v>3.4005308151245002</c:v>
                </c:pt>
                <c:pt idx="1109">
                  <c:v>3.4042253494263002</c:v>
                </c:pt>
                <c:pt idx="1110">
                  <c:v>3.4091167449950999</c:v>
                </c:pt>
                <c:pt idx="1111">
                  <c:v>3.4214582443236998</c:v>
                </c:pt>
                <c:pt idx="1112">
                  <c:v>3.4233798980713002</c:v>
                </c:pt>
                <c:pt idx="1113">
                  <c:v>3.4394149780272998</c:v>
                </c:pt>
                <c:pt idx="1114">
                  <c:v>3.4557762145996</c:v>
                </c:pt>
                <c:pt idx="1115">
                  <c:v>3.4590549468993999</c:v>
                </c:pt>
                <c:pt idx="1116">
                  <c:v>3.4667091369629</c:v>
                </c:pt>
                <c:pt idx="1117">
                  <c:v>3.4680051803589</c:v>
                </c:pt>
                <c:pt idx="1118">
                  <c:v>3.4782981872558998</c:v>
                </c:pt>
                <c:pt idx="1119">
                  <c:v>3.4792766571045002</c:v>
                </c:pt>
                <c:pt idx="1120">
                  <c:v>3.4839401245117001</c:v>
                </c:pt>
                <c:pt idx="1121">
                  <c:v>3.4856195449828999</c:v>
                </c:pt>
                <c:pt idx="1122">
                  <c:v>3.4886732101439999</c:v>
                </c:pt>
                <c:pt idx="1123">
                  <c:v>3.4887266159057999</c:v>
                </c:pt>
                <c:pt idx="1124">
                  <c:v>3.5025749206543</c:v>
                </c:pt>
                <c:pt idx="1125">
                  <c:v>3.5027885437011999</c:v>
                </c:pt>
                <c:pt idx="1126">
                  <c:v>3.5538005828857</c:v>
                </c:pt>
                <c:pt idx="1127">
                  <c:v>3.5613937377929998</c:v>
                </c:pt>
                <c:pt idx="1128">
                  <c:v>3.5763225555420002</c:v>
                </c:pt>
                <c:pt idx="1129">
                  <c:v>3.5993585586547998</c:v>
                </c:pt>
                <c:pt idx="1130">
                  <c:v>3.6001167297363001</c:v>
                </c:pt>
                <c:pt idx="1131">
                  <c:v>3.6131591796875</c:v>
                </c:pt>
                <c:pt idx="1132">
                  <c:v>3.6287107467650999</c:v>
                </c:pt>
                <c:pt idx="1133">
                  <c:v>3.6327161788939999</c:v>
                </c:pt>
                <c:pt idx="1134">
                  <c:v>3.6398439407349001</c:v>
                </c:pt>
                <c:pt idx="1135">
                  <c:v>3.6407041549682999</c:v>
                </c:pt>
                <c:pt idx="1136">
                  <c:v>3.6457653045653999</c:v>
                </c:pt>
                <c:pt idx="1137">
                  <c:v>3.6643457412720002</c:v>
                </c:pt>
                <c:pt idx="1138">
                  <c:v>3.6663532257079998</c:v>
                </c:pt>
                <c:pt idx="1139">
                  <c:v>3.6676263809203999</c:v>
                </c:pt>
                <c:pt idx="1140">
                  <c:v>3.6698808670043999</c:v>
                </c:pt>
                <c:pt idx="1141">
                  <c:v>3.6710758209229</c:v>
                </c:pt>
                <c:pt idx="1142">
                  <c:v>3.6714944839478001</c:v>
                </c:pt>
                <c:pt idx="1143">
                  <c:v>3.6784658432007</c:v>
                </c:pt>
                <c:pt idx="1144">
                  <c:v>3.6847229003906001</c:v>
                </c:pt>
                <c:pt idx="1145">
                  <c:v>3.6978225708007999</c:v>
                </c:pt>
                <c:pt idx="1146">
                  <c:v>3.7035427093506001</c:v>
                </c:pt>
                <c:pt idx="1147">
                  <c:v>3.7060956954956001</c:v>
                </c:pt>
                <c:pt idx="1148">
                  <c:v>3.7122526168822998</c:v>
                </c:pt>
                <c:pt idx="1149">
                  <c:v>3.7140445709229</c:v>
                </c:pt>
                <c:pt idx="1150">
                  <c:v>3.7811622619629</c:v>
                </c:pt>
                <c:pt idx="1151">
                  <c:v>3.7907810211182</c:v>
                </c:pt>
                <c:pt idx="1152">
                  <c:v>3.7911300659179998</c:v>
                </c:pt>
                <c:pt idx="1153">
                  <c:v>3.7961750030518</c:v>
                </c:pt>
                <c:pt idx="1154">
                  <c:v>3.8104076385497998</c:v>
                </c:pt>
                <c:pt idx="1155">
                  <c:v>3.8117866516113001</c:v>
                </c:pt>
                <c:pt idx="1156">
                  <c:v>3.8213691711425999</c:v>
                </c:pt>
                <c:pt idx="1157">
                  <c:v>3.8303356170653999</c:v>
                </c:pt>
                <c:pt idx="1158">
                  <c:v>3.8354930877686</c:v>
                </c:pt>
                <c:pt idx="1159">
                  <c:v>3.8508129119872998</c:v>
                </c:pt>
                <c:pt idx="1160">
                  <c:v>3.8522071838379</c:v>
                </c:pt>
                <c:pt idx="1161">
                  <c:v>3.8547000885010001</c:v>
                </c:pt>
                <c:pt idx="1162">
                  <c:v>3.8629970550536998</c:v>
                </c:pt>
                <c:pt idx="1163">
                  <c:v>3.8723239898682</c:v>
                </c:pt>
                <c:pt idx="1164">
                  <c:v>3.8734855651854998</c:v>
                </c:pt>
                <c:pt idx="1165">
                  <c:v>3.8911857604979998</c:v>
                </c:pt>
                <c:pt idx="1166">
                  <c:v>3.9019527435303001</c:v>
                </c:pt>
                <c:pt idx="1167">
                  <c:v>3.9177360534668</c:v>
                </c:pt>
                <c:pt idx="1168">
                  <c:v>3.9191570281982</c:v>
                </c:pt>
                <c:pt idx="1169">
                  <c:v>3.9269161224364999</c:v>
                </c:pt>
                <c:pt idx="1170">
                  <c:v>3.9281845092772998</c:v>
                </c:pt>
                <c:pt idx="1171">
                  <c:v>3.9411983489989999</c:v>
                </c:pt>
                <c:pt idx="1172">
                  <c:v>3.9559440612793</c:v>
                </c:pt>
                <c:pt idx="1173">
                  <c:v>3.9599361419678001</c:v>
                </c:pt>
                <c:pt idx="1174">
                  <c:v>3.9633598327636999</c:v>
                </c:pt>
                <c:pt idx="1175">
                  <c:v>3.9666099548339999</c:v>
                </c:pt>
                <c:pt idx="1176">
                  <c:v>4.0015945434570002</c:v>
                </c:pt>
                <c:pt idx="1177">
                  <c:v>4.0113830566406001</c:v>
                </c:pt>
                <c:pt idx="1178">
                  <c:v>4.0213451385498002</c:v>
                </c:pt>
                <c:pt idx="1179">
                  <c:v>4.0251941680907999</c:v>
                </c:pt>
                <c:pt idx="1180">
                  <c:v>4.0403728485107004</c:v>
                </c:pt>
                <c:pt idx="1181">
                  <c:v>4.0534534454345996</c:v>
                </c:pt>
                <c:pt idx="1182">
                  <c:v>4.0554637908936</c:v>
                </c:pt>
                <c:pt idx="1183">
                  <c:v>4.0689392089843999</c:v>
                </c:pt>
                <c:pt idx="1184">
                  <c:v>4.0830059051514001</c:v>
                </c:pt>
                <c:pt idx="1185">
                  <c:v>4.0844554901123002</c:v>
                </c:pt>
                <c:pt idx="1186">
                  <c:v>4.0939979553223003</c:v>
                </c:pt>
                <c:pt idx="1187">
                  <c:v>4.0990276336670002</c:v>
                </c:pt>
                <c:pt idx="1188">
                  <c:v>4.1030921936034996</c:v>
                </c:pt>
                <c:pt idx="1189">
                  <c:v>4.1209335327148002</c:v>
                </c:pt>
                <c:pt idx="1190">
                  <c:v>4.1263408660889001</c:v>
                </c:pt>
                <c:pt idx="1191">
                  <c:v>4.1323814392090004</c:v>
                </c:pt>
                <c:pt idx="1192">
                  <c:v>4.136209487915</c:v>
                </c:pt>
                <c:pt idx="1193">
                  <c:v>4.1364898681640998</c:v>
                </c:pt>
                <c:pt idx="1194">
                  <c:v>4.1606597900390998</c:v>
                </c:pt>
                <c:pt idx="1195">
                  <c:v>4.1703338623046999</c:v>
                </c:pt>
                <c:pt idx="1196">
                  <c:v>4.2089195251465004</c:v>
                </c:pt>
                <c:pt idx="1197">
                  <c:v>4.2250308990479004</c:v>
                </c:pt>
                <c:pt idx="1198">
                  <c:v>4.2304763793945002</c:v>
                </c:pt>
                <c:pt idx="1199">
                  <c:v>4.2323913574218999</c:v>
                </c:pt>
                <c:pt idx="1200">
                  <c:v>4.2611541748046999</c:v>
                </c:pt>
                <c:pt idx="1201">
                  <c:v>4.2675552368164</c:v>
                </c:pt>
                <c:pt idx="1202">
                  <c:v>4.2732219696045002</c:v>
                </c:pt>
                <c:pt idx="1203">
                  <c:v>4.2880401611328001</c:v>
                </c:pt>
                <c:pt idx="1204">
                  <c:v>4.3028602600098003</c:v>
                </c:pt>
                <c:pt idx="1205">
                  <c:v>4.3031063079834002</c:v>
                </c:pt>
                <c:pt idx="1206">
                  <c:v>4.3084678649901997</c:v>
                </c:pt>
                <c:pt idx="1207">
                  <c:v>4.3108177185059002</c:v>
                </c:pt>
                <c:pt idx="1208">
                  <c:v>4.3113288879395002</c:v>
                </c:pt>
                <c:pt idx="1209">
                  <c:v>4.3213024139404004</c:v>
                </c:pt>
                <c:pt idx="1210">
                  <c:v>4.3348579406737997</c:v>
                </c:pt>
                <c:pt idx="1211">
                  <c:v>4.3510265350342001</c:v>
                </c:pt>
                <c:pt idx="1212">
                  <c:v>4.3520488739014001</c:v>
                </c:pt>
                <c:pt idx="1213">
                  <c:v>4.3539791107178001</c:v>
                </c:pt>
                <c:pt idx="1214">
                  <c:v>4.3600387573242001</c:v>
                </c:pt>
                <c:pt idx="1215">
                  <c:v>4.3758754730225</c:v>
                </c:pt>
                <c:pt idx="1216">
                  <c:v>4.3875923156737997</c:v>
                </c:pt>
                <c:pt idx="1217">
                  <c:v>4.3902149200439</c:v>
                </c:pt>
                <c:pt idx="1218">
                  <c:v>4.3935451507568004</c:v>
                </c:pt>
                <c:pt idx="1219">
                  <c:v>4.3973827362061</c:v>
                </c:pt>
                <c:pt idx="1220">
                  <c:v>4.4101390838623002</c:v>
                </c:pt>
                <c:pt idx="1221">
                  <c:v>4.4127769470215004</c:v>
                </c:pt>
                <c:pt idx="1222">
                  <c:v>4.4355030059814</c:v>
                </c:pt>
                <c:pt idx="1223">
                  <c:v>4.4559631347656001</c:v>
                </c:pt>
                <c:pt idx="1224">
                  <c:v>4.4645767211914</c:v>
                </c:pt>
                <c:pt idx="1225">
                  <c:v>4.4807224273681996</c:v>
                </c:pt>
                <c:pt idx="1226">
                  <c:v>4.4938983917235999</c:v>
                </c:pt>
                <c:pt idx="1227">
                  <c:v>4.5110111236571999</c:v>
                </c:pt>
                <c:pt idx="1228">
                  <c:v>4.5140705108642996</c:v>
                </c:pt>
                <c:pt idx="1229">
                  <c:v>4.5162010192870996</c:v>
                </c:pt>
                <c:pt idx="1230">
                  <c:v>4.5215549468993999</c:v>
                </c:pt>
                <c:pt idx="1231">
                  <c:v>4.533670425415</c:v>
                </c:pt>
                <c:pt idx="1232">
                  <c:v>4.5390872955321999</c:v>
                </c:pt>
                <c:pt idx="1233">
                  <c:v>4.5469627380370996</c:v>
                </c:pt>
                <c:pt idx="1234">
                  <c:v>4.5585174560546999</c:v>
                </c:pt>
                <c:pt idx="1235">
                  <c:v>4.5588989257812003</c:v>
                </c:pt>
                <c:pt idx="1236">
                  <c:v>4.5614299774170002</c:v>
                </c:pt>
                <c:pt idx="1237">
                  <c:v>4.5686607360840004</c:v>
                </c:pt>
                <c:pt idx="1238">
                  <c:v>4.5779819488525</c:v>
                </c:pt>
                <c:pt idx="1239">
                  <c:v>4.5799026489257999</c:v>
                </c:pt>
                <c:pt idx="1240">
                  <c:v>4.58860206604</c:v>
                </c:pt>
                <c:pt idx="1241">
                  <c:v>4.591796875</c:v>
                </c:pt>
                <c:pt idx="1242">
                  <c:v>4.6093254089354998</c:v>
                </c:pt>
                <c:pt idx="1243">
                  <c:v>4.6238403320312003</c:v>
                </c:pt>
                <c:pt idx="1244">
                  <c:v>4.6264228820801003</c:v>
                </c:pt>
                <c:pt idx="1245">
                  <c:v>4.6296958923340004</c:v>
                </c:pt>
                <c:pt idx="1246">
                  <c:v>4.6483192443848003</c:v>
                </c:pt>
                <c:pt idx="1247">
                  <c:v>4.6508731842040998</c:v>
                </c:pt>
                <c:pt idx="1248">
                  <c:v>4.6641616821289</c:v>
                </c:pt>
                <c:pt idx="1249">
                  <c:v>4.6677150726318004</c:v>
                </c:pt>
                <c:pt idx="1250">
                  <c:v>4.6770381927490003</c:v>
                </c:pt>
                <c:pt idx="1251">
                  <c:v>4.6830654144287003</c:v>
                </c:pt>
                <c:pt idx="1252">
                  <c:v>4.6843929290770996</c:v>
                </c:pt>
                <c:pt idx="1253">
                  <c:v>4.6959857940673997</c:v>
                </c:pt>
                <c:pt idx="1254">
                  <c:v>4.7004165649414</c:v>
                </c:pt>
                <c:pt idx="1255">
                  <c:v>4.7044887542725</c:v>
                </c:pt>
                <c:pt idx="1256">
                  <c:v>4.7104969024657999</c:v>
                </c:pt>
                <c:pt idx="1257">
                  <c:v>4.7118568420409996</c:v>
                </c:pt>
                <c:pt idx="1258">
                  <c:v>4.7143611907959002</c:v>
                </c:pt>
                <c:pt idx="1259">
                  <c:v>4.7171592712401997</c:v>
                </c:pt>
                <c:pt idx="1260">
                  <c:v>4.7372112274170002</c:v>
                </c:pt>
                <c:pt idx="1261">
                  <c:v>4.7393112182617001</c:v>
                </c:pt>
                <c:pt idx="1262">
                  <c:v>4.7489662170409996</c:v>
                </c:pt>
                <c:pt idx="1263">
                  <c:v>4.7566833496093999</c:v>
                </c:pt>
                <c:pt idx="1264">
                  <c:v>4.7570400238037003</c:v>
                </c:pt>
                <c:pt idx="1265">
                  <c:v>4.7596664428711</c:v>
                </c:pt>
                <c:pt idx="1266">
                  <c:v>4.7600326538086</c:v>
                </c:pt>
                <c:pt idx="1267">
                  <c:v>4.7696933746337997</c:v>
                </c:pt>
                <c:pt idx="1268">
                  <c:v>4.7741107940673997</c:v>
                </c:pt>
                <c:pt idx="1269">
                  <c:v>4.7787284851073997</c:v>
                </c:pt>
                <c:pt idx="1270">
                  <c:v>4.7852058410645002</c:v>
                </c:pt>
                <c:pt idx="1271">
                  <c:v>4.7868251800537003</c:v>
                </c:pt>
                <c:pt idx="1272">
                  <c:v>4.7889137268065998</c:v>
                </c:pt>
                <c:pt idx="1273">
                  <c:v>4.7945575714110999</c:v>
                </c:pt>
                <c:pt idx="1274">
                  <c:v>4.7985076904296999</c:v>
                </c:pt>
                <c:pt idx="1275">
                  <c:v>4.8216285705565998</c:v>
                </c:pt>
                <c:pt idx="1276">
                  <c:v>4.8411273956298997</c:v>
                </c:pt>
                <c:pt idx="1277">
                  <c:v>4.8442726135254004</c:v>
                </c:pt>
                <c:pt idx="1278">
                  <c:v>4.8598060607909996</c:v>
                </c:pt>
                <c:pt idx="1279">
                  <c:v>4.86181640625</c:v>
                </c:pt>
                <c:pt idx="1280">
                  <c:v>4.8624305725098003</c:v>
                </c:pt>
                <c:pt idx="1281">
                  <c:v>4.8922939300537003</c:v>
                </c:pt>
                <c:pt idx="1282">
                  <c:v>4.9059886932373002</c:v>
                </c:pt>
                <c:pt idx="1283">
                  <c:v>4.9123001098632999</c:v>
                </c:pt>
                <c:pt idx="1284">
                  <c:v>4.9156265258789</c:v>
                </c:pt>
                <c:pt idx="1285">
                  <c:v>4.9185485839843999</c:v>
                </c:pt>
                <c:pt idx="1286">
                  <c:v>4.9211902618407999</c:v>
                </c:pt>
                <c:pt idx="1287">
                  <c:v>4.9229030609131001</c:v>
                </c:pt>
                <c:pt idx="1288">
                  <c:v>4.9269332885742001</c:v>
                </c:pt>
                <c:pt idx="1289">
                  <c:v>4.9343795776367001</c:v>
                </c:pt>
                <c:pt idx="1290">
                  <c:v>4.9358005523681996</c:v>
                </c:pt>
                <c:pt idx="1291">
                  <c:v>4.9387702941895002</c:v>
                </c:pt>
                <c:pt idx="1292">
                  <c:v>4.9435024261475</c:v>
                </c:pt>
                <c:pt idx="1293">
                  <c:v>4.9532470703125</c:v>
                </c:pt>
                <c:pt idx="1294">
                  <c:v>4.9566078186034996</c:v>
                </c:pt>
                <c:pt idx="1295">
                  <c:v>4.9686336517334002</c:v>
                </c:pt>
                <c:pt idx="1296">
                  <c:v>4.9720439910889001</c:v>
                </c:pt>
                <c:pt idx="1297">
                  <c:v>4.9942684173584002</c:v>
                </c:pt>
                <c:pt idx="1298">
                  <c:v>4.9971656799315998</c:v>
                </c:pt>
                <c:pt idx="1299">
                  <c:v>5.0366935729979998</c:v>
                </c:pt>
                <c:pt idx="1300">
                  <c:v>5.0416240692139001</c:v>
                </c:pt>
                <c:pt idx="1301">
                  <c:v>5.0431251525879004</c:v>
                </c:pt>
                <c:pt idx="1302">
                  <c:v>5.0457229614257999</c:v>
                </c:pt>
                <c:pt idx="1303">
                  <c:v>5.0523242950439</c:v>
                </c:pt>
                <c:pt idx="1304">
                  <c:v>5.0534420013428001</c:v>
                </c:pt>
                <c:pt idx="1305">
                  <c:v>5.0714855194092001</c:v>
                </c:pt>
                <c:pt idx="1306">
                  <c:v>5.0715637207031001</c:v>
                </c:pt>
                <c:pt idx="1307">
                  <c:v>5.0937328338623002</c:v>
                </c:pt>
                <c:pt idx="1308">
                  <c:v>5.1506061553954998</c:v>
                </c:pt>
                <c:pt idx="1309">
                  <c:v>5.2225933074951003</c:v>
                </c:pt>
                <c:pt idx="1310">
                  <c:v>5.2257366180420002</c:v>
                </c:pt>
                <c:pt idx="1311">
                  <c:v>5.2413597106934002</c:v>
                </c:pt>
                <c:pt idx="1312">
                  <c:v>5.2430858612061</c:v>
                </c:pt>
                <c:pt idx="1313">
                  <c:v>5.2459659576415998</c:v>
                </c:pt>
                <c:pt idx="1314">
                  <c:v>5.2563667297362997</c:v>
                </c:pt>
                <c:pt idx="1315">
                  <c:v>5.2643413543701003</c:v>
                </c:pt>
                <c:pt idx="1316">
                  <c:v>5.2736473083495996</c:v>
                </c:pt>
                <c:pt idx="1317">
                  <c:v>5.2745170593262003</c:v>
                </c:pt>
                <c:pt idx="1318">
                  <c:v>5.2751026153564</c:v>
                </c:pt>
                <c:pt idx="1319">
                  <c:v>5.2807331085204998</c:v>
                </c:pt>
                <c:pt idx="1320">
                  <c:v>5.2967414855956996</c:v>
                </c:pt>
                <c:pt idx="1321">
                  <c:v>5.3022632598876998</c:v>
                </c:pt>
                <c:pt idx="1322">
                  <c:v>5.3298645019531001</c:v>
                </c:pt>
                <c:pt idx="1323">
                  <c:v>5.3314876556395996</c:v>
                </c:pt>
                <c:pt idx="1324">
                  <c:v>5.3506450653076003</c:v>
                </c:pt>
                <c:pt idx="1325">
                  <c:v>5.3534641265868999</c:v>
                </c:pt>
                <c:pt idx="1326">
                  <c:v>5.3698253631592001</c:v>
                </c:pt>
                <c:pt idx="1327">
                  <c:v>5.3738594055176003</c:v>
                </c:pt>
                <c:pt idx="1328">
                  <c:v>5.3756084442139001</c:v>
                </c:pt>
                <c:pt idx="1329">
                  <c:v>5.3903007507323997</c:v>
                </c:pt>
                <c:pt idx="1330">
                  <c:v>5.3908863067626998</c:v>
                </c:pt>
                <c:pt idx="1331">
                  <c:v>5.4012508392334002</c:v>
                </c:pt>
                <c:pt idx="1332">
                  <c:v>5.4238510131836</c:v>
                </c:pt>
                <c:pt idx="1333">
                  <c:v>5.4243621826171999</c:v>
                </c:pt>
                <c:pt idx="1334">
                  <c:v>5.4312839508056996</c:v>
                </c:pt>
                <c:pt idx="1335">
                  <c:v>5.4320259094237997</c:v>
                </c:pt>
                <c:pt idx="1336">
                  <c:v>5.43408203125</c:v>
                </c:pt>
                <c:pt idx="1337">
                  <c:v>5.4345130920409996</c:v>
                </c:pt>
                <c:pt idx="1338">
                  <c:v>5.4397869110107004</c:v>
                </c:pt>
                <c:pt idx="1339">
                  <c:v>5.4606399536132999</c:v>
                </c:pt>
                <c:pt idx="1340">
                  <c:v>5.4638061523437003</c:v>
                </c:pt>
                <c:pt idx="1341">
                  <c:v>5.4680671691895002</c:v>
                </c:pt>
                <c:pt idx="1342">
                  <c:v>5.4720401763915998</c:v>
                </c:pt>
                <c:pt idx="1343">
                  <c:v>5.4948558807373002</c:v>
                </c:pt>
                <c:pt idx="1344">
                  <c:v>5.5050621032715004</c:v>
                </c:pt>
                <c:pt idx="1345">
                  <c:v>5.5102367401123002</c:v>
                </c:pt>
                <c:pt idx="1346">
                  <c:v>5.5210914611815998</c:v>
                </c:pt>
                <c:pt idx="1347">
                  <c:v>5.5233516693115003</c:v>
                </c:pt>
                <c:pt idx="1348">
                  <c:v>5.5298976898193004</c:v>
                </c:pt>
                <c:pt idx="1349">
                  <c:v>5.5489425659179998</c:v>
                </c:pt>
                <c:pt idx="1350">
                  <c:v>5.5503025054931996</c:v>
                </c:pt>
                <c:pt idx="1351">
                  <c:v>5.5640316009520996</c:v>
                </c:pt>
                <c:pt idx="1352">
                  <c:v>5.5750827789306996</c:v>
                </c:pt>
                <c:pt idx="1353">
                  <c:v>5.5834331512451003</c:v>
                </c:pt>
                <c:pt idx="1354">
                  <c:v>5.5949306488037003</c:v>
                </c:pt>
                <c:pt idx="1355">
                  <c:v>5.5960884094237997</c:v>
                </c:pt>
                <c:pt idx="1356">
                  <c:v>5.5995941162109002</c:v>
                </c:pt>
                <c:pt idx="1357">
                  <c:v>5.6076526641845996</c:v>
                </c:pt>
                <c:pt idx="1358">
                  <c:v>5.6078853607178001</c:v>
                </c:pt>
                <c:pt idx="1359">
                  <c:v>5.6099357604979998</c:v>
                </c:pt>
                <c:pt idx="1360">
                  <c:v>5.6149806976318004</c:v>
                </c:pt>
                <c:pt idx="1361">
                  <c:v>5.6187782287598003</c:v>
                </c:pt>
                <c:pt idx="1362">
                  <c:v>5.6299324035645002</c:v>
                </c:pt>
                <c:pt idx="1363">
                  <c:v>5.6301326751709002</c:v>
                </c:pt>
                <c:pt idx="1364">
                  <c:v>5.6353473663329998</c:v>
                </c:pt>
                <c:pt idx="1365">
                  <c:v>5.6367206573485999</c:v>
                </c:pt>
                <c:pt idx="1366">
                  <c:v>5.6375942230225</c:v>
                </c:pt>
                <c:pt idx="1367">
                  <c:v>5.6577262878418004</c:v>
                </c:pt>
                <c:pt idx="1368">
                  <c:v>5.6625461578368999</c:v>
                </c:pt>
                <c:pt idx="1369">
                  <c:v>5.6635475158690998</c:v>
                </c:pt>
                <c:pt idx="1370">
                  <c:v>5.6686325073242001</c:v>
                </c:pt>
                <c:pt idx="1371">
                  <c:v>5.68088722229</c:v>
                </c:pt>
                <c:pt idx="1372">
                  <c:v>5.6847591400145996</c:v>
                </c:pt>
                <c:pt idx="1373">
                  <c:v>5.6947898864745996</c:v>
                </c:pt>
                <c:pt idx="1374">
                  <c:v>5.6955833435059002</c:v>
                </c:pt>
                <c:pt idx="1375">
                  <c:v>5.7093257904053001</c:v>
                </c:pt>
                <c:pt idx="1376">
                  <c:v>5.7099437713623002</c:v>
                </c:pt>
                <c:pt idx="1377">
                  <c:v>5.7105026245117001</c:v>
                </c:pt>
                <c:pt idx="1378">
                  <c:v>5.7192268371581996</c:v>
                </c:pt>
                <c:pt idx="1379">
                  <c:v>5.7204399108887003</c:v>
                </c:pt>
                <c:pt idx="1380">
                  <c:v>5.7205657958984002</c:v>
                </c:pt>
                <c:pt idx="1381">
                  <c:v>5.7207069396973003</c:v>
                </c:pt>
                <c:pt idx="1382">
                  <c:v>5.7215423583984002</c:v>
                </c:pt>
                <c:pt idx="1383">
                  <c:v>5.7311172485351998</c:v>
                </c:pt>
                <c:pt idx="1384">
                  <c:v>5.7402591705321999</c:v>
                </c:pt>
                <c:pt idx="1385">
                  <c:v>5.7567481994629004</c:v>
                </c:pt>
                <c:pt idx="1386">
                  <c:v>5.7597827911376998</c:v>
                </c:pt>
                <c:pt idx="1387">
                  <c:v>5.7638244628906001</c:v>
                </c:pt>
                <c:pt idx="1388">
                  <c:v>5.7651329040526997</c:v>
                </c:pt>
                <c:pt idx="1389">
                  <c:v>5.7861423492431996</c:v>
                </c:pt>
                <c:pt idx="1390">
                  <c:v>5.7886924743651997</c:v>
                </c:pt>
                <c:pt idx="1391">
                  <c:v>5.7916278839110999</c:v>
                </c:pt>
                <c:pt idx="1392">
                  <c:v>5.7916755676270002</c:v>
                </c:pt>
                <c:pt idx="1393">
                  <c:v>5.7950668334961</c:v>
                </c:pt>
                <c:pt idx="1394">
                  <c:v>5.7993297576904004</c:v>
                </c:pt>
                <c:pt idx="1395">
                  <c:v>5.8050689697265998</c:v>
                </c:pt>
                <c:pt idx="1396">
                  <c:v>5.8146705627440998</c:v>
                </c:pt>
                <c:pt idx="1397">
                  <c:v>5.8199043273926003</c:v>
                </c:pt>
                <c:pt idx="1398">
                  <c:v>5.8209915161132999</c:v>
                </c:pt>
                <c:pt idx="1399">
                  <c:v>5.8316402435303001</c:v>
                </c:pt>
                <c:pt idx="1400">
                  <c:v>5.8329887390137003</c:v>
                </c:pt>
                <c:pt idx="1401">
                  <c:v>5.8396835327148002</c:v>
                </c:pt>
                <c:pt idx="1402">
                  <c:v>5.8425140380859002</c:v>
                </c:pt>
                <c:pt idx="1403">
                  <c:v>5.8461685180664</c:v>
                </c:pt>
                <c:pt idx="1404">
                  <c:v>5.8504428863525</c:v>
                </c:pt>
                <c:pt idx="1405">
                  <c:v>5.8680438995360999</c:v>
                </c:pt>
                <c:pt idx="1406">
                  <c:v>5.8723640441895002</c:v>
                </c:pt>
                <c:pt idx="1407">
                  <c:v>5.8725337982178001</c:v>
                </c:pt>
                <c:pt idx="1408">
                  <c:v>5.8750190734862997</c:v>
                </c:pt>
                <c:pt idx="1409">
                  <c:v>5.8879947662354004</c:v>
                </c:pt>
                <c:pt idx="1410">
                  <c:v>5.8895339965820002</c:v>
                </c:pt>
                <c:pt idx="1411">
                  <c:v>5.9030017852782999</c:v>
                </c:pt>
                <c:pt idx="1412">
                  <c:v>5.9118423461914</c:v>
                </c:pt>
                <c:pt idx="1413">
                  <c:v>5.9172401428223003</c:v>
                </c:pt>
                <c:pt idx="1414">
                  <c:v>5.9206962585448997</c:v>
                </c:pt>
                <c:pt idx="1415">
                  <c:v>5.9283370971679998</c:v>
                </c:pt>
                <c:pt idx="1416">
                  <c:v>5.9308395385742001</c:v>
                </c:pt>
                <c:pt idx="1417">
                  <c:v>5.9315166473389001</c:v>
                </c:pt>
                <c:pt idx="1418">
                  <c:v>5.9355945587157999</c:v>
                </c:pt>
                <c:pt idx="1419">
                  <c:v>5.9586791992187997</c:v>
                </c:pt>
                <c:pt idx="1420">
                  <c:v>5.9630374908446999</c:v>
                </c:pt>
                <c:pt idx="1421">
                  <c:v>5.9652614593506001</c:v>
                </c:pt>
                <c:pt idx="1422">
                  <c:v>5.9685592651367001</c:v>
                </c:pt>
                <c:pt idx="1423">
                  <c:v>5.9753665924071999</c:v>
                </c:pt>
                <c:pt idx="1424">
                  <c:v>5.9811782836914</c:v>
                </c:pt>
                <c:pt idx="1425">
                  <c:v>5.9851188659668004</c:v>
                </c:pt>
                <c:pt idx="1426">
                  <c:v>5.9874114990234002</c:v>
                </c:pt>
                <c:pt idx="1427">
                  <c:v>5.9914894104004004</c:v>
                </c:pt>
                <c:pt idx="1428">
                  <c:v>5.9933891296387003</c:v>
                </c:pt>
                <c:pt idx="1429">
                  <c:v>5.9953289031982004</c:v>
                </c:pt>
                <c:pt idx="1430">
                  <c:v>5.9987220764159996</c:v>
                </c:pt>
                <c:pt idx="1431">
                  <c:v>6.0068702697754004</c:v>
                </c:pt>
                <c:pt idx="1432">
                  <c:v>6.0306758880615003</c:v>
                </c:pt>
                <c:pt idx="1433">
                  <c:v>6.0307769775390998</c:v>
                </c:pt>
                <c:pt idx="1434">
                  <c:v>6.0401649475098003</c:v>
                </c:pt>
                <c:pt idx="1435">
                  <c:v>6.0425128936767996</c:v>
                </c:pt>
                <c:pt idx="1436">
                  <c:v>6.0645904541015998</c:v>
                </c:pt>
                <c:pt idx="1437">
                  <c:v>6.0819892883301003</c:v>
                </c:pt>
                <c:pt idx="1438">
                  <c:v>6.0925045013428001</c:v>
                </c:pt>
                <c:pt idx="1439">
                  <c:v>6.1172924041748002</c:v>
                </c:pt>
                <c:pt idx="1440">
                  <c:v>6.1248779296875</c:v>
                </c:pt>
                <c:pt idx="1441">
                  <c:v>6.1353931427001998</c:v>
                </c:pt>
                <c:pt idx="1442">
                  <c:v>6.1393203735351998</c:v>
                </c:pt>
                <c:pt idx="1443">
                  <c:v>6.1676292419434002</c:v>
                </c:pt>
                <c:pt idx="1444">
                  <c:v>6.2022838592529004</c:v>
                </c:pt>
                <c:pt idx="1445">
                  <c:v>6.2076473236084002</c:v>
                </c:pt>
                <c:pt idx="1446">
                  <c:v>6.2102489471436</c:v>
                </c:pt>
                <c:pt idx="1447">
                  <c:v>6.2207717895507999</c:v>
                </c:pt>
                <c:pt idx="1448">
                  <c:v>6.240743637085</c:v>
                </c:pt>
                <c:pt idx="1449">
                  <c:v>6.2667236328125</c:v>
                </c:pt>
                <c:pt idx="1450">
                  <c:v>6.2675437927245996</c:v>
                </c:pt>
                <c:pt idx="1451">
                  <c:v>6.2735633850098003</c:v>
                </c:pt>
                <c:pt idx="1452">
                  <c:v>6.2828254699706996</c:v>
                </c:pt>
                <c:pt idx="1453">
                  <c:v>6.2904472351073997</c:v>
                </c:pt>
                <c:pt idx="1454">
                  <c:v>6.2948131561279004</c:v>
                </c:pt>
                <c:pt idx="1455">
                  <c:v>6.2950019836426003</c:v>
                </c:pt>
                <c:pt idx="1456">
                  <c:v>6.3209476470946999</c:v>
                </c:pt>
                <c:pt idx="1457">
                  <c:v>6.3237361907959002</c:v>
                </c:pt>
                <c:pt idx="1458">
                  <c:v>6.3437767028809002</c:v>
                </c:pt>
                <c:pt idx="1459">
                  <c:v>6.3619327545165998</c:v>
                </c:pt>
                <c:pt idx="1460">
                  <c:v>6.3731613159179998</c:v>
                </c:pt>
                <c:pt idx="1461">
                  <c:v>6.3823566436767996</c:v>
                </c:pt>
                <c:pt idx="1462">
                  <c:v>6.4048404693604004</c:v>
                </c:pt>
                <c:pt idx="1463">
                  <c:v>6.4075622558593999</c:v>
                </c:pt>
                <c:pt idx="1464">
                  <c:v>6.4084568023681996</c:v>
                </c:pt>
                <c:pt idx="1465">
                  <c:v>6.4090538024901997</c:v>
                </c:pt>
                <c:pt idx="1466">
                  <c:v>6.4139747619629004</c:v>
                </c:pt>
                <c:pt idx="1467">
                  <c:v>6.4201240539551003</c:v>
                </c:pt>
                <c:pt idx="1468">
                  <c:v>6.4244251251220996</c:v>
                </c:pt>
                <c:pt idx="1469">
                  <c:v>6.4281883239745996</c:v>
                </c:pt>
                <c:pt idx="1470">
                  <c:v>6.4310379028320002</c:v>
                </c:pt>
                <c:pt idx="1471">
                  <c:v>6.4408340454101998</c:v>
                </c:pt>
                <c:pt idx="1472">
                  <c:v>6.4477958679198997</c:v>
                </c:pt>
                <c:pt idx="1473">
                  <c:v>6.4634304046631001</c:v>
                </c:pt>
                <c:pt idx="1474">
                  <c:v>6.4653396606445002</c:v>
                </c:pt>
                <c:pt idx="1475">
                  <c:v>6.4721851348876998</c:v>
                </c:pt>
                <c:pt idx="1476">
                  <c:v>6.4756889343262003</c:v>
                </c:pt>
                <c:pt idx="1477">
                  <c:v>6.4993038177490003</c:v>
                </c:pt>
                <c:pt idx="1478">
                  <c:v>6.5103073120117001</c:v>
                </c:pt>
                <c:pt idx="1479">
                  <c:v>6.5104484558104998</c:v>
                </c:pt>
                <c:pt idx="1480">
                  <c:v>6.5124073028564</c:v>
                </c:pt>
                <c:pt idx="1481">
                  <c:v>6.5127124786376998</c:v>
                </c:pt>
                <c:pt idx="1482">
                  <c:v>6.5224056243895996</c:v>
                </c:pt>
                <c:pt idx="1483">
                  <c:v>6.5239009857178001</c:v>
                </c:pt>
                <c:pt idx="1484">
                  <c:v>6.5289516448975</c:v>
                </c:pt>
                <c:pt idx="1485">
                  <c:v>6.5343208312987997</c:v>
                </c:pt>
                <c:pt idx="1486">
                  <c:v>6.5450935363770002</c:v>
                </c:pt>
                <c:pt idx="1487">
                  <c:v>6.5475082397461</c:v>
                </c:pt>
                <c:pt idx="1488">
                  <c:v>6.5696392059326003</c:v>
                </c:pt>
                <c:pt idx="1489">
                  <c:v>6.5838184356689</c:v>
                </c:pt>
                <c:pt idx="1490">
                  <c:v>6.5865592956543004</c:v>
                </c:pt>
                <c:pt idx="1491">
                  <c:v>6.6109638214110999</c:v>
                </c:pt>
                <c:pt idx="1492">
                  <c:v>6.6148281097412003</c:v>
                </c:pt>
                <c:pt idx="1493">
                  <c:v>6.6358737945556996</c:v>
                </c:pt>
                <c:pt idx="1494">
                  <c:v>6.6371498107909996</c:v>
                </c:pt>
                <c:pt idx="1495">
                  <c:v>6.6477317810059002</c:v>
                </c:pt>
                <c:pt idx="1496">
                  <c:v>6.64963722229</c:v>
                </c:pt>
                <c:pt idx="1497">
                  <c:v>6.6499767303467001</c:v>
                </c:pt>
                <c:pt idx="1498">
                  <c:v>6.6583633422851998</c:v>
                </c:pt>
                <c:pt idx="1499">
                  <c:v>6.6861152648926003</c:v>
                </c:pt>
                <c:pt idx="1500">
                  <c:v>6.71022605896</c:v>
                </c:pt>
                <c:pt idx="1501">
                  <c:v>6.7110691070556996</c:v>
                </c:pt>
                <c:pt idx="1502">
                  <c:v>6.7250003814696999</c:v>
                </c:pt>
                <c:pt idx="1503">
                  <c:v>6.7287979125976998</c:v>
                </c:pt>
                <c:pt idx="1504">
                  <c:v>6.7293434143065998</c:v>
                </c:pt>
                <c:pt idx="1505">
                  <c:v>6.7357444763184002</c:v>
                </c:pt>
                <c:pt idx="1506">
                  <c:v>6.7471275329590004</c:v>
                </c:pt>
                <c:pt idx="1507">
                  <c:v>6.75368309021</c:v>
                </c:pt>
                <c:pt idx="1508">
                  <c:v>6.7549686431884997</c:v>
                </c:pt>
                <c:pt idx="1509">
                  <c:v>6.7565059661865003</c:v>
                </c:pt>
                <c:pt idx="1510">
                  <c:v>6.7577552795409996</c:v>
                </c:pt>
                <c:pt idx="1511">
                  <c:v>6.7620620727539</c:v>
                </c:pt>
                <c:pt idx="1512">
                  <c:v>6.7697048187256001</c:v>
                </c:pt>
                <c:pt idx="1513">
                  <c:v>6.7768630981445002</c:v>
                </c:pt>
                <c:pt idx="1514">
                  <c:v>6.7840480804443004</c:v>
                </c:pt>
                <c:pt idx="1515">
                  <c:v>6.7950782775879004</c:v>
                </c:pt>
                <c:pt idx="1516">
                  <c:v>6.8076744079590004</c:v>
                </c:pt>
                <c:pt idx="1517">
                  <c:v>6.8142414093017996</c:v>
                </c:pt>
                <c:pt idx="1518">
                  <c:v>6.8144092559814</c:v>
                </c:pt>
                <c:pt idx="1519">
                  <c:v>6.8161945343017996</c:v>
                </c:pt>
                <c:pt idx="1520">
                  <c:v>6.8193950653076003</c:v>
                </c:pt>
                <c:pt idx="1521">
                  <c:v>6.8207454681395996</c:v>
                </c:pt>
                <c:pt idx="1522">
                  <c:v>6.8250255584717001</c:v>
                </c:pt>
                <c:pt idx="1523">
                  <c:v>6.8304977416992001</c:v>
                </c:pt>
                <c:pt idx="1524">
                  <c:v>6.8309783935546999</c:v>
                </c:pt>
                <c:pt idx="1525">
                  <c:v>6.8325576782226998</c:v>
                </c:pt>
                <c:pt idx="1526">
                  <c:v>6.8342456817626998</c:v>
                </c:pt>
                <c:pt idx="1527">
                  <c:v>6.8436641693115003</c:v>
                </c:pt>
                <c:pt idx="1528">
                  <c:v>6.8647098541259997</c:v>
                </c:pt>
                <c:pt idx="1529">
                  <c:v>6.8749675750732004</c:v>
                </c:pt>
                <c:pt idx="1530">
                  <c:v>6.8812580108642996</c:v>
                </c:pt>
                <c:pt idx="1531">
                  <c:v>6.8835277557373002</c:v>
                </c:pt>
                <c:pt idx="1532">
                  <c:v>6.8841743469237997</c:v>
                </c:pt>
                <c:pt idx="1533">
                  <c:v>6.8935394287109002</c:v>
                </c:pt>
                <c:pt idx="1534">
                  <c:v>6.8998756408690998</c:v>
                </c:pt>
                <c:pt idx="1535">
                  <c:v>6.9046611785889001</c:v>
                </c:pt>
                <c:pt idx="1536">
                  <c:v>6.9064254760742001</c:v>
                </c:pt>
                <c:pt idx="1537">
                  <c:v>6.9081230163573997</c:v>
                </c:pt>
                <c:pt idx="1538">
                  <c:v>6.9089717864990003</c:v>
                </c:pt>
                <c:pt idx="1539">
                  <c:v>6.9280090332031001</c:v>
                </c:pt>
                <c:pt idx="1540">
                  <c:v>6.9669609069823997</c:v>
                </c:pt>
                <c:pt idx="1541">
                  <c:v>7.1797904968262003</c:v>
                </c:pt>
                <c:pt idx="1542">
                  <c:v>7.2287616729735999</c:v>
                </c:pt>
                <c:pt idx="1543">
                  <c:v>7.2298431396484002</c:v>
                </c:pt>
                <c:pt idx="1544">
                  <c:v>7.3107509613037003</c:v>
                </c:pt>
                <c:pt idx="1545">
                  <c:v>7.3924465179443004</c:v>
                </c:pt>
                <c:pt idx="1546">
                  <c:v>7.3976001739501998</c:v>
                </c:pt>
                <c:pt idx="1547">
                  <c:v>7.4134140014648002</c:v>
                </c:pt>
                <c:pt idx="1548">
                  <c:v>7.4585628509520996</c:v>
                </c:pt>
                <c:pt idx="1549">
                  <c:v>7.4777717590331996</c:v>
                </c:pt>
                <c:pt idx="1550">
                  <c:v>7.4903068542479998</c:v>
                </c:pt>
                <c:pt idx="1551">
                  <c:v>7.492166519165</c:v>
                </c:pt>
                <c:pt idx="1552">
                  <c:v>7.4987545013428001</c:v>
                </c:pt>
                <c:pt idx="1553">
                  <c:v>7.5046138763428001</c:v>
                </c:pt>
                <c:pt idx="1554">
                  <c:v>7.5255794525145996</c:v>
                </c:pt>
                <c:pt idx="1555">
                  <c:v>7.5310955047607004</c:v>
                </c:pt>
                <c:pt idx="1556">
                  <c:v>7.5430240631104004</c:v>
                </c:pt>
                <c:pt idx="1557">
                  <c:v>7.5716800689696999</c:v>
                </c:pt>
                <c:pt idx="1558">
                  <c:v>7.5762996673584002</c:v>
                </c:pt>
                <c:pt idx="1559">
                  <c:v>7.5851783752440998</c:v>
                </c:pt>
                <c:pt idx="1560">
                  <c:v>7.5897102355956996</c:v>
                </c:pt>
                <c:pt idx="1561">
                  <c:v>7.5948009490967001</c:v>
                </c:pt>
                <c:pt idx="1562">
                  <c:v>7.5979366302490003</c:v>
                </c:pt>
                <c:pt idx="1563">
                  <c:v>7.6061115264892996</c:v>
                </c:pt>
                <c:pt idx="1564">
                  <c:v>7.6152000427245996</c:v>
                </c:pt>
                <c:pt idx="1565">
                  <c:v>7.6373767852782999</c:v>
                </c:pt>
                <c:pt idx="1566">
                  <c:v>7.6423511505126998</c:v>
                </c:pt>
                <c:pt idx="1567">
                  <c:v>7.6463069915770996</c:v>
                </c:pt>
                <c:pt idx="1568">
                  <c:v>7.6839504241943004</c:v>
                </c:pt>
                <c:pt idx="1569">
                  <c:v>7.6894378662109002</c:v>
                </c:pt>
                <c:pt idx="1570">
                  <c:v>7.7045707702637003</c:v>
                </c:pt>
                <c:pt idx="1571">
                  <c:v>7.7118644714354998</c:v>
                </c:pt>
                <c:pt idx="1572">
                  <c:v>7.7133598327637003</c:v>
                </c:pt>
                <c:pt idx="1573">
                  <c:v>7.7163448333740003</c:v>
                </c:pt>
                <c:pt idx="1574">
                  <c:v>7.7202377319336</c:v>
                </c:pt>
                <c:pt idx="1575">
                  <c:v>7.7210578918456996</c:v>
                </c:pt>
                <c:pt idx="1576">
                  <c:v>7.7271060943604004</c:v>
                </c:pt>
                <c:pt idx="1577">
                  <c:v>7.72873878479</c:v>
                </c:pt>
                <c:pt idx="1578">
                  <c:v>7.7339687347412003</c:v>
                </c:pt>
                <c:pt idx="1579">
                  <c:v>7.7394199371337997</c:v>
                </c:pt>
                <c:pt idx="1580">
                  <c:v>7.75</c:v>
                </c:pt>
                <c:pt idx="1581">
                  <c:v>7.7605667114257999</c:v>
                </c:pt>
                <c:pt idx="1582">
                  <c:v>7.7669773101806996</c:v>
                </c:pt>
                <c:pt idx="1583">
                  <c:v>7.7699871063232004</c:v>
                </c:pt>
                <c:pt idx="1584">
                  <c:v>7.7725009918212997</c:v>
                </c:pt>
                <c:pt idx="1585">
                  <c:v>7.7919597625732004</c:v>
                </c:pt>
                <c:pt idx="1586">
                  <c:v>7.7984142303467001</c:v>
                </c:pt>
                <c:pt idx="1587">
                  <c:v>7.8038845062256001</c:v>
                </c:pt>
                <c:pt idx="1588">
                  <c:v>7.8088512420654004</c:v>
                </c:pt>
                <c:pt idx="1589">
                  <c:v>7.8309726715087997</c:v>
                </c:pt>
                <c:pt idx="1590">
                  <c:v>7.8433856964110999</c:v>
                </c:pt>
                <c:pt idx="1591">
                  <c:v>7.8448619842529004</c:v>
                </c:pt>
                <c:pt idx="1592">
                  <c:v>7.8462142944336</c:v>
                </c:pt>
                <c:pt idx="1593">
                  <c:v>7.8503742218017996</c:v>
                </c:pt>
                <c:pt idx="1594">
                  <c:v>7.8595485687256001</c:v>
                </c:pt>
                <c:pt idx="1595">
                  <c:v>7.8679065704345996</c:v>
                </c:pt>
                <c:pt idx="1596">
                  <c:v>7.8755397796631001</c:v>
                </c:pt>
                <c:pt idx="1597">
                  <c:v>7.8932056427001998</c:v>
                </c:pt>
                <c:pt idx="1598">
                  <c:v>7.8960933685303001</c:v>
                </c:pt>
                <c:pt idx="1599">
                  <c:v>7.8967189788818004</c:v>
                </c:pt>
                <c:pt idx="1600">
                  <c:v>7.9144401550293004</c:v>
                </c:pt>
                <c:pt idx="1601">
                  <c:v>7.9150714874267996</c:v>
                </c:pt>
                <c:pt idx="1602">
                  <c:v>7.9303741455078001</c:v>
                </c:pt>
                <c:pt idx="1603">
                  <c:v>7.9449481964110999</c:v>
                </c:pt>
                <c:pt idx="1604">
                  <c:v>7.9512844085693004</c:v>
                </c:pt>
                <c:pt idx="1605">
                  <c:v>7.9581584930420002</c:v>
                </c:pt>
                <c:pt idx="1606">
                  <c:v>7.9608650207520002</c:v>
                </c:pt>
                <c:pt idx="1607">
                  <c:v>7.9706058502196999</c:v>
                </c:pt>
                <c:pt idx="1608">
                  <c:v>7.9729766845703001</c:v>
                </c:pt>
                <c:pt idx="1609">
                  <c:v>7.9758529663086</c:v>
                </c:pt>
                <c:pt idx="1610">
                  <c:v>7.9787902832031001</c:v>
                </c:pt>
                <c:pt idx="1611">
                  <c:v>7.9818248748779004</c:v>
                </c:pt>
                <c:pt idx="1612">
                  <c:v>7.9884262084961</c:v>
                </c:pt>
                <c:pt idx="1613">
                  <c:v>7.9980697631836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79-4FBF-AFBC-C933D4EC7830}"/>
            </c:ext>
          </c:extLst>
        </c:ser>
        <c:ser>
          <c:idx val="3"/>
          <c:order val="3"/>
          <c:tx>
            <c:v>MW876 +2mm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'+2 mm'!$C$2:$C$1615</c:f>
              <c:numCache>
                <c:formatCode>0.000</c:formatCode>
                <c:ptCount val="1614"/>
                <c:pt idx="0">
                  <c:v>4.2159430000782017</c:v>
                </c:pt>
                <c:pt idx="1">
                  <c:v>4.2303440001010895</c:v>
                </c:pt>
                <c:pt idx="2">
                  <c:v>4.2144760000705723</c:v>
                </c:pt>
                <c:pt idx="3">
                  <c:v>4.2197430000305172</c:v>
                </c:pt>
                <c:pt idx="4">
                  <c:v>4.2118759999275204</c:v>
                </c:pt>
                <c:pt idx="5">
                  <c:v>4.2171429998874661</c:v>
                </c:pt>
                <c:pt idx="6">
                  <c:v>4.2170090000629425</c:v>
                </c:pt>
                <c:pt idx="7">
                  <c:v>4.2173429999351502</c:v>
                </c:pt>
                <c:pt idx="8">
                  <c:v>4.2224760000705723</c:v>
                </c:pt>
                <c:pt idx="9">
                  <c:v>4.2212760000228879</c:v>
                </c:pt>
                <c:pt idx="10">
                  <c:v>4.2253429999351502</c:v>
                </c:pt>
                <c:pt idx="11">
                  <c:v>4.2090090000629425</c:v>
                </c:pt>
                <c:pt idx="12">
                  <c:v>4.2131429998874665</c:v>
                </c:pt>
                <c:pt idx="13">
                  <c:v>4.2130090000629421</c:v>
                </c:pt>
                <c:pt idx="14">
                  <c:v>4.2170759999752043</c:v>
                </c:pt>
                <c:pt idx="15">
                  <c:v>4.2090759999752043</c:v>
                </c:pt>
                <c:pt idx="16">
                  <c:v>4.2210099999904633</c:v>
                </c:pt>
                <c:pt idx="17">
                  <c:v>4.2172090001106266</c:v>
                </c:pt>
                <c:pt idx="18">
                  <c:v>4.2116760001182554</c:v>
                </c:pt>
                <c:pt idx="19">
                  <c:v>4.2184760000705719</c:v>
                </c:pt>
                <c:pt idx="20">
                  <c:v>4.2120090000629427</c:v>
                </c:pt>
                <c:pt idx="21">
                  <c:v>4.2118090000152586</c:v>
                </c:pt>
                <c:pt idx="22">
                  <c:v>4.215809000015259</c:v>
                </c:pt>
                <c:pt idx="23">
                  <c:v>4.2093420000076298</c:v>
                </c:pt>
                <c:pt idx="24">
                  <c:v>4.2132090001106262</c:v>
                </c:pt>
                <c:pt idx="25">
                  <c:v>4.2225429999828341</c:v>
                </c:pt>
                <c:pt idx="26">
                  <c:v>4.2183429999351505</c:v>
                </c:pt>
                <c:pt idx="27">
                  <c:v>4.2133429999351497</c:v>
                </c:pt>
                <c:pt idx="28">
                  <c:v>4.2063420000076297</c:v>
                </c:pt>
                <c:pt idx="29">
                  <c:v>4.2092090001106266</c:v>
                </c:pt>
                <c:pt idx="30">
                  <c:v>4.2091419999599458</c:v>
                </c:pt>
                <c:pt idx="31">
                  <c:v>4.2132760000228879</c:v>
                </c:pt>
                <c:pt idx="32">
                  <c:v>4.2105420000553133</c:v>
                </c:pt>
                <c:pt idx="33">
                  <c:v>4.2103420000076293</c:v>
                </c:pt>
                <c:pt idx="34">
                  <c:v>4.2196760001182554</c:v>
                </c:pt>
                <c:pt idx="35">
                  <c:v>4.2067420001029969</c:v>
                </c:pt>
                <c:pt idx="36">
                  <c:v>4.2146089999675747</c:v>
                </c:pt>
                <c:pt idx="37">
                  <c:v>4.2079419999122623</c:v>
                </c:pt>
                <c:pt idx="38">
                  <c:v>4.2198090000152586</c:v>
                </c:pt>
                <c:pt idx="39">
                  <c:v>4.2119419999122618</c:v>
                </c:pt>
                <c:pt idx="40">
                  <c:v>4.218408999919891</c:v>
                </c:pt>
                <c:pt idx="41">
                  <c:v>4.2052760000228879</c:v>
                </c:pt>
                <c:pt idx="42">
                  <c:v>4.21434299993515</c:v>
                </c:pt>
                <c:pt idx="43">
                  <c:v>4.2145429999828341</c:v>
                </c:pt>
                <c:pt idx="44">
                  <c:v>4.2092760000228884</c:v>
                </c:pt>
                <c:pt idx="45">
                  <c:v>4.2144089999198915</c:v>
                </c:pt>
                <c:pt idx="46">
                  <c:v>4.2106760001182559</c:v>
                </c:pt>
                <c:pt idx="47">
                  <c:v>4.2117420001029968</c:v>
                </c:pt>
                <c:pt idx="48">
                  <c:v>4.2054089999198911</c:v>
                </c:pt>
                <c:pt idx="49">
                  <c:v>4.2146760001182555</c:v>
                </c:pt>
                <c:pt idx="50">
                  <c:v>4.2080090000629422</c:v>
                </c:pt>
                <c:pt idx="51">
                  <c:v>4.2066760001182555</c:v>
                </c:pt>
                <c:pt idx="52">
                  <c:v>4.2064760000705723</c:v>
                </c:pt>
                <c:pt idx="53">
                  <c:v>4.2185429999828337</c:v>
                </c:pt>
                <c:pt idx="54">
                  <c:v>4.2066089999675746</c:v>
                </c:pt>
                <c:pt idx="55">
                  <c:v>4.2053420000076294</c:v>
                </c:pt>
                <c:pt idx="56">
                  <c:v>4.2106089999675751</c:v>
                </c:pt>
                <c:pt idx="57">
                  <c:v>4.2078759999275208</c:v>
                </c:pt>
                <c:pt idx="58">
                  <c:v>4.2052090001106261</c:v>
                </c:pt>
                <c:pt idx="59">
                  <c:v>4.2025420000553133</c:v>
                </c:pt>
                <c:pt idx="60">
                  <c:v>4.2064089999198915</c:v>
                </c:pt>
                <c:pt idx="61">
                  <c:v>4.2130759999752048</c:v>
                </c:pt>
                <c:pt idx="62">
                  <c:v>4.2157430000305176</c:v>
                </c:pt>
                <c:pt idx="63">
                  <c:v>4.210408999919891</c:v>
                </c:pt>
                <c:pt idx="64">
                  <c:v>4.2027420001029965</c:v>
                </c:pt>
                <c:pt idx="65">
                  <c:v>4.2050750000476835</c:v>
                </c:pt>
                <c:pt idx="66">
                  <c:v>4.2014089999198916</c:v>
                </c:pt>
                <c:pt idx="67">
                  <c:v>4.2104760000705719</c:v>
                </c:pt>
                <c:pt idx="68">
                  <c:v>4.2038090000152586</c:v>
                </c:pt>
                <c:pt idx="69">
                  <c:v>4.1984749999046329</c:v>
                </c:pt>
                <c:pt idx="70">
                  <c:v>4.2076760001182558</c:v>
                </c:pt>
                <c:pt idx="71">
                  <c:v>4.2040750000476841</c:v>
                </c:pt>
                <c:pt idx="72">
                  <c:v>4.203674999952316</c:v>
                </c:pt>
                <c:pt idx="73">
                  <c:v>4.2050090000629421</c:v>
                </c:pt>
                <c:pt idx="74">
                  <c:v>4.1974079999923708</c:v>
                </c:pt>
                <c:pt idx="75">
                  <c:v>4.2156760001182558</c:v>
                </c:pt>
                <c:pt idx="76">
                  <c:v>4.1999419999122622</c:v>
                </c:pt>
                <c:pt idx="77">
                  <c:v>4.2065420000553129</c:v>
                </c:pt>
                <c:pt idx="78">
                  <c:v>4.2040090000629426</c:v>
                </c:pt>
                <c:pt idx="79">
                  <c:v>4.203875</c:v>
                </c:pt>
                <c:pt idx="80">
                  <c:v>4.1960750000476841</c:v>
                </c:pt>
                <c:pt idx="81">
                  <c:v>4.2026749999523165</c:v>
                </c:pt>
                <c:pt idx="82">
                  <c:v>4.2024749999046325</c:v>
                </c:pt>
                <c:pt idx="83">
                  <c:v>4.1961419999599459</c:v>
                </c:pt>
                <c:pt idx="84">
                  <c:v>4.2000079998970028</c:v>
                </c:pt>
                <c:pt idx="85">
                  <c:v>4.2077420001029973</c:v>
                </c:pt>
                <c:pt idx="86">
                  <c:v>4.1970079998970036</c:v>
                </c:pt>
                <c:pt idx="87">
                  <c:v>4.2039419999122618</c:v>
                </c:pt>
                <c:pt idx="88">
                  <c:v>4.1983420000076297</c:v>
                </c:pt>
                <c:pt idx="89">
                  <c:v>4.2023420000076293</c:v>
                </c:pt>
                <c:pt idx="90">
                  <c:v>4.2013420000076298</c:v>
                </c:pt>
                <c:pt idx="91">
                  <c:v>4.1970750000476835</c:v>
                </c:pt>
                <c:pt idx="92">
                  <c:v>4.1996749999523164</c:v>
                </c:pt>
                <c:pt idx="93">
                  <c:v>4.1985420000553129</c:v>
                </c:pt>
                <c:pt idx="94">
                  <c:v>4.191940999984741</c:v>
                </c:pt>
                <c:pt idx="95">
                  <c:v>4.1986749999523161</c:v>
                </c:pt>
                <c:pt idx="96">
                  <c:v>4.2010090000629425</c:v>
                </c:pt>
                <c:pt idx="97">
                  <c:v>4.2000750000476836</c:v>
                </c:pt>
                <c:pt idx="98">
                  <c:v>4.1972750000953676</c:v>
                </c:pt>
                <c:pt idx="99">
                  <c:v>4.1890079998970036</c:v>
                </c:pt>
                <c:pt idx="100">
                  <c:v>4.1958080000877382</c:v>
                </c:pt>
                <c:pt idx="101">
                  <c:v>4.1984079999923702</c:v>
                </c:pt>
                <c:pt idx="102">
                  <c:v>4.2037420001029968</c:v>
                </c:pt>
                <c:pt idx="103">
                  <c:v>4.201075000047684</c:v>
                </c:pt>
                <c:pt idx="104">
                  <c:v>4.1997420001029973</c:v>
                </c:pt>
                <c:pt idx="105">
                  <c:v>4.1960079998970032</c:v>
                </c:pt>
                <c:pt idx="106">
                  <c:v>4.1998749999999996</c:v>
                </c:pt>
                <c:pt idx="107">
                  <c:v>4.1827400000095372</c:v>
                </c:pt>
                <c:pt idx="108">
                  <c:v>4.2051419999599453</c:v>
                </c:pt>
                <c:pt idx="109">
                  <c:v>4.1930079998970031</c:v>
                </c:pt>
                <c:pt idx="110">
                  <c:v>4.1903410000801085</c:v>
                </c:pt>
                <c:pt idx="111">
                  <c:v>4.202408999919891</c:v>
                </c:pt>
                <c:pt idx="112">
                  <c:v>4.1987420001029969</c:v>
                </c:pt>
                <c:pt idx="113">
                  <c:v>4.1973420000076294</c:v>
                </c:pt>
                <c:pt idx="114">
                  <c:v>4.1836740000247952</c:v>
                </c:pt>
                <c:pt idx="115">
                  <c:v>4.1826740000247957</c:v>
                </c:pt>
                <c:pt idx="116">
                  <c:v>4.2012750000953671</c:v>
                </c:pt>
                <c:pt idx="117">
                  <c:v>4.1867409999370571</c:v>
                </c:pt>
                <c:pt idx="118">
                  <c:v>4.1932079999446872</c:v>
                </c:pt>
                <c:pt idx="119">
                  <c:v>4.1894079999923708</c:v>
                </c:pt>
                <c:pt idx="120">
                  <c:v>4.1879409999847415</c:v>
                </c:pt>
                <c:pt idx="121">
                  <c:v>4.207809000015259</c:v>
                </c:pt>
                <c:pt idx="122">
                  <c:v>4.2026089999675751</c:v>
                </c:pt>
                <c:pt idx="123">
                  <c:v>4.1907409999370575</c:v>
                </c:pt>
                <c:pt idx="124">
                  <c:v>4.1946080000400547</c:v>
                </c:pt>
                <c:pt idx="125">
                  <c:v>4.1918749999999996</c:v>
                </c:pt>
                <c:pt idx="126">
                  <c:v>4.1906740000247957</c:v>
                </c:pt>
                <c:pt idx="127">
                  <c:v>4.1998080000877378</c:v>
                </c:pt>
                <c:pt idx="128">
                  <c:v>4.1972079999446867</c:v>
                </c:pt>
                <c:pt idx="129">
                  <c:v>4.1892739999294282</c:v>
                </c:pt>
                <c:pt idx="130">
                  <c:v>4.1917409999370578</c:v>
                </c:pt>
                <c:pt idx="131">
                  <c:v>4.1810069999694823</c:v>
                </c:pt>
                <c:pt idx="132">
                  <c:v>4.1863410000801089</c:v>
                </c:pt>
                <c:pt idx="133">
                  <c:v>4.1944079999923707</c:v>
                </c:pt>
                <c:pt idx="134">
                  <c:v>4.1946749999523165</c:v>
                </c:pt>
                <c:pt idx="135">
                  <c:v>4.1947409999370571</c:v>
                </c:pt>
                <c:pt idx="136">
                  <c:v>4.1934079999923703</c:v>
                </c:pt>
                <c:pt idx="137">
                  <c:v>4.1840739998817442</c:v>
                </c:pt>
                <c:pt idx="138">
                  <c:v>4.1933410000801086</c:v>
                </c:pt>
                <c:pt idx="139">
                  <c:v>4.1920750000476836</c:v>
                </c:pt>
                <c:pt idx="140">
                  <c:v>4.182339999914169</c:v>
                </c:pt>
                <c:pt idx="141">
                  <c:v>4.1796730000972744</c:v>
                </c:pt>
                <c:pt idx="142">
                  <c:v>4.1943410000801089</c:v>
                </c:pt>
                <c:pt idx="143">
                  <c:v>4.1760060000419621</c:v>
                </c:pt>
                <c:pt idx="144">
                  <c:v>4.1850069999694828</c:v>
                </c:pt>
                <c:pt idx="145">
                  <c:v>4.1916749999523164</c:v>
                </c:pt>
                <c:pt idx="146">
                  <c:v>4.1905409998893735</c:v>
                </c:pt>
                <c:pt idx="147">
                  <c:v>4.1826070001125339</c:v>
                </c:pt>
                <c:pt idx="148">
                  <c:v>4.1825399999618531</c:v>
                </c:pt>
                <c:pt idx="149">
                  <c:v>4.2011419999599457</c:v>
                </c:pt>
                <c:pt idx="150">
                  <c:v>4.1759400000572207</c:v>
                </c:pt>
                <c:pt idx="151">
                  <c:v>4.1986080000400543</c:v>
                </c:pt>
                <c:pt idx="152">
                  <c:v>4.1920079998970028</c:v>
                </c:pt>
                <c:pt idx="153">
                  <c:v>4.1814070000648496</c:v>
                </c:pt>
                <c:pt idx="154">
                  <c:v>4.1787400000095367</c:v>
                </c:pt>
                <c:pt idx="155">
                  <c:v>4.1800729999542234</c:v>
                </c:pt>
                <c:pt idx="156">
                  <c:v>4.1971419999599453</c:v>
                </c:pt>
                <c:pt idx="157">
                  <c:v>4.1892079999446867</c:v>
                </c:pt>
                <c:pt idx="158">
                  <c:v>4.1813399999141696</c:v>
                </c:pt>
                <c:pt idx="159">
                  <c:v>4.1839400000572207</c:v>
                </c:pt>
                <c:pt idx="160">
                  <c:v>4.1906080000400543</c:v>
                </c:pt>
                <c:pt idx="161">
                  <c:v>4.1945409998893739</c:v>
                </c:pt>
                <c:pt idx="162">
                  <c:v>4.1932750000953671</c:v>
                </c:pt>
                <c:pt idx="163">
                  <c:v>4.1904079999923702</c:v>
                </c:pt>
                <c:pt idx="164">
                  <c:v>4.2012090001106266</c:v>
                </c:pt>
                <c:pt idx="165">
                  <c:v>4.1944749999046325</c:v>
                </c:pt>
                <c:pt idx="166">
                  <c:v>4.1878069999217988</c:v>
                </c:pt>
                <c:pt idx="167">
                  <c:v>4.18540700006485</c:v>
                </c:pt>
                <c:pt idx="168">
                  <c:v>4.1812730000019069</c:v>
                </c:pt>
                <c:pt idx="169">
                  <c:v>4.193075000047684</c:v>
                </c:pt>
                <c:pt idx="170">
                  <c:v>4.1959419999122618</c:v>
                </c:pt>
                <c:pt idx="171">
                  <c:v>4.1865409998893739</c:v>
                </c:pt>
                <c:pt idx="172">
                  <c:v>4.1824070000648499</c:v>
                </c:pt>
                <c:pt idx="173">
                  <c:v>4.1798069999217988</c:v>
                </c:pt>
                <c:pt idx="174">
                  <c:v>4.1784730000495909</c:v>
                </c:pt>
                <c:pt idx="175">
                  <c:v>4.1786730000972749</c:v>
                </c:pt>
                <c:pt idx="176">
                  <c:v>4.1877409999370574</c:v>
                </c:pt>
                <c:pt idx="177">
                  <c:v>4.1876740000247956</c:v>
                </c:pt>
                <c:pt idx="178">
                  <c:v>4.179740000009537</c:v>
                </c:pt>
                <c:pt idx="179">
                  <c:v>4.1810729999542238</c:v>
                </c:pt>
                <c:pt idx="180">
                  <c:v>4.1770069999694828</c:v>
                </c:pt>
                <c:pt idx="181">
                  <c:v>4.1866070001125335</c:v>
                </c:pt>
                <c:pt idx="182">
                  <c:v>4.1866740000247953</c:v>
                </c:pt>
                <c:pt idx="183">
                  <c:v>4.189341000080109</c:v>
                </c:pt>
                <c:pt idx="184">
                  <c:v>4.1837400000095366</c:v>
                </c:pt>
                <c:pt idx="185">
                  <c:v>4.1811400001049046</c:v>
                </c:pt>
                <c:pt idx="186">
                  <c:v>4.1880739998817447</c:v>
                </c:pt>
                <c:pt idx="187">
                  <c:v>4.1852070000171659</c:v>
                </c:pt>
                <c:pt idx="188">
                  <c:v>4.174339999914169</c:v>
                </c:pt>
                <c:pt idx="189">
                  <c:v>4.1853399999141692</c:v>
                </c:pt>
                <c:pt idx="190">
                  <c:v>4.1850739998817446</c:v>
                </c:pt>
                <c:pt idx="191">
                  <c:v>4.1840069999694824</c:v>
                </c:pt>
                <c:pt idx="192">
                  <c:v>4.1878740000724797</c:v>
                </c:pt>
                <c:pt idx="193">
                  <c:v>4.1798729999065403</c:v>
                </c:pt>
                <c:pt idx="194">
                  <c:v>4.17740700006485</c:v>
                </c:pt>
                <c:pt idx="195">
                  <c:v>4.1931410000324245</c:v>
                </c:pt>
                <c:pt idx="196">
                  <c:v>4.1785399999618527</c:v>
                </c:pt>
                <c:pt idx="197">
                  <c:v>4.1864739999771121</c:v>
                </c:pt>
                <c:pt idx="198">
                  <c:v>4.1746730000972745</c:v>
                </c:pt>
                <c:pt idx="199">
                  <c:v>4.189141000032425</c:v>
                </c:pt>
                <c:pt idx="200">
                  <c:v>4.1824730000495913</c:v>
                </c:pt>
                <c:pt idx="201">
                  <c:v>4.1680729999542239</c:v>
                </c:pt>
                <c:pt idx="202">
                  <c:v>4.1890739998817441</c:v>
                </c:pt>
                <c:pt idx="203">
                  <c:v>4.188006999969482</c:v>
                </c:pt>
                <c:pt idx="204">
                  <c:v>4.180006999969482</c:v>
                </c:pt>
                <c:pt idx="205">
                  <c:v>4.1745399999618531</c:v>
                </c:pt>
                <c:pt idx="206">
                  <c:v>4.1773399999141692</c:v>
                </c:pt>
                <c:pt idx="207">
                  <c:v>4.1904739999771117</c:v>
                </c:pt>
                <c:pt idx="208">
                  <c:v>4.1744059998989105</c:v>
                </c:pt>
                <c:pt idx="209">
                  <c:v>4.1918080000877378</c:v>
                </c:pt>
                <c:pt idx="210">
                  <c:v>4.1719400000572202</c:v>
                </c:pt>
                <c:pt idx="211">
                  <c:v>4.1756730000972748</c:v>
                </c:pt>
                <c:pt idx="212">
                  <c:v>4.1720729999542234</c:v>
                </c:pt>
                <c:pt idx="213">
                  <c:v>4.1747400000095372</c:v>
                </c:pt>
                <c:pt idx="214">
                  <c:v>4.1838069999217984</c:v>
                </c:pt>
                <c:pt idx="215">
                  <c:v>4.1786070001125335</c:v>
                </c:pt>
                <c:pt idx="216">
                  <c:v>4.1760729999542239</c:v>
                </c:pt>
                <c:pt idx="217">
                  <c:v>4.1812070000171664</c:v>
                </c:pt>
                <c:pt idx="218">
                  <c:v>4.1852739999294277</c:v>
                </c:pt>
                <c:pt idx="219">
                  <c:v>4.1864070000648494</c:v>
                </c:pt>
                <c:pt idx="220">
                  <c:v>4.1851400001049042</c:v>
                </c:pt>
                <c:pt idx="221">
                  <c:v>4.1720060000419616</c:v>
                </c:pt>
                <c:pt idx="222">
                  <c:v>4.175805999994278</c:v>
                </c:pt>
                <c:pt idx="223">
                  <c:v>4.1730729999542238</c:v>
                </c:pt>
                <c:pt idx="224">
                  <c:v>4.1838740000724792</c:v>
                </c:pt>
                <c:pt idx="225">
                  <c:v>4.1703399999141695</c:v>
                </c:pt>
                <c:pt idx="226">
                  <c:v>4.1732730000019069</c:v>
                </c:pt>
                <c:pt idx="227">
                  <c:v>4.1650069999694823</c:v>
                </c:pt>
                <c:pt idx="228">
                  <c:v>4.1770729999542233</c:v>
                </c:pt>
                <c:pt idx="229">
                  <c:v>4.1772730000019074</c:v>
                </c:pt>
                <c:pt idx="230">
                  <c:v>4.1693399999141691</c:v>
                </c:pt>
                <c:pt idx="231">
                  <c:v>4.1718729999065403</c:v>
                </c:pt>
                <c:pt idx="232">
                  <c:v>4.1771400001049042</c:v>
                </c:pt>
                <c:pt idx="233">
                  <c:v>4.1784070000648494</c:v>
                </c:pt>
                <c:pt idx="234">
                  <c:v>4.1772070000171659</c:v>
                </c:pt>
                <c:pt idx="235">
                  <c:v>4.173006000041962</c:v>
                </c:pt>
                <c:pt idx="236">
                  <c:v>4.1676730000972748</c:v>
                </c:pt>
                <c:pt idx="237">
                  <c:v>4.1694059998989106</c:v>
                </c:pt>
                <c:pt idx="238">
                  <c:v>4.1783399999141695</c:v>
                </c:pt>
                <c:pt idx="239">
                  <c:v>4.1705399999618527</c:v>
                </c:pt>
                <c:pt idx="240">
                  <c:v>4.164006999969482</c:v>
                </c:pt>
                <c:pt idx="241">
                  <c:v>4.1731400001049046</c:v>
                </c:pt>
                <c:pt idx="242">
                  <c:v>4.1732060000896452</c:v>
                </c:pt>
                <c:pt idx="243">
                  <c:v>4.1690069999694828</c:v>
                </c:pt>
                <c:pt idx="244">
                  <c:v>4.165473000049591</c:v>
                </c:pt>
                <c:pt idx="245">
                  <c:v>4.1733399999141696</c:v>
                </c:pt>
                <c:pt idx="246">
                  <c:v>4.1716730000972744</c:v>
                </c:pt>
                <c:pt idx="247">
                  <c:v>4.1799400000572202</c:v>
                </c:pt>
                <c:pt idx="248">
                  <c:v>4.1718059999942776</c:v>
                </c:pt>
                <c:pt idx="249">
                  <c:v>4.171740000009537</c:v>
                </c:pt>
                <c:pt idx="250">
                  <c:v>4.1678729999065398</c:v>
                </c:pt>
                <c:pt idx="251">
                  <c:v>4.1734059998989101</c:v>
                </c:pt>
                <c:pt idx="252">
                  <c:v>4.1757400000095366</c:v>
                </c:pt>
                <c:pt idx="253">
                  <c:v>4.166339999914169</c:v>
                </c:pt>
                <c:pt idx="254">
                  <c:v>4.1744730000495913</c:v>
                </c:pt>
                <c:pt idx="255">
                  <c:v>4.1706730000972749</c:v>
                </c:pt>
                <c:pt idx="256">
                  <c:v>4.1746059999465945</c:v>
                </c:pt>
                <c:pt idx="257">
                  <c:v>4.1623399999141695</c:v>
                </c:pt>
                <c:pt idx="258">
                  <c:v>4.1690729999542233</c:v>
                </c:pt>
                <c:pt idx="259">
                  <c:v>4.1679400000572207</c:v>
                </c:pt>
                <c:pt idx="260">
                  <c:v>4.1678069999217984</c:v>
                </c:pt>
                <c:pt idx="261">
                  <c:v>4.1704730000495909</c:v>
                </c:pt>
                <c:pt idx="262">
                  <c:v>4.1626070001125335</c:v>
                </c:pt>
                <c:pt idx="263">
                  <c:v>4.1706059999465941</c:v>
                </c:pt>
                <c:pt idx="264">
                  <c:v>4.1704059998989109</c:v>
                </c:pt>
                <c:pt idx="265">
                  <c:v>4.1692060000896456</c:v>
                </c:pt>
                <c:pt idx="266">
                  <c:v>4.1638729999065403</c:v>
                </c:pt>
                <c:pt idx="267">
                  <c:v>4.1667400000095371</c:v>
                </c:pt>
                <c:pt idx="268">
                  <c:v>4.1613399999141691</c:v>
                </c:pt>
                <c:pt idx="269">
                  <c:v>4.1636730000972744</c:v>
                </c:pt>
                <c:pt idx="270">
                  <c:v>4.1680069999694824</c:v>
                </c:pt>
                <c:pt idx="271">
                  <c:v>4.1692730000019074</c:v>
                </c:pt>
                <c:pt idx="272">
                  <c:v>4.1666070001125339</c:v>
                </c:pt>
                <c:pt idx="273">
                  <c:v>4.1653399999141696</c:v>
                </c:pt>
                <c:pt idx="274">
                  <c:v>4.163740000009537</c:v>
                </c:pt>
                <c:pt idx="275">
                  <c:v>4.1639400000572202</c:v>
                </c:pt>
                <c:pt idx="276">
                  <c:v>4.1638069999217988</c:v>
                </c:pt>
                <c:pt idx="277">
                  <c:v>4.1758729999065398</c:v>
                </c:pt>
                <c:pt idx="278">
                  <c:v>4.1691400001049042</c:v>
                </c:pt>
                <c:pt idx="279">
                  <c:v>4.1664730000495913</c:v>
                </c:pt>
                <c:pt idx="280">
                  <c:v>4.1626730000972749</c:v>
                </c:pt>
                <c:pt idx="281">
                  <c:v>4.1612730000019074</c:v>
                </c:pt>
                <c:pt idx="282">
                  <c:v>4.1666730000972745</c:v>
                </c:pt>
                <c:pt idx="283">
                  <c:v>4.1707400000095367</c:v>
                </c:pt>
                <c:pt idx="284">
                  <c:v>4.1599400000572206</c:v>
                </c:pt>
                <c:pt idx="285">
                  <c:v>4.1545399999618526</c:v>
                </c:pt>
                <c:pt idx="286">
                  <c:v>4.1654070000648495</c:v>
                </c:pt>
                <c:pt idx="287">
                  <c:v>4.1665399999618531</c:v>
                </c:pt>
                <c:pt idx="288">
                  <c:v>4.1611400001049041</c:v>
                </c:pt>
                <c:pt idx="289">
                  <c:v>4.1573399999141696</c:v>
                </c:pt>
                <c:pt idx="290">
                  <c:v>4.1520069999694824</c:v>
                </c:pt>
                <c:pt idx="291">
                  <c:v>4.1598729999065398</c:v>
                </c:pt>
                <c:pt idx="292">
                  <c:v>4.1650729999542238</c:v>
                </c:pt>
                <c:pt idx="293">
                  <c:v>4.1600069999694824</c:v>
                </c:pt>
                <c:pt idx="294">
                  <c:v>4.1624070000648494</c:v>
                </c:pt>
                <c:pt idx="295">
                  <c:v>4.1597400000095366</c:v>
                </c:pt>
                <c:pt idx="296">
                  <c:v>4.1677400000095366</c:v>
                </c:pt>
                <c:pt idx="297">
                  <c:v>4.1598069999217984</c:v>
                </c:pt>
                <c:pt idx="298">
                  <c:v>4.1543399999141695</c:v>
                </c:pt>
                <c:pt idx="299">
                  <c:v>4.1610729999542233</c:v>
                </c:pt>
                <c:pt idx="300">
                  <c:v>4.1560069999694829</c:v>
                </c:pt>
                <c:pt idx="301">
                  <c:v>4.1664070000648499</c:v>
                </c:pt>
                <c:pt idx="302">
                  <c:v>4.1530069999694827</c:v>
                </c:pt>
                <c:pt idx="303">
                  <c:v>4.158339999914169</c:v>
                </c:pt>
                <c:pt idx="304">
                  <c:v>4.1584070000648499</c:v>
                </c:pt>
                <c:pt idx="305">
                  <c:v>4.1586730000972745</c:v>
                </c:pt>
                <c:pt idx="306">
                  <c:v>4.150339999914169</c:v>
                </c:pt>
                <c:pt idx="307">
                  <c:v>4.1546730000972749</c:v>
                </c:pt>
                <c:pt idx="308">
                  <c:v>4.1544730000495909</c:v>
                </c:pt>
                <c:pt idx="309">
                  <c:v>4.1625399999618526</c:v>
                </c:pt>
                <c:pt idx="310">
                  <c:v>4.1610069999694828</c:v>
                </c:pt>
                <c:pt idx="311">
                  <c:v>4.1612070000171659</c:v>
                </c:pt>
                <c:pt idx="312">
                  <c:v>4.1546070001125335</c:v>
                </c:pt>
                <c:pt idx="313">
                  <c:v>4.1624730000495909</c:v>
                </c:pt>
                <c:pt idx="314">
                  <c:v>4.1596730000972748</c:v>
                </c:pt>
                <c:pt idx="315">
                  <c:v>4.1559400000572202</c:v>
                </c:pt>
                <c:pt idx="316">
                  <c:v>4.1585399999618531</c:v>
                </c:pt>
                <c:pt idx="317">
                  <c:v>4.1584730000495913</c:v>
                </c:pt>
                <c:pt idx="318">
                  <c:v>4.1586070001125339</c:v>
                </c:pt>
                <c:pt idx="319">
                  <c:v>4.1556730000972744</c:v>
                </c:pt>
                <c:pt idx="320">
                  <c:v>4.1466070001125335</c:v>
                </c:pt>
                <c:pt idx="321">
                  <c:v>4.1572730000019069</c:v>
                </c:pt>
                <c:pt idx="322">
                  <c:v>4.1463399999141695</c:v>
                </c:pt>
                <c:pt idx="323">
                  <c:v>4.14540700006485</c:v>
                </c:pt>
                <c:pt idx="324">
                  <c:v>4.1492070000171664</c:v>
                </c:pt>
                <c:pt idx="325">
                  <c:v>4.1450069999694827</c:v>
                </c:pt>
                <c:pt idx="326">
                  <c:v>4.1533399999141691</c:v>
                </c:pt>
                <c:pt idx="327">
                  <c:v>4.1516730000972748</c:v>
                </c:pt>
                <c:pt idx="328">
                  <c:v>4.1532730000019074</c:v>
                </c:pt>
                <c:pt idx="329">
                  <c:v>4.1505399999618531</c:v>
                </c:pt>
                <c:pt idx="330">
                  <c:v>4.1493399999141696</c:v>
                </c:pt>
                <c:pt idx="331">
                  <c:v>4.1544070000648494</c:v>
                </c:pt>
                <c:pt idx="332">
                  <c:v>4.1518069999217984</c:v>
                </c:pt>
                <c:pt idx="333">
                  <c:v>4.1532070000171659</c:v>
                </c:pt>
                <c:pt idx="334">
                  <c:v>4.1467400000095367</c:v>
                </c:pt>
                <c:pt idx="335">
                  <c:v>4.1652730000019069</c:v>
                </c:pt>
                <c:pt idx="336">
                  <c:v>4.1440729999542238</c:v>
                </c:pt>
                <c:pt idx="337">
                  <c:v>4.1571400001049046</c:v>
                </c:pt>
                <c:pt idx="338">
                  <c:v>4.1506070001125339</c:v>
                </c:pt>
                <c:pt idx="339">
                  <c:v>4.1480069999694829</c:v>
                </c:pt>
                <c:pt idx="340">
                  <c:v>4.142339999914169</c:v>
                </c:pt>
                <c:pt idx="341">
                  <c:v>4.1490069999694823</c:v>
                </c:pt>
                <c:pt idx="342">
                  <c:v>4.1570069999694823</c:v>
                </c:pt>
                <c:pt idx="343">
                  <c:v>4.1504730000495913</c:v>
                </c:pt>
                <c:pt idx="344">
                  <c:v>4.1427400000095371</c:v>
                </c:pt>
                <c:pt idx="345">
                  <c:v>4.1558069999217988</c:v>
                </c:pt>
                <c:pt idx="346">
                  <c:v>4.1466730000972749</c:v>
                </c:pt>
                <c:pt idx="347">
                  <c:v>4.155740000009537</c:v>
                </c:pt>
                <c:pt idx="348">
                  <c:v>4.1478729999065402</c:v>
                </c:pt>
                <c:pt idx="349">
                  <c:v>4.1479400000572202</c:v>
                </c:pt>
                <c:pt idx="350">
                  <c:v>4.1570729999542237</c:v>
                </c:pt>
                <c:pt idx="351">
                  <c:v>4.1476730000972744</c:v>
                </c:pt>
                <c:pt idx="352">
                  <c:v>4.1519400000572206</c:v>
                </c:pt>
                <c:pt idx="353">
                  <c:v>4.1572070000171664</c:v>
                </c:pt>
                <c:pt idx="354">
                  <c:v>4.1490729999542237</c:v>
                </c:pt>
                <c:pt idx="355">
                  <c:v>4.147740000009537</c:v>
                </c:pt>
                <c:pt idx="356">
                  <c:v>4.1530729999542233</c:v>
                </c:pt>
                <c:pt idx="357">
                  <c:v>4.1517400000095366</c:v>
                </c:pt>
                <c:pt idx="358">
                  <c:v>4.1518729999065398</c:v>
                </c:pt>
                <c:pt idx="359">
                  <c:v>4.1453399999141691</c:v>
                </c:pt>
                <c:pt idx="360">
                  <c:v>4.1478069999217988</c:v>
                </c:pt>
                <c:pt idx="361">
                  <c:v>4.1452070000171659</c:v>
                </c:pt>
                <c:pt idx="362">
                  <c:v>4.1504070000648499</c:v>
                </c:pt>
                <c:pt idx="363">
                  <c:v>4.1506730000972745</c:v>
                </c:pt>
                <c:pt idx="364">
                  <c:v>4.1436730000972748</c:v>
                </c:pt>
                <c:pt idx="365">
                  <c:v>4.1438069999217984</c:v>
                </c:pt>
                <c:pt idx="366">
                  <c:v>4.1440069999694824</c:v>
                </c:pt>
                <c:pt idx="367">
                  <c:v>4.1426730000972745</c:v>
                </c:pt>
                <c:pt idx="368">
                  <c:v>4.1558729999065402</c:v>
                </c:pt>
                <c:pt idx="369">
                  <c:v>4.1465399999618526</c:v>
                </c:pt>
                <c:pt idx="370">
                  <c:v>4.1316730000972743</c:v>
                </c:pt>
                <c:pt idx="371">
                  <c:v>4.1425399999618531</c:v>
                </c:pt>
                <c:pt idx="372">
                  <c:v>4.1412730000019078</c:v>
                </c:pt>
                <c:pt idx="373">
                  <c:v>4.1531400001049041</c:v>
                </c:pt>
                <c:pt idx="374">
                  <c:v>4.1320729999542234</c:v>
                </c:pt>
                <c:pt idx="375">
                  <c:v>4.1414070000648495</c:v>
                </c:pt>
                <c:pt idx="376">
                  <c:v>4.1464730000495909</c:v>
                </c:pt>
                <c:pt idx="377">
                  <c:v>4.1491400001049046</c:v>
                </c:pt>
                <c:pt idx="378">
                  <c:v>4.1410729999542237</c:v>
                </c:pt>
                <c:pt idx="379">
                  <c:v>4.1492730000019069</c:v>
                </c:pt>
                <c:pt idx="380">
                  <c:v>4.1438729999065398</c:v>
                </c:pt>
                <c:pt idx="381">
                  <c:v>4.1426070001125339</c:v>
                </c:pt>
                <c:pt idx="382">
                  <c:v>4.1361400001049038</c:v>
                </c:pt>
                <c:pt idx="383">
                  <c:v>4.1412070000171664</c:v>
                </c:pt>
                <c:pt idx="384">
                  <c:v>4.1424730000495913</c:v>
                </c:pt>
                <c:pt idx="385">
                  <c:v>4.1439400000572206</c:v>
                </c:pt>
                <c:pt idx="386">
                  <c:v>4.1464070000648494</c:v>
                </c:pt>
                <c:pt idx="387">
                  <c:v>4.1452730000019073</c:v>
                </c:pt>
                <c:pt idx="388">
                  <c:v>4.1400729999542234</c:v>
                </c:pt>
                <c:pt idx="389">
                  <c:v>4.1451400001049041</c:v>
                </c:pt>
                <c:pt idx="390">
                  <c:v>4.1383399999141695</c:v>
                </c:pt>
                <c:pt idx="391">
                  <c:v>4.1280729999542238</c:v>
                </c:pt>
                <c:pt idx="392">
                  <c:v>4.1346059999465945</c:v>
                </c:pt>
                <c:pt idx="393">
                  <c:v>4.1290060000419615</c:v>
                </c:pt>
                <c:pt idx="394">
                  <c:v>4.1411400001049046</c:v>
                </c:pt>
                <c:pt idx="395">
                  <c:v>4.1334059998989101</c:v>
                </c:pt>
                <c:pt idx="396">
                  <c:v>4.1330060000419619</c:v>
                </c:pt>
                <c:pt idx="397">
                  <c:v>4.1280060000419621</c:v>
                </c:pt>
                <c:pt idx="398">
                  <c:v>4.1332060000896451</c:v>
                </c:pt>
                <c:pt idx="399">
                  <c:v>4.1306730000972749</c:v>
                </c:pt>
                <c:pt idx="400">
                  <c:v>4.139740000009537</c:v>
                </c:pt>
                <c:pt idx="401">
                  <c:v>4.1410069999694823</c:v>
                </c:pt>
                <c:pt idx="402">
                  <c:v>4.1307400000095367</c:v>
                </c:pt>
                <c:pt idx="403">
                  <c:v>4.134339999914169</c:v>
                </c:pt>
                <c:pt idx="404">
                  <c:v>4.1294059998989106</c:v>
                </c:pt>
                <c:pt idx="405">
                  <c:v>4.1396730000972743</c:v>
                </c:pt>
                <c:pt idx="406">
                  <c:v>4.1437400000095366</c:v>
                </c:pt>
                <c:pt idx="407">
                  <c:v>4.1347400000095371</c:v>
                </c:pt>
                <c:pt idx="408">
                  <c:v>4.1400069999694828</c:v>
                </c:pt>
                <c:pt idx="409">
                  <c:v>4.1387400000095367</c:v>
                </c:pt>
                <c:pt idx="410">
                  <c:v>4.1384070000648503</c:v>
                </c:pt>
                <c:pt idx="411">
                  <c:v>4.1292730000019073</c:v>
                </c:pt>
                <c:pt idx="412">
                  <c:v>4.1385399999618526</c:v>
                </c:pt>
                <c:pt idx="413">
                  <c:v>4.1360060000419621</c:v>
                </c:pt>
                <c:pt idx="414">
                  <c:v>4.1318729999065402</c:v>
                </c:pt>
                <c:pt idx="415">
                  <c:v>4.1370069999694827</c:v>
                </c:pt>
                <c:pt idx="416">
                  <c:v>4.1320060000419616</c:v>
                </c:pt>
                <c:pt idx="417">
                  <c:v>4.1399400000572202</c:v>
                </c:pt>
                <c:pt idx="418">
                  <c:v>4.1345399999618531</c:v>
                </c:pt>
                <c:pt idx="419">
                  <c:v>4.1413399999141696</c:v>
                </c:pt>
                <c:pt idx="420">
                  <c:v>4.1344730000495913</c:v>
                </c:pt>
                <c:pt idx="421">
                  <c:v>4.1278729999065398</c:v>
                </c:pt>
                <c:pt idx="422">
                  <c:v>4.13740700006485</c:v>
                </c:pt>
                <c:pt idx="423">
                  <c:v>4.1424070000648499</c:v>
                </c:pt>
                <c:pt idx="424">
                  <c:v>4.1450729999542233</c:v>
                </c:pt>
                <c:pt idx="425">
                  <c:v>4.1386730000972749</c:v>
                </c:pt>
                <c:pt idx="426">
                  <c:v>4.1370729999542233</c:v>
                </c:pt>
                <c:pt idx="427">
                  <c:v>4.135805999994278</c:v>
                </c:pt>
                <c:pt idx="428">
                  <c:v>4.1398729999065402</c:v>
                </c:pt>
                <c:pt idx="429">
                  <c:v>4.1318059999942776</c:v>
                </c:pt>
                <c:pt idx="430">
                  <c:v>4.1398069999217988</c:v>
                </c:pt>
                <c:pt idx="431">
                  <c:v>4.1291400001049041</c:v>
                </c:pt>
                <c:pt idx="432">
                  <c:v>4.1386070001125335</c:v>
                </c:pt>
                <c:pt idx="433">
                  <c:v>4.1236730000972752</c:v>
                </c:pt>
                <c:pt idx="434">
                  <c:v>4.1372730000019073</c:v>
                </c:pt>
                <c:pt idx="435">
                  <c:v>4.1331400001049046</c:v>
                </c:pt>
                <c:pt idx="436">
                  <c:v>4.1319400000572202</c:v>
                </c:pt>
                <c:pt idx="437">
                  <c:v>4.1360729999542238</c:v>
                </c:pt>
                <c:pt idx="438">
                  <c:v>4.1279400000572206</c:v>
                </c:pt>
                <c:pt idx="439">
                  <c:v>4.1372070000171659</c:v>
                </c:pt>
                <c:pt idx="440">
                  <c:v>4.1384730000495908</c:v>
                </c:pt>
                <c:pt idx="441">
                  <c:v>4.1330729999542237</c:v>
                </c:pt>
                <c:pt idx="442">
                  <c:v>4.1371400001049041</c:v>
                </c:pt>
                <c:pt idx="443">
                  <c:v>4.1333399999141696</c:v>
                </c:pt>
                <c:pt idx="444">
                  <c:v>4.1359400000572206</c:v>
                </c:pt>
                <c:pt idx="445">
                  <c:v>4.1306059999465941</c:v>
                </c:pt>
                <c:pt idx="446">
                  <c:v>4.1290729999542233</c:v>
                </c:pt>
                <c:pt idx="447">
                  <c:v>4.1292060000896456</c:v>
                </c:pt>
                <c:pt idx="448">
                  <c:v>4.1332730000019078</c:v>
                </c:pt>
                <c:pt idx="449">
                  <c:v>4.1346730000972745</c:v>
                </c:pt>
                <c:pt idx="450">
                  <c:v>4.1373399999141691</c:v>
                </c:pt>
                <c:pt idx="451">
                  <c:v>4.1305399999618526</c:v>
                </c:pt>
                <c:pt idx="452">
                  <c:v>4.1227400000095367</c:v>
                </c:pt>
                <c:pt idx="453">
                  <c:v>4.127805999994278</c:v>
                </c:pt>
                <c:pt idx="454">
                  <c:v>4.1277400000095366</c:v>
                </c:pt>
                <c:pt idx="455">
                  <c:v>4.1303399999141694</c:v>
                </c:pt>
                <c:pt idx="456">
                  <c:v>4.1304730000495908</c:v>
                </c:pt>
                <c:pt idx="457">
                  <c:v>4.126339999914169</c:v>
                </c:pt>
                <c:pt idx="458">
                  <c:v>4.1358729999065398</c:v>
                </c:pt>
                <c:pt idx="459">
                  <c:v>4.1226070001125334</c:v>
                </c:pt>
                <c:pt idx="460">
                  <c:v>4.1240729999542234</c:v>
                </c:pt>
                <c:pt idx="461">
                  <c:v>4.1214070000648499</c:v>
                </c:pt>
                <c:pt idx="462">
                  <c:v>4.1304059998989109</c:v>
                </c:pt>
                <c:pt idx="463">
                  <c:v>4.131740000009537</c:v>
                </c:pt>
                <c:pt idx="464">
                  <c:v>4.1293399999141691</c:v>
                </c:pt>
                <c:pt idx="465">
                  <c:v>4.1253399999141696</c:v>
                </c:pt>
                <c:pt idx="466">
                  <c:v>4.1226730000972749</c:v>
                </c:pt>
                <c:pt idx="467">
                  <c:v>4.1250060000419619</c:v>
                </c:pt>
                <c:pt idx="468">
                  <c:v>4.1344059998989104</c:v>
                </c:pt>
                <c:pt idx="469">
                  <c:v>4.1254059998989101</c:v>
                </c:pt>
                <c:pt idx="470">
                  <c:v>4.1267400000095371</c:v>
                </c:pt>
                <c:pt idx="471">
                  <c:v>4.1223399999141694</c:v>
                </c:pt>
                <c:pt idx="472">
                  <c:v>4.1238729999065402</c:v>
                </c:pt>
                <c:pt idx="473">
                  <c:v>4.1239400000572202</c:v>
                </c:pt>
                <c:pt idx="474">
                  <c:v>4.1252730000019078</c:v>
                </c:pt>
                <c:pt idx="475">
                  <c:v>4.1264059998989104</c:v>
                </c:pt>
                <c:pt idx="476">
                  <c:v>4.1224730000495908</c:v>
                </c:pt>
                <c:pt idx="477">
                  <c:v>4.1276730000972748</c:v>
                </c:pt>
                <c:pt idx="478">
                  <c:v>4.1240069999694828</c:v>
                </c:pt>
                <c:pt idx="479">
                  <c:v>4.1224070000648503</c:v>
                </c:pt>
                <c:pt idx="480">
                  <c:v>4.1251400001049046</c:v>
                </c:pt>
                <c:pt idx="481">
                  <c:v>4.1250729999542237</c:v>
                </c:pt>
                <c:pt idx="482">
                  <c:v>4.1212730000019073</c:v>
                </c:pt>
                <c:pt idx="483">
                  <c:v>4.1252060000896451</c:v>
                </c:pt>
                <c:pt idx="484">
                  <c:v>4.123740000009537</c:v>
                </c:pt>
                <c:pt idx="485">
                  <c:v>4.1196730000972748</c:v>
                </c:pt>
                <c:pt idx="486">
                  <c:v>4.1200729999542238</c:v>
                </c:pt>
                <c:pt idx="487">
                  <c:v>4.1238069999217988</c:v>
                </c:pt>
                <c:pt idx="488">
                  <c:v>4.1212070000171659</c:v>
                </c:pt>
                <c:pt idx="489">
                  <c:v>4.1200069999694824</c:v>
                </c:pt>
                <c:pt idx="490">
                  <c:v>4.1186730000972744</c:v>
                </c:pt>
                <c:pt idx="491">
                  <c:v>4.1265399999618531</c:v>
                </c:pt>
                <c:pt idx="492">
                  <c:v>4.1210069999694827</c:v>
                </c:pt>
                <c:pt idx="493">
                  <c:v>4.1186070001125339</c:v>
                </c:pt>
                <c:pt idx="494">
                  <c:v>4.1264730000495913</c:v>
                </c:pt>
                <c:pt idx="495">
                  <c:v>4.1187400000095371</c:v>
                </c:pt>
                <c:pt idx="496">
                  <c:v>4.1266730000972744</c:v>
                </c:pt>
                <c:pt idx="497">
                  <c:v>4.1173399999141695</c:v>
                </c:pt>
                <c:pt idx="498">
                  <c:v>4.1159400000572202</c:v>
                </c:pt>
                <c:pt idx="499">
                  <c:v>4.1130069999694827</c:v>
                </c:pt>
                <c:pt idx="500">
                  <c:v>4.1266059999465945</c:v>
                </c:pt>
                <c:pt idx="501">
                  <c:v>4.1197400000095366</c:v>
                </c:pt>
                <c:pt idx="502">
                  <c:v>4.1120069999694824</c:v>
                </c:pt>
                <c:pt idx="503">
                  <c:v>4.1174070000648495</c:v>
                </c:pt>
                <c:pt idx="504">
                  <c:v>4.1171400001049046</c:v>
                </c:pt>
                <c:pt idx="505">
                  <c:v>4.1145399999618526</c:v>
                </c:pt>
                <c:pt idx="506">
                  <c:v>4.1160069999694828</c:v>
                </c:pt>
                <c:pt idx="507">
                  <c:v>4.1117409999370578</c:v>
                </c:pt>
                <c:pt idx="508">
                  <c:v>4.1170739998817441</c:v>
                </c:pt>
                <c:pt idx="509">
                  <c:v>4.1198729999065398</c:v>
                </c:pt>
                <c:pt idx="510">
                  <c:v>4.118539999961853</c:v>
                </c:pt>
                <c:pt idx="511">
                  <c:v>4.1120739998817442</c:v>
                </c:pt>
                <c:pt idx="512">
                  <c:v>4.1134070000648499</c:v>
                </c:pt>
                <c:pt idx="513">
                  <c:v>4.1146070001125334</c:v>
                </c:pt>
                <c:pt idx="514">
                  <c:v>4.1156740000247956</c:v>
                </c:pt>
                <c:pt idx="515">
                  <c:v>4.1199400000572206</c:v>
                </c:pt>
                <c:pt idx="516">
                  <c:v>4.1118740000724792</c:v>
                </c:pt>
                <c:pt idx="517">
                  <c:v>4.1184730000495913</c:v>
                </c:pt>
                <c:pt idx="518">
                  <c:v>4.1118069999217983</c:v>
                </c:pt>
                <c:pt idx="519">
                  <c:v>4.1132739999294277</c:v>
                </c:pt>
                <c:pt idx="520">
                  <c:v>4.1143399999141694</c:v>
                </c:pt>
                <c:pt idx="521">
                  <c:v>4.1198069999217983</c:v>
                </c:pt>
                <c:pt idx="522">
                  <c:v>4.1172739999294281</c:v>
                </c:pt>
                <c:pt idx="523">
                  <c:v>4.1158069999217988</c:v>
                </c:pt>
                <c:pt idx="524">
                  <c:v>4.1160739998817446</c:v>
                </c:pt>
                <c:pt idx="525">
                  <c:v>4.1144070000648503</c:v>
                </c:pt>
                <c:pt idx="526">
                  <c:v>4.1184070000648498</c:v>
                </c:pt>
                <c:pt idx="527">
                  <c:v>4.1133410000801085</c:v>
                </c:pt>
                <c:pt idx="528">
                  <c:v>4.1147400000095367</c:v>
                </c:pt>
                <c:pt idx="529">
                  <c:v>4.1158740000724796</c:v>
                </c:pt>
                <c:pt idx="530">
                  <c:v>4.1144739999771121</c:v>
                </c:pt>
                <c:pt idx="531">
                  <c:v>4.1106070001125339</c:v>
                </c:pt>
                <c:pt idx="532">
                  <c:v>4.1119409999847409</c:v>
                </c:pt>
                <c:pt idx="533">
                  <c:v>4.118339999914169</c:v>
                </c:pt>
                <c:pt idx="534">
                  <c:v>4.1170069999694823</c:v>
                </c:pt>
                <c:pt idx="535">
                  <c:v>4.115740000009537</c:v>
                </c:pt>
                <c:pt idx="536">
                  <c:v>4.1210729999542233</c:v>
                </c:pt>
                <c:pt idx="537">
                  <c:v>4.1103410000801084</c:v>
                </c:pt>
                <c:pt idx="538">
                  <c:v>4.1146740000247952</c:v>
                </c:pt>
                <c:pt idx="539">
                  <c:v>4.1130739998817445</c:v>
                </c:pt>
                <c:pt idx="540">
                  <c:v>4.1107409999370574</c:v>
                </c:pt>
                <c:pt idx="541">
                  <c:v>3.4894289999008179</c:v>
                </c:pt>
                <c:pt idx="542">
                  <c:v>4.1105409998893734</c:v>
                </c:pt>
                <c:pt idx="543">
                  <c:v>4.1094079999923707</c:v>
                </c:pt>
                <c:pt idx="544">
                  <c:v>4.1132070000171659</c:v>
                </c:pt>
                <c:pt idx="545">
                  <c:v>4.1106740000247957</c:v>
                </c:pt>
                <c:pt idx="546">
                  <c:v>4.1104739999771116</c:v>
                </c:pt>
                <c:pt idx="547">
                  <c:v>4.1116740000247951</c:v>
                </c:pt>
                <c:pt idx="548">
                  <c:v>4.1104070000648498</c:v>
                </c:pt>
                <c:pt idx="549">
                  <c:v>3.4907620000839232</c:v>
                </c:pt>
                <c:pt idx="550">
                  <c:v>4.1131410000324253</c:v>
                </c:pt>
                <c:pt idx="551">
                  <c:v>4.1093410000801089</c:v>
                </c:pt>
                <c:pt idx="552">
                  <c:v>3.4892950000762939</c:v>
                </c:pt>
                <c:pt idx="553">
                  <c:v>3.4893619999885561</c:v>
                </c:pt>
                <c:pt idx="554">
                  <c:v>3.4917609999179842</c:v>
                </c:pt>
                <c:pt idx="555">
                  <c:v>3.4957609999179842</c:v>
                </c:pt>
                <c:pt idx="556">
                  <c:v>3.4905620000362396</c:v>
                </c:pt>
                <c:pt idx="557">
                  <c:v>3.4904949998855592</c:v>
                </c:pt>
                <c:pt idx="558">
                  <c:v>3.4934279999732971</c:v>
                </c:pt>
                <c:pt idx="559">
                  <c:v>3.4984270000457762</c:v>
                </c:pt>
                <c:pt idx="560">
                  <c:v>3.4947609999179838</c:v>
                </c:pt>
                <c:pt idx="561">
                  <c:v>3.4919609999656678</c:v>
                </c:pt>
                <c:pt idx="562">
                  <c:v>3.4945610001087188</c:v>
                </c:pt>
                <c:pt idx="563">
                  <c:v>3.4930940001010895</c:v>
                </c:pt>
                <c:pt idx="564">
                  <c:v>3.490427999973297</c:v>
                </c:pt>
                <c:pt idx="565">
                  <c:v>3.4946270000934603</c:v>
                </c:pt>
                <c:pt idx="566">
                  <c:v>3.4944270000457762</c:v>
                </c:pt>
                <c:pt idx="567">
                  <c:v>3.4944939999580384</c:v>
                </c:pt>
                <c:pt idx="568">
                  <c:v>3.4920280001163482</c:v>
                </c:pt>
                <c:pt idx="569">
                  <c:v>3.4920950000286104</c:v>
                </c:pt>
                <c:pt idx="570">
                  <c:v>3.4918949999809263</c:v>
                </c:pt>
                <c:pt idx="571">
                  <c:v>3.4973599998950959</c:v>
                </c:pt>
                <c:pt idx="572">
                  <c:v>3.4906280000209806</c:v>
                </c:pt>
                <c:pt idx="573">
                  <c:v>3.4932939999103545</c:v>
                </c:pt>
                <c:pt idx="574">
                  <c:v>3.4960940001010896</c:v>
                </c:pt>
                <c:pt idx="575">
                  <c:v>3.4933610000610353</c:v>
                </c:pt>
                <c:pt idx="576">
                  <c:v>3.4918280000686646</c:v>
                </c:pt>
                <c:pt idx="577">
                  <c:v>3.4906949999332428</c:v>
                </c:pt>
                <c:pt idx="578">
                  <c:v>3.4946940000057221</c:v>
                </c:pt>
                <c:pt idx="579">
                  <c:v>3.4931610000133513</c:v>
                </c:pt>
                <c:pt idx="580">
                  <c:v>3.4985599999427794</c:v>
                </c:pt>
                <c:pt idx="581">
                  <c:v>3.4987599999904631</c:v>
                </c:pt>
                <c:pt idx="582">
                  <c:v>3.4960269999504088</c:v>
                </c:pt>
                <c:pt idx="583">
                  <c:v>3.4958269999027252</c:v>
                </c:pt>
                <c:pt idx="584">
                  <c:v>3.4970940001010895</c:v>
                </c:pt>
                <c:pt idx="585">
                  <c:v>3.4974270000457763</c:v>
                </c:pt>
                <c:pt idx="586">
                  <c:v>3.495960000038147</c:v>
                </c:pt>
                <c:pt idx="587">
                  <c:v>3.4972929999828337</c:v>
                </c:pt>
                <c:pt idx="588">
                  <c:v>3.4997599999904634</c:v>
                </c:pt>
                <c:pt idx="589">
                  <c:v>3.5010929999351501</c:v>
                </c:pt>
                <c:pt idx="590">
                  <c:v>3.4932279999256135</c:v>
                </c:pt>
                <c:pt idx="591">
                  <c:v>3.4958940000534056</c:v>
                </c:pt>
                <c:pt idx="592">
                  <c:v>3.5037590000629426</c:v>
                </c:pt>
                <c:pt idx="593">
                  <c:v>3.4972269999980927</c:v>
                </c:pt>
                <c:pt idx="594">
                  <c:v>3.4984930000305177</c:v>
                </c:pt>
                <c:pt idx="595">
                  <c:v>3.5040920000076294</c:v>
                </c:pt>
                <c:pt idx="596">
                  <c:v>3.5000929999351502</c:v>
                </c:pt>
                <c:pt idx="597">
                  <c:v>3.500026000022888</c:v>
                </c:pt>
                <c:pt idx="598">
                  <c:v>3.5077579998970032</c:v>
                </c:pt>
                <c:pt idx="599">
                  <c:v>3.4971600000858305</c:v>
                </c:pt>
                <c:pt idx="600">
                  <c:v>3.5024260001182554</c:v>
                </c:pt>
                <c:pt idx="601">
                  <c:v>3.5027590000629427</c:v>
                </c:pt>
                <c:pt idx="602">
                  <c:v>3.499960000038147</c:v>
                </c:pt>
                <c:pt idx="603">
                  <c:v>3.4998929998874666</c:v>
                </c:pt>
                <c:pt idx="604">
                  <c:v>3.4986270000934603</c:v>
                </c:pt>
                <c:pt idx="605">
                  <c:v>3.5014260001182556</c:v>
                </c:pt>
                <c:pt idx="606">
                  <c:v>3.4998259999752044</c:v>
                </c:pt>
                <c:pt idx="607">
                  <c:v>3.5011589999198915</c:v>
                </c:pt>
                <c:pt idx="608">
                  <c:v>3.5026259999275209</c:v>
                </c:pt>
                <c:pt idx="609">
                  <c:v>3.5013589999675752</c:v>
                </c:pt>
                <c:pt idx="610">
                  <c:v>3.5066909999847411</c:v>
                </c:pt>
                <c:pt idx="611">
                  <c:v>3.5024920001029969</c:v>
                </c:pt>
                <c:pt idx="612">
                  <c:v>3.5050920000076293</c:v>
                </c:pt>
                <c:pt idx="613">
                  <c:v>3.5054249999523162</c:v>
                </c:pt>
                <c:pt idx="614">
                  <c:v>3.5012929999828337</c:v>
                </c:pt>
                <c:pt idx="615">
                  <c:v>3.5067579998970033</c:v>
                </c:pt>
                <c:pt idx="616">
                  <c:v>3.5025590000152587</c:v>
                </c:pt>
                <c:pt idx="617">
                  <c:v>3.5040250000953672</c:v>
                </c:pt>
                <c:pt idx="618">
                  <c:v>3.4986930000782013</c:v>
                </c:pt>
                <c:pt idx="619">
                  <c:v>3.5108239998817443</c:v>
                </c:pt>
                <c:pt idx="620">
                  <c:v>3.5064249999523165</c:v>
                </c:pt>
                <c:pt idx="621">
                  <c:v>3.5066250000000001</c:v>
                </c:pt>
                <c:pt idx="622">
                  <c:v>3.505492000102997</c:v>
                </c:pt>
                <c:pt idx="623">
                  <c:v>3.505558000087738</c:v>
                </c:pt>
                <c:pt idx="624">
                  <c:v>3.5026919999122619</c:v>
                </c:pt>
                <c:pt idx="625">
                  <c:v>3.5038919999599458</c:v>
                </c:pt>
                <c:pt idx="626">
                  <c:v>3.5104240000247957</c:v>
                </c:pt>
                <c:pt idx="627">
                  <c:v>3.5081579999923704</c:v>
                </c:pt>
                <c:pt idx="628">
                  <c:v>3.5068250000476837</c:v>
                </c:pt>
                <c:pt idx="629">
                  <c:v>3.5012260000705719</c:v>
                </c:pt>
                <c:pt idx="630">
                  <c:v>3.5038250000476836</c:v>
                </c:pt>
                <c:pt idx="631">
                  <c:v>3.5094240000247954</c:v>
                </c:pt>
                <c:pt idx="632">
                  <c:v>3.5130899999141691</c:v>
                </c:pt>
                <c:pt idx="633">
                  <c:v>3.5094909999370576</c:v>
                </c:pt>
                <c:pt idx="634">
                  <c:v>3.5107569999694825</c:v>
                </c:pt>
                <c:pt idx="635">
                  <c:v>3.5039590001106262</c:v>
                </c:pt>
                <c:pt idx="636">
                  <c:v>3.5080239999294283</c:v>
                </c:pt>
                <c:pt idx="637">
                  <c:v>3.5117569999694824</c:v>
                </c:pt>
                <c:pt idx="638">
                  <c:v>3.5053580000400544</c:v>
                </c:pt>
                <c:pt idx="639">
                  <c:v>3.5065580000877379</c:v>
                </c:pt>
                <c:pt idx="640">
                  <c:v>3.5090910000801085</c:v>
                </c:pt>
                <c:pt idx="641">
                  <c:v>3.5051579999923708</c:v>
                </c:pt>
                <c:pt idx="642">
                  <c:v>3.5105569999217989</c:v>
                </c:pt>
                <c:pt idx="643">
                  <c:v>3.5079579999446868</c:v>
                </c:pt>
                <c:pt idx="644">
                  <c:v>3.5064909999370575</c:v>
                </c:pt>
                <c:pt idx="645">
                  <c:v>3.5104900000095367</c:v>
                </c:pt>
                <c:pt idx="646">
                  <c:v>3.5120899999141693</c:v>
                </c:pt>
                <c:pt idx="647">
                  <c:v>3.5148229999542235</c:v>
                </c:pt>
                <c:pt idx="648">
                  <c:v>3.507891000032425</c:v>
                </c:pt>
                <c:pt idx="649">
                  <c:v>3.5080910000801087</c:v>
                </c:pt>
                <c:pt idx="650">
                  <c:v>3.5134230000972746</c:v>
                </c:pt>
                <c:pt idx="651">
                  <c:v>3.5133559999465942</c:v>
                </c:pt>
                <c:pt idx="652">
                  <c:v>3.5120230000019075</c:v>
                </c:pt>
                <c:pt idx="653">
                  <c:v>3.5157560000419616</c:v>
                </c:pt>
                <c:pt idx="654">
                  <c:v>3.5093570001125336</c:v>
                </c:pt>
                <c:pt idx="655">
                  <c:v>3.5092239999771118</c:v>
                </c:pt>
                <c:pt idx="656">
                  <c:v>3.5119409999847413</c:v>
                </c:pt>
                <c:pt idx="657">
                  <c:v>3.5106900000572203</c:v>
                </c:pt>
                <c:pt idx="658">
                  <c:v>3.5121570000648497</c:v>
                </c:pt>
                <c:pt idx="659">
                  <c:v>3.5160220000743867</c:v>
                </c:pt>
                <c:pt idx="660">
                  <c:v>3.5118229999542234</c:v>
                </c:pt>
                <c:pt idx="661">
                  <c:v>3.5106240000724793</c:v>
                </c:pt>
                <c:pt idx="662">
                  <c:v>3.5118900001049043</c:v>
                </c:pt>
                <c:pt idx="663">
                  <c:v>3.5144230000972749</c:v>
                </c:pt>
                <c:pt idx="664">
                  <c:v>3.5147560000419618</c:v>
                </c:pt>
                <c:pt idx="665">
                  <c:v>3.513223000049591</c:v>
                </c:pt>
                <c:pt idx="666">
                  <c:v>3.50915700006485</c:v>
                </c:pt>
                <c:pt idx="667">
                  <c:v>3.5146229999065399</c:v>
                </c:pt>
                <c:pt idx="668">
                  <c:v>3.5145559999942781</c:v>
                </c:pt>
                <c:pt idx="669">
                  <c:v>3.5134900000095368</c:v>
                </c:pt>
                <c:pt idx="670">
                  <c:v>3.517489000082016</c:v>
                </c:pt>
                <c:pt idx="671">
                  <c:v>3.5131559998989106</c:v>
                </c:pt>
                <c:pt idx="672">
                  <c:v>3.5197550001144409</c:v>
                </c:pt>
                <c:pt idx="673">
                  <c:v>3.5158889999389649</c:v>
                </c:pt>
                <c:pt idx="674">
                  <c:v>3.5170889999866484</c:v>
                </c:pt>
                <c:pt idx="675">
                  <c:v>3.5132899999618532</c:v>
                </c:pt>
                <c:pt idx="676">
                  <c:v>3.5210880000591276</c:v>
                </c:pt>
                <c:pt idx="677">
                  <c:v>3.5188220000267028</c:v>
                </c:pt>
                <c:pt idx="678">
                  <c:v>3.5184219999313355</c:v>
                </c:pt>
                <c:pt idx="679">
                  <c:v>3.509290999889374</c:v>
                </c:pt>
                <c:pt idx="680">
                  <c:v>3.5144890000820159</c:v>
                </c:pt>
                <c:pt idx="681">
                  <c:v>3.5160889999866485</c:v>
                </c:pt>
                <c:pt idx="682">
                  <c:v>3.5172890000343324</c:v>
                </c:pt>
                <c:pt idx="683">
                  <c:v>3.5159560000896453</c:v>
                </c:pt>
                <c:pt idx="684">
                  <c:v>3.5146889998912809</c:v>
                </c:pt>
                <c:pt idx="685">
                  <c:v>3.5213540000915526</c:v>
                </c:pt>
                <c:pt idx="686">
                  <c:v>3.5199549999237059</c:v>
                </c:pt>
                <c:pt idx="687">
                  <c:v>3.5224210000038148</c:v>
                </c:pt>
                <c:pt idx="688">
                  <c:v>3.5200209999084473</c:v>
                </c:pt>
                <c:pt idx="689">
                  <c:v>3.5227539999485016</c:v>
                </c:pt>
                <c:pt idx="690">
                  <c:v>3.5078239998817442</c:v>
                </c:pt>
                <c:pt idx="691">
                  <c:v>3.5173550000190734</c:v>
                </c:pt>
                <c:pt idx="692">
                  <c:v>3.5200880000591277</c:v>
                </c:pt>
                <c:pt idx="693">
                  <c:v>3.518755000114441</c:v>
                </c:pt>
                <c:pt idx="694">
                  <c:v>3.5214210000038149</c:v>
                </c:pt>
                <c:pt idx="695">
                  <c:v>3.522821000099182</c:v>
                </c:pt>
                <c:pt idx="696">
                  <c:v>3.5198880000114441</c:v>
                </c:pt>
                <c:pt idx="697">
                  <c:v>3.5174219999313356</c:v>
                </c:pt>
                <c:pt idx="698">
                  <c:v>3.5254869999885559</c:v>
                </c:pt>
                <c:pt idx="699">
                  <c:v>3.5158229999542234</c:v>
                </c:pt>
                <c:pt idx="700">
                  <c:v>3.5241540000438691</c:v>
                </c:pt>
                <c:pt idx="701">
                  <c:v>3.5201549999713899</c:v>
                </c:pt>
                <c:pt idx="702">
                  <c:v>3.5161559998989107</c:v>
                </c:pt>
                <c:pt idx="703">
                  <c:v>3.5171559998989106</c:v>
                </c:pt>
                <c:pt idx="704">
                  <c:v>3.5254200000762941</c:v>
                </c:pt>
                <c:pt idx="705">
                  <c:v>3.526420000076294</c:v>
                </c:pt>
                <c:pt idx="706">
                  <c:v>3.5239539999961851</c:v>
                </c:pt>
                <c:pt idx="707">
                  <c:v>3.5226210000514984</c:v>
                </c:pt>
                <c:pt idx="708">
                  <c:v>3.5237539999485015</c:v>
                </c:pt>
                <c:pt idx="709">
                  <c:v>3.5186879999637606</c:v>
                </c:pt>
                <c:pt idx="710">
                  <c:v>3.5250869998931886</c:v>
                </c:pt>
                <c:pt idx="711">
                  <c:v>3.5226870000362398</c:v>
                </c:pt>
                <c:pt idx="712">
                  <c:v>3.5214879999160766</c:v>
                </c:pt>
                <c:pt idx="713">
                  <c:v>3.5212880001068116</c:v>
                </c:pt>
                <c:pt idx="714">
                  <c:v>3.5198220000267031</c:v>
                </c:pt>
                <c:pt idx="715">
                  <c:v>3.5185550000667574</c:v>
                </c:pt>
                <c:pt idx="716">
                  <c:v>3.5280859999656675</c:v>
                </c:pt>
                <c:pt idx="717">
                  <c:v>3.5186219999790191</c:v>
                </c:pt>
                <c:pt idx="718">
                  <c:v>3.5172219998836516</c:v>
                </c:pt>
                <c:pt idx="719">
                  <c:v>3.5240869998931883</c:v>
                </c:pt>
                <c:pt idx="720">
                  <c:v>3.5212209999561308</c:v>
                </c:pt>
                <c:pt idx="721">
                  <c:v>3.522553999900818</c:v>
                </c:pt>
                <c:pt idx="722">
                  <c:v>3.5184890000820159</c:v>
                </c:pt>
                <c:pt idx="723">
                  <c:v>3.5290859999656679</c:v>
                </c:pt>
                <c:pt idx="724">
                  <c:v>3.5277530000209807</c:v>
                </c:pt>
                <c:pt idx="725">
                  <c:v>3.5294189999103547</c:v>
                </c:pt>
                <c:pt idx="726">
                  <c:v>3.5240199999809265</c:v>
                </c:pt>
                <c:pt idx="727">
                  <c:v>3.5292860000133515</c:v>
                </c:pt>
                <c:pt idx="728">
                  <c:v>3.526686000108719</c:v>
                </c:pt>
                <c:pt idx="729">
                  <c:v>3.5281530001163484</c:v>
                </c:pt>
                <c:pt idx="730">
                  <c:v>3.5293519999980925</c:v>
                </c:pt>
                <c:pt idx="731">
                  <c:v>3.5268199999332426</c:v>
                </c:pt>
                <c:pt idx="732">
                  <c:v>3.5304189999103546</c:v>
                </c:pt>
                <c:pt idx="733">
                  <c:v>3.5279530000686647</c:v>
                </c:pt>
                <c:pt idx="734">
                  <c:v>3.5294860000610351</c:v>
                </c:pt>
                <c:pt idx="735">
                  <c:v>3.526619999885559</c:v>
                </c:pt>
                <c:pt idx="736">
                  <c:v>3.5238870000839233</c:v>
                </c:pt>
                <c:pt idx="737">
                  <c:v>3.5253529999256132</c:v>
                </c:pt>
                <c:pt idx="738">
                  <c:v>3.5211549999713898</c:v>
                </c:pt>
                <c:pt idx="739">
                  <c:v>3.5305520000457764</c:v>
                </c:pt>
                <c:pt idx="740">
                  <c:v>3.5265529999732972</c:v>
                </c:pt>
                <c:pt idx="741">
                  <c:v>3.52522000002861</c:v>
                </c:pt>
                <c:pt idx="742">
                  <c:v>3.5224879999160765</c:v>
                </c:pt>
                <c:pt idx="743">
                  <c:v>3.5252869999408722</c:v>
                </c:pt>
                <c:pt idx="744">
                  <c:v>3.532151999950409</c:v>
                </c:pt>
                <c:pt idx="745">
                  <c:v>3.5306849999427796</c:v>
                </c:pt>
                <c:pt idx="746">
                  <c:v>3.53075200009346</c:v>
                </c:pt>
                <c:pt idx="747">
                  <c:v>3.5308190000057222</c:v>
                </c:pt>
                <c:pt idx="748">
                  <c:v>3.5267530000209808</c:v>
                </c:pt>
                <c:pt idx="749">
                  <c:v>3.5318849999904631</c:v>
                </c:pt>
                <c:pt idx="750">
                  <c:v>3.5320850000381472</c:v>
                </c:pt>
                <c:pt idx="751">
                  <c:v>3.5330850000381471</c:v>
                </c:pt>
                <c:pt idx="752">
                  <c:v>3.5344179999828338</c:v>
                </c:pt>
                <c:pt idx="753">
                  <c:v>3.525154000043869</c:v>
                </c:pt>
                <c:pt idx="754">
                  <c:v>3.5278859999179839</c:v>
                </c:pt>
                <c:pt idx="755">
                  <c:v>3.5292190001010897</c:v>
                </c:pt>
                <c:pt idx="756">
                  <c:v>3.5334179999828339</c:v>
                </c:pt>
                <c:pt idx="757">
                  <c:v>3.526486000061035</c:v>
                </c:pt>
                <c:pt idx="758">
                  <c:v>3.5238210000991823</c:v>
                </c:pt>
                <c:pt idx="759">
                  <c:v>3.5306189999580382</c:v>
                </c:pt>
                <c:pt idx="760">
                  <c:v>3.5334849998950957</c:v>
                </c:pt>
                <c:pt idx="761">
                  <c:v>3.5278190000057221</c:v>
                </c:pt>
                <c:pt idx="762">
                  <c:v>3.5317520000934599</c:v>
                </c:pt>
                <c:pt idx="763">
                  <c:v>3.530486000061035</c:v>
                </c:pt>
                <c:pt idx="764">
                  <c:v>3.5346849999427796</c:v>
                </c:pt>
                <c:pt idx="765">
                  <c:v>3.5319519999027253</c:v>
                </c:pt>
                <c:pt idx="766">
                  <c:v>3.538417000055313</c:v>
                </c:pt>
                <c:pt idx="767">
                  <c:v>3.5397500000000002</c:v>
                </c:pt>
                <c:pt idx="768">
                  <c:v>3.5358840000629423</c:v>
                </c:pt>
                <c:pt idx="769">
                  <c:v>3.5291519999504088</c:v>
                </c:pt>
                <c:pt idx="770">
                  <c:v>3.5333519999980925</c:v>
                </c:pt>
                <c:pt idx="771">
                  <c:v>3.5373510000705717</c:v>
                </c:pt>
                <c:pt idx="772">
                  <c:v>3.5348180000782015</c:v>
                </c:pt>
                <c:pt idx="773">
                  <c:v>3.5280190000534057</c:v>
                </c:pt>
                <c:pt idx="774">
                  <c:v>3.5374170000553131</c:v>
                </c:pt>
                <c:pt idx="775">
                  <c:v>3.5372170000076295</c:v>
                </c:pt>
                <c:pt idx="776">
                  <c:v>3.5370840001106263</c:v>
                </c:pt>
                <c:pt idx="777">
                  <c:v>3.5387499999999998</c:v>
                </c:pt>
                <c:pt idx="778">
                  <c:v>3.539816999912262</c:v>
                </c:pt>
                <c:pt idx="779">
                  <c:v>3.5424159998893736</c:v>
                </c:pt>
                <c:pt idx="780">
                  <c:v>3.53621799993515</c:v>
                </c:pt>
                <c:pt idx="781">
                  <c:v>3.5332179999351503</c:v>
                </c:pt>
                <c:pt idx="782">
                  <c:v>3.534484999895096</c:v>
                </c:pt>
                <c:pt idx="783">
                  <c:v>3.5374839999675749</c:v>
                </c:pt>
                <c:pt idx="784">
                  <c:v>3.5346180000305174</c:v>
                </c:pt>
                <c:pt idx="785">
                  <c:v>3.540082999944687</c:v>
                </c:pt>
                <c:pt idx="786">
                  <c:v>3.5360840001106264</c:v>
                </c:pt>
                <c:pt idx="787">
                  <c:v>3.5372839999198913</c:v>
                </c:pt>
                <c:pt idx="788">
                  <c:v>3.5388169999122621</c:v>
                </c:pt>
                <c:pt idx="789">
                  <c:v>3.5437490000724794</c:v>
                </c:pt>
                <c:pt idx="790">
                  <c:v>3.5359509999752046</c:v>
                </c:pt>
                <c:pt idx="791">
                  <c:v>3.5332850000858307</c:v>
                </c:pt>
                <c:pt idx="792">
                  <c:v>3.5414830000400541</c:v>
                </c:pt>
                <c:pt idx="793">
                  <c:v>3.5427490000724791</c:v>
                </c:pt>
                <c:pt idx="794">
                  <c:v>3.5361510000228882</c:v>
                </c:pt>
                <c:pt idx="795">
                  <c:v>3.5412170000076295</c:v>
                </c:pt>
                <c:pt idx="796">
                  <c:v>3.5331519999504089</c:v>
                </c:pt>
                <c:pt idx="797">
                  <c:v>3.5371510000228881</c:v>
                </c:pt>
                <c:pt idx="798">
                  <c:v>3.5401500000953674</c:v>
                </c:pt>
                <c:pt idx="799">
                  <c:v>3.5428159999847413</c:v>
                </c:pt>
                <c:pt idx="800">
                  <c:v>3.5410829999446869</c:v>
                </c:pt>
                <c:pt idx="801">
                  <c:v>3.5413499999046327</c:v>
                </c:pt>
                <c:pt idx="802">
                  <c:v>3.5347509999275206</c:v>
                </c:pt>
                <c:pt idx="803">
                  <c:v>3.5360179998874663</c:v>
                </c:pt>
                <c:pt idx="804">
                  <c:v>3.5398670001029968</c:v>
                </c:pt>
                <c:pt idx="805">
                  <c:v>3.5399500000476838</c:v>
                </c:pt>
                <c:pt idx="806">
                  <c:v>3.5345510001182556</c:v>
                </c:pt>
                <c:pt idx="807">
                  <c:v>3.5386170001029966</c:v>
                </c:pt>
                <c:pt idx="808">
                  <c:v>3.5385499999523162</c:v>
                </c:pt>
                <c:pt idx="809">
                  <c:v>3.5400169999599456</c:v>
                </c:pt>
                <c:pt idx="810">
                  <c:v>3.5454820001125338</c:v>
                </c:pt>
                <c:pt idx="811">
                  <c:v>3.5386840000152588</c:v>
                </c:pt>
                <c:pt idx="812">
                  <c:v>3.5454159998893737</c:v>
                </c:pt>
                <c:pt idx="813">
                  <c:v>3.5464149999618528</c:v>
                </c:pt>
                <c:pt idx="814">
                  <c:v>3.5412829999923705</c:v>
                </c:pt>
                <c:pt idx="815">
                  <c:v>3.5414159998893737</c:v>
                </c:pt>
                <c:pt idx="816">
                  <c:v>3.5384839999675752</c:v>
                </c:pt>
                <c:pt idx="817">
                  <c:v>3.5440160000324248</c:v>
                </c:pt>
                <c:pt idx="818">
                  <c:v>3.5452820000648497</c:v>
                </c:pt>
                <c:pt idx="819">
                  <c:v>3.5450820000171661</c:v>
                </c:pt>
                <c:pt idx="820">
                  <c:v>3.54774799990654</c:v>
                </c:pt>
                <c:pt idx="821">
                  <c:v>3.5453489999771119</c:v>
                </c:pt>
                <c:pt idx="822">
                  <c:v>3.544148999929428</c:v>
                </c:pt>
                <c:pt idx="823">
                  <c:v>3.5424830000400545</c:v>
                </c:pt>
                <c:pt idx="824">
                  <c:v>3.5426830000877381</c:v>
                </c:pt>
                <c:pt idx="825">
                  <c:v>3.5468150000572205</c:v>
                </c:pt>
                <c:pt idx="826">
                  <c:v>3.5438829998970034</c:v>
                </c:pt>
                <c:pt idx="827">
                  <c:v>3.5464820001125337</c:v>
                </c:pt>
                <c:pt idx="828">
                  <c:v>3.5479479999542236</c:v>
                </c:pt>
                <c:pt idx="829">
                  <c:v>3.5504140000343325</c:v>
                </c:pt>
                <c:pt idx="830">
                  <c:v>3.5425499999523162</c:v>
                </c:pt>
                <c:pt idx="831">
                  <c:v>3.5452160000801087</c:v>
                </c:pt>
                <c:pt idx="832">
                  <c:v>3.5439489998817444</c:v>
                </c:pt>
                <c:pt idx="833">
                  <c:v>3.5411500000953673</c:v>
                </c:pt>
                <c:pt idx="834">
                  <c:v>3.5426159999370577</c:v>
                </c:pt>
                <c:pt idx="835">
                  <c:v>3.5466150000095369</c:v>
                </c:pt>
                <c:pt idx="836">
                  <c:v>3.5466819999217987</c:v>
                </c:pt>
                <c:pt idx="837">
                  <c:v>3.5451489999294279</c:v>
                </c:pt>
                <c:pt idx="838">
                  <c:v>3.5478819999694826</c:v>
                </c:pt>
                <c:pt idx="839">
                  <c:v>3.5507479999065401</c:v>
                </c:pt>
                <c:pt idx="840">
                  <c:v>3.5480820000171662</c:v>
                </c:pt>
                <c:pt idx="841">
                  <c:v>3.544082999944687</c:v>
                </c:pt>
                <c:pt idx="842">
                  <c:v>3.5494149999618529</c:v>
                </c:pt>
                <c:pt idx="843">
                  <c:v>3.5493480000495912</c:v>
                </c:pt>
                <c:pt idx="844">
                  <c:v>3.5506809999942779</c:v>
                </c:pt>
                <c:pt idx="845">
                  <c:v>3.548015000104904</c:v>
                </c:pt>
                <c:pt idx="846">
                  <c:v>3.5517469999790192</c:v>
                </c:pt>
                <c:pt idx="847">
                  <c:v>3.5465490000247955</c:v>
                </c:pt>
                <c:pt idx="848">
                  <c:v>3.5520810000896454</c:v>
                </c:pt>
                <c:pt idx="849">
                  <c:v>3.5544140000343321</c:v>
                </c:pt>
                <c:pt idx="850">
                  <c:v>3.5478150000572204</c:v>
                </c:pt>
                <c:pt idx="851">
                  <c:v>3.5505480000972747</c:v>
                </c:pt>
                <c:pt idx="852">
                  <c:v>3.55327999997139</c:v>
                </c:pt>
                <c:pt idx="853">
                  <c:v>3.552013999938965</c:v>
                </c:pt>
                <c:pt idx="854">
                  <c:v>3.5534140000343322</c:v>
                </c:pt>
                <c:pt idx="855">
                  <c:v>3.5490810000896453</c:v>
                </c:pt>
                <c:pt idx="856">
                  <c:v>3.5530799999237059</c:v>
                </c:pt>
                <c:pt idx="857">
                  <c:v>3.5518810000419618</c:v>
                </c:pt>
                <c:pt idx="858">
                  <c:v>3.5491480000019076</c:v>
                </c:pt>
                <c:pt idx="859">
                  <c:v>3.5506140000820161</c:v>
                </c:pt>
                <c:pt idx="860">
                  <c:v>3.5438159999847412</c:v>
                </c:pt>
                <c:pt idx="861">
                  <c:v>3.5492149999141693</c:v>
                </c:pt>
                <c:pt idx="862">
                  <c:v>3.5519470000267028</c:v>
                </c:pt>
                <c:pt idx="863">
                  <c:v>3.551813999891281</c:v>
                </c:pt>
                <c:pt idx="864">
                  <c:v>3.5467490000724791</c:v>
                </c:pt>
                <c:pt idx="865">
                  <c:v>3.5504809999465943</c:v>
                </c:pt>
                <c:pt idx="866">
                  <c:v>3.5558800001144411</c:v>
                </c:pt>
                <c:pt idx="867">
                  <c:v>3.5531470000743868</c:v>
                </c:pt>
                <c:pt idx="868">
                  <c:v>3.5492809998989103</c:v>
                </c:pt>
                <c:pt idx="869">
                  <c:v>3.5557469999790192</c:v>
                </c:pt>
                <c:pt idx="870">
                  <c:v>3.5547469999790193</c:v>
                </c:pt>
                <c:pt idx="871">
                  <c:v>3.556079999923706</c:v>
                </c:pt>
                <c:pt idx="872">
                  <c:v>3.5532139999866486</c:v>
                </c:pt>
                <c:pt idx="873">
                  <c:v>3.5533469998836518</c:v>
                </c:pt>
                <c:pt idx="874">
                  <c:v>3.5559470000267028</c:v>
                </c:pt>
                <c:pt idx="875">
                  <c:v>3.5584130001068117</c:v>
                </c:pt>
                <c:pt idx="876">
                  <c:v>3.5546129999160767</c:v>
                </c:pt>
                <c:pt idx="877">
                  <c:v>3.5546800000667571</c:v>
                </c:pt>
                <c:pt idx="878">
                  <c:v>3.5586789999008177</c:v>
                </c:pt>
                <c:pt idx="879">
                  <c:v>3.5560130000114443</c:v>
                </c:pt>
                <c:pt idx="880">
                  <c:v>3.5599460000991821</c:v>
                </c:pt>
                <c:pt idx="881">
                  <c:v>3.5558129999637602</c:v>
                </c:pt>
                <c:pt idx="882">
                  <c:v>3.5544800000190735</c:v>
                </c:pt>
                <c:pt idx="883">
                  <c:v>3.5570799999237059</c:v>
                </c:pt>
                <c:pt idx="884">
                  <c:v>3.5587460000514985</c:v>
                </c:pt>
                <c:pt idx="885">
                  <c:v>3.561411999940872</c:v>
                </c:pt>
                <c:pt idx="886">
                  <c:v>3.5610789999961852</c:v>
                </c:pt>
                <c:pt idx="887">
                  <c:v>3.561345999956131</c:v>
                </c:pt>
                <c:pt idx="888">
                  <c:v>3.5574130001068114</c:v>
                </c:pt>
                <c:pt idx="889">
                  <c:v>3.5545469999313353</c:v>
                </c:pt>
                <c:pt idx="890">
                  <c:v>3.5572130000591278</c:v>
                </c:pt>
                <c:pt idx="891">
                  <c:v>3.5572799999713896</c:v>
                </c:pt>
                <c:pt idx="892">
                  <c:v>3.5624119999408723</c:v>
                </c:pt>
                <c:pt idx="893">
                  <c:v>3.5600789999961853</c:v>
                </c:pt>
                <c:pt idx="894">
                  <c:v>3.557345999956131</c:v>
                </c:pt>
                <c:pt idx="895">
                  <c:v>3.5597460000514984</c:v>
                </c:pt>
                <c:pt idx="896">
                  <c:v>3.5598789999485017</c:v>
                </c:pt>
                <c:pt idx="897">
                  <c:v>3.5612790000438692</c:v>
                </c:pt>
                <c:pt idx="898">
                  <c:v>3.5586129999160767</c:v>
                </c:pt>
                <c:pt idx="899">
                  <c:v>3.5600120000839235</c:v>
                </c:pt>
                <c:pt idx="900">
                  <c:v>3.5571459999084474</c:v>
                </c:pt>
                <c:pt idx="901">
                  <c:v>3.5585460000038145</c:v>
                </c:pt>
                <c:pt idx="902">
                  <c:v>3.5640780000686645</c:v>
                </c:pt>
                <c:pt idx="903">
                  <c:v>3.5664110000133515</c:v>
                </c:pt>
                <c:pt idx="904">
                  <c:v>3.5626119999885559</c:v>
                </c:pt>
                <c:pt idx="905">
                  <c:v>3.563744999885559</c:v>
                </c:pt>
                <c:pt idx="906">
                  <c:v>3.5598120000362394</c:v>
                </c:pt>
                <c:pt idx="907">
                  <c:v>3.5584790000915527</c:v>
                </c:pt>
                <c:pt idx="908">
                  <c:v>3.5655450000762938</c:v>
                </c:pt>
                <c:pt idx="909">
                  <c:v>3.5627449998855591</c:v>
                </c:pt>
                <c:pt idx="910">
                  <c:v>3.5677439999580383</c:v>
                </c:pt>
                <c:pt idx="911">
                  <c:v>3.5668110001087188</c:v>
                </c:pt>
                <c:pt idx="912">
                  <c:v>3.5681440000534059</c:v>
                </c:pt>
                <c:pt idx="913">
                  <c:v>3.5680780000686645</c:v>
                </c:pt>
                <c:pt idx="914">
                  <c:v>3.5640120000839235</c:v>
                </c:pt>
                <c:pt idx="915">
                  <c:v>3.5624790000915527</c:v>
                </c:pt>
                <c:pt idx="916">
                  <c:v>3.5650780000686644</c:v>
                </c:pt>
                <c:pt idx="917">
                  <c:v>3.5667449998855592</c:v>
                </c:pt>
                <c:pt idx="918">
                  <c:v>3.5611459999084474</c:v>
                </c:pt>
                <c:pt idx="919">
                  <c:v>3.5690780000686644</c:v>
                </c:pt>
                <c:pt idx="920">
                  <c:v>3.5654779999256134</c:v>
                </c:pt>
                <c:pt idx="921">
                  <c:v>3.5625450000762942</c:v>
                </c:pt>
                <c:pt idx="922">
                  <c:v>3.5639449999332427</c:v>
                </c:pt>
                <c:pt idx="923">
                  <c:v>3.5612119998931884</c:v>
                </c:pt>
                <c:pt idx="924">
                  <c:v>3.5651449999809266</c:v>
                </c:pt>
                <c:pt idx="925">
                  <c:v>3.5653450000286102</c:v>
                </c:pt>
                <c:pt idx="926">
                  <c:v>3.5734769999980927</c:v>
                </c:pt>
                <c:pt idx="927">
                  <c:v>3.5680109999179841</c:v>
                </c:pt>
                <c:pt idx="928">
                  <c:v>3.5666779999732969</c:v>
                </c:pt>
                <c:pt idx="929">
                  <c:v>3.5704110000133515</c:v>
                </c:pt>
                <c:pt idx="930">
                  <c:v>3.5665450000762942</c:v>
                </c:pt>
                <c:pt idx="931">
                  <c:v>3.5626789999008177</c:v>
                </c:pt>
                <c:pt idx="932">
                  <c:v>3.565411999940872</c:v>
                </c:pt>
                <c:pt idx="933">
                  <c:v>3.5694779999256134</c:v>
                </c:pt>
                <c:pt idx="934">
                  <c:v>3.5638120000362394</c:v>
                </c:pt>
                <c:pt idx="935">
                  <c:v>3.5692780001163484</c:v>
                </c:pt>
                <c:pt idx="936">
                  <c:v>3.5730769999027254</c:v>
                </c:pt>
                <c:pt idx="937">
                  <c:v>3.5679440000057219</c:v>
                </c:pt>
                <c:pt idx="938">
                  <c:v>3.5638780000209809</c:v>
                </c:pt>
                <c:pt idx="939">
                  <c:v>3.5706110000610352</c:v>
                </c:pt>
                <c:pt idx="940">
                  <c:v>3.5694110000133517</c:v>
                </c:pt>
                <c:pt idx="941">
                  <c:v>3.5720769999027251</c:v>
                </c:pt>
                <c:pt idx="942">
                  <c:v>3.5678780000209809</c:v>
                </c:pt>
                <c:pt idx="943">
                  <c:v>3.5744100000858308</c:v>
                </c:pt>
                <c:pt idx="944">
                  <c:v>3.5664779999256133</c:v>
                </c:pt>
                <c:pt idx="945">
                  <c:v>3.5666110000610352</c:v>
                </c:pt>
                <c:pt idx="946">
                  <c:v>3.5720109999179841</c:v>
                </c:pt>
                <c:pt idx="947">
                  <c:v>3.5705439999103548</c:v>
                </c:pt>
                <c:pt idx="948">
                  <c:v>3.5788099999427794</c:v>
                </c:pt>
                <c:pt idx="949">
                  <c:v>3.5721440000534059</c:v>
                </c:pt>
                <c:pt idx="950">
                  <c:v>3.5678110001087187</c:v>
                </c:pt>
                <c:pt idx="951">
                  <c:v>3.5717439999580383</c:v>
                </c:pt>
                <c:pt idx="952">
                  <c:v>3.5746770000457762</c:v>
                </c:pt>
                <c:pt idx="953">
                  <c:v>3.5706770000457762</c:v>
                </c:pt>
                <c:pt idx="954">
                  <c:v>3.5748099999427794</c:v>
                </c:pt>
                <c:pt idx="955">
                  <c:v>3.5708110001087188</c:v>
                </c:pt>
                <c:pt idx="956">
                  <c:v>3.5707439999580384</c:v>
                </c:pt>
                <c:pt idx="957">
                  <c:v>3.5691440000534058</c:v>
                </c:pt>
                <c:pt idx="958">
                  <c:v>3.5784100000858308</c:v>
                </c:pt>
                <c:pt idx="959">
                  <c:v>3.5797430000305175</c:v>
                </c:pt>
                <c:pt idx="960">
                  <c:v>3.5693440001010894</c:v>
                </c:pt>
                <c:pt idx="961">
                  <c:v>3.5719440000057219</c:v>
                </c:pt>
                <c:pt idx="962">
                  <c:v>3.5747439999580384</c:v>
                </c:pt>
                <c:pt idx="963">
                  <c:v>3.5692109999656676</c:v>
                </c:pt>
                <c:pt idx="964">
                  <c:v>3.5732100000381468</c:v>
                </c:pt>
                <c:pt idx="965">
                  <c:v>3.5757430000305175</c:v>
                </c:pt>
                <c:pt idx="966">
                  <c:v>3.5774769999980927</c:v>
                </c:pt>
                <c:pt idx="967">
                  <c:v>3.5733440001010894</c:v>
                </c:pt>
                <c:pt idx="968">
                  <c:v>3.5704769999980925</c:v>
                </c:pt>
                <c:pt idx="969">
                  <c:v>3.5774100000858309</c:v>
                </c:pt>
                <c:pt idx="970">
                  <c:v>3.5734100000858309</c:v>
                </c:pt>
                <c:pt idx="971">
                  <c:v>3.5770769999027254</c:v>
                </c:pt>
                <c:pt idx="972">
                  <c:v>3.5718770000934601</c:v>
                </c:pt>
                <c:pt idx="973">
                  <c:v>3.5746099998950958</c:v>
                </c:pt>
                <c:pt idx="974">
                  <c:v>3.5745439999103548</c:v>
                </c:pt>
                <c:pt idx="975">
                  <c:v>3.573276999950409</c:v>
                </c:pt>
                <c:pt idx="976">
                  <c:v>3.5810759999752046</c:v>
                </c:pt>
                <c:pt idx="977">
                  <c:v>3.5787430000305176</c:v>
                </c:pt>
                <c:pt idx="978">
                  <c:v>3.5744769999980925</c:v>
                </c:pt>
                <c:pt idx="979">
                  <c:v>3.5800759999752043</c:v>
                </c:pt>
                <c:pt idx="980">
                  <c:v>3.5731440000534058</c:v>
                </c:pt>
                <c:pt idx="981">
                  <c:v>3.5824760000705718</c:v>
                </c:pt>
                <c:pt idx="982">
                  <c:v>3.5837430000305175</c:v>
                </c:pt>
                <c:pt idx="983">
                  <c:v>3.57734299993515</c:v>
                </c:pt>
                <c:pt idx="984">
                  <c:v>3.5760099999904633</c:v>
                </c:pt>
                <c:pt idx="985">
                  <c:v>3.5801429998874665</c:v>
                </c:pt>
                <c:pt idx="986">
                  <c:v>3.5761429998874665</c:v>
                </c:pt>
                <c:pt idx="987">
                  <c:v>3.5786760001182558</c:v>
                </c:pt>
                <c:pt idx="988">
                  <c:v>3.5758770000934601</c:v>
                </c:pt>
                <c:pt idx="989">
                  <c:v>3.5718110001087187</c:v>
                </c:pt>
                <c:pt idx="990">
                  <c:v>3.582608999967575</c:v>
                </c:pt>
                <c:pt idx="991">
                  <c:v>3.58134299993515</c:v>
                </c:pt>
                <c:pt idx="992">
                  <c:v>3.5827430000305176</c:v>
                </c:pt>
                <c:pt idx="993">
                  <c:v>3.5771429998874664</c:v>
                </c:pt>
                <c:pt idx="994">
                  <c:v>3.5890759999752047</c:v>
                </c:pt>
                <c:pt idx="995">
                  <c:v>3.5772100000381468</c:v>
                </c:pt>
                <c:pt idx="996">
                  <c:v>3.578542999982834</c:v>
                </c:pt>
                <c:pt idx="997">
                  <c:v>3.5760769999027251</c:v>
                </c:pt>
                <c:pt idx="998">
                  <c:v>3.5826760001182558</c:v>
                </c:pt>
                <c:pt idx="999">
                  <c:v>3.5812100000381468</c:v>
                </c:pt>
                <c:pt idx="1000">
                  <c:v>3.5758099999427797</c:v>
                </c:pt>
                <c:pt idx="1001">
                  <c:v>3.5840090000629425</c:v>
                </c:pt>
                <c:pt idx="1002">
                  <c:v>3.5814100000858309</c:v>
                </c:pt>
                <c:pt idx="1003">
                  <c:v>3.5841429998874665</c:v>
                </c:pt>
                <c:pt idx="1004">
                  <c:v>3.5800099999904633</c:v>
                </c:pt>
                <c:pt idx="1005">
                  <c:v>3.5917420001029967</c:v>
                </c:pt>
                <c:pt idx="1006">
                  <c:v>3.5799430000782011</c:v>
                </c:pt>
                <c:pt idx="1007">
                  <c:v>3.5798099999427797</c:v>
                </c:pt>
                <c:pt idx="1008">
                  <c:v>3.5786099998950958</c:v>
                </c:pt>
                <c:pt idx="1009">
                  <c:v>3.5904089999198914</c:v>
                </c:pt>
                <c:pt idx="1010">
                  <c:v>3.5881419999599458</c:v>
                </c:pt>
                <c:pt idx="1011">
                  <c:v>3.577276999950409</c:v>
                </c:pt>
                <c:pt idx="1012">
                  <c:v>3.582542999982834</c:v>
                </c:pt>
                <c:pt idx="1013">
                  <c:v>3.5921419999599458</c:v>
                </c:pt>
                <c:pt idx="1014">
                  <c:v>3.5759430000782011</c:v>
                </c:pt>
                <c:pt idx="1015">
                  <c:v>3.5814760000705719</c:v>
                </c:pt>
                <c:pt idx="1016">
                  <c:v>3.5812760000228883</c:v>
                </c:pt>
                <c:pt idx="1017">
                  <c:v>3.5811429998874664</c:v>
                </c:pt>
                <c:pt idx="1018">
                  <c:v>3.5798759999275207</c:v>
                </c:pt>
                <c:pt idx="1019">
                  <c:v>3.5868090000152586</c:v>
                </c:pt>
                <c:pt idx="1020">
                  <c:v>3.5840759999752043</c:v>
                </c:pt>
                <c:pt idx="1021">
                  <c:v>3.5880759999752043</c:v>
                </c:pt>
                <c:pt idx="1022">
                  <c:v>3.5824089999198914</c:v>
                </c:pt>
                <c:pt idx="1023">
                  <c:v>3.5850759999752047</c:v>
                </c:pt>
                <c:pt idx="1024">
                  <c:v>3.5920759999752043</c:v>
                </c:pt>
                <c:pt idx="1025">
                  <c:v>3.5839430000782011</c:v>
                </c:pt>
                <c:pt idx="1026">
                  <c:v>3.5930759999752047</c:v>
                </c:pt>
                <c:pt idx="1027">
                  <c:v>3.5867420001029968</c:v>
                </c:pt>
                <c:pt idx="1028">
                  <c:v>3.5880090000629425</c:v>
                </c:pt>
                <c:pt idx="1029">
                  <c:v>3.5854089999198915</c:v>
                </c:pt>
                <c:pt idx="1030">
                  <c:v>3.5894760000705719</c:v>
                </c:pt>
                <c:pt idx="1031">
                  <c:v>3.5893420000076293</c:v>
                </c:pt>
                <c:pt idx="1032">
                  <c:v>3.5784760000705718</c:v>
                </c:pt>
                <c:pt idx="1033">
                  <c:v>3.5894089999198915</c:v>
                </c:pt>
                <c:pt idx="1034">
                  <c:v>3.5877420001029967</c:v>
                </c:pt>
                <c:pt idx="1035">
                  <c:v>3.5864089999198914</c:v>
                </c:pt>
                <c:pt idx="1036">
                  <c:v>3.586608999967575</c:v>
                </c:pt>
                <c:pt idx="1037">
                  <c:v>3.5838759999275207</c:v>
                </c:pt>
                <c:pt idx="1038">
                  <c:v>3.5919419999122622</c:v>
                </c:pt>
                <c:pt idx="1039">
                  <c:v>3.5908090000152586</c:v>
                </c:pt>
                <c:pt idx="1040">
                  <c:v>3.5907420001029968</c:v>
                </c:pt>
                <c:pt idx="1041">
                  <c:v>3.585209000110626</c:v>
                </c:pt>
                <c:pt idx="1042">
                  <c:v>3.5854760000705719</c:v>
                </c:pt>
                <c:pt idx="1043">
                  <c:v>3.5920090000629425</c:v>
                </c:pt>
                <c:pt idx="1044">
                  <c:v>3.5866760001182558</c:v>
                </c:pt>
                <c:pt idx="1045">
                  <c:v>3.5878090000152589</c:v>
                </c:pt>
                <c:pt idx="1046">
                  <c:v>3.5879419999122621</c:v>
                </c:pt>
                <c:pt idx="1047">
                  <c:v>3.5906760001182558</c:v>
                </c:pt>
                <c:pt idx="1048">
                  <c:v>3.58534299993515</c:v>
                </c:pt>
                <c:pt idx="1049">
                  <c:v>3.589209000110626</c:v>
                </c:pt>
                <c:pt idx="1050">
                  <c:v>3.5865420000553132</c:v>
                </c:pt>
                <c:pt idx="1051">
                  <c:v>3.5892760000228883</c:v>
                </c:pt>
                <c:pt idx="1052">
                  <c:v>3.5852760000228883</c:v>
                </c:pt>
                <c:pt idx="1053">
                  <c:v>3.5878759999275207</c:v>
                </c:pt>
                <c:pt idx="1054">
                  <c:v>3.5918759999275207</c:v>
                </c:pt>
                <c:pt idx="1055">
                  <c:v>3.590608999967575</c:v>
                </c:pt>
                <c:pt idx="1056">
                  <c:v>3.5904760000705718</c:v>
                </c:pt>
                <c:pt idx="1057">
                  <c:v>3.5970750000476839</c:v>
                </c:pt>
                <c:pt idx="1058">
                  <c:v>3.5851429998874664</c:v>
                </c:pt>
                <c:pt idx="1059">
                  <c:v>3.5905420000553132</c:v>
                </c:pt>
                <c:pt idx="1060">
                  <c:v>3.5864760000705718</c:v>
                </c:pt>
                <c:pt idx="1061">
                  <c:v>3.598608999967575</c:v>
                </c:pt>
                <c:pt idx="1062">
                  <c:v>3.5918090000152589</c:v>
                </c:pt>
                <c:pt idx="1063">
                  <c:v>3.5944089999198914</c:v>
                </c:pt>
                <c:pt idx="1064">
                  <c:v>3.5958759999275207</c:v>
                </c:pt>
                <c:pt idx="1065">
                  <c:v>3.5891419999599457</c:v>
                </c:pt>
                <c:pt idx="1066">
                  <c:v>3.5986749999523164</c:v>
                </c:pt>
                <c:pt idx="1067">
                  <c:v>3.5931419999599457</c:v>
                </c:pt>
                <c:pt idx="1068">
                  <c:v>3.5946760001182558</c:v>
                </c:pt>
                <c:pt idx="1069">
                  <c:v>3.5932090001106261</c:v>
                </c:pt>
                <c:pt idx="1070">
                  <c:v>3.5934089999198915</c:v>
                </c:pt>
                <c:pt idx="1071">
                  <c:v>3.5984089999198914</c:v>
                </c:pt>
                <c:pt idx="1072">
                  <c:v>3.5948090000152586</c:v>
                </c:pt>
                <c:pt idx="1073">
                  <c:v>3.5934760000705719</c:v>
                </c:pt>
                <c:pt idx="1074">
                  <c:v>3.6028080000877378</c:v>
                </c:pt>
                <c:pt idx="1075">
                  <c:v>3.5985420000553132</c:v>
                </c:pt>
                <c:pt idx="1076">
                  <c:v>3.6050750000476839</c:v>
                </c:pt>
                <c:pt idx="1077">
                  <c:v>3.5987420001029968</c:v>
                </c:pt>
                <c:pt idx="1078">
                  <c:v>3.5932760000228883</c:v>
                </c:pt>
                <c:pt idx="1079">
                  <c:v>3.6010750000476839</c:v>
                </c:pt>
                <c:pt idx="1080">
                  <c:v>3.5947420001029968</c:v>
                </c:pt>
                <c:pt idx="1081">
                  <c:v>3.5944760000705718</c:v>
                </c:pt>
                <c:pt idx="1082">
                  <c:v>3.6027420001029968</c:v>
                </c:pt>
                <c:pt idx="1083">
                  <c:v>3.5962090001106262</c:v>
                </c:pt>
                <c:pt idx="1084">
                  <c:v>3.5961419999599458</c:v>
                </c:pt>
                <c:pt idx="1085">
                  <c:v>3.6037420001029967</c:v>
                </c:pt>
                <c:pt idx="1086">
                  <c:v>3.6000750000476835</c:v>
                </c:pt>
                <c:pt idx="1087">
                  <c:v>3.6053410000801085</c:v>
                </c:pt>
                <c:pt idx="1088">
                  <c:v>3.5997420001029967</c:v>
                </c:pt>
                <c:pt idx="1089">
                  <c:v>3.5960759999752043</c:v>
                </c:pt>
                <c:pt idx="1090">
                  <c:v>3.5984749999046324</c:v>
                </c:pt>
                <c:pt idx="1091">
                  <c:v>3.5945420000553132</c:v>
                </c:pt>
                <c:pt idx="1092">
                  <c:v>3.6026080000400542</c:v>
                </c:pt>
                <c:pt idx="1093">
                  <c:v>3.5933420000076293</c:v>
                </c:pt>
                <c:pt idx="1094">
                  <c:v>3.6000090000629426</c:v>
                </c:pt>
                <c:pt idx="1095">
                  <c:v>3.594608999967575</c:v>
                </c:pt>
                <c:pt idx="1096">
                  <c:v>3.6024079999923706</c:v>
                </c:pt>
                <c:pt idx="1097">
                  <c:v>3.5974749999046325</c:v>
                </c:pt>
                <c:pt idx="1098">
                  <c:v>3.6026749999523164</c:v>
                </c:pt>
                <c:pt idx="1099">
                  <c:v>3.5960090000629426</c:v>
                </c:pt>
                <c:pt idx="1100">
                  <c:v>3.5974089999198915</c:v>
                </c:pt>
                <c:pt idx="1101">
                  <c:v>3.6040750000476836</c:v>
                </c:pt>
                <c:pt idx="1102">
                  <c:v>3.5988090000152586</c:v>
                </c:pt>
                <c:pt idx="1103">
                  <c:v>3.6054079999923707</c:v>
                </c:pt>
                <c:pt idx="1104">
                  <c:v>3.6012750000953675</c:v>
                </c:pt>
                <c:pt idx="1105">
                  <c:v>3.6041419999599458</c:v>
                </c:pt>
                <c:pt idx="1106">
                  <c:v>3.6040079998970032</c:v>
                </c:pt>
                <c:pt idx="1107">
                  <c:v>3.6001419999599458</c:v>
                </c:pt>
                <c:pt idx="1108">
                  <c:v>3.6025420000553132</c:v>
                </c:pt>
                <c:pt idx="1109">
                  <c:v>3.5959419999122622</c:v>
                </c:pt>
                <c:pt idx="1110">
                  <c:v>3.6054749999046325</c:v>
                </c:pt>
                <c:pt idx="1111">
                  <c:v>3.5999419999122622</c:v>
                </c:pt>
                <c:pt idx="1112">
                  <c:v>3.6064079999923706</c:v>
                </c:pt>
                <c:pt idx="1113">
                  <c:v>3.5973420000076293</c:v>
                </c:pt>
                <c:pt idx="1114">
                  <c:v>3.6013420000076293</c:v>
                </c:pt>
                <c:pt idx="1115">
                  <c:v>3.6014089999198915</c:v>
                </c:pt>
                <c:pt idx="1116">
                  <c:v>3.5971419999599457</c:v>
                </c:pt>
                <c:pt idx="1117">
                  <c:v>3.5998749999999999</c:v>
                </c:pt>
                <c:pt idx="1118">
                  <c:v>3.6052750000953675</c:v>
                </c:pt>
                <c:pt idx="1119">
                  <c:v>3.6039419999122622</c:v>
                </c:pt>
                <c:pt idx="1120">
                  <c:v>3.5998090000152589</c:v>
                </c:pt>
                <c:pt idx="1121">
                  <c:v>3.6051419999599457</c:v>
                </c:pt>
                <c:pt idx="1122">
                  <c:v>3.6014749999046325</c:v>
                </c:pt>
                <c:pt idx="1123">
                  <c:v>3.6012090001106261</c:v>
                </c:pt>
                <c:pt idx="1124">
                  <c:v>3.5972750000953675</c:v>
                </c:pt>
                <c:pt idx="1125">
                  <c:v>3.6051919999122619</c:v>
                </c:pt>
                <c:pt idx="1126">
                  <c:v>3.6117400000095365</c:v>
                </c:pt>
                <c:pt idx="1127">
                  <c:v>3.6011419999599457</c:v>
                </c:pt>
                <c:pt idx="1128">
                  <c:v>3.6024749999046324</c:v>
                </c:pt>
                <c:pt idx="1129">
                  <c:v>3.5972090001106261</c:v>
                </c:pt>
                <c:pt idx="1130">
                  <c:v>3.6092079999446871</c:v>
                </c:pt>
                <c:pt idx="1131">
                  <c:v>3.6104070000648498</c:v>
                </c:pt>
                <c:pt idx="1132">
                  <c:v>3.6120739998817446</c:v>
                </c:pt>
                <c:pt idx="1133">
                  <c:v>3.6080739998817446</c:v>
                </c:pt>
                <c:pt idx="1134">
                  <c:v>3.6068080000877378</c:v>
                </c:pt>
                <c:pt idx="1135">
                  <c:v>3.6093410000801085</c:v>
                </c:pt>
                <c:pt idx="1136">
                  <c:v>3.6066080000400542</c:v>
                </c:pt>
                <c:pt idx="1137">
                  <c:v>3.6132730000019073</c:v>
                </c:pt>
                <c:pt idx="1138">
                  <c:v>3.6038589999675752</c:v>
                </c:pt>
                <c:pt idx="1139">
                  <c:v>3.6079409999847414</c:v>
                </c:pt>
                <c:pt idx="1140">
                  <c:v>3.6090739998817445</c:v>
                </c:pt>
                <c:pt idx="1141">
                  <c:v>3.6107409999370574</c:v>
                </c:pt>
                <c:pt idx="1142">
                  <c:v>3.6067409999370574</c:v>
                </c:pt>
                <c:pt idx="1143">
                  <c:v>3.6120069999694824</c:v>
                </c:pt>
                <c:pt idx="1144">
                  <c:v>3.6094079999923707</c:v>
                </c:pt>
                <c:pt idx="1145">
                  <c:v>3.6144059998989104</c:v>
                </c:pt>
                <c:pt idx="1146">
                  <c:v>3.6077409999370573</c:v>
                </c:pt>
                <c:pt idx="1147">
                  <c:v>3.6106740000247957</c:v>
                </c:pt>
                <c:pt idx="1148">
                  <c:v>3.6065409998893738</c:v>
                </c:pt>
                <c:pt idx="1149">
                  <c:v>3.6080079998970032</c:v>
                </c:pt>
                <c:pt idx="1150">
                  <c:v>3.6105409998893738</c:v>
                </c:pt>
                <c:pt idx="1151">
                  <c:v>3.6106070001125334</c:v>
                </c:pt>
                <c:pt idx="1152">
                  <c:v>3.6130729999542237</c:v>
                </c:pt>
                <c:pt idx="1153">
                  <c:v>3.6147400000095367</c:v>
                </c:pt>
                <c:pt idx="1154">
                  <c:v>3.6160729999542238</c:v>
                </c:pt>
                <c:pt idx="1155">
                  <c:v>3.6157390000820162</c:v>
                </c:pt>
                <c:pt idx="1156">
                  <c:v>3.6091410000324249</c:v>
                </c:pt>
                <c:pt idx="1157">
                  <c:v>3.6200050001144408</c:v>
                </c:pt>
                <c:pt idx="1158">
                  <c:v>3.6133399999141691</c:v>
                </c:pt>
                <c:pt idx="1159">
                  <c:v>3.6170720000267029</c:v>
                </c:pt>
                <c:pt idx="1160">
                  <c:v>3.6078080000877382</c:v>
                </c:pt>
                <c:pt idx="1161">
                  <c:v>3.6064749999046324</c:v>
                </c:pt>
                <c:pt idx="1162">
                  <c:v>3.6118069999217988</c:v>
                </c:pt>
                <c:pt idx="1163">
                  <c:v>3.6092739999294281</c:v>
                </c:pt>
                <c:pt idx="1164">
                  <c:v>3.6104739999771116</c:v>
                </c:pt>
                <c:pt idx="1165">
                  <c:v>3.6134070000648499</c:v>
                </c:pt>
                <c:pt idx="1166">
                  <c:v>3.6174059998989105</c:v>
                </c:pt>
                <c:pt idx="1167">
                  <c:v>3.6078740000724792</c:v>
                </c:pt>
                <c:pt idx="1168">
                  <c:v>3.6066749999523164</c:v>
                </c:pt>
                <c:pt idx="1169">
                  <c:v>3.6131400001049041</c:v>
                </c:pt>
                <c:pt idx="1170">
                  <c:v>3.6038080000877382</c:v>
                </c:pt>
                <c:pt idx="1171">
                  <c:v>3.6119400000572206</c:v>
                </c:pt>
                <c:pt idx="1172">
                  <c:v>3.6184049999713896</c:v>
                </c:pt>
                <c:pt idx="1173">
                  <c:v>3.6160060000419616</c:v>
                </c:pt>
                <c:pt idx="1174">
                  <c:v>3.6118740000724792</c:v>
                </c:pt>
                <c:pt idx="1175">
                  <c:v>3.6173389999866488</c:v>
                </c:pt>
                <c:pt idx="1176">
                  <c:v>3.6197390000820162</c:v>
                </c:pt>
                <c:pt idx="1177">
                  <c:v>3.6159389998912812</c:v>
                </c:pt>
                <c:pt idx="1178">
                  <c:v>3.6227379999160765</c:v>
                </c:pt>
                <c:pt idx="1179">
                  <c:v>3.620072000026703</c:v>
                </c:pt>
                <c:pt idx="1180">
                  <c:v>3.614605999946594</c:v>
                </c:pt>
                <c:pt idx="1181">
                  <c:v>3.6172720000743865</c:v>
                </c:pt>
                <c:pt idx="1182">
                  <c:v>3.6132070000171663</c:v>
                </c:pt>
                <c:pt idx="1183">
                  <c:v>3.6172060000896455</c:v>
                </c:pt>
                <c:pt idx="1184">
                  <c:v>3.6186719999313355</c:v>
                </c:pt>
                <c:pt idx="1185">
                  <c:v>3.6158729999065398</c:v>
                </c:pt>
                <c:pt idx="1186">
                  <c:v>3.6250710000991822</c:v>
                </c:pt>
                <c:pt idx="1187">
                  <c:v>3.6199379999637604</c:v>
                </c:pt>
                <c:pt idx="1188">
                  <c:v>3.6240710000991823</c:v>
                </c:pt>
                <c:pt idx="1189">
                  <c:v>3.6146730000972749</c:v>
                </c:pt>
                <c:pt idx="1190">
                  <c:v>3.6187390000820159</c:v>
                </c:pt>
                <c:pt idx="1191">
                  <c:v>3.6144730000495913</c:v>
                </c:pt>
                <c:pt idx="1192">
                  <c:v>3.619871999979019</c:v>
                </c:pt>
                <c:pt idx="1193">
                  <c:v>3.6224049999713896</c:v>
                </c:pt>
                <c:pt idx="1194">
                  <c:v>3.614539999961853</c:v>
                </c:pt>
                <c:pt idx="1195">
                  <c:v>3.6214049999713898</c:v>
                </c:pt>
                <c:pt idx="1196">
                  <c:v>3.6210720000267029</c:v>
                </c:pt>
                <c:pt idx="1197">
                  <c:v>3.6240039999485014</c:v>
                </c:pt>
                <c:pt idx="1198">
                  <c:v>3.6185390000343323</c:v>
                </c:pt>
                <c:pt idx="1199">
                  <c:v>3.627736999988556</c:v>
                </c:pt>
                <c:pt idx="1200">
                  <c:v>3.6198050000667572</c:v>
                </c:pt>
                <c:pt idx="1201">
                  <c:v>3.6186050000190737</c:v>
                </c:pt>
                <c:pt idx="1202">
                  <c:v>3.615805999994278</c:v>
                </c:pt>
                <c:pt idx="1203">
                  <c:v>3.6237379999160768</c:v>
                </c:pt>
                <c:pt idx="1204">
                  <c:v>3.6212720000743865</c:v>
                </c:pt>
                <c:pt idx="1205">
                  <c:v>3.6184719998836519</c:v>
                </c:pt>
                <c:pt idx="1206">
                  <c:v>3.6306700000762939</c:v>
                </c:pt>
                <c:pt idx="1207">
                  <c:v>3.6171389999389647</c:v>
                </c:pt>
                <c:pt idx="1208">
                  <c:v>3.6239379999637604</c:v>
                </c:pt>
                <c:pt idx="1209">
                  <c:v>3.6264040000438689</c:v>
                </c:pt>
                <c:pt idx="1210">
                  <c:v>3.6211380000114439</c:v>
                </c:pt>
                <c:pt idx="1211">
                  <c:v>3.6334690001010896</c:v>
                </c:pt>
                <c:pt idx="1212">
                  <c:v>3.6317360000610353</c:v>
                </c:pt>
                <c:pt idx="1213">
                  <c:v>3.6344019999504091</c:v>
                </c:pt>
                <c:pt idx="1214">
                  <c:v>3.6212049999237061</c:v>
                </c:pt>
                <c:pt idx="1215">
                  <c:v>3.6225380001068115</c:v>
                </c:pt>
                <c:pt idx="1216">
                  <c:v>3.6224709999561311</c:v>
                </c:pt>
                <c:pt idx="1217">
                  <c:v>3.6266710000038147</c:v>
                </c:pt>
                <c:pt idx="1218">
                  <c:v>3.6238710000514982</c:v>
                </c:pt>
                <c:pt idx="1219">
                  <c:v>3.6226710000038147</c:v>
                </c:pt>
                <c:pt idx="1220">
                  <c:v>3.621338000059128</c:v>
                </c:pt>
                <c:pt idx="1221">
                  <c:v>3.6308029999732971</c:v>
                </c:pt>
                <c:pt idx="1222">
                  <c:v>3.6226050000190737</c:v>
                </c:pt>
                <c:pt idx="1223">
                  <c:v>3.6267369999885557</c:v>
                </c:pt>
                <c:pt idx="1224">
                  <c:v>3.6238039999008178</c:v>
                </c:pt>
                <c:pt idx="1225">
                  <c:v>3.6268039999008179</c:v>
                </c:pt>
                <c:pt idx="1226">
                  <c:v>3.6281370000839233</c:v>
                </c:pt>
                <c:pt idx="1227">
                  <c:v>3.6279370000362396</c:v>
                </c:pt>
                <c:pt idx="1228">
                  <c:v>3.6280039999485014</c:v>
                </c:pt>
                <c:pt idx="1229">
                  <c:v>3.6266040000915529</c:v>
                </c:pt>
                <c:pt idx="1230">
                  <c:v>3.6388020000457764</c:v>
                </c:pt>
                <c:pt idx="1231">
                  <c:v>3.638734999895096</c:v>
                </c:pt>
                <c:pt idx="1232">
                  <c:v>3.6304030001163481</c:v>
                </c:pt>
                <c:pt idx="1233">
                  <c:v>3.6370680000782012</c:v>
                </c:pt>
                <c:pt idx="1234">
                  <c:v>3.6307360000610354</c:v>
                </c:pt>
                <c:pt idx="1235">
                  <c:v>3.6374019999504088</c:v>
                </c:pt>
                <c:pt idx="1236">
                  <c:v>3.6265369999408721</c:v>
                </c:pt>
                <c:pt idx="1237">
                  <c:v>3.6255369999408722</c:v>
                </c:pt>
                <c:pt idx="1238">
                  <c:v>3.637335000038147</c:v>
                </c:pt>
                <c:pt idx="1239">
                  <c:v>3.6361349999904631</c:v>
                </c:pt>
                <c:pt idx="1240">
                  <c:v>3.6357349998950959</c:v>
                </c:pt>
                <c:pt idx="1241">
                  <c:v>3.6293369998931886</c:v>
                </c:pt>
                <c:pt idx="1242">
                  <c:v>3.6290699999332428</c:v>
                </c:pt>
                <c:pt idx="1243">
                  <c:v>3.6294030001163482</c:v>
                </c:pt>
                <c:pt idx="1244">
                  <c:v>3.633069000005722</c:v>
                </c:pt>
                <c:pt idx="1245">
                  <c:v>3.6320690000057221</c:v>
                </c:pt>
                <c:pt idx="1246">
                  <c:v>3.6305360000133513</c:v>
                </c:pt>
                <c:pt idx="1247">
                  <c:v>3.6253369998931886</c:v>
                </c:pt>
                <c:pt idx="1248">
                  <c:v>3.6372679998874666</c:v>
                </c:pt>
                <c:pt idx="1249">
                  <c:v>3.6331359999179842</c:v>
                </c:pt>
                <c:pt idx="1250">
                  <c:v>3.6306029999256135</c:v>
                </c:pt>
                <c:pt idx="1251">
                  <c:v>3.6304700000286103</c:v>
                </c:pt>
                <c:pt idx="1252">
                  <c:v>3.6437349998950959</c:v>
                </c:pt>
                <c:pt idx="1253">
                  <c:v>3.6264709999561311</c:v>
                </c:pt>
                <c:pt idx="1254">
                  <c:v>3.6332019999027252</c:v>
                </c:pt>
                <c:pt idx="1255">
                  <c:v>3.6334019999504088</c:v>
                </c:pt>
                <c:pt idx="1256">
                  <c:v>3.6346689999103545</c:v>
                </c:pt>
                <c:pt idx="1257">
                  <c:v>3.6397349998950959</c:v>
                </c:pt>
                <c:pt idx="1258">
                  <c:v>3.6346019999980927</c:v>
                </c:pt>
                <c:pt idx="1259">
                  <c:v>3.6280699999332429</c:v>
                </c:pt>
                <c:pt idx="1260">
                  <c:v>3.6278699998855592</c:v>
                </c:pt>
                <c:pt idx="1261">
                  <c:v>3.6254709999561312</c:v>
                </c:pt>
                <c:pt idx="1262">
                  <c:v>3.6385350000858305</c:v>
                </c:pt>
                <c:pt idx="1263">
                  <c:v>3.6278039999008178</c:v>
                </c:pt>
                <c:pt idx="1264">
                  <c:v>3.625404000043869</c:v>
                </c:pt>
                <c:pt idx="1265">
                  <c:v>3.6348020000457764</c:v>
                </c:pt>
                <c:pt idx="1266">
                  <c:v>3.6291370000839231</c:v>
                </c:pt>
                <c:pt idx="1267">
                  <c:v>3.6292699999809264</c:v>
                </c:pt>
                <c:pt idx="1268">
                  <c:v>3.6251380000114439</c:v>
                </c:pt>
                <c:pt idx="1269">
                  <c:v>3.6347360000610354</c:v>
                </c:pt>
                <c:pt idx="1270">
                  <c:v>3.6294700000286104</c:v>
                </c:pt>
                <c:pt idx="1271">
                  <c:v>3.6319360001087189</c:v>
                </c:pt>
                <c:pt idx="1272">
                  <c:v>3.6386679999828337</c:v>
                </c:pt>
                <c:pt idx="1273">
                  <c:v>3.6371349999904634</c:v>
                </c:pt>
                <c:pt idx="1274">
                  <c:v>3.6372019999027252</c:v>
                </c:pt>
                <c:pt idx="1275">
                  <c:v>3.6384019999504091</c:v>
                </c:pt>
                <c:pt idx="1276">
                  <c:v>3.6360690000057221</c:v>
                </c:pt>
                <c:pt idx="1277">
                  <c:v>3.641335000038147</c:v>
                </c:pt>
                <c:pt idx="1278">
                  <c:v>3.6333359999656678</c:v>
                </c:pt>
                <c:pt idx="1279">
                  <c:v>3.6414679999351502</c:v>
                </c:pt>
                <c:pt idx="1280">
                  <c:v>3.6320030000209806</c:v>
                </c:pt>
                <c:pt idx="1281">
                  <c:v>3.6424010000228884</c:v>
                </c:pt>
                <c:pt idx="1282">
                  <c:v>3.6358689999580385</c:v>
                </c:pt>
                <c:pt idx="1283">
                  <c:v>3.6358020000457762</c:v>
                </c:pt>
                <c:pt idx="1284">
                  <c:v>3.6374679999351502</c:v>
                </c:pt>
                <c:pt idx="1285">
                  <c:v>3.641401000022888</c:v>
                </c:pt>
                <c:pt idx="1286">
                  <c:v>3.6399349999427795</c:v>
                </c:pt>
                <c:pt idx="1287">
                  <c:v>3.6426679999828337</c:v>
                </c:pt>
                <c:pt idx="1288">
                  <c:v>3.6412679998874666</c:v>
                </c:pt>
                <c:pt idx="1289">
                  <c:v>3.6401349999904631</c:v>
                </c:pt>
                <c:pt idx="1290">
                  <c:v>3.6359349999427795</c:v>
                </c:pt>
                <c:pt idx="1291">
                  <c:v>3.6454679999351502</c:v>
                </c:pt>
                <c:pt idx="1292">
                  <c:v>3.6360020000934599</c:v>
                </c:pt>
                <c:pt idx="1293">
                  <c:v>3.6292030000686646</c:v>
                </c:pt>
                <c:pt idx="1294">
                  <c:v>3.6318689999580385</c:v>
                </c:pt>
                <c:pt idx="1295">
                  <c:v>3.6344690001010895</c:v>
                </c:pt>
                <c:pt idx="1296">
                  <c:v>3.6412009999752044</c:v>
                </c:pt>
                <c:pt idx="1297">
                  <c:v>3.6428010001182556</c:v>
                </c:pt>
                <c:pt idx="1298">
                  <c:v>3.6332690000534056</c:v>
                </c:pt>
                <c:pt idx="1299">
                  <c:v>3.642734999895096</c:v>
                </c:pt>
                <c:pt idx="1300">
                  <c:v>3.6400020000934599</c:v>
                </c:pt>
                <c:pt idx="1301">
                  <c:v>3.6410680000782012</c:v>
                </c:pt>
                <c:pt idx="1302">
                  <c:v>3.6450680000782012</c:v>
                </c:pt>
                <c:pt idx="1303">
                  <c:v>3.6398680000305177</c:v>
                </c:pt>
                <c:pt idx="1304">
                  <c:v>3.6400680000782013</c:v>
                </c:pt>
                <c:pt idx="1305">
                  <c:v>3.6345360000133513</c:v>
                </c:pt>
                <c:pt idx="1306">
                  <c:v>3.6424679999351501</c:v>
                </c:pt>
                <c:pt idx="1307">
                  <c:v>3.631802999973297</c:v>
                </c:pt>
                <c:pt idx="1308">
                  <c:v>3.6464010000228884</c:v>
                </c:pt>
                <c:pt idx="1309">
                  <c:v>3.6398020000457763</c:v>
                </c:pt>
                <c:pt idx="1310">
                  <c:v>3.6411349999904634</c:v>
                </c:pt>
                <c:pt idx="1311">
                  <c:v>3.6438680000305177</c:v>
                </c:pt>
                <c:pt idx="1312">
                  <c:v>3.642601000070572</c:v>
                </c:pt>
                <c:pt idx="1313">
                  <c:v>3.645401000022888</c:v>
                </c:pt>
                <c:pt idx="1314">
                  <c:v>3.6480680000782013</c:v>
                </c:pt>
                <c:pt idx="1315">
                  <c:v>3.646734999895096</c:v>
                </c:pt>
                <c:pt idx="1316">
                  <c:v>3.6452679998874666</c:v>
                </c:pt>
                <c:pt idx="1317">
                  <c:v>3.6468010001182556</c:v>
                </c:pt>
                <c:pt idx="1318">
                  <c:v>3.6425350000858305</c:v>
                </c:pt>
                <c:pt idx="1319">
                  <c:v>3.6466679999828338</c:v>
                </c:pt>
                <c:pt idx="1320">
                  <c:v>3.6465350000858305</c:v>
                </c:pt>
                <c:pt idx="1321">
                  <c:v>3.6441349999904631</c:v>
                </c:pt>
                <c:pt idx="1322">
                  <c:v>3.6384679999351501</c:v>
                </c:pt>
                <c:pt idx="1323">
                  <c:v>3.6490680000782012</c:v>
                </c:pt>
                <c:pt idx="1324">
                  <c:v>3.6440009999275209</c:v>
                </c:pt>
                <c:pt idx="1325">
                  <c:v>3.646601000070572</c:v>
                </c:pt>
                <c:pt idx="1326">
                  <c:v>3.6534679999351503</c:v>
                </c:pt>
                <c:pt idx="1327">
                  <c:v>3.6494019999504088</c:v>
                </c:pt>
                <c:pt idx="1328">
                  <c:v>3.6481349999904631</c:v>
                </c:pt>
                <c:pt idx="1329">
                  <c:v>3.6440680000782013</c:v>
                </c:pt>
                <c:pt idx="1330">
                  <c:v>3.6478680000305177</c:v>
                </c:pt>
                <c:pt idx="1331">
                  <c:v>3.6477349998950959</c:v>
                </c:pt>
                <c:pt idx="1332">
                  <c:v>3.6504019999504091</c:v>
                </c:pt>
                <c:pt idx="1333">
                  <c:v>3.6479349999427795</c:v>
                </c:pt>
                <c:pt idx="1334">
                  <c:v>3.6438010001182555</c:v>
                </c:pt>
                <c:pt idx="1335">
                  <c:v>3.6562019999027253</c:v>
                </c:pt>
                <c:pt idx="1336">
                  <c:v>3.6520680000782013</c:v>
                </c:pt>
                <c:pt idx="1337">
                  <c:v>3.6508020000457764</c:v>
                </c:pt>
                <c:pt idx="1338">
                  <c:v>3.6480020000934599</c:v>
                </c:pt>
                <c:pt idx="1339">
                  <c:v>3.6452009999752044</c:v>
                </c:pt>
                <c:pt idx="1340">
                  <c:v>3.6520020000934599</c:v>
                </c:pt>
                <c:pt idx="1341">
                  <c:v>3.6544019999504092</c:v>
                </c:pt>
                <c:pt idx="1342">
                  <c:v>3.645335000038147</c:v>
                </c:pt>
                <c:pt idx="1343">
                  <c:v>3.6478020000457763</c:v>
                </c:pt>
                <c:pt idx="1344">
                  <c:v>3.6530680000782012</c:v>
                </c:pt>
                <c:pt idx="1345">
                  <c:v>3.649335000038147</c:v>
                </c:pt>
                <c:pt idx="1346">
                  <c:v>3.6492019999027252</c:v>
                </c:pt>
                <c:pt idx="1347">
                  <c:v>3.6534019999504088</c:v>
                </c:pt>
                <c:pt idx="1348">
                  <c:v>3.6494679999351503</c:v>
                </c:pt>
                <c:pt idx="1349">
                  <c:v>3.6464679999351501</c:v>
                </c:pt>
                <c:pt idx="1350">
                  <c:v>3.6518680000305177</c:v>
                </c:pt>
                <c:pt idx="1351">
                  <c:v>3.6517349998950959</c:v>
                </c:pt>
                <c:pt idx="1352">
                  <c:v>3.6613359999656678</c:v>
                </c:pt>
                <c:pt idx="1353">
                  <c:v>3.6545350000858305</c:v>
                </c:pt>
                <c:pt idx="1354">
                  <c:v>3.6439349999427795</c:v>
                </c:pt>
                <c:pt idx="1355">
                  <c:v>3.6586689999103545</c:v>
                </c:pt>
                <c:pt idx="1356">
                  <c:v>3.657069000005722</c:v>
                </c:pt>
                <c:pt idx="1357">
                  <c:v>3.6451349999904634</c:v>
                </c:pt>
                <c:pt idx="1358">
                  <c:v>3.6561349999904631</c:v>
                </c:pt>
                <c:pt idx="1359">
                  <c:v>3.6506679999828338</c:v>
                </c:pt>
                <c:pt idx="1360">
                  <c:v>3.6504679999351501</c:v>
                </c:pt>
                <c:pt idx="1361">
                  <c:v>3.6572690000534056</c:v>
                </c:pt>
                <c:pt idx="1362">
                  <c:v>3.6628029999732972</c:v>
                </c:pt>
                <c:pt idx="1363">
                  <c:v>3.6584019999504092</c:v>
                </c:pt>
                <c:pt idx="1364">
                  <c:v>3.6571349999904634</c:v>
                </c:pt>
                <c:pt idx="1365">
                  <c:v>3.6519349999427795</c:v>
                </c:pt>
                <c:pt idx="1366">
                  <c:v>3.661069000005722</c:v>
                </c:pt>
                <c:pt idx="1367">
                  <c:v>3.6597360000610353</c:v>
                </c:pt>
                <c:pt idx="1368">
                  <c:v>3.6600020000934599</c:v>
                </c:pt>
                <c:pt idx="1369">
                  <c:v>3.653335000038147</c:v>
                </c:pt>
                <c:pt idx="1370">
                  <c:v>3.6544690001010895</c:v>
                </c:pt>
                <c:pt idx="1371">
                  <c:v>3.6505350000858305</c:v>
                </c:pt>
                <c:pt idx="1372">
                  <c:v>3.650734999895096</c:v>
                </c:pt>
                <c:pt idx="1373">
                  <c:v>3.6546019999980928</c:v>
                </c:pt>
                <c:pt idx="1374">
                  <c:v>3.6518020000457763</c:v>
                </c:pt>
                <c:pt idx="1375">
                  <c:v>3.6560020000934599</c:v>
                </c:pt>
                <c:pt idx="1376">
                  <c:v>3.6558689999580385</c:v>
                </c:pt>
                <c:pt idx="1377">
                  <c:v>3.66547000002861</c:v>
                </c:pt>
                <c:pt idx="1378">
                  <c:v>3.6506019999980928</c:v>
                </c:pt>
                <c:pt idx="1379">
                  <c:v>3.6574690001010897</c:v>
                </c:pt>
                <c:pt idx="1380">
                  <c:v>3.6492679998874666</c:v>
                </c:pt>
                <c:pt idx="1381">
                  <c:v>3.6546689999103545</c:v>
                </c:pt>
                <c:pt idx="1382">
                  <c:v>3.6559349999427795</c:v>
                </c:pt>
                <c:pt idx="1383">
                  <c:v>3.654734999895096</c:v>
                </c:pt>
                <c:pt idx="1384">
                  <c:v>3.6560690000057221</c:v>
                </c:pt>
                <c:pt idx="1385">
                  <c:v>3.6491349999904634</c:v>
                </c:pt>
                <c:pt idx="1386">
                  <c:v>3.6548020000457764</c:v>
                </c:pt>
                <c:pt idx="1387">
                  <c:v>3.6599360001087189</c:v>
                </c:pt>
                <c:pt idx="1388">
                  <c:v>3.6624030001163481</c:v>
                </c:pt>
                <c:pt idx="1389">
                  <c:v>3.6627360000610349</c:v>
                </c:pt>
                <c:pt idx="1390">
                  <c:v>3.6532019999027252</c:v>
                </c:pt>
                <c:pt idx="1391">
                  <c:v>3.665069000005722</c:v>
                </c:pt>
                <c:pt idx="1392">
                  <c:v>3.6521349999904631</c:v>
                </c:pt>
                <c:pt idx="1393">
                  <c:v>3.6654030001163482</c:v>
                </c:pt>
                <c:pt idx="1394">
                  <c:v>3.6587360000610349</c:v>
                </c:pt>
                <c:pt idx="1395">
                  <c:v>3.6598020000457763</c:v>
                </c:pt>
                <c:pt idx="1396">
                  <c:v>3.6531349999904634</c:v>
                </c:pt>
                <c:pt idx="1397">
                  <c:v>3.6574019999504088</c:v>
                </c:pt>
                <c:pt idx="1398">
                  <c:v>3.6639360001087189</c:v>
                </c:pt>
                <c:pt idx="1399">
                  <c:v>3.6600690000057221</c:v>
                </c:pt>
                <c:pt idx="1400">
                  <c:v>3.6611359999179842</c:v>
                </c:pt>
                <c:pt idx="1401">
                  <c:v>3.6637360000610353</c:v>
                </c:pt>
                <c:pt idx="1402">
                  <c:v>3.6532679998874666</c:v>
                </c:pt>
                <c:pt idx="1403">
                  <c:v>3.6638029999732971</c:v>
                </c:pt>
                <c:pt idx="1404">
                  <c:v>3.6680030000209807</c:v>
                </c:pt>
                <c:pt idx="1405">
                  <c:v>3.6572019999027252</c:v>
                </c:pt>
                <c:pt idx="1406">
                  <c:v>3.6678699998855593</c:v>
                </c:pt>
                <c:pt idx="1407">
                  <c:v>3.657335000038147</c:v>
                </c:pt>
                <c:pt idx="1408">
                  <c:v>3.6640690000057221</c:v>
                </c:pt>
                <c:pt idx="1409">
                  <c:v>3.6612019999027252</c:v>
                </c:pt>
                <c:pt idx="1410">
                  <c:v>3.6668029999732972</c:v>
                </c:pt>
                <c:pt idx="1411">
                  <c:v>3.6665360000133513</c:v>
                </c:pt>
                <c:pt idx="1412">
                  <c:v>3.6626029999256136</c:v>
                </c:pt>
                <c:pt idx="1413">
                  <c:v>3.6664030001163481</c:v>
                </c:pt>
                <c:pt idx="1414">
                  <c:v>3.6640030000209807</c:v>
                </c:pt>
                <c:pt idx="1415">
                  <c:v>3.6717369999885561</c:v>
                </c:pt>
                <c:pt idx="1416">
                  <c:v>3.6638689999580385</c:v>
                </c:pt>
                <c:pt idx="1417">
                  <c:v>3.6690699999332428</c:v>
                </c:pt>
                <c:pt idx="1418">
                  <c:v>3.6694030001163482</c:v>
                </c:pt>
                <c:pt idx="1419">
                  <c:v>3.6666029999256136</c:v>
                </c:pt>
                <c:pt idx="1420">
                  <c:v>3.6680699999332429</c:v>
                </c:pt>
                <c:pt idx="1421">
                  <c:v>3.6588020000457764</c:v>
                </c:pt>
                <c:pt idx="1422">
                  <c:v>3.6677360000610353</c:v>
                </c:pt>
                <c:pt idx="1423">
                  <c:v>3.6614019999504088</c:v>
                </c:pt>
                <c:pt idx="1424">
                  <c:v>3.6585360000133513</c:v>
                </c:pt>
                <c:pt idx="1425">
                  <c:v>3.6651359999179842</c:v>
                </c:pt>
                <c:pt idx="1426">
                  <c:v>3.6641359999179839</c:v>
                </c:pt>
                <c:pt idx="1427">
                  <c:v>3.6598689999580385</c:v>
                </c:pt>
                <c:pt idx="1428">
                  <c:v>3.6704030001163481</c:v>
                </c:pt>
                <c:pt idx="1429">
                  <c:v>3.6584690001010896</c:v>
                </c:pt>
                <c:pt idx="1430">
                  <c:v>3.6625360000133513</c:v>
                </c:pt>
                <c:pt idx="1431">
                  <c:v>3.6664700000286103</c:v>
                </c:pt>
                <c:pt idx="1432">
                  <c:v>3.6653359999656678</c:v>
                </c:pt>
                <c:pt idx="1433">
                  <c:v>3.666736000061035</c:v>
                </c:pt>
                <c:pt idx="1434">
                  <c:v>3.6693369998931886</c:v>
                </c:pt>
                <c:pt idx="1435">
                  <c:v>3.6679360001087189</c:v>
                </c:pt>
                <c:pt idx="1436">
                  <c:v>3.666670000076294</c:v>
                </c:pt>
                <c:pt idx="1437">
                  <c:v>3.6707369999885557</c:v>
                </c:pt>
                <c:pt idx="1438">
                  <c:v>3.6719370000362397</c:v>
                </c:pt>
                <c:pt idx="1439">
                  <c:v>3.6586019999980928</c:v>
                </c:pt>
                <c:pt idx="1440">
                  <c:v>3.6692699999809264</c:v>
                </c:pt>
                <c:pt idx="1441">
                  <c:v>3.6652690000534056</c:v>
                </c:pt>
                <c:pt idx="1442">
                  <c:v>3.6678029999732971</c:v>
                </c:pt>
                <c:pt idx="1443">
                  <c:v>3.6731370000839232</c:v>
                </c:pt>
                <c:pt idx="1444">
                  <c:v>3.6744040000438689</c:v>
                </c:pt>
                <c:pt idx="1445">
                  <c:v>3.6692030000686646</c:v>
                </c:pt>
                <c:pt idx="1446">
                  <c:v>3.6720699999332429</c:v>
                </c:pt>
                <c:pt idx="1447">
                  <c:v>3.6720039999485015</c:v>
                </c:pt>
                <c:pt idx="1448">
                  <c:v>3.6757379999160769</c:v>
                </c:pt>
                <c:pt idx="1449">
                  <c:v>3.6747369999885557</c:v>
                </c:pt>
                <c:pt idx="1450">
                  <c:v>3.6652030000686646</c:v>
                </c:pt>
                <c:pt idx="1451">
                  <c:v>3.6718039999008178</c:v>
                </c:pt>
                <c:pt idx="1452">
                  <c:v>3.6760710000991823</c:v>
                </c:pt>
                <c:pt idx="1453">
                  <c:v>3.6758710000514982</c:v>
                </c:pt>
                <c:pt idx="1454">
                  <c:v>3.670670000076294</c:v>
                </c:pt>
                <c:pt idx="1455">
                  <c:v>3.6746710000038147</c:v>
                </c:pt>
                <c:pt idx="1456">
                  <c:v>3.6746040000915525</c:v>
                </c:pt>
                <c:pt idx="1457">
                  <c:v>3.6704700000286103</c:v>
                </c:pt>
                <c:pt idx="1458">
                  <c:v>3.6784049999713897</c:v>
                </c:pt>
                <c:pt idx="1459">
                  <c:v>3.6730710000991822</c:v>
                </c:pt>
                <c:pt idx="1460">
                  <c:v>3.6745369999408721</c:v>
                </c:pt>
                <c:pt idx="1461">
                  <c:v>3.6718699998855593</c:v>
                </c:pt>
                <c:pt idx="1462">
                  <c:v>3.6812720000743866</c:v>
                </c:pt>
                <c:pt idx="1463">
                  <c:v>3.6787379999160765</c:v>
                </c:pt>
                <c:pt idx="1464">
                  <c:v>3.6758039999008179</c:v>
                </c:pt>
                <c:pt idx="1465">
                  <c:v>3.6732039999961854</c:v>
                </c:pt>
                <c:pt idx="1466">
                  <c:v>3.6772049999237062</c:v>
                </c:pt>
                <c:pt idx="1467">
                  <c:v>3.6691370000839232</c:v>
                </c:pt>
                <c:pt idx="1468">
                  <c:v>3.6773380000591276</c:v>
                </c:pt>
                <c:pt idx="1469">
                  <c:v>3.6774049999713898</c:v>
                </c:pt>
                <c:pt idx="1470">
                  <c:v>3.6760039999485015</c:v>
                </c:pt>
                <c:pt idx="1471">
                  <c:v>3.6786050000190733</c:v>
                </c:pt>
                <c:pt idx="1472">
                  <c:v>3.6837400000095366</c:v>
                </c:pt>
                <c:pt idx="1473">
                  <c:v>3.677138000011444</c:v>
                </c:pt>
                <c:pt idx="1474">
                  <c:v>3.6799389998912813</c:v>
                </c:pt>
                <c:pt idx="1475">
                  <c:v>3.6772709999084472</c:v>
                </c:pt>
                <c:pt idx="1476">
                  <c:v>3.6706029999256136</c:v>
                </c:pt>
                <c:pt idx="1477">
                  <c:v>3.679871999979019</c:v>
                </c:pt>
                <c:pt idx="1478">
                  <c:v>3.6744709999561311</c:v>
                </c:pt>
                <c:pt idx="1479">
                  <c:v>3.6827390000820159</c:v>
                </c:pt>
                <c:pt idx="1480">
                  <c:v>3.6733369998931886</c:v>
                </c:pt>
                <c:pt idx="1481">
                  <c:v>3.6732709999084472</c:v>
                </c:pt>
                <c:pt idx="1482">
                  <c:v>3.6800720000267031</c:v>
                </c:pt>
                <c:pt idx="1483">
                  <c:v>3.6824059998989105</c:v>
                </c:pt>
                <c:pt idx="1484">
                  <c:v>3.6908090000152587</c:v>
                </c:pt>
                <c:pt idx="1485">
                  <c:v>3.6770710000991822</c:v>
                </c:pt>
                <c:pt idx="1486">
                  <c:v>3.6705369999408721</c:v>
                </c:pt>
                <c:pt idx="1487">
                  <c:v>3.673404000043869</c:v>
                </c:pt>
                <c:pt idx="1488">
                  <c:v>3.6918759999275208</c:v>
                </c:pt>
                <c:pt idx="1489">
                  <c:v>3.6826059999465941</c:v>
                </c:pt>
                <c:pt idx="1490">
                  <c:v>3.6798050000667573</c:v>
                </c:pt>
                <c:pt idx="1491">
                  <c:v>3.6759379999637605</c:v>
                </c:pt>
                <c:pt idx="1492">
                  <c:v>3.6894079999923708</c:v>
                </c:pt>
                <c:pt idx="1493">
                  <c:v>3.6850729999542238</c:v>
                </c:pt>
                <c:pt idx="1494">
                  <c:v>3.6785380001068115</c:v>
                </c:pt>
                <c:pt idx="1495">
                  <c:v>3.681072000026703</c:v>
                </c:pt>
                <c:pt idx="1496">
                  <c:v>3.6811389999389648</c:v>
                </c:pt>
                <c:pt idx="1497">
                  <c:v>3.6797379999160769</c:v>
                </c:pt>
                <c:pt idx="1498">
                  <c:v>3.6890750000476835</c:v>
                </c:pt>
                <c:pt idx="1499">
                  <c:v>3.6892079999446867</c:v>
                </c:pt>
                <c:pt idx="1500">
                  <c:v>3.6814059998989106</c:v>
                </c:pt>
                <c:pt idx="1501">
                  <c:v>3.6824730000495909</c:v>
                </c:pt>
                <c:pt idx="1502">
                  <c:v>3.687940999984741</c:v>
                </c:pt>
                <c:pt idx="1503">
                  <c:v>3.6905420000553133</c:v>
                </c:pt>
                <c:pt idx="1504">
                  <c:v>3.6840060000419617</c:v>
                </c:pt>
                <c:pt idx="1505">
                  <c:v>3.6840729999542234</c:v>
                </c:pt>
                <c:pt idx="1506">
                  <c:v>3.6784719998836519</c:v>
                </c:pt>
                <c:pt idx="1507">
                  <c:v>3.6825390000343323</c:v>
                </c:pt>
                <c:pt idx="1508">
                  <c:v>3.6800050001144409</c:v>
                </c:pt>
                <c:pt idx="1509">
                  <c:v>3.6932760000228884</c:v>
                </c:pt>
                <c:pt idx="1510">
                  <c:v>3.6881410000324251</c:v>
                </c:pt>
                <c:pt idx="1511">
                  <c:v>3.6812060000896456</c:v>
                </c:pt>
                <c:pt idx="1512">
                  <c:v>3.6855399999618532</c:v>
                </c:pt>
                <c:pt idx="1513">
                  <c:v>3.6865399999618531</c:v>
                </c:pt>
                <c:pt idx="1514">
                  <c:v>3.6866740000247957</c:v>
                </c:pt>
                <c:pt idx="1515">
                  <c:v>3.6958770000934602</c:v>
                </c:pt>
                <c:pt idx="1516">
                  <c:v>3.6934089999198916</c:v>
                </c:pt>
                <c:pt idx="1517">
                  <c:v>3.6786719999313355</c:v>
                </c:pt>
                <c:pt idx="1518">
                  <c:v>3.6838729999065398</c:v>
                </c:pt>
                <c:pt idx="1519">
                  <c:v>3.68540700006485</c:v>
                </c:pt>
                <c:pt idx="1520">
                  <c:v>3.6826730000972749</c:v>
                </c:pt>
                <c:pt idx="1521">
                  <c:v>3.6868069999217985</c:v>
                </c:pt>
                <c:pt idx="1522">
                  <c:v>3.6907420001029969</c:v>
                </c:pt>
                <c:pt idx="1523">
                  <c:v>3.683805999994278</c:v>
                </c:pt>
                <c:pt idx="1524">
                  <c:v>3.6984110000133517</c:v>
                </c:pt>
                <c:pt idx="1525">
                  <c:v>3.6877409999370574</c:v>
                </c:pt>
                <c:pt idx="1526">
                  <c:v>3.6961440000534056</c:v>
                </c:pt>
                <c:pt idx="1527">
                  <c:v>3.6880739998817442</c:v>
                </c:pt>
                <c:pt idx="1528">
                  <c:v>3.7064140000343322</c:v>
                </c:pt>
                <c:pt idx="1529">
                  <c:v>3.6878740000724792</c:v>
                </c:pt>
                <c:pt idx="1530">
                  <c:v>3.6867400000095367</c:v>
                </c:pt>
                <c:pt idx="1531">
                  <c:v>3.6904749999046325</c:v>
                </c:pt>
                <c:pt idx="1532">
                  <c:v>3.6864739999771117</c:v>
                </c:pt>
                <c:pt idx="1533">
                  <c:v>3.685473000049591</c:v>
                </c:pt>
                <c:pt idx="1534">
                  <c:v>3.6893410000801086</c:v>
                </c:pt>
                <c:pt idx="1535">
                  <c:v>3.6970769999027251</c:v>
                </c:pt>
                <c:pt idx="1536">
                  <c:v>3.6864070000648499</c:v>
                </c:pt>
                <c:pt idx="1537">
                  <c:v>3.6880079998970032</c:v>
                </c:pt>
                <c:pt idx="1538">
                  <c:v>3.6917420001029968</c:v>
                </c:pt>
                <c:pt idx="1539">
                  <c:v>3.6851400001049042</c:v>
                </c:pt>
                <c:pt idx="1540">
                  <c:v>3.6866070001125335</c:v>
                </c:pt>
                <c:pt idx="1541">
                  <c:v>3.6894749999046326</c:v>
                </c:pt>
                <c:pt idx="1542">
                  <c:v>3.6853399999141692</c:v>
                </c:pt>
                <c:pt idx="1543">
                  <c:v>3.6904079999923707</c:v>
                </c:pt>
                <c:pt idx="1544">
                  <c:v>3.6906749999523161</c:v>
                </c:pt>
                <c:pt idx="1545">
                  <c:v>3.6957430000305176</c:v>
                </c:pt>
                <c:pt idx="1546">
                  <c:v>3.6944100000858309</c:v>
                </c:pt>
                <c:pt idx="1547">
                  <c:v>3.6839400000572207</c:v>
                </c:pt>
                <c:pt idx="1548">
                  <c:v>3.6930759999752043</c:v>
                </c:pt>
                <c:pt idx="1549">
                  <c:v>3.6960099999904634</c:v>
                </c:pt>
                <c:pt idx="1550">
                  <c:v>3.6878069999217988</c:v>
                </c:pt>
                <c:pt idx="1551">
                  <c:v>3.6892750000953676</c:v>
                </c:pt>
                <c:pt idx="1552">
                  <c:v>3.6920090000629426</c:v>
                </c:pt>
                <c:pt idx="1553">
                  <c:v>3.7000780000686646</c:v>
                </c:pt>
                <c:pt idx="1554">
                  <c:v>3.6933429999351501</c:v>
                </c:pt>
                <c:pt idx="1555">
                  <c:v>3.6948099999427795</c:v>
                </c:pt>
                <c:pt idx="1556">
                  <c:v>3.693476000070572</c:v>
                </c:pt>
                <c:pt idx="1557">
                  <c:v>3.6947430000305177</c:v>
                </c:pt>
                <c:pt idx="1558">
                  <c:v>3.6920759999752044</c:v>
                </c:pt>
                <c:pt idx="1559">
                  <c:v>3.6931429998874665</c:v>
                </c:pt>
                <c:pt idx="1560">
                  <c:v>3.6972109999656677</c:v>
                </c:pt>
                <c:pt idx="1561">
                  <c:v>3.6997449998855592</c:v>
                </c:pt>
                <c:pt idx="1562">
                  <c:v>3.695944000005722</c:v>
                </c:pt>
                <c:pt idx="1563">
                  <c:v>3.6958099999427794</c:v>
                </c:pt>
                <c:pt idx="1564">
                  <c:v>3.6985439999103544</c:v>
                </c:pt>
                <c:pt idx="1565">
                  <c:v>3.6919419999122618</c:v>
                </c:pt>
                <c:pt idx="1566">
                  <c:v>3.6906080000400543</c:v>
                </c:pt>
                <c:pt idx="1567">
                  <c:v>3.6960769999027252</c:v>
                </c:pt>
                <c:pt idx="1568">
                  <c:v>3.6918090000152586</c:v>
                </c:pt>
                <c:pt idx="1569">
                  <c:v>3.6973440001010895</c:v>
                </c:pt>
                <c:pt idx="1570">
                  <c:v>3.7010789999961853</c:v>
                </c:pt>
                <c:pt idx="1571">
                  <c:v>3.701479000091553</c:v>
                </c:pt>
                <c:pt idx="1572">
                  <c:v>3.689141000032425</c:v>
                </c:pt>
                <c:pt idx="1573">
                  <c:v>3.6987439999580385</c:v>
                </c:pt>
                <c:pt idx="1574">
                  <c:v>3.6921419999599459</c:v>
                </c:pt>
                <c:pt idx="1575">
                  <c:v>3.7027460000514982</c:v>
                </c:pt>
                <c:pt idx="1576">
                  <c:v>3.7012119998931885</c:v>
                </c:pt>
                <c:pt idx="1577">
                  <c:v>3.6946099998950959</c:v>
                </c:pt>
                <c:pt idx="1578">
                  <c:v>3.6974110000133513</c:v>
                </c:pt>
                <c:pt idx="1579">
                  <c:v>3.6974769999980928</c:v>
                </c:pt>
                <c:pt idx="1580">
                  <c:v>3.6984779999256134</c:v>
                </c:pt>
                <c:pt idx="1581">
                  <c:v>3.702411999940872</c:v>
                </c:pt>
                <c:pt idx="1582">
                  <c:v>3.6946760001182555</c:v>
                </c:pt>
                <c:pt idx="1583">
                  <c:v>3.7041459999084472</c:v>
                </c:pt>
                <c:pt idx="1584">
                  <c:v>3.7000120000839232</c:v>
                </c:pt>
                <c:pt idx="1585">
                  <c:v>3.698677999973297</c:v>
                </c:pt>
                <c:pt idx="1586">
                  <c:v>3.710414999961853</c:v>
                </c:pt>
                <c:pt idx="1587">
                  <c:v>3.6988110001087189</c:v>
                </c:pt>
                <c:pt idx="1588">
                  <c:v>3.6972769999504091</c:v>
                </c:pt>
                <c:pt idx="1589">
                  <c:v>3.6971440000534059</c:v>
                </c:pt>
                <c:pt idx="1590">
                  <c:v>3.699878000020981</c:v>
                </c:pt>
                <c:pt idx="1591">
                  <c:v>3.7037460000514986</c:v>
                </c:pt>
                <c:pt idx="1592">
                  <c:v>3.706680999994278</c:v>
                </c:pt>
                <c:pt idx="1593">
                  <c:v>3.7050799999237061</c:v>
                </c:pt>
                <c:pt idx="1594">
                  <c:v>3.6999449999332428</c:v>
                </c:pt>
                <c:pt idx="1595">
                  <c:v>3.7080810000896456</c:v>
                </c:pt>
                <c:pt idx="1596">
                  <c:v>3.6944760000705719</c:v>
                </c:pt>
                <c:pt idx="1597">
                  <c:v>3.7013450000286103</c:v>
                </c:pt>
                <c:pt idx="1598">
                  <c:v>3.7012790000438689</c:v>
                </c:pt>
                <c:pt idx="1599">
                  <c:v>3.7014119999408721</c:v>
                </c:pt>
                <c:pt idx="1600">
                  <c:v>3.6998120000362396</c:v>
                </c:pt>
                <c:pt idx="1601">
                  <c:v>3.7039460000991822</c:v>
                </c:pt>
                <c:pt idx="1602">
                  <c:v>3.7028129999637605</c:v>
                </c:pt>
                <c:pt idx="1603">
                  <c:v>3.7054140000343323</c:v>
                </c:pt>
                <c:pt idx="1604">
                  <c:v>3.7090820000171663</c:v>
                </c:pt>
                <c:pt idx="1605">
                  <c:v>3.7026129999160768</c:v>
                </c:pt>
                <c:pt idx="1606">
                  <c:v>3.7068139998912812</c:v>
                </c:pt>
                <c:pt idx="1607">
                  <c:v>3.6945429999828336</c:v>
                </c:pt>
                <c:pt idx="1608">
                  <c:v>3.7080139999389647</c:v>
                </c:pt>
                <c:pt idx="1609">
                  <c:v>3.7054800000190733</c:v>
                </c:pt>
                <c:pt idx="1610">
                  <c:v>3.7077479999065401</c:v>
                </c:pt>
                <c:pt idx="1611">
                  <c:v>3.7065469999313354</c:v>
                </c:pt>
                <c:pt idx="1612">
                  <c:v>3.7117490000724791</c:v>
                </c:pt>
                <c:pt idx="1613">
                  <c:v>3.7052799999713897</c:v>
                </c:pt>
              </c:numCache>
            </c:numRef>
          </c:xVal>
          <c:yVal>
            <c:numRef>
              <c:f>'+2 mm'!$G$2:$G$1615</c:f>
              <c:numCache>
                <c:formatCode>General</c:formatCode>
                <c:ptCount val="1614"/>
                <c:pt idx="0">
                  <c:v>-7.7797899246215998</c:v>
                </c:pt>
                <c:pt idx="1">
                  <c:v>-8.056640625</c:v>
                </c:pt>
                <c:pt idx="2">
                  <c:v>-7.5267963409423997</c:v>
                </c:pt>
                <c:pt idx="3">
                  <c:v>-7.7051072120667001</c:v>
                </c:pt>
                <c:pt idx="4">
                  <c:v>-7.6191711425781001</c:v>
                </c:pt>
                <c:pt idx="5">
                  <c:v>-7.7248678207396999</c:v>
                </c:pt>
                <c:pt idx="6">
                  <c:v>-7.5791721343993999</c:v>
                </c:pt>
                <c:pt idx="7">
                  <c:v>-7.8260111808776998</c:v>
                </c:pt>
                <c:pt idx="8">
                  <c:v>-7.8117198944092001</c:v>
                </c:pt>
                <c:pt idx="9">
                  <c:v>-7.8190140724181996</c:v>
                </c:pt>
                <c:pt idx="10">
                  <c:v>-7.8877401351929004</c:v>
                </c:pt>
                <c:pt idx="11">
                  <c:v>-7.5824675559998003</c:v>
                </c:pt>
                <c:pt idx="12">
                  <c:v>-7.4892835617065003</c:v>
                </c:pt>
                <c:pt idx="13">
                  <c:v>-7.4682230949401998</c:v>
                </c:pt>
                <c:pt idx="14">
                  <c:v>-7.7926039695740004</c:v>
                </c:pt>
                <c:pt idx="15">
                  <c:v>-7.4727158546448003</c:v>
                </c:pt>
                <c:pt idx="16">
                  <c:v>-7.9120273590087997</c:v>
                </c:pt>
                <c:pt idx="17">
                  <c:v>-7.5332312583923002</c:v>
                </c:pt>
                <c:pt idx="18">
                  <c:v>-7.3915095329284997</c:v>
                </c:pt>
                <c:pt idx="19">
                  <c:v>-7.6343030929565003</c:v>
                </c:pt>
                <c:pt idx="20">
                  <c:v>-7.6802244186401003</c:v>
                </c:pt>
                <c:pt idx="21">
                  <c:v>-7.5075459480286</c:v>
                </c:pt>
                <c:pt idx="22">
                  <c:v>-7.5442166328429998</c:v>
                </c:pt>
                <c:pt idx="23">
                  <c:v>-7.5280389785767001</c:v>
                </c:pt>
                <c:pt idx="24">
                  <c:v>-7.4556760787964</c:v>
                </c:pt>
                <c:pt idx="25">
                  <c:v>-7.5618948936462003</c:v>
                </c:pt>
                <c:pt idx="26">
                  <c:v>-7.4963574409484997</c:v>
                </c:pt>
                <c:pt idx="27">
                  <c:v>-7.5360512733459002</c:v>
                </c:pt>
                <c:pt idx="28">
                  <c:v>-7.4332795143126997</c:v>
                </c:pt>
                <c:pt idx="29">
                  <c:v>-7.4102315902709996</c:v>
                </c:pt>
                <c:pt idx="30">
                  <c:v>-7.4948229789734002</c:v>
                </c:pt>
                <c:pt idx="31">
                  <c:v>-7.4549288749695002</c:v>
                </c:pt>
                <c:pt idx="32">
                  <c:v>-7.2655487060546999</c:v>
                </c:pt>
                <c:pt idx="33">
                  <c:v>-7.5961799621581996</c:v>
                </c:pt>
                <c:pt idx="34">
                  <c:v>-7.4848899841309002</c:v>
                </c:pt>
                <c:pt idx="35">
                  <c:v>-7.4071969985962003</c:v>
                </c:pt>
                <c:pt idx="36">
                  <c:v>-7.4484386444092001</c:v>
                </c:pt>
                <c:pt idx="37">
                  <c:v>-7.4498705863953001</c:v>
                </c:pt>
                <c:pt idx="38">
                  <c:v>-7.7559690475464</c:v>
                </c:pt>
                <c:pt idx="39">
                  <c:v>-7.5782623291015998</c:v>
                </c:pt>
                <c:pt idx="40">
                  <c:v>-7.5714530944823997</c:v>
                </c:pt>
                <c:pt idx="41">
                  <c:v>-7.4071240425109997</c:v>
                </c:pt>
                <c:pt idx="42">
                  <c:v>-7.3944444656371999</c:v>
                </c:pt>
                <c:pt idx="43">
                  <c:v>-7.3896102905273002</c:v>
                </c:pt>
                <c:pt idx="44">
                  <c:v>-7.3722581863403001</c:v>
                </c:pt>
                <c:pt idx="45">
                  <c:v>-7.4650359153748003</c:v>
                </c:pt>
                <c:pt idx="46">
                  <c:v>-7.3888158798218004</c:v>
                </c:pt>
                <c:pt idx="47">
                  <c:v>-7.3224825859070002</c:v>
                </c:pt>
                <c:pt idx="48">
                  <c:v>-7.5051908493042001</c:v>
                </c:pt>
                <c:pt idx="49">
                  <c:v>-7.5060648918151998</c:v>
                </c:pt>
                <c:pt idx="50">
                  <c:v>-7.3183131217956996</c:v>
                </c:pt>
                <c:pt idx="51">
                  <c:v>-7.3989081382751003</c:v>
                </c:pt>
                <c:pt idx="52">
                  <c:v>-7.4272150993346999</c:v>
                </c:pt>
                <c:pt idx="53">
                  <c:v>-7.3814892768859997</c:v>
                </c:pt>
                <c:pt idx="54">
                  <c:v>-7.3166880607604998</c:v>
                </c:pt>
                <c:pt idx="55">
                  <c:v>-7.3737654685973997</c:v>
                </c:pt>
                <c:pt idx="56">
                  <c:v>-7.3997616767882999</c:v>
                </c:pt>
                <c:pt idx="57">
                  <c:v>-7.2757539749145996</c:v>
                </c:pt>
                <c:pt idx="58">
                  <c:v>-7.548807144165</c:v>
                </c:pt>
                <c:pt idx="59">
                  <c:v>-7.1022796630859002</c:v>
                </c:pt>
                <c:pt idx="60">
                  <c:v>-7.2966752052306996</c:v>
                </c:pt>
                <c:pt idx="61">
                  <c:v>-7.1745166778564</c:v>
                </c:pt>
                <c:pt idx="62">
                  <c:v>-7.4008793830871999</c:v>
                </c:pt>
                <c:pt idx="63">
                  <c:v>-7.3657650947570996</c:v>
                </c:pt>
                <c:pt idx="64">
                  <c:v>-7.1589426994323997</c:v>
                </c:pt>
                <c:pt idx="65">
                  <c:v>-7.1118893623351997</c:v>
                </c:pt>
                <c:pt idx="66">
                  <c:v>-7.1916666030884002</c:v>
                </c:pt>
                <c:pt idx="67">
                  <c:v>-7.1025109291076998</c:v>
                </c:pt>
                <c:pt idx="68">
                  <c:v>-7.0820288658142001</c:v>
                </c:pt>
                <c:pt idx="69">
                  <c:v>-6.9538216590881001</c:v>
                </c:pt>
                <c:pt idx="70">
                  <c:v>-7.3732323646545002</c:v>
                </c:pt>
                <c:pt idx="71">
                  <c:v>-7.1025085449218999</c:v>
                </c:pt>
                <c:pt idx="72">
                  <c:v>-7.2133312225342001</c:v>
                </c:pt>
                <c:pt idx="73">
                  <c:v>-7.2458930015564</c:v>
                </c:pt>
                <c:pt idx="74">
                  <c:v>-7.1111478805542001</c:v>
                </c:pt>
                <c:pt idx="75">
                  <c:v>-7.4870991706848002</c:v>
                </c:pt>
                <c:pt idx="76">
                  <c:v>-6.9776873588562003</c:v>
                </c:pt>
                <c:pt idx="77">
                  <c:v>-7.1202044487</c:v>
                </c:pt>
                <c:pt idx="78">
                  <c:v>-7.0858111381531002</c:v>
                </c:pt>
                <c:pt idx="79">
                  <c:v>-7.0642485618590998</c:v>
                </c:pt>
                <c:pt idx="80">
                  <c:v>-6.9310946464539001</c:v>
                </c:pt>
                <c:pt idx="81">
                  <c:v>-7.0589323043823002</c:v>
                </c:pt>
                <c:pt idx="82">
                  <c:v>-7.1683187484740998</c:v>
                </c:pt>
                <c:pt idx="83">
                  <c:v>-7.1016259193420002</c:v>
                </c:pt>
                <c:pt idx="84">
                  <c:v>-7.1394071578979004</c:v>
                </c:pt>
                <c:pt idx="85">
                  <c:v>-7.1055412292479998</c:v>
                </c:pt>
                <c:pt idx="86">
                  <c:v>-6.9166665077209002</c:v>
                </c:pt>
                <c:pt idx="87">
                  <c:v>-7.0130362510681001</c:v>
                </c:pt>
                <c:pt idx="88">
                  <c:v>-6.9560704231262003</c:v>
                </c:pt>
                <c:pt idx="89">
                  <c:v>-7.1687412261962997</c:v>
                </c:pt>
                <c:pt idx="90">
                  <c:v>-7.3067226409912003</c:v>
                </c:pt>
                <c:pt idx="91">
                  <c:v>-7.0403971672057999</c:v>
                </c:pt>
                <c:pt idx="92">
                  <c:v>-6.9889831542968999</c:v>
                </c:pt>
                <c:pt idx="93">
                  <c:v>-6.8720445632934997</c:v>
                </c:pt>
                <c:pt idx="94">
                  <c:v>-6.8935422897339</c:v>
                </c:pt>
                <c:pt idx="95">
                  <c:v>-6.9173226356506001</c:v>
                </c:pt>
                <c:pt idx="96">
                  <c:v>-7.0234322547912997</c:v>
                </c:pt>
                <c:pt idx="97">
                  <c:v>-7.1425361633301003</c:v>
                </c:pt>
                <c:pt idx="98">
                  <c:v>-6.8296260833740003</c:v>
                </c:pt>
                <c:pt idx="99">
                  <c:v>-6.8524212837218998</c:v>
                </c:pt>
                <c:pt idx="100">
                  <c:v>-6.9001660346984997</c:v>
                </c:pt>
                <c:pt idx="101">
                  <c:v>-6.9424881935120002</c:v>
                </c:pt>
                <c:pt idx="102">
                  <c:v>-6.7947711944579998</c:v>
                </c:pt>
                <c:pt idx="103">
                  <c:v>-7.0857291221618999</c:v>
                </c:pt>
                <c:pt idx="104">
                  <c:v>-6.8496804237365998</c:v>
                </c:pt>
                <c:pt idx="105">
                  <c:v>-6.8054141998290998</c:v>
                </c:pt>
                <c:pt idx="106">
                  <c:v>-6.9567308425903001</c:v>
                </c:pt>
                <c:pt idx="107">
                  <c:v>-6.6624698638915998</c:v>
                </c:pt>
                <c:pt idx="108">
                  <c:v>-6.9138960838318004</c:v>
                </c:pt>
                <c:pt idx="109">
                  <c:v>-6.9722590446471999</c:v>
                </c:pt>
                <c:pt idx="110">
                  <c:v>-6.8105196952820002</c:v>
                </c:pt>
                <c:pt idx="111">
                  <c:v>-7.0051980018615998</c:v>
                </c:pt>
                <c:pt idx="112">
                  <c:v>-6.8972201347351003</c:v>
                </c:pt>
                <c:pt idx="113">
                  <c:v>-7.0221700668334996</c:v>
                </c:pt>
                <c:pt idx="114">
                  <c:v>-6.8198504447937003</c:v>
                </c:pt>
                <c:pt idx="115">
                  <c:v>-6.6928925514220996</c:v>
                </c:pt>
                <c:pt idx="116">
                  <c:v>-7.0286545753479004</c:v>
                </c:pt>
                <c:pt idx="117">
                  <c:v>-6.6529064178467001</c:v>
                </c:pt>
                <c:pt idx="118">
                  <c:v>-6.7149343490601003</c:v>
                </c:pt>
                <c:pt idx="119">
                  <c:v>-6.5455098152161</c:v>
                </c:pt>
                <c:pt idx="120">
                  <c:v>-6.6415066719054998</c:v>
                </c:pt>
                <c:pt idx="121">
                  <c:v>-6.7457900047301997</c:v>
                </c:pt>
                <c:pt idx="122">
                  <c:v>-6.7667984962462997</c:v>
                </c:pt>
                <c:pt idx="123">
                  <c:v>-6.6876606941223002</c:v>
                </c:pt>
                <c:pt idx="124">
                  <c:v>-6.7161459922790998</c:v>
                </c:pt>
                <c:pt idx="125">
                  <c:v>-6.7303986549376997</c:v>
                </c:pt>
                <c:pt idx="126">
                  <c:v>-6.7345261573792001</c:v>
                </c:pt>
                <c:pt idx="127">
                  <c:v>-6.8639826774596999</c:v>
                </c:pt>
                <c:pt idx="128">
                  <c:v>-6.8858804702759002</c:v>
                </c:pt>
                <c:pt idx="129">
                  <c:v>-6.7145619392395002</c:v>
                </c:pt>
                <c:pt idx="130">
                  <c:v>-6.7349376678467001</c:v>
                </c:pt>
                <c:pt idx="131">
                  <c:v>-6.7422180175781001</c:v>
                </c:pt>
                <c:pt idx="132">
                  <c:v>-6.6568875312804998</c:v>
                </c:pt>
                <c:pt idx="133">
                  <c:v>-6.7060832977295002</c:v>
                </c:pt>
                <c:pt idx="134">
                  <c:v>-6.7552633285521999</c:v>
                </c:pt>
                <c:pt idx="135">
                  <c:v>-6.8517904281615998</c:v>
                </c:pt>
                <c:pt idx="136">
                  <c:v>-6.7840909957886</c:v>
                </c:pt>
                <c:pt idx="137">
                  <c:v>-6.7477245330811</c:v>
                </c:pt>
                <c:pt idx="138">
                  <c:v>-6.7598295211792001</c:v>
                </c:pt>
                <c:pt idx="139">
                  <c:v>-6.8278660774231001</c:v>
                </c:pt>
                <c:pt idx="140">
                  <c:v>-6.7766394615173002</c:v>
                </c:pt>
                <c:pt idx="141">
                  <c:v>-6.5535941123962003</c:v>
                </c:pt>
                <c:pt idx="142">
                  <c:v>-6.5777282714843999</c:v>
                </c:pt>
                <c:pt idx="143">
                  <c:v>-6.5609912872314</c:v>
                </c:pt>
                <c:pt idx="144">
                  <c:v>-6.6424903869629004</c:v>
                </c:pt>
                <c:pt idx="145">
                  <c:v>-6.6240181922912997</c:v>
                </c:pt>
                <c:pt idx="146">
                  <c:v>-6.5162906646729004</c:v>
                </c:pt>
                <c:pt idx="147">
                  <c:v>-6.6911764144896999</c:v>
                </c:pt>
                <c:pt idx="148">
                  <c:v>-6.4792046546936</c:v>
                </c:pt>
                <c:pt idx="149">
                  <c:v>-6.8520479202270996</c:v>
                </c:pt>
                <c:pt idx="150">
                  <c:v>-6.6515150070190003</c:v>
                </c:pt>
                <c:pt idx="151">
                  <c:v>-6.7952399253845002</c:v>
                </c:pt>
                <c:pt idx="152">
                  <c:v>-6.7416105270386</c:v>
                </c:pt>
                <c:pt idx="153">
                  <c:v>-6.7141408920287997</c:v>
                </c:pt>
                <c:pt idx="154">
                  <c:v>-6.6068224906920996</c:v>
                </c:pt>
                <c:pt idx="155">
                  <c:v>-6.5247774124145996</c:v>
                </c:pt>
                <c:pt idx="156">
                  <c:v>-6.8999309539795002</c:v>
                </c:pt>
                <c:pt idx="157">
                  <c:v>-6.6087932586670002</c:v>
                </c:pt>
                <c:pt idx="158">
                  <c:v>-6.5157794952392996</c:v>
                </c:pt>
                <c:pt idx="159">
                  <c:v>-6.5639390945434997</c:v>
                </c:pt>
                <c:pt idx="160">
                  <c:v>-6.6188101768493999</c:v>
                </c:pt>
                <c:pt idx="161">
                  <c:v>-6.6488175392151003</c:v>
                </c:pt>
                <c:pt idx="162">
                  <c:v>-6.545253276825</c:v>
                </c:pt>
                <c:pt idx="163">
                  <c:v>-6.5040931701659996</c:v>
                </c:pt>
                <c:pt idx="164">
                  <c:v>-6.7756228446959996</c:v>
                </c:pt>
                <c:pt idx="165">
                  <c:v>-6.7551579475403001</c:v>
                </c:pt>
                <c:pt idx="166">
                  <c:v>-6.4242377281189</c:v>
                </c:pt>
                <c:pt idx="167">
                  <c:v>-6.3998441696167001</c:v>
                </c:pt>
                <c:pt idx="168">
                  <c:v>-6.8548879623412997</c:v>
                </c:pt>
                <c:pt idx="169">
                  <c:v>-6.6001300811767996</c:v>
                </c:pt>
                <c:pt idx="170">
                  <c:v>-6.7555480003356996</c:v>
                </c:pt>
                <c:pt idx="171">
                  <c:v>-6.5147247314453001</c:v>
                </c:pt>
                <c:pt idx="172">
                  <c:v>-6.4061326980590998</c:v>
                </c:pt>
                <c:pt idx="173">
                  <c:v>-6.3692970275879004</c:v>
                </c:pt>
                <c:pt idx="174">
                  <c:v>-6.4611959457396999</c:v>
                </c:pt>
                <c:pt idx="175">
                  <c:v>-6.4647479057312003</c:v>
                </c:pt>
                <c:pt idx="176">
                  <c:v>-6.5480394363403001</c:v>
                </c:pt>
                <c:pt idx="177">
                  <c:v>-6.3978476524353001</c:v>
                </c:pt>
                <c:pt idx="178">
                  <c:v>-6.4252080917357999</c:v>
                </c:pt>
                <c:pt idx="179">
                  <c:v>-6.3699622154236</c:v>
                </c:pt>
                <c:pt idx="180">
                  <c:v>-6.4164495468140004</c:v>
                </c:pt>
                <c:pt idx="181">
                  <c:v>-6.5732388496398997</c:v>
                </c:pt>
                <c:pt idx="182">
                  <c:v>-6.4849743843079004</c:v>
                </c:pt>
                <c:pt idx="183">
                  <c:v>-6.3902788162231001</c:v>
                </c:pt>
                <c:pt idx="184">
                  <c:v>-6.4319329261779998</c:v>
                </c:pt>
                <c:pt idx="185">
                  <c:v>-6.3659925460815003</c:v>
                </c:pt>
                <c:pt idx="186">
                  <c:v>-6.3202085494995002</c:v>
                </c:pt>
                <c:pt idx="187">
                  <c:v>-6.4920635223389001</c:v>
                </c:pt>
                <c:pt idx="188">
                  <c:v>-6.2245554924011</c:v>
                </c:pt>
                <c:pt idx="189">
                  <c:v>-6.2429618835448997</c:v>
                </c:pt>
                <c:pt idx="190">
                  <c:v>-6.4141221046448003</c:v>
                </c:pt>
                <c:pt idx="191">
                  <c:v>-6.3956308364868004</c:v>
                </c:pt>
                <c:pt idx="192">
                  <c:v>-6.6688818931579998</c:v>
                </c:pt>
                <c:pt idx="193">
                  <c:v>-6.5039319992065003</c:v>
                </c:pt>
                <c:pt idx="194">
                  <c:v>-6.5239071846007999</c:v>
                </c:pt>
                <c:pt idx="195">
                  <c:v>-6.4652156829834002</c:v>
                </c:pt>
                <c:pt idx="196">
                  <c:v>-6.3348269462584996</c:v>
                </c:pt>
                <c:pt idx="197">
                  <c:v>-6.4217004776001003</c:v>
                </c:pt>
                <c:pt idx="198">
                  <c:v>-6.1236057281493999</c:v>
                </c:pt>
                <c:pt idx="199">
                  <c:v>-6.5563974380493004</c:v>
                </c:pt>
                <c:pt idx="200">
                  <c:v>-6.4314594268798997</c:v>
                </c:pt>
                <c:pt idx="201">
                  <c:v>-5.9817800521851003</c:v>
                </c:pt>
                <c:pt idx="202">
                  <c:v>-6.3856768608093004</c:v>
                </c:pt>
                <c:pt idx="203">
                  <c:v>-6.4582171440125</c:v>
                </c:pt>
                <c:pt idx="204">
                  <c:v>-6.3240385055542001</c:v>
                </c:pt>
                <c:pt idx="205">
                  <c:v>-6.3636364936829004</c:v>
                </c:pt>
                <c:pt idx="206">
                  <c:v>-6.39688539505</c:v>
                </c:pt>
                <c:pt idx="207">
                  <c:v>-6.4654417037964</c:v>
                </c:pt>
                <c:pt idx="208">
                  <c:v>-6.1950993537903001</c:v>
                </c:pt>
                <c:pt idx="209">
                  <c:v>-6.3705720901489</c:v>
                </c:pt>
                <c:pt idx="210">
                  <c:v>-6.1242370605468999</c:v>
                </c:pt>
                <c:pt idx="211">
                  <c:v>-6.2162160873412997</c:v>
                </c:pt>
                <c:pt idx="212">
                  <c:v>-6.2033200263976997</c:v>
                </c:pt>
                <c:pt idx="213">
                  <c:v>-6.3116884231567001</c:v>
                </c:pt>
                <c:pt idx="214">
                  <c:v>-6.2346053123473997</c:v>
                </c:pt>
                <c:pt idx="215">
                  <c:v>-6.2022528648376003</c:v>
                </c:pt>
                <c:pt idx="216">
                  <c:v>-6.4516415596007999</c:v>
                </c:pt>
                <c:pt idx="217">
                  <c:v>-6.2002248764037997</c:v>
                </c:pt>
                <c:pt idx="218">
                  <c:v>-6.3898673057556001</c:v>
                </c:pt>
                <c:pt idx="219">
                  <c:v>-6.2757496833801003</c:v>
                </c:pt>
                <c:pt idx="220">
                  <c:v>-6.3249835968017996</c:v>
                </c:pt>
                <c:pt idx="221">
                  <c:v>-6.1552286148070996</c:v>
                </c:pt>
                <c:pt idx="222">
                  <c:v>-6.3185944557190004</c:v>
                </c:pt>
                <c:pt idx="223">
                  <c:v>-6.2402749061584002</c:v>
                </c:pt>
                <c:pt idx="224">
                  <c:v>-6.2530908584595002</c:v>
                </c:pt>
                <c:pt idx="225">
                  <c:v>-5.9880805015564</c:v>
                </c:pt>
                <c:pt idx="226">
                  <c:v>-6.1320075988770002</c:v>
                </c:pt>
                <c:pt idx="227">
                  <c:v>-5.9254651069640998</c:v>
                </c:pt>
                <c:pt idx="228">
                  <c:v>-6.1261320114136</c:v>
                </c:pt>
                <c:pt idx="229">
                  <c:v>-6.1711540222168004</c:v>
                </c:pt>
                <c:pt idx="230">
                  <c:v>-5.9071946144104004</c:v>
                </c:pt>
                <c:pt idx="231">
                  <c:v>-6.0458989143371999</c:v>
                </c:pt>
                <c:pt idx="232">
                  <c:v>-6.0890913009643999</c:v>
                </c:pt>
                <c:pt idx="233">
                  <c:v>-6.0261664390564</c:v>
                </c:pt>
                <c:pt idx="234">
                  <c:v>-6.2993230819701997</c:v>
                </c:pt>
                <c:pt idx="235">
                  <c:v>-6.0905842781067001</c:v>
                </c:pt>
                <c:pt idx="236">
                  <c:v>-5.9371047019959002</c:v>
                </c:pt>
                <c:pt idx="237">
                  <c:v>-5.93239402771</c:v>
                </c:pt>
                <c:pt idx="238">
                  <c:v>-6.2154936790465998</c:v>
                </c:pt>
                <c:pt idx="239">
                  <c:v>-5.9383602142334002</c:v>
                </c:pt>
                <c:pt idx="240">
                  <c:v>-5.9083180427551003</c:v>
                </c:pt>
                <c:pt idx="241">
                  <c:v>-6.2192921638489</c:v>
                </c:pt>
                <c:pt idx="242">
                  <c:v>-5.9524950981140003</c:v>
                </c:pt>
                <c:pt idx="243">
                  <c:v>-5.7756567001343004</c:v>
                </c:pt>
                <c:pt idx="244">
                  <c:v>-5.6540493965148997</c:v>
                </c:pt>
                <c:pt idx="245">
                  <c:v>-5.9967532157898003</c:v>
                </c:pt>
                <c:pt idx="246">
                  <c:v>-5.9016852378845002</c:v>
                </c:pt>
                <c:pt idx="247">
                  <c:v>-6.2716951370239</c:v>
                </c:pt>
                <c:pt idx="248">
                  <c:v>-5.8680024147034002</c:v>
                </c:pt>
                <c:pt idx="249">
                  <c:v>-5.7471961975098003</c:v>
                </c:pt>
                <c:pt idx="250">
                  <c:v>-5.7226943969726998</c:v>
                </c:pt>
                <c:pt idx="251">
                  <c:v>-6.0794701576232999</c:v>
                </c:pt>
                <c:pt idx="252">
                  <c:v>-5.8945012092590003</c:v>
                </c:pt>
                <c:pt idx="253">
                  <c:v>-5.7466068267821999</c:v>
                </c:pt>
                <c:pt idx="254">
                  <c:v>-5.7938046455382999</c:v>
                </c:pt>
                <c:pt idx="255">
                  <c:v>-5.8656549453734996</c:v>
                </c:pt>
                <c:pt idx="256">
                  <c:v>-5.8930888175964</c:v>
                </c:pt>
                <c:pt idx="257">
                  <c:v>-5.7101740837096999</c:v>
                </c:pt>
                <c:pt idx="258">
                  <c:v>-5.6376132965087997</c:v>
                </c:pt>
                <c:pt idx="259">
                  <c:v>-5.6332516670226997</c:v>
                </c:pt>
                <c:pt idx="260">
                  <c:v>-5.7675495147704998</c:v>
                </c:pt>
                <c:pt idx="261">
                  <c:v>-5.7753248214721999</c:v>
                </c:pt>
                <c:pt idx="262">
                  <c:v>-5.6570553779601997</c:v>
                </c:pt>
                <c:pt idx="263">
                  <c:v>-5.9080686569214</c:v>
                </c:pt>
                <c:pt idx="264">
                  <c:v>-5.6749200820923003</c:v>
                </c:pt>
                <c:pt idx="265">
                  <c:v>-5.5336184501648003</c:v>
                </c:pt>
                <c:pt idx="266">
                  <c:v>-5.5534958839417001</c:v>
                </c:pt>
                <c:pt idx="267">
                  <c:v>-5.7462096214293998</c:v>
                </c:pt>
                <c:pt idx="268">
                  <c:v>-5.7091903686523002</c:v>
                </c:pt>
                <c:pt idx="269">
                  <c:v>-5.8041338920593004</c:v>
                </c:pt>
                <c:pt idx="270">
                  <c:v>-5.7373456954956001</c:v>
                </c:pt>
                <c:pt idx="271">
                  <c:v>-5.6420454978943004</c:v>
                </c:pt>
                <c:pt idx="272">
                  <c:v>-5.5266084671020996</c:v>
                </c:pt>
                <c:pt idx="273">
                  <c:v>-5.5838565826415998</c:v>
                </c:pt>
                <c:pt idx="274">
                  <c:v>-5.5548634529114</c:v>
                </c:pt>
                <c:pt idx="275">
                  <c:v>-5.7547111511229998</c:v>
                </c:pt>
                <c:pt idx="276">
                  <c:v>-5.6129236221312997</c:v>
                </c:pt>
                <c:pt idx="277">
                  <c:v>-5.7749319076537997</c:v>
                </c:pt>
                <c:pt idx="278">
                  <c:v>-5.5568041801453001</c:v>
                </c:pt>
                <c:pt idx="279">
                  <c:v>-5.4699525833129998</c:v>
                </c:pt>
                <c:pt idx="280">
                  <c:v>-5.4980049133301003</c:v>
                </c:pt>
                <c:pt idx="281">
                  <c:v>-5.6337804794312003</c:v>
                </c:pt>
                <c:pt idx="282">
                  <c:v>-5.5811109542846999</c:v>
                </c:pt>
                <c:pt idx="283">
                  <c:v>-5.7029943466187003</c:v>
                </c:pt>
                <c:pt idx="284">
                  <c:v>-5.6677861213684002</c:v>
                </c:pt>
                <c:pt idx="285">
                  <c:v>-5.2870368957520002</c:v>
                </c:pt>
                <c:pt idx="286">
                  <c:v>-5.6054291725159002</c:v>
                </c:pt>
                <c:pt idx="287">
                  <c:v>-5.4614696502686</c:v>
                </c:pt>
                <c:pt idx="288">
                  <c:v>-5.4428400993346999</c:v>
                </c:pt>
                <c:pt idx="289">
                  <c:v>-5.3649940490723003</c:v>
                </c:pt>
                <c:pt idx="290">
                  <c:v>-5.4011697769165004</c:v>
                </c:pt>
                <c:pt idx="291">
                  <c:v>-5.6242690086365004</c:v>
                </c:pt>
                <c:pt idx="292">
                  <c:v>-5.576171875</c:v>
                </c:pt>
                <c:pt idx="293">
                  <c:v>-5.5593547821045002</c:v>
                </c:pt>
                <c:pt idx="294">
                  <c:v>-5.2840909957886</c:v>
                </c:pt>
                <c:pt idx="295">
                  <c:v>-5.2884616851806996</c:v>
                </c:pt>
                <c:pt idx="296">
                  <c:v>-5.4006328582764001</c:v>
                </c:pt>
                <c:pt idx="297">
                  <c:v>-5.3279142379761</c:v>
                </c:pt>
                <c:pt idx="298">
                  <c:v>-5.3627147674561</c:v>
                </c:pt>
                <c:pt idx="299">
                  <c:v>-5.4577798843384002</c:v>
                </c:pt>
                <c:pt idx="300">
                  <c:v>-5.5020980834961</c:v>
                </c:pt>
                <c:pt idx="301">
                  <c:v>-5.2899498939514</c:v>
                </c:pt>
                <c:pt idx="302">
                  <c:v>-5.3120665550231996</c:v>
                </c:pt>
                <c:pt idx="303">
                  <c:v>-5.2896628379821999</c:v>
                </c:pt>
                <c:pt idx="304">
                  <c:v>-5.1437387466431002</c:v>
                </c:pt>
                <c:pt idx="305">
                  <c:v>-5.2906975746154998</c:v>
                </c:pt>
                <c:pt idx="306">
                  <c:v>-5.2353568077087003</c:v>
                </c:pt>
                <c:pt idx="307">
                  <c:v>-5.3605828285217001</c:v>
                </c:pt>
                <c:pt idx="308">
                  <c:v>-5.2677912712096999</c:v>
                </c:pt>
                <c:pt idx="309">
                  <c:v>-5.5967469215393004</c:v>
                </c:pt>
                <c:pt idx="310">
                  <c:v>-5.4862279891968004</c:v>
                </c:pt>
                <c:pt idx="311">
                  <c:v>-5.5351104736328001</c:v>
                </c:pt>
                <c:pt idx="312">
                  <c:v>-5.3453116416931001</c:v>
                </c:pt>
                <c:pt idx="313">
                  <c:v>-5.4285016059875</c:v>
                </c:pt>
                <c:pt idx="314">
                  <c:v>-5.3385481834412003</c:v>
                </c:pt>
                <c:pt idx="315">
                  <c:v>-5.3475766181945996</c:v>
                </c:pt>
                <c:pt idx="316">
                  <c:v>-5.3635082244873002</c:v>
                </c:pt>
                <c:pt idx="317">
                  <c:v>-5.2082819938659997</c:v>
                </c:pt>
                <c:pt idx="318">
                  <c:v>-5.3045172691345002</c:v>
                </c:pt>
                <c:pt idx="319">
                  <c:v>-5.1832509040832999</c:v>
                </c:pt>
                <c:pt idx="320">
                  <c:v>-5.1465201377868999</c:v>
                </c:pt>
                <c:pt idx="321">
                  <c:v>-5.2106099128723002</c:v>
                </c:pt>
                <c:pt idx="322">
                  <c:v>-5.0695047378540004</c:v>
                </c:pt>
                <c:pt idx="323">
                  <c:v>-5.1587753295898002</c:v>
                </c:pt>
                <c:pt idx="324">
                  <c:v>-5.0256643295287997</c:v>
                </c:pt>
                <c:pt idx="325">
                  <c:v>-5.0880556106567001</c:v>
                </c:pt>
                <c:pt idx="326">
                  <c:v>-5.1241455078125</c:v>
                </c:pt>
                <c:pt idx="327">
                  <c:v>-5.2200636863707999</c:v>
                </c:pt>
                <c:pt idx="328">
                  <c:v>-5.2445478439331001</c:v>
                </c:pt>
                <c:pt idx="329">
                  <c:v>-5.1734886169434002</c:v>
                </c:pt>
                <c:pt idx="330">
                  <c:v>-5.1468811035156001</c:v>
                </c:pt>
                <c:pt idx="331">
                  <c:v>-5.2735600471496999</c:v>
                </c:pt>
                <c:pt idx="332">
                  <c:v>-5.1768445968628001</c:v>
                </c:pt>
                <c:pt idx="333">
                  <c:v>-5.0760197639465003</c:v>
                </c:pt>
                <c:pt idx="334">
                  <c:v>-5.1439695358276003</c:v>
                </c:pt>
                <c:pt idx="335">
                  <c:v>-5.4022555351256996</c:v>
                </c:pt>
                <c:pt idx="336">
                  <c:v>-5.0856122970581001</c:v>
                </c:pt>
                <c:pt idx="337">
                  <c:v>-5.0879225730895996</c:v>
                </c:pt>
                <c:pt idx="338">
                  <c:v>-5.1259765625</c:v>
                </c:pt>
                <c:pt idx="339">
                  <c:v>-5.0960550308228001</c:v>
                </c:pt>
                <c:pt idx="340">
                  <c:v>-5.0422840118407999</c:v>
                </c:pt>
                <c:pt idx="341">
                  <c:v>-4.8707098960876003</c:v>
                </c:pt>
                <c:pt idx="342">
                  <c:v>-5.1181149482726997</c:v>
                </c:pt>
                <c:pt idx="343">
                  <c:v>-4.9723587036132999</c:v>
                </c:pt>
                <c:pt idx="344">
                  <c:v>-5.2091236114501998</c:v>
                </c:pt>
                <c:pt idx="345">
                  <c:v>-5.1864461898804004</c:v>
                </c:pt>
                <c:pt idx="346">
                  <c:v>-5.0532636642456001</c:v>
                </c:pt>
                <c:pt idx="347">
                  <c:v>-5.0657234191895002</c:v>
                </c:pt>
                <c:pt idx="348">
                  <c:v>-5.0354452133179004</c:v>
                </c:pt>
                <c:pt idx="349">
                  <c:v>-5.1020994186401003</c:v>
                </c:pt>
                <c:pt idx="350">
                  <c:v>-5.01491355896</c:v>
                </c:pt>
                <c:pt idx="351">
                  <c:v>-5.0448551177979004</c:v>
                </c:pt>
                <c:pt idx="352">
                  <c:v>-5.1769628524779998</c:v>
                </c:pt>
                <c:pt idx="353">
                  <c:v>-4.9699873924254998</c:v>
                </c:pt>
                <c:pt idx="354">
                  <c:v>-4.9745974540709996</c:v>
                </c:pt>
                <c:pt idx="355">
                  <c:v>-4.9667301177979004</c:v>
                </c:pt>
                <c:pt idx="356">
                  <c:v>-5.0789299011229998</c:v>
                </c:pt>
                <c:pt idx="357">
                  <c:v>-4.9972119331359997</c:v>
                </c:pt>
                <c:pt idx="358">
                  <c:v>-5.1633987426757999</c:v>
                </c:pt>
                <c:pt idx="359">
                  <c:v>-4.9865250587462997</c:v>
                </c:pt>
                <c:pt idx="360">
                  <c:v>-5.1232533454895002</c:v>
                </c:pt>
                <c:pt idx="361">
                  <c:v>-4.9035625457764001</c:v>
                </c:pt>
                <c:pt idx="362">
                  <c:v>-5.0205130577087003</c:v>
                </c:pt>
                <c:pt idx="363">
                  <c:v>-5.0899472236632999</c:v>
                </c:pt>
                <c:pt idx="364">
                  <c:v>-4.9685368537903001</c:v>
                </c:pt>
                <c:pt idx="365">
                  <c:v>-4.9865250587462997</c:v>
                </c:pt>
                <c:pt idx="366">
                  <c:v>-4.7922534942626998</c:v>
                </c:pt>
                <c:pt idx="367">
                  <c:v>-4.9806213378906001</c:v>
                </c:pt>
                <c:pt idx="368">
                  <c:v>-4.9196209907531996</c:v>
                </c:pt>
                <c:pt idx="369">
                  <c:v>-4.9721508026123002</c:v>
                </c:pt>
                <c:pt idx="370">
                  <c:v>-4.7222561836243004</c:v>
                </c:pt>
                <c:pt idx="371">
                  <c:v>-4.8116865158081001</c:v>
                </c:pt>
                <c:pt idx="372">
                  <c:v>-4.8440279960631996</c:v>
                </c:pt>
                <c:pt idx="373">
                  <c:v>-4.8382353782654004</c:v>
                </c:pt>
                <c:pt idx="374">
                  <c:v>-4.6084251403809002</c:v>
                </c:pt>
                <c:pt idx="375">
                  <c:v>-4.8542079925537003</c:v>
                </c:pt>
                <c:pt idx="376">
                  <c:v>-4.8636803627014</c:v>
                </c:pt>
                <c:pt idx="377">
                  <c:v>-4.8059105873107999</c:v>
                </c:pt>
                <c:pt idx="378">
                  <c:v>-4.7059726715087997</c:v>
                </c:pt>
                <c:pt idx="379">
                  <c:v>-4.8683605194092001</c:v>
                </c:pt>
                <c:pt idx="380">
                  <c:v>-4.7319765090942001</c:v>
                </c:pt>
                <c:pt idx="381">
                  <c:v>-4.7158226966857999</c:v>
                </c:pt>
                <c:pt idx="382">
                  <c:v>-4.6538906097412003</c:v>
                </c:pt>
                <c:pt idx="383">
                  <c:v>-4.8224730491637997</c:v>
                </c:pt>
                <c:pt idx="384">
                  <c:v>-4.7765150070190003</c:v>
                </c:pt>
                <c:pt idx="385">
                  <c:v>-4.7763986587523997</c:v>
                </c:pt>
                <c:pt idx="386">
                  <c:v>-4.9131646156311</c:v>
                </c:pt>
                <c:pt idx="387">
                  <c:v>-4.8005080223082999</c:v>
                </c:pt>
                <c:pt idx="388">
                  <c:v>-4.7319121360779004</c:v>
                </c:pt>
                <c:pt idx="389">
                  <c:v>-4.7203521728515998</c:v>
                </c:pt>
                <c:pt idx="390">
                  <c:v>-4.6071863174437997</c:v>
                </c:pt>
                <c:pt idx="391">
                  <c:v>-4.8015465736389</c:v>
                </c:pt>
                <c:pt idx="392">
                  <c:v>-4.657557964325</c:v>
                </c:pt>
                <c:pt idx="393">
                  <c:v>-4.6012239456176998</c:v>
                </c:pt>
                <c:pt idx="394">
                  <c:v>-4.6921515464782999</c:v>
                </c:pt>
                <c:pt idx="395">
                  <c:v>-4.6856083869934002</c:v>
                </c:pt>
                <c:pt idx="396">
                  <c:v>-4.5513086318970002</c:v>
                </c:pt>
                <c:pt idx="397">
                  <c:v>-4.6317439079284997</c:v>
                </c:pt>
                <c:pt idx="398">
                  <c:v>-4.5239329338073997</c:v>
                </c:pt>
                <c:pt idx="399">
                  <c:v>-4.5218620300293004</c:v>
                </c:pt>
                <c:pt idx="400">
                  <c:v>-4.6168327331543004</c:v>
                </c:pt>
                <c:pt idx="401">
                  <c:v>-4.6502499580382999</c:v>
                </c:pt>
                <c:pt idx="402">
                  <c:v>-4.5464572906493999</c:v>
                </c:pt>
                <c:pt idx="403">
                  <c:v>-4.5206789970398003</c:v>
                </c:pt>
                <c:pt idx="404">
                  <c:v>-4.6131286621093999</c:v>
                </c:pt>
                <c:pt idx="405">
                  <c:v>-4.6058301925659002</c:v>
                </c:pt>
                <c:pt idx="406">
                  <c:v>-4.6579365730286</c:v>
                </c:pt>
                <c:pt idx="407">
                  <c:v>-4.5198078155517996</c:v>
                </c:pt>
                <c:pt idx="408">
                  <c:v>-4.5632166862487997</c:v>
                </c:pt>
                <c:pt idx="409">
                  <c:v>-4.5914258956909002</c:v>
                </c:pt>
                <c:pt idx="410">
                  <c:v>-4.5561027526854998</c:v>
                </c:pt>
                <c:pt idx="411">
                  <c:v>-4.5544538497925</c:v>
                </c:pt>
                <c:pt idx="412">
                  <c:v>-4.5691823959351003</c:v>
                </c:pt>
                <c:pt idx="413">
                  <c:v>-4.6442003250121999</c:v>
                </c:pt>
                <c:pt idx="414">
                  <c:v>-4.5988736152648997</c:v>
                </c:pt>
                <c:pt idx="415">
                  <c:v>-4.6732511520386</c:v>
                </c:pt>
                <c:pt idx="416">
                  <c:v>-4.4550337791443004</c:v>
                </c:pt>
                <c:pt idx="417">
                  <c:v>-4.5906939506531002</c:v>
                </c:pt>
                <c:pt idx="418">
                  <c:v>-4.6621403694153001</c:v>
                </c:pt>
                <c:pt idx="419">
                  <c:v>-4.5814747810364</c:v>
                </c:pt>
                <c:pt idx="420">
                  <c:v>-4.4401578903198002</c:v>
                </c:pt>
                <c:pt idx="421">
                  <c:v>-4.4949293136596999</c:v>
                </c:pt>
                <c:pt idx="422">
                  <c:v>-4.5090966224670002</c:v>
                </c:pt>
                <c:pt idx="423">
                  <c:v>-4.4672155380248997</c:v>
                </c:pt>
                <c:pt idx="424">
                  <c:v>-4.6607384681701998</c:v>
                </c:pt>
                <c:pt idx="425">
                  <c:v>-4.4380073547362997</c:v>
                </c:pt>
                <c:pt idx="426">
                  <c:v>-4.5394234657287997</c:v>
                </c:pt>
                <c:pt idx="427">
                  <c:v>-4.3869566917418998</c:v>
                </c:pt>
                <c:pt idx="428">
                  <c:v>-4.4166665077209002</c:v>
                </c:pt>
                <c:pt idx="429">
                  <c:v>-4.5147242546081996</c:v>
                </c:pt>
                <c:pt idx="430">
                  <c:v>-4.4959173202515004</c:v>
                </c:pt>
                <c:pt idx="431">
                  <c:v>-4.4644188880920002</c:v>
                </c:pt>
                <c:pt idx="432">
                  <c:v>-4.4334373474120996</c:v>
                </c:pt>
                <c:pt idx="433">
                  <c:v>-4.3790931701659996</c:v>
                </c:pt>
                <c:pt idx="434">
                  <c:v>-4.4717998504639001</c:v>
                </c:pt>
                <c:pt idx="435">
                  <c:v>-4.4944443702698003</c:v>
                </c:pt>
                <c:pt idx="436">
                  <c:v>-4.4497461318970002</c:v>
                </c:pt>
                <c:pt idx="437">
                  <c:v>-4.5645737648009996</c:v>
                </c:pt>
                <c:pt idx="438">
                  <c:v>-4.4296622276306001</c:v>
                </c:pt>
                <c:pt idx="439">
                  <c:v>-4.5175180435181002</c:v>
                </c:pt>
                <c:pt idx="440">
                  <c:v>-4.5434131622314</c:v>
                </c:pt>
                <c:pt idx="441">
                  <c:v>-4.3999691009520996</c:v>
                </c:pt>
                <c:pt idx="442">
                  <c:v>-4.4471874237061</c:v>
                </c:pt>
                <c:pt idx="443">
                  <c:v>-4.4216074943542001</c:v>
                </c:pt>
                <c:pt idx="444">
                  <c:v>-4.4734110832214</c:v>
                </c:pt>
                <c:pt idx="445">
                  <c:v>-4.3017029762268004</c:v>
                </c:pt>
                <c:pt idx="446">
                  <c:v>-4.4480476379395002</c:v>
                </c:pt>
                <c:pt idx="447">
                  <c:v>-4.4521942138671999</c:v>
                </c:pt>
                <c:pt idx="448">
                  <c:v>-4.3025689125061</c:v>
                </c:pt>
                <c:pt idx="449">
                  <c:v>-4.4509706497192001</c:v>
                </c:pt>
                <c:pt idx="450">
                  <c:v>-4.4548544883728001</c:v>
                </c:pt>
                <c:pt idx="451">
                  <c:v>-4.4417810440062997</c:v>
                </c:pt>
                <c:pt idx="452">
                  <c:v>-4.2016611099243004</c:v>
                </c:pt>
                <c:pt idx="453">
                  <c:v>-4.4552597999573003</c:v>
                </c:pt>
                <c:pt idx="454">
                  <c:v>-4.3879094123840003</c:v>
                </c:pt>
                <c:pt idx="455">
                  <c:v>-4.2462987899779998</c:v>
                </c:pt>
                <c:pt idx="456">
                  <c:v>-4.3414974212645996</c:v>
                </c:pt>
                <c:pt idx="457">
                  <c:v>-4.1755828857421999</c:v>
                </c:pt>
                <c:pt idx="458">
                  <c:v>-4.2913250923156996</c:v>
                </c:pt>
                <c:pt idx="459">
                  <c:v>-4.1702451705932999</c:v>
                </c:pt>
                <c:pt idx="460">
                  <c:v>-4.2398738861084002</c:v>
                </c:pt>
                <c:pt idx="461">
                  <c:v>-4.2631993293762003</c:v>
                </c:pt>
                <c:pt idx="462">
                  <c:v>-4.2920141220093004</c:v>
                </c:pt>
                <c:pt idx="463">
                  <c:v>-4.1310424804687003</c:v>
                </c:pt>
                <c:pt idx="464">
                  <c:v>-4.084584236145</c:v>
                </c:pt>
                <c:pt idx="465">
                  <c:v>-4.1564683914184997</c:v>
                </c:pt>
                <c:pt idx="466">
                  <c:v>-3.9796457290649001</c:v>
                </c:pt>
                <c:pt idx="467">
                  <c:v>-3.9942150115967001</c:v>
                </c:pt>
                <c:pt idx="468">
                  <c:v>-4.1130180358887003</c:v>
                </c:pt>
                <c:pt idx="469">
                  <c:v>-4.1469917297362997</c:v>
                </c:pt>
                <c:pt idx="470">
                  <c:v>-4.0542936325073002</c:v>
                </c:pt>
                <c:pt idx="471">
                  <c:v>-4.1027469635009997</c:v>
                </c:pt>
                <c:pt idx="472">
                  <c:v>-4.1034431457520002</c:v>
                </c:pt>
                <c:pt idx="473">
                  <c:v>-4.1793260574340998</c:v>
                </c:pt>
                <c:pt idx="474">
                  <c:v>-4.1282911300659002</c:v>
                </c:pt>
                <c:pt idx="475">
                  <c:v>-4.123158454895</c:v>
                </c:pt>
                <c:pt idx="476">
                  <c:v>-4.0479698181151997</c:v>
                </c:pt>
                <c:pt idx="477">
                  <c:v>-3.95436668396</c:v>
                </c:pt>
                <c:pt idx="478">
                  <c:v>-4.0613622665404998</c:v>
                </c:pt>
                <c:pt idx="479">
                  <c:v>-3.9840421676636</c:v>
                </c:pt>
                <c:pt idx="480">
                  <c:v>-3.9435386657714999</c:v>
                </c:pt>
                <c:pt idx="481">
                  <c:v>-3.8658494949340998</c:v>
                </c:pt>
                <c:pt idx="482">
                  <c:v>-3.8504343032836998</c:v>
                </c:pt>
                <c:pt idx="483">
                  <c:v>-3.9620618820189999</c:v>
                </c:pt>
                <c:pt idx="484">
                  <c:v>-3.9684658050536998</c:v>
                </c:pt>
                <c:pt idx="485">
                  <c:v>-3.8126945495604998</c:v>
                </c:pt>
                <c:pt idx="486">
                  <c:v>-3.75</c:v>
                </c:pt>
                <c:pt idx="487">
                  <c:v>-3.8015174865722998</c:v>
                </c:pt>
                <c:pt idx="488">
                  <c:v>-3.8487300872803001</c:v>
                </c:pt>
                <c:pt idx="489">
                  <c:v>-3.8001260757446</c:v>
                </c:pt>
                <c:pt idx="490">
                  <c:v>-3.7710952758789</c:v>
                </c:pt>
                <c:pt idx="491">
                  <c:v>-3.8397436141968</c:v>
                </c:pt>
                <c:pt idx="492">
                  <c:v>-3.7117967605590998</c:v>
                </c:pt>
                <c:pt idx="493">
                  <c:v>-3.7130451202393</c:v>
                </c:pt>
                <c:pt idx="494">
                  <c:v>-3.9293060302734002</c:v>
                </c:pt>
                <c:pt idx="495">
                  <c:v>-3.8692483901978001</c:v>
                </c:pt>
                <c:pt idx="496">
                  <c:v>-3.8619890213013002</c:v>
                </c:pt>
                <c:pt idx="497">
                  <c:v>-3.5591297149657999</c:v>
                </c:pt>
                <c:pt idx="498">
                  <c:v>-3.6481657028197998</c:v>
                </c:pt>
                <c:pt idx="499">
                  <c:v>-3.5584774017334002</c:v>
                </c:pt>
                <c:pt idx="500">
                  <c:v>-3.8056278228760001</c:v>
                </c:pt>
                <c:pt idx="501">
                  <c:v>-3.5909233093261999</c:v>
                </c:pt>
                <c:pt idx="502">
                  <c:v>-3.5318746566771999</c:v>
                </c:pt>
                <c:pt idx="503">
                  <c:v>-3.5467205047607</c:v>
                </c:pt>
                <c:pt idx="504">
                  <c:v>-3.5984191894531001</c:v>
                </c:pt>
                <c:pt idx="505">
                  <c:v>-3.5136480331421001</c:v>
                </c:pt>
                <c:pt idx="506">
                  <c:v>-3.5255422592163002</c:v>
                </c:pt>
                <c:pt idx="507">
                  <c:v>-3.6093158721924001</c:v>
                </c:pt>
                <c:pt idx="508">
                  <c:v>-3.5105800628661998</c:v>
                </c:pt>
                <c:pt idx="509">
                  <c:v>-3.4834384918213002</c:v>
                </c:pt>
                <c:pt idx="510">
                  <c:v>-3.5603227615356001</c:v>
                </c:pt>
                <c:pt idx="511">
                  <c:v>-3.7183094024657999</c:v>
                </c:pt>
                <c:pt idx="512">
                  <c:v>-3.5062189102172998</c:v>
                </c:pt>
                <c:pt idx="513">
                  <c:v>-3.6069593429564999</c:v>
                </c:pt>
                <c:pt idx="514">
                  <c:v>-3.6703882217407</c:v>
                </c:pt>
                <c:pt idx="515">
                  <c:v>-3.3636360168457</c:v>
                </c:pt>
                <c:pt idx="516">
                  <c:v>-3.5181694030761999</c:v>
                </c:pt>
                <c:pt idx="517">
                  <c:v>-3.5863113403320002</c:v>
                </c:pt>
                <c:pt idx="518">
                  <c:v>-3.6828022003174001</c:v>
                </c:pt>
                <c:pt idx="519">
                  <c:v>-3.4345598220825</c:v>
                </c:pt>
                <c:pt idx="520">
                  <c:v>-3.5097236633300999</c:v>
                </c:pt>
                <c:pt idx="521">
                  <c:v>-3.5991239547728999</c:v>
                </c:pt>
                <c:pt idx="522">
                  <c:v>-3.4118747711182</c:v>
                </c:pt>
                <c:pt idx="523">
                  <c:v>-3.4710493087768999</c:v>
                </c:pt>
                <c:pt idx="524">
                  <c:v>-3.3416414260864</c:v>
                </c:pt>
                <c:pt idx="525">
                  <c:v>-3.5767745971679998</c:v>
                </c:pt>
                <c:pt idx="526">
                  <c:v>-3.5207290649414</c:v>
                </c:pt>
                <c:pt idx="527">
                  <c:v>-3.4538707733153999</c:v>
                </c:pt>
                <c:pt idx="528">
                  <c:v>-3.4788570404053001</c:v>
                </c:pt>
                <c:pt idx="529">
                  <c:v>-3.5596008300781001</c:v>
                </c:pt>
                <c:pt idx="530">
                  <c:v>-3.3295736312866002</c:v>
                </c:pt>
                <c:pt idx="531">
                  <c:v>-3.4458827972411998</c:v>
                </c:pt>
                <c:pt idx="532">
                  <c:v>-3.4374589920043999</c:v>
                </c:pt>
                <c:pt idx="533">
                  <c:v>-3.5540103912354</c:v>
                </c:pt>
                <c:pt idx="534">
                  <c:v>-3.54944896698</c:v>
                </c:pt>
                <c:pt idx="535">
                  <c:v>-3.6047124862671001</c:v>
                </c:pt>
                <c:pt idx="536">
                  <c:v>-3.4646663665771</c:v>
                </c:pt>
                <c:pt idx="537">
                  <c:v>-3.4165630340575999</c:v>
                </c:pt>
                <c:pt idx="538">
                  <c:v>-3.5196523666382</c:v>
                </c:pt>
                <c:pt idx="539">
                  <c:v>-3.4550476074218999</c:v>
                </c:pt>
                <c:pt idx="540">
                  <c:v>-3.1767454147339</c:v>
                </c:pt>
                <c:pt idx="541">
                  <c:v>-3.2493934631347998</c:v>
                </c:pt>
                <c:pt idx="542">
                  <c:v>-3.2305946350097998</c:v>
                </c:pt>
                <c:pt idx="543">
                  <c:v>-3.3546657562256001</c:v>
                </c:pt>
                <c:pt idx="544">
                  <c:v>-3.5348730087279998</c:v>
                </c:pt>
                <c:pt idx="545">
                  <c:v>-3.1124544143677002</c:v>
                </c:pt>
                <c:pt idx="546">
                  <c:v>-3.3932209014893</c:v>
                </c:pt>
                <c:pt idx="547">
                  <c:v>-3.3651151657103999</c:v>
                </c:pt>
                <c:pt idx="548">
                  <c:v>-3.4404611587524001</c:v>
                </c:pt>
                <c:pt idx="549">
                  <c:v>-3.1462879180907999</c:v>
                </c:pt>
                <c:pt idx="550">
                  <c:v>-3.3006210327147998</c:v>
                </c:pt>
                <c:pt idx="551">
                  <c:v>-3.2168331146239999</c:v>
                </c:pt>
                <c:pt idx="552">
                  <c:v>-2.9136772155761999</c:v>
                </c:pt>
                <c:pt idx="553">
                  <c:v>-3.0027112960814999</c:v>
                </c:pt>
                <c:pt idx="554">
                  <c:v>-2.9176902770996</c:v>
                </c:pt>
                <c:pt idx="555">
                  <c:v>-3.0616636276245002</c:v>
                </c:pt>
                <c:pt idx="556">
                  <c:v>-2.9840164184570002</c:v>
                </c:pt>
                <c:pt idx="557">
                  <c:v>-3.0043029785156001</c:v>
                </c:pt>
                <c:pt idx="558">
                  <c:v>-2.9064884185790998</c:v>
                </c:pt>
                <c:pt idx="559">
                  <c:v>-2.8644618988036998</c:v>
                </c:pt>
                <c:pt idx="560">
                  <c:v>-2.8283357620239</c:v>
                </c:pt>
                <c:pt idx="561">
                  <c:v>-2.9084711074828999</c:v>
                </c:pt>
                <c:pt idx="562">
                  <c:v>-2.8435993194579998</c:v>
                </c:pt>
                <c:pt idx="563">
                  <c:v>-2.8693752288818</c:v>
                </c:pt>
                <c:pt idx="564">
                  <c:v>-2.8540477752686</c:v>
                </c:pt>
                <c:pt idx="565">
                  <c:v>-2.9896583557129</c:v>
                </c:pt>
                <c:pt idx="566">
                  <c:v>-2.8617315292357999</c:v>
                </c:pt>
                <c:pt idx="567">
                  <c:v>-2.8156805038452002</c:v>
                </c:pt>
                <c:pt idx="568">
                  <c:v>-2.7813491821289</c:v>
                </c:pt>
                <c:pt idx="569">
                  <c:v>-2.8658304214478001</c:v>
                </c:pt>
                <c:pt idx="570">
                  <c:v>-2.7527475357056002</c:v>
                </c:pt>
                <c:pt idx="571">
                  <c:v>-2.7855014801025</c:v>
                </c:pt>
                <c:pt idx="572">
                  <c:v>-2.8140201568604</c:v>
                </c:pt>
                <c:pt idx="573">
                  <c:v>-2.8300380706786998</c:v>
                </c:pt>
                <c:pt idx="574">
                  <c:v>-2.75</c:v>
                </c:pt>
                <c:pt idx="575">
                  <c:v>-2.8272609710693</c:v>
                </c:pt>
                <c:pt idx="576">
                  <c:v>-2.7312116622925</c:v>
                </c:pt>
                <c:pt idx="577">
                  <c:v>-2.6338844299316002</c:v>
                </c:pt>
                <c:pt idx="578">
                  <c:v>-2.7191438674927002</c:v>
                </c:pt>
                <c:pt idx="579">
                  <c:v>-2.6481647491454998</c:v>
                </c:pt>
                <c:pt idx="580">
                  <c:v>-2.6526393890381001</c:v>
                </c:pt>
                <c:pt idx="581">
                  <c:v>-2.66810131073</c:v>
                </c:pt>
                <c:pt idx="582">
                  <c:v>-2.6080360412597998</c:v>
                </c:pt>
                <c:pt idx="583">
                  <c:v>-2.5618181228638002</c:v>
                </c:pt>
                <c:pt idx="584">
                  <c:v>-2.6549406051636</c:v>
                </c:pt>
                <c:pt idx="585">
                  <c:v>-2.6525115966796999</c:v>
                </c:pt>
                <c:pt idx="586">
                  <c:v>-2.6995210647582999</c:v>
                </c:pt>
                <c:pt idx="587">
                  <c:v>-2.5947084426879998</c:v>
                </c:pt>
                <c:pt idx="588">
                  <c:v>-2.4735364913939999</c:v>
                </c:pt>
                <c:pt idx="589">
                  <c:v>-2.4787721633911</c:v>
                </c:pt>
                <c:pt idx="590">
                  <c:v>-2.4692983627318998</c:v>
                </c:pt>
                <c:pt idx="591">
                  <c:v>-2.5073804855346999</c:v>
                </c:pt>
                <c:pt idx="592">
                  <c:v>-2.3638410568236998</c:v>
                </c:pt>
                <c:pt idx="593">
                  <c:v>-2.6006078720093</c:v>
                </c:pt>
                <c:pt idx="594">
                  <c:v>-2.4267959594727002</c:v>
                </c:pt>
                <c:pt idx="595">
                  <c:v>-2.3470058441161998</c:v>
                </c:pt>
                <c:pt idx="596">
                  <c:v>-2.4411487579346001</c:v>
                </c:pt>
                <c:pt idx="597">
                  <c:v>-2.4026479721068998</c:v>
                </c:pt>
                <c:pt idx="598">
                  <c:v>-2.3500614166260001</c:v>
                </c:pt>
                <c:pt idx="599">
                  <c:v>-2.3066329956054998</c:v>
                </c:pt>
                <c:pt idx="600">
                  <c:v>-2.2821912765503001</c:v>
                </c:pt>
                <c:pt idx="601">
                  <c:v>-2.2433691024779998</c:v>
                </c:pt>
                <c:pt idx="602">
                  <c:v>-2.3414325714110999</c:v>
                </c:pt>
                <c:pt idx="603">
                  <c:v>-2.2907152175903001</c:v>
                </c:pt>
                <c:pt idx="604">
                  <c:v>-2.3007059097289999</c:v>
                </c:pt>
                <c:pt idx="605">
                  <c:v>-2.3064937591553001</c:v>
                </c:pt>
                <c:pt idx="606">
                  <c:v>-2.3611469268799001</c:v>
                </c:pt>
                <c:pt idx="607">
                  <c:v>-2.2659311294556002</c:v>
                </c:pt>
                <c:pt idx="608">
                  <c:v>-2.2784090042114</c:v>
                </c:pt>
                <c:pt idx="609">
                  <c:v>-2.2105503082275</c:v>
                </c:pt>
                <c:pt idx="610">
                  <c:v>-2.1533050537109002</c:v>
                </c:pt>
                <c:pt idx="611">
                  <c:v>-2.2120532989502002</c:v>
                </c:pt>
                <c:pt idx="612">
                  <c:v>-2.2358369827271001</c:v>
                </c:pt>
                <c:pt idx="613">
                  <c:v>-2.0658836364746</c:v>
                </c:pt>
                <c:pt idx="614">
                  <c:v>-2.2367677688599001</c:v>
                </c:pt>
                <c:pt idx="615">
                  <c:v>-2.2057466506957999</c:v>
                </c:pt>
                <c:pt idx="616">
                  <c:v>-2.0691709518432999</c:v>
                </c:pt>
                <c:pt idx="617">
                  <c:v>-2.1211738586425999</c:v>
                </c:pt>
                <c:pt idx="618">
                  <c:v>-2.1152734756470002</c:v>
                </c:pt>
                <c:pt idx="619">
                  <c:v>-1.9379196166992001</c:v>
                </c:pt>
                <c:pt idx="620">
                  <c:v>-2.0395917892456001</c:v>
                </c:pt>
                <c:pt idx="621">
                  <c:v>-2.0554122924804998</c:v>
                </c:pt>
                <c:pt idx="622">
                  <c:v>-2.0643129348754998</c:v>
                </c:pt>
                <c:pt idx="623">
                  <c:v>-2.0461416244507</c:v>
                </c:pt>
                <c:pt idx="624">
                  <c:v>-2.0242443084717001</c:v>
                </c:pt>
                <c:pt idx="625">
                  <c:v>-1.9192399978638</c:v>
                </c:pt>
                <c:pt idx="626">
                  <c:v>-2.0039434432982999</c:v>
                </c:pt>
                <c:pt idx="627">
                  <c:v>-2.0172472000121999</c:v>
                </c:pt>
                <c:pt idx="628">
                  <c:v>-1.8650474548339999</c:v>
                </c:pt>
                <c:pt idx="629">
                  <c:v>-2.0175361633300999</c:v>
                </c:pt>
                <c:pt idx="630">
                  <c:v>-2.0503234863281001</c:v>
                </c:pt>
                <c:pt idx="631">
                  <c:v>-1.9432029724121</c:v>
                </c:pt>
                <c:pt idx="632">
                  <c:v>-1.9381284713745</c:v>
                </c:pt>
                <c:pt idx="633">
                  <c:v>-1.9407386779785001</c:v>
                </c:pt>
                <c:pt idx="634">
                  <c:v>-1.9118108749389999</c:v>
                </c:pt>
                <c:pt idx="635">
                  <c:v>-2.1504678726196</c:v>
                </c:pt>
                <c:pt idx="636">
                  <c:v>-1.8848037719727</c:v>
                </c:pt>
                <c:pt idx="637">
                  <c:v>-1.9350929260254</c:v>
                </c:pt>
                <c:pt idx="638">
                  <c:v>-1.9061288833618</c:v>
                </c:pt>
                <c:pt idx="639">
                  <c:v>-1.9055271148682</c:v>
                </c:pt>
                <c:pt idx="640">
                  <c:v>-1.8227043151855</c:v>
                </c:pt>
                <c:pt idx="641">
                  <c:v>-1.8120040893555001</c:v>
                </c:pt>
                <c:pt idx="642">
                  <c:v>-1.8088607788086</c:v>
                </c:pt>
                <c:pt idx="643">
                  <c:v>-1.8004827499389999</c:v>
                </c:pt>
                <c:pt idx="644">
                  <c:v>-1.7561206817627</c:v>
                </c:pt>
                <c:pt idx="645">
                  <c:v>-1.8308534622192001</c:v>
                </c:pt>
                <c:pt idx="646">
                  <c:v>-1.6491470336914</c:v>
                </c:pt>
                <c:pt idx="647">
                  <c:v>-1.7692794799805001</c:v>
                </c:pt>
                <c:pt idx="648">
                  <c:v>-1.7190456390380999</c:v>
                </c:pt>
                <c:pt idx="649">
                  <c:v>-1.72740650177</c:v>
                </c:pt>
                <c:pt idx="650">
                  <c:v>-1.7376461029053001</c:v>
                </c:pt>
                <c:pt idx="651">
                  <c:v>-1.6781253814696999</c:v>
                </c:pt>
                <c:pt idx="652">
                  <c:v>-1.695140838623</c:v>
                </c:pt>
                <c:pt idx="653">
                  <c:v>-1.7649736404419001</c:v>
                </c:pt>
                <c:pt idx="654">
                  <c:v>-1.6063251495360999</c:v>
                </c:pt>
                <c:pt idx="655">
                  <c:v>-1.6907091140746999</c:v>
                </c:pt>
                <c:pt idx="656">
                  <c:v>-1.7125701904296999</c:v>
                </c:pt>
                <c:pt idx="657">
                  <c:v>-1.6720304489136</c:v>
                </c:pt>
                <c:pt idx="658">
                  <c:v>-1.7309713363646999</c:v>
                </c:pt>
                <c:pt idx="659">
                  <c:v>-1.6845197677612</c:v>
                </c:pt>
                <c:pt idx="660">
                  <c:v>-1.6594066619873</c:v>
                </c:pt>
                <c:pt idx="661">
                  <c:v>-1.4644603729248</c:v>
                </c:pt>
                <c:pt idx="662">
                  <c:v>-1.6214561462402</c:v>
                </c:pt>
                <c:pt idx="663">
                  <c:v>-1.5199308395386</c:v>
                </c:pt>
                <c:pt idx="664">
                  <c:v>-1.6596097946167001</c:v>
                </c:pt>
                <c:pt idx="665">
                  <c:v>-1.5871448516846001</c:v>
                </c:pt>
                <c:pt idx="666">
                  <c:v>-1.7067241668701001</c:v>
                </c:pt>
                <c:pt idx="667">
                  <c:v>-1.5202617645264001</c:v>
                </c:pt>
                <c:pt idx="668">
                  <c:v>-1.5842771530151001</c:v>
                </c:pt>
                <c:pt idx="669">
                  <c:v>-1.4644651412964</c:v>
                </c:pt>
                <c:pt idx="670">
                  <c:v>-1.4640321731567001</c:v>
                </c:pt>
                <c:pt idx="671">
                  <c:v>-1.4602594375610001</c:v>
                </c:pt>
                <c:pt idx="672">
                  <c:v>-1.5516023635864</c:v>
                </c:pt>
                <c:pt idx="673">
                  <c:v>-1.6551551818848</c:v>
                </c:pt>
                <c:pt idx="674">
                  <c:v>-1.4279499053955</c:v>
                </c:pt>
                <c:pt idx="675">
                  <c:v>-1.5414505004882999</c:v>
                </c:pt>
                <c:pt idx="676">
                  <c:v>-1.6294021606444999</c:v>
                </c:pt>
                <c:pt idx="677">
                  <c:v>-1.5012922286987</c:v>
                </c:pt>
                <c:pt idx="678">
                  <c:v>-1.4131898880005</c:v>
                </c:pt>
                <c:pt idx="679">
                  <c:v>-1.3781471252441</c:v>
                </c:pt>
                <c:pt idx="680">
                  <c:v>-1.3829030990600999</c:v>
                </c:pt>
                <c:pt idx="681">
                  <c:v>-1.4107370376587001</c:v>
                </c:pt>
                <c:pt idx="682">
                  <c:v>-1.4591188430786</c:v>
                </c:pt>
                <c:pt idx="683">
                  <c:v>-1.43932056427</c:v>
                </c:pt>
                <c:pt idx="684">
                  <c:v>-1.4234561920166</c:v>
                </c:pt>
                <c:pt idx="685">
                  <c:v>-1.1633005142212001</c:v>
                </c:pt>
                <c:pt idx="686">
                  <c:v>-1.4436531066895</c:v>
                </c:pt>
                <c:pt idx="687">
                  <c:v>-1.336142539978</c:v>
                </c:pt>
                <c:pt idx="688">
                  <c:v>-1.4083442687987999</c:v>
                </c:pt>
                <c:pt idx="689">
                  <c:v>-1.3806447982787999</c:v>
                </c:pt>
                <c:pt idx="690">
                  <c:v>-1.2471370697021</c:v>
                </c:pt>
                <c:pt idx="691">
                  <c:v>-1.3847045898437</c:v>
                </c:pt>
                <c:pt idx="692">
                  <c:v>-1.2942647933960001</c:v>
                </c:pt>
                <c:pt idx="693">
                  <c:v>-1.4072351455687999</c:v>
                </c:pt>
                <c:pt idx="694">
                  <c:v>-1.3189535140991</c:v>
                </c:pt>
                <c:pt idx="695">
                  <c:v>-1.2722635269164999</c:v>
                </c:pt>
                <c:pt idx="696">
                  <c:v>-1.3284254074096999</c:v>
                </c:pt>
                <c:pt idx="697">
                  <c:v>-1.1592035293578999</c:v>
                </c:pt>
                <c:pt idx="698">
                  <c:v>-1.2426919937134</c:v>
                </c:pt>
                <c:pt idx="699">
                  <c:v>-1.2017650604248</c:v>
                </c:pt>
                <c:pt idx="700">
                  <c:v>-1.37424659729</c:v>
                </c:pt>
                <c:pt idx="701">
                  <c:v>-1.2480888366698999</c:v>
                </c:pt>
                <c:pt idx="702">
                  <c:v>-1.0076055526733001</c:v>
                </c:pt>
                <c:pt idx="703">
                  <c:v>-1.1579437255859</c:v>
                </c:pt>
                <c:pt idx="704">
                  <c:v>-1.2779541015625</c:v>
                </c:pt>
                <c:pt idx="705">
                  <c:v>-1.226300239563</c:v>
                </c:pt>
                <c:pt idx="706">
                  <c:v>-1.2217206954955999</c:v>
                </c:pt>
                <c:pt idx="707">
                  <c:v>-1.5234375</c:v>
                </c:pt>
                <c:pt idx="708">
                  <c:v>-1.1394834518432999</c:v>
                </c:pt>
                <c:pt idx="709">
                  <c:v>-1.1957015991211</c:v>
                </c:pt>
                <c:pt idx="710">
                  <c:v>-1.1607027053832999</c:v>
                </c:pt>
                <c:pt idx="711">
                  <c:v>-1.2231178283691</c:v>
                </c:pt>
                <c:pt idx="712">
                  <c:v>-1.2165565490723</c:v>
                </c:pt>
                <c:pt idx="713">
                  <c:v>-1.1959037780762001</c:v>
                </c:pt>
                <c:pt idx="714">
                  <c:v>-1.2513084411621</c:v>
                </c:pt>
                <c:pt idx="715">
                  <c:v>-1.1454982757568</c:v>
                </c:pt>
                <c:pt idx="716">
                  <c:v>-1.0472888946533001</c:v>
                </c:pt>
                <c:pt idx="717">
                  <c:v>-1.1638050079346001</c:v>
                </c:pt>
                <c:pt idx="718">
                  <c:v>-1.0362901687621999</c:v>
                </c:pt>
                <c:pt idx="719">
                  <c:v>-1.0825967788696</c:v>
                </c:pt>
                <c:pt idx="720">
                  <c:v>-0.99405956268311002</c:v>
                </c:pt>
                <c:pt idx="721">
                  <c:v>-1.0941848754882999</c:v>
                </c:pt>
                <c:pt idx="722">
                  <c:v>-1.0988368988037001</c:v>
                </c:pt>
                <c:pt idx="723">
                  <c:v>-1.0015058517455999</c:v>
                </c:pt>
                <c:pt idx="724">
                  <c:v>-1.01233959198</c:v>
                </c:pt>
                <c:pt idx="725">
                  <c:v>-1.1077022552489999</c:v>
                </c:pt>
                <c:pt idx="726">
                  <c:v>-0.95125198364258001</c:v>
                </c:pt>
                <c:pt idx="727">
                  <c:v>-0.98720359802246005</c:v>
                </c:pt>
                <c:pt idx="728">
                  <c:v>-1.0624599456787001</c:v>
                </c:pt>
                <c:pt idx="729">
                  <c:v>-0.95518398284911998</c:v>
                </c:pt>
                <c:pt idx="730">
                  <c:v>-1.1408796310425</c:v>
                </c:pt>
                <c:pt idx="731">
                  <c:v>-0.84813690185546997</c:v>
                </c:pt>
                <c:pt idx="732">
                  <c:v>-1.0586137771605999</c:v>
                </c:pt>
                <c:pt idx="733">
                  <c:v>-0.82106113433838002</c:v>
                </c:pt>
                <c:pt idx="734">
                  <c:v>-1.0272817611694001</c:v>
                </c:pt>
                <c:pt idx="735">
                  <c:v>-0.92215156555176003</c:v>
                </c:pt>
                <c:pt idx="736">
                  <c:v>-1.061900138855</c:v>
                </c:pt>
                <c:pt idx="737">
                  <c:v>-0.88502693176269998</c:v>
                </c:pt>
                <c:pt idx="738">
                  <c:v>-0.76011657714844005</c:v>
                </c:pt>
                <c:pt idx="739">
                  <c:v>-0.93758106231688998</c:v>
                </c:pt>
                <c:pt idx="740">
                  <c:v>-0.87070083618163996</c:v>
                </c:pt>
                <c:pt idx="741">
                  <c:v>-0.8370361328125</c:v>
                </c:pt>
                <c:pt idx="742">
                  <c:v>-0.88817882537841997</c:v>
                </c:pt>
                <c:pt idx="743">
                  <c:v>-0.78610610961913996</c:v>
                </c:pt>
                <c:pt idx="744">
                  <c:v>-0.77725028991698997</c:v>
                </c:pt>
                <c:pt idx="745">
                  <c:v>-0.91458606719971003</c:v>
                </c:pt>
                <c:pt idx="746">
                  <c:v>-0.69264888763428001</c:v>
                </c:pt>
                <c:pt idx="747">
                  <c:v>-0.86787319183349998</c:v>
                </c:pt>
                <c:pt idx="748">
                  <c:v>-0.66751575469971003</c:v>
                </c:pt>
                <c:pt idx="749">
                  <c:v>-0.94834136962891002</c:v>
                </c:pt>
                <c:pt idx="750">
                  <c:v>-0.81428146362304998</c:v>
                </c:pt>
                <c:pt idx="751">
                  <c:v>-0.72900962829589999</c:v>
                </c:pt>
                <c:pt idx="752">
                  <c:v>-0.83984947204589999</c:v>
                </c:pt>
                <c:pt idx="753">
                  <c:v>-0.79209804534911998</c:v>
                </c:pt>
                <c:pt idx="754">
                  <c:v>-0.87151622772216997</c:v>
                </c:pt>
                <c:pt idx="755">
                  <c:v>-0.78838920593261996</c:v>
                </c:pt>
                <c:pt idx="756">
                  <c:v>-0.74431800842285001</c:v>
                </c:pt>
                <c:pt idx="757">
                  <c:v>-0.75935173034668002</c:v>
                </c:pt>
                <c:pt idx="758">
                  <c:v>-0.97822570800780995</c:v>
                </c:pt>
                <c:pt idx="759">
                  <c:v>-0.98322582244873002</c:v>
                </c:pt>
                <c:pt idx="760">
                  <c:v>-0.59786796569823997</c:v>
                </c:pt>
                <c:pt idx="761">
                  <c:v>-0.61236476898193004</c:v>
                </c:pt>
                <c:pt idx="762">
                  <c:v>-0.53114986419678001</c:v>
                </c:pt>
                <c:pt idx="763">
                  <c:v>-0.72252750396729004</c:v>
                </c:pt>
                <c:pt idx="764">
                  <c:v>-0.74115848541259999</c:v>
                </c:pt>
                <c:pt idx="765">
                  <c:v>-0.60696125030518</c:v>
                </c:pt>
                <c:pt idx="766">
                  <c:v>-0.66041183471679998</c:v>
                </c:pt>
                <c:pt idx="767">
                  <c:v>-0.61007213592528997</c:v>
                </c:pt>
                <c:pt idx="768">
                  <c:v>-0.73942947387695002</c:v>
                </c:pt>
                <c:pt idx="769">
                  <c:v>-0.81881618499756004</c:v>
                </c:pt>
                <c:pt idx="770">
                  <c:v>-0.55225467681884999</c:v>
                </c:pt>
                <c:pt idx="771">
                  <c:v>-0.64755630493163996</c:v>
                </c:pt>
                <c:pt idx="772">
                  <c:v>-0.73450088500976995</c:v>
                </c:pt>
                <c:pt idx="773">
                  <c:v>-0.38805294036865001</c:v>
                </c:pt>
                <c:pt idx="774">
                  <c:v>-0.52093887329101995</c:v>
                </c:pt>
                <c:pt idx="775">
                  <c:v>-0.63107776641846003</c:v>
                </c:pt>
                <c:pt idx="776">
                  <c:v>-0.46989822387695002</c:v>
                </c:pt>
                <c:pt idx="777">
                  <c:v>-0.43095874786376998</c:v>
                </c:pt>
                <c:pt idx="778">
                  <c:v>-0.45182132720946999</c:v>
                </c:pt>
                <c:pt idx="779">
                  <c:v>-0.55627727508545</c:v>
                </c:pt>
                <c:pt idx="780">
                  <c:v>-0.57998657226562</c:v>
                </c:pt>
                <c:pt idx="781">
                  <c:v>-0.48206329345702997</c:v>
                </c:pt>
                <c:pt idx="782">
                  <c:v>-0.47445869445800998</c:v>
                </c:pt>
                <c:pt idx="783">
                  <c:v>-0.56684780120849998</c:v>
                </c:pt>
                <c:pt idx="784">
                  <c:v>-0.47054290771483998</c:v>
                </c:pt>
                <c:pt idx="785">
                  <c:v>-0.65006351470946999</c:v>
                </c:pt>
                <c:pt idx="786">
                  <c:v>-0.47675132751464999</c:v>
                </c:pt>
                <c:pt idx="787">
                  <c:v>-0.53800296783446999</c:v>
                </c:pt>
                <c:pt idx="788">
                  <c:v>-0.42832183837891002</c:v>
                </c:pt>
                <c:pt idx="789">
                  <c:v>-0.33375358581543002</c:v>
                </c:pt>
                <c:pt idx="790">
                  <c:v>-0.48037147521973</c:v>
                </c:pt>
                <c:pt idx="791">
                  <c:v>-0.60905361175536998</c:v>
                </c:pt>
                <c:pt idx="792">
                  <c:v>-0.41554450988769998</c:v>
                </c:pt>
                <c:pt idx="793">
                  <c:v>-0.42684745788574002</c:v>
                </c:pt>
                <c:pt idx="794">
                  <c:v>-0.54647731781006004</c:v>
                </c:pt>
                <c:pt idx="795">
                  <c:v>-0.41315746307373002</c:v>
                </c:pt>
                <c:pt idx="796">
                  <c:v>-0.5</c:v>
                </c:pt>
                <c:pt idx="797">
                  <c:v>-0.33124637603759999</c:v>
                </c:pt>
                <c:pt idx="798">
                  <c:v>-0.35868167877196999</c:v>
                </c:pt>
                <c:pt idx="799">
                  <c:v>-0.38122177124022999</c:v>
                </c:pt>
                <c:pt idx="800">
                  <c:v>-0.19682121276855</c:v>
                </c:pt>
                <c:pt idx="801">
                  <c:v>-0.31699180603027</c:v>
                </c:pt>
                <c:pt idx="802">
                  <c:v>-0.35501670837402</c:v>
                </c:pt>
                <c:pt idx="803">
                  <c:v>-0.3980073928833</c:v>
                </c:pt>
                <c:pt idx="804">
                  <c:v>-0.26522827148437</c:v>
                </c:pt>
                <c:pt idx="805">
                  <c:v>-0.46081829071045</c:v>
                </c:pt>
                <c:pt idx="806">
                  <c:v>-0.24584388732910001</c:v>
                </c:pt>
                <c:pt idx="807">
                  <c:v>-0.44834709167480002</c:v>
                </c:pt>
                <c:pt idx="808">
                  <c:v>-0.25679206848144998</c:v>
                </c:pt>
                <c:pt idx="809">
                  <c:v>-0.19984817504883001</c:v>
                </c:pt>
                <c:pt idx="810">
                  <c:v>-0.24250125885009999</c:v>
                </c:pt>
                <c:pt idx="811">
                  <c:v>-0.1618013381958</c:v>
                </c:pt>
                <c:pt idx="812">
                  <c:v>-0.32611560821532998</c:v>
                </c:pt>
                <c:pt idx="813">
                  <c:v>-0.18661499023437</c:v>
                </c:pt>
                <c:pt idx="814">
                  <c:v>-0.35188198089599998</c:v>
                </c:pt>
                <c:pt idx="815">
                  <c:v>-0.19906234741211001</c:v>
                </c:pt>
                <c:pt idx="816">
                  <c:v>-0.13324069976806999</c:v>
                </c:pt>
                <c:pt idx="817">
                  <c:v>-7.3839187622069993E-2</c:v>
                </c:pt>
                <c:pt idx="818">
                  <c:v>-0.22657203674316001</c:v>
                </c:pt>
                <c:pt idx="819">
                  <c:v>-0.18518543243408001</c:v>
                </c:pt>
                <c:pt idx="820">
                  <c:v>-0.10279178619385</c:v>
                </c:pt>
                <c:pt idx="821">
                  <c:v>-0.19848823547363001</c:v>
                </c:pt>
                <c:pt idx="822">
                  <c:v>-0.25477123260498002</c:v>
                </c:pt>
                <c:pt idx="823">
                  <c:v>-0.16077041625977001</c:v>
                </c:pt>
                <c:pt idx="824">
                  <c:v>-0.21618938446045</c:v>
                </c:pt>
                <c:pt idx="825">
                  <c:v>-5.0423622131350002E-2</c:v>
                </c:pt>
                <c:pt idx="826">
                  <c:v>-0.10728168487549</c:v>
                </c:pt>
                <c:pt idx="827">
                  <c:v>-0.10243320465088</c:v>
                </c:pt>
                <c:pt idx="828">
                  <c:v>-0.24673652648926001</c:v>
                </c:pt>
                <c:pt idx="829">
                  <c:v>9.4194412231450003E-2</c:v>
                </c:pt>
                <c:pt idx="830">
                  <c:v>1.6946792602500001E-3</c:v>
                </c:pt>
                <c:pt idx="831">
                  <c:v>4.8576354980469999E-2</c:v>
                </c:pt>
                <c:pt idx="832">
                  <c:v>4.2580604553219999E-2</c:v>
                </c:pt>
                <c:pt idx="833">
                  <c:v>-7.5664520263700004E-3</c:v>
                </c:pt>
                <c:pt idx="834">
                  <c:v>-2.0995140075679999E-2</c:v>
                </c:pt>
                <c:pt idx="835">
                  <c:v>-4.1402816772460001E-2</c:v>
                </c:pt>
                <c:pt idx="836">
                  <c:v>-4.6440124511719999E-2</c:v>
                </c:pt>
                <c:pt idx="837">
                  <c:v>9.2645645141599994E-2</c:v>
                </c:pt>
                <c:pt idx="838">
                  <c:v>7.8964233398439998E-2</c:v>
                </c:pt>
                <c:pt idx="839">
                  <c:v>-9.8089218139650006E-2</c:v>
                </c:pt>
                <c:pt idx="840">
                  <c:v>4.2810440063479997E-2</c:v>
                </c:pt>
                <c:pt idx="841">
                  <c:v>0.11768341064453</c:v>
                </c:pt>
                <c:pt idx="842">
                  <c:v>0.12994575500488001</c:v>
                </c:pt>
                <c:pt idx="843">
                  <c:v>0.15413093566895</c:v>
                </c:pt>
                <c:pt idx="844">
                  <c:v>8.9399337768549997E-2</c:v>
                </c:pt>
                <c:pt idx="845">
                  <c:v>6.8817138671870004E-2</c:v>
                </c:pt>
                <c:pt idx="846">
                  <c:v>-1.33323669434E-3</c:v>
                </c:pt>
                <c:pt idx="847">
                  <c:v>0.14625072479248</c:v>
                </c:pt>
                <c:pt idx="848">
                  <c:v>2.788352966309E-2</c:v>
                </c:pt>
                <c:pt idx="849">
                  <c:v>0.24146938323975001</c:v>
                </c:pt>
                <c:pt idx="850">
                  <c:v>0.15431499481201</c:v>
                </c:pt>
                <c:pt idx="851">
                  <c:v>0.29306507110595997</c:v>
                </c:pt>
                <c:pt idx="852">
                  <c:v>0.15441131591797</c:v>
                </c:pt>
                <c:pt idx="853">
                  <c:v>0.24253749847412001</c:v>
                </c:pt>
                <c:pt idx="854">
                  <c:v>0.31688499450683999</c:v>
                </c:pt>
                <c:pt idx="855">
                  <c:v>0.31387233734130998</c:v>
                </c:pt>
                <c:pt idx="856">
                  <c:v>0.28766250610352001</c:v>
                </c:pt>
                <c:pt idx="857">
                  <c:v>0.25095081329345997</c:v>
                </c:pt>
                <c:pt idx="858">
                  <c:v>0.20293712615966999</c:v>
                </c:pt>
                <c:pt idx="859">
                  <c:v>0.25782680511474998</c:v>
                </c:pt>
                <c:pt idx="860">
                  <c:v>0.29112529754638999</c:v>
                </c:pt>
                <c:pt idx="861">
                  <c:v>0.34322071075438998</c:v>
                </c:pt>
                <c:pt idx="862">
                  <c:v>0.25925350189209001</c:v>
                </c:pt>
                <c:pt idx="863">
                  <c:v>0.29455089569092002</c:v>
                </c:pt>
                <c:pt idx="864">
                  <c:v>0.51173400878905995</c:v>
                </c:pt>
                <c:pt idx="865">
                  <c:v>0.38392257690429998</c:v>
                </c:pt>
                <c:pt idx="866">
                  <c:v>0.31938266754150002</c:v>
                </c:pt>
                <c:pt idx="867">
                  <c:v>0.31476688385009999</c:v>
                </c:pt>
                <c:pt idx="868">
                  <c:v>0.40132904052733998</c:v>
                </c:pt>
                <c:pt idx="869">
                  <c:v>0.42810726165771001</c:v>
                </c:pt>
                <c:pt idx="870">
                  <c:v>0.38760566711425998</c:v>
                </c:pt>
                <c:pt idx="871">
                  <c:v>0.41014385223388999</c:v>
                </c:pt>
                <c:pt idx="872">
                  <c:v>0.42952919006348</c:v>
                </c:pt>
                <c:pt idx="873">
                  <c:v>0.49436759948730002</c:v>
                </c:pt>
                <c:pt idx="874">
                  <c:v>0.41204643249512002</c:v>
                </c:pt>
                <c:pt idx="875">
                  <c:v>0.40955257415771001</c:v>
                </c:pt>
                <c:pt idx="876">
                  <c:v>0.47864627838134999</c:v>
                </c:pt>
                <c:pt idx="877">
                  <c:v>0.50884532928466997</c:v>
                </c:pt>
                <c:pt idx="878">
                  <c:v>0.43298244476317999</c:v>
                </c:pt>
                <c:pt idx="879">
                  <c:v>0.43550014495849998</c:v>
                </c:pt>
                <c:pt idx="880">
                  <c:v>0.49040317535400002</c:v>
                </c:pt>
                <c:pt idx="881">
                  <c:v>0.60303401947020996</c:v>
                </c:pt>
                <c:pt idx="882">
                  <c:v>0.51729583740233998</c:v>
                </c:pt>
                <c:pt idx="883">
                  <c:v>0.62476253509520996</c:v>
                </c:pt>
                <c:pt idx="884">
                  <c:v>0.46292495727539001</c:v>
                </c:pt>
                <c:pt idx="885">
                  <c:v>0.64407062530518</c:v>
                </c:pt>
                <c:pt idx="886">
                  <c:v>0.64087963104248002</c:v>
                </c:pt>
                <c:pt idx="887">
                  <c:v>0.66590595245360995</c:v>
                </c:pt>
                <c:pt idx="888">
                  <c:v>0.74832248687743996</c:v>
                </c:pt>
                <c:pt idx="889">
                  <c:v>0.75803184509277</c:v>
                </c:pt>
                <c:pt idx="890">
                  <c:v>0.59464359283446999</c:v>
                </c:pt>
                <c:pt idx="891">
                  <c:v>0.52421569824219005</c:v>
                </c:pt>
                <c:pt idx="892">
                  <c:v>0.66093158721923995</c:v>
                </c:pt>
                <c:pt idx="893">
                  <c:v>0.42684555053710999</c:v>
                </c:pt>
                <c:pt idx="894">
                  <c:v>0.59989929199219005</c:v>
                </c:pt>
                <c:pt idx="895">
                  <c:v>0.66822433471679998</c:v>
                </c:pt>
                <c:pt idx="896">
                  <c:v>0.65513324737548995</c:v>
                </c:pt>
                <c:pt idx="897">
                  <c:v>0.72686672210693004</c:v>
                </c:pt>
                <c:pt idx="898">
                  <c:v>0.71742630004883001</c:v>
                </c:pt>
                <c:pt idx="899">
                  <c:v>0.6226224899292</c:v>
                </c:pt>
                <c:pt idx="900">
                  <c:v>0.59682846069336004</c:v>
                </c:pt>
                <c:pt idx="901">
                  <c:v>0.65899467468261996</c:v>
                </c:pt>
                <c:pt idx="902">
                  <c:v>0.93010425567626998</c:v>
                </c:pt>
                <c:pt idx="903">
                  <c:v>0.76435279846190995</c:v>
                </c:pt>
                <c:pt idx="904">
                  <c:v>0.70715236663818004</c:v>
                </c:pt>
                <c:pt idx="905">
                  <c:v>0.67743015289306996</c:v>
                </c:pt>
                <c:pt idx="906">
                  <c:v>0.82430267333983998</c:v>
                </c:pt>
                <c:pt idx="907">
                  <c:v>0.62798404693604004</c:v>
                </c:pt>
                <c:pt idx="908">
                  <c:v>0.96635246276855002</c:v>
                </c:pt>
                <c:pt idx="909">
                  <c:v>0.69273567199706998</c:v>
                </c:pt>
                <c:pt idx="910">
                  <c:v>0.84142684936523005</c:v>
                </c:pt>
                <c:pt idx="911">
                  <c:v>1.1111106872559</c:v>
                </c:pt>
                <c:pt idx="912">
                  <c:v>0.97214698791503995</c:v>
                </c:pt>
                <c:pt idx="913">
                  <c:v>0.98180294036865001</c:v>
                </c:pt>
                <c:pt idx="914">
                  <c:v>0.89290618896483998</c:v>
                </c:pt>
                <c:pt idx="915">
                  <c:v>0.86225891113280995</c:v>
                </c:pt>
                <c:pt idx="916">
                  <c:v>0.83671760559081998</c:v>
                </c:pt>
                <c:pt idx="917">
                  <c:v>1.0397348403930999</c:v>
                </c:pt>
                <c:pt idx="918">
                  <c:v>0.97750473022461004</c:v>
                </c:pt>
                <c:pt idx="919">
                  <c:v>0.8539400100708</c:v>
                </c:pt>
                <c:pt idx="920">
                  <c:v>1.1191806793212999</c:v>
                </c:pt>
                <c:pt idx="921">
                  <c:v>1.0016775131225999</c:v>
                </c:pt>
                <c:pt idx="922">
                  <c:v>0.94966125488280995</c:v>
                </c:pt>
                <c:pt idx="923">
                  <c:v>0.92764949798583995</c:v>
                </c:pt>
                <c:pt idx="924">
                  <c:v>1.1931676864623999</c:v>
                </c:pt>
                <c:pt idx="925">
                  <c:v>1.0121555328369001</c:v>
                </c:pt>
                <c:pt idx="926">
                  <c:v>1.0752849578857</c:v>
                </c:pt>
                <c:pt idx="927">
                  <c:v>0.99721336364746005</c:v>
                </c:pt>
                <c:pt idx="928">
                  <c:v>1.205228805542</c:v>
                </c:pt>
                <c:pt idx="929">
                  <c:v>1.0747146606444999</c:v>
                </c:pt>
                <c:pt idx="930">
                  <c:v>1.2189245223998999</c:v>
                </c:pt>
                <c:pt idx="931">
                  <c:v>1.1822986602783001</c:v>
                </c:pt>
                <c:pt idx="932">
                  <c:v>1.1803092956543</c:v>
                </c:pt>
                <c:pt idx="933">
                  <c:v>1.1550168991089</c:v>
                </c:pt>
                <c:pt idx="934">
                  <c:v>1.2599105834961</c:v>
                </c:pt>
                <c:pt idx="935">
                  <c:v>1.039999961853</c:v>
                </c:pt>
                <c:pt idx="936">
                  <c:v>1.1737403869629</c:v>
                </c:pt>
                <c:pt idx="937">
                  <c:v>1.2157106399536</c:v>
                </c:pt>
                <c:pt idx="938">
                  <c:v>1.3624181747437001</c:v>
                </c:pt>
                <c:pt idx="939">
                  <c:v>1.2390394210814999</c:v>
                </c:pt>
                <c:pt idx="940">
                  <c:v>1.1511392593384</c:v>
                </c:pt>
                <c:pt idx="941">
                  <c:v>1.2363815307617001</c:v>
                </c:pt>
                <c:pt idx="942">
                  <c:v>1.2673749923705999</c:v>
                </c:pt>
                <c:pt idx="943">
                  <c:v>1.3028755187987999</c:v>
                </c:pt>
                <c:pt idx="944">
                  <c:v>1.3276481628418</c:v>
                </c:pt>
                <c:pt idx="945">
                  <c:v>1.0883359909057999</c:v>
                </c:pt>
                <c:pt idx="946">
                  <c:v>1.3092279434203999</c:v>
                </c:pt>
                <c:pt idx="947">
                  <c:v>1.1810693740845</c:v>
                </c:pt>
                <c:pt idx="948">
                  <c:v>1.27672290802</c:v>
                </c:pt>
                <c:pt idx="949">
                  <c:v>1.1844100952148</c:v>
                </c:pt>
                <c:pt idx="950">
                  <c:v>1.3109836578369001</c:v>
                </c:pt>
                <c:pt idx="951">
                  <c:v>1.1784305572510001</c:v>
                </c:pt>
                <c:pt idx="952">
                  <c:v>1.2219505310059</c:v>
                </c:pt>
                <c:pt idx="953">
                  <c:v>1.4127454757689999</c:v>
                </c:pt>
                <c:pt idx="954">
                  <c:v>1.2575492858887001</c:v>
                </c:pt>
                <c:pt idx="955">
                  <c:v>1.2572460174561</c:v>
                </c:pt>
                <c:pt idx="956">
                  <c:v>1.2978086471557999</c:v>
                </c:pt>
                <c:pt idx="957">
                  <c:v>1.2164382934569999</c:v>
                </c:pt>
                <c:pt idx="958">
                  <c:v>1.3673000335693</c:v>
                </c:pt>
                <c:pt idx="959">
                  <c:v>1.486346244812</c:v>
                </c:pt>
                <c:pt idx="960">
                  <c:v>1.2688989639282</c:v>
                </c:pt>
                <c:pt idx="961">
                  <c:v>1.2439517974854</c:v>
                </c:pt>
                <c:pt idx="962">
                  <c:v>1.2818365097046001</c:v>
                </c:pt>
                <c:pt idx="963">
                  <c:v>1.4676237106323</c:v>
                </c:pt>
                <c:pt idx="964">
                  <c:v>1.4573411941528001</c:v>
                </c:pt>
                <c:pt idx="965">
                  <c:v>1.4879245758057</c:v>
                </c:pt>
                <c:pt idx="966">
                  <c:v>1.4551706314087001</c:v>
                </c:pt>
                <c:pt idx="967">
                  <c:v>1.416332244873</c:v>
                </c:pt>
                <c:pt idx="968">
                  <c:v>1.5004835128784</c:v>
                </c:pt>
                <c:pt idx="969">
                  <c:v>1.5773658752441</c:v>
                </c:pt>
                <c:pt idx="970">
                  <c:v>1.6016521453857</c:v>
                </c:pt>
                <c:pt idx="971">
                  <c:v>1.7143774032593</c:v>
                </c:pt>
                <c:pt idx="972">
                  <c:v>1.6252365112305001</c:v>
                </c:pt>
                <c:pt idx="973">
                  <c:v>1.5311460494995</c:v>
                </c:pt>
                <c:pt idx="974">
                  <c:v>1.5129480361937999</c:v>
                </c:pt>
                <c:pt idx="975">
                  <c:v>1.5388097763062001</c:v>
                </c:pt>
                <c:pt idx="976">
                  <c:v>1.6020107269287001</c:v>
                </c:pt>
                <c:pt idx="977">
                  <c:v>1.6004638671875</c:v>
                </c:pt>
                <c:pt idx="978">
                  <c:v>1.6673946380614999</c:v>
                </c:pt>
                <c:pt idx="979">
                  <c:v>1.5673570632935001</c:v>
                </c:pt>
                <c:pt idx="980">
                  <c:v>1.6329221725464</c:v>
                </c:pt>
                <c:pt idx="981">
                  <c:v>1.6349229812621999</c:v>
                </c:pt>
                <c:pt idx="982">
                  <c:v>1.5920534133911</c:v>
                </c:pt>
                <c:pt idx="983">
                  <c:v>1.7990579605103001</c:v>
                </c:pt>
                <c:pt idx="984">
                  <c:v>1.5884561538696</c:v>
                </c:pt>
                <c:pt idx="985">
                  <c:v>1.5760297775269001</c:v>
                </c:pt>
                <c:pt idx="986">
                  <c:v>1.8096151351929</c:v>
                </c:pt>
                <c:pt idx="987">
                  <c:v>1.8341426849364999</c:v>
                </c:pt>
                <c:pt idx="988">
                  <c:v>1.5422830581664999</c:v>
                </c:pt>
                <c:pt idx="989">
                  <c:v>1.6927824020386</c:v>
                </c:pt>
                <c:pt idx="990">
                  <c:v>1.5994911193848</c:v>
                </c:pt>
                <c:pt idx="991">
                  <c:v>1.7378129959105999</c:v>
                </c:pt>
                <c:pt idx="992">
                  <c:v>1.6514425277710001</c:v>
                </c:pt>
                <c:pt idx="993">
                  <c:v>1.7063207626343</c:v>
                </c:pt>
                <c:pt idx="994">
                  <c:v>1.6856899261475</c:v>
                </c:pt>
                <c:pt idx="995">
                  <c:v>1.7665500640869001</c:v>
                </c:pt>
                <c:pt idx="996">
                  <c:v>1.8034648895264001</c:v>
                </c:pt>
                <c:pt idx="997">
                  <c:v>1.9539642333984</c:v>
                </c:pt>
                <c:pt idx="998">
                  <c:v>1.7370347976685001</c:v>
                </c:pt>
                <c:pt idx="999">
                  <c:v>1.8674793243408001</c:v>
                </c:pt>
                <c:pt idx="1000">
                  <c:v>1.7743825912475999</c:v>
                </c:pt>
                <c:pt idx="1001">
                  <c:v>1.8292274475098</c:v>
                </c:pt>
                <c:pt idx="1002">
                  <c:v>1.8302965164185001</c:v>
                </c:pt>
                <c:pt idx="1003">
                  <c:v>1.9330148696899001</c:v>
                </c:pt>
                <c:pt idx="1004">
                  <c:v>1.9322986602783001</c:v>
                </c:pt>
                <c:pt idx="1005">
                  <c:v>1.8351850509644001</c:v>
                </c:pt>
                <c:pt idx="1006">
                  <c:v>1.9278755187987999</c:v>
                </c:pt>
                <c:pt idx="1007">
                  <c:v>1.821382522583</c:v>
                </c:pt>
                <c:pt idx="1008">
                  <c:v>1.8345947265625</c:v>
                </c:pt>
                <c:pt idx="1009">
                  <c:v>1.916332244873</c:v>
                </c:pt>
                <c:pt idx="1010">
                  <c:v>1.7563886642455999</c:v>
                </c:pt>
                <c:pt idx="1011">
                  <c:v>1.8264970779419001</c:v>
                </c:pt>
                <c:pt idx="1012">
                  <c:v>1.719747543335</c:v>
                </c:pt>
                <c:pt idx="1013">
                  <c:v>1.8253202438353999</c:v>
                </c:pt>
                <c:pt idx="1014">
                  <c:v>1.9539566040039</c:v>
                </c:pt>
                <c:pt idx="1015">
                  <c:v>1.9382677078246999</c:v>
                </c:pt>
                <c:pt idx="1016">
                  <c:v>1.8621149063110001</c:v>
                </c:pt>
                <c:pt idx="1017">
                  <c:v>1.873046875</c:v>
                </c:pt>
                <c:pt idx="1018">
                  <c:v>1.9166669845580999</c:v>
                </c:pt>
                <c:pt idx="1019">
                  <c:v>1.9498682022095</c:v>
                </c:pt>
                <c:pt idx="1020">
                  <c:v>2.0291080474854</c:v>
                </c:pt>
                <c:pt idx="1021">
                  <c:v>1.9426202774048</c:v>
                </c:pt>
                <c:pt idx="1022">
                  <c:v>1.8841304779053001</c:v>
                </c:pt>
                <c:pt idx="1023">
                  <c:v>1.976056098938</c:v>
                </c:pt>
                <c:pt idx="1024">
                  <c:v>1.9993371963501001</c:v>
                </c:pt>
                <c:pt idx="1025">
                  <c:v>1.9553871154785001</c:v>
                </c:pt>
                <c:pt idx="1026">
                  <c:v>1.9614868164062</c:v>
                </c:pt>
                <c:pt idx="1027">
                  <c:v>2.0400705337524001</c:v>
                </c:pt>
                <c:pt idx="1028">
                  <c:v>2.0303544998168999</c:v>
                </c:pt>
                <c:pt idx="1029">
                  <c:v>2.0261802673339999</c:v>
                </c:pt>
                <c:pt idx="1030">
                  <c:v>1.9784193038939999</c:v>
                </c:pt>
                <c:pt idx="1031">
                  <c:v>2.0381183624268</c:v>
                </c:pt>
                <c:pt idx="1032">
                  <c:v>1.9506597518921001</c:v>
                </c:pt>
                <c:pt idx="1033">
                  <c:v>2.0412721633911</c:v>
                </c:pt>
                <c:pt idx="1034">
                  <c:v>2.1120920181274001</c:v>
                </c:pt>
                <c:pt idx="1035">
                  <c:v>2.1238222122192001</c:v>
                </c:pt>
                <c:pt idx="1036">
                  <c:v>2.0653696060181002</c:v>
                </c:pt>
                <c:pt idx="1037">
                  <c:v>2.1633195877075</c:v>
                </c:pt>
                <c:pt idx="1038">
                  <c:v>2.0686473846436</c:v>
                </c:pt>
                <c:pt idx="1039">
                  <c:v>2.1779041290282999</c:v>
                </c:pt>
                <c:pt idx="1040">
                  <c:v>1.9715986251830999</c:v>
                </c:pt>
                <c:pt idx="1041">
                  <c:v>2.1229095458984002</c:v>
                </c:pt>
                <c:pt idx="1042">
                  <c:v>2.1011142730713002</c:v>
                </c:pt>
                <c:pt idx="1043">
                  <c:v>2.0495300292968999</c:v>
                </c:pt>
                <c:pt idx="1044">
                  <c:v>2.2462453842163002</c:v>
                </c:pt>
                <c:pt idx="1045">
                  <c:v>2.0811824798584002</c:v>
                </c:pt>
                <c:pt idx="1046">
                  <c:v>2.1672801971436</c:v>
                </c:pt>
                <c:pt idx="1047">
                  <c:v>2.2753553390503001</c:v>
                </c:pt>
                <c:pt idx="1048">
                  <c:v>2.2331905364989999</c:v>
                </c:pt>
                <c:pt idx="1049">
                  <c:v>2.2704010009765998</c:v>
                </c:pt>
                <c:pt idx="1050">
                  <c:v>2.2609214782714999</c:v>
                </c:pt>
                <c:pt idx="1051">
                  <c:v>2.2124414443970002</c:v>
                </c:pt>
                <c:pt idx="1052">
                  <c:v>2.2959890365600999</c:v>
                </c:pt>
                <c:pt idx="1053">
                  <c:v>2.3193874359131001</c:v>
                </c:pt>
                <c:pt idx="1054">
                  <c:v>2.3725757598877002</c:v>
                </c:pt>
                <c:pt idx="1055">
                  <c:v>2.3726081848145002</c:v>
                </c:pt>
                <c:pt idx="1056">
                  <c:v>2.3526000976561998</c:v>
                </c:pt>
                <c:pt idx="1057">
                  <c:v>2.4712896347046001</c:v>
                </c:pt>
                <c:pt idx="1058">
                  <c:v>2.3875265121460001</c:v>
                </c:pt>
                <c:pt idx="1059">
                  <c:v>2.3891124725342001</c:v>
                </c:pt>
                <c:pt idx="1060">
                  <c:v>2.3808288574218999</c:v>
                </c:pt>
                <c:pt idx="1061">
                  <c:v>2.4524879455566002</c:v>
                </c:pt>
                <c:pt idx="1062">
                  <c:v>2.2784681320189999</c:v>
                </c:pt>
                <c:pt idx="1063">
                  <c:v>2.2945775985718</c:v>
                </c:pt>
                <c:pt idx="1064">
                  <c:v>2.4596881866454998</c:v>
                </c:pt>
                <c:pt idx="1065">
                  <c:v>2.4838428497314</c:v>
                </c:pt>
                <c:pt idx="1066">
                  <c:v>2.3699865341186999</c:v>
                </c:pt>
                <c:pt idx="1067">
                  <c:v>2.4395132064818998</c:v>
                </c:pt>
                <c:pt idx="1068">
                  <c:v>2.5153770446777002</c:v>
                </c:pt>
                <c:pt idx="1069">
                  <c:v>2.5910167694092001</c:v>
                </c:pt>
                <c:pt idx="1070">
                  <c:v>2.6340484619140998</c:v>
                </c:pt>
                <c:pt idx="1071">
                  <c:v>2.6043920516968</c:v>
                </c:pt>
                <c:pt idx="1072">
                  <c:v>2.6451559066771999</c:v>
                </c:pt>
                <c:pt idx="1073">
                  <c:v>2.5513601303100999</c:v>
                </c:pt>
                <c:pt idx="1074">
                  <c:v>2.6706991195679</c:v>
                </c:pt>
                <c:pt idx="1075">
                  <c:v>2.5712823867797998</c:v>
                </c:pt>
                <c:pt idx="1076">
                  <c:v>2.5873336791992001</c:v>
                </c:pt>
                <c:pt idx="1077">
                  <c:v>2.5375900268554998</c:v>
                </c:pt>
                <c:pt idx="1078">
                  <c:v>2.6265344619750999</c:v>
                </c:pt>
                <c:pt idx="1079">
                  <c:v>2.5812082290649001</c:v>
                </c:pt>
                <c:pt idx="1080">
                  <c:v>2.6695594787597998</c:v>
                </c:pt>
                <c:pt idx="1081">
                  <c:v>2.6340675354004</c:v>
                </c:pt>
                <c:pt idx="1082">
                  <c:v>2.5833330154418999</c:v>
                </c:pt>
                <c:pt idx="1083">
                  <c:v>2.5001649856567001</c:v>
                </c:pt>
                <c:pt idx="1084">
                  <c:v>2.6264266967772998</c:v>
                </c:pt>
                <c:pt idx="1085">
                  <c:v>2.6112213134765998</c:v>
                </c:pt>
                <c:pt idx="1086">
                  <c:v>2.5492181777953999</c:v>
                </c:pt>
                <c:pt idx="1087">
                  <c:v>2.8313007354735999</c:v>
                </c:pt>
                <c:pt idx="1088">
                  <c:v>2.8556098937988001</c:v>
                </c:pt>
                <c:pt idx="1089">
                  <c:v>2.6566162109375</c:v>
                </c:pt>
                <c:pt idx="1090">
                  <c:v>2.6794481277465998</c:v>
                </c:pt>
                <c:pt idx="1091">
                  <c:v>2.5778522491454998</c:v>
                </c:pt>
                <c:pt idx="1092">
                  <c:v>2.5950937271118</c:v>
                </c:pt>
                <c:pt idx="1093">
                  <c:v>2.692982673645</c:v>
                </c:pt>
                <c:pt idx="1094">
                  <c:v>2.8758621215820002</c:v>
                </c:pt>
                <c:pt idx="1095">
                  <c:v>2.75</c:v>
                </c:pt>
                <c:pt idx="1096">
                  <c:v>2.7986345291138002</c:v>
                </c:pt>
                <c:pt idx="1097">
                  <c:v>2.7826814651489</c:v>
                </c:pt>
                <c:pt idx="1098">
                  <c:v>2.8466978073120002</c:v>
                </c:pt>
                <c:pt idx="1099">
                  <c:v>2.7896823883057</c:v>
                </c:pt>
                <c:pt idx="1100">
                  <c:v>2.8307456970214999</c:v>
                </c:pt>
                <c:pt idx="1101">
                  <c:v>2.8233203887939</c:v>
                </c:pt>
                <c:pt idx="1102">
                  <c:v>2.7568264007568</c:v>
                </c:pt>
                <c:pt idx="1103">
                  <c:v>2.8949651718139999</c:v>
                </c:pt>
                <c:pt idx="1104">
                  <c:v>2.8297834396361998</c:v>
                </c:pt>
                <c:pt idx="1105">
                  <c:v>2.9006061553954998</c:v>
                </c:pt>
                <c:pt idx="1106">
                  <c:v>2.7519674301146999</c:v>
                </c:pt>
                <c:pt idx="1107">
                  <c:v>2.9215450286864999</c:v>
                </c:pt>
                <c:pt idx="1108">
                  <c:v>2.9093770980835001</c:v>
                </c:pt>
                <c:pt idx="1109">
                  <c:v>2.7581024169921999</c:v>
                </c:pt>
                <c:pt idx="1110">
                  <c:v>3.0276727676392001</c:v>
                </c:pt>
                <c:pt idx="1111">
                  <c:v>2.9080934524536</c:v>
                </c:pt>
                <c:pt idx="1112">
                  <c:v>2.9810953140258998</c:v>
                </c:pt>
                <c:pt idx="1113">
                  <c:v>2.8924560546875</c:v>
                </c:pt>
                <c:pt idx="1114">
                  <c:v>2.8662948608397998</c:v>
                </c:pt>
                <c:pt idx="1115">
                  <c:v>2.9499311447143999</c:v>
                </c:pt>
                <c:pt idx="1116">
                  <c:v>2.9170141220093</c:v>
                </c:pt>
                <c:pt idx="1117">
                  <c:v>3.0549449920653999</c:v>
                </c:pt>
                <c:pt idx="1118">
                  <c:v>2.9669504165649001</c:v>
                </c:pt>
                <c:pt idx="1119">
                  <c:v>2.9517488479614</c:v>
                </c:pt>
                <c:pt idx="1120">
                  <c:v>2.9331645965575999</c:v>
                </c:pt>
                <c:pt idx="1121">
                  <c:v>2.9762945175171001</c:v>
                </c:pt>
                <c:pt idx="1122">
                  <c:v>3.0095758438110001</c:v>
                </c:pt>
                <c:pt idx="1123">
                  <c:v>2.8842124938964999</c:v>
                </c:pt>
                <c:pt idx="1124">
                  <c:v>3.0942850112914999</c:v>
                </c:pt>
                <c:pt idx="1125">
                  <c:v>2.9939813613892001</c:v>
                </c:pt>
                <c:pt idx="1126">
                  <c:v>3.0257453918457</c:v>
                </c:pt>
                <c:pt idx="1127">
                  <c:v>3.0312919616699001</c:v>
                </c:pt>
                <c:pt idx="1128">
                  <c:v>3.0164451599121</c:v>
                </c:pt>
                <c:pt idx="1129">
                  <c:v>3.1200523376464999</c:v>
                </c:pt>
                <c:pt idx="1130">
                  <c:v>3.1140747070313002</c:v>
                </c:pt>
                <c:pt idx="1131">
                  <c:v>3.1048269271850999</c:v>
                </c:pt>
                <c:pt idx="1132">
                  <c:v>3.0576925277710001</c:v>
                </c:pt>
                <c:pt idx="1133">
                  <c:v>3.2503232955932999</c:v>
                </c:pt>
                <c:pt idx="1134">
                  <c:v>3.0739583969116002</c:v>
                </c:pt>
                <c:pt idx="1135">
                  <c:v>3.1433467864989999</c:v>
                </c:pt>
                <c:pt idx="1136">
                  <c:v>3.1704092025757</c:v>
                </c:pt>
                <c:pt idx="1137">
                  <c:v>3.2043008804321</c:v>
                </c:pt>
                <c:pt idx="1138">
                  <c:v>3.1428098678589</c:v>
                </c:pt>
                <c:pt idx="1139">
                  <c:v>3.0755424499511999</c:v>
                </c:pt>
                <c:pt idx="1140">
                  <c:v>3.1562299728393999</c:v>
                </c:pt>
                <c:pt idx="1141">
                  <c:v>3.1554050445557</c:v>
                </c:pt>
                <c:pt idx="1142">
                  <c:v>3.2186660766602002</c:v>
                </c:pt>
                <c:pt idx="1143">
                  <c:v>3.1046361923218</c:v>
                </c:pt>
                <c:pt idx="1144">
                  <c:v>3.2923612594603999</c:v>
                </c:pt>
                <c:pt idx="1145">
                  <c:v>3.2689704895020002</c:v>
                </c:pt>
                <c:pt idx="1146">
                  <c:v>3.1713180541992001</c:v>
                </c:pt>
                <c:pt idx="1147">
                  <c:v>3.1991176605225</c:v>
                </c:pt>
                <c:pt idx="1148">
                  <c:v>3.1955480575561999</c:v>
                </c:pt>
                <c:pt idx="1149">
                  <c:v>3.2385902404785001</c:v>
                </c:pt>
                <c:pt idx="1150">
                  <c:v>3.2648344039917001</c:v>
                </c:pt>
                <c:pt idx="1151">
                  <c:v>3.3756008148193</c:v>
                </c:pt>
                <c:pt idx="1152">
                  <c:v>3.3904647827147998</c:v>
                </c:pt>
                <c:pt idx="1153">
                  <c:v>3.4439268112182999</c:v>
                </c:pt>
                <c:pt idx="1154">
                  <c:v>3.2453889846802002</c:v>
                </c:pt>
                <c:pt idx="1155">
                  <c:v>3.3693304061889999</c:v>
                </c:pt>
                <c:pt idx="1156">
                  <c:v>3.4005374908446999</c:v>
                </c:pt>
                <c:pt idx="1157">
                  <c:v>3.4221258163452002</c:v>
                </c:pt>
                <c:pt idx="1158">
                  <c:v>3.3137426376343</c:v>
                </c:pt>
                <c:pt idx="1159">
                  <c:v>3.4660453796386999</c:v>
                </c:pt>
                <c:pt idx="1160">
                  <c:v>3.4188737869263002</c:v>
                </c:pt>
                <c:pt idx="1161">
                  <c:v>3.4289922714232999</c:v>
                </c:pt>
                <c:pt idx="1162">
                  <c:v>3.2873373031616002</c:v>
                </c:pt>
                <c:pt idx="1163">
                  <c:v>3.3511056900024001</c:v>
                </c:pt>
                <c:pt idx="1164">
                  <c:v>3.3750848770142001</c:v>
                </c:pt>
                <c:pt idx="1165">
                  <c:v>3.4340486526489</c:v>
                </c:pt>
                <c:pt idx="1166">
                  <c:v>3.2396183013915998</c:v>
                </c:pt>
                <c:pt idx="1167">
                  <c:v>3.4628620147704998</c:v>
                </c:pt>
                <c:pt idx="1168">
                  <c:v>3.4383535385132</c:v>
                </c:pt>
                <c:pt idx="1169">
                  <c:v>3.3310537338257</c:v>
                </c:pt>
                <c:pt idx="1170">
                  <c:v>3.4424104690552002</c:v>
                </c:pt>
                <c:pt idx="1171">
                  <c:v>3.5893468856811999</c:v>
                </c:pt>
                <c:pt idx="1172">
                  <c:v>3.42702293396</c:v>
                </c:pt>
                <c:pt idx="1173">
                  <c:v>3.4898023605346999</c:v>
                </c:pt>
                <c:pt idx="1174">
                  <c:v>3.3549737930297998</c:v>
                </c:pt>
                <c:pt idx="1175">
                  <c:v>3.4438772201538002</c:v>
                </c:pt>
                <c:pt idx="1176">
                  <c:v>3.5162544250488001</c:v>
                </c:pt>
                <c:pt idx="1177">
                  <c:v>3.5948276519775</c:v>
                </c:pt>
                <c:pt idx="1178">
                  <c:v>3.4627237319946</c:v>
                </c:pt>
                <c:pt idx="1179">
                  <c:v>3.4738407135010001</c:v>
                </c:pt>
                <c:pt idx="1180">
                  <c:v>3.5644426345825</c:v>
                </c:pt>
                <c:pt idx="1181">
                  <c:v>3.6278295516968</c:v>
                </c:pt>
                <c:pt idx="1182">
                  <c:v>3.5700654983521001</c:v>
                </c:pt>
                <c:pt idx="1183">
                  <c:v>3.5411310195922998</c:v>
                </c:pt>
                <c:pt idx="1184">
                  <c:v>3.6937246322632</c:v>
                </c:pt>
                <c:pt idx="1185">
                  <c:v>3.6000699996947998</c:v>
                </c:pt>
                <c:pt idx="1186">
                  <c:v>3.8109931945800999</c:v>
                </c:pt>
                <c:pt idx="1187">
                  <c:v>3.5199594497681002</c:v>
                </c:pt>
                <c:pt idx="1188">
                  <c:v>3.4669170379639001</c:v>
                </c:pt>
                <c:pt idx="1189">
                  <c:v>3.6458892822265998</c:v>
                </c:pt>
                <c:pt idx="1190">
                  <c:v>3.7174434661864999</c:v>
                </c:pt>
                <c:pt idx="1191">
                  <c:v>3.6385478973389001</c:v>
                </c:pt>
                <c:pt idx="1192">
                  <c:v>3.7138309478760001</c:v>
                </c:pt>
                <c:pt idx="1193">
                  <c:v>3.6796150207520002</c:v>
                </c:pt>
                <c:pt idx="1194">
                  <c:v>3.6731271743774001</c:v>
                </c:pt>
                <c:pt idx="1195">
                  <c:v>3.6950292587279998</c:v>
                </c:pt>
                <c:pt idx="1196">
                  <c:v>3.7042741775513002</c:v>
                </c:pt>
                <c:pt idx="1197">
                  <c:v>3.7786598205566002</c:v>
                </c:pt>
                <c:pt idx="1198">
                  <c:v>3.7734088897704998</c:v>
                </c:pt>
                <c:pt idx="1199">
                  <c:v>3.8165531158446999</c:v>
                </c:pt>
                <c:pt idx="1200">
                  <c:v>3.8059539794921999</c:v>
                </c:pt>
                <c:pt idx="1201">
                  <c:v>3.7496681213379</c:v>
                </c:pt>
                <c:pt idx="1202">
                  <c:v>3.8584785461425999</c:v>
                </c:pt>
                <c:pt idx="1203">
                  <c:v>3.8361949920653999</c:v>
                </c:pt>
                <c:pt idx="1204">
                  <c:v>3.7803821563721001</c:v>
                </c:pt>
                <c:pt idx="1205">
                  <c:v>3.8235301971436</c:v>
                </c:pt>
                <c:pt idx="1206">
                  <c:v>3.8843441009521</c:v>
                </c:pt>
                <c:pt idx="1207">
                  <c:v>3.8471565246582</c:v>
                </c:pt>
                <c:pt idx="1208">
                  <c:v>3.8325042724609002</c:v>
                </c:pt>
                <c:pt idx="1209">
                  <c:v>3.9053783416747998</c:v>
                </c:pt>
                <c:pt idx="1210">
                  <c:v>3.8663024902343999</c:v>
                </c:pt>
                <c:pt idx="1211">
                  <c:v>3.9532527923584002</c:v>
                </c:pt>
                <c:pt idx="1212">
                  <c:v>3.8770008087157999</c:v>
                </c:pt>
                <c:pt idx="1213">
                  <c:v>3.9584484100342001</c:v>
                </c:pt>
                <c:pt idx="1214">
                  <c:v>3.8091926574707</c:v>
                </c:pt>
                <c:pt idx="1215">
                  <c:v>3.9901676177979</c:v>
                </c:pt>
                <c:pt idx="1216">
                  <c:v>3.8216648101807</c:v>
                </c:pt>
                <c:pt idx="1217">
                  <c:v>3.9761505126953001</c:v>
                </c:pt>
                <c:pt idx="1218">
                  <c:v>3.9120998382568</c:v>
                </c:pt>
                <c:pt idx="1219">
                  <c:v>3.9083824157714999</c:v>
                </c:pt>
                <c:pt idx="1220">
                  <c:v>3.9098949432372998</c:v>
                </c:pt>
                <c:pt idx="1221">
                  <c:v>3.8909416198729998</c:v>
                </c:pt>
                <c:pt idx="1222">
                  <c:v>3.9728183746338002</c:v>
                </c:pt>
                <c:pt idx="1223">
                  <c:v>3.9412937164307</c:v>
                </c:pt>
                <c:pt idx="1224">
                  <c:v>3.8417835235596001</c:v>
                </c:pt>
                <c:pt idx="1225">
                  <c:v>4.1641006469726998</c:v>
                </c:pt>
                <c:pt idx="1226">
                  <c:v>3.9660530090332</c:v>
                </c:pt>
                <c:pt idx="1227">
                  <c:v>4.1416435241698997</c:v>
                </c:pt>
                <c:pt idx="1228">
                  <c:v>3.9475040435790998</c:v>
                </c:pt>
                <c:pt idx="1229">
                  <c:v>4.0667762756348003</c:v>
                </c:pt>
                <c:pt idx="1230">
                  <c:v>4.1644287109375</c:v>
                </c:pt>
                <c:pt idx="1231">
                  <c:v>4.2496566772461</c:v>
                </c:pt>
                <c:pt idx="1232">
                  <c:v>4.0840930938720996</c:v>
                </c:pt>
                <c:pt idx="1233">
                  <c:v>4.2779464721679998</c:v>
                </c:pt>
                <c:pt idx="1234">
                  <c:v>4.1161594390868999</c:v>
                </c:pt>
                <c:pt idx="1235">
                  <c:v>4.4506378173828001</c:v>
                </c:pt>
                <c:pt idx="1236">
                  <c:v>4.1780700683593999</c:v>
                </c:pt>
                <c:pt idx="1237">
                  <c:v>4.0924091339110999</c:v>
                </c:pt>
                <c:pt idx="1238">
                  <c:v>4.3965873718262003</c:v>
                </c:pt>
                <c:pt idx="1239">
                  <c:v>4.3120803833007999</c:v>
                </c:pt>
                <c:pt idx="1240">
                  <c:v>4.2486553192139001</c:v>
                </c:pt>
                <c:pt idx="1241">
                  <c:v>4.1277694702148002</c:v>
                </c:pt>
                <c:pt idx="1242">
                  <c:v>4.2796421051025</c:v>
                </c:pt>
                <c:pt idx="1243">
                  <c:v>4.2881278991698997</c:v>
                </c:pt>
                <c:pt idx="1244">
                  <c:v>4.2978267669678001</c:v>
                </c:pt>
                <c:pt idx="1245">
                  <c:v>4.110818862915</c:v>
                </c:pt>
                <c:pt idx="1246">
                  <c:v>4.2321319580078001</c:v>
                </c:pt>
                <c:pt idx="1247">
                  <c:v>4.0734882354735999</c:v>
                </c:pt>
                <c:pt idx="1248">
                  <c:v>4.2097053527831996</c:v>
                </c:pt>
                <c:pt idx="1249">
                  <c:v>4.3806247711181996</c:v>
                </c:pt>
                <c:pt idx="1250">
                  <c:v>4.2351684570312003</c:v>
                </c:pt>
                <c:pt idx="1251">
                  <c:v>4.3005352020264001</c:v>
                </c:pt>
                <c:pt idx="1252">
                  <c:v>4.1766986846923997</c:v>
                </c:pt>
                <c:pt idx="1253">
                  <c:v>4.1102142333984002</c:v>
                </c:pt>
                <c:pt idx="1254">
                  <c:v>4.3605117797851998</c:v>
                </c:pt>
                <c:pt idx="1255">
                  <c:v>4.2614173889159996</c:v>
                </c:pt>
                <c:pt idx="1256">
                  <c:v>4.2387294769287003</c:v>
                </c:pt>
                <c:pt idx="1257">
                  <c:v>4.3332748413086</c:v>
                </c:pt>
                <c:pt idx="1258">
                  <c:v>4.4820804595946999</c:v>
                </c:pt>
                <c:pt idx="1259">
                  <c:v>4.2025890350342001</c:v>
                </c:pt>
                <c:pt idx="1260">
                  <c:v>4.1617832183837997</c:v>
                </c:pt>
                <c:pt idx="1261">
                  <c:v>4.1607151031493999</c:v>
                </c:pt>
                <c:pt idx="1262">
                  <c:v>4.4658069610595996</c:v>
                </c:pt>
                <c:pt idx="1263">
                  <c:v>4.2513637542725</c:v>
                </c:pt>
                <c:pt idx="1264">
                  <c:v>4.2433032989501998</c:v>
                </c:pt>
                <c:pt idx="1265">
                  <c:v>4.4659004211426003</c:v>
                </c:pt>
                <c:pt idx="1266">
                  <c:v>4.3297691345215004</c:v>
                </c:pt>
                <c:pt idx="1267">
                  <c:v>4.1635513305664</c:v>
                </c:pt>
                <c:pt idx="1268">
                  <c:v>4.1989021301270002</c:v>
                </c:pt>
                <c:pt idx="1269">
                  <c:v>4.2884883880615003</c:v>
                </c:pt>
                <c:pt idx="1270">
                  <c:v>4.228982925415</c:v>
                </c:pt>
                <c:pt idx="1271">
                  <c:v>4.2875919342040998</c:v>
                </c:pt>
                <c:pt idx="1272">
                  <c:v>4.4707565307617001</c:v>
                </c:pt>
                <c:pt idx="1273">
                  <c:v>4.3226966857909996</c:v>
                </c:pt>
                <c:pt idx="1274">
                  <c:v>4.3680038452148002</c:v>
                </c:pt>
                <c:pt idx="1275">
                  <c:v>4.4563331604004004</c:v>
                </c:pt>
                <c:pt idx="1276">
                  <c:v>4.5523014068604004</c:v>
                </c:pt>
                <c:pt idx="1277">
                  <c:v>4.3380165100098003</c:v>
                </c:pt>
                <c:pt idx="1278">
                  <c:v>4.3582229614257999</c:v>
                </c:pt>
                <c:pt idx="1279">
                  <c:v>4.6383190155029004</c:v>
                </c:pt>
                <c:pt idx="1280">
                  <c:v>4.4736843109131001</c:v>
                </c:pt>
                <c:pt idx="1281">
                  <c:v>4.3841304779053001</c:v>
                </c:pt>
                <c:pt idx="1282">
                  <c:v>4.4602680206298997</c:v>
                </c:pt>
                <c:pt idx="1283">
                  <c:v>4.4250354766845996</c:v>
                </c:pt>
                <c:pt idx="1284">
                  <c:v>4.6221160888671999</c:v>
                </c:pt>
                <c:pt idx="1285">
                  <c:v>4.7201442718506001</c:v>
                </c:pt>
                <c:pt idx="1286">
                  <c:v>4.6491146087645996</c:v>
                </c:pt>
                <c:pt idx="1287">
                  <c:v>4.5560111999512003</c:v>
                </c:pt>
                <c:pt idx="1288">
                  <c:v>4.5681514739990003</c:v>
                </c:pt>
                <c:pt idx="1289">
                  <c:v>4.7574844360351998</c:v>
                </c:pt>
                <c:pt idx="1290">
                  <c:v>4.5322360992431996</c:v>
                </c:pt>
                <c:pt idx="1291">
                  <c:v>4.5570182800293004</c:v>
                </c:pt>
                <c:pt idx="1292">
                  <c:v>4.4131584167479998</c:v>
                </c:pt>
                <c:pt idx="1293">
                  <c:v>4.3982067108154004</c:v>
                </c:pt>
                <c:pt idx="1294">
                  <c:v>4.5262222290039</c:v>
                </c:pt>
                <c:pt idx="1295">
                  <c:v>4.5582828521729004</c:v>
                </c:pt>
                <c:pt idx="1296">
                  <c:v>4.6329784393311</c:v>
                </c:pt>
                <c:pt idx="1297">
                  <c:v>4.6286544799804998</c:v>
                </c:pt>
                <c:pt idx="1298">
                  <c:v>4.4048461914062003</c:v>
                </c:pt>
                <c:pt idx="1299">
                  <c:v>4.7306652069092001</c:v>
                </c:pt>
                <c:pt idx="1300">
                  <c:v>4.6957988739014001</c:v>
                </c:pt>
                <c:pt idx="1301">
                  <c:v>4.6914501190186</c:v>
                </c:pt>
                <c:pt idx="1302">
                  <c:v>4.7087554931640998</c:v>
                </c:pt>
                <c:pt idx="1303">
                  <c:v>4.6086463928223003</c:v>
                </c:pt>
                <c:pt idx="1304">
                  <c:v>4.6884441375732004</c:v>
                </c:pt>
                <c:pt idx="1305">
                  <c:v>4.5936870574951003</c:v>
                </c:pt>
                <c:pt idx="1306">
                  <c:v>4.7688560485840004</c:v>
                </c:pt>
                <c:pt idx="1307">
                  <c:v>4.5744934082031001</c:v>
                </c:pt>
                <c:pt idx="1308">
                  <c:v>4.8044357299804998</c:v>
                </c:pt>
                <c:pt idx="1309">
                  <c:v>4.921854019165</c:v>
                </c:pt>
                <c:pt idx="1310">
                  <c:v>4.7971019744873002</c:v>
                </c:pt>
                <c:pt idx="1311">
                  <c:v>4.8361949920654004</c:v>
                </c:pt>
                <c:pt idx="1312">
                  <c:v>4.7943286895751998</c:v>
                </c:pt>
                <c:pt idx="1313">
                  <c:v>4.9493827819823997</c:v>
                </c:pt>
                <c:pt idx="1314">
                  <c:v>4.9631710052490003</c:v>
                </c:pt>
                <c:pt idx="1315">
                  <c:v>4.9674930572509997</c:v>
                </c:pt>
                <c:pt idx="1316">
                  <c:v>4.8855075836181996</c:v>
                </c:pt>
                <c:pt idx="1317">
                  <c:v>5.0029716491698997</c:v>
                </c:pt>
                <c:pt idx="1318">
                  <c:v>5.0259876251220996</c:v>
                </c:pt>
                <c:pt idx="1319">
                  <c:v>4.9591522216796999</c:v>
                </c:pt>
                <c:pt idx="1320">
                  <c:v>4.8152446746826003</c:v>
                </c:pt>
                <c:pt idx="1321">
                  <c:v>4.9764842987061</c:v>
                </c:pt>
                <c:pt idx="1322">
                  <c:v>4.9548187255859002</c:v>
                </c:pt>
                <c:pt idx="1323">
                  <c:v>4.9675617218017996</c:v>
                </c:pt>
                <c:pt idx="1324">
                  <c:v>4.9581680297851998</c:v>
                </c:pt>
                <c:pt idx="1325">
                  <c:v>4.9430923461914</c:v>
                </c:pt>
                <c:pt idx="1326">
                  <c:v>5.1202087402343999</c:v>
                </c:pt>
                <c:pt idx="1327">
                  <c:v>5.3079662322998002</c:v>
                </c:pt>
                <c:pt idx="1328">
                  <c:v>4.9341754913329998</c:v>
                </c:pt>
                <c:pt idx="1329">
                  <c:v>5.0046920776367001</c:v>
                </c:pt>
                <c:pt idx="1330">
                  <c:v>4.9933834075928001</c:v>
                </c:pt>
                <c:pt idx="1331">
                  <c:v>4.9911575317382999</c:v>
                </c:pt>
                <c:pt idx="1332">
                  <c:v>5.2859992980956996</c:v>
                </c:pt>
                <c:pt idx="1333">
                  <c:v>5.0865650177001998</c:v>
                </c:pt>
                <c:pt idx="1334">
                  <c:v>5.0274181365967001</c:v>
                </c:pt>
                <c:pt idx="1335">
                  <c:v>5.24098777771</c:v>
                </c:pt>
                <c:pt idx="1336">
                  <c:v>5.1779422760009997</c:v>
                </c:pt>
                <c:pt idx="1337">
                  <c:v>5.1750831604004004</c:v>
                </c:pt>
                <c:pt idx="1338">
                  <c:v>5.1212215423584002</c:v>
                </c:pt>
                <c:pt idx="1339">
                  <c:v>5.0666561126709002</c:v>
                </c:pt>
                <c:pt idx="1340">
                  <c:v>5.1442623138428001</c:v>
                </c:pt>
                <c:pt idx="1341">
                  <c:v>5.1625480651854998</c:v>
                </c:pt>
                <c:pt idx="1342">
                  <c:v>5.0216693878173997</c:v>
                </c:pt>
                <c:pt idx="1343">
                  <c:v>5.2265892028809002</c:v>
                </c:pt>
                <c:pt idx="1344">
                  <c:v>5.1462211608887003</c:v>
                </c:pt>
                <c:pt idx="1345">
                  <c:v>5.1503868103026997</c:v>
                </c:pt>
                <c:pt idx="1346">
                  <c:v>5.2720737457275</c:v>
                </c:pt>
                <c:pt idx="1347">
                  <c:v>5.1595325469970996</c:v>
                </c:pt>
                <c:pt idx="1348">
                  <c:v>5.2735023498534996</c:v>
                </c:pt>
                <c:pt idx="1349">
                  <c:v>4.9711227416992001</c:v>
                </c:pt>
                <c:pt idx="1350">
                  <c:v>5.2387866973876998</c:v>
                </c:pt>
                <c:pt idx="1351">
                  <c:v>5.1773185729979998</c:v>
                </c:pt>
                <c:pt idx="1352">
                  <c:v>5.4285717010498002</c:v>
                </c:pt>
                <c:pt idx="1353">
                  <c:v>5.3892364501953001</c:v>
                </c:pt>
                <c:pt idx="1354">
                  <c:v>5.0273933410645002</c:v>
                </c:pt>
                <c:pt idx="1355">
                  <c:v>5.503173828125</c:v>
                </c:pt>
                <c:pt idx="1356">
                  <c:v>5.1566276550293004</c:v>
                </c:pt>
                <c:pt idx="1357">
                  <c:v>5.2160110473632999</c:v>
                </c:pt>
                <c:pt idx="1358">
                  <c:v>5.4296016693115003</c:v>
                </c:pt>
                <c:pt idx="1359">
                  <c:v>5.3845634460448997</c:v>
                </c:pt>
                <c:pt idx="1360">
                  <c:v>5.3165359497070002</c:v>
                </c:pt>
                <c:pt idx="1361">
                  <c:v>5.4063110351562997</c:v>
                </c:pt>
                <c:pt idx="1362">
                  <c:v>5.46262550354</c:v>
                </c:pt>
                <c:pt idx="1363">
                  <c:v>5.5406208038329998</c:v>
                </c:pt>
                <c:pt idx="1364">
                  <c:v>5.4294700622559002</c:v>
                </c:pt>
                <c:pt idx="1365">
                  <c:v>5.3857460021973003</c:v>
                </c:pt>
                <c:pt idx="1366">
                  <c:v>5.4415893554687003</c:v>
                </c:pt>
                <c:pt idx="1367">
                  <c:v>5.5040111541748002</c:v>
                </c:pt>
                <c:pt idx="1368">
                  <c:v>5.3026657104492001</c:v>
                </c:pt>
                <c:pt idx="1369">
                  <c:v>5.4423332214354998</c:v>
                </c:pt>
                <c:pt idx="1370">
                  <c:v>5.5281524658203001</c:v>
                </c:pt>
                <c:pt idx="1371">
                  <c:v>5.3560905456543004</c:v>
                </c:pt>
                <c:pt idx="1372">
                  <c:v>5.2230644226073997</c:v>
                </c:pt>
                <c:pt idx="1373">
                  <c:v>5.2993316650390998</c:v>
                </c:pt>
                <c:pt idx="1374">
                  <c:v>5.6515045166015998</c:v>
                </c:pt>
                <c:pt idx="1375">
                  <c:v>5.6270656585693004</c:v>
                </c:pt>
                <c:pt idx="1376">
                  <c:v>5.3319301605225</c:v>
                </c:pt>
                <c:pt idx="1377">
                  <c:v>5.6418266296387003</c:v>
                </c:pt>
                <c:pt idx="1378">
                  <c:v>5.4871997833251998</c:v>
                </c:pt>
                <c:pt idx="1379">
                  <c:v>5.5908184051514001</c:v>
                </c:pt>
                <c:pt idx="1380">
                  <c:v>5.2493667602539</c:v>
                </c:pt>
                <c:pt idx="1381">
                  <c:v>5.4968032836914</c:v>
                </c:pt>
                <c:pt idx="1382">
                  <c:v>5.5345840454101998</c:v>
                </c:pt>
                <c:pt idx="1383">
                  <c:v>5.8403701782226998</c:v>
                </c:pt>
                <c:pt idx="1384">
                  <c:v>5.4427833557129004</c:v>
                </c:pt>
                <c:pt idx="1385">
                  <c:v>5.2939853668212997</c:v>
                </c:pt>
                <c:pt idx="1386">
                  <c:v>5.4237346649170002</c:v>
                </c:pt>
                <c:pt idx="1387">
                  <c:v>5.7302894592284996</c:v>
                </c:pt>
                <c:pt idx="1388">
                  <c:v>5.5036087036132999</c:v>
                </c:pt>
                <c:pt idx="1389">
                  <c:v>5.6808853149414</c:v>
                </c:pt>
                <c:pt idx="1390">
                  <c:v>5.6000328063965004</c:v>
                </c:pt>
                <c:pt idx="1391">
                  <c:v>5.5630455017090004</c:v>
                </c:pt>
                <c:pt idx="1392">
                  <c:v>5.3029479980468999</c:v>
                </c:pt>
                <c:pt idx="1393">
                  <c:v>5.9239273071289</c:v>
                </c:pt>
                <c:pt idx="1394">
                  <c:v>5.8397426605225</c:v>
                </c:pt>
                <c:pt idx="1395">
                  <c:v>5.7192630767821999</c:v>
                </c:pt>
                <c:pt idx="1396">
                  <c:v>5.5408039093017996</c:v>
                </c:pt>
                <c:pt idx="1397">
                  <c:v>5.7783012390137003</c:v>
                </c:pt>
                <c:pt idx="1398">
                  <c:v>5.5613021850586</c:v>
                </c:pt>
                <c:pt idx="1399">
                  <c:v>5.4892578125</c:v>
                </c:pt>
                <c:pt idx="1400">
                  <c:v>5.6127853393554998</c:v>
                </c:pt>
                <c:pt idx="1401">
                  <c:v>5.4921321868895996</c:v>
                </c:pt>
                <c:pt idx="1402">
                  <c:v>5.5914554595946999</c:v>
                </c:pt>
                <c:pt idx="1403">
                  <c:v>5.5630035400390998</c:v>
                </c:pt>
                <c:pt idx="1404">
                  <c:v>5.9246196746826003</c:v>
                </c:pt>
                <c:pt idx="1405">
                  <c:v>5.9320278167725</c:v>
                </c:pt>
                <c:pt idx="1406">
                  <c:v>6.0295295715331996</c:v>
                </c:pt>
                <c:pt idx="1407">
                  <c:v>5.5584697723389001</c:v>
                </c:pt>
                <c:pt idx="1408">
                  <c:v>5.7707653045654004</c:v>
                </c:pt>
                <c:pt idx="1409">
                  <c:v>5.6291751861571999</c:v>
                </c:pt>
                <c:pt idx="1410">
                  <c:v>5.6978874206543004</c:v>
                </c:pt>
                <c:pt idx="1411">
                  <c:v>5.7203502655029004</c:v>
                </c:pt>
                <c:pt idx="1412">
                  <c:v>5.7078361511229998</c:v>
                </c:pt>
                <c:pt idx="1413">
                  <c:v>5.6299610137939</c:v>
                </c:pt>
                <c:pt idx="1414">
                  <c:v>5.8121356964110999</c:v>
                </c:pt>
                <c:pt idx="1415">
                  <c:v>6.0436172485351998</c:v>
                </c:pt>
                <c:pt idx="1416">
                  <c:v>5.8310985565186</c:v>
                </c:pt>
                <c:pt idx="1417">
                  <c:v>5.8687419891357004</c:v>
                </c:pt>
                <c:pt idx="1418">
                  <c:v>6.1458911895751998</c:v>
                </c:pt>
                <c:pt idx="1419">
                  <c:v>5.8714523315429998</c:v>
                </c:pt>
                <c:pt idx="1420">
                  <c:v>5.8128318786620996</c:v>
                </c:pt>
                <c:pt idx="1421">
                  <c:v>5.6172447204590004</c:v>
                </c:pt>
                <c:pt idx="1422">
                  <c:v>5.8770599365234002</c:v>
                </c:pt>
                <c:pt idx="1423">
                  <c:v>5.6388530731201003</c:v>
                </c:pt>
                <c:pt idx="1424">
                  <c:v>5.7716217041015998</c:v>
                </c:pt>
                <c:pt idx="1425">
                  <c:v>5.8668479919434002</c:v>
                </c:pt>
                <c:pt idx="1426">
                  <c:v>5.8143825531006001</c:v>
                </c:pt>
                <c:pt idx="1427">
                  <c:v>5.7258434295654004</c:v>
                </c:pt>
                <c:pt idx="1428">
                  <c:v>6.0570545196532999</c:v>
                </c:pt>
                <c:pt idx="1429">
                  <c:v>5.8118591308593999</c:v>
                </c:pt>
                <c:pt idx="1430">
                  <c:v>5.8004283905029004</c:v>
                </c:pt>
                <c:pt idx="1431">
                  <c:v>5.9732704162598003</c:v>
                </c:pt>
                <c:pt idx="1432">
                  <c:v>5.9625167846679998</c:v>
                </c:pt>
                <c:pt idx="1433">
                  <c:v>5.7994499206543004</c:v>
                </c:pt>
                <c:pt idx="1434">
                  <c:v>5.8911571502686</c:v>
                </c:pt>
                <c:pt idx="1435">
                  <c:v>5.7692565917968999</c:v>
                </c:pt>
                <c:pt idx="1436">
                  <c:v>5.8582401275634997</c:v>
                </c:pt>
                <c:pt idx="1437">
                  <c:v>6.0740051269531001</c:v>
                </c:pt>
                <c:pt idx="1438">
                  <c:v>6.1910114288329998</c:v>
                </c:pt>
                <c:pt idx="1439">
                  <c:v>5.7867927551270002</c:v>
                </c:pt>
                <c:pt idx="1440">
                  <c:v>6.1310653686523002</c:v>
                </c:pt>
                <c:pt idx="1441">
                  <c:v>5.9083499908446999</c:v>
                </c:pt>
                <c:pt idx="1442">
                  <c:v>5.9537162780762003</c:v>
                </c:pt>
                <c:pt idx="1443">
                  <c:v>6.1788711547851998</c:v>
                </c:pt>
                <c:pt idx="1444">
                  <c:v>6.0453777313232004</c:v>
                </c:pt>
                <c:pt idx="1445">
                  <c:v>6.2321052551270002</c:v>
                </c:pt>
                <c:pt idx="1446">
                  <c:v>6.2554130554198997</c:v>
                </c:pt>
                <c:pt idx="1447">
                  <c:v>6.1606197357178001</c:v>
                </c:pt>
                <c:pt idx="1448">
                  <c:v>6.3376388549804998</c:v>
                </c:pt>
                <c:pt idx="1449">
                  <c:v>6.1723327636718999</c:v>
                </c:pt>
                <c:pt idx="1450">
                  <c:v>6.1367321014404004</c:v>
                </c:pt>
                <c:pt idx="1451">
                  <c:v>6.4512023925781001</c:v>
                </c:pt>
                <c:pt idx="1452">
                  <c:v>6.3517131805420002</c:v>
                </c:pt>
                <c:pt idx="1453">
                  <c:v>6.4977035522461</c:v>
                </c:pt>
                <c:pt idx="1454">
                  <c:v>6.0173358917235999</c:v>
                </c:pt>
                <c:pt idx="1455">
                  <c:v>6.1940002441406001</c:v>
                </c:pt>
                <c:pt idx="1456">
                  <c:v>6.4674053192139001</c:v>
                </c:pt>
                <c:pt idx="1457">
                  <c:v>6.0995826721190998</c:v>
                </c:pt>
                <c:pt idx="1458">
                  <c:v>6.2824077606201003</c:v>
                </c:pt>
                <c:pt idx="1459">
                  <c:v>6.177225112915</c:v>
                </c:pt>
                <c:pt idx="1460">
                  <c:v>6.2861137390137003</c:v>
                </c:pt>
                <c:pt idx="1461">
                  <c:v>6.2578487396240003</c:v>
                </c:pt>
                <c:pt idx="1462">
                  <c:v>6.3213329315186</c:v>
                </c:pt>
                <c:pt idx="1463">
                  <c:v>6.4557514190673997</c:v>
                </c:pt>
                <c:pt idx="1464">
                  <c:v>6.3708534240723003</c:v>
                </c:pt>
                <c:pt idx="1465">
                  <c:v>6.2394695281982004</c:v>
                </c:pt>
                <c:pt idx="1466">
                  <c:v>6.1819210052490003</c:v>
                </c:pt>
                <c:pt idx="1467">
                  <c:v>6.1100254058837997</c:v>
                </c:pt>
                <c:pt idx="1468">
                  <c:v>6.4228782653809002</c:v>
                </c:pt>
                <c:pt idx="1469">
                  <c:v>6.4444255828857004</c:v>
                </c:pt>
                <c:pt idx="1470">
                  <c:v>6.4678287506104004</c:v>
                </c:pt>
                <c:pt idx="1471">
                  <c:v>6.3001022338867001</c:v>
                </c:pt>
                <c:pt idx="1472">
                  <c:v>6.5812206268311</c:v>
                </c:pt>
                <c:pt idx="1473">
                  <c:v>6.4846382141112997</c:v>
                </c:pt>
                <c:pt idx="1474">
                  <c:v>6.8005275726318004</c:v>
                </c:pt>
                <c:pt idx="1475">
                  <c:v>6.1980609893798997</c:v>
                </c:pt>
                <c:pt idx="1476">
                  <c:v>6.4082012176514001</c:v>
                </c:pt>
                <c:pt idx="1477">
                  <c:v>6.5992603302001998</c:v>
                </c:pt>
                <c:pt idx="1478">
                  <c:v>6.3963813781737997</c:v>
                </c:pt>
                <c:pt idx="1479">
                  <c:v>6.7363967895507999</c:v>
                </c:pt>
                <c:pt idx="1480">
                  <c:v>6.1793384552001998</c:v>
                </c:pt>
                <c:pt idx="1481">
                  <c:v>6.4036960601806996</c:v>
                </c:pt>
                <c:pt idx="1482">
                  <c:v>6.3198585510254004</c:v>
                </c:pt>
                <c:pt idx="1483">
                  <c:v>6.4456081390381001</c:v>
                </c:pt>
                <c:pt idx="1484">
                  <c:v>6.9282112121581996</c:v>
                </c:pt>
                <c:pt idx="1485">
                  <c:v>6.5300254821776997</c:v>
                </c:pt>
                <c:pt idx="1486">
                  <c:v>6.5150299072265998</c:v>
                </c:pt>
                <c:pt idx="1487">
                  <c:v>6.1922607421875</c:v>
                </c:pt>
                <c:pt idx="1488">
                  <c:v>7.1595172882079998</c:v>
                </c:pt>
                <c:pt idx="1489">
                  <c:v>6.6678714752196999</c:v>
                </c:pt>
                <c:pt idx="1490">
                  <c:v>6.7119827270507999</c:v>
                </c:pt>
                <c:pt idx="1491">
                  <c:v>6.4303646087645996</c:v>
                </c:pt>
                <c:pt idx="1492">
                  <c:v>7.0395431518554998</c:v>
                </c:pt>
                <c:pt idx="1493">
                  <c:v>6.7377967834473003</c:v>
                </c:pt>
                <c:pt idx="1494">
                  <c:v>6.5463085174561</c:v>
                </c:pt>
                <c:pt idx="1495">
                  <c:v>6.5684719085693004</c:v>
                </c:pt>
                <c:pt idx="1496">
                  <c:v>6.8573341369629004</c:v>
                </c:pt>
                <c:pt idx="1497">
                  <c:v>6.3710193634032999</c:v>
                </c:pt>
                <c:pt idx="1498">
                  <c:v>6.9691238403320002</c:v>
                </c:pt>
                <c:pt idx="1499">
                  <c:v>7.30539894104</c:v>
                </c:pt>
                <c:pt idx="1500">
                  <c:v>6.5608787536620996</c:v>
                </c:pt>
                <c:pt idx="1501">
                  <c:v>6.8192977905273002</c:v>
                </c:pt>
                <c:pt idx="1502">
                  <c:v>6.7425518035889001</c:v>
                </c:pt>
                <c:pt idx="1503">
                  <c:v>7.1466846466064</c:v>
                </c:pt>
                <c:pt idx="1504">
                  <c:v>6.7687492370604998</c:v>
                </c:pt>
                <c:pt idx="1505">
                  <c:v>6.8240261077881001</c:v>
                </c:pt>
                <c:pt idx="1506">
                  <c:v>6.7463912963867001</c:v>
                </c:pt>
                <c:pt idx="1507">
                  <c:v>6.9124755859375</c:v>
                </c:pt>
                <c:pt idx="1508">
                  <c:v>6.6807785034179998</c:v>
                </c:pt>
                <c:pt idx="1509">
                  <c:v>7.2040824890137003</c:v>
                </c:pt>
                <c:pt idx="1510">
                  <c:v>6.8315677642821999</c:v>
                </c:pt>
                <c:pt idx="1511">
                  <c:v>6.5108699798584002</c:v>
                </c:pt>
                <c:pt idx="1512">
                  <c:v>6.7421779632568004</c:v>
                </c:pt>
                <c:pt idx="1513">
                  <c:v>6.9887504577637003</c:v>
                </c:pt>
                <c:pt idx="1514">
                  <c:v>6.8959827423095996</c:v>
                </c:pt>
                <c:pt idx="1515">
                  <c:v>7.4274883270264001</c:v>
                </c:pt>
                <c:pt idx="1516">
                  <c:v>6.8546428680420002</c:v>
                </c:pt>
                <c:pt idx="1517">
                  <c:v>6.4284172058104998</c:v>
                </c:pt>
                <c:pt idx="1518">
                  <c:v>6.6937332153320002</c:v>
                </c:pt>
                <c:pt idx="1519">
                  <c:v>6.9200515747070002</c:v>
                </c:pt>
                <c:pt idx="1520">
                  <c:v>6.5195465087890998</c:v>
                </c:pt>
                <c:pt idx="1521">
                  <c:v>6.9868068695068004</c:v>
                </c:pt>
                <c:pt idx="1522">
                  <c:v>6.9318485260009997</c:v>
                </c:pt>
                <c:pt idx="1523">
                  <c:v>6.8363933563232004</c:v>
                </c:pt>
                <c:pt idx="1524">
                  <c:v>7.2346038818359002</c:v>
                </c:pt>
                <c:pt idx="1525">
                  <c:v>6.6565093994140998</c:v>
                </c:pt>
                <c:pt idx="1526">
                  <c:v>7.0364589691162003</c:v>
                </c:pt>
                <c:pt idx="1527">
                  <c:v>6.7463665008545002</c:v>
                </c:pt>
                <c:pt idx="1528">
                  <c:v>7.5172538757323997</c:v>
                </c:pt>
                <c:pt idx="1529">
                  <c:v>6.7968845367431996</c:v>
                </c:pt>
                <c:pt idx="1530">
                  <c:v>6.9035720825195002</c:v>
                </c:pt>
                <c:pt idx="1531">
                  <c:v>7.2317752838134997</c:v>
                </c:pt>
                <c:pt idx="1532">
                  <c:v>7.1597442626953001</c:v>
                </c:pt>
                <c:pt idx="1533">
                  <c:v>6.8944301605225</c:v>
                </c:pt>
                <c:pt idx="1534">
                  <c:v>7.0969467163086</c:v>
                </c:pt>
                <c:pt idx="1535">
                  <c:v>7.3407535552979004</c:v>
                </c:pt>
                <c:pt idx="1536">
                  <c:v>6.82763671875</c:v>
                </c:pt>
                <c:pt idx="1537">
                  <c:v>6.7513046264648002</c:v>
                </c:pt>
                <c:pt idx="1538">
                  <c:v>6.8496761322020996</c:v>
                </c:pt>
                <c:pt idx="1539">
                  <c:v>6.8651905059814</c:v>
                </c:pt>
                <c:pt idx="1540">
                  <c:v>6.6235504150390998</c:v>
                </c:pt>
                <c:pt idx="1541">
                  <c:v>6.8658885955811</c:v>
                </c:pt>
                <c:pt idx="1542">
                  <c:v>6.8255691528320002</c:v>
                </c:pt>
                <c:pt idx="1543">
                  <c:v>6.7778282165526997</c:v>
                </c:pt>
                <c:pt idx="1544">
                  <c:v>6.8492507934570002</c:v>
                </c:pt>
                <c:pt idx="1545">
                  <c:v>7.0773162841796999</c:v>
                </c:pt>
                <c:pt idx="1546">
                  <c:v>6.9480876922607004</c:v>
                </c:pt>
                <c:pt idx="1547">
                  <c:v>6.8799304962157999</c:v>
                </c:pt>
                <c:pt idx="1548">
                  <c:v>7.1359252929687003</c:v>
                </c:pt>
                <c:pt idx="1549">
                  <c:v>7.1560993194579998</c:v>
                </c:pt>
                <c:pt idx="1550">
                  <c:v>7.0188026428223003</c:v>
                </c:pt>
                <c:pt idx="1551">
                  <c:v>7.1702480316162003</c:v>
                </c:pt>
                <c:pt idx="1552">
                  <c:v>7.0900688171387003</c:v>
                </c:pt>
                <c:pt idx="1553">
                  <c:v>7.1078319549561</c:v>
                </c:pt>
                <c:pt idx="1554">
                  <c:v>7.144552230835</c:v>
                </c:pt>
                <c:pt idx="1555">
                  <c:v>7.2042160034179998</c:v>
                </c:pt>
                <c:pt idx="1556">
                  <c:v>7.1235179901123002</c:v>
                </c:pt>
                <c:pt idx="1557">
                  <c:v>7.1049098968506001</c:v>
                </c:pt>
                <c:pt idx="1558">
                  <c:v>7.2556495666504004</c:v>
                </c:pt>
                <c:pt idx="1559">
                  <c:v>7.2929420471190998</c:v>
                </c:pt>
                <c:pt idx="1560">
                  <c:v>7.2725543975829998</c:v>
                </c:pt>
                <c:pt idx="1561">
                  <c:v>7.1933612823485999</c:v>
                </c:pt>
                <c:pt idx="1562">
                  <c:v>7.1255321502686</c:v>
                </c:pt>
                <c:pt idx="1563">
                  <c:v>7.1880893707275</c:v>
                </c:pt>
                <c:pt idx="1564">
                  <c:v>7.3434524536132999</c:v>
                </c:pt>
                <c:pt idx="1565">
                  <c:v>7.2687549591064</c:v>
                </c:pt>
                <c:pt idx="1566">
                  <c:v>7.0033416748046999</c:v>
                </c:pt>
                <c:pt idx="1567">
                  <c:v>7.3102607727051003</c:v>
                </c:pt>
                <c:pt idx="1568">
                  <c:v>7.3483295440673997</c:v>
                </c:pt>
                <c:pt idx="1569">
                  <c:v>7.4800510406493999</c:v>
                </c:pt>
                <c:pt idx="1570">
                  <c:v>7.3640403747559002</c:v>
                </c:pt>
                <c:pt idx="1571">
                  <c:v>7.3812217712401997</c:v>
                </c:pt>
                <c:pt idx="1572">
                  <c:v>7.4373722076415998</c:v>
                </c:pt>
                <c:pt idx="1573">
                  <c:v>7.5983352661132999</c:v>
                </c:pt>
                <c:pt idx="1574">
                  <c:v>7.2012271881104004</c:v>
                </c:pt>
                <c:pt idx="1575">
                  <c:v>7.4444026947020996</c:v>
                </c:pt>
                <c:pt idx="1576">
                  <c:v>7.4504318237304998</c:v>
                </c:pt>
                <c:pt idx="1577">
                  <c:v>7.3687419891357004</c:v>
                </c:pt>
                <c:pt idx="1578">
                  <c:v>7.3988094329834002</c:v>
                </c:pt>
                <c:pt idx="1579">
                  <c:v>7.4400653839110999</c:v>
                </c:pt>
                <c:pt idx="1580">
                  <c:v>7.4970016479492001</c:v>
                </c:pt>
                <c:pt idx="1581">
                  <c:v>7.4936084747314</c:v>
                </c:pt>
                <c:pt idx="1582">
                  <c:v>7.4325828552245996</c:v>
                </c:pt>
                <c:pt idx="1583">
                  <c:v>7.3947067260742001</c:v>
                </c:pt>
                <c:pt idx="1584">
                  <c:v>7.4144458770751998</c:v>
                </c:pt>
                <c:pt idx="1585">
                  <c:v>7.5116043090820002</c:v>
                </c:pt>
                <c:pt idx="1586">
                  <c:v>7.5443553924561</c:v>
                </c:pt>
                <c:pt idx="1587">
                  <c:v>7.4031772613525</c:v>
                </c:pt>
                <c:pt idx="1588">
                  <c:v>7.3995456695556996</c:v>
                </c:pt>
                <c:pt idx="1589">
                  <c:v>7.4852733612061</c:v>
                </c:pt>
                <c:pt idx="1590">
                  <c:v>7.4502735137939</c:v>
                </c:pt>
                <c:pt idx="1591">
                  <c:v>7.3926296234131001</c:v>
                </c:pt>
                <c:pt idx="1592">
                  <c:v>7.5850982666015998</c:v>
                </c:pt>
                <c:pt idx="1593">
                  <c:v>7.5371990203857004</c:v>
                </c:pt>
                <c:pt idx="1594">
                  <c:v>7.4297943115234002</c:v>
                </c:pt>
                <c:pt idx="1595">
                  <c:v>7.6689395904540998</c:v>
                </c:pt>
                <c:pt idx="1596">
                  <c:v>7.5547943115234002</c:v>
                </c:pt>
                <c:pt idx="1597">
                  <c:v>7.5399017333984002</c:v>
                </c:pt>
                <c:pt idx="1598">
                  <c:v>7.4172229766845996</c:v>
                </c:pt>
                <c:pt idx="1599">
                  <c:v>7.6705226898193004</c:v>
                </c:pt>
                <c:pt idx="1600">
                  <c:v>7.5813121795654004</c:v>
                </c:pt>
                <c:pt idx="1601">
                  <c:v>7.6559715270995996</c:v>
                </c:pt>
                <c:pt idx="1602">
                  <c:v>7.6746330261229998</c:v>
                </c:pt>
                <c:pt idx="1603">
                  <c:v>7.6882839202881001</c:v>
                </c:pt>
                <c:pt idx="1604">
                  <c:v>7.7197284698485999</c:v>
                </c:pt>
                <c:pt idx="1605">
                  <c:v>7.5242824554443004</c:v>
                </c:pt>
                <c:pt idx="1606">
                  <c:v>7.7252178192139001</c:v>
                </c:pt>
                <c:pt idx="1607">
                  <c:v>7.4271278381348003</c:v>
                </c:pt>
                <c:pt idx="1608">
                  <c:v>7.5081901550293004</c:v>
                </c:pt>
                <c:pt idx="1609">
                  <c:v>7.6694068908690998</c:v>
                </c:pt>
                <c:pt idx="1610">
                  <c:v>7.7467803955078001</c:v>
                </c:pt>
                <c:pt idx="1611">
                  <c:v>7.7229824066162003</c:v>
                </c:pt>
                <c:pt idx="1612">
                  <c:v>7.6343936920165998</c:v>
                </c:pt>
                <c:pt idx="1613">
                  <c:v>7.6705188751220996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79-4FBF-AFBC-C933D4EC7830}"/>
            </c:ext>
          </c:extLst>
        </c:ser>
        <c:ser>
          <c:idx val="4"/>
          <c:order val="4"/>
          <c:tx>
            <c:v>MW875 -2mm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'-2 mm'!$C$2:$C$1615</c:f>
              <c:numCache>
                <c:formatCode>0.000</c:formatCode>
                <c:ptCount val="1614"/>
                <c:pt idx="0">
                  <c:v>4.960012000083923</c:v>
                </c:pt>
                <c:pt idx="1">
                  <c:v>4.9480099999904636</c:v>
                </c:pt>
                <c:pt idx="2">
                  <c:v>4.9427420001029967</c:v>
                </c:pt>
                <c:pt idx="3">
                  <c:v>4.955811000108719</c:v>
                </c:pt>
                <c:pt idx="4">
                  <c:v>4.9492769999504089</c:v>
                </c:pt>
                <c:pt idx="5">
                  <c:v>4.9494100000858303</c:v>
                </c:pt>
                <c:pt idx="6">
                  <c:v>4.9493429999351504</c:v>
                </c:pt>
                <c:pt idx="7">
                  <c:v>4.9490759999752045</c:v>
                </c:pt>
                <c:pt idx="8">
                  <c:v>4.9572109999656675</c:v>
                </c:pt>
                <c:pt idx="9">
                  <c:v>4.9638129999637606</c:v>
                </c:pt>
                <c:pt idx="10">
                  <c:v>4.9466089999675749</c:v>
                </c:pt>
                <c:pt idx="11">
                  <c:v>4.9477430000305178</c:v>
                </c:pt>
                <c:pt idx="12">
                  <c:v>4.9506099998950956</c:v>
                </c:pt>
                <c:pt idx="13">
                  <c:v>4.9545439999103547</c:v>
                </c:pt>
                <c:pt idx="14">
                  <c:v>4.9450759999752041</c:v>
                </c:pt>
                <c:pt idx="15">
                  <c:v>4.9412750000953674</c:v>
                </c:pt>
                <c:pt idx="16">
                  <c:v>4.9410750000476833</c:v>
                </c:pt>
                <c:pt idx="17">
                  <c:v>4.9560780000686648</c:v>
                </c:pt>
                <c:pt idx="18">
                  <c:v>4.9492100000381472</c:v>
                </c:pt>
                <c:pt idx="19">
                  <c:v>4.9491429998874663</c:v>
                </c:pt>
                <c:pt idx="20">
                  <c:v>4.9384079999923705</c:v>
                </c:pt>
                <c:pt idx="21">
                  <c:v>4.9519440000057218</c:v>
                </c:pt>
                <c:pt idx="22">
                  <c:v>4.947875999927521</c:v>
                </c:pt>
                <c:pt idx="23">
                  <c:v>4.947943000078201</c:v>
                </c:pt>
                <c:pt idx="24">
                  <c:v>4.9464760000705716</c:v>
                </c:pt>
                <c:pt idx="25">
                  <c:v>4.9360750000476834</c:v>
                </c:pt>
                <c:pt idx="26">
                  <c:v>4.9414089999198918</c:v>
                </c:pt>
                <c:pt idx="27">
                  <c:v>4.9277400000095364</c:v>
                </c:pt>
                <c:pt idx="28">
                  <c:v>4.9451429998874668</c:v>
                </c:pt>
                <c:pt idx="29">
                  <c:v>4.943742000102997</c:v>
                </c:pt>
                <c:pt idx="30">
                  <c:v>4.9398749999999998</c:v>
                </c:pt>
                <c:pt idx="31">
                  <c:v>4.9424749999046327</c:v>
                </c:pt>
                <c:pt idx="32">
                  <c:v>4.9240729999542232</c:v>
                </c:pt>
                <c:pt idx="33">
                  <c:v>4.943941999912262</c:v>
                </c:pt>
                <c:pt idx="34">
                  <c:v>4.9387420001029971</c:v>
                </c:pt>
                <c:pt idx="35">
                  <c:v>4.9426089999675753</c:v>
                </c:pt>
                <c:pt idx="36">
                  <c:v>4.9372750000953678</c:v>
                </c:pt>
                <c:pt idx="37">
                  <c:v>4.9424089999198912</c:v>
                </c:pt>
                <c:pt idx="38">
                  <c:v>4.9480759999752042</c:v>
                </c:pt>
                <c:pt idx="39">
                  <c:v>4.9454089999198914</c:v>
                </c:pt>
                <c:pt idx="40">
                  <c:v>4.949476999998093</c:v>
                </c:pt>
                <c:pt idx="41">
                  <c:v>4.9400750000476839</c:v>
                </c:pt>
                <c:pt idx="42">
                  <c:v>4.9504769999980924</c:v>
                </c:pt>
                <c:pt idx="43">
                  <c:v>4.9386080000400545</c:v>
                </c:pt>
                <c:pt idx="44">
                  <c:v>4.937407999992371</c:v>
                </c:pt>
                <c:pt idx="45">
                  <c:v>4.9385409998893737</c:v>
                </c:pt>
                <c:pt idx="46">
                  <c:v>4.9359409999847408</c:v>
                </c:pt>
                <c:pt idx="47">
                  <c:v>4.9294070000648498</c:v>
                </c:pt>
                <c:pt idx="48">
                  <c:v>4.9478099999427796</c:v>
                </c:pt>
                <c:pt idx="49">
                  <c:v>4.9466760001182557</c:v>
                </c:pt>
                <c:pt idx="50">
                  <c:v>4.9440090000629429</c:v>
                </c:pt>
                <c:pt idx="51">
                  <c:v>4.9440759999752046</c:v>
                </c:pt>
                <c:pt idx="52">
                  <c:v>4.9426749999523159</c:v>
                </c:pt>
                <c:pt idx="53">
                  <c:v>4.9386749999523163</c:v>
                </c:pt>
                <c:pt idx="54">
                  <c:v>4.939808000087738</c:v>
                </c:pt>
                <c:pt idx="55">
                  <c:v>4.9320739998817444</c:v>
                </c:pt>
                <c:pt idx="56">
                  <c:v>4.9454760000705722</c:v>
                </c:pt>
                <c:pt idx="57">
                  <c:v>4.9227400000095365</c:v>
                </c:pt>
                <c:pt idx="58">
                  <c:v>4.9412090001106259</c:v>
                </c:pt>
                <c:pt idx="59">
                  <c:v>4.9344079999923709</c:v>
                </c:pt>
                <c:pt idx="60">
                  <c:v>4.924140000104904</c:v>
                </c:pt>
                <c:pt idx="61">
                  <c:v>4.9200729999542236</c:v>
                </c:pt>
                <c:pt idx="62">
                  <c:v>4.9347409999370573</c:v>
                </c:pt>
                <c:pt idx="63">
                  <c:v>4.9438090000152588</c:v>
                </c:pt>
                <c:pt idx="64">
                  <c:v>4.9413420000076291</c:v>
                </c:pt>
                <c:pt idx="65">
                  <c:v>4.9425420000553135</c:v>
                </c:pt>
                <c:pt idx="66">
                  <c:v>4.9465429999828334</c:v>
                </c:pt>
                <c:pt idx="67">
                  <c:v>4.941141999959946</c:v>
                </c:pt>
                <c:pt idx="68">
                  <c:v>4.935874000072479</c:v>
                </c:pt>
                <c:pt idx="69">
                  <c:v>4.9332079999446865</c:v>
                </c:pt>
                <c:pt idx="70">
                  <c:v>4.9453429999351499</c:v>
                </c:pt>
                <c:pt idx="71">
                  <c:v>4.940007999897003</c:v>
                </c:pt>
                <c:pt idx="72">
                  <c:v>4.9330739998817448</c:v>
                </c:pt>
                <c:pt idx="73">
                  <c:v>4.9304070000648501</c:v>
                </c:pt>
                <c:pt idx="74">
                  <c:v>4.9317409999370572</c:v>
                </c:pt>
                <c:pt idx="75">
                  <c:v>4.9332739999294279</c:v>
                </c:pt>
                <c:pt idx="76">
                  <c:v>4.9370750000476837</c:v>
                </c:pt>
                <c:pt idx="77">
                  <c:v>4.937207999944687</c:v>
                </c:pt>
                <c:pt idx="78">
                  <c:v>4.9399419999122616</c:v>
                </c:pt>
                <c:pt idx="79">
                  <c:v>4.9307409999370577</c:v>
                </c:pt>
                <c:pt idx="80">
                  <c:v>4.9373410000801083</c:v>
                </c:pt>
                <c:pt idx="81">
                  <c:v>4.9292070000171657</c:v>
                </c:pt>
                <c:pt idx="82">
                  <c:v>4.9266730000972752</c:v>
                </c:pt>
                <c:pt idx="83">
                  <c:v>4.9360079998970035</c:v>
                </c:pt>
                <c:pt idx="84">
                  <c:v>4.9304739999771119</c:v>
                </c:pt>
                <c:pt idx="85">
                  <c:v>4.9226059999465939</c:v>
                </c:pt>
                <c:pt idx="86">
                  <c:v>4.9226730000972747</c:v>
                </c:pt>
                <c:pt idx="87">
                  <c:v>4.9291400001049039</c:v>
                </c:pt>
                <c:pt idx="88">
                  <c:v>4.9267400000095369</c:v>
                </c:pt>
                <c:pt idx="89">
                  <c:v>4.9438759999275206</c:v>
                </c:pt>
                <c:pt idx="90">
                  <c:v>4.9240069999694827</c:v>
                </c:pt>
                <c:pt idx="91">
                  <c:v>4.9357409999370576</c:v>
                </c:pt>
                <c:pt idx="92">
                  <c:v>4.9345409998893741</c:v>
                </c:pt>
                <c:pt idx="93">
                  <c:v>4.9346080000400541</c:v>
                </c:pt>
                <c:pt idx="94">
                  <c:v>4.9239400000572209</c:v>
                </c:pt>
                <c:pt idx="95">
                  <c:v>4.9265399999618529</c:v>
                </c:pt>
                <c:pt idx="96">
                  <c:v>4.9371410000324252</c:v>
                </c:pt>
                <c:pt idx="97">
                  <c:v>4.9200060000419619</c:v>
                </c:pt>
                <c:pt idx="98">
                  <c:v>4.9108059999942784</c:v>
                </c:pt>
                <c:pt idx="99">
                  <c:v>4.9384749999046322</c:v>
                </c:pt>
                <c:pt idx="100">
                  <c:v>4.9358080000877385</c:v>
                </c:pt>
                <c:pt idx="101">
                  <c:v>4.9293399999141689</c:v>
                </c:pt>
                <c:pt idx="102">
                  <c:v>4.9279400000572204</c:v>
                </c:pt>
                <c:pt idx="103">
                  <c:v>4.9346740000247955</c:v>
                </c:pt>
                <c:pt idx="104">
                  <c:v>4.9201400001049045</c:v>
                </c:pt>
                <c:pt idx="105">
                  <c:v>4.9148059999942779</c:v>
                </c:pt>
                <c:pt idx="106">
                  <c:v>4.9318069999217986</c:v>
                </c:pt>
                <c:pt idx="107">
                  <c:v>4.9292739999294284</c:v>
                </c:pt>
                <c:pt idx="108">
                  <c:v>4.9334079999923706</c:v>
                </c:pt>
                <c:pt idx="109">
                  <c:v>4.9306740000247959</c:v>
                </c:pt>
                <c:pt idx="110">
                  <c:v>4.9397420001029966</c:v>
                </c:pt>
                <c:pt idx="111">
                  <c:v>4.9186059999465943</c:v>
                </c:pt>
                <c:pt idx="112">
                  <c:v>4.9305409998893737</c:v>
                </c:pt>
                <c:pt idx="113">
                  <c:v>4.9268069999217987</c:v>
                </c:pt>
                <c:pt idx="114">
                  <c:v>4.9228059999942779</c:v>
                </c:pt>
                <c:pt idx="115">
                  <c:v>4.9306070001125333</c:v>
                </c:pt>
                <c:pt idx="116">
                  <c:v>4.9224059998989107</c:v>
                </c:pt>
                <c:pt idx="117">
                  <c:v>4.9214059998989104</c:v>
                </c:pt>
                <c:pt idx="118">
                  <c:v>4.927874000072479</c:v>
                </c:pt>
                <c:pt idx="119">
                  <c:v>4.9290739998817443</c:v>
                </c:pt>
                <c:pt idx="120">
                  <c:v>4.9185399999618529</c:v>
                </c:pt>
                <c:pt idx="121">
                  <c:v>4.9238059999942783</c:v>
                </c:pt>
                <c:pt idx="122">
                  <c:v>4.9184059998989103</c:v>
                </c:pt>
                <c:pt idx="123">
                  <c:v>4.9162060000896455</c:v>
                </c:pt>
                <c:pt idx="124">
                  <c:v>4.9331410000324247</c:v>
                </c:pt>
                <c:pt idx="125">
                  <c:v>4.9212060000896454</c:v>
                </c:pt>
                <c:pt idx="126">
                  <c:v>4.9266070001125337</c:v>
                </c:pt>
                <c:pt idx="127">
                  <c:v>4.9254730000495908</c:v>
                </c:pt>
                <c:pt idx="128">
                  <c:v>4.91587299990654</c:v>
                </c:pt>
                <c:pt idx="129">
                  <c:v>4.9250729999542235</c:v>
                </c:pt>
                <c:pt idx="130">
                  <c:v>4.9187400000095369</c:v>
                </c:pt>
                <c:pt idx="131">
                  <c:v>4.9198059999942778</c:v>
                </c:pt>
                <c:pt idx="132">
                  <c:v>4.9212730000019071</c:v>
                </c:pt>
                <c:pt idx="133">
                  <c:v>4.9280069999694822</c:v>
                </c:pt>
                <c:pt idx="134">
                  <c:v>4.9237400000095368</c:v>
                </c:pt>
                <c:pt idx="135">
                  <c:v>4.9344739999771114</c:v>
                </c:pt>
                <c:pt idx="136">
                  <c:v>4.9252070000171662</c:v>
                </c:pt>
                <c:pt idx="137">
                  <c:v>4.9319409999847412</c:v>
                </c:pt>
                <c:pt idx="138">
                  <c:v>4.9104059998989102</c:v>
                </c:pt>
                <c:pt idx="139">
                  <c:v>4.9264730000495911</c:v>
                </c:pt>
                <c:pt idx="140">
                  <c:v>4.9186730000972751</c:v>
                </c:pt>
                <c:pt idx="141">
                  <c:v>4.928073999881744</c:v>
                </c:pt>
                <c:pt idx="142">
                  <c:v>4.9318740000724794</c:v>
                </c:pt>
                <c:pt idx="143">
                  <c:v>4.9211400001049039</c:v>
                </c:pt>
                <c:pt idx="144">
                  <c:v>4.9254070000648502</c:v>
                </c:pt>
                <c:pt idx="145">
                  <c:v>4.9253399999141694</c:v>
                </c:pt>
                <c:pt idx="146">
                  <c:v>4.92387299990654</c:v>
                </c:pt>
                <c:pt idx="147">
                  <c:v>4.9198729999065396</c:v>
                </c:pt>
                <c:pt idx="148">
                  <c:v>4.9333410000801088</c:v>
                </c:pt>
                <c:pt idx="149">
                  <c:v>4.9172060000896458</c:v>
                </c:pt>
                <c:pt idx="150">
                  <c:v>4.911739000082016</c:v>
                </c:pt>
                <c:pt idx="151">
                  <c:v>4.9132730000019071</c:v>
                </c:pt>
                <c:pt idx="152">
                  <c:v>4.9214730000495912</c:v>
                </c:pt>
                <c:pt idx="153">
                  <c:v>4.9174730000495908</c:v>
                </c:pt>
                <c:pt idx="154">
                  <c:v>4.927806999921799</c:v>
                </c:pt>
                <c:pt idx="155">
                  <c:v>4.9174059998989108</c:v>
                </c:pt>
                <c:pt idx="156">
                  <c:v>4.9320069999694827</c:v>
                </c:pt>
                <c:pt idx="157">
                  <c:v>4.9068059999942779</c:v>
                </c:pt>
                <c:pt idx="158">
                  <c:v>4.916140000104904</c:v>
                </c:pt>
                <c:pt idx="159">
                  <c:v>4.9094730000495908</c:v>
                </c:pt>
                <c:pt idx="160">
                  <c:v>4.9120060000419619</c:v>
                </c:pt>
                <c:pt idx="161">
                  <c:v>4.9118729999065396</c:v>
                </c:pt>
                <c:pt idx="162">
                  <c:v>4.9106730000972751</c:v>
                </c:pt>
                <c:pt idx="163">
                  <c:v>4.9160729999542232</c:v>
                </c:pt>
                <c:pt idx="164">
                  <c:v>4.9251370000839234</c:v>
                </c:pt>
                <c:pt idx="165">
                  <c:v>4.9026719999313357</c:v>
                </c:pt>
                <c:pt idx="166">
                  <c:v>4.9146059999465939</c:v>
                </c:pt>
                <c:pt idx="167">
                  <c:v>4.9121389999389651</c:v>
                </c:pt>
                <c:pt idx="168">
                  <c:v>4.9264070000648497</c:v>
                </c:pt>
                <c:pt idx="169">
                  <c:v>4.921072999954224</c:v>
                </c:pt>
                <c:pt idx="170">
                  <c:v>4.9133389999866486</c:v>
                </c:pt>
                <c:pt idx="171">
                  <c:v>4.9224730000495907</c:v>
                </c:pt>
                <c:pt idx="172">
                  <c:v>4.913072999954224</c:v>
                </c:pt>
                <c:pt idx="173">
                  <c:v>4.9066719999313353</c:v>
                </c:pt>
                <c:pt idx="174">
                  <c:v>4.9213399999141689</c:v>
                </c:pt>
                <c:pt idx="175">
                  <c:v>4.9188059999942784</c:v>
                </c:pt>
                <c:pt idx="176">
                  <c:v>4.9172730000019076</c:v>
                </c:pt>
                <c:pt idx="177">
                  <c:v>4.9145399999618533</c:v>
                </c:pt>
                <c:pt idx="178">
                  <c:v>4.9160060000419614</c:v>
                </c:pt>
                <c:pt idx="179">
                  <c:v>4.9094059998989108</c:v>
                </c:pt>
                <c:pt idx="180">
                  <c:v>4.9134730000495912</c:v>
                </c:pt>
                <c:pt idx="181">
                  <c:v>4.9131389999389645</c:v>
                </c:pt>
                <c:pt idx="182">
                  <c:v>4.9199400000572204</c:v>
                </c:pt>
                <c:pt idx="183">
                  <c:v>4.911938999891281</c:v>
                </c:pt>
                <c:pt idx="184">
                  <c:v>4.9225399999618533</c:v>
                </c:pt>
                <c:pt idx="185">
                  <c:v>4.9081389999389646</c:v>
                </c:pt>
                <c:pt idx="186">
                  <c:v>4.9197400000095364</c:v>
                </c:pt>
                <c:pt idx="187">
                  <c:v>4.9054059998989104</c:v>
                </c:pt>
                <c:pt idx="188">
                  <c:v>4.9092060000896458</c:v>
                </c:pt>
                <c:pt idx="189">
                  <c:v>4.9050720000267027</c:v>
                </c:pt>
                <c:pt idx="190">
                  <c:v>4.9092730000019076</c:v>
                </c:pt>
                <c:pt idx="191">
                  <c:v>4.9184730000495911</c:v>
                </c:pt>
                <c:pt idx="192">
                  <c:v>4.9028050000667571</c:v>
                </c:pt>
                <c:pt idx="193">
                  <c:v>4.9105390000343325</c:v>
                </c:pt>
                <c:pt idx="194">
                  <c:v>4.9159400000572209</c:v>
                </c:pt>
                <c:pt idx="195">
                  <c:v>4.9252730000019076</c:v>
                </c:pt>
                <c:pt idx="196">
                  <c:v>4.9120729999542236</c:v>
                </c:pt>
                <c:pt idx="197">
                  <c:v>4.9134059998989104</c:v>
                </c:pt>
                <c:pt idx="198">
                  <c:v>4.9090729999542235</c:v>
                </c:pt>
                <c:pt idx="199">
                  <c:v>4.9173399999141694</c:v>
                </c:pt>
                <c:pt idx="200">
                  <c:v>4.9013389999866481</c:v>
                </c:pt>
                <c:pt idx="201">
                  <c:v>4.9078719999790188</c:v>
                </c:pt>
                <c:pt idx="202">
                  <c:v>4.9038050000667575</c:v>
                </c:pt>
                <c:pt idx="203">
                  <c:v>4.9132060000896454</c:v>
                </c:pt>
                <c:pt idx="204">
                  <c:v>4.9093389999866481</c:v>
                </c:pt>
                <c:pt idx="205">
                  <c:v>4.9171400001049044</c:v>
                </c:pt>
                <c:pt idx="206">
                  <c:v>4.9118059999942778</c:v>
                </c:pt>
                <c:pt idx="207">
                  <c:v>4.9012720000743863</c:v>
                </c:pt>
                <c:pt idx="208">
                  <c:v>4.9040720000267033</c:v>
                </c:pt>
                <c:pt idx="209">
                  <c:v>4.9080720000267029</c:v>
                </c:pt>
                <c:pt idx="210">
                  <c:v>4.9012049999237064</c:v>
                </c:pt>
                <c:pt idx="211">
                  <c:v>4.9104730000495911</c:v>
                </c:pt>
                <c:pt idx="212">
                  <c:v>4.9147400000095365</c:v>
                </c:pt>
                <c:pt idx="213">
                  <c:v>4.9065390000343321</c:v>
                </c:pt>
                <c:pt idx="214">
                  <c:v>4.9014719998836513</c:v>
                </c:pt>
                <c:pt idx="215">
                  <c:v>4.9080060000419614</c:v>
                </c:pt>
                <c:pt idx="216">
                  <c:v>4.9054719998836518</c:v>
                </c:pt>
                <c:pt idx="217">
                  <c:v>4.9064059998989107</c:v>
                </c:pt>
                <c:pt idx="218">
                  <c:v>4.9079389998912815</c:v>
                </c:pt>
                <c:pt idx="219">
                  <c:v>4.9038719999790192</c:v>
                </c:pt>
                <c:pt idx="220">
                  <c:v>4.9052720000743868</c:v>
                </c:pt>
                <c:pt idx="221">
                  <c:v>4.9024049999713899</c:v>
                </c:pt>
                <c:pt idx="222">
                  <c:v>4.8986050000190735</c:v>
                </c:pt>
                <c:pt idx="223">
                  <c:v>4.9066059999465939</c:v>
                </c:pt>
                <c:pt idx="224">
                  <c:v>4.9077390000820156</c:v>
                </c:pt>
                <c:pt idx="225">
                  <c:v>4.8986710000038149</c:v>
                </c:pt>
                <c:pt idx="226">
                  <c:v>4.9010720000267032</c:v>
                </c:pt>
                <c:pt idx="227">
                  <c:v>4.9144059998989107</c:v>
                </c:pt>
                <c:pt idx="228">
                  <c:v>4.9144730000495906</c:v>
                </c:pt>
                <c:pt idx="229">
                  <c:v>4.9041389999389651</c:v>
                </c:pt>
                <c:pt idx="230">
                  <c:v>4.9146730000972747</c:v>
                </c:pt>
                <c:pt idx="231">
                  <c:v>4.899805000066757</c:v>
                </c:pt>
                <c:pt idx="232">
                  <c:v>4.9053389999866486</c:v>
                </c:pt>
                <c:pt idx="233">
                  <c:v>4.909138999938965</c:v>
                </c:pt>
                <c:pt idx="234">
                  <c:v>4.903938999891281</c:v>
                </c:pt>
                <c:pt idx="235">
                  <c:v>4.9024719998836517</c:v>
                </c:pt>
                <c:pt idx="236">
                  <c:v>4.9107390000820157</c:v>
                </c:pt>
                <c:pt idx="237">
                  <c:v>4.8970710000991824</c:v>
                </c:pt>
                <c:pt idx="238">
                  <c:v>4.9067390000820161</c:v>
                </c:pt>
                <c:pt idx="239">
                  <c:v>4.8988050000667576</c:v>
                </c:pt>
                <c:pt idx="240">
                  <c:v>4.9170729999542235</c:v>
                </c:pt>
                <c:pt idx="241">
                  <c:v>4.9064719998836521</c:v>
                </c:pt>
                <c:pt idx="242">
                  <c:v>4.903739000082016</c:v>
                </c:pt>
                <c:pt idx="243">
                  <c:v>4.9026050000190731</c:v>
                </c:pt>
                <c:pt idx="244">
                  <c:v>4.8997379999160771</c:v>
                </c:pt>
                <c:pt idx="245">
                  <c:v>4.9051389999389645</c:v>
                </c:pt>
                <c:pt idx="246">
                  <c:v>4.9052060000896454</c:v>
                </c:pt>
                <c:pt idx="247">
                  <c:v>4.8957379999160766</c:v>
                </c:pt>
                <c:pt idx="248">
                  <c:v>4.9000720000267028</c:v>
                </c:pt>
                <c:pt idx="249">
                  <c:v>4.8961380000114438</c:v>
                </c:pt>
                <c:pt idx="250">
                  <c:v>4.8987379999160767</c:v>
                </c:pt>
                <c:pt idx="251">
                  <c:v>4.9040050001144406</c:v>
                </c:pt>
                <c:pt idx="252">
                  <c:v>4.9014049999713896</c:v>
                </c:pt>
                <c:pt idx="253">
                  <c:v>4.9000050001144411</c:v>
                </c:pt>
                <c:pt idx="254">
                  <c:v>4.8984049999713895</c:v>
                </c:pt>
                <c:pt idx="255">
                  <c:v>4.9106059999465943</c:v>
                </c:pt>
                <c:pt idx="256">
                  <c:v>4.9025390000343325</c:v>
                </c:pt>
                <c:pt idx="257">
                  <c:v>4.8947369999885559</c:v>
                </c:pt>
                <c:pt idx="258">
                  <c:v>4.9027390000820157</c:v>
                </c:pt>
                <c:pt idx="259">
                  <c:v>4.8944040000438687</c:v>
                </c:pt>
                <c:pt idx="260">
                  <c:v>4.8960710000991821</c:v>
                </c:pt>
                <c:pt idx="261">
                  <c:v>4.8985380001068117</c:v>
                </c:pt>
                <c:pt idx="262">
                  <c:v>4.8934700000286107</c:v>
                </c:pt>
                <c:pt idx="263">
                  <c:v>4.8948039999008177</c:v>
                </c:pt>
                <c:pt idx="264">
                  <c:v>4.8930699999332425</c:v>
                </c:pt>
                <c:pt idx="265">
                  <c:v>4.89740499997139</c:v>
                </c:pt>
                <c:pt idx="266">
                  <c:v>4.8972709999084474</c:v>
                </c:pt>
                <c:pt idx="267">
                  <c:v>4.8972049999237059</c:v>
                </c:pt>
                <c:pt idx="268">
                  <c:v>4.8984709999561309</c:v>
                </c:pt>
                <c:pt idx="269">
                  <c:v>4.8934040000438692</c:v>
                </c:pt>
                <c:pt idx="270">
                  <c:v>4.8908029999732969</c:v>
                </c:pt>
                <c:pt idx="271">
                  <c:v>4.9078059999942782</c:v>
                </c:pt>
                <c:pt idx="272">
                  <c:v>4.8907360000610351</c:v>
                </c:pt>
                <c:pt idx="273">
                  <c:v>4.8971380000114442</c:v>
                </c:pt>
                <c:pt idx="274">
                  <c:v>4.8946040000915527</c:v>
                </c:pt>
                <c:pt idx="275">
                  <c:v>4.9011380000114437</c:v>
                </c:pt>
                <c:pt idx="276">
                  <c:v>4.8932699999809266</c:v>
                </c:pt>
                <c:pt idx="277">
                  <c:v>4.887736000061035</c:v>
                </c:pt>
                <c:pt idx="278">
                  <c:v>4.8920699999332431</c:v>
                </c:pt>
                <c:pt idx="279">
                  <c:v>4.8904030001163479</c:v>
                </c:pt>
                <c:pt idx="280">
                  <c:v>4.8998719999790188</c:v>
                </c:pt>
                <c:pt idx="281">
                  <c:v>4.8919370000362399</c:v>
                </c:pt>
                <c:pt idx="282">
                  <c:v>4.8933369998931884</c:v>
                </c:pt>
                <c:pt idx="283">
                  <c:v>4.8974709999561306</c:v>
                </c:pt>
                <c:pt idx="284">
                  <c:v>4.8946710000038145</c:v>
                </c:pt>
                <c:pt idx="285">
                  <c:v>4.8905360000133511</c:v>
                </c:pt>
                <c:pt idx="286">
                  <c:v>4.8959379999637607</c:v>
                </c:pt>
                <c:pt idx="287">
                  <c:v>4.8906029999256138</c:v>
                </c:pt>
                <c:pt idx="288">
                  <c:v>4.8917369999885558</c:v>
                </c:pt>
                <c:pt idx="289">
                  <c:v>4.8894030001163484</c:v>
                </c:pt>
                <c:pt idx="290">
                  <c:v>4.8973380000591282</c:v>
                </c:pt>
                <c:pt idx="291">
                  <c:v>4.8931370000839234</c:v>
                </c:pt>
                <c:pt idx="292">
                  <c:v>4.8960039999485012</c:v>
                </c:pt>
                <c:pt idx="293">
                  <c:v>4.895803999900818</c:v>
                </c:pt>
                <c:pt idx="294">
                  <c:v>4.892137000083923</c:v>
                </c:pt>
                <c:pt idx="295">
                  <c:v>4.8824010000228881</c:v>
                </c:pt>
                <c:pt idx="296">
                  <c:v>4.895871000051498</c:v>
                </c:pt>
                <c:pt idx="297">
                  <c:v>4.8890690000057218</c:v>
                </c:pt>
                <c:pt idx="298">
                  <c:v>4.8864019999504089</c:v>
                </c:pt>
                <c:pt idx="299">
                  <c:v>4.8894690001010899</c:v>
                </c:pt>
                <c:pt idx="300">
                  <c:v>4.8868020000457761</c:v>
                </c:pt>
                <c:pt idx="301">
                  <c:v>4.8906700000762937</c:v>
                </c:pt>
                <c:pt idx="302">
                  <c:v>4.8814000000953675</c:v>
                </c:pt>
                <c:pt idx="303">
                  <c:v>4.8893359999656676</c:v>
                </c:pt>
                <c:pt idx="304">
                  <c:v>4.8945369999408719</c:v>
                </c:pt>
                <c:pt idx="305">
                  <c:v>4.8840009999275207</c:v>
                </c:pt>
                <c:pt idx="306">
                  <c:v>4.891869999885559</c:v>
                </c:pt>
                <c:pt idx="307">
                  <c:v>4.8944709999561313</c:v>
                </c:pt>
                <c:pt idx="308">
                  <c:v>4.8839340000152589</c:v>
                </c:pt>
                <c:pt idx="309">
                  <c:v>4.885068000078201</c:v>
                </c:pt>
                <c:pt idx="310">
                  <c:v>4.8881359999179841</c:v>
                </c:pt>
                <c:pt idx="311">
                  <c:v>4.8855350000858309</c:v>
                </c:pt>
                <c:pt idx="312">
                  <c:v>4.8904700000286105</c:v>
                </c:pt>
                <c:pt idx="313">
                  <c:v>4.8892030000686644</c:v>
                </c:pt>
                <c:pt idx="314">
                  <c:v>4.8854010000228882</c:v>
                </c:pt>
                <c:pt idx="315">
                  <c:v>4.8812669999599461</c:v>
                </c:pt>
                <c:pt idx="316">
                  <c:v>4.8880690000057223</c:v>
                </c:pt>
                <c:pt idx="317">
                  <c:v>4.8840680000782015</c:v>
                </c:pt>
                <c:pt idx="318">
                  <c:v>4.8918029999732973</c:v>
                </c:pt>
                <c:pt idx="319">
                  <c:v>4.8891359999179844</c:v>
                </c:pt>
                <c:pt idx="320">
                  <c:v>4.88546799993515</c:v>
                </c:pt>
                <c:pt idx="321">
                  <c:v>4.8853350000381468</c:v>
                </c:pt>
                <c:pt idx="322">
                  <c:v>4.8827339999675754</c:v>
                </c:pt>
                <c:pt idx="323">
                  <c:v>4.881334000110626</c:v>
                </c:pt>
                <c:pt idx="324">
                  <c:v>4.8879360001087191</c:v>
                </c:pt>
                <c:pt idx="325">
                  <c:v>4.8866689999103547</c:v>
                </c:pt>
                <c:pt idx="326">
                  <c:v>4.8838680000305175</c:v>
                </c:pt>
                <c:pt idx="327">
                  <c:v>4.8920030000209804</c:v>
                </c:pt>
                <c:pt idx="328">
                  <c:v>4.8851349999904636</c:v>
                </c:pt>
                <c:pt idx="329">
                  <c:v>4.8867349998950962</c:v>
                </c:pt>
                <c:pt idx="330">
                  <c:v>4.886601999998093</c:v>
                </c:pt>
                <c:pt idx="331">
                  <c:v>4.8812000000476834</c:v>
                </c:pt>
                <c:pt idx="332">
                  <c:v>4.8878020000457765</c:v>
                </c:pt>
                <c:pt idx="333">
                  <c:v>4.8838010001182557</c:v>
                </c:pt>
                <c:pt idx="334">
                  <c:v>4.8825339999198913</c:v>
                </c:pt>
                <c:pt idx="335">
                  <c:v>4.881066999912262</c:v>
                </c:pt>
                <c:pt idx="336">
                  <c:v>4.8826010000705722</c:v>
                </c:pt>
                <c:pt idx="337">
                  <c:v>4.8787330000400546</c:v>
                </c:pt>
                <c:pt idx="338">
                  <c:v>4.8880020000934596</c:v>
                </c:pt>
                <c:pt idx="339">
                  <c:v>4.8837339999675748</c:v>
                </c:pt>
                <c:pt idx="340">
                  <c:v>4.8826670000553127</c:v>
                </c:pt>
                <c:pt idx="341">
                  <c:v>4.8878689999580383</c:v>
                </c:pt>
                <c:pt idx="342">
                  <c:v>4.8932039999961852</c:v>
                </c:pt>
                <c:pt idx="343">
                  <c:v>4.8733980000019077</c:v>
                </c:pt>
                <c:pt idx="344">
                  <c:v>4.8892690000534058</c:v>
                </c:pt>
                <c:pt idx="345">
                  <c:v>4.8865350000858303</c:v>
                </c:pt>
                <c:pt idx="346">
                  <c:v>4.8811329998970034</c:v>
                </c:pt>
                <c:pt idx="347">
                  <c:v>4.8864679999351504</c:v>
                </c:pt>
                <c:pt idx="348">
                  <c:v>4.8797330000400541</c:v>
                </c:pt>
                <c:pt idx="349">
                  <c:v>4.88</c:v>
                </c:pt>
                <c:pt idx="350">
                  <c:v>4.8770650000572209</c:v>
                </c:pt>
                <c:pt idx="351">
                  <c:v>4.8786659998893738</c:v>
                </c:pt>
                <c:pt idx="352">
                  <c:v>4.8783989999294279</c:v>
                </c:pt>
                <c:pt idx="353">
                  <c:v>4.8759979999065397</c:v>
                </c:pt>
                <c:pt idx="354">
                  <c:v>4.8799330000877381</c:v>
                </c:pt>
                <c:pt idx="355">
                  <c:v>4.8773989999294285</c:v>
                </c:pt>
                <c:pt idx="356">
                  <c:v>4.8800659999847413</c:v>
                </c:pt>
                <c:pt idx="357">
                  <c:v>4.8772660000324253</c:v>
                </c:pt>
                <c:pt idx="358">
                  <c:v>4.8798659999370573</c:v>
                </c:pt>
                <c:pt idx="359">
                  <c:v>4.8773320000171658</c:v>
                </c:pt>
                <c:pt idx="360">
                  <c:v>4.8824670000076296</c:v>
                </c:pt>
                <c:pt idx="361">
                  <c:v>4.8797999999523167</c:v>
                </c:pt>
                <c:pt idx="362">
                  <c:v>4.878598999977112</c:v>
                </c:pt>
                <c:pt idx="363">
                  <c:v>4.8759319999217983</c:v>
                </c:pt>
                <c:pt idx="364">
                  <c:v>4.8707300000190736</c:v>
                </c:pt>
                <c:pt idx="365">
                  <c:v>4.8758650000095365</c:v>
                </c:pt>
                <c:pt idx="366">
                  <c:v>4.8717300000190731</c:v>
                </c:pt>
                <c:pt idx="367">
                  <c:v>4.8760650000572205</c:v>
                </c:pt>
                <c:pt idx="368">
                  <c:v>4.8680620000362396</c:v>
                </c:pt>
                <c:pt idx="369">
                  <c:v>4.8784660000801088</c:v>
                </c:pt>
                <c:pt idx="370">
                  <c:v>4.8771989998817444</c:v>
                </c:pt>
                <c:pt idx="371">
                  <c:v>4.8731970000267033</c:v>
                </c:pt>
                <c:pt idx="372">
                  <c:v>4.8627269999980927</c:v>
                </c:pt>
                <c:pt idx="373">
                  <c:v>4.8757320001125333</c:v>
                </c:pt>
                <c:pt idx="374">
                  <c:v>4.8757980000972747</c:v>
                </c:pt>
                <c:pt idx="375">
                  <c:v>4.8785329999923706</c:v>
                </c:pt>
                <c:pt idx="376">
                  <c:v>4.8743980000019071</c:v>
                </c:pt>
                <c:pt idx="377">
                  <c:v>4.8720639998912807</c:v>
                </c:pt>
                <c:pt idx="378">
                  <c:v>4.873331000089645</c:v>
                </c:pt>
                <c:pt idx="379">
                  <c:v>4.8745309998989104</c:v>
                </c:pt>
                <c:pt idx="380">
                  <c:v>4.8692630000114443</c:v>
                </c:pt>
                <c:pt idx="381">
                  <c:v>4.873063999891281</c:v>
                </c:pt>
                <c:pt idx="382">
                  <c:v>4.8706630001068119</c:v>
                </c:pt>
                <c:pt idx="383">
                  <c:v>4.866661999940872</c:v>
                </c:pt>
                <c:pt idx="384">
                  <c:v>4.8719300000667571</c:v>
                </c:pt>
                <c:pt idx="385">
                  <c:v>4.8679289999008182</c:v>
                </c:pt>
                <c:pt idx="386">
                  <c:v>4.8641270000934602</c:v>
                </c:pt>
                <c:pt idx="387">
                  <c:v>4.870395999908447</c:v>
                </c:pt>
                <c:pt idx="388">
                  <c:v>4.8693289999961857</c:v>
                </c:pt>
                <c:pt idx="389">
                  <c:v>4.8627939999103544</c:v>
                </c:pt>
                <c:pt idx="390">
                  <c:v>4.8691960000991825</c:v>
                </c:pt>
                <c:pt idx="391">
                  <c:v>4.8613259999752048</c:v>
                </c:pt>
                <c:pt idx="392">
                  <c:v>4.8771319999694827</c:v>
                </c:pt>
                <c:pt idx="393">
                  <c:v>4.8667279999256134</c:v>
                </c:pt>
                <c:pt idx="394">
                  <c:v>4.8663949999809262</c:v>
                </c:pt>
                <c:pt idx="395">
                  <c:v>4.8626600000858309</c:v>
                </c:pt>
                <c:pt idx="396">
                  <c:v>4.8650610001087191</c:v>
                </c:pt>
                <c:pt idx="397">
                  <c:v>4.8587920000553133</c:v>
                </c:pt>
                <c:pt idx="398">
                  <c:v>4.8745980000495912</c:v>
                </c:pt>
                <c:pt idx="399">
                  <c:v>4.8744649999141689</c:v>
                </c:pt>
                <c:pt idx="400">
                  <c:v>4.8747309999465944</c:v>
                </c:pt>
                <c:pt idx="401">
                  <c:v>4.8599260001182554</c:v>
                </c:pt>
                <c:pt idx="402">
                  <c:v>4.8610599999427793</c:v>
                </c:pt>
                <c:pt idx="403">
                  <c:v>4.8705299999713896</c:v>
                </c:pt>
                <c:pt idx="404">
                  <c:v>4.8690629999637602</c:v>
                </c:pt>
                <c:pt idx="405">
                  <c:v>4.8691289999485017</c:v>
                </c:pt>
                <c:pt idx="406">
                  <c:v>4.8731310000419619</c:v>
                </c:pt>
                <c:pt idx="407">
                  <c:v>4.8623929998874669</c:v>
                </c:pt>
                <c:pt idx="408">
                  <c:v>4.8653949999809267</c:v>
                </c:pt>
                <c:pt idx="409">
                  <c:v>4.863726999998093</c:v>
                </c:pt>
                <c:pt idx="410">
                  <c:v>4.874664999961853</c:v>
                </c:pt>
                <c:pt idx="411">
                  <c:v>4.870595999956131</c:v>
                </c:pt>
                <c:pt idx="412">
                  <c:v>4.8597260000705722</c:v>
                </c:pt>
                <c:pt idx="413">
                  <c:v>4.8611930000782015</c:v>
                </c:pt>
                <c:pt idx="414">
                  <c:v>4.8653280000686649</c:v>
                </c:pt>
                <c:pt idx="415">
                  <c:v>4.8677950000762937</c:v>
                </c:pt>
                <c:pt idx="416">
                  <c:v>4.8732639999389651</c:v>
                </c:pt>
                <c:pt idx="417">
                  <c:v>4.8704630000591278</c:v>
                </c:pt>
                <c:pt idx="418">
                  <c:v>4.8717969999313357</c:v>
                </c:pt>
                <c:pt idx="419">
                  <c:v>4.8665280001163485</c:v>
                </c:pt>
                <c:pt idx="420">
                  <c:v>4.8693959999084475</c:v>
                </c:pt>
                <c:pt idx="421">
                  <c:v>4.8719969999790189</c:v>
                </c:pt>
                <c:pt idx="422">
                  <c:v>4.8570580000877381</c:v>
                </c:pt>
                <c:pt idx="423">
                  <c:v>4.8679949998855587</c:v>
                </c:pt>
                <c:pt idx="424">
                  <c:v>4.8558580000400546</c:v>
                </c:pt>
                <c:pt idx="425">
                  <c:v>4.8573919999599457</c:v>
                </c:pt>
                <c:pt idx="426">
                  <c:v>4.8654609999656682</c:v>
                </c:pt>
                <c:pt idx="427">
                  <c:v>4.8667950000762943</c:v>
                </c:pt>
                <c:pt idx="428">
                  <c:v>4.858658999919891</c:v>
                </c:pt>
                <c:pt idx="429">
                  <c:v>4.8625269999504086</c:v>
                </c:pt>
                <c:pt idx="430">
                  <c:v>4.8639270000457762</c:v>
                </c:pt>
                <c:pt idx="431">
                  <c:v>4.8613929998874665</c:v>
                </c:pt>
                <c:pt idx="432">
                  <c:v>4.8574590001106266</c:v>
                </c:pt>
                <c:pt idx="433">
                  <c:v>4.8587260000705719</c:v>
                </c:pt>
                <c:pt idx="434">
                  <c:v>4.8598589999675754</c:v>
                </c:pt>
                <c:pt idx="435">
                  <c:v>4.8561919999122622</c:v>
                </c:pt>
                <c:pt idx="436">
                  <c:v>4.8530569999217983</c:v>
                </c:pt>
                <c:pt idx="437">
                  <c:v>4.8665950000286102</c:v>
                </c:pt>
                <c:pt idx="438">
                  <c:v>4.8600590000152586</c:v>
                </c:pt>
                <c:pt idx="439">
                  <c:v>4.8601259999275204</c:v>
                </c:pt>
                <c:pt idx="440">
                  <c:v>4.8638610000610347</c:v>
                </c:pt>
                <c:pt idx="441">
                  <c:v>4.8678619999885555</c:v>
                </c:pt>
                <c:pt idx="442">
                  <c:v>4.8599930000305172</c:v>
                </c:pt>
                <c:pt idx="443">
                  <c:v>4.8639939999580379</c:v>
                </c:pt>
                <c:pt idx="444">
                  <c:v>4.8624600000381468</c:v>
                </c:pt>
                <c:pt idx="445">
                  <c:v>4.8583919999599461</c:v>
                </c:pt>
                <c:pt idx="446">
                  <c:v>4.8640610001087188</c:v>
                </c:pt>
                <c:pt idx="447">
                  <c:v>4.8677290000915523</c:v>
                </c:pt>
                <c:pt idx="448">
                  <c:v>4.8560580000877378</c:v>
                </c:pt>
                <c:pt idx="449">
                  <c:v>4.86259299993515</c:v>
                </c:pt>
                <c:pt idx="450">
                  <c:v>4.8651940000057223</c:v>
                </c:pt>
                <c:pt idx="451">
                  <c:v>4.8561249999999996</c:v>
                </c:pt>
                <c:pt idx="452">
                  <c:v>4.8585920000076293</c:v>
                </c:pt>
                <c:pt idx="453">
                  <c:v>4.8585260000228878</c:v>
                </c:pt>
                <c:pt idx="454">
                  <c:v>4.8664619998931888</c:v>
                </c:pt>
                <c:pt idx="455">
                  <c:v>4.8547909998893735</c:v>
                </c:pt>
                <c:pt idx="456">
                  <c:v>4.8519900000095371</c:v>
                </c:pt>
                <c:pt idx="457">
                  <c:v>4.857325000047684</c:v>
                </c:pt>
                <c:pt idx="458">
                  <c:v>4.8718640000820157</c:v>
                </c:pt>
                <c:pt idx="459">
                  <c:v>4.8521240000724797</c:v>
                </c:pt>
                <c:pt idx="460">
                  <c:v>4.859792999982834</c:v>
                </c:pt>
                <c:pt idx="461">
                  <c:v>4.8520569999217988</c:v>
                </c:pt>
                <c:pt idx="462">
                  <c:v>4.8534570000171664</c:v>
                </c:pt>
                <c:pt idx="463">
                  <c:v>4.8637939999103548</c:v>
                </c:pt>
                <c:pt idx="464">
                  <c:v>4.858459000110626</c:v>
                </c:pt>
                <c:pt idx="465">
                  <c:v>4.8614600000381474</c:v>
                </c:pt>
                <c:pt idx="466">
                  <c:v>4.8612599999904633</c:v>
                </c:pt>
                <c:pt idx="467">
                  <c:v>4.8546579999923702</c:v>
                </c:pt>
                <c:pt idx="468">
                  <c:v>4.8543910000324253</c:v>
                </c:pt>
                <c:pt idx="469">
                  <c:v>4.8547239999771117</c:v>
                </c:pt>
                <c:pt idx="470">
                  <c:v>4.8559249999523164</c:v>
                </c:pt>
                <c:pt idx="471">
                  <c:v>4.8533239998817441</c:v>
                </c:pt>
                <c:pt idx="472">
                  <c:v>4.8503900001049045</c:v>
                </c:pt>
                <c:pt idx="473">
                  <c:v>4.8494560000896456</c:v>
                </c:pt>
                <c:pt idx="474">
                  <c:v>4.8519240000247956</c:v>
                </c:pt>
                <c:pt idx="475">
                  <c:v>4.8490559999942784</c:v>
                </c:pt>
                <c:pt idx="476">
                  <c:v>4.853391000032425</c:v>
                </c:pt>
                <c:pt idx="477">
                  <c:v>4.8559909999370579</c:v>
                </c:pt>
                <c:pt idx="478">
                  <c:v>4.8518570001125338</c:v>
                </c:pt>
                <c:pt idx="479">
                  <c:v>4.8651280000209809</c:v>
                </c:pt>
                <c:pt idx="480">
                  <c:v>4.8572579998970031</c:v>
                </c:pt>
                <c:pt idx="481">
                  <c:v>4.8545910000801085</c:v>
                </c:pt>
                <c:pt idx="482">
                  <c:v>4.8611259999275207</c:v>
                </c:pt>
                <c:pt idx="483">
                  <c:v>4.8571919999122617</c:v>
                </c:pt>
                <c:pt idx="484">
                  <c:v>4.8491900000572201</c:v>
                </c:pt>
                <c:pt idx="485">
                  <c:v>4.8571249999999999</c:v>
                </c:pt>
                <c:pt idx="486">
                  <c:v>4.8545239999294285</c:v>
                </c:pt>
                <c:pt idx="487">
                  <c:v>4.8481229999065398</c:v>
                </c:pt>
                <c:pt idx="488">
                  <c:v>4.8506570000648495</c:v>
                </c:pt>
                <c:pt idx="489">
                  <c:v>4.8517239999771116</c:v>
                </c:pt>
                <c:pt idx="490">
                  <c:v>4.8532569999694823</c:v>
                </c:pt>
                <c:pt idx="491">
                  <c:v>4.8531909999847409</c:v>
                </c:pt>
                <c:pt idx="492">
                  <c:v>4.8507899999618527</c:v>
                </c:pt>
                <c:pt idx="493">
                  <c:v>4.851789999961853</c:v>
                </c:pt>
                <c:pt idx="494">
                  <c:v>4.8507230000495909</c:v>
                </c:pt>
                <c:pt idx="495">
                  <c:v>4.8414549999237062</c:v>
                </c:pt>
                <c:pt idx="496">
                  <c:v>4.8493229999542233</c:v>
                </c:pt>
                <c:pt idx="497">
                  <c:v>4.8479890000820163</c:v>
                </c:pt>
                <c:pt idx="498">
                  <c:v>4.8467890000343319</c:v>
                </c:pt>
                <c:pt idx="499">
                  <c:v>4.8492560000419616</c:v>
                </c:pt>
                <c:pt idx="500">
                  <c:v>4.8466559998989105</c:v>
                </c:pt>
                <c:pt idx="501">
                  <c:v>4.8413880000114444</c:v>
                </c:pt>
                <c:pt idx="502">
                  <c:v>4.8544579999446871</c:v>
                </c:pt>
                <c:pt idx="503">
                  <c:v>4.8477230000495908</c:v>
                </c:pt>
                <c:pt idx="504">
                  <c:v>4.8423880000114439</c:v>
                </c:pt>
                <c:pt idx="505">
                  <c:v>4.847855999946594</c:v>
                </c:pt>
                <c:pt idx="506">
                  <c:v>4.8479230000972748</c:v>
                </c:pt>
                <c:pt idx="507">
                  <c:v>4.8453889999389652</c:v>
                </c:pt>
                <c:pt idx="508">
                  <c:v>4.844121999979019</c:v>
                </c:pt>
                <c:pt idx="509">
                  <c:v>4.8480559999942781</c:v>
                </c:pt>
                <c:pt idx="510">
                  <c:v>4.8505899999141695</c:v>
                </c:pt>
                <c:pt idx="511">
                  <c:v>4.8531240000724791</c:v>
                </c:pt>
                <c:pt idx="512">
                  <c:v>4.8439879999160764</c:v>
                </c:pt>
                <c:pt idx="513">
                  <c:v>4.8504570000171663</c:v>
                </c:pt>
                <c:pt idx="514">
                  <c:v>4.8463889999389647</c:v>
                </c:pt>
                <c:pt idx="515">
                  <c:v>4.8493900001049042</c:v>
                </c:pt>
                <c:pt idx="516">
                  <c:v>4.8467219998836519</c:v>
                </c:pt>
                <c:pt idx="517">
                  <c:v>4.8427880001068111</c:v>
                </c:pt>
                <c:pt idx="518">
                  <c:v>4.8437219998836518</c:v>
                </c:pt>
                <c:pt idx="519">
                  <c:v>4.8452550001144408</c:v>
                </c:pt>
                <c:pt idx="520">
                  <c:v>4.8440550000667573</c:v>
                </c:pt>
                <c:pt idx="521">
                  <c:v>4.8413210000991818</c:v>
                </c:pt>
                <c:pt idx="522">
                  <c:v>4.8505230000019077</c:v>
                </c:pt>
                <c:pt idx="523">
                  <c:v>4.8439219999313359</c:v>
                </c:pt>
                <c:pt idx="524">
                  <c:v>4.8453220000267025</c:v>
                </c:pt>
                <c:pt idx="525">
                  <c:v>4.8465889999866487</c:v>
                </c:pt>
                <c:pt idx="526">
                  <c:v>4.8477890000343322</c:v>
                </c:pt>
                <c:pt idx="527">
                  <c:v>4.8410539999008178</c:v>
                </c:pt>
                <c:pt idx="528">
                  <c:v>4.8438550000190732</c:v>
                </c:pt>
                <c:pt idx="529">
                  <c:v>4.8454560000896452</c:v>
                </c:pt>
                <c:pt idx="530">
                  <c:v>4.8491229999065402</c:v>
                </c:pt>
                <c:pt idx="531">
                  <c:v>4.8451219999790194</c:v>
                </c:pt>
                <c:pt idx="532">
                  <c:v>4.8387869999408721</c:v>
                </c:pt>
                <c:pt idx="533">
                  <c:v>4.8412550001144412</c:v>
                </c:pt>
                <c:pt idx="534">
                  <c:v>4.8451889998912812</c:v>
                </c:pt>
                <c:pt idx="535">
                  <c:v>4.8437880001068114</c:v>
                </c:pt>
                <c:pt idx="536">
                  <c:v>4.839720999956131</c:v>
                </c:pt>
                <c:pt idx="537">
                  <c:v>4.8401210000514983</c:v>
                </c:pt>
                <c:pt idx="538">
                  <c:v>4.8399879999160769</c:v>
                </c:pt>
                <c:pt idx="539">
                  <c:v>4.8383870000839231</c:v>
                </c:pt>
                <c:pt idx="540">
                  <c:v>4.8465220000743869</c:v>
                </c:pt>
                <c:pt idx="541">
                  <c:v>4.8426549999713897</c:v>
                </c:pt>
                <c:pt idx="542">
                  <c:v>4.8464560000896455</c:v>
                </c:pt>
                <c:pt idx="543">
                  <c:v>4.8400539999008183</c:v>
                </c:pt>
                <c:pt idx="544">
                  <c:v>4.8450550000667576</c:v>
                </c:pt>
                <c:pt idx="545">
                  <c:v>4.8374539999961854</c:v>
                </c:pt>
                <c:pt idx="546">
                  <c:v>4.8334530000686646</c:v>
                </c:pt>
                <c:pt idx="547">
                  <c:v>4.8427219998836515</c:v>
                </c:pt>
                <c:pt idx="548">
                  <c:v>4.8399210000038151</c:v>
                </c:pt>
                <c:pt idx="549">
                  <c:v>4.8373199999332428</c:v>
                </c:pt>
                <c:pt idx="550">
                  <c:v>4.8386540000438689</c:v>
                </c:pt>
                <c:pt idx="551">
                  <c:v>4.8343859999179841</c:v>
                </c:pt>
                <c:pt idx="552">
                  <c:v>4.8361199998855593</c:v>
                </c:pt>
                <c:pt idx="553">
                  <c:v>4.8370539999008182</c:v>
                </c:pt>
                <c:pt idx="554">
                  <c:v>4.8411879999637604</c:v>
                </c:pt>
                <c:pt idx="555">
                  <c:v>4.8398540000915524</c:v>
                </c:pt>
                <c:pt idx="556">
                  <c:v>4.8385209999084475</c:v>
                </c:pt>
                <c:pt idx="557">
                  <c:v>4.8372539999485014</c:v>
                </c:pt>
                <c:pt idx="558">
                  <c:v>4.8303859999179837</c:v>
                </c:pt>
                <c:pt idx="559">
                  <c:v>4.8425880000591279</c:v>
                </c:pt>
                <c:pt idx="560">
                  <c:v>4.8357200000286102</c:v>
                </c:pt>
                <c:pt idx="561">
                  <c:v>4.8358529999256135</c:v>
                </c:pt>
                <c:pt idx="562">
                  <c:v>4.8373870000839236</c:v>
                </c:pt>
                <c:pt idx="563">
                  <c:v>4.8359869999885561</c:v>
                </c:pt>
                <c:pt idx="564">
                  <c:v>4.8397880001068119</c:v>
                </c:pt>
                <c:pt idx="565">
                  <c:v>4.8307860000133518</c:v>
                </c:pt>
                <c:pt idx="566">
                  <c:v>4.8347869999408726</c:v>
                </c:pt>
                <c:pt idx="567">
                  <c:v>4.8387209999561307</c:v>
                </c:pt>
                <c:pt idx="568">
                  <c:v>4.8411210000514986</c:v>
                </c:pt>
                <c:pt idx="569">
                  <c:v>4.8359200000762943</c:v>
                </c:pt>
                <c:pt idx="570">
                  <c:v>4.8333859999179838</c:v>
                </c:pt>
                <c:pt idx="571">
                  <c:v>4.8385869998931881</c:v>
                </c:pt>
                <c:pt idx="572">
                  <c:v>4.8425209999084471</c:v>
                </c:pt>
                <c:pt idx="573">
                  <c:v>4.8294519999027248</c:v>
                </c:pt>
                <c:pt idx="574">
                  <c:v>4.8333199999332432</c:v>
                </c:pt>
                <c:pt idx="575">
                  <c:v>4.8347200000286099</c:v>
                </c:pt>
                <c:pt idx="576">
                  <c:v>4.8317190001010895</c:v>
                </c:pt>
                <c:pt idx="577">
                  <c:v>4.8360529999732975</c:v>
                </c:pt>
                <c:pt idx="578">
                  <c:v>4.8371199998855587</c:v>
                </c:pt>
                <c:pt idx="579">
                  <c:v>4.8321189999580385</c:v>
                </c:pt>
                <c:pt idx="580">
                  <c:v>4.8424549999237056</c:v>
                </c:pt>
                <c:pt idx="581">
                  <c:v>4.8307190001010891</c:v>
                </c:pt>
                <c:pt idx="582">
                  <c:v>4.8319189999103545</c:v>
                </c:pt>
                <c:pt idx="583">
                  <c:v>4.8346530001163481</c:v>
                </c:pt>
                <c:pt idx="584">
                  <c:v>4.8306519999504092</c:v>
                </c:pt>
                <c:pt idx="585">
                  <c:v>4.8384539999961849</c:v>
                </c:pt>
                <c:pt idx="586">
                  <c:v>4.8345869998931885</c:v>
                </c:pt>
                <c:pt idx="587">
                  <c:v>4.8290520000457766</c:v>
                </c:pt>
                <c:pt idx="588">
                  <c:v>4.8371870000362396</c:v>
                </c:pt>
                <c:pt idx="589">
                  <c:v>4.8305859999656677</c:v>
                </c:pt>
                <c:pt idx="590">
                  <c:v>4.8345199999809267</c:v>
                </c:pt>
                <c:pt idx="591">
                  <c:v>4.8330529999732974</c:v>
                </c:pt>
                <c:pt idx="592">
                  <c:v>4.8331860001087188</c:v>
                </c:pt>
                <c:pt idx="593">
                  <c:v>4.834453000068665</c:v>
                </c:pt>
                <c:pt idx="594">
                  <c:v>4.8332530000209806</c:v>
                </c:pt>
                <c:pt idx="595">
                  <c:v>4.830519000053406</c:v>
                </c:pt>
                <c:pt idx="596">
                  <c:v>4.8319860000610353</c:v>
                </c:pt>
                <c:pt idx="597">
                  <c:v>4.8281189999580381</c:v>
                </c:pt>
                <c:pt idx="598">
                  <c:v>4.8293190000057225</c:v>
                </c:pt>
                <c:pt idx="599">
                  <c:v>4.8265850000381469</c:v>
                </c:pt>
                <c:pt idx="600">
                  <c:v>4.831852999925613</c:v>
                </c:pt>
                <c:pt idx="601">
                  <c:v>4.826785000085831</c:v>
                </c:pt>
                <c:pt idx="602">
                  <c:v>4.8317860000133512</c:v>
                </c:pt>
                <c:pt idx="603">
                  <c:v>4.8331199998855592</c:v>
                </c:pt>
                <c:pt idx="604">
                  <c:v>4.8320529999732971</c:v>
                </c:pt>
                <c:pt idx="605">
                  <c:v>4.829384999990463</c:v>
                </c:pt>
                <c:pt idx="606">
                  <c:v>4.8267179999351502</c:v>
                </c:pt>
                <c:pt idx="607">
                  <c:v>4.8277179999351505</c:v>
                </c:pt>
                <c:pt idx="608">
                  <c:v>4.8280520000457763</c:v>
                </c:pt>
                <c:pt idx="609">
                  <c:v>4.8227170000076294</c:v>
                </c:pt>
                <c:pt idx="610">
                  <c:v>4.8250510001182558</c:v>
                </c:pt>
                <c:pt idx="611">
                  <c:v>4.8239839999675747</c:v>
                </c:pt>
                <c:pt idx="612">
                  <c:v>4.835786999940872</c:v>
                </c:pt>
                <c:pt idx="613">
                  <c:v>4.8263849999904629</c:v>
                </c:pt>
                <c:pt idx="614">
                  <c:v>4.8291849999427798</c:v>
                </c:pt>
                <c:pt idx="615">
                  <c:v>4.8292520000934598</c:v>
                </c:pt>
                <c:pt idx="616">
                  <c:v>4.8265179998874661</c:v>
                </c:pt>
                <c:pt idx="617">
                  <c:v>4.8266519999504087</c:v>
                </c:pt>
                <c:pt idx="618">
                  <c:v>4.8279849998950954</c:v>
                </c:pt>
                <c:pt idx="619">
                  <c:v>4.8255179998874667</c:v>
                </c:pt>
                <c:pt idx="620">
                  <c:v>4.8304519999027251</c:v>
                </c:pt>
                <c:pt idx="621">
                  <c:v>4.8291189999580384</c:v>
                </c:pt>
                <c:pt idx="622">
                  <c:v>4.8253849999904634</c:v>
                </c:pt>
                <c:pt idx="623">
                  <c:v>4.8279179999828337</c:v>
                </c:pt>
                <c:pt idx="624">
                  <c:v>4.8277850000858304</c:v>
                </c:pt>
                <c:pt idx="625">
                  <c:v>4.8225840001106262</c:v>
                </c:pt>
                <c:pt idx="626">
                  <c:v>4.8237839999198915</c:v>
                </c:pt>
                <c:pt idx="627">
                  <c:v>4.8213169999122618</c:v>
                </c:pt>
                <c:pt idx="628">
                  <c:v>4.8239179999828341</c:v>
                </c:pt>
                <c:pt idx="629">
                  <c:v>4.8264509999752043</c:v>
                </c:pt>
                <c:pt idx="630">
                  <c:v>4.8240510001182555</c:v>
                </c:pt>
                <c:pt idx="631">
                  <c:v>4.82125</c:v>
                </c:pt>
                <c:pt idx="632">
                  <c:v>4.8226510000228879</c:v>
                </c:pt>
                <c:pt idx="633">
                  <c:v>4.8278519999980922</c:v>
                </c:pt>
                <c:pt idx="634">
                  <c:v>4.8223840000629421</c:v>
                </c:pt>
                <c:pt idx="635">
                  <c:v>4.8238510000705723</c:v>
                </c:pt>
                <c:pt idx="636">
                  <c:v>4.82371799993515</c:v>
                </c:pt>
                <c:pt idx="637">
                  <c:v>4.8253180000782017</c:v>
                </c:pt>
                <c:pt idx="638">
                  <c:v>4.8254509999752049</c:v>
                </c:pt>
                <c:pt idx="639">
                  <c:v>4.8183829998970031</c:v>
                </c:pt>
                <c:pt idx="640">
                  <c:v>4.8160490000247957</c:v>
                </c:pt>
                <c:pt idx="641">
                  <c:v>4.8224509999752048</c:v>
                </c:pt>
                <c:pt idx="642">
                  <c:v>4.8173829998970028</c:v>
                </c:pt>
                <c:pt idx="643">
                  <c:v>4.8225169999599453</c:v>
                </c:pt>
                <c:pt idx="644">
                  <c:v>4.8211170001029968</c:v>
                </c:pt>
                <c:pt idx="645">
                  <c:v>4.821049999952316</c:v>
                </c:pt>
                <c:pt idx="646">
                  <c:v>4.8197170000076293</c:v>
                </c:pt>
                <c:pt idx="647">
                  <c:v>4.8213840000629427</c:v>
                </c:pt>
                <c:pt idx="648">
                  <c:v>4.8199170000553133</c:v>
                </c:pt>
                <c:pt idx="649">
                  <c:v>4.8200499999523165</c:v>
                </c:pt>
                <c:pt idx="650">
                  <c:v>4.8170499999523164</c:v>
                </c:pt>
                <c:pt idx="651">
                  <c:v>4.8211840000152586</c:v>
                </c:pt>
                <c:pt idx="652">
                  <c:v>4.8172499999999996</c:v>
                </c:pt>
                <c:pt idx="653">
                  <c:v>4.8159830000400543</c:v>
                </c:pt>
                <c:pt idx="654">
                  <c:v>4.8186500000953671</c:v>
                </c:pt>
                <c:pt idx="655">
                  <c:v>4.8187170000076298</c:v>
                </c:pt>
                <c:pt idx="656">
                  <c:v>4.8251180000305176</c:v>
                </c:pt>
                <c:pt idx="657">
                  <c:v>4.8185829999446872</c:v>
                </c:pt>
                <c:pt idx="658">
                  <c:v>4.8171830000877378</c:v>
                </c:pt>
                <c:pt idx="659">
                  <c:v>4.8143819999694824</c:v>
                </c:pt>
                <c:pt idx="660">
                  <c:v>4.8198499999046325</c:v>
                </c:pt>
                <c:pt idx="661">
                  <c:v>4.813381999969482</c:v>
                </c:pt>
                <c:pt idx="662">
                  <c:v>4.817315999984741</c:v>
                </c:pt>
                <c:pt idx="663">
                  <c:v>4.8159159998893735</c:v>
                </c:pt>
                <c:pt idx="664">
                  <c:v>4.8185160000324245</c:v>
                </c:pt>
                <c:pt idx="665">
                  <c:v>4.8133159999847415</c:v>
                </c:pt>
                <c:pt idx="666">
                  <c:v>4.8080480000972745</c:v>
                </c:pt>
                <c:pt idx="667">
                  <c:v>4.8197829999923707</c:v>
                </c:pt>
                <c:pt idx="668">
                  <c:v>4.8158489999771117</c:v>
                </c:pt>
                <c:pt idx="669">
                  <c:v>4.8117149999141695</c:v>
                </c:pt>
                <c:pt idx="670">
                  <c:v>4.818450000047684</c:v>
                </c:pt>
                <c:pt idx="671">
                  <c:v>4.8103819999694828</c:v>
                </c:pt>
                <c:pt idx="672">
                  <c:v>4.8132490000724797</c:v>
                </c:pt>
                <c:pt idx="673">
                  <c:v>4.8157829999923703</c:v>
                </c:pt>
                <c:pt idx="674">
                  <c:v>4.8107149999141692</c:v>
                </c:pt>
                <c:pt idx="675">
                  <c:v>4.8199830000400548</c:v>
                </c:pt>
                <c:pt idx="676">
                  <c:v>4.8157160000801085</c:v>
                </c:pt>
                <c:pt idx="677">
                  <c:v>4.807982000112534</c:v>
                </c:pt>
                <c:pt idx="678">
                  <c:v>4.8093150000572207</c:v>
                </c:pt>
                <c:pt idx="679">
                  <c:v>4.814516000032425</c:v>
                </c:pt>
                <c:pt idx="680">
                  <c:v>4.8093819999694825</c:v>
                </c:pt>
                <c:pt idx="681">
                  <c:v>4.8090480000972748</c:v>
                </c:pt>
                <c:pt idx="682">
                  <c:v>4.806648000001907</c:v>
                </c:pt>
                <c:pt idx="683">
                  <c:v>4.814716000080109</c:v>
                </c:pt>
                <c:pt idx="684">
                  <c:v>4.8067149999141696</c:v>
                </c:pt>
                <c:pt idx="685">
                  <c:v>4.8041140000820164</c:v>
                </c:pt>
                <c:pt idx="686">
                  <c:v>4.8130490000247956</c:v>
                </c:pt>
                <c:pt idx="687">
                  <c:v>4.8131819999217988</c:v>
                </c:pt>
                <c:pt idx="688">
                  <c:v>4.8067809998989102</c:v>
                </c:pt>
                <c:pt idx="689">
                  <c:v>4.8077149999141691</c:v>
                </c:pt>
                <c:pt idx="690">
                  <c:v>4.8079149999618531</c:v>
                </c:pt>
                <c:pt idx="691">
                  <c:v>4.8065150001049037</c:v>
                </c:pt>
                <c:pt idx="692">
                  <c:v>4.8050480000972744</c:v>
                </c:pt>
                <c:pt idx="693">
                  <c:v>4.8092479999065398</c:v>
                </c:pt>
                <c:pt idx="694">
                  <c:v>4.8146489999294282</c:v>
                </c:pt>
                <c:pt idx="695">
                  <c:v>4.8119820001125335</c:v>
                </c:pt>
                <c:pt idx="696">
                  <c:v>4.8037139999866483</c:v>
                </c:pt>
                <c:pt idx="697">
                  <c:v>4.8131159999370574</c:v>
                </c:pt>
                <c:pt idx="698">
                  <c:v>4.8119149999618527</c:v>
                </c:pt>
                <c:pt idx="699">
                  <c:v>4.8171159999370579</c:v>
                </c:pt>
                <c:pt idx="700">
                  <c:v>4.8010469999313354</c:v>
                </c:pt>
                <c:pt idx="701">
                  <c:v>4.8014479999542239</c:v>
                </c:pt>
                <c:pt idx="702">
                  <c:v>4.8105150001049042</c:v>
                </c:pt>
                <c:pt idx="703">
                  <c:v>4.8027809998989106</c:v>
                </c:pt>
                <c:pt idx="704">
                  <c:v>4.8025810000896456</c:v>
                </c:pt>
                <c:pt idx="705">
                  <c:v>4.8144489998817441</c:v>
                </c:pt>
                <c:pt idx="706">
                  <c:v>4.8065810000896452</c:v>
                </c:pt>
                <c:pt idx="707">
                  <c:v>4.806381000041962</c:v>
                </c:pt>
                <c:pt idx="708">
                  <c:v>4.8023810000419616</c:v>
                </c:pt>
                <c:pt idx="709">
                  <c:v>4.8024479999542233</c:v>
                </c:pt>
                <c:pt idx="710">
                  <c:v>4.8120490000247953</c:v>
                </c:pt>
                <c:pt idx="711">
                  <c:v>4.8106489999294277</c:v>
                </c:pt>
                <c:pt idx="712">
                  <c:v>4.8091819999217984</c:v>
                </c:pt>
                <c:pt idx="713">
                  <c:v>4.8054479999542234</c:v>
                </c:pt>
                <c:pt idx="714">
                  <c:v>4.8117820000648495</c:v>
                </c:pt>
                <c:pt idx="715">
                  <c:v>4.8039809999465941</c:v>
                </c:pt>
                <c:pt idx="716">
                  <c:v>4.8026480000019074</c:v>
                </c:pt>
                <c:pt idx="717">
                  <c:v>4.8078480000495913</c:v>
                </c:pt>
                <c:pt idx="718">
                  <c:v>4.8039140000343323</c:v>
                </c:pt>
                <c:pt idx="719">
                  <c:v>4.8104489998817446</c:v>
                </c:pt>
                <c:pt idx="720">
                  <c:v>4.810582000017166</c:v>
                </c:pt>
                <c:pt idx="721">
                  <c:v>4.8013810000419621</c:v>
                </c:pt>
                <c:pt idx="722">
                  <c:v>4.8091150000095366</c:v>
                </c:pt>
                <c:pt idx="723">
                  <c:v>4.8118489999771121</c:v>
                </c:pt>
                <c:pt idx="724">
                  <c:v>4.804048000097275</c:v>
                </c:pt>
                <c:pt idx="725">
                  <c:v>4.7997139999866487</c:v>
                </c:pt>
                <c:pt idx="726">
                  <c:v>4.7987809998989102</c:v>
                </c:pt>
                <c:pt idx="727">
                  <c:v>4.8027139999866488</c:v>
                </c:pt>
                <c:pt idx="728">
                  <c:v>4.8064479999542238</c:v>
                </c:pt>
                <c:pt idx="729">
                  <c:v>4.8052479999065403</c:v>
                </c:pt>
                <c:pt idx="730">
                  <c:v>4.8053810000419617</c:v>
                </c:pt>
                <c:pt idx="731">
                  <c:v>4.8038480000495909</c:v>
                </c:pt>
                <c:pt idx="732">
                  <c:v>4.8001140000820159</c:v>
                </c:pt>
                <c:pt idx="733">
                  <c:v>4.8000469999313351</c:v>
                </c:pt>
                <c:pt idx="734">
                  <c:v>4.8077820000648499</c:v>
                </c:pt>
                <c:pt idx="735">
                  <c:v>4.8013139998912813</c:v>
                </c:pt>
                <c:pt idx="736">
                  <c:v>4.8053150000572202</c:v>
                </c:pt>
                <c:pt idx="737">
                  <c:v>4.8145820000171664</c:v>
                </c:pt>
                <c:pt idx="738">
                  <c:v>4.7986470000743866</c:v>
                </c:pt>
                <c:pt idx="739">
                  <c:v>4.7987139999866484</c:v>
                </c:pt>
                <c:pt idx="740">
                  <c:v>4.797246999979019</c:v>
                </c:pt>
                <c:pt idx="741">
                  <c:v>4.7999809999465946</c:v>
                </c:pt>
                <c:pt idx="742">
                  <c:v>4.798381000041962</c:v>
                </c:pt>
                <c:pt idx="743">
                  <c:v>4.7973139998912808</c:v>
                </c:pt>
                <c:pt idx="744">
                  <c:v>4.7999140000343319</c:v>
                </c:pt>
                <c:pt idx="745">
                  <c:v>4.8051150000095371</c:v>
                </c:pt>
                <c:pt idx="746">
                  <c:v>4.8037809998989109</c:v>
                </c:pt>
                <c:pt idx="747">
                  <c:v>4.7973810000419617</c:v>
                </c:pt>
                <c:pt idx="748">
                  <c:v>4.8012479999065398</c:v>
                </c:pt>
                <c:pt idx="749">
                  <c:v>4.7985139999389652</c:v>
                </c:pt>
                <c:pt idx="750">
                  <c:v>4.8011140000820163</c:v>
                </c:pt>
                <c:pt idx="751">
                  <c:v>4.7961809999942782</c:v>
                </c:pt>
                <c:pt idx="752">
                  <c:v>4.7974470000267031</c:v>
                </c:pt>
                <c:pt idx="753">
                  <c:v>4.7970469999313359</c:v>
                </c:pt>
                <c:pt idx="754">
                  <c:v>4.7985810000896452</c:v>
                </c:pt>
                <c:pt idx="755">
                  <c:v>4.8025139999389648</c:v>
                </c:pt>
                <c:pt idx="756">
                  <c:v>4.7984470000267025</c:v>
                </c:pt>
                <c:pt idx="757">
                  <c:v>4.7997809998989105</c:v>
                </c:pt>
                <c:pt idx="758">
                  <c:v>4.7971809999942776</c:v>
                </c:pt>
                <c:pt idx="759">
                  <c:v>4.7934470000267027</c:v>
                </c:pt>
                <c:pt idx="760">
                  <c:v>4.7971140000820158</c:v>
                </c:pt>
                <c:pt idx="761">
                  <c:v>4.7890469999313359</c:v>
                </c:pt>
                <c:pt idx="762">
                  <c:v>4.7958469998836515</c:v>
                </c:pt>
                <c:pt idx="763">
                  <c:v>4.7943810000419615</c:v>
                </c:pt>
                <c:pt idx="764">
                  <c:v>4.8011809999942781</c:v>
                </c:pt>
                <c:pt idx="765">
                  <c:v>4.7998469998836519</c:v>
                </c:pt>
                <c:pt idx="766">
                  <c:v>4.7947809998989106</c:v>
                </c:pt>
                <c:pt idx="767">
                  <c:v>4.7907139999866484</c:v>
                </c:pt>
                <c:pt idx="768">
                  <c:v>4.7945139999389648</c:v>
                </c:pt>
                <c:pt idx="769">
                  <c:v>4.7933810000419621</c:v>
                </c:pt>
                <c:pt idx="770">
                  <c:v>4.7917139999866487</c:v>
                </c:pt>
                <c:pt idx="771">
                  <c:v>4.7961140000820164</c:v>
                </c:pt>
                <c:pt idx="772">
                  <c:v>4.7959809999465941</c:v>
                </c:pt>
                <c:pt idx="773">
                  <c:v>4.7881140000820164</c:v>
                </c:pt>
                <c:pt idx="774">
                  <c:v>4.7960469999313355</c:v>
                </c:pt>
                <c:pt idx="775">
                  <c:v>4.7946470000743862</c:v>
                </c:pt>
                <c:pt idx="776">
                  <c:v>4.7880469999313355</c:v>
                </c:pt>
                <c:pt idx="777">
                  <c:v>4.7945810000896456</c:v>
                </c:pt>
                <c:pt idx="778">
                  <c:v>4.7947139999866488</c:v>
                </c:pt>
                <c:pt idx="779">
                  <c:v>4.7906470000743866</c:v>
                </c:pt>
                <c:pt idx="780">
                  <c:v>4.7933139998912813</c:v>
                </c:pt>
                <c:pt idx="781">
                  <c:v>4.7919809999465945</c:v>
                </c:pt>
                <c:pt idx="782">
                  <c:v>4.794447000026703</c:v>
                </c:pt>
                <c:pt idx="783">
                  <c:v>4.7921140000820159</c:v>
                </c:pt>
                <c:pt idx="784">
                  <c:v>4.7905139999389652</c:v>
                </c:pt>
                <c:pt idx="785">
                  <c:v>4.790381000041962</c:v>
                </c:pt>
                <c:pt idx="786">
                  <c:v>4.7907809998989102</c:v>
                </c:pt>
                <c:pt idx="787">
                  <c:v>4.7930469999313354</c:v>
                </c:pt>
                <c:pt idx="788">
                  <c:v>4.7894470000267031</c:v>
                </c:pt>
                <c:pt idx="789">
                  <c:v>4.7959140000343323</c:v>
                </c:pt>
                <c:pt idx="790">
                  <c:v>4.7905810000896452</c:v>
                </c:pt>
                <c:pt idx="791">
                  <c:v>4.793180999994278</c:v>
                </c:pt>
                <c:pt idx="792">
                  <c:v>4.7932469999790195</c:v>
                </c:pt>
                <c:pt idx="793">
                  <c:v>4.7879809999465941</c:v>
                </c:pt>
                <c:pt idx="794">
                  <c:v>4.7837139999866487</c:v>
                </c:pt>
                <c:pt idx="795">
                  <c:v>4.7920469999313351</c:v>
                </c:pt>
                <c:pt idx="796">
                  <c:v>4.7853810000419621</c:v>
                </c:pt>
                <c:pt idx="797">
                  <c:v>4.7931140000820163</c:v>
                </c:pt>
                <c:pt idx="798">
                  <c:v>4.7918469998836519</c:v>
                </c:pt>
                <c:pt idx="799">
                  <c:v>4.7852309999465943</c:v>
                </c:pt>
                <c:pt idx="800">
                  <c:v>4.7863810000419615</c:v>
                </c:pt>
                <c:pt idx="801">
                  <c:v>4.7827139999866484</c:v>
                </c:pt>
                <c:pt idx="802">
                  <c:v>4.7841140000820159</c:v>
                </c:pt>
                <c:pt idx="803">
                  <c:v>4.782381000041962</c:v>
                </c:pt>
                <c:pt idx="804">
                  <c:v>4.7879140000343323</c:v>
                </c:pt>
                <c:pt idx="805">
                  <c:v>4.785180999994278</c:v>
                </c:pt>
                <c:pt idx="806">
                  <c:v>4.7827809998989101</c:v>
                </c:pt>
                <c:pt idx="807">
                  <c:v>4.7891809999942776</c:v>
                </c:pt>
                <c:pt idx="808">
                  <c:v>4.7904470000267025</c:v>
                </c:pt>
                <c:pt idx="809">
                  <c:v>4.7853139998912813</c:v>
                </c:pt>
                <c:pt idx="810">
                  <c:v>4.7854470000267026</c:v>
                </c:pt>
                <c:pt idx="811">
                  <c:v>4.7838469998836519</c:v>
                </c:pt>
                <c:pt idx="812">
                  <c:v>4.7917809998989105</c:v>
                </c:pt>
                <c:pt idx="813">
                  <c:v>4.7865810000896456</c:v>
                </c:pt>
                <c:pt idx="814">
                  <c:v>4.7814470000267031</c:v>
                </c:pt>
                <c:pt idx="815">
                  <c:v>4.7865139999389648</c:v>
                </c:pt>
                <c:pt idx="816">
                  <c:v>4.786647000074387</c:v>
                </c:pt>
                <c:pt idx="817">
                  <c:v>4.7919140000343319</c:v>
                </c:pt>
                <c:pt idx="818">
                  <c:v>4.7851140000820163</c:v>
                </c:pt>
                <c:pt idx="819">
                  <c:v>4.7840469999313351</c:v>
                </c:pt>
                <c:pt idx="820">
                  <c:v>4.7877139999866483</c:v>
                </c:pt>
                <c:pt idx="821">
                  <c:v>4.7837809998989105</c:v>
                </c:pt>
                <c:pt idx="822">
                  <c:v>4.7893139998912808</c:v>
                </c:pt>
                <c:pt idx="823">
                  <c:v>4.7892309999465938</c:v>
                </c:pt>
                <c:pt idx="824">
                  <c:v>4.7866979999542236</c:v>
                </c:pt>
                <c:pt idx="825">
                  <c:v>4.7891140000820158</c:v>
                </c:pt>
                <c:pt idx="826">
                  <c:v>4.7787809998989106</c:v>
                </c:pt>
                <c:pt idx="827">
                  <c:v>4.7810469999313359</c:v>
                </c:pt>
                <c:pt idx="828">
                  <c:v>4.7825810000896452</c:v>
                </c:pt>
                <c:pt idx="829">
                  <c:v>4.7878469998836515</c:v>
                </c:pt>
                <c:pt idx="830">
                  <c:v>4.7813139998912808</c:v>
                </c:pt>
                <c:pt idx="831">
                  <c:v>4.7867809998989106</c:v>
                </c:pt>
                <c:pt idx="832">
                  <c:v>4.7783810000419615</c:v>
                </c:pt>
                <c:pt idx="833">
                  <c:v>4.7826470000743866</c:v>
                </c:pt>
                <c:pt idx="834">
                  <c:v>4.7893810000419617</c:v>
                </c:pt>
                <c:pt idx="835">
                  <c:v>4.778647000074387</c:v>
                </c:pt>
                <c:pt idx="836">
                  <c:v>4.7839140000343319</c:v>
                </c:pt>
                <c:pt idx="837">
                  <c:v>4.7877809998989109</c:v>
                </c:pt>
                <c:pt idx="838">
                  <c:v>4.7801140000820164</c:v>
                </c:pt>
                <c:pt idx="839">
                  <c:v>4.7813810000419616</c:v>
                </c:pt>
                <c:pt idx="840">
                  <c:v>4.7800469999313355</c:v>
                </c:pt>
                <c:pt idx="841">
                  <c:v>4.786447000026703</c:v>
                </c:pt>
                <c:pt idx="842">
                  <c:v>4.7839809999465945</c:v>
                </c:pt>
                <c:pt idx="843">
                  <c:v>4.781246999979019</c:v>
                </c:pt>
                <c:pt idx="844">
                  <c:v>4.7773810000419621</c:v>
                </c:pt>
                <c:pt idx="845">
                  <c:v>4.7850469999313354</c:v>
                </c:pt>
                <c:pt idx="846">
                  <c:v>4.7774470000267026</c:v>
                </c:pt>
                <c:pt idx="847">
                  <c:v>4.7799140000343323</c:v>
                </c:pt>
                <c:pt idx="848">
                  <c:v>4.7785139999389648</c:v>
                </c:pt>
                <c:pt idx="849">
                  <c:v>4.7811809999942776</c:v>
                </c:pt>
                <c:pt idx="850">
                  <c:v>4.7787139999866488</c:v>
                </c:pt>
                <c:pt idx="851">
                  <c:v>4.7785810000896456</c:v>
                </c:pt>
                <c:pt idx="852">
                  <c:v>4.7799809999465941</c:v>
                </c:pt>
                <c:pt idx="853">
                  <c:v>4.7824470000267025</c:v>
                </c:pt>
                <c:pt idx="854">
                  <c:v>4.7797139999866483</c:v>
                </c:pt>
                <c:pt idx="855">
                  <c:v>4.7825139999389652</c:v>
                </c:pt>
                <c:pt idx="856">
                  <c:v>4.7760480000972745</c:v>
                </c:pt>
                <c:pt idx="857">
                  <c:v>4.7798469998836515</c:v>
                </c:pt>
                <c:pt idx="858">
                  <c:v>4.7797809998989109</c:v>
                </c:pt>
                <c:pt idx="859">
                  <c:v>4.7773139998912812</c:v>
                </c:pt>
                <c:pt idx="860">
                  <c:v>4.7811140000820158</c:v>
                </c:pt>
                <c:pt idx="861">
                  <c:v>4.7772469999790195</c:v>
                </c:pt>
                <c:pt idx="862">
                  <c:v>4.7745810000896451</c:v>
                </c:pt>
                <c:pt idx="863">
                  <c:v>4.7730469999313359</c:v>
                </c:pt>
                <c:pt idx="864">
                  <c:v>4.7759809999465945</c:v>
                </c:pt>
                <c:pt idx="865">
                  <c:v>4.7758480000495913</c:v>
                </c:pt>
                <c:pt idx="866">
                  <c:v>4.777180999994278</c:v>
                </c:pt>
                <c:pt idx="867">
                  <c:v>4.7746470000743866</c:v>
                </c:pt>
                <c:pt idx="868">
                  <c:v>4.7757139999866487</c:v>
                </c:pt>
                <c:pt idx="869">
                  <c:v>4.7745139999389652</c:v>
                </c:pt>
                <c:pt idx="870">
                  <c:v>4.7717139999866482</c:v>
                </c:pt>
                <c:pt idx="871">
                  <c:v>4.778447000026703</c:v>
                </c:pt>
                <c:pt idx="872">
                  <c:v>4.7707809998989106</c:v>
                </c:pt>
                <c:pt idx="873">
                  <c:v>4.7761140000820159</c:v>
                </c:pt>
                <c:pt idx="874">
                  <c:v>4.7771140000820163</c:v>
                </c:pt>
                <c:pt idx="875">
                  <c:v>4.7703810000419615</c:v>
                </c:pt>
                <c:pt idx="876">
                  <c:v>4.7693800001144409</c:v>
                </c:pt>
                <c:pt idx="877">
                  <c:v>4.7770480000972748</c:v>
                </c:pt>
                <c:pt idx="878">
                  <c:v>4.7692469999790195</c:v>
                </c:pt>
                <c:pt idx="879">
                  <c:v>4.7707139999866488</c:v>
                </c:pt>
                <c:pt idx="880">
                  <c:v>4.7719140000343323</c:v>
                </c:pt>
                <c:pt idx="881">
                  <c:v>4.7691800000667568</c:v>
                </c:pt>
                <c:pt idx="882">
                  <c:v>4.7747139999866484</c:v>
                </c:pt>
                <c:pt idx="883">
                  <c:v>4.7747809998989101</c:v>
                </c:pt>
                <c:pt idx="884">
                  <c:v>4.7757809998989105</c:v>
                </c:pt>
                <c:pt idx="885">
                  <c:v>4.774381000041962</c:v>
                </c:pt>
                <c:pt idx="886">
                  <c:v>4.7759140000343319</c:v>
                </c:pt>
                <c:pt idx="887">
                  <c:v>4.7694470000267026</c:v>
                </c:pt>
                <c:pt idx="888">
                  <c:v>4.7721140000820164</c:v>
                </c:pt>
                <c:pt idx="889">
                  <c:v>4.7720469999313355</c:v>
                </c:pt>
                <c:pt idx="890">
                  <c:v>4.773246999979019</c:v>
                </c:pt>
                <c:pt idx="891">
                  <c:v>4.7693139998912812</c:v>
                </c:pt>
                <c:pt idx="892">
                  <c:v>4.7744470000267025</c:v>
                </c:pt>
                <c:pt idx="893">
                  <c:v>4.7719809999465941</c:v>
                </c:pt>
                <c:pt idx="894">
                  <c:v>4.7731809999942776</c:v>
                </c:pt>
                <c:pt idx="895">
                  <c:v>4.7733810000419616</c:v>
                </c:pt>
                <c:pt idx="896">
                  <c:v>4.7663800001144407</c:v>
                </c:pt>
                <c:pt idx="897">
                  <c:v>4.7733139998912808</c:v>
                </c:pt>
                <c:pt idx="898">
                  <c:v>4.7677139999866487</c:v>
                </c:pt>
                <c:pt idx="899">
                  <c:v>4.7731140000820158</c:v>
                </c:pt>
                <c:pt idx="900">
                  <c:v>4.7734470000267031</c:v>
                </c:pt>
                <c:pt idx="901">
                  <c:v>4.7681140000820159</c:v>
                </c:pt>
                <c:pt idx="902">
                  <c:v>4.7705139999389647</c:v>
                </c:pt>
                <c:pt idx="903">
                  <c:v>4.7691140000820162</c:v>
                </c:pt>
                <c:pt idx="904">
                  <c:v>4.7705810000896456</c:v>
                </c:pt>
                <c:pt idx="905">
                  <c:v>4.7690469999313354</c:v>
                </c:pt>
                <c:pt idx="906">
                  <c:v>4.770447000026703</c:v>
                </c:pt>
                <c:pt idx="907">
                  <c:v>4.7717809998989109</c:v>
                </c:pt>
                <c:pt idx="908">
                  <c:v>4.770647000074387</c:v>
                </c:pt>
                <c:pt idx="909">
                  <c:v>4.7640460000038143</c:v>
                </c:pt>
                <c:pt idx="910">
                  <c:v>4.7655130000114445</c:v>
                </c:pt>
                <c:pt idx="911">
                  <c:v>4.7667799999713898</c:v>
                </c:pt>
                <c:pt idx="912">
                  <c:v>4.7718469998836515</c:v>
                </c:pt>
                <c:pt idx="913">
                  <c:v>4.766713000059128</c:v>
                </c:pt>
                <c:pt idx="914">
                  <c:v>4.7680469999313351</c:v>
                </c:pt>
                <c:pt idx="915">
                  <c:v>4.7650460000038146</c:v>
                </c:pt>
                <c:pt idx="916">
                  <c:v>4.7666470000743866</c:v>
                </c:pt>
                <c:pt idx="917">
                  <c:v>4.763913000106812</c:v>
                </c:pt>
                <c:pt idx="918">
                  <c:v>4.7679800000190733</c:v>
                </c:pt>
                <c:pt idx="919">
                  <c:v>4.7627130000591276</c:v>
                </c:pt>
                <c:pt idx="920">
                  <c:v>4.7653129999637605</c:v>
                </c:pt>
                <c:pt idx="921">
                  <c:v>4.7654470000267031</c:v>
                </c:pt>
                <c:pt idx="922">
                  <c:v>4.7638299999237059</c:v>
                </c:pt>
                <c:pt idx="923">
                  <c:v>4.7678469998836519</c:v>
                </c:pt>
                <c:pt idx="924">
                  <c:v>4.7677799999713901</c:v>
                </c:pt>
                <c:pt idx="925">
                  <c:v>4.7665799999237057</c:v>
                </c:pt>
                <c:pt idx="926">
                  <c:v>4.7679140000343319</c:v>
                </c:pt>
                <c:pt idx="927">
                  <c:v>4.7573780000209807</c:v>
                </c:pt>
                <c:pt idx="928">
                  <c:v>4.7610460000038151</c:v>
                </c:pt>
                <c:pt idx="929">
                  <c:v>4.7625130000114444</c:v>
                </c:pt>
                <c:pt idx="930">
                  <c:v>4.7637130000591279</c:v>
                </c:pt>
                <c:pt idx="931">
                  <c:v>4.7651129999160764</c:v>
                </c:pt>
                <c:pt idx="932">
                  <c:v>4.766513000011444</c:v>
                </c:pt>
                <c:pt idx="933">
                  <c:v>4.7600460000038147</c:v>
                </c:pt>
                <c:pt idx="934">
                  <c:v>4.7625789999961849</c:v>
                </c:pt>
                <c:pt idx="935">
                  <c:v>4.7626459999084476</c:v>
                </c:pt>
                <c:pt idx="936">
                  <c:v>4.7664470000267025</c:v>
                </c:pt>
                <c:pt idx="937">
                  <c:v>4.7599790000915529</c:v>
                </c:pt>
                <c:pt idx="938">
                  <c:v>4.7583789999485013</c:v>
                </c:pt>
                <c:pt idx="939">
                  <c:v>4.7599119999408721</c:v>
                </c:pt>
                <c:pt idx="940">
                  <c:v>4.7613789999485014</c:v>
                </c:pt>
                <c:pt idx="941">
                  <c:v>4.7571119999885561</c:v>
                </c:pt>
                <c:pt idx="942">
                  <c:v>4.7572449998855593</c:v>
                </c:pt>
                <c:pt idx="943">
                  <c:v>4.7623789999485018</c:v>
                </c:pt>
                <c:pt idx="944">
                  <c:v>4.7613120000362397</c:v>
                </c:pt>
                <c:pt idx="945">
                  <c:v>4.7571779999732975</c:v>
                </c:pt>
                <c:pt idx="946">
                  <c:v>4.7533110001087184</c:v>
                </c:pt>
                <c:pt idx="947">
                  <c:v>4.7597119998931881</c:v>
                </c:pt>
                <c:pt idx="948">
                  <c:v>4.7543770000934602</c:v>
                </c:pt>
                <c:pt idx="949">
                  <c:v>4.7587119998931886</c:v>
                </c:pt>
                <c:pt idx="950">
                  <c:v>4.754644000053406</c:v>
                </c:pt>
                <c:pt idx="951">
                  <c:v>4.7598450000286103</c:v>
                </c:pt>
                <c:pt idx="952">
                  <c:v>4.7533770000934599</c:v>
                </c:pt>
                <c:pt idx="953">
                  <c:v>4.7624460000991817</c:v>
                </c:pt>
                <c:pt idx="954">
                  <c:v>4.7586449999809268</c:v>
                </c:pt>
                <c:pt idx="955">
                  <c:v>4.7560450000762939</c:v>
                </c:pt>
                <c:pt idx="956">
                  <c:v>4.7570450000762943</c:v>
                </c:pt>
                <c:pt idx="957">
                  <c:v>4.7547109999656678</c:v>
                </c:pt>
                <c:pt idx="958">
                  <c:v>4.7612460000514982</c:v>
                </c:pt>
                <c:pt idx="959">
                  <c:v>4.7584449999332428</c:v>
                </c:pt>
                <c:pt idx="960">
                  <c:v>4.7573120000362392</c:v>
                </c:pt>
                <c:pt idx="961">
                  <c:v>4.7531770000457767</c:v>
                </c:pt>
                <c:pt idx="962">
                  <c:v>4.7545109999179838</c:v>
                </c:pt>
                <c:pt idx="963">
                  <c:v>4.7519769999980923</c:v>
                </c:pt>
                <c:pt idx="964">
                  <c:v>4.7559110000133513</c:v>
                </c:pt>
                <c:pt idx="965">
                  <c:v>4.7503759999275204</c:v>
                </c:pt>
                <c:pt idx="966">
                  <c:v>4.7611119999885556</c:v>
                </c:pt>
                <c:pt idx="967">
                  <c:v>4.7585789999961854</c:v>
                </c:pt>
                <c:pt idx="968">
                  <c:v>4.7559779999256131</c:v>
                </c:pt>
                <c:pt idx="969">
                  <c:v>4.7585120000839236</c:v>
                </c:pt>
                <c:pt idx="970">
                  <c:v>4.7490429999828336</c:v>
                </c:pt>
                <c:pt idx="971">
                  <c:v>4.7531099998950959</c:v>
                </c:pt>
                <c:pt idx="972">
                  <c:v>4.748042000055313</c:v>
                </c:pt>
                <c:pt idx="973">
                  <c:v>4.7597790000438689</c:v>
                </c:pt>
                <c:pt idx="974">
                  <c:v>4.7611789999008183</c:v>
                </c:pt>
                <c:pt idx="975">
                  <c:v>4.7557109999656682</c:v>
                </c:pt>
                <c:pt idx="976">
                  <c:v>4.7532439999580385</c:v>
                </c:pt>
                <c:pt idx="977">
                  <c:v>4.7530439999103544</c:v>
                </c:pt>
                <c:pt idx="978">
                  <c:v>4.7493759999275209</c:v>
                </c:pt>
                <c:pt idx="979">
                  <c:v>4.750710000038147</c:v>
                </c:pt>
                <c:pt idx="980">
                  <c:v>4.7453080000877383</c:v>
                </c:pt>
                <c:pt idx="981">
                  <c:v>4.7545780000686646</c:v>
                </c:pt>
                <c:pt idx="982">
                  <c:v>4.7454419999122619</c:v>
                </c:pt>
                <c:pt idx="983">
                  <c:v>4.7505759999752044</c:v>
                </c:pt>
                <c:pt idx="984">
                  <c:v>4.7520429999828337</c:v>
                </c:pt>
                <c:pt idx="985">
                  <c:v>4.7467750000953677</c:v>
                </c:pt>
                <c:pt idx="986">
                  <c:v>4.744108000040054</c:v>
                </c:pt>
                <c:pt idx="987">
                  <c:v>4.7439749999046326</c:v>
                </c:pt>
                <c:pt idx="988">
                  <c:v>4.7465090000629422</c:v>
                </c:pt>
                <c:pt idx="989">
                  <c:v>4.7517100000381474</c:v>
                </c:pt>
                <c:pt idx="990">
                  <c:v>4.7504430000782012</c:v>
                </c:pt>
                <c:pt idx="991">
                  <c:v>4.7506429998874662</c:v>
                </c:pt>
                <c:pt idx="992">
                  <c:v>4.754444000005722</c:v>
                </c:pt>
                <c:pt idx="993">
                  <c:v>4.7479760000705715</c:v>
                </c:pt>
                <c:pt idx="994">
                  <c:v>4.750509999990463</c:v>
                </c:pt>
                <c:pt idx="995">
                  <c:v>4.7557780001163481</c:v>
                </c:pt>
                <c:pt idx="996">
                  <c:v>4.7558450000286099</c:v>
                </c:pt>
                <c:pt idx="997">
                  <c:v>4.7477090001106266</c:v>
                </c:pt>
                <c:pt idx="998">
                  <c:v>4.7453750000000001</c:v>
                </c:pt>
                <c:pt idx="999">
                  <c:v>4.7467090001106262</c:v>
                </c:pt>
                <c:pt idx="1000">
                  <c:v>4.7466419999599454</c:v>
                </c:pt>
                <c:pt idx="1001">
                  <c:v>4.7465750000476836</c:v>
                </c:pt>
                <c:pt idx="1002">
                  <c:v>4.7439079999923708</c:v>
                </c:pt>
                <c:pt idx="1003">
                  <c:v>4.7517769999504091</c:v>
                </c:pt>
                <c:pt idx="1004">
                  <c:v>4.7491089999675751</c:v>
                </c:pt>
                <c:pt idx="1005">
                  <c:v>4.7463749999999996</c:v>
                </c:pt>
                <c:pt idx="1006">
                  <c:v>4.744040999889374</c:v>
                </c:pt>
                <c:pt idx="1007">
                  <c:v>4.7491760001182559</c:v>
                </c:pt>
                <c:pt idx="1008">
                  <c:v>4.7452420001029969</c:v>
                </c:pt>
                <c:pt idx="1009">
                  <c:v>4.7492430000305177</c:v>
                </c:pt>
                <c:pt idx="1010">
                  <c:v>4.743841000080109</c:v>
                </c:pt>
                <c:pt idx="1011">
                  <c:v>4.7464419999122622</c:v>
                </c:pt>
                <c:pt idx="1012">
                  <c:v>4.7479089999198916</c:v>
                </c:pt>
                <c:pt idx="1013">
                  <c:v>4.7493090000152591</c:v>
                </c:pt>
                <c:pt idx="1014">
                  <c:v>4.7478420000076298</c:v>
                </c:pt>
                <c:pt idx="1015">
                  <c:v>4.7450420000553128</c:v>
                </c:pt>
                <c:pt idx="1016">
                  <c:v>4.7451749999523161</c:v>
                </c:pt>
                <c:pt idx="1017">
                  <c:v>4.7477760000228884</c:v>
                </c:pt>
                <c:pt idx="1018">
                  <c:v>4.7437750000953676</c:v>
                </c:pt>
                <c:pt idx="1019">
                  <c:v>4.7518429999351506</c:v>
                </c:pt>
                <c:pt idx="1020">
                  <c:v>4.7451080000400543</c:v>
                </c:pt>
                <c:pt idx="1021">
                  <c:v>4.5077070000171657</c:v>
                </c:pt>
                <c:pt idx="1022">
                  <c:v>4.7427739999294278</c:v>
                </c:pt>
                <c:pt idx="1023">
                  <c:v>4.7427079999446873</c:v>
                </c:pt>
                <c:pt idx="1024">
                  <c:v>4.7437079999446867</c:v>
                </c:pt>
                <c:pt idx="1025">
                  <c:v>4.5067739999294281</c:v>
                </c:pt>
                <c:pt idx="1026">
                  <c:v>4.5067070000171663</c:v>
                </c:pt>
                <c:pt idx="1027">
                  <c:v>4.508039999961853</c:v>
                </c:pt>
                <c:pt idx="1028">
                  <c:v>4.5093729999065397</c:v>
                </c:pt>
                <c:pt idx="1029">
                  <c:v>4.5078399999141689</c:v>
                </c:pt>
                <c:pt idx="1030">
                  <c:v>4.5103729999065401</c:v>
                </c:pt>
                <c:pt idx="1031">
                  <c:v>4.5079070000648498</c:v>
                </c:pt>
                <c:pt idx="1032">
                  <c:v>4.5090399999618533</c:v>
                </c:pt>
                <c:pt idx="1033">
                  <c:v>4.5079739999771116</c:v>
                </c:pt>
                <c:pt idx="1034">
                  <c:v>4.5107060000896455</c:v>
                </c:pt>
                <c:pt idx="1035">
                  <c:v>4.511706000089645</c:v>
                </c:pt>
                <c:pt idx="1036">
                  <c:v>4.5091070001125333</c:v>
                </c:pt>
                <c:pt idx="1037">
                  <c:v>4.5093069999217983</c:v>
                </c:pt>
                <c:pt idx="1038">
                  <c:v>4.5106400001049041</c:v>
                </c:pt>
                <c:pt idx="1039">
                  <c:v>4.5092400000095365</c:v>
                </c:pt>
                <c:pt idx="1040">
                  <c:v>4.5091730000972747</c:v>
                </c:pt>
                <c:pt idx="1041">
                  <c:v>4.5117730000019076</c:v>
                </c:pt>
                <c:pt idx="1042">
                  <c:v>4.5077739999294284</c:v>
                </c:pt>
                <c:pt idx="1043">
                  <c:v>4.5104400000572209</c:v>
                </c:pt>
                <c:pt idx="1044">
                  <c:v>4.5143719999790193</c:v>
                </c:pt>
                <c:pt idx="1045">
                  <c:v>4.5133719999790189</c:v>
                </c:pt>
                <c:pt idx="1046">
                  <c:v>4.5105060000419614</c:v>
                </c:pt>
                <c:pt idx="1047">
                  <c:v>4.5105729999542232</c:v>
                </c:pt>
                <c:pt idx="1048">
                  <c:v>4.5119059998989108</c:v>
                </c:pt>
                <c:pt idx="1049">
                  <c:v>4.5119730000495908</c:v>
                </c:pt>
                <c:pt idx="1050">
                  <c:v>4.5133059999942784</c:v>
                </c:pt>
                <c:pt idx="1051">
                  <c:v>4.5145720000267024</c:v>
                </c:pt>
                <c:pt idx="1052">
                  <c:v>4.5132390000820157</c:v>
                </c:pt>
                <c:pt idx="1053">
                  <c:v>4.515704999923706</c:v>
                </c:pt>
                <c:pt idx="1054">
                  <c:v>4.5120390000343322</c:v>
                </c:pt>
                <c:pt idx="1055">
                  <c:v>4.5147060000896451</c:v>
                </c:pt>
                <c:pt idx="1056">
                  <c:v>4.5118389999866482</c:v>
                </c:pt>
                <c:pt idx="1057">
                  <c:v>4.5159049999713901</c:v>
                </c:pt>
                <c:pt idx="1058">
                  <c:v>4.5130390000343326</c:v>
                </c:pt>
                <c:pt idx="1059">
                  <c:v>4.5146389999389651</c:v>
                </c:pt>
                <c:pt idx="1060">
                  <c:v>4.5173719999790194</c:v>
                </c:pt>
                <c:pt idx="1061">
                  <c:v>4.5131059999465943</c:v>
                </c:pt>
                <c:pt idx="1062">
                  <c:v>4.5159719998836518</c:v>
                </c:pt>
                <c:pt idx="1063">
                  <c:v>4.5131730000972752</c:v>
                </c:pt>
                <c:pt idx="1064">
                  <c:v>4.5183710000514985</c:v>
                </c:pt>
                <c:pt idx="1065">
                  <c:v>4.5157720000743868</c:v>
                </c:pt>
                <c:pt idx="1066">
                  <c:v>4.5170380001068118</c:v>
                </c:pt>
                <c:pt idx="1067">
                  <c:v>4.5172379999160768</c:v>
                </c:pt>
                <c:pt idx="1068">
                  <c:v>4.5213710000514986</c:v>
                </c:pt>
                <c:pt idx="1069">
                  <c:v>4.5223699998855587</c:v>
                </c:pt>
                <c:pt idx="1070">
                  <c:v>4.5160390000343327</c:v>
                </c:pt>
                <c:pt idx="1071">
                  <c:v>4.5158389999866486</c:v>
                </c:pt>
                <c:pt idx="1072">
                  <c:v>4.5263689999580388</c:v>
                </c:pt>
                <c:pt idx="1073">
                  <c:v>4.5185050001144411</c:v>
                </c:pt>
                <c:pt idx="1074">
                  <c:v>4.5237030000686644</c:v>
                </c:pt>
                <c:pt idx="1075">
                  <c:v>4.5144389998912811</c:v>
                </c:pt>
                <c:pt idx="1076">
                  <c:v>4.5226370000839236</c:v>
                </c:pt>
                <c:pt idx="1077">
                  <c:v>4.5171719999313353</c:v>
                </c:pt>
                <c:pt idx="1078">
                  <c:v>4.521236999988556</c:v>
                </c:pt>
                <c:pt idx="1079">
                  <c:v>4.5145060000419619</c:v>
                </c:pt>
                <c:pt idx="1080">
                  <c:v>4.5213039999008178</c:v>
                </c:pt>
                <c:pt idx="1081">
                  <c:v>4.5171050000190736</c:v>
                </c:pt>
                <c:pt idx="1082">
                  <c:v>4.5210369999408719</c:v>
                </c:pt>
                <c:pt idx="1083">
                  <c:v>4.5227039999961853</c:v>
                </c:pt>
                <c:pt idx="1084">
                  <c:v>4.5200380001068119</c:v>
                </c:pt>
                <c:pt idx="1085">
                  <c:v>4.5197039999961852</c:v>
                </c:pt>
                <c:pt idx="1086">
                  <c:v>4.5173050000667576</c:v>
                </c:pt>
                <c:pt idx="1087">
                  <c:v>4.5240369999408721</c:v>
                </c:pt>
                <c:pt idx="1088">
                  <c:v>4.5237699999809262</c:v>
                </c:pt>
                <c:pt idx="1089">
                  <c:v>4.5185710000991826</c:v>
                </c:pt>
                <c:pt idx="1090">
                  <c:v>4.5225699999332427</c:v>
                </c:pt>
                <c:pt idx="1091">
                  <c:v>4.5199040000438693</c:v>
                </c:pt>
                <c:pt idx="1092">
                  <c:v>4.530368000030518</c:v>
                </c:pt>
                <c:pt idx="1093">
                  <c:v>4.5186380000114443</c:v>
                </c:pt>
                <c:pt idx="1094">
                  <c:v>4.5267030000686646</c:v>
                </c:pt>
                <c:pt idx="1095">
                  <c:v>4.5211710000038146</c:v>
                </c:pt>
                <c:pt idx="1096">
                  <c:v>4.5238369998931889</c:v>
                </c:pt>
                <c:pt idx="1097">
                  <c:v>4.5277019999027255</c:v>
                </c:pt>
                <c:pt idx="1098">
                  <c:v>4.5187049999237061</c:v>
                </c:pt>
                <c:pt idx="1099">
                  <c:v>4.5250360000133512</c:v>
                </c:pt>
                <c:pt idx="1100">
                  <c:v>4.5251029999256138</c:v>
                </c:pt>
                <c:pt idx="1101">
                  <c:v>4.5198380000591278</c:v>
                </c:pt>
                <c:pt idx="1102">
                  <c:v>4.5254360001087193</c:v>
                </c:pt>
                <c:pt idx="1103">
                  <c:v>4.5211040000915528</c:v>
                </c:pt>
                <c:pt idx="1104">
                  <c:v>4.5225039999485013</c:v>
                </c:pt>
                <c:pt idx="1105">
                  <c:v>4.526769000053406</c:v>
                </c:pt>
                <c:pt idx="1106">
                  <c:v>4.5265690000057219</c:v>
                </c:pt>
                <c:pt idx="1107">
                  <c:v>4.5199709999561311</c:v>
                </c:pt>
                <c:pt idx="1108">
                  <c:v>4.5224370000362395</c:v>
                </c:pt>
                <c:pt idx="1109">
                  <c:v>4.5290350000858304</c:v>
                </c:pt>
                <c:pt idx="1110">
                  <c:v>4.5253699998855588</c:v>
                </c:pt>
                <c:pt idx="1111">
                  <c:v>4.5239700000286103</c:v>
                </c:pt>
                <c:pt idx="1112">
                  <c:v>4.525503000020981</c:v>
                </c:pt>
                <c:pt idx="1113">
                  <c:v>4.5294349999427794</c:v>
                </c:pt>
                <c:pt idx="1114">
                  <c:v>4.5279690001010895</c:v>
                </c:pt>
                <c:pt idx="1115">
                  <c:v>4.525302999973297</c:v>
                </c:pt>
                <c:pt idx="1116">
                  <c:v>4.5330339999198914</c:v>
                </c:pt>
                <c:pt idx="1117">
                  <c:v>4.5184379999637603</c:v>
                </c:pt>
                <c:pt idx="1118">
                  <c:v>4.5317009999752047</c:v>
                </c:pt>
                <c:pt idx="1119">
                  <c:v>4.5293680000305176</c:v>
                </c:pt>
                <c:pt idx="1120">
                  <c:v>4.5307009999752044</c:v>
                </c:pt>
                <c:pt idx="1121">
                  <c:v>4.5307679998874661</c:v>
                </c:pt>
                <c:pt idx="1122">
                  <c:v>4.5306349999904629</c:v>
                </c:pt>
                <c:pt idx="1123">
                  <c:v>4.519770999908447</c:v>
                </c:pt>
                <c:pt idx="1124">
                  <c:v>4.5265030000209805</c:v>
                </c:pt>
                <c:pt idx="1125">
                  <c:v>4.5293020000457762</c:v>
                </c:pt>
                <c:pt idx="1126">
                  <c:v>4.5304349999427798</c:v>
                </c:pt>
                <c:pt idx="1127">
                  <c:v>4.5266359999179837</c:v>
                </c:pt>
                <c:pt idx="1128">
                  <c:v>4.5281019999980927</c:v>
                </c:pt>
                <c:pt idx="1129">
                  <c:v>4.5357000000476839</c:v>
                </c:pt>
                <c:pt idx="1130">
                  <c:v>4.5264360001087187</c:v>
                </c:pt>
                <c:pt idx="1131">
                  <c:v>4.5292349998950963</c:v>
                </c:pt>
                <c:pt idx="1132">
                  <c:v>4.5280350000858309</c:v>
                </c:pt>
                <c:pt idx="1133">
                  <c:v>4.5291679999828336</c:v>
                </c:pt>
                <c:pt idx="1134">
                  <c:v>4.5278359999656681</c:v>
                </c:pt>
                <c:pt idx="1135">
                  <c:v>4.5346340000629421</c:v>
                </c:pt>
                <c:pt idx="1136">
                  <c:v>4.529101999998093</c:v>
                </c:pt>
                <c:pt idx="1137">
                  <c:v>4.5372330000400547</c:v>
                </c:pt>
                <c:pt idx="1138">
                  <c:v>4.5319679999351505</c:v>
                </c:pt>
                <c:pt idx="1139">
                  <c:v>4.5427650001049038</c:v>
                </c:pt>
                <c:pt idx="1140">
                  <c:v>4.5321010000705719</c:v>
                </c:pt>
                <c:pt idx="1141">
                  <c:v>4.5347000000476836</c:v>
                </c:pt>
                <c:pt idx="1142">
                  <c:v>4.5370329999923706</c:v>
                </c:pt>
                <c:pt idx="1143">
                  <c:v>4.5383659999370574</c:v>
                </c:pt>
                <c:pt idx="1144">
                  <c:v>4.534434000015259</c:v>
                </c:pt>
                <c:pt idx="1145">
                  <c:v>4.5334340000152586</c:v>
                </c:pt>
                <c:pt idx="1146">
                  <c:v>4.5320339999198911</c:v>
                </c:pt>
                <c:pt idx="1147">
                  <c:v>4.5343670001029972</c:v>
                </c:pt>
                <c:pt idx="1148">
                  <c:v>4.5359000000953671</c:v>
                </c:pt>
                <c:pt idx="1149">
                  <c:v>4.5305680000782012</c:v>
                </c:pt>
                <c:pt idx="1150">
                  <c:v>4.5360329999923703</c:v>
                </c:pt>
                <c:pt idx="1151">
                  <c:v>4.5305009999275203</c:v>
                </c:pt>
                <c:pt idx="1152">
                  <c:v>4.5345669999122622</c:v>
                </c:pt>
                <c:pt idx="1153">
                  <c:v>4.5358329999446871</c:v>
                </c:pt>
                <c:pt idx="1154">
                  <c:v>4.5333670001029969</c:v>
                </c:pt>
                <c:pt idx="1155">
                  <c:v>4.5279019999504087</c:v>
                </c:pt>
                <c:pt idx="1156">
                  <c:v>4.536099999904633</c:v>
                </c:pt>
                <c:pt idx="1157">
                  <c:v>4.5319010000228879</c:v>
                </c:pt>
                <c:pt idx="1158">
                  <c:v>4.5386329998970032</c:v>
                </c:pt>
                <c:pt idx="1159">
                  <c:v>4.5373659999370579</c:v>
                </c:pt>
                <c:pt idx="1160">
                  <c:v>4.5317679998874665</c:v>
                </c:pt>
                <c:pt idx="1161">
                  <c:v>4.5347669999599454</c:v>
                </c:pt>
                <c:pt idx="1162">
                  <c:v>4.5410320000648499</c:v>
                </c:pt>
                <c:pt idx="1163">
                  <c:v>4.5398989999294281</c:v>
                </c:pt>
                <c:pt idx="1164">
                  <c:v>4.5359670000076298</c:v>
                </c:pt>
                <c:pt idx="1165">
                  <c:v>4.5371659998893739</c:v>
                </c:pt>
                <c:pt idx="1166">
                  <c:v>4.5372999999523165</c:v>
                </c:pt>
                <c:pt idx="1167">
                  <c:v>4.5357669999599457</c:v>
                </c:pt>
                <c:pt idx="1168">
                  <c:v>4.5331670000553128</c:v>
                </c:pt>
                <c:pt idx="1169">
                  <c:v>4.5396989998817441</c:v>
                </c:pt>
                <c:pt idx="1170">
                  <c:v>4.5345000000000004</c:v>
                </c:pt>
                <c:pt idx="1171">
                  <c:v>4.5436979999542233</c:v>
                </c:pt>
                <c:pt idx="1172">
                  <c:v>4.5318340001106261</c:v>
                </c:pt>
                <c:pt idx="1173">
                  <c:v>4.5277690000534054</c:v>
                </c:pt>
                <c:pt idx="1174">
                  <c:v>4.5400989999771122</c:v>
                </c:pt>
                <c:pt idx="1175">
                  <c:v>4.5374330000877379</c:v>
                </c:pt>
                <c:pt idx="1176">
                  <c:v>4.5400320000648495</c:v>
                </c:pt>
                <c:pt idx="1177">
                  <c:v>4.5331010000705723</c:v>
                </c:pt>
                <c:pt idx="1178">
                  <c:v>4.5333010001182554</c:v>
                </c:pt>
                <c:pt idx="1179">
                  <c:v>4.54403200006485</c:v>
                </c:pt>
                <c:pt idx="1180">
                  <c:v>4.5397660000324249</c:v>
                </c:pt>
                <c:pt idx="1181">
                  <c:v>4.5332339999675755</c:v>
                </c:pt>
                <c:pt idx="1182">
                  <c:v>4.5439649999141691</c:v>
                </c:pt>
                <c:pt idx="1183">
                  <c:v>4.5387660000324246</c:v>
                </c:pt>
                <c:pt idx="1184">
                  <c:v>4.5410989999771116</c:v>
                </c:pt>
                <c:pt idx="1185">
                  <c:v>4.5423650000095366</c:v>
                </c:pt>
                <c:pt idx="1186">
                  <c:v>4.5440980000495914</c:v>
                </c:pt>
                <c:pt idx="1187">
                  <c:v>4.5370999999046324</c:v>
                </c:pt>
                <c:pt idx="1188">
                  <c:v>4.5385659999847414</c:v>
                </c:pt>
                <c:pt idx="1189">
                  <c:v>4.5384990000724796</c:v>
                </c:pt>
                <c:pt idx="1190">
                  <c:v>4.539966000080109</c:v>
                </c:pt>
                <c:pt idx="1191">
                  <c:v>4.5426989998817442</c:v>
                </c:pt>
                <c:pt idx="1192">
                  <c:v>4.5411659998893734</c:v>
                </c:pt>
                <c:pt idx="1193">
                  <c:v>4.5412990000247957</c:v>
                </c:pt>
                <c:pt idx="1194">
                  <c:v>4.5414319999217989</c:v>
                </c:pt>
                <c:pt idx="1195">
                  <c:v>4.5413659999370575</c:v>
                </c:pt>
                <c:pt idx="1196">
                  <c:v>4.5426319999694824</c:v>
                </c:pt>
                <c:pt idx="1197">
                  <c:v>4.5398320000171664</c:v>
                </c:pt>
                <c:pt idx="1198">
                  <c:v>4.5438980000019074</c:v>
                </c:pt>
                <c:pt idx="1199">
                  <c:v>4.5412320001125339</c:v>
                </c:pt>
                <c:pt idx="1200">
                  <c:v>4.548098000049591</c:v>
                </c:pt>
                <c:pt idx="1201">
                  <c:v>4.5453650000095367</c:v>
                </c:pt>
                <c:pt idx="1202">
                  <c:v>4.5503640000820162</c:v>
                </c:pt>
                <c:pt idx="1203">
                  <c:v>4.5425650000572206</c:v>
                </c:pt>
                <c:pt idx="1204">
                  <c:v>4.5450980000495909</c:v>
                </c:pt>
                <c:pt idx="1205">
                  <c:v>4.546365000009537</c:v>
                </c:pt>
                <c:pt idx="1206">
                  <c:v>4.5424319999217984</c:v>
                </c:pt>
                <c:pt idx="1207">
                  <c:v>4.5490309998989105</c:v>
                </c:pt>
                <c:pt idx="1208">
                  <c:v>4.5450320000648494</c:v>
                </c:pt>
                <c:pt idx="1209">
                  <c:v>4.5424990000724792</c:v>
                </c:pt>
                <c:pt idx="1210">
                  <c:v>4.5466310000419616</c:v>
                </c:pt>
                <c:pt idx="1211">
                  <c:v>4.5454319999217985</c:v>
                </c:pt>
                <c:pt idx="1212">
                  <c:v>4.5464979999065402</c:v>
                </c:pt>
                <c:pt idx="1213">
                  <c:v>4.5384330000877382</c:v>
                </c:pt>
                <c:pt idx="1214">
                  <c:v>4.5467650001049043</c:v>
                </c:pt>
                <c:pt idx="1215">
                  <c:v>4.5480309998989101</c:v>
                </c:pt>
                <c:pt idx="1216">
                  <c:v>4.5438320000171659</c:v>
                </c:pt>
                <c:pt idx="1217">
                  <c:v>4.551897000074387</c:v>
                </c:pt>
                <c:pt idx="1218">
                  <c:v>4.5452980000972749</c:v>
                </c:pt>
                <c:pt idx="1219">
                  <c:v>4.5494309999942777</c:v>
                </c:pt>
                <c:pt idx="1220">
                  <c:v>4.5476979999542237</c:v>
                </c:pt>
                <c:pt idx="1221">
                  <c:v>4.5465650000572202</c:v>
                </c:pt>
                <c:pt idx="1222">
                  <c:v>4.551697000026703</c:v>
                </c:pt>
                <c:pt idx="1223">
                  <c:v>4.5478310000896451</c:v>
                </c:pt>
                <c:pt idx="1224">
                  <c:v>4.5452320001125335</c:v>
                </c:pt>
                <c:pt idx="1225">
                  <c:v>4.5493640000820159</c:v>
                </c:pt>
                <c:pt idx="1226">
                  <c:v>4.550430999994278</c:v>
                </c:pt>
                <c:pt idx="1227">
                  <c:v>4.5491640000343319</c:v>
                </c:pt>
                <c:pt idx="1228">
                  <c:v>4.5492309999465945</c:v>
                </c:pt>
                <c:pt idx="1229">
                  <c:v>4.5543629999160764</c:v>
                </c:pt>
                <c:pt idx="1230">
                  <c:v>4.5506310000419621</c:v>
                </c:pt>
                <c:pt idx="1231">
                  <c:v>4.5479639999866484</c:v>
                </c:pt>
                <c:pt idx="1232">
                  <c:v>4.5520299999713894</c:v>
                </c:pt>
                <c:pt idx="1233">
                  <c:v>4.5505639998912812</c:v>
                </c:pt>
                <c:pt idx="1234">
                  <c:v>4.5504969999790195</c:v>
                </c:pt>
                <c:pt idx="1235">
                  <c:v>4.5451649999618526</c:v>
                </c:pt>
                <c:pt idx="1236">
                  <c:v>4.5437650001049041</c:v>
                </c:pt>
                <c:pt idx="1237">
                  <c:v>4.5519639999866488</c:v>
                </c:pt>
                <c:pt idx="1238">
                  <c:v>4.553362999916077</c:v>
                </c:pt>
                <c:pt idx="1239">
                  <c:v>4.5478980000019069</c:v>
                </c:pt>
                <c:pt idx="1240">
                  <c:v>4.5558299999237057</c:v>
                </c:pt>
                <c:pt idx="1241">
                  <c:v>4.5507639999389644</c:v>
                </c:pt>
                <c:pt idx="1242">
                  <c:v>4.5466979999542234</c:v>
                </c:pt>
                <c:pt idx="1243">
                  <c:v>4.5477639999389652</c:v>
                </c:pt>
                <c:pt idx="1244">
                  <c:v>4.5546300001144413</c:v>
                </c:pt>
                <c:pt idx="1245">
                  <c:v>4.5532969999313355</c:v>
                </c:pt>
                <c:pt idx="1246">
                  <c:v>4.5530299999713897</c:v>
                </c:pt>
                <c:pt idx="1247">
                  <c:v>4.5518299999237062</c:v>
                </c:pt>
                <c:pt idx="1248">
                  <c:v>4.5490980000495913</c:v>
                </c:pt>
                <c:pt idx="1249">
                  <c:v>4.5561630001068112</c:v>
                </c:pt>
                <c:pt idx="1250">
                  <c:v>4.5532300000190737</c:v>
                </c:pt>
                <c:pt idx="1251">
                  <c:v>4.5492969999313351</c:v>
                </c:pt>
                <c:pt idx="1252">
                  <c:v>4.5547630000114445</c:v>
                </c:pt>
                <c:pt idx="1253">
                  <c:v>4.552096999883652</c:v>
                </c:pt>
                <c:pt idx="1254">
                  <c:v>4.5464309999942776</c:v>
                </c:pt>
                <c:pt idx="1255">
                  <c:v>4.5570299999713901</c:v>
                </c:pt>
                <c:pt idx="1256">
                  <c:v>4.5534300000667569</c:v>
                </c:pt>
                <c:pt idx="1257">
                  <c:v>4.5517639999389647</c:v>
                </c:pt>
                <c:pt idx="1258">
                  <c:v>4.553163000106812</c:v>
                </c:pt>
                <c:pt idx="1259">
                  <c:v>4.5506970000267026</c:v>
                </c:pt>
                <c:pt idx="1260">
                  <c:v>4.5614289999008175</c:v>
                </c:pt>
                <c:pt idx="1261">
                  <c:v>4.560029000043869</c:v>
                </c:pt>
                <c:pt idx="1262">
                  <c:v>4.5560959999561312</c:v>
                </c:pt>
                <c:pt idx="1263">
                  <c:v>4.5530969998836515</c:v>
                </c:pt>
                <c:pt idx="1264">
                  <c:v>4.5587630000114441</c:v>
                </c:pt>
                <c:pt idx="1265">
                  <c:v>4.5573629999160765</c:v>
                </c:pt>
                <c:pt idx="1266">
                  <c:v>4.554496999979019</c:v>
                </c:pt>
                <c:pt idx="1267">
                  <c:v>4.5544300000667572</c:v>
                </c:pt>
                <c:pt idx="1268">
                  <c:v>4.5546970000267031</c:v>
                </c:pt>
                <c:pt idx="1269">
                  <c:v>4.5640280001163482</c:v>
                </c:pt>
                <c:pt idx="1270">
                  <c:v>4.5600959999561308</c:v>
                </c:pt>
                <c:pt idx="1271">
                  <c:v>4.5624949998855593</c:v>
                </c:pt>
                <c:pt idx="1272">
                  <c:v>4.5545629999637605</c:v>
                </c:pt>
                <c:pt idx="1273">
                  <c:v>4.5599619998931882</c:v>
                </c:pt>
                <c:pt idx="1274">
                  <c:v>4.561295000076294</c:v>
                </c:pt>
                <c:pt idx="1275">
                  <c:v>4.5583629999160769</c:v>
                </c:pt>
                <c:pt idx="1276">
                  <c:v>4.5586960000991823</c:v>
                </c:pt>
                <c:pt idx="1277">
                  <c:v>4.5560299999713898</c:v>
                </c:pt>
                <c:pt idx="1278">
                  <c:v>4.5597620000839232</c:v>
                </c:pt>
                <c:pt idx="1279">
                  <c:v>4.5558959999084472</c:v>
                </c:pt>
                <c:pt idx="1280">
                  <c:v>4.557229000091553</c:v>
                </c:pt>
                <c:pt idx="1281">
                  <c:v>4.557428999900818</c:v>
                </c:pt>
                <c:pt idx="1282">
                  <c:v>4.555963000059128</c:v>
                </c:pt>
                <c:pt idx="1283">
                  <c:v>4.5611619999408726</c:v>
                </c:pt>
                <c:pt idx="1284">
                  <c:v>4.5623619999885561</c:v>
                </c:pt>
                <c:pt idx="1285">
                  <c:v>4.559828999996185</c:v>
                </c:pt>
                <c:pt idx="1286">
                  <c:v>4.5613619999885557</c:v>
                </c:pt>
                <c:pt idx="1287">
                  <c:v>4.5610290000438694</c:v>
                </c:pt>
                <c:pt idx="1288">
                  <c:v>4.5733599998950956</c:v>
                </c:pt>
                <c:pt idx="1289">
                  <c:v>4.5636949999332428</c:v>
                </c:pt>
                <c:pt idx="1290">
                  <c:v>4.5571630001068115</c:v>
                </c:pt>
                <c:pt idx="1291">
                  <c:v>4.55856299996376</c:v>
                </c:pt>
                <c:pt idx="1292">
                  <c:v>4.5596960000991817</c:v>
                </c:pt>
                <c:pt idx="1293">
                  <c:v>4.5627620000839233</c:v>
                </c:pt>
                <c:pt idx="1294">
                  <c:v>4.5650280001163486</c:v>
                </c:pt>
                <c:pt idx="1295">
                  <c:v>4.5679609999656678</c:v>
                </c:pt>
                <c:pt idx="1296">
                  <c:v>4.5598959999084476</c:v>
                </c:pt>
                <c:pt idx="1297">
                  <c:v>4.5716940000057225</c:v>
                </c:pt>
                <c:pt idx="1298">
                  <c:v>4.5586289999485015</c:v>
                </c:pt>
                <c:pt idx="1299">
                  <c:v>4.5678940000534061</c:v>
                </c:pt>
                <c:pt idx="1300">
                  <c:v>4.5626289999485019</c:v>
                </c:pt>
                <c:pt idx="1301">
                  <c:v>4.5626949999332425</c:v>
                </c:pt>
                <c:pt idx="1302">
                  <c:v>4.5612290000915525</c:v>
                </c:pt>
                <c:pt idx="1303">
                  <c:v>4.5572960000038147</c:v>
                </c:pt>
                <c:pt idx="1304">
                  <c:v>4.5667609999179843</c:v>
                </c:pt>
                <c:pt idx="1305">
                  <c:v>4.5665610001087185</c:v>
                </c:pt>
                <c:pt idx="1306">
                  <c:v>4.5654279999732967</c:v>
                </c:pt>
                <c:pt idx="1307">
                  <c:v>4.5690280001163481</c:v>
                </c:pt>
                <c:pt idx="1308">
                  <c:v>4.5570959999561307</c:v>
                </c:pt>
                <c:pt idx="1309">
                  <c:v>4.5706940000057221</c:v>
                </c:pt>
                <c:pt idx="1310">
                  <c:v>4.5663610000610353</c:v>
                </c:pt>
                <c:pt idx="1311">
                  <c:v>4.5664949998855588</c:v>
                </c:pt>
                <c:pt idx="1312">
                  <c:v>4.5666949999332429</c:v>
                </c:pt>
                <c:pt idx="1313">
                  <c:v>4.5666280000209811</c:v>
                </c:pt>
                <c:pt idx="1314">
                  <c:v>4.5625620000362392</c:v>
                </c:pt>
                <c:pt idx="1315">
                  <c:v>4.5610950000286099</c:v>
                </c:pt>
                <c:pt idx="1316">
                  <c:v>4.5584289999008183</c:v>
                </c:pt>
                <c:pt idx="1317">
                  <c:v>4.5624289999008178</c:v>
                </c:pt>
                <c:pt idx="1318">
                  <c:v>4.5638949999809268</c:v>
                </c:pt>
                <c:pt idx="1319">
                  <c:v>4.5637620000839236</c:v>
                </c:pt>
                <c:pt idx="1320">
                  <c:v>4.567694000005722</c:v>
                </c:pt>
                <c:pt idx="1321">
                  <c:v>4.5692279999256131</c:v>
                </c:pt>
                <c:pt idx="1322">
                  <c:v>4.56409500002861</c:v>
                </c:pt>
                <c:pt idx="1323">
                  <c:v>4.5760269999504093</c:v>
                </c:pt>
                <c:pt idx="1324">
                  <c:v>4.5770269999504087</c:v>
                </c:pt>
                <c:pt idx="1325">
                  <c:v>4.5743599998950959</c:v>
                </c:pt>
                <c:pt idx="1326">
                  <c:v>4.5650950000286104</c:v>
                </c:pt>
                <c:pt idx="1327">
                  <c:v>4.5703610000610349</c:v>
                </c:pt>
                <c:pt idx="1328">
                  <c:v>4.5693610000610354</c:v>
                </c:pt>
                <c:pt idx="1329">
                  <c:v>4.5680280001163487</c:v>
                </c:pt>
                <c:pt idx="1330">
                  <c:v>4.5732269999980923</c:v>
                </c:pt>
                <c:pt idx="1331">
                  <c:v>4.5706270000934603</c:v>
                </c:pt>
                <c:pt idx="1332">
                  <c:v>4.5730940001010891</c:v>
                </c:pt>
                <c:pt idx="1333">
                  <c:v>4.565361000061035</c:v>
                </c:pt>
                <c:pt idx="1334">
                  <c:v>4.5730269999504092</c:v>
                </c:pt>
                <c:pt idx="1335">
                  <c:v>4.5720269999504088</c:v>
                </c:pt>
                <c:pt idx="1336">
                  <c:v>4.5638280000686642</c:v>
                </c:pt>
                <c:pt idx="1337">
                  <c:v>4.5678280000686646</c:v>
                </c:pt>
                <c:pt idx="1338">
                  <c:v>4.5746940000057217</c:v>
                </c:pt>
                <c:pt idx="1339">
                  <c:v>4.5690940001010896</c:v>
                </c:pt>
                <c:pt idx="1340">
                  <c:v>4.5717609999179842</c:v>
                </c:pt>
                <c:pt idx="1341">
                  <c:v>4.5691610000133513</c:v>
                </c:pt>
                <c:pt idx="1342">
                  <c:v>4.5719609999656674</c:v>
                </c:pt>
                <c:pt idx="1343">
                  <c:v>4.5652950000762935</c:v>
                </c:pt>
                <c:pt idx="1344">
                  <c:v>4.5746270000934599</c:v>
                </c:pt>
                <c:pt idx="1345">
                  <c:v>4.5651610000133518</c:v>
                </c:pt>
                <c:pt idx="1346">
                  <c:v>4.5756930000782017</c:v>
                </c:pt>
                <c:pt idx="1347">
                  <c:v>4.5705610001087189</c:v>
                </c:pt>
                <c:pt idx="1348">
                  <c:v>4.5718269999027248</c:v>
                </c:pt>
                <c:pt idx="1349">
                  <c:v>4.581026000022888</c:v>
                </c:pt>
                <c:pt idx="1350">
                  <c:v>4.5652279999256136</c:v>
                </c:pt>
                <c:pt idx="1351">
                  <c:v>4.5731600000858306</c:v>
                </c:pt>
                <c:pt idx="1352">
                  <c:v>4.5704270000457763</c:v>
                </c:pt>
                <c:pt idx="1353">
                  <c:v>4.5786930000782009</c:v>
                </c:pt>
                <c:pt idx="1354">
                  <c:v>4.5677609999179838</c:v>
                </c:pt>
                <c:pt idx="1355">
                  <c:v>4.5692939999103546</c:v>
                </c:pt>
                <c:pt idx="1356">
                  <c:v>4.5664279999732971</c:v>
                </c:pt>
                <c:pt idx="1357">
                  <c:v>4.5718940000534056</c:v>
                </c:pt>
                <c:pt idx="1358">
                  <c:v>4.5759600000381466</c:v>
                </c:pt>
                <c:pt idx="1359">
                  <c:v>4.5798929998874662</c:v>
                </c:pt>
                <c:pt idx="1360">
                  <c:v>4.5800260000228885</c:v>
                </c:pt>
                <c:pt idx="1361">
                  <c:v>4.579759999990463</c:v>
                </c:pt>
                <c:pt idx="1362">
                  <c:v>4.5823599998950959</c:v>
                </c:pt>
                <c:pt idx="1363">
                  <c:v>4.5798259999752045</c:v>
                </c:pt>
                <c:pt idx="1364">
                  <c:v>4.5758929998874667</c:v>
                </c:pt>
                <c:pt idx="1365">
                  <c:v>4.573293999910355</c:v>
                </c:pt>
                <c:pt idx="1366">
                  <c:v>4.5864930000305177</c:v>
                </c:pt>
                <c:pt idx="1367">
                  <c:v>4.5758269999027252</c:v>
                </c:pt>
                <c:pt idx="1368">
                  <c:v>4.5744270000457767</c:v>
                </c:pt>
                <c:pt idx="1369">
                  <c:v>4.5799600000381471</c:v>
                </c:pt>
                <c:pt idx="1370">
                  <c:v>4.5783599998950955</c:v>
                </c:pt>
                <c:pt idx="1371">
                  <c:v>4.5772269999980928</c:v>
                </c:pt>
                <c:pt idx="1372">
                  <c:v>4.5784930000305177</c:v>
                </c:pt>
                <c:pt idx="1373">
                  <c:v>4.57455999994278</c:v>
                </c:pt>
                <c:pt idx="1374">
                  <c:v>4.5744939999580385</c:v>
                </c:pt>
                <c:pt idx="1375">
                  <c:v>4.581226000070572</c:v>
                </c:pt>
                <c:pt idx="1376">
                  <c:v>4.5785599999427795</c:v>
                </c:pt>
                <c:pt idx="1377">
                  <c:v>4.5826259999275205</c:v>
                </c:pt>
                <c:pt idx="1378">
                  <c:v>4.5772929999828342</c:v>
                </c:pt>
                <c:pt idx="1379">
                  <c:v>4.5863589999675751</c:v>
                </c:pt>
                <c:pt idx="1380">
                  <c:v>4.5786270000934604</c:v>
                </c:pt>
                <c:pt idx="1381">
                  <c:v>4.5854930000305174</c:v>
                </c:pt>
                <c:pt idx="1382">
                  <c:v>4.5796930000782012</c:v>
                </c:pt>
                <c:pt idx="1383">
                  <c:v>4.5813599998950956</c:v>
                </c:pt>
                <c:pt idx="1384">
                  <c:v>4.5757599999904635</c:v>
                </c:pt>
                <c:pt idx="1385">
                  <c:v>4.5836930000782017</c:v>
                </c:pt>
                <c:pt idx="1386">
                  <c:v>4.5812929999828338</c:v>
                </c:pt>
                <c:pt idx="1387">
                  <c:v>4.5893599998950956</c:v>
                </c:pt>
                <c:pt idx="1388">
                  <c:v>4.577160000085831</c:v>
                </c:pt>
                <c:pt idx="1389">
                  <c:v>4.58255999994278</c:v>
                </c:pt>
                <c:pt idx="1390">
                  <c:v>4.5840260000228881</c:v>
                </c:pt>
                <c:pt idx="1391">
                  <c:v>4.5704939999580381</c:v>
                </c:pt>
                <c:pt idx="1392">
                  <c:v>4.5865590000152592</c:v>
                </c:pt>
                <c:pt idx="1393">
                  <c:v>4.5826930000782014</c:v>
                </c:pt>
                <c:pt idx="1394">
                  <c:v>4.577359999895096</c:v>
                </c:pt>
                <c:pt idx="1395">
                  <c:v>4.5770929999351502</c:v>
                </c:pt>
                <c:pt idx="1396">
                  <c:v>4.5784270000457763</c:v>
                </c:pt>
                <c:pt idx="1397">
                  <c:v>4.597026000022888</c:v>
                </c:pt>
                <c:pt idx="1398">
                  <c:v>4.5867590000629423</c:v>
                </c:pt>
                <c:pt idx="1399">
                  <c:v>4.5876930000782012</c:v>
                </c:pt>
                <c:pt idx="1400">
                  <c:v>4.5974260001182552</c:v>
                </c:pt>
                <c:pt idx="1401">
                  <c:v>4.5824930000305173</c:v>
                </c:pt>
                <c:pt idx="1402">
                  <c:v>4.5824260001182555</c:v>
                </c:pt>
                <c:pt idx="1403">
                  <c:v>4.5850260000228884</c:v>
                </c:pt>
                <c:pt idx="1404">
                  <c:v>4.5906259999275205</c:v>
                </c:pt>
                <c:pt idx="1405">
                  <c:v>4.5918929998874667</c:v>
                </c:pt>
                <c:pt idx="1406">
                  <c:v>4.589026000022888</c:v>
                </c:pt>
                <c:pt idx="1407">
                  <c:v>4.5943599998950955</c:v>
                </c:pt>
                <c:pt idx="1408">
                  <c:v>4.5930260000228884</c:v>
                </c:pt>
                <c:pt idx="1409">
                  <c:v>4.586625999927521</c:v>
                </c:pt>
                <c:pt idx="1410">
                  <c:v>4.586426000118256</c:v>
                </c:pt>
                <c:pt idx="1411">
                  <c:v>4.5880929999351503</c:v>
                </c:pt>
                <c:pt idx="1412">
                  <c:v>4.5894260001182552</c:v>
                </c:pt>
                <c:pt idx="1413">
                  <c:v>4.5838929998874667</c:v>
                </c:pt>
                <c:pt idx="1414">
                  <c:v>4.593359999895096</c:v>
                </c:pt>
                <c:pt idx="1415">
                  <c:v>4.5810929999351497</c:v>
                </c:pt>
                <c:pt idx="1416">
                  <c:v>4.5920260000228881</c:v>
                </c:pt>
                <c:pt idx="1417">
                  <c:v>4.5906930000782014</c:v>
                </c:pt>
                <c:pt idx="1418">
                  <c:v>4.5838259999752049</c:v>
                </c:pt>
                <c:pt idx="1419">
                  <c:v>4.5920929999351499</c:v>
                </c:pt>
                <c:pt idx="1420">
                  <c:v>4.5811600000858306</c:v>
                </c:pt>
                <c:pt idx="1421">
                  <c:v>4.5866930000782009</c:v>
                </c:pt>
                <c:pt idx="1422">
                  <c:v>4.5837599999904635</c:v>
                </c:pt>
                <c:pt idx="1423">
                  <c:v>4.5903599998950959</c:v>
                </c:pt>
                <c:pt idx="1424">
                  <c:v>4.5854260001182556</c:v>
                </c:pt>
                <c:pt idx="1425">
                  <c:v>4.607694000005722</c:v>
                </c:pt>
                <c:pt idx="1426">
                  <c:v>4.5999600000381466</c:v>
                </c:pt>
                <c:pt idx="1427">
                  <c:v>4.5839600000381466</c:v>
                </c:pt>
                <c:pt idx="1428">
                  <c:v>4.5919600000381466</c:v>
                </c:pt>
                <c:pt idx="1429">
                  <c:v>4.5853589999675748</c:v>
                </c:pt>
                <c:pt idx="1430">
                  <c:v>4.5956930000782013</c:v>
                </c:pt>
                <c:pt idx="1431">
                  <c:v>4.5850929999351502</c:v>
                </c:pt>
                <c:pt idx="1432">
                  <c:v>4.5986259999275205</c:v>
                </c:pt>
                <c:pt idx="1433">
                  <c:v>4.5878259999752045</c:v>
                </c:pt>
                <c:pt idx="1434">
                  <c:v>4.5891600000858306</c:v>
                </c:pt>
                <c:pt idx="1435">
                  <c:v>4.5916930000782017</c:v>
                </c:pt>
                <c:pt idx="1436">
                  <c:v>4.5972929999828338</c:v>
                </c:pt>
                <c:pt idx="1437">
                  <c:v>4.5879600000381471</c:v>
                </c:pt>
                <c:pt idx="1438">
                  <c:v>4.589226000070572</c:v>
                </c:pt>
                <c:pt idx="1439">
                  <c:v>4.5934260001182556</c:v>
                </c:pt>
                <c:pt idx="1440">
                  <c:v>4.6026930000782009</c:v>
                </c:pt>
                <c:pt idx="1441">
                  <c:v>4.5880260000228885</c:v>
                </c:pt>
                <c:pt idx="1442">
                  <c:v>4.5945599999427795</c:v>
                </c:pt>
                <c:pt idx="1443">
                  <c:v>4.5892929999828338</c:v>
                </c:pt>
                <c:pt idx="1444">
                  <c:v>4.5932929999828342</c:v>
                </c:pt>
                <c:pt idx="1445">
                  <c:v>4.6023599998950955</c:v>
                </c:pt>
                <c:pt idx="1446">
                  <c:v>4.6040269999504089</c:v>
                </c:pt>
                <c:pt idx="1447">
                  <c:v>4.6038269999027248</c:v>
                </c:pt>
                <c:pt idx="1448">
                  <c:v>4.6024930000305178</c:v>
                </c:pt>
                <c:pt idx="1449">
                  <c:v>4.601359999895096</c:v>
                </c:pt>
                <c:pt idx="1450">
                  <c:v>4.5947599999904636</c:v>
                </c:pt>
                <c:pt idx="1451">
                  <c:v>4.5852929999828342</c:v>
                </c:pt>
                <c:pt idx="1452">
                  <c:v>4.5907599999904631</c:v>
                </c:pt>
                <c:pt idx="1453">
                  <c:v>4.6025599999427795</c:v>
                </c:pt>
                <c:pt idx="1454">
                  <c:v>4.59855999994278</c:v>
                </c:pt>
                <c:pt idx="1455">
                  <c:v>4.6000260000228881</c:v>
                </c:pt>
                <c:pt idx="1456">
                  <c:v>4.5960260000228885</c:v>
                </c:pt>
                <c:pt idx="1457">
                  <c:v>4.5960929999351503</c:v>
                </c:pt>
                <c:pt idx="1458">
                  <c:v>4.599825999975204</c:v>
                </c:pt>
                <c:pt idx="1459">
                  <c:v>4.6012260000705716</c:v>
                </c:pt>
                <c:pt idx="1460">
                  <c:v>4.6066940000057217</c:v>
                </c:pt>
                <c:pt idx="1461">
                  <c:v>4.587759999990463</c:v>
                </c:pt>
                <c:pt idx="1462">
                  <c:v>4.6012929999828343</c:v>
                </c:pt>
                <c:pt idx="1463">
                  <c:v>4.5946930000782009</c:v>
                </c:pt>
                <c:pt idx="1464">
                  <c:v>4.5987599999904631</c:v>
                </c:pt>
                <c:pt idx="1465">
                  <c:v>4.5973599998950956</c:v>
                </c:pt>
                <c:pt idx="1466">
                  <c:v>4.5983599998950959</c:v>
                </c:pt>
                <c:pt idx="1467">
                  <c:v>4.5918259999752049</c:v>
                </c:pt>
                <c:pt idx="1468">
                  <c:v>4.594625999927521</c:v>
                </c:pt>
                <c:pt idx="1469">
                  <c:v>4.5878929998874662</c:v>
                </c:pt>
                <c:pt idx="1470">
                  <c:v>4.6090280001163482</c:v>
                </c:pt>
                <c:pt idx="1471">
                  <c:v>4.5890929999351497</c:v>
                </c:pt>
                <c:pt idx="1472">
                  <c:v>4.5904260001182555</c:v>
                </c:pt>
                <c:pt idx="1473">
                  <c:v>4.5932260000705716</c:v>
                </c:pt>
                <c:pt idx="1474">
                  <c:v>4.5958259999752045</c:v>
                </c:pt>
                <c:pt idx="1475">
                  <c:v>4.597226000070572</c:v>
                </c:pt>
                <c:pt idx="1476">
                  <c:v>4.5984930000305173</c:v>
                </c:pt>
                <c:pt idx="1477">
                  <c:v>4.5930929999351502</c:v>
                </c:pt>
                <c:pt idx="1478">
                  <c:v>4.6063610000610353</c:v>
                </c:pt>
                <c:pt idx="1479">
                  <c:v>4.594426000118256</c:v>
                </c:pt>
                <c:pt idx="1480">
                  <c:v>4.6000929999351499</c:v>
                </c:pt>
                <c:pt idx="1481">
                  <c:v>4.6010260000228884</c:v>
                </c:pt>
                <c:pt idx="1482">
                  <c:v>4.5998929998874667</c:v>
                </c:pt>
                <c:pt idx="1483">
                  <c:v>4.59055999994278</c:v>
                </c:pt>
                <c:pt idx="1484">
                  <c:v>4.5904930000305173</c:v>
                </c:pt>
                <c:pt idx="1485">
                  <c:v>4.6078940000534061</c:v>
                </c:pt>
                <c:pt idx="1486">
                  <c:v>4.6054270000457764</c:v>
                </c:pt>
                <c:pt idx="1487">
                  <c:v>4.5958929998874662</c:v>
                </c:pt>
                <c:pt idx="1488">
                  <c:v>4.593160000085831</c:v>
                </c:pt>
                <c:pt idx="1489">
                  <c:v>4.5917599999904635</c:v>
                </c:pt>
                <c:pt idx="1490">
                  <c:v>4.5944930000305177</c:v>
                </c:pt>
                <c:pt idx="1491">
                  <c:v>4.5984260001182555</c:v>
                </c:pt>
                <c:pt idx="1492">
                  <c:v>4.6040929999351503</c:v>
                </c:pt>
                <c:pt idx="1493">
                  <c:v>4.6093610000610354</c:v>
                </c:pt>
                <c:pt idx="1494">
                  <c:v>4.5959600000381471</c:v>
                </c:pt>
                <c:pt idx="1495">
                  <c:v>4.6120950000286101</c:v>
                </c:pt>
                <c:pt idx="1496">
                  <c:v>4.6024270000457763</c:v>
                </c:pt>
                <c:pt idx="1497">
                  <c:v>4.6187630000114437</c:v>
                </c:pt>
                <c:pt idx="1498">
                  <c:v>4.6036930000782013</c:v>
                </c:pt>
                <c:pt idx="1499">
                  <c:v>4.6092279999256132</c:v>
                </c:pt>
                <c:pt idx="1500">
                  <c:v>4.603759999990463</c:v>
                </c:pt>
                <c:pt idx="1501">
                  <c:v>4.5996930000782017</c:v>
                </c:pt>
                <c:pt idx="1502">
                  <c:v>4.6091610000133514</c:v>
                </c:pt>
                <c:pt idx="1503">
                  <c:v>4.6078269999027253</c:v>
                </c:pt>
                <c:pt idx="1504">
                  <c:v>4.6067609999179844</c:v>
                </c:pt>
                <c:pt idx="1505">
                  <c:v>4.5971600000858306</c:v>
                </c:pt>
                <c:pt idx="1506">
                  <c:v>4.6106949999332425</c:v>
                </c:pt>
                <c:pt idx="1507">
                  <c:v>4.5997599999904635</c:v>
                </c:pt>
                <c:pt idx="1508">
                  <c:v>4.6103610000610349</c:v>
                </c:pt>
                <c:pt idx="1509">
                  <c:v>4.6026270000934604</c:v>
                </c:pt>
                <c:pt idx="1510">
                  <c:v>4.6010929999351502</c:v>
                </c:pt>
                <c:pt idx="1511">
                  <c:v>4.595759999990463</c:v>
                </c:pt>
                <c:pt idx="1512">
                  <c:v>4.6050269999504092</c:v>
                </c:pt>
                <c:pt idx="1513">
                  <c:v>4.6038929998874663</c:v>
                </c:pt>
                <c:pt idx="1514">
                  <c:v>4.6027599999904636</c:v>
                </c:pt>
                <c:pt idx="1515">
                  <c:v>4.6118949999809269</c:v>
                </c:pt>
                <c:pt idx="1516">
                  <c:v>4.6104949998855593</c:v>
                </c:pt>
                <c:pt idx="1517">
                  <c:v>4.601427000045776</c:v>
                </c:pt>
                <c:pt idx="1518">
                  <c:v>4.6130950000286104</c:v>
                </c:pt>
                <c:pt idx="1519">
                  <c:v>4.6066270000934599</c:v>
                </c:pt>
                <c:pt idx="1520">
                  <c:v>4.6092939999103546</c:v>
                </c:pt>
                <c:pt idx="1521">
                  <c:v>4.6053599998950956</c:v>
                </c:pt>
                <c:pt idx="1522">
                  <c:v>4.6147620000839229</c:v>
                </c:pt>
                <c:pt idx="1523">
                  <c:v>4.6051600000858306</c:v>
                </c:pt>
                <c:pt idx="1524">
                  <c:v>4.6064939999580385</c:v>
                </c:pt>
                <c:pt idx="1525">
                  <c:v>4.601160000085831</c:v>
                </c:pt>
                <c:pt idx="1526">
                  <c:v>4.5986930000782014</c:v>
                </c:pt>
                <c:pt idx="1527">
                  <c:v>4.613428999900818</c:v>
                </c:pt>
                <c:pt idx="1528">
                  <c:v>4.605293999910355</c:v>
                </c:pt>
                <c:pt idx="1529">
                  <c:v>4.5970929999351497</c:v>
                </c:pt>
                <c:pt idx="1530">
                  <c:v>4.6080269999504093</c:v>
                </c:pt>
                <c:pt idx="1531">
                  <c:v>4.6039600000381471</c:v>
                </c:pt>
                <c:pt idx="1532">
                  <c:v>4.6120280001163483</c:v>
                </c:pt>
                <c:pt idx="1533">
                  <c:v>4.6080940001010893</c:v>
                </c:pt>
                <c:pt idx="1534">
                  <c:v>4.6052269999980924</c:v>
                </c:pt>
                <c:pt idx="1535">
                  <c:v>4.6130280001163486</c:v>
                </c:pt>
                <c:pt idx="1536">
                  <c:v>4.6094279999732972</c:v>
                </c:pt>
                <c:pt idx="1537">
                  <c:v>4.6050940001010892</c:v>
                </c:pt>
                <c:pt idx="1538">
                  <c:v>4.6107609999179839</c:v>
                </c:pt>
                <c:pt idx="1539">
                  <c:v>4.6077609999179838</c:v>
                </c:pt>
                <c:pt idx="1540">
                  <c:v>4.6065610001087185</c:v>
                </c:pt>
                <c:pt idx="1541">
                  <c:v>4.6105610001087189</c:v>
                </c:pt>
                <c:pt idx="1542">
                  <c:v>4.6146949999332429</c:v>
                </c:pt>
                <c:pt idx="1543">
                  <c:v>4.6064270000457768</c:v>
                </c:pt>
                <c:pt idx="1544">
                  <c:v>4.6118280000686642</c:v>
                </c:pt>
                <c:pt idx="1545">
                  <c:v>4.6143619999885557</c:v>
                </c:pt>
                <c:pt idx="1546">
                  <c:v>4.6170290000438694</c:v>
                </c:pt>
                <c:pt idx="1547">
                  <c:v>4.6106280000209807</c:v>
                </c:pt>
                <c:pt idx="1548">
                  <c:v>4.615828999996185</c:v>
                </c:pt>
                <c:pt idx="1549">
                  <c:v>4.6119619998931887</c:v>
                </c:pt>
                <c:pt idx="1550">
                  <c:v>4.6160290000438691</c:v>
                </c:pt>
                <c:pt idx="1551">
                  <c:v>4.6090940001010896</c:v>
                </c:pt>
                <c:pt idx="1552">
                  <c:v>4.6116949999332428</c:v>
                </c:pt>
                <c:pt idx="1553">
                  <c:v>4.6196960000991822</c:v>
                </c:pt>
                <c:pt idx="1554">
                  <c:v>4.6183629999160765</c:v>
                </c:pt>
                <c:pt idx="1555">
                  <c:v>4.6214300000667574</c:v>
                </c:pt>
                <c:pt idx="1556">
                  <c:v>4.6173619999885558</c:v>
                </c:pt>
                <c:pt idx="1557">
                  <c:v>4.6133619999885562</c:v>
                </c:pt>
                <c:pt idx="1558">
                  <c:v>4.6161619999408723</c:v>
                </c:pt>
                <c:pt idx="1559">
                  <c:v>4.6186960000991819</c:v>
                </c:pt>
                <c:pt idx="1560">
                  <c:v>4.6117620000839237</c:v>
                </c:pt>
                <c:pt idx="1561">
                  <c:v>4.6200959999561313</c:v>
                </c:pt>
                <c:pt idx="1562">
                  <c:v>4.6252969999313356</c:v>
                </c:pt>
                <c:pt idx="1563">
                  <c:v>4.6158959999084477</c:v>
                </c:pt>
                <c:pt idx="1564">
                  <c:v>4.6253640000820164</c:v>
                </c:pt>
                <c:pt idx="1565">
                  <c:v>4.6131619999408722</c:v>
                </c:pt>
                <c:pt idx="1566">
                  <c:v>4.6172290000915526</c:v>
                </c:pt>
                <c:pt idx="1567">
                  <c:v>4.613229000091553</c:v>
                </c:pt>
                <c:pt idx="1568">
                  <c:v>4.6104279999732976</c:v>
                </c:pt>
                <c:pt idx="1569">
                  <c:v>4.619763000011444</c:v>
                </c:pt>
                <c:pt idx="1570">
                  <c:v>4.618628999948502</c:v>
                </c:pt>
                <c:pt idx="1571">
                  <c:v>4.6144289999008175</c:v>
                </c:pt>
                <c:pt idx="1572">
                  <c:v>4.6174289999008176</c:v>
                </c:pt>
                <c:pt idx="1573">
                  <c:v>4.6160959999561308</c:v>
                </c:pt>
                <c:pt idx="1574">
                  <c:v>4.6200290000438686</c:v>
                </c:pt>
                <c:pt idx="1575">
                  <c:v>4.6132950000762936</c:v>
                </c:pt>
                <c:pt idx="1576">
                  <c:v>4.6171619999408726</c:v>
                </c:pt>
                <c:pt idx="1577">
                  <c:v>4.6239630000591276</c:v>
                </c:pt>
                <c:pt idx="1578">
                  <c:v>4.6210299999713902</c:v>
                </c:pt>
                <c:pt idx="1579">
                  <c:v>4.6240299999713894</c:v>
                </c:pt>
                <c:pt idx="1580">
                  <c:v>4.6250299999713897</c:v>
                </c:pt>
                <c:pt idx="1581">
                  <c:v>4.6146289999485015</c:v>
                </c:pt>
                <c:pt idx="1582">
                  <c:v>4.6212960000038148</c:v>
                </c:pt>
                <c:pt idx="1583">
                  <c:v>4.6199630000591281</c:v>
                </c:pt>
                <c:pt idx="1584">
                  <c:v>4.6223629999160769</c:v>
                </c:pt>
                <c:pt idx="1585">
                  <c:v>4.6172960000038143</c:v>
                </c:pt>
                <c:pt idx="1586">
                  <c:v>4.6144949998855589</c:v>
                </c:pt>
                <c:pt idx="1587">
                  <c:v>4.6184960000514987</c:v>
                </c:pt>
                <c:pt idx="1588">
                  <c:v>4.6198959999084472</c:v>
                </c:pt>
                <c:pt idx="1589">
                  <c:v>4.6159619998931882</c:v>
                </c:pt>
                <c:pt idx="1590">
                  <c:v>4.6145620000362397</c:v>
                </c:pt>
                <c:pt idx="1591">
                  <c:v>4.6185629999637605</c:v>
                </c:pt>
                <c:pt idx="1592">
                  <c:v>4.623697000026703</c:v>
                </c:pt>
                <c:pt idx="1593">
                  <c:v>4.6240969998836521</c:v>
                </c:pt>
                <c:pt idx="1594">
                  <c:v>4.6227630000114441</c:v>
                </c:pt>
                <c:pt idx="1595">
                  <c:v>4.6170959999561312</c:v>
                </c:pt>
                <c:pt idx="1596">
                  <c:v>4.6265639998912809</c:v>
                </c:pt>
                <c:pt idx="1597">
                  <c:v>4.6292980000972745</c:v>
                </c:pt>
                <c:pt idx="1598">
                  <c:v>4.6184289999008179</c:v>
                </c:pt>
                <c:pt idx="1599">
                  <c:v>4.6213629999160766</c:v>
                </c:pt>
                <c:pt idx="1600">
                  <c:v>4.6251640000343324</c:v>
                </c:pt>
                <c:pt idx="1601">
                  <c:v>4.6252300000190738</c:v>
                </c:pt>
                <c:pt idx="1602">
                  <c:v>4.625430000066757</c:v>
                </c:pt>
                <c:pt idx="1603">
                  <c:v>4.6226960000991824</c:v>
                </c:pt>
                <c:pt idx="1604">
                  <c:v>4.6331649999618527</c:v>
                </c:pt>
                <c:pt idx="1605">
                  <c:v>4.6267639999389649</c:v>
                </c:pt>
                <c:pt idx="1606">
                  <c:v>4.629364000082016</c:v>
                </c:pt>
              </c:numCache>
            </c:numRef>
          </c:xVal>
          <c:yVal>
            <c:numRef>
              <c:f>'-2 mm'!$D$2:$D$1615</c:f>
              <c:numCache>
                <c:formatCode>General</c:formatCode>
                <c:ptCount val="1614"/>
                <c:pt idx="0">
                  <c:v>-7.9987812042235999</c:v>
                </c:pt>
                <c:pt idx="1">
                  <c:v>-7.9902296066284002</c:v>
                </c:pt>
                <c:pt idx="2">
                  <c:v>-7.9873218536376998</c:v>
                </c:pt>
                <c:pt idx="3">
                  <c:v>-7.9834761619568004</c:v>
                </c:pt>
                <c:pt idx="4">
                  <c:v>-7.9826674461365004</c:v>
                </c:pt>
                <c:pt idx="5">
                  <c:v>-7.9754295349120996</c:v>
                </c:pt>
                <c:pt idx="6">
                  <c:v>-7.9651045799254998</c:v>
                </c:pt>
                <c:pt idx="7">
                  <c:v>-7.9600000381470002</c:v>
                </c:pt>
                <c:pt idx="8">
                  <c:v>-7.9586038589478001</c:v>
                </c:pt>
                <c:pt idx="9">
                  <c:v>-7.9570760726929004</c:v>
                </c:pt>
                <c:pt idx="10">
                  <c:v>-7.9569306373595996</c:v>
                </c:pt>
                <c:pt idx="11">
                  <c:v>-7.9540553092956996</c:v>
                </c:pt>
                <c:pt idx="12">
                  <c:v>-7.9518842697143999</c:v>
                </c:pt>
                <c:pt idx="13">
                  <c:v>-7.9384589195251003</c:v>
                </c:pt>
                <c:pt idx="14">
                  <c:v>-7.9376950263976997</c:v>
                </c:pt>
                <c:pt idx="15">
                  <c:v>-7.9375123977661</c:v>
                </c:pt>
                <c:pt idx="16">
                  <c:v>-7.9135036468506001</c:v>
                </c:pt>
                <c:pt idx="17">
                  <c:v>-7.91286277771</c:v>
                </c:pt>
                <c:pt idx="18">
                  <c:v>-7.9094858169556002</c:v>
                </c:pt>
                <c:pt idx="19">
                  <c:v>-7.8946652412415004</c:v>
                </c:pt>
                <c:pt idx="20">
                  <c:v>-7.8868846893311</c:v>
                </c:pt>
                <c:pt idx="21">
                  <c:v>-7.8807735443115003</c:v>
                </c:pt>
                <c:pt idx="22">
                  <c:v>-7.8792953491211</c:v>
                </c:pt>
                <c:pt idx="23">
                  <c:v>-7.8769469261168998</c:v>
                </c:pt>
                <c:pt idx="24">
                  <c:v>-7.8734726905823003</c:v>
                </c:pt>
                <c:pt idx="25">
                  <c:v>-7.8727102279662997</c:v>
                </c:pt>
                <c:pt idx="26">
                  <c:v>-7.8625197410582999</c:v>
                </c:pt>
                <c:pt idx="27">
                  <c:v>-7.8544964790343998</c:v>
                </c:pt>
                <c:pt idx="28">
                  <c:v>-7.8539509773254004</c:v>
                </c:pt>
                <c:pt idx="29">
                  <c:v>-7.8485541343689</c:v>
                </c:pt>
                <c:pt idx="30">
                  <c:v>-7.8429589271545002</c:v>
                </c:pt>
                <c:pt idx="31">
                  <c:v>-7.8298993110656996</c:v>
                </c:pt>
                <c:pt idx="32">
                  <c:v>-7.8157548904418999</c:v>
                </c:pt>
                <c:pt idx="33">
                  <c:v>-7.8108568191528001</c:v>
                </c:pt>
                <c:pt idx="34">
                  <c:v>-7.8066282272339</c:v>
                </c:pt>
                <c:pt idx="35">
                  <c:v>-7.7995095252990998</c:v>
                </c:pt>
                <c:pt idx="36">
                  <c:v>-7.7994780540465998</c:v>
                </c:pt>
                <c:pt idx="37">
                  <c:v>-7.7952466011046999</c:v>
                </c:pt>
                <c:pt idx="38">
                  <c:v>-7.7809009552001998</c:v>
                </c:pt>
                <c:pt idx="39">
                  <c:v>-7.7773747444153001</c:v>
                </c:pt>
                <c:pt idx="40">
                  <c:v>-7.7757482528687003</c:v>
                </c:pt>
                <c:pt idx="41">
                  <c:v>-7.7648596763611</c:v>
                </c:pt>
                <c:pt idx="42">
                  <c:v>-7.7562799453734996</c:v>
                </c:pt>
                <c:pt idx="43">
                  <c:v>-7.7488479614257999</c:v>
                </c:pt>
                <c:pt idx="44">
                  <c:v>-7.7428507804870996</c:v>
                </c:pt>
                <c:pt idx="45">
                  <c:v>-7.7428398132323997</c:v>
                </c:pt>
                <c:pt idx="46">
                  <c:v>-7.7328867912292001</c:v>
                </c:pt>
                <c:pt idx="47">
                  <c:v>-7.7247476577759002</c:v>
                </c:pt>
                <c:pt idx="48">
                  <c:v>-7.7245688438415998</c:v>
                </c:pt>
                <c:pt idx="49">
                  <c:v>-7.7212543487548997</c:v>
                </c:pt>
                <c:pt idx="50">
                  <c:v>-7.7206568717956996</c:v>
                </c:pt>
                <c:pt idx="51">
                  <c:v>-7.7176141738892001</c:v>
                </c:pt>
                <c:pt idx="52">
                  <c:v>-7.6935219764709002</c:v>
                </c:pt>
                <c:pt idx="53">
                  <c:v>-7.6811919212340998</c:v>
                </c:pt>
                <c:pt idx="54">
                  <c:v>-7.6808028221129998</c:v>
                </c:pt>
                <c:pt idx="55">
                  <c:v>-7.6783728599548002</c:v>
                </c:pt>
                <c:pt idx="56">
                  <c:v>-7.6770939826965003</c:v>
                </c:pt>
                <c:pt idx="57">
                  <c:v>-7.6587905883789</c:v>
                </c:pt>
                <c:pt idx="58">
                  <c:v>-7.65647315979</c:v>
                </c:pt>
                <c:pt idx="59">
                  <c:v>-7.6521158218384002</c:v>
                </c:pt>
                <c:pt idx="60">
                  <c:v>-7.6512174606323002</c:v>
                </c:pt>
                <c:pt idx="61">
                  <c:v>-7.6471261978148997</c:v>
                </c:pt>
                <c:pt idx="62">
                  <c:v>-7.6335082054137997</c:v>
                </c:pt>
                <c:pt idx="63">
                  <c:v>-7.6327104568481001</c:v>
                </c:pt>
                <c:pt idx="64">
                  <c:v>-7.6318106651306001</c:v>
                </c:pt>
                <c:pt idx="65">
                  <c:v>-7.6253795623779004</c:v>
                </c:pt>
                <c:pt idx="66">
                  <c:v>-7.6242632865906002</c:v>
                </c:pt>
                <c:pt idx="67">
                  <c:v>-7.6233677864075</c:v>
                </c:pt>
                <c:pt idx="68">
                  <c:v>-7.6230535507201997</c:v>
                </c:pt>
                <c:pt idx="69">
                  <c:v>-7.6191782951354998</c:v>
                </c:pt>
                <c:pt idx="70">
                  <c:v>-7.6173582077026003</c:v>
                </c:pt>
                <c:pt idx="71">
                  <c:v>-7.6149497032165998</c:v>
                </c:pt>
                <c:pt idx="72">
                  <c:v>-7.6139087677001998</c:v>
                </c:pt>
                <c:pt idx="73">
                  <c:v>-7.6109752655029004</c:v>
                </c:pt>
                <c:pt idx="74">
                  <c:v>-7.6066818237304998</c:v>
                </c:pt>
                <c:pt idx="75">
                  <c:v>-7.6022906303406002</c:v>
                </c:pt>
                <c:pt idx="76">
                  <c:v>-7.5952534675598002</c:v>
                </c:pt>
                <c:pt idx="77">
                  <c:v>-7.5947518348693999</c:v>
                </c:pt>
                <c:pt idx="78">
                  <c:v>-7.5925440788268999</c:v>
                </c:pt>
                <c:pt idx="79">
                  <c:v>-7.5847611427306996</c:v>
                </c:pt>
                <c:pt idx="80">
                  <c:v>-7.5842227935790998</c:v>
                </c:pt>
                <c:pt idx="81">
                  <c:v>-7.5826077461243004</c:v>
                </c:pt>
                <c:pt idx="82">
                  <c:v>-7.5729308128356996</c:v>
                </c:pt>
                <c:pt idx="83">
                  <c:v>-7.5702309608459002</c:v>
                </c:pt>
                <c:pt idx="84">
                  <c:v>-7.5643682479857999</c:v>
                </c:pt>
                <c:pt idx="85">
                  <c:v>-7.5616121292114</c:v>
                </c:pt>
                <c:pt idx="86">
                  <c:v>-7.5615549087523997</c:v>
                </c:pt>
                <c:pt idx="87">
                  <c:v>-7.5549459457396999</c:v>
                </c:pt>
                <c:pt idx="88">
                  <c:v>-7.5509281158446999</c:v>
                </c:pt>
                <c:pt idx="89">
                  <c:v>-7.5507631301879998</c:v>
                </c:pt>
                <c:pt idx="90">
                  <c:v>-7.5496115684509002</c:v>
                </c:pt>
                <c:pt idx="91">
                  <c:v>-7.5435543060303001</c:v>
                </c:pt>
                <c:pt idx="92">
                  <c:v>-7.5382266044617001</c:v>
                </c:pt>
                <c:pt idx="93">
                  <c:v>-7.5338215827942001</c:v>
                </c:pt>
                <c:pt idx="94">
                  <c:v>-7.5320320129395002</c:v>
                </c:pt>
                <c:pt idx="95">
                  <c:v>-7.5260930061340003</c:v>
                </c:pt>
                <c:pt idx="96">
                  <c:v>-7.5205693244934002</c:v>
                </c:pt>
                <c:pt idx="97">
                  <c:v>-7.5202503204345996</c:v>
                </c:pt>
                <c:pt idx="98">
                  <c:v>-7.5118298530579004</c:v>
                </c:pt>
                <c:pt idx="99">
                  <c:v>-7.50426197052</c:v>
                </c:pt>
                <c:pt idx="100">
                  <c:v>-7.4778718948364</c:v>
                </c:pt>
                <c:pt idx="101">
                  <c:v>-7.4770884513854998</c:v>
                </c:pt>
                <c:pt idx="102">
                  <c:v>-7.4751405715942001</c:v>
                </c:pt>
                <c:pt idx="103">
                  <c:v>-7.4540047645568999</c:v>
                </c:pt>
                <c:pt idx="104">
                  <c:v>-7.4526338577270996</c:v>
                </c:pt>
                <c:pt idx="105">
                  <c:v>-7.4490327835082999</c:v>
                </c:pt>
                <c:pt idx="106">
                  <c:v>-7.4417939186095996</c:v>
                </c:pt>
                <c:pt idx="107">
                  <c:v>-7.4417314529418999</c:v>
                </c:pt>
                <c:pt idx="108">
                  <c:v>-7.4407439231873003</c:v>
                </c:pt>
                <c:pt idx="109">
                  <c:v>-7.4355363845825</c:v>
                </c:pt>
                <c:pt idx="110">
                  <c:v>-7.4353289604187003</c:v>
                </c:pt>
                <c:pt idx="111">
                  <c:v>-7.4323215484618999</c:v>
                </c:pt>
                <c:pt idx="112">
                  <c:v>-7.4238352775573997</c:v>
                </c:pt>
                <c:pt idx="113">
                  <c:v>-7.419590473175</c:v>
                </c:pt>
                <c:pt idx="114">
                  <c:v>-7.4152250289917001</c:v>
                </c:pt>
                <c:pt idx="115">
                  <c:v>-7.4080715179443004</c:v>
                </c:pt>
                <c:pt idx="116">
                  <c:v>-7.3922643661498997</c:v>
                </c:pt>
                <c:pt idx="117">
                  <c:v>-7.3885354995728001</c:v>
                </c:pt>
                <c:pt idx="118">
                  <c:v>-7.3872451782226998</c:v>
                </c:pt>
                <c:pt idx="119">
                  <c:v>-7.3823642730712997</c:v>
                </c:pt>
                <c:pt idx="120">
                  <c:v>-7.3823375701904004</c:v>
                </c:pt>
                <c:pt idx="121">
                  <c:v>-7.3792610168456996</c:v>
                </c:pt>
                <c:pt idx="122">
                  <c:v>-7.3757572174071999</c:v>
                </c:pt>
                <c:pt idx="123">
                  <c:v>-7.3658180236815998</c:v>
                </c:pt>
                <c:pt idx="124">
                  <c:v>-7.3612022399901997</c:v>
                </c:pt>
                <c:pt idx="125">
                  <c:v>-7.3570313453673997</c:v>
                </c:pt>
                <c:pt idx="126">
                  <c:v>-7.3524260520934996</c:v>
                </c:pt>
                <c:pt idx="127">
                  <c:v>-7.3441486358642996</c:v>
                </c:pt>
                <c:pt idx="128">
                  <c:v>-7.3351864814757999</c:v>
                </c:pt>
                <c:pt idx="129">
                  <c:v>-7.3268952369690004</c:v>
                </c:pt>
                <c:pt idx="130">
                  <c:v>-7.3089694976806996</c:v>
                </c:pt>
                <c:pt idx="131">
                  <c:v>-7.3072605133056996</c:v>
                </c:pt>
                <c:pt idx="132">
                  <c:v>-7.3069190979004004</c:v>
                </c:pt>
                <c:pt idx="133">
                  <c:v>-7.2987737655640004</c:v>
                </c:pt>
                <c:pt idx="134">
                  <c:v>-7.2981276512145996</c:v>
                </c:pt>
                <c:pt idx="135">
                  <c:v>-7.2967262268065998</c:v>
                </c:pt>
                <c:pt idx="136">
                  <c:v>-7.2949123382568004</c:v>
                </c:pt>
                <c:pt idx="137">
                  <c:v>-7.2882781028748003</c:v>
                </c:pt>
                <c:pt idx="138">
                  <c:v>-7.2806553840637003</c:v>
                </c:pt>
                <c:pt idx="139">
                  <c:v>-7.2692165374756001</c:v>
                </c:pt>
                <c:pt idx="140">
                  <c:v>-7.2687711715698002</c:v>
                </c:pt>
                <c:pt idx="141">
                  <c:v>-7.2670221328734996</c:v>
                </c:pt>
                <c:pt idx="142">
                  <c:v>-7.2662034034729004</c:v>
                </c:pt>
                <c:pt idx="143">
                  <c:v>-7.2647151947020996</c:v>
                </c:pt>
                <c:pt idx="144">
                  <c:v>-7.2570714950562003</c:v>
                </c:pt>
                <c:pt idx="145">
                  <c:v>-7.2563867568970002</c:v>
                </c:pt>
                <c:pt idx="146">
                  <c:v>-7.2501449584961</c:v>
                </c:pt>
                <c:pt idx="147">
                  <c:v>-7.2070527076720996</c:v>
                </c:pt>
                <c:pt idx="148">
                  <c:v>-7.1976656913756996</c:v>
                </c:pt>
                <c:pt idx="149">
                  <c:v>-7.1960124969482004</c:v>
                </c:pt>
                <c:pt idx="150">
                  <c:v>-7.1931200027465998</c:v>
                </c:pt>
                <c:pt idx="151">
                  <c:v>-7.1919159889220996</c:v>
                </c:pt>
                <c:pt idx="152">
                  <c:v>-7.1908850669861</c:v>
                </c:pt>
                <c:pt idx="153">
                  <c:v>-7.1745104789734002</c:v>
                </c:pt>
                <c:pt idx="154">
                  <c:v>-7.1700401306151997</c:v>
                </c:pt>
                <c:pt idx="155">
                  <c:v>-7.1687397956848002</c:v>
                </c:pt>
                <c:pt idx="156">
                  <c:v>-7.1672825813293004</c:v>
                </c:pt>
                <c:pt idx="157">
                  <c:v>-7.1620821952820002</c:v>
                </c:pt>
                <c:pt idx="158">
                  <c:v>-7.1606888771056996</c:v>
                </c:pt>
                <c:pt idx="159">
                  <c:v>-7.1559238433837997</c:v>
                </c:pt>
                <c:pt idx="160">
                  <c:v>-7.146683216095</c:v>
                </c:pt>
                <c:pt idx="161">
                  <c:v>-7.1292266845703001</c:v>
                </c:pt>
                <c:pt idx="162">
                  <c:v>-7.1275253295898002</c:v>
                </c:pt>
                <c:pt idx="163">
                  <c:v>-7.1270384788512997</c:v>
                </c:pt>
                <c:pt idx="164">
                  <c:v>-7.1236777305603001</c:v>
                </c:pt>
                <c:pt idx="165">
                  <c:v>-7.1216382980346999</c:v>
                </c:pt>
                <c:pt idx="166">
                  <c:v>-7.1206245422362997</c:v>
                </c:pt>
                <c:pt idx="167">
                  <c:v>-7.1158695220946999</c:v>
                </c:pt>
                <c:pt idx="168">
                  <c:v>-7.0922646522521999</c:v>
                </c:pt>
                <c:pt idx="169">
                  <c:v>-7.0887665748595996</c:v>
                </c:pt>
                <c:pt idx="170">
                  <c:v>-7.0844554901123002</c:v>
                </c:pt>
                <c:pt idx="171">
                  <c:v>-7.0824046134948997</c:v>
                </c:pt>
                <c:pt idx="172">
                  <c:v>-7.0760869979857999</c:v>
                </c:pt>
                <c:pt idx="173">
                  <c:v>-7.0745801925659002</c:v>
                </c:pt>
                <c:pt idx="174">
                  <c:v>-7.0686225891112997</c:v>
                </c:pt>
                <c:pt idx="175">
                  <c:v>-7.0641908645629998</c:v>
                </c:pt>
                <c:pt idx="176">
                  <c:v>-7.0542173385620002</c:v>
                </c:pt>
                <c:pt idx="177">
                  <c:v>-7.0454921722412003</c:v>
                </c:pt>
                <c:pt idx="178">
                  <c:v>-7.0371580123901003</c:v>
                </c:pt>
                <c:pt idx="179">
                  <c:v>-7.0360145568848003</c:v>
                </c:pt>
                <c:pt idx="180">
                  <c:v>-7.0199632644653001</c:v>
                </c:pt>
                <c:pt idx="181">
                  <c:v>-7.0177679061890004</c:v>
                </c:pt>
                <c:pt idx="182">
                  <c:v>-7.0117573738098002</c:v>
                </c:pt>
                <c:pt idx="183">
                  <c:v>-6.9843373298645002</c:v>
                </c:pt>
                <c:pt idx="184">
                  <c:v>-6.9663105010985999</c:v>
                </c:pt>
                <c:pt idx="185">
                  <c:v>-6.9661769866943004</c:v>
                </c:pt>
                <c:pt idx="186">
                  <c:v>-6.9606685638428001</c:v>
                </c:pt>
                <c:pt idx="187">
                  <c:v>-6.9530792236328001</c:v>
                </c:pt>
                <c:pt idx="188">
                  <c:v>-6.9494500160217001</c:v>
                </c:pt>
                <c:pt idx="189">
                  <c:v>-6.9393920898437003</c:v>
                </c:pt>
                <c:pt idx="190">
                  <c:v>-6.9388556480407999</c:v>
                </c:pt>
                <c:pt idx="191">
                  <c:v>-6.9336876869201998</c:v>
                </c:pt>
                <c:pt idx="192">
                  <c:v>-6.9314651489257999</c:v>
                </c:pt>
                <c:pt idx="193">
                  <c:v>-6.9293904304504004</c:v>
                </c:pt>
                <c:pt idx="194">
                  <c:v>-6.9264597892761</c:v>
                </c:pt>
                <c:pt idx="195">
                  <c:v>-6.9251918792725</c:v>
                </c:pt>
                <c:pt idx="196">
                  <c:v>-6.9225826263428001</c:v>
                </c:pt>
                <c:pt idx="197">
                  <c:v>-6.921986579895</c:v>
                </c:pt>
                <c:pt idx="198">
                  <c:v>-6.9176259040832999</c:v>
                </c:pt>
                <c:pt idx="199">
                  <c:v>-6.9069314002990998</c:v>
                </c:pt>
                <c:pt idx="200">
                  <c:v>-6.9052829742431996</c:v>
                </c:pt>
                <c:pt idx="201">
                  <c:v>-6.8879079818726003</c:v>
                </c:pt>
                <c:pt idx="202">
                  <c:v>-6.8817682266234996</c:v>
                </c:pt>
                <c:pt idx="203">
                  <c:v>-6.8756933212279998</c:v>
                </c:pt>
                <c:pt idx="204">
                  <c:v>-6.8671693801879998</c:v>
                </c:pt>
                <c:pt idx="205">
                  <c:v>-6.8615965843201003</c:v>
                </c:pt>
                <c:pt idx="206">
                  <c:v>-6.8615689277648997</c:v>
                </c:pt>
                <c:pt idx="207">
                  <c:v>-6.8386354446411</c:v>
                </c:pt>
                <c:pt idx="208">
                  <c:v>-6.8315272331237997</c:v>
                </c:pt>
                <c:pt idx="209">
                  <c:v>-6.8302121162415004</c:v>
                </c:pt>
                <c:pt idx="210">
                  <c:v>-6.8170485496520996</c:v>
                </c:pt>
                <c:pt idx="211">
                  <c:v>-6.8157243728637997</c:v>
                </c:pt>
                <c:pt idx="212">
                  <c:v>-6.8147740364075</c:v>
                </c:pt>
                <c:pt idx="213">
                  <c:v>-6.8081965446471999</c:v>
                </c:pt>
                <c:pt idx="214">
                  <c:v>-6.8078327178954998</c:v>
                </c:pt>
                <c:pt idx="215">
                  <c:v>-6.8059725761414001</c:v>
                </c:pt>
                <c:pt idx="216">
                  <c:v>-6.8030629158020002</c:v>
                </c:pt>
                <c:pt idx="217">
                  <c:v>-6.7955927848815998</c:v>
                </c:pt>
                <c:pt idx="218">
                  <c:v>-6.7919821739196999</c:v>
                </c:pt>
                <c:pt idx="219">
                  <c:v>-6.7754144668579004</c:v>
                </c:pt>
                <c:pt idx="220">
                  <c:v>-6.7733597755431996</c:v>
                </c:pt>
                <c:pt idx="221">
                  <c:v>-6.7683620452881001</c:v>
                </c:pt>
                <c:pt idx="222">
                  <c:v>-6.755569934845</c:v>
                </c:pt>
                <c:pt idx="223">
                  <c:v>-6.7499094009398997</c:v>
                </c:pt>
                <c:pt idx="224">
                  <c:v>-6.7434382438659997</c:v>
                </c:pt>
                <c:pt idx="225">
                  <c:v>-6.7273707389831996</c:v>
                </c:pt>
                <c:pt idx="226">
                  <c:v>-6.7187075614929004</c:v>
                </c:pt>
                <c:pt idx="227">
                  <c:v>-6.7136125564575</c:v>
                </c:pt>
                <c:pt idx="228">
                  <c:v>-6.7101082801818999</c:v>
                </c:pt>
                <c:pt idx="229">
                  <c:v>-6.7039008140564</c:v>
                </c:pt>
                <c:pt idx="230">
                  <c:v>-6.6918606758118004</c:v>
                </c:pt>
                <c:pt idx="231">
                  <c:v>-6.6793441772461</c:v>
                </c:pt>
                <c:pt idx="232">
                  <c:v>-6.6787328720093004</c:v>
                </c:pt>
                <c:pt idx="233">
                  <c:v>-6.6685533523559997</c:v>
                </c:pt>
                <c:pt idx="234">
                  <c:v>-6.6573300361632999</c:v>
                </c:pt>
                <c:pt idx="235">
                  <c:v>-6.6538724899292001</c:v>
                </c:pt>
                <c:pt idx="236">
                  <c:v>-6.6496338844298997</c:v>
                </c:pt>
                <c:pt idx="237">
                  <c:v>-6.6486272811890004</c:v>
                </c:pt>
                <c:pt idx="238">
                  <c:v>-6.6414599418640003</c:v>
                </c:pt>
                <c:pt idx="239">
                  <c:v>-6.6307840347290004</c:v>
                </c:pt>
                <c:pt idx="240">
                  <c:v>-6.6157059669495002</c:v>
                </c:pt>
                <c:pt idx="241">
                  <c:v>-6.6077852249145996</c:v>
                </c:pt>
                <c:pt idx="242">
                  <c:v>-6.595413684845</c:v>
                </c:pt>
                <c:pt idx="243">
                  <c:v>-6.5915784835815003</c:v>
                </c:pt>
                <c:pt idx="244">
                  <c:v>-6.5915260314940998</c:v>
                </c:pt>
                <c:pt idx="245">
                  <c:v>-6.5858011245728001</c:v>
                </c:pt>
                <c:pt idx="246">
                  <c:v>-6.5802745819092001</c:v>
                </c:pt>
                <c:pt idx="247">
                  <c:v>-6.5696792602539</c:v>
                </c:pt>
                <c:pt idx="248">
                  <c:v>-6.5622134208679004</c:v>
                </c:pt>
                <c:pt idx="249">
                  <c:v>-6.5580611228943004</c:v>
                </c:pt>
                <c:pt idx="250">
                  <c:v>-6.5541014671326003</c:v>
                </c:pt>
                <c:pt idx="251">
                  <c:v>-6.5188817977904998</c:v>
                </c:pt>
                <c:pt idx="252">
                  <c:v>-6.5157041549682999</c:v>
                </c:pt>
                <c:pt idx="253">
                  <c:v>-6.5087485313415998</c:v>
                </c:pt>
                <c:pt idx="254">
                  <c:v>-6.5084824562073003</c:v>
                </c:pt>
                <c:pt idx="255">
                  <c:v>-6.5013647079468004</c:v>
                </c:pt>
                <c:pt idx="256">
                  <c:v>-6.5001811981201003</c:v>
                </c:pt>
                <c:pt idx="257">
                  <c:v>-6.4848189353943004</c:v>
                </c:pt>
                <c:pt idx="258">
                  <c:v>-6.4625282287598003</c:v>
                </c:pt>
                <c:pt idx="259">
                  <c:v>-6.4564366340637003</c:v>
                </c:pt>
                <c:pt idx="260">
                  <c:v>-6.4398355484009002</c:v>
                </c:pt>
                <c:pt idx="261">
                  <c:v>-6.3796606063843004</c:v>
                </c:pt>
                <c:pt idx="262">
                  <c:v>-6.3768253326415998</c:v>
                </c:pt>
                <c:pt idx="263">
                  <c:v>-6.3763580322265998</c:v>
                </c:pt>
                <c:pt idx="264">
                  <c:v>-6.3743381500243999</c:v>
                </c:pt>
                <c:pt idx="265">
                  <c:v>-6.3638982772826997</c:v>
                </c:pt>
                <c:pt idx="266">
                  <c:v>-6.3250393867493004</c:v>
                </c:pt>
                <c:pt idx="267">
                  <c:v>-6.2913570404053001</c:v>
                </c:pt>
                <c:pt idx="268">
                  <c:v>-6.2885866165161</c:v>
                </c:pt>
                <c:pt idx="269">
                  <c:v>-6.2722811698914001</c:v>
                </c:pt>
                <c:pt idx="270">
                  <c:v>-6.2690248489379998</c:v>
                </c:pt>
                <c:pt idx="271">
                  <c:v>-6.2629752159118999</c:v>
                </c:pt>
                <c:pt idx="272">
                  <c:v>-6.2533488273620996</c:v>
                </c:pt>
                <c:pt idx="273">
                  <c:v>-6.2324066162109002</c:v>
                </c:pt>
                <c:pt idx="274">
                  <c:v>-6.2321429252625</c:v>
                </c:pt>
                <c:pt idx="275">
                  <c:v>-6.2242827415465998</c:v>
                </c:pt>
                <c:pt idx="276">
                  <c:v>-6.2184224128723002</c:v>
                </c:pt>
                <c:pt idx="277">
                  <c:v>-6.1906447410582999</c:v>
                </c:pt>
                <c:pt idx="278">
                  <c:v>-6.1753692626953001</c:v>
                </c:pt>
                <c:pt idx="279">
                  <c:v>-6.1642699241637997</c:v>
                </c:pt>
                <c:pt idx="280">
                  <c:v>-6.1612176895142001</c:v>
                </c:pt>
                <c:pt idx="281">
                  <c:v>-6.1527767181395996</c:v>
                </c:pt>
                <c:pt idx="282">
                  <c:v>-6.1214094161987003</c:v>
                </c:pt>
                <c:pt idx="283">
                  <c:v>-6.1104850769043004</c:v>
                </c:pt>
                <c:pt idx="284">
                  <c:v>-6.1049184799193998</c:v>
                </c:pt>
                <c:pt idx="285">
                  <c:v>-6.1003012657165998</c:v>
                </c:pt>
                <c:pt idx="286">
                  <c:v>-6.0834760665893999</c:v>
                </c:pt>
                <c:pt idx="287">
                  <c:v>-6.0811271667479998</c:v>
                </c:pt>
                <c:pt idx="288">
                  <c:v>-6.0771069526671999</c:v>
                </c:pt>
                <c:pt idx="289">
                  <c:v>-6.0692787170409996</c:v>
                </c:pt>
                <c:pt idx="290">
                  <c:v>-6.0542602539062003</c:v>
                </c:pt>
                <c:pt idx="291">
                  <c:v>-6.0360612869262997</c:v>
                </c:pt>
                <c:pt idx="292">
                  <c:v>-6.0244250297545996</c:v>
                </c:pt>
                <c:pt idx="293">
                  <c:v>-6.0190567970276003</c:v>
                </c:pt>
                <c:pt idx="294">
                  <c:v>-6.0174398422240998</c:v>
                </c:pt>
                <c:pt idx="295">
                  <c:v>-6.0162925720215004</c:v>
                </c:pt>
                <c:pt idx="296">
                  <c:v>-6.0159721374512003</c:v>
                </c:pt>
                <c:pt idx="297">
                  <c:v>-6.0117025375365998</c:v>
                </c:pt>
                <c:pt idx="298">
                  <c:v>-6.0024280548095996</c:v>
                </c:pt>
                <c:pt idx="299">
                  <c:v>-5.986171245575</c:v>
                </c:pt>
                <c:pt idx="300">
                  <c:v>-5.9784693717956996</c:v>
                </c:pt>
                <c:pt idx="301">
                  <c:v>-5.9711561203003001</c:v>
                </c:pt>
                <c:pt idx="302">
                  <c:v>-5.9711260795593004</c:v>
                </c:pt>
                <c:pt idx="303">
                  <c:v>-5.9701662063598997</c:v>
                </c:pt>
                <c:pt idx="304">
                  <c:v>-5.9570202827454004</c:v>
                </c:pt>
                <c:pt idx="305">
                  <c:v>-5.9292855262756001</c:v>
                </c:pt>
                <c:pt idx="306">
                  <c:v>-5.9255046844482004</c:v>
                </c:pt>
                <c:pt idx="307">
                  <c:v>-5.918167591095</c:v>
                </c:pt>
                <c:pt idx="308">
                  <c:v>-5.9137625694275</c:v>
                </c:pt>
                <c:pt idx="309">
                  <c:v>-5.9090161323546999</c:v>
                </c:pt>
                <c:pt idx="310">
                  <c:v>-5.8901443481445002</c:v>
                </c:pt>
                <c:pt idx="311">
                  <c:v>-5.8884377479553001</c:v>
                </c:pt>
                <c:pt idx="312">
                  <c:v>-5.8753466606140003</c:v>
                </c:pt>
                <c:pt idx="313">
                  <c:v>-5.8688254356384002</c:v>
                </c:pt>
                <c:pt idx="314">
                  <c:v>-5.8600234985351998</c:v>
                </c:pt>
                <c:pt idx="315">
                  <c:v>-5.8388953208923002</c:v>
                </c:pt>
                <c:pt idx="316">
                  <c:v>-5.8325920104979998</c:v>
                </c:pt>
                <c:pt idx="317">
                  <c:v>-5.8254251480103001</c:v>
                </c:pt>
                <c:pt idx="318">
                  <c:v>-5.8243532180786</c:v>
                </c:pt>
                <c:pt idx="319">
                  <c:v>-5.8197121620178001</c:v>
                </c:pt>
                <c:pt idx="320">
                  <c:v>-5.8110742568970002</c:v>
                </c:pt>
                <c:pt idx="321">
                  <c:v>-5.8098645210265998</c:v>
                </c:pt>
                <c:pt idx="322">
                  <c:v>-5.8010168075562003</c:v>
                </c:pt>
                <c:pt idx="323">
                  <c:v>-5.7988700866698997</c:v>
                </c:pt>
                <c:pt idx="324">
                  <c:v>-5.7939286231995002</c:v>
                </c:pt>
                <c:pt idx="325">
                  <c:v>-5.7934346199036</c:v>
                </c:pt>
                <c:pt idx="326">
                  <c:v>-5.7804565429687997</c:v>
                </c:pt>
                <c:pt idx="327">
                  <c:v>-5.7797126770020002</c:v>
                </c:pt>
                <c:pt idx="328">
                  <c:v>-5.7785549163818004</c:v>
                </c:pt>
                <c:pt idx="329">
                  <c:v>-5.7306494712829998</c:v>
                </c:pt>
                <c:pt idx="330">
                  <c:v>-5.7241568565368999</c:v>
                </c:pt>
                <c:pt idx="331">
                  <c:v>-5.7185387611389</c:v>
                </c:pt>
                <c:pt idx="332">
                  <c:v>-5.7146744728087997</c:v>
                </c:pt>
                <c:pt idx="333">
                  <c:v>-5.7140254974365003</c:v>
                </c:pt>
                <c:pt idx="334">
                  <c:v>-5.7086663246154998</c:v>
                </c:pt>
                <c:pt idx="335">
                  <c:v>-5.7079963684081996</c:v>
                </c:pt>
                <c:pt idx="336">
                  <c:v>-5.6786890029906996</c:v>
                </c:pt>
                <c:pt idx="337">
                  <c:v>-5.6767854690551998</c:v>
                </c:pt>
                <c:pt idx="338">
                  <c:v>-5.6690454483031996</c:v>
                </c:pt>
                <c:pt idx="339">
                  <c:v>-5.6417045593262003</c:v>
                </c:pt>
                <c:pt idx="340">
                  <c:v>-5.6168804168701003</c:v>
                </c:pt>
                <c:pt idx="341">
                  <c:v>-5.6040053367615004</c:v>
                </c:pt>
                <c:pt idx="342">
                  <c:v>-5.5688180923462003</c:v>
                </c:pt>
                <c:pt idx="343">
                  <c:v>-5.5558457374573003</c:v>
                </c:pt>
                <c:pt idx="344">
                  <c:v>-5.5532088279723997</c:v>
                </c:pt>
                <c:pt idx="345">
                  <c:v>-5.5523614883423003</c:v>
                </c:pt>
                <c:pt idx="346">
                  <c:v>-5.5284900665282999</c:v>
                </c:pt>
                <c:pt idx="347">
                  <c:v>-5.5273132324218999</c:v>
                </c:pt>
                <c:pt idx="348">
                  <c:v>-5.5042138099670002</c:v>
                </c:pt>
                <c:pt idx="349">
                  <c:v>-5.4812650680542001</c:v>
                </c:pt>
                <c:pt idx="350">
                  <c:v>-5.4501624107361</c:v>
                </c:pt>
                <c:pt idx="351">
                  <c:v>-5.4498090744018999</c:v>
                </c:pt>
                <c:pt idx="352">
                  <c:v>-5.4473519325256001</c:v>
                </c:pt>
                <c:pt idx="353">
                  <c:v>-5.4389810562134002</c:v>
                </c:pt>
                <c:pt idx="354">
                  <c:v>-5.4237151145934996</c:v>
                </c:pt>
                <c:pt idx="355">
                  <c:v>-5.4233150482178001</c:v>
                </c:pt>
                <c:pt idx="356">
                  <c:v>-5.3947281837462997</c:v>
                </c:pt>
                <c:pt idx="357">
                  <c:v>-5.3721766471862997</c:v>
                </c:pt>
                <c:pt idx="358">
                  <c:v>-5.3561391830443998</c:v>
                </c:pt>
                <c:pt idx="359">
                  <c:v>-5.3555383682251003</c:v>
                </c:pt>
                <c:pt idx="360">
                  <c:v>-5.3287067413329998</c:v>
                </c:pt>
                <c:pt idx="361">
                  <c:v>-5.3209438323975</c:v>
                </c:pt>
                <c:pt idx="362">
                  <c:v>-5.3198423385620002</c:v>
                </c:pt>
                <c:pt idx="363">
                  <c:v>-5.3003611564636</c:v>
                </c:pt>
                <c:pt idx="364">
                  <c:v>-5.2900323867798003</c:v>
                </c:pt>
                <c:pt idx="365">
                  <c:v>-5.2847113609314</c:v>
                </c:pt>
                <c:pt idx="366">
                  <c:v>-5.2746982574462997</c:v>
                </c:pt>
                <c:pt idx="367">
                  <c:v>-5.2555828094482004</c:v>
                </c:pt>
                <c:pt idx="368">
                  <c:v>-5.2222108840942001</c:v>
                </c:pt>
                <c:pt idx="369">
                  <c:v>-5.2072854042053001</c:v>
                </c:pt>
                <c:pt idx="370">
                  <c:v>-5.2009468078612997</c:v>
                </c:pt>
                <c:pt idx="371">
                  <c:v>-5.1832838058471999</c:v>
                </c:pt>
                <c:pt idx="372">
                  <c:v>-5.1767969131470002</c:v>
                </c:pt>
                <c:pt idx="373">
                  <c:v>-5.1751995086670002</c:v>
                </c:pt>
                <c:pt idx="374">
                  <c:v>-5.1676087379456002</c:v>
                </c:pt>
                <c:pt idx="375">
                  <c:v>-5.1567411422729004</c:v>
                </c:pt>
                <c:pt idx="376">
                  <c:v>-5.1566786766051997</c:v>
                </c:pt>
                <c:pt idx="377">
                  <c:v>-5.1519064903259002</c:v>
                </c:pt>
                <c:pt idx="378">
                  <c:v>-5.1179776191710999</c:v>
                </c:pt>
                <c:pt idx="379">
                  <c:v>-5.1157975196837997</c:v>
                </c:pt>
                <c:pt idx="380">
                  <c:v>-5.1058640480042001</c:v>
                </c:pt>
                <c:pt idx="381">
                  <c:v>-5.1038007736206001</c:v>
                </c:pt>
                <c:pt idx="382">
                  <c:v>-5.1024856567382999</c:v>
                </c:pt>
                <c:pt idx="383">
                  <c:v>-5.0974850654601997</c:v>
                </c:pt>
                <c:pt idx="384">
                  <c:v>-5.0910744667053001</c:v>
                </c:pt>
                <c:pt idx="385">
                  <c:v>-5.0790224075317001</c:v>
                </c:pt>
                <c:pt idx="386">
                  <c:v>-5.0779027938843004</c:v>
                </c:pt>
                <c:pt idx="387">
                  <c:v>-5.0703525543212997</c:v>
                </c:pt>
                <c:pt idx="388">
                  <c:v>-5.0492453575134002</c:v>
                </c:pt>
                <c:pt idx="389">
                  <c:v>-5.0397615432739</c:v>
                </c:pt>
                <c:pt idx="390">
                  <c:v>-5.0353355407715004</c:v>
                </c:pt>
                <c:pt idx="391">
                  <c:v>-5.0242681503295996</c:v>
                </c:pt>
                <c:pt idx="392">
                  <c:v>-5.0194096565246999</c:v>
                </c:pt>
                <c:pt idx="393">
                  <c:v>-5.0146141052245996</c:v>
                </c:pt>
                <c:pt idx="394">
                  <c:v>-5.0101108551025</c:v>
                </c:pt>
                <c:pt idx="395">
                  <c:v>-5.0076613426207999</c:v>
                </c:pt>
                <c:pt idx="396">
                  <c:v>-5.0066118240356001</c:v>
                </c:pt>
                <c:pt idx="397">
                  <c:v>-4.9892311096190998</c:v>
                </c:pt>
                <c:pt idx="398">
                  <c:v>-4.9861254692078001</c:v>
                </c:pt>
                <c:pt idx="399">
                  <c:v>-4.9831581115723003</c:v>
                </c:pt>
                <c:pt idx="400">
                  <c:v>-4.9753670692443999</c:v>
                </c:pt>
                <c:pt idx="401">
                  <c:v>-4.9676580429076997</c:v>
                </c:pt>
                <c:pt idx="402">
                  <c:v>-4.9648761749267996</c:v>
                </c:pt>
                <c:pt idx="403">
                  <c:v>-4.9618864059448002</c:v>
                </c:pt>
                <c:pt idx="404">
                  <c:v>-4.9512810707092001</c:v>
                </c:pt>
                <c:pt idx="405">
                  <c:v>-4.9505491256714</c:v>
                </c:pt>
                <c:pt idx="406">
                  <c:v>-4.9482307434081996</c:v>
                </c:pt>
                <c:pt idx="407">
                  <c:v>-4.9449615478515998</c:v>
                </c:pt>
                <c:pt idx="408">
                  <c:v>-4.9242844581604004</c:v>
                </c:pt>
                <c:pt idx="409">
                  <c:v>-4.9201068878173997</c:v>
                </c:pt>
                <c:pt idx="410">
                  <c:v>-4.9178395271301003</c:v>
                </c:pt>
                <c:pt idx="411">
                  <c:v>-4.9138541221618999</c:v>
                </c:pt>
                <c:pt idx="412">
                  <c:v>-4.908269405365</c:v>
                </c:pt>
                <c:pt idx="413">
                  <c:v>-4.8930473327637003</c:v>
                </c:pt>
                <c:pt idx="414">
                  <c:v>-4.8870229721068998</c:v>
                </c:pt>
                <c:pt idx="415">
                  <c:v>-4.8870038986206001</c:v>
                </c:pt>
                <c:pt idx="416">
                  <c:v>-4.8770046234131001</c:v>
                </c:pt>
                <c:pt idx="417">
                  <c:v>-4.8768429756165004</c:v>
                </c:pt>
                <c:pt idx="418">
                  <c:v>-4.8700666427612003</c:v>
                </c:pt>
                <c:pt idx="419">
                  <c:v>-4.8591566085815003</c:v>
                </c:pt>
                <c:pt idx="420">
                  <c:v>-4.8559265136718999</c:v>
                </c:pt>
                <c:pt idx="421">
                  <c:v>-4.8520226478576998</c:v>
                </c:pt>
                <c:pt idx="422">
                  <c:v>-4.8122739791870002</c:v>
                </c:pt>
                <c:pt idx="423">
                  <c:v>-4.8056716918945002</c:v>
                </c:pt>
                <c:pt idx="424">
                  <c:v>-4.8038778305054004</c:v>
                </c:pt>
                <c:pt idx="425">
                  <c:v>-4.7895669937134002</c:v>
                </c:pt>
                <c:pt idx="426">
                  <c:v>-4.7783164978026997</c:v>
                </c:pt>
                <c:pt idx="427">
                  <c:v>-4.7724347114562997</c:v>
                </c:pt>
                <c:pt idx="428">
                  <c:v>-4.7708415985107004</c:v>
                </c:pt>
                <c:pt idx="429">
                  <c:v>-4.7695007324218999</c:v>
                </c:pt>
                <c:pt idx="430">
                  <c:v>-4.7621173858642996</c:v>
                </c:pt>
                <c:pt idx="431">
                  <c:v>-4.7617316246032999</c:v>
                </c:pt>
                <c:pt idx="432">
                  <c:v>-4.7550530433654998</c:v>
                </c:pt>
                <c:pt idx="433">
                  <c:v>-4.7528729438781996</c:v>
                </c:pt>
                <c:pt idx="434">
                  <c:v>-4.7506108283996999</c:v>
                </c:pt>
                <c:pt idx="435">
                  <c:v>-4.7429294586181996</c:v>
                </c:pt>
                <c:pt idx="436">
                  <c:v>-4.7381720542907999</c:v>
                </c:pt>
                <c:pt idx="437">
                  <c:v>-4.7331929206848002</c:v>
                </c:pt>
                <c:pt idx="438">
                  <c:v>-4.7272105216979998</c:v>
                </c:pt>
                <c:pt idx="439">
                  <c:v>-4.7194843292235999</c:v>
                </c:pt>
                <c:pt idx="440">
                  <c:v>-4.7112107276917001</c:v>
                </c:pt>
                <c:pt idx="441">
                  <c:v>-4.7111916542053001</c:v>
                </c:pt>
                <c:pt idx="442">
                  <c:v>-4.7059364318848003</c:v>
                </c:pt>
                <c:pt idx="443">
                  <c:v>-4.6935725212096999</c:v>
                </c:pt>
                <c:pt idx="444">
                  <c:v>-4.6870031356812003</c:v>
                </c:pt>
                <c:pt idx="445">
                  <c:v>-4.6788697242737003</c:v>
                </c:pt>
                <c:pt idx="446">
                  <c:v>-4.6772322654723997</c:v>
                </c:pt>
                <c:pt idx="447">
                  <c:v>-4.6756935119629004</c:v>
                </c:pt>
                <c:pt idx="448">
                  <c:v>-4.6725630760193004</c:v>
                </c:pt>
                <c:pt idx="449">
                  <c:v>-4.6601862907409997</c:v>
                </c:pt>
                <c:pt idx="450">
                  <c:v>-4.6443142890929998</c:v>
                </c:pt>
                <c:pt idx="451">
                  <c:v>-4.6340870857239</c:v>
                </c:pt>
                <c:pt idx="452">
                  <c:v>-4.6303839683532999</c:v>
                </c:pt>
                <c:pt idx="453">
                  <c:v>-4.6300768852234002</c:v>
                </c:pt>
                <c:pt idx="454">
                  <c:v>-4.6230406761168998</c:v>
                </c:pt>
                <c:pt idx="455">
                  <c:v>-4.6098151206970002</c:v>
                </c:pt>
                <c:pt idx="456">
                  <c:v>-4.6065692901610999</c:v>
                </c:pt>
                <c:pt idx="457">
                  <c:v>-4.5934433937073003</c:v>
                </c:pt>
                <c:pt idx="458">
                  <c:v>-4.5763254165648997</c:v>
                </c:pt>
                <c:pt idx="459">
                  <c:v>-4.5725393295287997</c:v>
                </c:pt>
                <c:pt idx="460">
                  <c:v>-4.5523171424865998</c:v>
                </c:pt>
                <c:pt idx="461">
                  <c:v>-4.5478420257568004</c:v>
                </c:pt>
                <c:pt idx="462">
                  <c:v>-4.5448832511901998</c:v>
                </c:pt>
                <c:pt idx="463">
                  <c:v>-4.5353951454162997</c:v>
                </c:pt>
                <c:pt idx="464">
                  <c:v>-4.5323429107665998</c:v>
                </c:pt>
                <c:pt idx="465">
                  <c:v>-4.5128860473632999</c:v>
                </c:pt>
                <c:pt idx="466">
                  <c:v>-4.4959650039673003</c:v>
                </c:pt>
                <c:pt idx="467">
                  <c:v>-4.4816994667053001</c:v>
                </c:pt>
                <c:pt idx="468">
                  <c:v>-4.4783039093017996</c:v>
                </c:pt>
                <c:pt idx="469">
                  <c:v>-4.4160485267639</c:v>
                </c:pt>
                <c:pt idx="470">
                  <c:v>-4.4050145149231001</c:v>
                </c:pt>
                <c:pt idx="471">
                  <c:v>-4.3954195976256996</c:v>
                </c:pt>
                <c:pt idx="472">
                  <c:v>-4.3802056312561</c:v>
                </c:pt>
                <c:pt idx="473">
                  <c:v>-4.3669238090515003</c:v>
                </c:pt>
                <c:pt idx="474">
                  <c:v>-4.3484435081481996</c:v>
                </c:pt>
                <c:pt idx="475">
                  <c:v>-4.3346810340881001</c:v>
                </c:pt>
                <c:pt idx="476">
                  <c:v>-4.3019800186156996</c:v>
                </c:pt>
                <c:pt idx="477">
                  <c:v>-4.3018221855164001</c:v>
                </c:pt>
                <c:pt idx="478">
                  <c:v>-4.2912058830261</c:v>
                </c:pt>
                <c:pt idx="479">
                  <c:v>-4.2874927520751998</c:v>
                </c:pt>
                <c:pt idx="480">
                  <c:v>-4.2872643470764</c:v>
                </c:pt>
                <c:pt idx="481">
                  <c:v>-4.2717146873473997</c:v>
                </c:pt>
                <c:pt idx="482">
                  <c:v>-4.2682347297668004</c:v>
                </c:pt>
                <c:pt idx="483">
                  <c:v>-4.2612433433532999</c:v>
                </c:pt>
                <c:pt idx="484">
                  <c:v>-4.2529134750365998</c:v>
                </c:pt>
                <c:pt idx="485">
                  <c:v>-4.2444486618042001</c:v>
                </c:pt>
                <c:pt idx="486">
                  <c:v>-4.2263431549071999</c:v>
                </c:pt>
                <c:pt idx="487">
                  <c:v>-4.2190542221068998</c:v>
                </c:pt>
                <c:pt idx="488">
                  <c:v>-4.2177371978759997</c:v>
                </c:pt>
                <c:pt idx="489">
                  <c:v>-4.2126264572143999</c:v>
                </c:pt>
                <c:pt idx="490">
                  <c:v>-4.2086305618286</c:v>
                </c:pt>
                <c:pt idx="491">
                  <c:v>-4.2041902542114</c:v>
                </c:pt>
                <c:pt idx="492">
                  <c:v>-4.1768798828125</c:v>
                </c:pt>
                <c:pt idx="493">
                  <c:v>-4.1755256652831996</c:v>
                </c:pt>
                <c:pt idx="494">
                  <c:v>-4.1711149215698002</c:v>
                </c:pt>
                <c:pt idx="495">
                  <c:v>-4.1587829589843999</c:v>
                </c:pt>
                <c:pt idx="496">
                  <c:v>-4.1576814651489</c:v>
                </c:pt>
                <c:pt idx="497">
                  <c:v>-4.1476888656615998</c:v>
                </c:pt>
                <c:pt idx="498">
                  <c:v>-4.1467533111571999</c:v>
                </c:pt>
                <c:pt idx="499">
                  <c:v>-4.1364994049071999</c:v>
                </c:pt>
                <c:pt idx="500">
                  <c:v>-4.1039161682129004</c:v>
                </c:pt>
                <c:pt idx="501">
                  <c:v>-4.1008882522582999</c:v>
                </c:pt>
                <c:pt idx="502">
                  <c:v>-4.1004047393798997</c:v>
                </c:pt>
                <c:pt idx="503">
                  <c:v>-4.0848999023437003</c:v>
                </c:pt>
                <c:pt idx="504">
                  <c:v>-4.0845479965209996</c:v>
                </c:pt>
                <c:pt idx="505">
                  <c:v>-4.0790395736693998</c:v>
                </c:pt>
                <c:pt idx="506">
                  <c:v>-4.0408363342284996</c:v>
                </c:pt>
                <c:pt idx="507">
                  <c:v>-4.0349073410034002</c:v>
                </c:pt>
                <c:pt idx="508">
                  <c:v>-4.0322732925415004</c:v>
                </c:pt>
                <c:pt idx="509">
                  <c:v>-4.0143365859984996</c:v>
                </c:pt>
                <c:pt idx="510">
                  <c:v>-4.0128536224365003</c:v>
                </c:pt>
                <c:pt idx="511">
                  <c:v>-3.9935426712036</c:v>
                </c:pt>
                <c:pt idx="512">
                  <c:v>-3.9885005950928001</c:v>
                </c:pt>
                <c:pt idx="513">
                  <c:v>-3.9799556732178001</c:v>
                </c:pt>
                <c:pt idx="514">
                  <c:v>-3.9749202728271</c:v>
                </c:pt>
                <c:pt idx="515">
                  <c:v>-3.9724826812743999</c:v>
                </c:pt>
                <c:pt idx="516">
                  <c:v>-3.9524536132811998</c:v>
                </c:pt>
                <c:pt idx="517">
                  <c:v>-3.9457607269286998</c:v>
                </c:pt>
                <c:pt idx="518">
                  <c:v>-3.9456605911254998</c:v>
                </c:pt>
                <c:pt idx="519">
                  <c:v>-3.9132080078125</c:v>
                </c:pt>
                <c:pt idx="520">
                  <c:v>-3.9100370407103999</c:v>
                </c:pt>
                <c:pt idx="521">
                  <c:v>-3.9053068161011</c:v>
                </c:pt>
                <c:pt idx="522">
                  <c:v>-3.8981924057007</c:v>
                </c:pt>
                <c:pt idx="523">
                  <c:v>-3.8981857299804998</c:v>
                </c:pt>
                <c:pt idx="524">
                  <c:v>-3.8897762298584002</c:v>
                </c:pt>
                <c:pt idx="525">
                  <c:v>-3.8800601959229</c:v>
                </c:pt>
                <c:pt idx="526">
                  <c:v>-3.8777027130127002</c:v>
                </c:pt>
                <c:pt idx="527">
                  <c:v>-3.8773794174193998</c:v>
                </c:pt>
                <c:pt idx="528">
                  <c:v>-3.8614006042479998</c:v>
                </c:pt>
                <c:pt idx="529">
                  <c:v>-3.8544378280639999</c:v>
                </c:pt>
                <c:pt idx="530">
                  <c:v>-3.8407754898071</c:v>
                </c:pt>
                <c:pt idx="531">
                  <c:v>-3.8181686401367001</c:v>
                </c:pt>
                <c:pt idx="532">
                  <c:v>-3.7903528213500999</c:v>
                </c:pt>
                <c:pt idx="533">
                  <c:v>-3.7869110107421999</c:v>
                </c:pt>
                <c:pt idx="534">
                  <c:v>-3.7811231613159002</c:v>
                </c:pt>
                <c:pt idx="535">
                  <c:v>-3.7604045867920002</c:v>
                </c:pt>
                <c:pt idx="536">
                  <c:v>-3.6841640472411998</c:v>
                </c:pt>
                <c:pt idx="537">
                  <c:v>-3.6748533248900999</c:v>
                </c:pt>
                <c:pt idx="538">
                  <c:v>-3.6486396789550999</c:v>
                </c:pt>
                <c:pt idx="539">
                  <c:v>-3.6334609985352002</c:v>
                </c:pt>
                <c:pt idx="540">
                  <c:v>-3.6298713684082</c:v>
                </c:pt>
                <c:pt idx="541">
                  <c:v>-3.599142074585</c:v>
                </c:pt>
                <c:pt idx="542">
                  <c:v>-3.5985851287842001</c:v>
                </c:pt>
                <c:pt idx="543">
                  <c:v>-3.5841484069824001</c:v>
                </c:pt>
                <c:pt idx="544">
                  <c:v>-3.5568513870239</c:v>
                </c:pt>
                <c:pt idx="545">
                  <c:v>-3.5486211776732999</c:v>
                </c:pt>
                <c:pt idx="546">
                  <c:v>-3.5406484603882</c:v>
                </c:pt>
                <c:pt idx="547">
                  <c:v>-3.5356388092040998</c:v>
                </c:pt>
                <c:pt idx="548">
                  <c:v>-3.5309085845946999</c:v>
                </c:pt>
                <c:pt idx="549">
                  <c:v>-3.5285320281982</c:v>
                </c:pt>
                <c:pt idx="550">
                  <c:v>-3.5224990844727002</c:v>
                </c:pt>
                <c:pt idx="551">
                  <c:v>-3.5101003646850999</c:v>
                </c:pt>
                <c:pt idx="552">
                  <c:v>-3.4977722167968999</c:v>
                </c:pt>
                <c:pt idx="553">
                  <c:v>-3.4948778152465998</c:v>
                </c:pt>
                <c:pt idx="554">
                  <c:v>-3.4775619506836</c:v>
                </c:pt>
                <c:pt idx="555">
                  <c:v>-3.4752988815307999</c:v>
                </c:pt>
                <c:pt idx="556">
                  <c:v>-3.4734697341918999</c:v>
                </c:pt>
                <c:pt idx="557">
                  <c:v>-3.4635448455811</c:v>
                </c:pt>
                <c:pt idx="558">
                  <c:v>-3.4549751281738001</c:v>
                </c:pt>
                <c:pt idx="559">
                  <c:v>-3.447642326355</c:v>
                </c:pt>
                <c:pt idx="560">
                  <c:v>-3.4316034317017001</c:v>
                </c:pt>
                <c:pt idx="561">
                  <c:v>-3.4174013137817001</c:v>
                </c:pt>
                <c:pt idx="562">
                  <c:v>-3.4129018783568998</c:v>
                </c:pt>
                <c:pt idx="563">
                  <c:v>-3.4099597930907999</c:v>
                </c:pt>
                <c:pt idx="564">
                  <c:v>-3.4010143280028999</c:v>
                </c:pt>
                <c:pt idx="565">
                  <c:v>-3.3712835311889999</c:v>
                </c:pt>
                <c:pt idx="566">
                  <c:v>-3.3601427078246999</c:v>
                </c:pt>
                <c:pt idx="567">
                  <c:v>-3.3579711914061998</c:v>
                </c:pt>
                <c:pt idx="568">
                  <c:v>-3.3426275253296001</c:v>
                </c:pt>
                <c:pt idx="569">
                  <c:v>-3.3366794586182</c:v>
                </c:pt>
                <c:pt idx="570">
                  <c:v>-3.3319129943847998</c:v>
                </c:pt>
                <c:pt idx="571">
                  <c:v>-3.3201036453246999</c:v>
                </c:pt>
                <c:pt idx="572">
                  <c:v>-3.2970561981200999</c:v>
                </c:pt>
                <c:pt idx="573">
                  <c:v>-3.2944374084472998</c:v>
                </c:pt>
                <c:pt idx="574">
                  <c:v>-3.2845182418822998</c:v>
                </c:pt>
                <c:pt idx="575">
                  <c:v>-3.2826633453368999</c:v>
                </c:pt>
                <c:pt idx="576">
                  <c:v>-3.2805776596068998</c:v>
                </c:pt>
                <c:pt idx="577">
                  <c:v>-3.2777309417725</c:v>
                </c:pt>
                <c:pt idx="578">
                  <c:v>-3.2720880508422998</c:v>
                </c:pt>
                <c:pt idx="579">
                  <c:v>-3.2591524124146001</c:v>
                </c:pt>
                <c:pt idx="580">
                  <c:v>-3.2572345733643</c:v>
                </c:pt>
                <c:pt idx="581">
                  <c:v>-3.2523775100707999</c:v>
                </c:pt>
                <c:pt idx="582">
                  <c:v>-3.2316436767578001</c:v>
                </c:pt>
                <c:pt idx="583">
                  <c:v>-3.2309865951538002</c:v>
                </c:pt>
                <c:pt idx="584">
                  <c:v>-3.2282419204711998</c:v>
                </c:pt>
                <c:pt idx="585">
                  <c:v>-3.2125244140625</c:v>
                </c:pt>
                <c:pt idx="586">
                  <c:v>-3.1983165740967001</c:v>
                </c:pt>
                <c:pt idx="587">
                  <c:v>-3.1831417083739999</c:v>
                </c:pt>
                <c:pt idx="588">
                  <c:v>-3.1778316497803001</c:v>
                </c:pt>
                <c:pt idx="589">
                  <c:v>-3.1613302230835001</c:v>
                </c:pt>
                <c:pt idx="590">
                  <c:v>-3.1595211029053001</c:v>
                </c:pt>
                <c:pt idx="591">
                  <c:v>-3.1431655883789</c:v>
                </c:pt>
                <c:pt idx="592">
                  <c:v>-3.1422405242920002</c:v>
                </c:pt>
                <c:pt idx="593">
                  <c:v>-3.0870122909546001</c:v>
                </c:pt>
                <c:pt idx="594">
                  <c:v>-3.0594978332520002</c:v>
                </c:pt>
                <c:pt idx="595">
                  <c:v>-3.0556011199950999</c:v>
                </c:pt>
                <c:pt idx="596">
                  <c:v>-3.0547761917114</c:v>
                </c:pt>
                <c:pt idx="597">
                  <c:v>-3.0495462417603001</c:v>
                </c:pt>
                <c:pt idx="598">
                  <c:v>-3.0396614074707</c:v>
                </c:pt>
                <c:pt idx="599">
                  <c:v>-3.0273609161377002</c:v>
                </c:pt>
                <c:pt idx="600">
                  <c:v>-3.0223436355590998</c:v>
                </c:pt>
                <c:pt idx="601">
                  <c:v>-3.0009984970093</c:v>
                </c:pt>
                <c:pt idx="602">
                  <c:v>-3.0005292892456001</c:v>
                </c:pt>
                <c:pt idx="603">
                  <c:v>-2.9961051940918</c:v>
                </c:pt>
                <c:pt idx="604">
                  <c:v>-2.9806613922118999</c:v>
                </c:pt>
                <c:pt idx="605">
                  <c:v>-2.9737472534179998</c:v>
                </c:pt>
                <c:pt idx="606">
                  <c:v>-2.9719047546386999</c:v>
                </c:pt>
                <c:pt idx="607">
                  <c:v>-2.970703125</c:v>
                </c:pt>
                <c:pt idx="608">
                  <c:v>-2.9571189880371</c:v>
                </c:pt>
                <c:pt idx="609">
                  <c:v>-2.9221858978271</c:v>
                </c:pt>
                <c:pt idx="610">
                  <c:v>-2.8865165710449001</c:v>
                </c:pt>
                <c:pt idx="611">
                  <c:v>-2.8791265487671001</c:v>
                </c:pt>
                <c:pt idx="612">
                  <c:v>-2.8761100769043</c:v>
                </c:pt>
                <c:pt idx="613">
                  <c:v>-2.8739051818847998</c:v>
                </c:pt>
                <c:pt idx="614">
                  <c:v>-2.8703832626343</c:v>
                </c:pt>
                <c:pt idx="615">
                  <c:v>-2.8701229095459002</c:v>
                </c:pt>
                <c:pt idx="616">
                  <c:v>-2.8381023406982</c:v>
                </c:pt>
                <c:pt idx="617">
                  <c:v>-2.8380355834961</c:v>
                </c:pt>
                <c:pt idx="618">
                  <c:v>-2.8321800231933998</c:v>
                </c:pt>
                <c:pt idx="619">
                  <c:v>-2.8172664642334002</c:v>
                </c:pt>
                <c:pt idx="620">
                  <c:v>-2.8020591735839999</c:v>
                </c:pt>
                <c:pt idx="621">
                  <c:v>-2.7981815338135001</c:v>
                </c:pt>
                <c:pt idx="622">
                  <c:v>-2.7760238647461</c:v>
                </c:pt>
                <c:pt idx="623">
                  <c:v>-2.7611055374146001</c:v>
                </c:pt>
                <c:pt idx="624">
                  <c:v>-2.7584829330443998</c:v>
                </c:pt>
                <c:pt idx="625">
                  <c:v>-2.7461795806885001</c:v>
                </c:pt>
                <c:pt idx="626">
                  <c:v>-2.7356204986571999</c:v>
                </c:pt>
                <c:pt idx="627">
                  <c:v>-2.7109966278075999</c:v>
                </c:pt>
                <c:pt idx="628">
                  <c:v>-2.7084627151489</c:v>
                </c:pt>
                <c:pt idx="629">
                  <c:v>-2.6852025985718</c:v>
                </c:pt>
                <c:pt idx="630">
                  <c:v>-2.6652526855468999</c:v>
                </c:pt>
                <c:pt idx="631">
                  <c:v>-2.6637811660767001</c:v>
                </c:pt>
                <c:pt idx="632">
                  <c:v>-2.6602849960327002</c:v>
                </c:pt>
                <c:pt idx="633">
                  <c:v>-2.6553001403808998</c:v>
                </c:pt>
                <c:pt idx="634">
                  <c:v>-2.6498632431029998</c:v>
                </c:pt>
                <c:pt idx="635">
                  <c:v>-2.6425075531006001</c:v>
                </c:pt>
                <c:pt idx="636">
                  <c:v>-2.6346454620360999</c:v>
                </c:pt>
                <c:pt idx="637">
                  <c:v>-2.6218795776367001</c:v>
                </c:pt>
                <c:pt idx="638">
                  <c:v>-2.6064023971557999</c:v>
                </c:pt>
                <c:pt idx="639">
                  <c:v>-2.5955018997192001</c:v>
                </c:pt>
                <c:pt idx="640">
                  <c:v>-2.5703496932982999</c:v>
                </c:pt>
                <c:pt idx="641">
                  <c:v>-2.5574560165404998</c:v>
                </c:pt>
                <c:pt idx="642">
                  <c:v>-2.5356454849243</c:v>
                </c:pt>
                <c:pt idx="643">
                  <c:v>-2.5195236206054998</c:v>
                </c:pt>
                <c:pt idx="644">
                  <c:v>-2.5115690231322998</c:v>
                </c:pt>
                <c:pt idx="645">
                  <c:v>-2.5058956146239999</c:v>
                </c:pt>
                <c:pt idx="646">
                  <c:v>-2.4790182113646999</c:v>
                </c:pt>
                <c:pt idx="647">
                  <c:v>-2.4309911727904998</c:v>
                </c:pt>
                <c:pt idx="648">
                  <c:v>-2.4297533035278001</c:v>
                </c:pt>
                <c:pt idx="649">
                  <c:v>-2.4233255386353001</c:v>
                </c:pt>
                <c:pt idx="650">
                  <c:v>-2.4078922271729</c:v>
                </c:pt>
                <c:pt idx="651">
                  <c:v>-2.3781919479370002</c:v>
                </c:pt>
                <c:pt idx="652">
                  <c:v>-2.3549909591675</c:v>
                </c:pt>
                <c:pt idx="653">
                  <c:v>-2.3545351028442001</c:v>
                </c:pt>
                <c:pt idx="654">
                  <c:v>-2.3543081283568998</c:v>
                </c:pt>
                <c:pt idx="655">
                  <c:v>-2.3296327590942001</c:v>
                </c:pt>
                <c:pt idx="656">
                  <c:v>-2.3157749176025</c:v>
                </c:pt>
                <c:pt idx="657">
                  <c:v>-2.3020095825195002</c:v>
                </c:pt>
                <c:pt idx="658">
                  <c:v>-2.2725524902343999</c:v>
                </c:pt>
                <c:pt idx="659">
                  <c:v>-2.2654056549071999</c:v>
                </c:pt>
                <c:pt idx="660">
                  <c:v>-2.2611227035521999</c:v>
                </c:pt>
                <c:pt idx="661">
                  <c:v>-2.2607431411743</c:v>
                </c:pt>
                <c:pt idx="662">
                  <c:v>-2.244119644165</c:v>
                </c:pt>
                <c:pt idx="663">
                  <c:v>-2.2394599914550999</c:v>
                </c:pt>
                <c:pt idx="664">
                  <c:v>-2.2306804656982</c:v>
                </c:pt>
                <c:pt idx="665">
                  <c:v>-2.1862316131592001</c:v>
                </c:pt>
                <c:pt idx="666">
                  <c:v>-2.1839380264282</c:v>
                </c:pt>
                <c:pt idx="667">
                  <c:v>-2.1769170761107999</c:v>
                </c:pt>
                <c:pt idx="668">
                  <c:v>-2.1717576980590998</c:v>
                </c:pt>
                <c:pt idx="669">
                  <c:v>-2.1673622131347998</c:v>
                </c:pt>
                <c:pt idx="670">
                  <c:v>-2.1652698516846001</c:v>
                </c:pt>
                <c:pt idx="671">
                  <c:v>-2.1276626586914</c:v>
                </c:pt>
                <c:pt idx="672">
                  <c:v>-2.1161584854125999</c:v>
                </c:pt>
                <c:pt idx="673">
                  <c:v>-2.0821256637572998</c:v>
                </c:pt>
                <c:pt idx="674">
                  <c:v>-2.0770034790039</c:v>
                </c:pt>
                <c:pt idx="675">
                  <c:v>-2.0712537765503001</c:v>
                </c:pt>
                <c:pt idx="676">
                  <c:v>-2.0707550048828001</c:v>
                </c:pt>
                <c:pt idx="677">
                  <c:v>-2.0639095306396</c:v>
                </c:pt>
                <c:pt idx="678">
                  <c:v>-2.0579042434692001</c:v>
                </c:pt>
                <c:pt idx="679">
                  <c:v>-2.0526466369629</c:v>
                </c:pt>
                <c:pt idx="680">
                  <c:v>-2.0485572814941002</c:v>
                </c:pt>
                <c:pt idx="681">
                  <c:v>-2.0421438217163002</c:v>
                </c:pt>
                <c:pt idx="682">
                  <c:v>-2.0275011062621999</c:v>
                </c:pt>
                <c:pt idx="683">
                  <c:v>-2.0267210006714</c:v>
                </c:pt>
                <c:pt idx="684">
                  <c:v>-2.0098466873168999</c:v>
                </c:pt>
                <c:pt idx="685">
                  <c:v>-1.9872350692748999</c:v>
                </c:pt>
                <c:pt idx="686">
                  <c:v>-1.9548044204712001</c:v>
                </c:pt>
                <c:pt idx="687">
                  <c:v>-1.953218460083</c:v>
                </c:pt>
                <c:pt idx="688">
                  <c:v>-1.9443063735962001</c:v>
                </c:pt>
                <c:pt idx="689">
                  <c:v>-1.9425268173218</c:v>
                </c:pt>
                <c:pt idx="690">
                  <c:v>-1.9408445358276001</c:v>
                </c:pt>
                <c:pt idx="691">
                  <c:v>-1.9270477294921999</c:v>
                </c:pt>
                <c:pt idx="692">
                  <c:v>-1.9249181747437001</c:v>
                </c:pt>
                <c:pt idx="693">
                  <c:v>-1.9158353805542001</c:v>
                </c:pt>
                <c:pt idx="694">
                  <c:v>-1.9142313003539999</c:v>
                </c:pt>
                <c:pt idx="695">
                  <c:v>-1.9049444198608001</c:v>
                </c:pt>
                <c:pt idx="696">
                  <c:v>-1.8895406723021999</c:v>
                </c:pt>
                <c:pt idx="697">
                  <c:v>-1.8838424682617001</c:v>
                </c:pt>
                <c:pt idx="698">
                  <c:v>-1.8513097763062001</c:v>
                </c:pt>
                <c:pt idx="699">
                  <c:v>-1.8501672744751001</c:v>
                </c:pt>
                <c:pt idx="700">
                  <c:v>-1.8382644653319999</c:v>
                </c:pt>
                <c:pt idx="701">
                  <c:v>-1.8375978469848999</c:v>
                </c:pt>
                <c:pt idx="702">
                  <c:v>-1.8351974487305001</c:v>
                </c:pt>
                <c:pt idx="703">
                  <c:v>-1.8325471878052</c:v>
                </c:pt>
                <c:pt idx="704">
                  <c:v>-1.8268308639526001</c:v>
                </c:pt>
                <c:pt idx="705">
                  <c:v>-1.8260536193848</c:v>
                </c:pt>
                <c:pt idx="706">
                  <c:v>-1.8170566558837999</c:v>
                </c:pt>
                <c:pt idx="707">
                  <c:v>-1.8035564422607</c:v>
                </c:pt>
                <c:pt idx="708">
                  <c:v>-1.7966156005859</c:v>
                </c:pt>
                <c:pt idx="709">
                  <c:v>-1.7966156005859</c:v>
                </c:pt>
                <c:pt idx="710">
                  <c:v>-1.7811651229858001</c:v>
                </c:pt>
                <c:pt idx="711">
                  <c:v>-1.7739181518555001</c:v>
                </c:pt>
                <c:pt idx="712">
                  <c:v>-1.7730350494385001</c:v>
                </c:pt>
                <c:pt idx="713">
                  <c:v>-1.7705030441284</c:v>
                </c:pt>
                <c:pt idx="714">
                  <c:v>-1.7689733505248999</c:v>
                </c:pt>
                <c:pt idx="715">
                  <c:v>-1.7619409561157</c:v>
                </c:pt>
                <c:pt idx="716">
                  <c:v>-1.7412605285645</c:v>
                </c:pt>
                <c:pt idx="717">
                  <c:v>-1.7268724441528001</c:v>
                </c:pt>
                <c:pt idx="718">
                  <c:v>-1.7141714096069001</c:v>
                </c:pt>
                <c:pt idx="719">
                  <c:v>-1.6952123641968</c:v>
                </c:pt>
                <c:pt idx="720">
                  <c:v>-1.6699180603027</c:v>
                </c:pt>
                <c:pt idx="721">
                  <c:v>-1.6548995971680001</c:v>
                </c:pt>
                <c:pt idx="722">
                  <c:v>-1.6528987884521</c:v>
                </c:pt>
                <c:pt idx="723">
                  <c:v>-1.6446676254271999</c:v>
                </c:pt>
                <c:pt idx="724">
                  <c:v>-1.6386623382568</c:v>
                </c:pt>
                <c:pt idx="725">
                  <c:v>-1.6321001052855999</c:v>
                </c:pt>
                <c:pt idx="726">
                  <c:v>-1.6295900344848999</c:v>
                </c:pt>
                <c:pt idx="727">
                  <c:v>-1.6280441284180001</c:v>
                </c:pt>
                <c:pt idx="728">
                  <c:v>-1.6255722045898</c:v>
                </c:pt>
                <c:pt idx="729">
                  <c:v>-1.6102876663207999</c:v>
                </c:pt>
                <c:pt idx="730">
                  <c:v>-1.6101398468018</c:v>
                </c:pt>
                <c:pt idx="731">
                  <c:v>-1.6019306182860999</c:v>
                </c:pt>
                <c:pt idx="732">
                  <c:v>-1.5841331481934</c:v>
                </c:pt>
                <c:pt idx="733">
                  <c:v>-1.5828180313110001</c:v>
                </c:pt>
                <c:pt idx="734">
                  <c:v>-1.5801687240600999</c:v>
                </c:pt>
                <c:pt idx="735">
                  <c:v>-1.5590009689330999</c:v>
                </c:pt>
                <c:pt idx="736">
                  <c:v>-1.546986579895</c:v>
                </c:pt>
                <c:pt idx="737">
                  <c:v>-1.5467624664307</c:v>
                </c:pt>
                <c:pt idx="738">
                  <c:v>-1.5142393112182999</c:v>
                </c:pt>
                <c:pt idx="739">
                  <c:v>-1.5080814361571999</c:v>
                </c:pt>
                <c:pt idx="740">
                  <c:v>-1.4849996566771999</c:v>
                </c:pt>
                <c:pt idx="741">
                  <c:v>-1.4656248092651001</c:v>
                </c:pt>
                <c:pt idx="742">
                  <c:v>-1.4531707763671999</c:v>
                </c:pt>
                <c:pt idx="743">
                  <c:v>-1.4527549743652</c:v>
                </c:pt>
                <c:pt idx="744">
                  <c:v>-1.4293098449707</c:v>
                </c:pt>
                <c:pt idx="745">
                  <c:v>-1.4078121185303001</c:v>
                </c:pt>
                <c:pt idx="746">
                  <c:v>-1.3771076202393</c:v>
                </c:pt>
                <c:pt idx="747">
                  <c:v>-1.3767404556274001</c:v>
                </c:pt>
                <c:pt idx="748">
                  <c:v>-1.3655424118042001</c:v>
                </c:pt>
                <c:pt idx="749">
                  <c:v>-1.3594503402710001</c:v>
                </c:pt>
                <c:pt idx="750">
                  <c:v>-1.3360424041748</c:v>
                </c:pt>
                <c:pt idx="751">
                  <c:v>-1.3350076675414999</c:v>
                </c:pt>
                <c:pt idx="752">
                  <c:v>-1.3183860778809</c:v>
                </c:pt>
                <c:pt idx="753">
                  <c:v>-1.3077707290649001</c:v>
                </c:pt>
                <c:pt idx="754">
                  <c:v>-1.2790241241455</c:v>
                </c:pt>
                <c:pt idx="755">
                  <c:v>-1.2723178863525</c:v>
                </c:pt>
                <c:pt idx="756">
                  <c:v>-1.2671308517455999</c:v>
                </c:pt>
                <c:pt idx="757">
                  <c:v>-1.2637853622437001</c:v>
                </c:pt>
                <c:pt idx="758">
                  <c:v>-1.2482576370239</c:v>
                </c:pt>
                <c:pt idx="759">
                  <c:v>-1.2458152770996</c:v>
                </c:pt>
                <c:pt idx="760">
                  <c:v>-1.2402744293212999</c:v>
                </c:pt>
                <c:pt idx="761">
                  <c:v>-1.2182493209839</c:v>
                </c:pt>
                <c:pt idx="762">
                  <c:v>-1.2027931213379</c:v>
                </c:pt>
                <c:pt idx="763">
                  <c:v>-1.1952028274536</c:v>
                </c:pt>
                <c:pt idx="764">
                  <c:v>-1.154878616333</c:v>
                </c:pt>
                <c:pt idx="765">
                  <c:v>-1.1543703079223999</c:v>
                </c:pt>
                <c:pt idx="766">
                  <c:v>-1.148365020752</c:v>
                </c:pt>
                <c:pt idx="767">
                  <c:v>-1.1406412124634</c:v>
                </c:pt>
                <c:pt idx="768">
                  <c:v>-1.1250791549682999</c:v>
                </c:pt>
                <c:pt idx="769">
                  <c:v>-1.124249458313</c:v>
                </c:pt>
                <c:pt idx="770">
                  <c:v>-1.1106920242310001</c:v>
                </c:pt>
                <c:pt idx="771">
                  <c:v>-1.1047935485839999</c:v>
                </c:pt>
                <c:pt idx="772">
                  <c:v>-1.0992355346680001</c:v>
                </c:pt>
                <c:pt idx="773">
                  <c:v>-1.0925149917603001</c:v>
                </c:pt>
                <c:pt idx="774">
                  <c:v>-1.0792713165283001</c:v>
                </c:pt>
                <c:pt idx="775">
                  <c:v>-1.0722770690918</c:v>
                </c:pt>
                <c:pt idx="776">
                  <c:v>-1.0697078704834</c:v>
                </c:pt>
                <c:pt idx="777">
                  <c:v>-1.0601119995117001</c:v>
                </c:pt>
                <c:pt idx="778">
                  <c:v>-1.0519552230835001</c:v>
                </c:pt>
                <c:pt idx="779">
                  <c:v>-1.0064525604248</c:v>
                </c:pt>
                <c:pt idx="780">
                  <c:v>-1.0045862197876001</c:v>
                </c:pt>
                <c:pt idx="781">
                  <c:v>-0.97080802917480002</c:v>
                </c:pt>
                <c:pt idx="782">
                  <c:v>-0.96498680114746005</c:v>
                </c:pt>
                <c:pt idx="783">
                  <c:v>-0.94286441802979004</c:v>
                </c:pt>
                <c:pt idx="784">
                  <c:v>-0.93839645385741999</c:v>
                </c:pt>
                <c:pt idx="785">
                  <c:v>-0.93140316009520996</c:v>
                </c:pt>
                <c:pt idx="786">
                  <c:v>-0.92239952087402</c:v>
                </c:pt>
                <c:pt idx="787">
                  <c:v>-0.91599369049071999</c:v>
                </c:pt>
                <c:pt idx="788">
                  <c:v>-0.91516494750976995</c:v>
                </c:pt>
                <c:pt idx="789">
                  <c:v>-0.85344314575195002</c:v>
                </c:pt>
                <c:pt idx="790">
                  <c:v>-0.84540939331054998</c:v>
                </c:pt>
                <c:pt idx="791">
                  <c:v>-0.83964824676514005</c:v>
                </c:pt>
                <c:pt idx="792">
                  <c:v>-0.83206367492676003</c:v>
                </c:pt>
                <c:pt idx="793">
                  <c:v>-0.82389831542969005</c:v>
                </c:pt>
                <c:pt idx="794">
                  <c:v>-0.81418704986571999</c:v>
                </c:pt>
                <c:pt idx="795">
                  <c:v>-0.80927085876464999</c:v>
                </c:pt>
                <c:pt idx="796">
                  <c:v>-0.80321979522705</c:v>
                </c:pt>
                <c:pt idx="797">
                  <c:v>-0.78344535827636996</c:v>
                </c:pt>
                <c:pt idx="798">
                  <c:v>-0.78087806701660001</c:v>
                </c:pt>
                <c:pt idx="799">
                  <c:v>-0.78071117401123002</c:v>
                </c:pt>
                <c:pt idx="800">
                  <c:v>-0.75956344604491999</c:v>
                </c:pt>
                <c:pt idx="801">
                  <c:v>-0.74247169494628995</c:v>
                </c:pt>
                <c:pt idx="802">
                  <c:v>-0.72323226928711004</c:v>
                </c:pt>
                <c:pt idx="803">
                  <c:v>-0.72140598297118996</c:v>
                </c:pt>
                <c:pt idx="804">
                  <c:v>-0.71949100494384999</c:v>
                </c:pt>
                <c:pt idx="805">
                  <c:v>-0.66987991333008001</c:v>
                </c:pt>
                <c:pt idx="806">
                  <c:v>-0.66900730133056996</c:v>
                </c:pt>
                <c:pt idx="807">
                  <c:v>-0.66181755065918002</c:v>
                </c:pt>
                <c:pt idx="808">
                  <c:v>-0.64739608764648005</c:v>
                </c:pt>
                <c:pt idx="809">
                  <c:v>-0.6466064453125</c:v>
                </c:pt>
                <c:pt idx="810">
                  <c:v>-0.64084053039551003</c:v>
                </c:pt>
                <c:pt idx="811">
                  <c:v>-0.63757133483886996</c:v>
                </c:pt>
                <c:pt idx="812">
                  <c:v>-0.63517570495605002</c:v>
                </c:pt>
                <c:pt idx="813">
                  <c:v>-0.63434505462645996</c:v>
                </c:pt>
                <c:pt idx="814">
                  <c:v>-0.63313484191894998</c:v>
                </c:pt>
                <c:pt idx="815">
                  <c:v>-0.63069725036621005</c:v>
                </c:pt>
                <c:pt idx="816">
                  <c:v>-0.61389350891113004</c:v>
                </c:pt>
                <c:pt idx="817">
                  <c:v>-0.61342525482178001</c:v>
                </c:pt>
                <c:pt idx="818">
                  <c:v>-0.58898162841796997</c:v>
                </c:pt>
                <c:pt idx="819">
                  <c:v>-0.58853435516357</c:v>
                </c:pt>
                <c:pt idx="820">
                  <c:v>-0.57687568664551003</c:v>
                </c:pt>
                <c:pt idx="821">
                  <c:v>-0.57645606994628995</c:v>
                </c:pt>
                <c:pt idx="822">
                  <c:v>-0.57448387145996005</c:v>
                </c:pt>
                <c:pt idx="823">
                  <c:v>-0.56483745574951005</c:v>
                </c:pt>
                <c:pt idx="824">
                  <c:v>-0.56232833862304998</c:v>
                </c:pt>
                <c:pt idx="825">
                  <c:v>-0.53874015808105002</c:v>
                </c:pt>
                <c:pt idx="826">
                  <c:v>-0.48994159698486001</c:v>
                </c:pt>
                <c:pt idx="827">
                  <c:v>-0.48589134216308999</c:v>
                </c:pt>
                <c:pt idx="828">
                  <c:v>-0.46172714233397999</c:v>
                </c:pt>
                <c:pt idx="829">
                  <c:v>-0.46056938171387002</c:v>
                </c:pt>
                <c:pt idx="830">
                  <c:v>-0.44182777404785001</c:v>
                </c:pt>
                <c:pt idx="831">
                  <c:v>-0.42752170562744002</c:v>
                </c:pt>
                <c:pt idx="832">
                  <c:v>-0.41878032684326</c:v>
                </c:pt>
                <c:pt idx="833">
                  <c:v>-0.41830730438232</c:v>
                </c:pt>
                <c:pt idx="834">
                  <c:v>-0.41562271118164001</c:v>
                </c:pt>
                <c:pt idx="835">
                  <c:v>-0.41295146942138999</c:v>
                </c:pt>
                <c:pt idx="836">
                  <c:v>-0.41256141662598</c:v>
                </c:pt>
                <c:pt idx="837">
                  <c:v>-0.40586566925049</c:v>
                </c:pt>
                <c:pt idx="838">
                  <c:v>-0.39678096771240001</c:v>
                </c:pt>
                <c:pt idx="839">
                  <c:v>-0.37394332885741999</c:v>
                </c:pt>
                <c:pt idx="840">
                  <c:v>-0.35998439788817999</c:v>
                </c:pt>
                <c:pt idx="841">
                  <c:v>-0.35761737823486001</c:v>
                </c:pt>
                <c:pt idx="842">
                  <c:v>-0.35056781768799</c:v>
                </c:pt>
                <c:pt idx="843">
                  <c:v>-0.34835815429687</c:v>
                </c:pt>
                <c:pt idx="844">
                  <c:v>-0.34211921691894998</c:v>
                </c:pt>
                <c:pt idx="845">
                  <c:v>-0.33079242706299</c:v>
                </c:pt>
                <c:pt idx="846">
                  <c:v>-0.30318546295165999</c:v>
                </c:pt>
                <c:pt idx="847">
                  <c:v>-0.30195331573486001</c:v>
                </c:pt>
                <c:pt idx="848">
                  <c:v>-0.24758434295654</c:v>
                </c:pt>
                <c:pt idx="849">
                  <c:v>-0.21935367584229001</c:v>
                </c:pt>
                <c:pt idx="850">
                  <c:v>-0.20977115631104001</c:v>
                </c:pt>
                <c:pt idx="851">
                  <c:v>-0.19935512542725001</c:v>
                </c:pt>
                <c:pt idx="852">
                  <c:v>-0.19625663757323999</c:v>
                </c:pt>
                <c:pt idx="853">
                  <c:v>-0.16300487518310999</c:v>
                </c:pt>
                <c:pt idx="854">
                  <c:v>-0.15823841094971</c:v>
                </c:pt>
                <c:pt idx="855">
                  <c:v>-0.14710235595703</c:v>
                </c:pt>
                <c:pt idx="856">
                  <c:v>-0.10019874572754001</c:v>
                </c:pt>
                <c:pt idx="857">
                  <c:v>-2.863883972168E-2</c:v>
                </c:pt>
                <c:pt idx="858">
                  <c:v>-2.4930953979489998E-2</c:v>
                </c:pt>
                <c:pt idx="859">
                  <c:v>-2.2171020507809999E-2</c:v>
                </c:pt>
                <c:pt idx="860">
                  <c:v>-1.2289047241210001E-2</c:v>
                </c:pt>
                <c:pt idx="861">
                  <c:v>2.8848648071289999E-2</c:v>
                </c:pt>
                <c:pt idx="862">
                  <c:v>7.2790145874019996E-2</c:v>
                </c:pt>
                <c:pt idx="863">
                  <c:v>7.9402923583980003E-2</c:v>
                </c:pt>
                <c:pt idx="864">
                  <c:v>0.12558555603027</c:v>
                </c:pt>
                <c:pt idx="865">
                  <c:v>0.14287090301513999</c:v>
                </c:pt>
                <c:pt idx="866">
                  <c:v>0.14413452148437</c:v>
                </c:pt>
                <c:pt idx="867">
                  <c:v>0.14830017089844</c:v>
                </c:pt>
                <c:pt idx="868">
                  <c:v>0.17873764038086001</c:v>
                </c:pt>
                <c:pt idx="869">
                  <c:v>0.20356559753417999</c:v>
                </c:pt>
                <c:pt idx="870">
                  <c:v>0.21214485168457001</c:v>
                </c:pt>
                <c:pt idx="871">
                  <c:v>0.22133445739745999</c:v>
                </c:pt>
                <c:pt idx="872">
                  <c:v>0.23021030426024999</c:v>
                </c:pt>
                <c:pt idx="873">
                  <c:v>0.26060962677001998</c:v>
                </c:pt>
                <c:pt idx="874">
                  <c:v>0.27863597869873002</c:v>
                </c:pt>
                <c:pt idx="875">
                  <c:v>0.31955909729004001</c:v>
                </c:pt>
                <c:pt idx="876">
                  <c:v>0.32164573669433999</c:v>
                </c:pt>
                <c:pt idx="877">
                  <c:v>0.33869647979736001</c:v>
                </c:pt>
                <c:pt idx="878">
                  <c:v>0.33887386322021001</c:v>
                </c:pt>
                <c:pt idx="879">
                  <c:v>0.34001064300536998</c:v>
                </c:pt>
                <c:pt idx="880">
                  <c:v>0.34358215332031</c:v>
                </c:pt>
                <c:pt idx="881">
                  <c:v>0.34788322448730002</c:v>
                </c:pt>
                <c:pt idx="882">
                  <c:v>0.35369300842285001</c:v>
                </c:pt>
                <c:pt idx="883">
                  <c:v>0.36320209503174</c:v>
                </c:pt>
                <c:pt idx="884">
                  <c:v>0.37297630310058999</c:v>
                </c:pt>
                <c:pt idx="885">
                  <c:v>0.38265037536620999</c:v>
                </c:pt>
                <c:pt idx="886">
                  <c:v>0.39409065246581998</c:v>
                </c:pt>
                <c:pt idx="887">
                  <c:v>0.40344905853271001</c:v>
                </c:pt>
                <c:pt idx="888">
                  <c:v>0.41229724884032998</c:v>
                </c:pt>
                <c:pt idx="889">
                  <c:v>0.41326332092285001</c:v>
                </c:pt>
                <c:pt idx="890">
                  <c:v>0.44633293151855002</c:v>
                </c:pt>
                <c:pt idx="891">
                  <c:v>0.44717407226562</c:v>
                </c:pt>
                <c:pt idx="892">
                  <c:v>0.44907951354980002</c:v>
                </c:pt>
                <c:pt idx="893">
                  <c:v>0.45837306976317999</c:v>
                </c:pt>
                <c:pt idx="894">
                  <c:v>0.46164894104004001</c:v>
                </c:pt>
                <c:pt idx="895">
                  <c:v>0.47327804565429998</c:v>
                </c:pt>
                <c:pt idx="896">
                  <c:v>0.48843669891357</c:v>
                </c:pt>
                <c:pt idx="897">
                  <c:v>0.49212265014647999</c:v>
                </c:pt>
                <c:pt idx="898">
                  <c:v>0.52169895172118996</c:v>
                </c:pt>
                <c:pt idx="899">
                  <c:v>0.52252388000488004</c:v>
                </c:pt>
                <c:pt idx="900">
                  <c:v>0.52822017669678001</c:v>
                </c:pt>
                <c:pt idx="901">
                  <c:v>0.58540534973144998</c:v>
                </c:pt>
                <c:pt idx="902">
                  <c:v>0.59005832672118996</c:v>
                </c:pt>
                <c:pt idx="903">
                  <c:v>0.59099674224854004</c:v>
                </c:pt>
                <c:pt idx="904">
                  <c:v>0.61894416809081998</c:v>
                </c:pt>
                <c:pt idx="905">
                  <c:v>0.62639331817626998</c:v>
                </c:pt>
                <c:pt idx="906">
                  <c:v>0.63045120239258001</c:v>
                </c:pt>
                <c:pt idx="907">
                  <c:v>0.68113327026366999</c:v>
                </c:pt>
                <c:pt idx="908">
                  <c:v>0.68846702575684005</c:v>
                </c:pt>
                <c:pt idx="909">
                  <c:v>0.69681930541991999</c:v>
                </c:pt>
                <c:pt idx="910">
                  <c:v>0.70922756195068004</c:v>
                </c:pt>
                <c:pt idx="911">
                  <c:v>0.71518230438232</c:v>
                </c:pt>
                <c:pt idx="912">
                  <c:v>0.75797748565673995</c:v>
                </c:pt>
                <c:pt idx="913">
                  <c:v>0.7590970993042</c:v>
                </c:pt>
                <c:pt idx="914">
                  <c:v>0.76689720153809005</c:v>
                </c:pt>
                <c:pt idx="915">
                  <c:v>0.77699947357178001</c:v>
                </c:pt>
                <c:pt idx="916">
                  <c:v>0.81401252746581998</c:v>
                </c:pt>
                <c:pt idx="917">
                  <c:v>0.83652687072753995</c:v>
                </c:pt>
                <c:pt idx="918">
                  <c:v>0.84059238433838002</c:v>
                </c:pt>
                <c:pt idx="919">
                  <c:v>0.84438037872313998</c:v>
                </c:pt>
                <c:pt idx="920">
                  <c:v>0.85826396942139005</c:v>
                </c:pt>
                <c:pt idx="921">
                  <c:v>0.85833930969238004</c:v>
                </c:pt>
                <c:pt idx="922">
                  <c:v>0.87506771087645996</c:v>
                </c:pt>
                <c:pt idx="923">
                  <c:v>0.87525463104248002</c:v>
                </c:pt>
                <c:pt idx="924">
                  <c:v>0.88943958282471003</c:v>
                </c:pt>
                <c:pt idx="925">
                  <c:v>0.92860126495360995</c:v>
                </c:pt>
                <c:pt idx="926">
                  <c:v>0.94276714324951005</c:v>
                </c:pt>
                <c:pt idx="927">
                  <c:v>0.94428157806395996</c:v>
                </c:pt>
                <c:pt idx="928">
                  <c:v>0.94728565216063998</c:v>
                </c:pt>
                <c:pt idx="929">
                  <c:v>0.9532470703125</c:v>
                </c:pt>
                <c:pt idx="930">
                  <c:v>0.96786403656006004</c:v>
                </c:pt>
                <c:pt idx="931">
                  <c:v>0.98000431060791005</c:v>
                </c:pt>
                <c:pt idx="932">
                  <c:v>0.9818696975708</c:v>
                </c:pt>
                <c:pt idx="933">
                  <c:v>0.99619960784911998</c:v>
                </c:pt>
                <c:pt idx="934">
                  <c:v>1.000527381897</c:v>
                </c:pt>
                <c:pt idx="935">
                  <c:v>1.0442953109741</c:v>
                </c:pt>
                <c:pt idx="936">
                  <c:v>1.0463066101073999</c:v>
                </c:pt>
                <c:pt idx="937">
                  <c:v>1.0507583618164</c:v>
                </c:pt>
                <c:pt idx="938">
                  <c:v>1.0610942840576001</c:v>
                </c:pt>
                <c:pt idx="939">
                  <c:v>1.0665063858032</c:v>
                </c:pt>
                <c:pt idx="940">
                  <c:v>1.0767660140991</c:v>
                </c:pt>
                <c:pt idx="941">
                  <c:v>1.079363822937</c:v>
                </c:pt>
                <c:pt idx="942">
                  <c:v>1.0820798873901001</c:v>
                </c:pt>
                <c:pt idx="943">
                  <c:v>1.1101264953612999</c:v>
                </c:pt>
                <c:pt idx="944">
                  <c:v>1.1447706222534</c:v>
                </c:pt>
                <c:pt idx="945">
                  <c:v>1.1537485122680999</c:v>
                </c:pt>
                <c:pt idx="946">
                  <c:v>1.1663970947266</c:v>
                </c:pt>
                <c:pt idx="947">
                  <c:v>1.1815528869629</c:v>
                </c:pt>
                <c:pt idx="948">
                  <c:v>1.2047004699707</c:v>
                </c:pt>
                <c:pt idx="949">
                  <c:v>1.2243175506591999</c:v>
                </c:pt>
                <c:pt idx="950">
                  <c:v>1.2413816452026001</c:v>
                </c:pt>
                <c:pt idx="951">
                  <c:v>1.243878364563</c:v>
                </c:pt>
                <c:pt idx="952">
                  <c:v>1.2513856887817001</c:v>
                </c:pt>
                <c:pt idx="953">
                  <c:v>1.2542381286621</c:v>
                </c:pt>
                <c:pt idx="954">
                  <c:v>1.2650709152221999</c:v>
                </c:pt>
                <c:pt idx="955">
                  <c:v>1.2802858352661</c:v>
                </c:pt>
                <c:pt idx="956">
                  <c:v>1.2869358062744001</c:v>
                </c:pt>
                <c:pt idx="957">
                  <c:v>1.3064126968384</c:v>
                </c:pt>
                <c:pt idx="958">
                  <c:v>1.3292961120605</c:v>
                </c:pt>
                <c:pt idx="959">
                  <c:v>1.3410940170287999</c:v>
                </c:pt>
                <c:pt idx="960">
                  <c:v>1.3573379516602</c:v>
                </c:pt>
                <c:pt idx="961">
                  <c:v>1.3599081039429</c:v>
                </c:pt>
                <c:pt idx="962">
                  <c:v>1.3664789199828999</c:v>
                </c:pt>
                <c:pt idx="963">
                  <c:v>1.3681564331055001</c:v>
                </c:pt>
                <c:pt idx="964">
                  <c:v>1.3738889694214</c:v>
                </c:pt>
                <c:pt idx="965">
                  <c:v>1.3767557144164999</c:v>
                </c:pt>
                <c:pt idx="966">
                  <c:v>1.3887386322021</c:v>
                </c:pt>
                <c:pt idx="967">
                  <c:v>1.3988924026489</c:v>
                </c:pt>
                <c:pt idx="968">
                  <c:v>1.4059276580811</c:v>
                </c:pt>
                <c:pt idx="969">
                  <c:v>1.4167184829712001</c:v>
                </c:pt>
                <c:pt idx="970">
                  <c:v>1.4205379486084</c:v>
                </c:pt>
                <c:pt idx="971">
                  <c:v>1.4254493713379</c:v>
                </c:pt>
                <c:pt idx="972">
                  <c:v>1.432279586792</c:v>
                </c:pt>
                <c:pt idx="973">
                  <c:v>1.4405145645141999</c:v>
                </c:pt>
                <c:pt idx="974">
                  <c:v>1.4437913894653001</c:v>
                </c:pt>
                <c:pt idx="975">
                  <c:v>1.4463586807251001</c:v>
                </c:pt>
                <c:pt idx="976">
                  <c:v>1.4467401504516999</c:v>
                </c:pt>
                <c:pt idx="977">
                  <c:v>1.4726705551146999</c:v>
                </c:pt>
                <c:pt idx="978">
                  <c:v>1.4835348129271999</c:v>
                </c:pt>
                <c:pt idx="979">
                  <c:v>1.503511428833</c:v>
                </c:pt>
                <c:pt idx="980">
                  <c:v>1.5184297561646001</c:v>
                </c:pt>
                <c:pt idx="981">
                  <c:v>1.5186080932617001</c:v>
                </c:pt>
                <c:pt idx="982">
                  <c:v>1.5341339111328001</c:v>
                </c:pt>
                <c:pt idx="983">
                  <c:v>1.5354948043823</c:v>
                </c:pt>
                <c:pt idx="984">
                  <c:v>1.5442256927489999</c:v>
                </c:pt>
                <c:pt idx="985">
                  <c:v>1.5586214065552</c:v>
                </c:pt>
                <c:pt idx="986">
                  <c:v>1.5741815567016999</c:v>
                </c:pt>
                <c:pt idx="987">
                  <c:v>1.5848188400269001</c:v>
                </c:pt>
                <c:pt idx="988">
                  <c:v>1.589376449585</c:v>
                </c:pt>
                <c:pt idx="989">
                  <c:v>1.6046962738037001</c:v>
                </c:pt>
                <c:pt idx="990">
                  <c:v>1.6167888641357</c:v>
                </c:pt>
                <c:pt idx="991">
                  <c:v>1.6171522140503001</c:v>
                </c:pt>
                <c:pt idx="992">
                  <c:v>1.6208057403564</c:v>
                </c:pt>
                <c:pt idx="993">
                  <c:v>1.6251087188721001</c:v>
                </c:pt>
                <c:pt idx="994">
                  <c:v>1.6264076232910001</c:v>
                </c:pt>
                <c:pt idx="995">
                  <c:v>1.6266222000121999</c:v>
                </c:pt>
                <c:pt idx="996">
                  <c:v>1.6286039352417001</c:v>
                </c:pt>
                <c:pt idx="997">
                  <c:v>1.6330204010010001</c:v>
                </c:pt>
                <c:pt idx="998">
                  <c:v>1.6333904266357</c:v>
                </c:pt>
                <c:pt idx="999">
                  <c:v>1.6465492248535001</c:v>
                </c:pt>
                <c:pt idx="1000">
                  <c:v>1.6489963531494001</c:v>
                </c:pt>
                <c:pt idx="1001">
                  <c:v>1.6709156036377</c:v>
                </c:pt>
                <c:pt idx="1002">
                  <c:v>1.6747312545776001</c:v>
                </c:pt>
                <c:pt idx="1003">
                  <c:v>1.6822986602783001</c:v>
                </c:pt>
                <c:pt idx="1004">
                  <c:v>1.6880521774292001</c:v>
                </c:pt>
                <c:pt idx="1005">
                  <c:v>1.7056446075439</c:v>
                </c:pt>
                <c:pt idx="1006">
                  <c:v>1.7068967819214</c:v>
                </c:pt>
                <c:pt idx="1007">
                  <c:v>1.7185926437378001</c:v>
                </c:pt>
                <c:pt idx="1008">
                  <c:v>1.7402143478394001</c:v>
                </c:pt>
                <c:pt idx="1009">
                  <c:v>1.7652597427368</c:v>
                </c:pt>
                <c:pt idx="1010">
                  <c:v>1.7704019546509</c:v>
                </c:pt>
                <c:pt idx="1011">
                  <c:v>1.7762136459350999</c:v>
                </c:pt>
                <c:pt idx="1012">
                  <c:v>1.8167743682860999</c:v>
                </c:pt>
                <c:pt idx="1013">
                  <c:v>1.8495731353760001</c:v>
                </c:pt>
                <c:pt idx="1014">
                  <c:v>1.8597726821899001</c:v>
                </c:pt>
                <c:pt idx="1015">
                  <c:v>1.8796329498291</c:v>
                </c:pt>
                <c:pt idx="1016">
                  <c:v>1.8955507278442001</c:v>
                </c:pt>
                <c:pt idx="1017">
                  <c:v>1.9468927383423</c:v>
                </c:pt>
                <c:pt idx="1018">
                  <c:v>1.9561738967896001</c:v>
                </c:pt>
                <c:pt idx="1019">
                  <c:v>1.9929914474487</c:v>
                </c:pt>
                <c:pt idx="1020">
                  <c:v>2.0296115875243999</c:v>
                </c:pt>
                <c:pt idx="1021">
                  <c:v>2.0876235961914</c:v>
                </c:pt>
                <c:pt idx="1022">
                  <c:v>2.1000633239746</c:v>
                </c:pt>
                <c:pt idx="1023">
                  <c:v>2.1821851730346999</c:v>
                </c:pt>
                <c:pt idx="1024">
                  <c:v>2.1927719116211</c:v>
                </c:pt>
                <c:pt idx="1025">
                  <c:v>2.2518253326415998</c:v>
                </c:pt>
                <c:pt idx="1026">
                  <c:v>2.2834272384643999</c:v>
                </c:pt>
                <c:pt idx="1027">
                  <c:v>2.2998132705688001</c:v>
                </c:pt>
                <c:pt idx="1028">
                  <c:v>2.5495786666870002</c:v>
                </c:pt>
                <c:pt idx="1029">
                  <c:v>2.5572710037231001</c:v>
                </c:pt>
                <c:pt idx="1030">
                  <c:v>2.5616493225097998</c:v>
                </c:pt>
                <c:pt idx="1031">
                  <c:v>2.5688371658325</c:v>
                </c:pt>
                <c:pt idx="1032">
                  <c:v>2.5695934295653999</c:v>
                </c:pt>
                <c:pt idx="1033">
                  <c:v>2.5971736907959002</c:v>
                </c:pt>
                <c:pt idx="1034">
                  <c:v>2.6510181427002002</c:v>
                </c:pt>
                <c:pt idx="1035">
                  <c:v>2.6701784133911</c:v>
                </c:pt>
                <c:pt idx="1036">
                  <c:v>2.6784200668335001</c:v>
                </c:pt>
                <c:pt idx="1037">
                  <c:v>2.6922998428345002</c:v>
                </c:pt>
                <c:pt idx="1038">
                  <c:v>2.6958818435668999</c:v>
                </c:pt>
                <c:pt idx="1039">
                  <c:v>2.7509155273438002</c:v>
                </c:pt>
                <c:pt idx="1040">
                  <c:v>2.7652444839478001</c:v>
                </c:pt>
                <c:pt idx="1041">
                  <c:v>2.7859582901000999</c:v>
                </c:pt>
                <c:pt idx="1042">
                  <c:v>2.8160429000853999</c:v>
                </c:pt>
                <c:pt idx="1043">
                  <c:v>2.8264598846436</c:v>
                </c:pt>
                <c:pt idx="1044">
                  <c:v>2.8731203079224001</c:v>
                </c:pt>
                <c:pt idx="1045">
                  <c:v>2.8817081451415998</c:v>
                </c:pt>
                <c:pt idx="1046">
                  <c:v>2.8870420455932999</c:v>
                </c:pt>
                <c:pt idx="1047">
                  <c:v>2.9427995681763002</c:v>
                </c:pt>
                <c:pt idx="1048">
                  <c:v>2.9580020904540998</c:v>
                </c:pt>
                <c:pt idx="1049">
                  <c:v>2.9732522964478001</c:v>
                </c:pt>
                <c:pt idx="1050">
                  <c:v>3.0044002532959002</c:v>
                </c:pt>
                <c:pt idx="1051">
                  <c:v>3.0218219757079998</c:v>
                </c:pt>
                <c:pt idx="1052">
                  <c:v>3.0344734191895002</c:v>
                </c:pt>
                <c:pt idx="1053">
                  <c:v>3.0496149063110001</c:v>
                </c:pt>
                <c:pt idx="1054">
                  <c:v>3.0820817947388002</c:v>
                </c:pt>
                <c:pt idx="1055">
                  <c:v>3.0919609069824001</c:v>
                </c:pt>
                <c:pt idx="1056">
                  <c:v>3.1000261306763002</c:v>
                </c:pt>
                <c:pt idx="1057">
                  <c:v>3.1091270446777002</c:v>
                </c:pt>
                <c:pt idx="1058">
                  <c:v>3.1108102798461998</c:v>
                </c:pt>
                <c:pt idx="1059">
                  <c:v>3.1161737442017001</c:v>
                </c:pt>
                <c:pt idx="1060">
                  <c:v>3.1250858306885001</c:v>
                </c:pt>
                <c:pt idx="1061">
                  <c:v>3.1337423324585001</c:v>
                </c:pt>
                <c:pt idx="1062">
                  <c:v>3.1478509902953999</c:v>
                </c:pt>
                <c:pt idx="1063">
                  <c:v>3.1515150070189999</c:v>
                </c:pt>
                <c:pt idx="1064">
                  <c:v>3.1953315734863001</c:v>
                </c:pt>
                <c:pt idx="1065">
                  <c:v>3.2254199981689</c:v>
                </c:pt>
                <c:pt idx="1066">
                  <c:v>3.2593011856078999</c:v>
                </c:pt>
                <c:pt idx="1067">
                  <c:v>3.2674779891968</c:v>
                </c:pt>
                <c:pt idx="1068">
                  <c:v>3.2965612411499001</c:v>
                </c:pt>
                <c:pt idx="1069">
                  <c:v>3.3055057525635001</c:v>
                </c:pt>
                <c:pt idx="1070">
                  <c:v>3.3107604980468999</c:v>
                </c:pt>
                <c:pt idx="1071">
                  <c:v>3.3109683990479</c:v>
                </c:pt>
                <c:pt idx="1072">
                  <c:v>3.3249473571777002</c:v>
                </c:pt>
                <c:pt idx="1073">
                  <c:v>3.327525138855</c:v>
                </c:pt>
                <c:pt idx="1074">
                  <c:v>3.3364315032959002</c:v>
                </c:pt>
                <c:pt idx="1075">
                  <c:v>3.3584070205688001</c:v>
                </c:pt>
                <c:pt idx="1076">
                  <c:v>3.3624706268311</c:v>
                </c:pt>
                <c:pt idx="1077">
                  <c:v>3.3791513442993</c:v>
                </c:pt>
                <c:pt idx="1078">
                  <c:v>3.3800058364868</c:v>
                </c:pt>
                <c:pt idx="1079">
                  <c:v>3.3947181701660001</c:v>
                </c:pt>
                <c:pt idx="1080">
                  <c:v>3.4041109085082999</c:v>
                </c:pt>
                <c:pt idx="1081">
                  <c:v>3.4052295684814</c:v>
                </c:pt>
                <c:pt idx="1082">
                  <c:v>3.4332599639893</c:v>
                </c:pt>
                <c:pt idx="1083">
                  <c:v>3.4430122375488001</c:v>
                </c:pt>
                <c:pt idx="1084">
                  <c:v>3.4432239532471001</c:v>
                </c:pt>
                <c:pt idx="1085">
                  <c:v>3.4542284011840998</c:v>
                </c:pt>
                <c:pt idx="1086">
                  <c:v>3.4719886779785001</c:v>
                </c:pt>
                <c:pt idx="1087">
                  <c:v>3.4789600372314</c:v>
                </c:pt>
                <c:pt idx="1088">
                  <c:v>3.5070619583129998</c:v>
                </c:pt>
                <c:pt idx="1089">
                  <c:v>3.5264196395874001</c:v>
                </c:pt>
                <c:pt idx="1090">
                  <c:v>3.5299596786499001</c:v>
                </c:pt>
                <c:pt idx="1091">
                  <c:v>3.5380544662475999</c:v>
                </c:pt>
                <c:pt idx="1092">
                  <c:v>3.5516109466553001</c:v>
                </c:pt>
                <c:pt idx="1093">
                  <c:v>3.5791282653808998</c:v>
                </c:pt>
                <c:pt idx="1094">
                  <c:v>3.5836544036864999</c:v>
                </c:pt>
                <c:pt idx="1095">
                  <c:v>3.5853977203368999</c:v>
                </c:pt>
                <c:pt idx="1096">
                  <c:v>3.5933399200439</c:v>
                </c:pt>
                <c:pt idx="1097">
                  <c:v>3.5944633483886999</c:v>
                </c:pt>
                <c:pt idx="1098">
                  <c:v>3.5972414016724001</c:v>
                </c:pt>
                <c:pt idx="1099">
                  <c:v>3.6117391586304</c:v>
                </c:pt>
                <c:pt idx="1100">
                  <c:v>3.6117391586304</c:v>
                </c:pt>
                <c:pt idx="1101">
                  <c:v>3.6177215576171999</c:v>
                </c:pt>
                <c:pt idx="1102">
                  <c:v>3.6193675994872998</c:v>
                </c:pt>
                <c:pt idx="1103">
                  <c:v>3.6436796188353999</c:v>
                </c:pt>
                <c:pt idx="1104">
                  <c:v>3.6521854400635001</c:v>
                </c:pt>
                <c:pt idx="1105">
                  <c:v>3.6574954986571999</c:v>
                </c:pt>
                <c:pt idx="1106">
                  <c:v>3.6709756851196</c:v>
                </c:pt>
                <c:pt idx="1107">
                  <c:v>3.6741886138915998</c:v>
                </c:pt>
                <c:pt idx="1108">
                  <c:v>3.6778535842896001</c:v>
                </c:pt>
                <c:pt idx="1109">
                  <c:v>3.6866302490234002</c:v>
                </c:pt>
                <c:pt idx="1110">
                  <c:v>3.6885299682617001</c:v>
                </c:pt>
                <c:pt idx="1111">
                  <c:v>3.6896181106567001</c:v>
                </c:pt>
                <c:pt idx="1112">
                  <c:v>3.6911211013793999</c:v>
                </c:pt>
                <c:pt idx="1113">
                  <c:v>3.6967544555664</c:v>
                </c:pt>
                <c:pt idx="1114">
                  <c:v>3.7426862716675</c:v>
                </c:pt>
                <c:pt idx="1115">
                  <c:v>3.7613811492920002</c:v>
                </c:pt>
                <c:pt idx="1116">
                  <c:v>3.771017074585</c:v>
                </c:pt>
                <c:pt idx="1117">
                  <c:v>3.7832546234131001</c:v>
                </c:pt>
                <c:pt idx="1118">
                  <c:v>3.786642074585</c:v>
                </c:pt>
                <c:pt idx="1119">
                  <c:v>3.7963352203368999</c:v>
                </c:pt>
                <c:pt idx="1120">
                  <c:v>3.7971668243407999</c:v>
                </c:pt>
                <c:pt idx="1121">
                  <c:v>3.8198890686035001</c:v>
                </c:pt>
                <c:pt idx="1122">
                  <c:v>3.8264198303222998</c:v>
                </c:pt>
                <c:pt idx="1123">
                  <c:v>3.8274459838867001</c:v>
                </c:pt>
                <c:pt idx="1124">
                  <c:v>3.8414649963379</c:v>
                </c:pt>
                <c:pt idx="1125">
                  <c:v>3.8538303375243999</c:v>
                </c:pt>
                <c:pt idx="1126">
                  <c:v>3.8553295135497998</c:v>
                </c:pt>
                <c:pt idx="1127">
                  <c:v>3.8662242889403999</c:v>
                </c:pt>
                <c:pt idx="1128">
                  <c:v>3.8821659088135001</c:v>
                </c:pt>
                <c:pt idx="1129">
                  <c:v>3.9185562133789</c:v>
                </c:pt>
                <c:pt idx="1130">
                  <c:v>3.9276256561278999</c:v>
                </c:pt>
                <c:pt idx="1131">
                  <c:v>3.9292049407959002</c:v>
                </c:pt>
                <c:pt idx="1132">
                  <c:v>3.9405803680420002</c:v>
                </c:pt>
                <c:pt idx="1133">
                  <c:v>3.9415168762207</c:v>
                </c:pt>
                <c:pt idx="1134">
                  <c:v>3.9458656311035001</c:v>
                </c:pt>
                <c:pt idx="1135">
                  <c:v>3.9504356384277002</c:v>
                </c:pt>
                <c:pt idx="1136">
                  <c:v>3.9522495269775</c:v>
                </c:pt>
                <c:pt idx="1137">
                  <c:v>3.9551296234131001</c:v>
                </c:pt>
                <c:pt idx="1138">
                  <c:v>3.9627189636229998</c:v>
                </c:pt>
                <c:pt idx="1139">
                  <c:v>3.9873485565186</c:v>
                </c:pt>
                <c:pt idx="1140">
                  <c:v>3.9923210144043</c:v>
                </c:pt>
                <c:pt idx="1141">
                  <c:v>3.9940299987793</c:v>
                </c:pt>
                <c:pt idx="1142">
                  <c:v>3.9991950988770002</c:v>
                </c:pt>
                <c:pt idx="1143">
                  <c:v>4.0026588439940998</c:v>
                </c:pt>
                <c:pt idx="1144">
                  <c:v>4.0107402801514001</c:v>
                </c:pt>
                <c:pt idx="1145">
                  <c:v>4.0133380889892996</c:v>
                </c:pt>
                <c:pt idx="1146">
                  <c:v>4.0283298492431996</c:v>
                </c:pt>
                <c:pt idx="1147">
                  <c:v>4.0426445007323997</c:v>
                </c:pt>
                <c:pt idx="1148">
                  <c:v>4.0481472015381001</c:v>
                </c:pt>
                <c:pt idx="1149">
                  <c:v>4.0492191314696999</c:v>
                </c:pt>
                <c:pt idx="1150">
                  <c:v>4.0601634979248002</c:v>
                </c:pt>
                <c:pt idx="1151">
                  <c:v>4.0713520050048997</c:v>
                </c:pt>
                <c:pt idx="1152">
                  <c:v>4.0722122192382999</c:v>
                </c:pt>
                <c:pt idx="1153">
                  <c:v>4.0733146667479998</c:v>
                </c:pt>
                <c:pt idx="1154">
                  <c:v>4.0936775207520002</c:v>
                </c:pt>
                <c:pt idx="1155">
                  <c:v>4.0954074859618999</c:v>
                </c:pt>
                <c:pt idx="1156">
                  <c:v>4.0969409942626998</c:v>
                </c:pt>
                <c:pt idx="1157">
                  <c:v>4.0979614257812003</c:v>
                </c:pt>
                <c:pt idx="1158">
                  <c:v>4.1129245758056996</c:v>
                </c:pt>
                <c:pt idx="1159">
                  <c:v>4.1144390106201003</c:v>
                </c:pt>
                <c:pt idx="1160">
                  <c:v>4.1275424957275</c:v>
                </c:pt>
                <c:pt idx="1161">
                  <c:v>4.1347408294678001</c:v>
                </c:pt>
                <c:pt idx="1162">
                  <c:v>4.1358032226562003</c:v>
                </c:pt>
                <c:pt idx="1163">
                  <c:v>4.1377315521240003</c:v>
                </c:pt>
                <c:pt idx="1164">
                  <c:v>4.1424808502196999</c:v>
                </c:pt>
                <c:pt idx="1165">
                  <c:v>4.1441707611084002</c:v>
                </c:pt>
                <c:pt idx="1166">
                  <c:v>4.1569538116454998</c:v>
                </c:pt>
                <c:pt idx="1167">
                  <c:v>4.1747913360595996</c:v>
                </c:pt>
                <c:pt idx="1168">
                  <c:v>4.1986656188965004</c:v>
                </c:pt>
                <c:pt idx="1169">
                  <c:v>4.1987552642821999</c:v>
                </c:pt>
                <c:pt idx="1170">
                  <c:v>4.2016868591309002</c:v>
                </c:pt>
                <c:pt idx="1171">
                  <c:v>4.2029819488525</c:v>
                </c:pt>
                <c:pt idx="1172">
                  <c:v>4.2115345001220996</c:v>
                </c:pt>
                <c:pt idx="1173">
                  <c:v>4.2241649627686</c:v>
                </c:pt>
                <c:pt idx="1174">
                  <c:v>4.2289714813232004</c:v>
                </c:pt>
                <c:pt idx="1175">
                  <c:v>4.2589187622070002</c:v>
                </c:pt>
                <c:pt idx="1176">
                  <c:v>4.2647323608398002</c:v>
                </c:pt>
                <c:pt idx="1177">
                  <c:v>4.2723636627196999</c:v>
                </c:pt>
                <c:pt idx="1178">
                  <c:v>4.2817687988281001</c:v>
                </c:pt>
                <c:pt idx="1179">
                  <c:v>4.2830486297607004</c:v>
                </c:pt>
                <c:pt idx="1180">
                  <c:v>4.2961406707764001</c:v>
                </c:pt>
                <c:pt idx="1181">
                  <c:v>4.3042869567870996</c:v>
                </c:pt>
                <c:pt idx="1182">
                  <c:v>4.3153133392334002</c:v>
                </c:pt>
                <c:pt idx="1183">
                  <c:v>4.3381309509276997</c:v>
                </c:pt>
                <c:pt idx="1184">
                  <c:v>4.3421955108642996</c:v>
                </c:pt>
                <c:pt idx="1185">
                  <c:v>4.3694782257079998</c:v>
                </c:pt>
                <c:pt idx="1186">
                  <c:v>4.3889274597168004</c:v>
                </c:pt>
                <c:pt idx="1187">
                  <c:v>4.3957386016845996</c:v>
                </c:pt>
                <c:pt idx="1188">
                  <c:v>4.3985958099365003</c:v>
                </c:pt>
                <c:pt idx="1189">
                  <c:v>4.4248485565186</c:v>
                </c:pt>
                <c:pt idx="1190">
                  <c:v>4.4288864135742001</c:v>
                </c:pt>
                <c:pt idx="1191">
                  <c:v>4.4302406311034996</c:v>
                </c:pt>
                <c:pt idx="1192">
                  <c:v>4.4496650695801003</c:v>
                </c:pt>
                <c:pt idx="1193">
                  <c:v>4.4751911163329998</c:v>
                </c:pt>
                <c:pt idx="1194">
                  <c:v>4.4786624908446999</c:v>
                </c:pt>
                <c:pt idx="1195">
                  <c:v>4.4805984497070002</c:v>
                </c:pt>
                <c:pt idx="1196">
                  <c:v>4.4820213317870996</c:v>
                </c:pt>
                <c:pt idx="1197">
                  <c:v>4.4860172271729004</c:v>
                </c:pt>
                <c:pt idx="1198">
                  <c:v>4.4899082183837997</c:v>
                </c:pt>
                <c:pt idx="1199">
                  <c:v>4.5392284393311</c:v>
                </c:pt>
                <c:pt idx="1200">
                  <c:v>4.5528202056884997</c:v>
                </c:pt>
                <c:pt idx="1201">
                  <c:v>4.5601902008056996</c:v>
                </c:pt>
                <c:pt idx="1202">
                  <c:v>4.5617027282715004</c:v>
                </c:pt>
                <c:pt idx="1203">
                  <c:v>4.5623302459717001</c:v>
                </c:pt>
                <c:pt idx="1204">
                  <c:v>4.5775337219237997</c:v>
                </c:pt>
                <c:pt idx="1205">
                  <c:v>4.5867042541504004</c:v>
                </c:pt>
                <c:pt idx="1206">
                  <c:v>4.5925941467284996</c:v>
                </c:pt>
                <c:pt idx="1207">
                  <c:v>4.6017875671387003</c:v>
                </c:pt>
                <c:pt idx="1208">
                  <c:v>4.6192569732665998</c:v>
                </c:pt>
                <c:pt idx="1209">
                  <c:v>4.6256885528564</c:v>
                </c:pt>
                <c:pt idx="1210">
                  <c:v>4.6302318572998002</c:v>
                </c:pt>
                <c:pt idx="1211">
                  <c:v>4.6506290435790998</c:v>
                </c:pt>
                <c:pt idx="1212">
                  <c:v>4.6658191680907999</c:v>
                </c:pt>
                <c:pt idx="1213">
                  <c:v>4.6683235168456996</c:v>
                </c:pt>
                <c:pt idx="1214">
                  <c:v>4.6822128295898002</c:v>
                </c:pt>
                <c:pt idx="1215">
                  <c:v>4.6951999664306996</c:v>
                </c:pt>
                <c:pt idx="1216">
                  <c:v>4.6977119445801003</c:v>
                </c:pt>
                <c:pt idx="1217">
                  <c:v>4.7090644836426003</c:v>
                </c:pt>
                <c:pt idx="1218">
                  <c:v>4.7156906127929998</c:v>
                </c:pt>
                <c:pt idx="1219">
                  <c:v>4.7216014862061</c:v>
                </c:pt>
                <c:pt idx="1220">
                  <c:v>4.7354431152343999</c:v>
                </c:pt>
                <c:pt idx="1221">
                  <c:v>4.7361030578612997</c:v>
                </c:pt>
                <c:pt idx="1222">
                  <c:v>4.7366371154784996</c:v>
                </c:pt>
                <c:pt idx="1223">
                  <c:v>4.7501201629639001</c:v>
                </c:pt>
                <c:pt idx="1224">
                  <c:v>4.7595539093017996</c:v>
                </c:pt>
                <c:pt idx="1225">
                  <c:v>4.7661170959473003</c:v>
                </c:pt>
                <c:pt idx="1226">
                  <c:v>4.7870140075684002</c:v>
                </c:pt>
                <c:pt idx="1227">
                  <c:v>4.7886505126953001</c:v>
                </c:pt>
                <c:pt idx="1228">
                  <c:v>4.7921104431151997</c:v>
                </c:pt>
                <c:pt idx="1229">
                  <c:v>4.8119812011718999</c:v>
                </c:pt>
                <c:pt idx="1230">
                  <c:v>4.8128490447998002</c:v>
                </c:pt>
                <c:pt idx="1231">
                  <c:v>4.8161239624023002</c:v>
                </c:pt>
                <c:pt idx="1232">
                  <c:v>4.8192691802979004</c:v>
                </c:pt>
                <c:pt idx="1233">
                  <c:v>4.8241081237793004</c:v>
                </c:pt>
                <c:pt idx="1234">
                  <c:v>4.8264389038086</c:v>
                </c:pt>
                <c:pt idx="1235">
                  <c:v>4.8307857513428001</c:v>
                </c:pt>
                <c:pt idx="1236">
                  <c:v>4.8402214050293004</c:v>
                </c:pt>
                <c:pt idx="1237">
                  <c:v>4.8440513610840004</c:v>
                </c:pt>
                <c:pt idx="1238">
                  <c:v>4.8764190673828001</c:v>
                </c:pt>
                <c:pt idx="1239">
                  <c:v>4.8773937225342001</c:v>
                </c:pt>
                <c:pt idx="1240">
                  <c:v>4.8950614929198997</c:v>
                </c:pt>
                <c:pt idx="1241">
                  <c:v>4.8968086242676003</c:v>
                </c:pt>
                <c:pt idx="1242">
                  <c:v>4.9020690917968999</c:v>
                </c:pt>
                <c:pt idx="1243">
                  <c:v>4.9153213500976998</c:v>
                </c:pt>
                <c:pt idx="1244">
                  <c:v>4.9205493927001998</c:v>
                </c:pt>
                <c:pt idx="1245">
                  <c:v>4.9221954345703001</c:v>
                </c:pt>
                <c:pt idx="1246">
                  <c:v>4.9244079589843999</c:v>
                </c:pt>
                <c:pt idx="1247">
                  <c:v>4.9562702178954998</c:v>
                </c:pt>
                <c:pt idx="1248">
                  <c:v>4.9672336578368999</c:v>
                </c:pt>
                <c:pt idx="1249">
                  <c:v>4.9698753356934002</c:v>
                </c:pt>
                <c:pt idx="1250">
                  <c:v>4.9775733947754004</c:v>
                </c:pt>
                <c:pt idx="1251">
                  <c:v>4.9797344207764001</c:v>
                </c:pt>
                <c:pt idx="1252">
                  <c:v>4.9935302734375</c:v>
                </c:pt>
                <c:pt idx="1253">
                  <c:v>4.9943618774414</c:v>
                </c:pt>
                <c:pt idx="1254">
                  <c:v>5.0009403228759997</c:v>
                </c:pt>
                <c:pt idx="1255">
                  <c:v>5.0061340332031001</c:v>
                </c:pt>
                <c:pt idx="1256">
                  <c:v>5.0148506164551003</c:v>
                </c:pt>
                <c:pt idx="1257">
                  <c:v>5.0256061553954998</c:v>
                </c:pt>
                <c:pt idx="1258">
                  <c:v>5.0409812927245996</c:v>
                </c:pt>
                <c:pt idx="1259">
                  <c:v>5.0429611206054998</c:v>
                </c:pt>
                <c:pt idx="1260">
                  <c:v>5.0682697296142996</c:v>
                </c:pt>
                <c:pt idx="1261">
                  <c:v>5.1090602874756001</c:v>
                </c:pt>
                <c:pt idx="1262">
                  <c:v>5.1112689971923997</c:v>
                </c:pt>
                <c:pt idx="1263">
                  <c:v>5.1127986907959002</c:v>
                </c:pt>
                <c:pt idx="1264">
                  <c:v>5.1253166198729998</c:v>
                </c:pt>
                <c:pt idx="1265">
                  <c:v>5.1314411163329998</c:v>
                </c:pt>
                <c:pt idx="1266">
                  <c:v>5.1355628967284996</c:v>
                </c:pt>
                <c:pt idx="1267">
                  <c:v>5.1411933898926003</c:v>
                </c:pt>
                <c:pt idx="1268">
                  <c:v>5.1543865203857004</c:v>
                </c:pt>
                <c:pt idx="1269">
                  <c:v>5.15793800354</c:v>
                </c:pt>
                <c:pt idx="1270">
                  <c:v>5.1706924438476998</c:v>
                </c:pt>
                <c:pt idx="1271">
                  <c:v>5.1709690093993999</c:v>
                </c:pt>
                <c:pt idx="1272">
                  <c:v>5.1754951477051003</c:v>
                </c:pt>
                <c:pt idx="1273">
                  <c:v>5.1779327392578001</c:v>
                </c:pt>
                <c:pt idx="1274">
                  <c:v>5.1802463531493999</c:v>
                </c:pt>
                <c:pt idx="1275">
                  <c:v>5.1816711425781001</c:v>
                </c:pt>
                <c:pt idx="1276">
                  <c:v>5.1847915649414</c:v>
                </c:pt>
                <c:pt idx="1277">
                  <c:v>5.1872673034668004</c:v>
                </c:pt>
                <c:pt idx="1278">
                  <c:v>5.1963081359862997</c:v>
                </c:pt>
                <c:pt idx="1279">
                  <c:v>5.2053775787354004</c:v>
                </c:pt>
                <c:pt idx="1280">
                  <c:v>5.2061786651610999</c:v>
                </c:pt>
                <c:pt idx="1281">
                  <c:v>5.2102279663086</c:v>
                </c:pt>
                <c:pt idx="1282">
                  <c:v>5.2107124328612997</c:v>
                </c:pt>
                <c:pt idx="1283">
                  <c:v>5.2291145324706996</c:v>
                </c:pt>
                <c:pt idx="1284">
                  <c:v>5.2425651550293004</c:v>
                </c:pt>
                <c:pt idx="1285">
                  <c:v>5.2439441680907999</c:v>
                </c:pt>
                <c:pt idx="1286">
                  <c:v>5.2498416900634997</c:v>
                </c:pt>
                <c:pt idx="1287">
                  <c:v>5.2541885375976998</c:v>
                </c:pt>
                <c:pt idx="1288">
                  <c:v>5.2632026672362997</c:v>
                </c:pt>
                <c:pt idx="1289">
                  <c:v>5.2647533416748002</c:v>
                </c:pt>
                <c:pt idx="1290">
                  <c:v>5.2649993896484002</c:v>
                </c:pt>
                <c:pt idx="1291">
                  <c:v>5.2650642395020002</c:v>
                </c:pt>
                <c:pt idx="1292">
                  <c:v>5.2846794128418004</c:v>
                </c:pt>
                <c:pt idx="1293">
                  <c:v>5.2866725921631001</c:v>
                </c:pt>
                <c:pt idx="1294">
                  <c:v>5.2887248992920002</c:v>
                </c:pt>
                <c:pt idx="1295">
                  <c:v>5.3093070983887003</c:v>
                </c:pt>
                <c:pt idx="1296">
                  <c:v>5.3264923095703001</c:v>
                </c:pt>
                <c:pt idx="1297">
                  <c:v>5.3291645050048997</c:v>
                </c:pt>
                <c:pt idx="1298">
                  <c:v>5.3368167877196999</c:v>
                </c:pt>
                <c:pt idx="1299">
                  <c:v>5.3388099670409996</c:v>
                </c:pt>
                <c:pt idx="1300">
                  <c:v>5.3421440124512003</c:v>
                </c:pt>
                <c:pt idx="1301">
                  <c:v>5.3431606292725</c:v>
                </c:pt>
                <c:pt idx="1302">
                  <c:v>5.3437328338623002</c:v>
                </c:pt>
                <c:pt idx="1303">
                  <c:v>5.3473377227782999</c:v>
                </c:pt>
                <c:pt idx="1304">
                  <c:v>5.353048324585</c:v>
                </c:pt>
                <c:pt idx="1305">
                  <c:v>5.3559703826904004</c:v>
                </c:pt>
                <c:pt idx="1306">
                  <c:v>5.3770027160645002</c:v>
                </c:pt>
                <c:pt idx="1307">
                  <c:v>5.3778781890868999</c:v>
                </c:pt>
                <c:pt idx="1308">
                  <c:v>5.3806400299071999</c:v>
                </c:pt>
                <c:pt idx="1309">
                  <c:v>5.4144840240479004</c:v>
                </c:pt>
                <c:pt idx="1310">
                  <c:v>5.4258327484131001</c:v>
                </c:pt>
                <c:pt idx="1311">
                  <c:v>5.4392776489257999</c:v>
                </c:pt>
                <c:pt idx="1312">
                  <c:v>5.4402236938476998</c:v>
                </c:pt>
                <c:pt idx="1313">
                  <c:v>5.4461002349854004</c:v>
                </c:pt>
                <c:pt idx="1314">
                  <c:v>5.4490184783936</c:v>
                </c:pt>
                <c:pt idx="1315">
                  <c:v>5.4595756530762003</c:v>
                </c:pt>
                <c:pt idx="1316">
                  <c:v>5.4656410217284996</c:v>
                </c:pt>
                <c:pt idx="1317">
                  <c:v>5.4760627746581996</c:v>
                </c:pt>
                <c:pt idx="1318">
                  <c:v>5.4798545837401997</c:v>
                </c:pt>
                <c:pt idx="1319">
                  <c:v>5.5084800720215004</c:v>
                </c:pt>
                <c:pt idx="1320">
                  <c:v>5.5090160369873002</c:v>
                </c:pt>
                <c:pt idx="1321">
                  <c:v>5.5187110900879004</c:v>
                </c:pt>
                <c:pt idx="1322">
                  <c:v>5.5205249786376998</c:v>
                </c:pt>
                <c:pt idx="1323">
                  <c:v>5.5247116088867001</c:v>
                </c:pt>
                <c:pt idx="1324">
                  <c:v>5.5382995605468999</c:v>
                </c:pt>
                <c:pt idx="1325">
                  <c:v>5.5428371429443004</c:v>
                </c:pt>
                <c:pt idx="1326">
                  <c:v>5.5483303070068004</c:v>
                </c:pt>
                <c:pt idx="1327">
                  <c:v>5.5592765808104998</c:v>
                </c:pt>
                <c:pt idx="1328">
                  <c:v>5.5685462951659996</c:v>
                </c:pt>
                <c:pt idx="1329">
                  <c:v>5.5824203491211</c:v>
                </c:pt>
                <c:pt idx="1330">
                  <c:v>5.5833339691162003</c:v>
                </c:pt>
                <c:pt idx="1331">
                  <c:v>5.5889453887939</c:v>
                </c:pt>
                <c:pt idx="1332">
                  <c:v>5.5986194610595996</c:v>
                </c:pt>
                <c:pt idx="1333">
                  <c:v>5.6074886322020996</c:v>
                </c:pt>
                <c:pt idx="1334">
                  <c:v>5.6138324737548997</c:v>
                </c:pt>
                <c:pt idx="1335">
                  <c:v>5.6142826080321999</c:v>
                </c:pt>
                <c:pt idx="1336">
                  <c:v>5.6298179626465004</c:v>
                </c:pt>
                <c:pt idx="1337">
                  <c:v>5.6316337585448997</c:v>
                </c:pt>
                <c:pt idx="1338">
                  <c:v>5.6378498077392996</c:v>
                </c:pt>
                <c:pt idx="1339">
                  <c:v>5.6431198120117001</c:v>
                </c:pt>
                <c:pt idx="1340">
                  <c:v>5.6512393951415998</c:v>
                </c:pt>
                <c:pt idx="1341">
                  <c:v>5.6641788482665998</c:v>
                </c:pt>
                <c:pt idx="1342">
                  <c:v>5.6650390625</c:v>
                </c:pt>
                <c:pt idx="1343">
                  <c:v>5.6788291931151997</c:v>
                </c:pt>
                <c:pt idx="1344">
                  <c:v>5.6855316162109002</c:v>
                </c:pt>
                <c:pt idx="1345">
                  <c:v>5.6880168914795002</c:v>
                </c:pt>
                <c:pt idx="1346">
                  <c:v>5.7174224853515998</c:v>
                </c:pt>
                <c:pt idx="1347">
                  <c:v>5.7188282012939</c:v>
                </c:pt>
                <c:pt idx="1348">
                  <c:v>5.7195281982421999</c:v>
                </c:pt>
                <c:pt idx="1349">
                  <c:v>5.7399387359618999</c:v>
                </c:pt>
                <c:pt idx="1350">
                  <c:v>5.7493038177490003</c:v>
                </c:pt>
                <c:pt idx="1351">
                  <c:v>5.7567119598389001</c:v>
                </c:pt>
                <c:pt idx="1352">
                  <c:v>5.763671875</c:v>
                </c:pt>
                <c:pt idx="1353">
                  <c:v>5.7723636627196999</c:v>
                </c:pt>
                <c:pt idx="1354">
                  <c:v>5.7772102355956996</c:v>
                </c:pt>
                <c:pt idx="1355">
                  <c:v>5.7880973815918004</c:v>
                </c:pt>
                <c:pt idx="1356">
                  <c:v>5.7908782958984002</c:v>
                </c:pt>
                <c:pt idx="1357">
                  <c:v>5.8235321044921999</c:v>
                </c:pt>
                <c:pt idx="1358">
                  <c:v>5.8786201477051003</c:v>
                </c:pt>
                <c:pt idx="1359">
                  <c:v>5.8882770538329998</c:v>
                </c:pt>
                <c:pt idx="1360">
                  <c:v>5.8894290924071999</c:v>
                </c:pt>
                <c:pt idx="1361">
                  <c:v>5.9142627716064</c:v>
                </c:pt>
                <c:pt idx="1362">
                  <c:v>5.9145202636718999</c:v>
                </c:pt>
                <c:pt idx="1363">
                  <c:v>5.9168395996093999</c:v>
                </c:pt>
                <c:pt idx="1364">
                  <c:v>5.9204807281493999</c:v>
                </c:pt>
                <c:pt idx="1365">
                  <c:v>5.9217338562012003</c:v>
                </c:pt>
                <c:pt idx="1366">
                  <c:v>5.9217720031737997</c:v>
                </c:pt>
                <c:pt idx="1367">
                  <c:v>5.9226169586181996</c:v>
                </c:pt>
                <c:pt idx="1368">
                  <c:v>5.9324092864990003</c:v>
                </c:pt>
                <c:pt idx="1369">
                  <c:v>5.9457130432129004</c:v>
                </c:pt>
                <c:pt idx="1370">
                  <c:v>5.9574718475342001</c:v>
                </c:pt>
                <c:pt idx="1371">
                  <c:v>5.9594974517821999</c:v>
                </c:pt>
                <c:pt idx="1372">
                  <c:v>5.9742908477782999</c:v>
                </c:pt>
                <c:pt idx="1373">
                  <c:v>5.9777164459229004</c:v>
                </c:pt>
                <c:pt idx="1374">
                  <c:v>5.9808845520020002</c:v>
                </c:pt>
                <c:pt idx="1375">
                  <c:v>5.9900550842284996</c:v>
                </c:pt>
                <c:pt idx="1376">
                  <c:v>6.0008811950684002</c:v>
                </c:pt>
                <c:pt idx="1377">
                  <c:v>6.0193195343017996</c:v>
                </c:pt>
                <c:pt idx="1378">
                  <c:v>6.0223026275634997</c:v>
                </c:pt>
                <c:pt idx="1379">
                  <c:v>6.0406570434570002</c:v>
                </c:pt>
                <c:pt idx="1380">
                  <c:v>6.0407810211181996</c:v>
                </c:pt>
                <c:pt idx="1381">
                  <c:v>6.0444793701171999</c:v>
                </c:pt>
                <c:pt idx="1382">
                  <c:v>6.0647792816162003</c:v>
                </c:pt>
                <c:pt idx="1383">
                  <c:v>6.0864791870117001</c:v>
                </c:pt>
                <c:pt idx="1384">
                  <c:v>6.0946788787842001</c:v>
                </c:pt>
                <c:pt idx="1385">
                  <c:v>6.1026535034179998</c:v>
                </c:pt>
                <c:pt idx="1386">
                  <c:v>6.1089839935303001</c:v>
                </c:pt>
                <c:pt idx="1387">
                  <c:v>6.1096038818359002</c:v>
                </c:pt>
                <c:pt idx="1388">
                  <c:v>6.1123847961426003</c:v>
                </c:pt>
                <c:pt idx="1389">
                  <c:v>6.1282329559326003</c:v>
                </c:pt>
                <c:pt idx="1390">
                  <c:v>6.1284713745117001</c:v>
                </c:pt>
                <c:pt idx="1391">
                  <c:v>6.1295337677001998</c:v>
                </c:pt>
                <c:pt idx="1392">
                  <c:v>6.1307735443115003</c:v>
                </c:pt>
                <c:pt idx="1393">
                  <c:v>6.1330986022948997</c:v>
                </c:pt>
                <c:pt idx="1394">
                  <c:v>6.1352024078368999</c:v>
                </c:pt>
                <c:pt idx="1395">
                  <c:v>6.1430244445801003</c:v>
                </c:pt>
                <c:pt idx="1396">
                  <c:v>6.1628684997559002</c:v>
                </c:pt>
                <c:pt idx="1397">
                  <c:v>6.1630821228026997</c:v>
                </c:pt>
                <c:pt idx="1398">
                  <c:v>6.1642093658446999</c:v>
                </c:pt>
                <c:pt idx="1399">
                  <c:v>6.1662845611571999</c:v>
                </c:pt>
                <c:pt idx="1400">
                  <c:v>6.1686172485351998</c:v>
                </c:pt>
                <c:pt idx="1401">
                  <c:v>6.1715602874756001</c:v>
                </c:pt>
                <c:pt idx="1402">
                  <c:v>6.1843967437743999</c:v>
                </c:pt>
                <c:pt idx="1403">
                  <c:v>6.18483543396</c:v>
                </c:pt>
                <c:pt idx="1404">
                  <c:v>6.1904411315918004</c:v>
                </c:pt>
                <c:pt idx="1405">
                  <c:v>6.2059020996093999</c:v>
                </c:pt>
                <c:pt idx="1406">
                  <c:v>6.2080478668212997</c:v>
                </c:pt>
                <c:pt idx="1407">
                  <c:v>6.2083187103270996</c:v>
                </c:pt>
                <c:pt idx="1408">
                  <c:v>6.2126159667968999</c:v>
                </c:pt>
                <c:pt idx="1409">
                  <c:v>6.2147388458251998</c:v>
                </c:pt>
                <c:pt idx="1410">
                  <c:v>6.2177104949951003</c:v>
                </c:pt>
                <c:pt idx="1411">
                  <c:v>6.2270851135254004</c:v>
                </c:pt>
                <c:pt idx="1412">
                  <c:v>6.2284355163573997</c:v>
                </c:pt>
                <c:pt idx="1413">
                  <c:v>6.2466945648193004</c:v>
                </c:pt>
                <c:pt idx="1414">
                  <c:v>6.2683963775634997</c:v>
                </c:pt>
                <c:pt idx="1415">
                  <c:v>6.2701282501220996</c:v>
                </c:pt>
                <c:pt idx="1416">
                  <c:v>6.2785987854004004</c:v>
                </c:pt>
                <c:pt idx="1417">
                  <c:v>6.2839069366454998</c:v>
                </c:pt>
                <c:pt idx="1418">
                  <c:v>6.2877922058104998</c:v>
                </c:pt>
                <c:pt idx="1419">
                  <c:v>6.3078460693359002</c:v>
                </c:pt>
                <c:pt idx="1420">
                  <c:v>6.3145980834961</c:v>
                </c:pt>
                <c:pt idx="1421">
                  <c:v>6.3155288696289</c:v>
                </c:pt>
                <c:pt idx="1422">
                  <c:v>6.3311004638671999</c:v>
                </c:pt>
                <c:pt idx="1423">
                  <c:v>6.3385963439940998</c:v>
                </c:pt>
                <c:pt idx="1424">
                  <c:v>6.3424835205078001</c:v>
                </c:pt>
                <c:pt idx="1425">
                  <c:v>6.3450126647948997</c:v>
                </c:pt>
                <c:pt idx="1426">
                  <c:v>6.3451595306395996</c:v>
                </c:pt>
                <c:pt idx="1427">
                  <c:v>6.3536376953125</c:v>
                </c:pt>
                <c:pt idx="1428">
                  <c:v>6.3580341339110999</c:v>
                </c:pt>
                <c:pt idx="1429">
                  <c:v>6.3665618896484002</c:v>
                </c:pt>
                <c:pt idx="1430">
                  <c:v>6.3694553375243999</c:v>
                </c:pt>
                <c:pt idx="1431">
                  <c:v>6.3775577545165998</c:v>
                </c:pt>
                <c:pt idx="1432">
                  <c:v>6.3812065124512003</c:v>
                </c:pt>
                <c:pt idx="1433">
                  <c:v>6.4010715484618999</c:v>
                </c:pt>
                <c:pt idx="1434">
                  <c:v>6.4065418243407999</c:v>
                </c:pt>
                <c:pt idx="1435">
                  <c:v>6.422607421875</c:v>
                </c:pt>
                <c:pt idx="1436">
                  <c:v>6.4227619171142996</c:v>
                </c:pt>
                <c:pt idx="1437">
                  <c:v>6.4296970367431996</c:v>
                </c:pt>
                <c:pt idx="1438">
                  <c:v>6.4339694976806996</c:v>
                </c:pt>
                <c:pt idx="1439">
                  <c:v>6.4395809173584002</c:v>
                </c:pt>
                <c:pt idx="1440">
                  <c:v>6.4455795288086</c:v>
                </c:pt>
                <c:pt idx="1441">
                  <c:v>6.4498500823975</c:v>
                </c:pt>
                <c:pt idx="1442">
                  <c:v>6.4526996612548997</c:v>
                </c:pt>
                <c:pt idx="1443">
                  <c:v>6.4548778533936</c:v>
                </c:pt>
                <c:pt idx="1444">
                  <c:v>6.4583339691162003</c:v>
                </c:pt>
                <c:pt idx="1445">
                  <c:v>6.4644184112548997</c:v>
                </c:pt>
                <c:pt idx="1446">
                  <c:v>6.4754753112793004</c:v>
                </c:pt>
                <c:pt idx="1447">
                  <c:v>6.4780406951904004</c:v>
                </c:pt>
                <c:pt idx="1448">
                  <c:v>6.4819355010985999</c:v>
                </c:pt>
                <c:pt idx="1449">
                  <c:v>6.4835052490234002</c:v>
                </c:pt>
                <c:pt idx="1450">
                  <c:v>6.4845600128173997</c:v>
                </c:pt>
                <c:pt idx="1451">
                  <c:v>6.4908561706543004</c:v>
                </c:pt>
                <c:pt idx="1452">
                  <c:v>6.4915256500243999</c:v>
                </c:pt>
                <c:pt idx="1453">
                  <c:v>6.4925556182860999</c:v>
                </c:pt>
                <c:pt idx="1454">
                  <c:v>6.5131034851073997</c:v>
                </c:pt>
                <c:pt idx="1455">
                  <c:v>6.5171508789062997</c:v>
                </c:pt>
                <c:pt idx="1456">
                  <c:v>6.5184249877929998</c:v>
                </c:pt>
                <c:pt idx="1457">
                  <c:v>6.5184993743895996</c:v>
                </c:pt>
                <c:pt idx="1458">
                  <c:v>6.5205039978026997</c:v>
                </c:pt>
                <c:pt idx="1459">
                  <c:v>6.5265655517578001</c:v>
                </c:pt>
                <c:pt idx="1460">
                  <c:v>6.5456161499023002</c:v>
                </c:pt>
                <c:pt idx="1461">
                  <c:v>6.5458049774170002</c:v>
                </c:pt>
                <c:pt idx="1462">
                  <c:v>6.5522327423095996</c:v>
                </c:pt>
                <c:pt idx="1463">
                  <c:v>6.5610237121581996</c:v>
                </c:pt>
                <c:pt idx="1464">
                  <c:v>6.5648593902587997</c:v>
                </c:pt>
                <c:pt idx="1465">
                  <c:v>6.5654792785645002</c:v>
                </c:pt>
                <c:pt idx="1466">
                  <c:v>6.5716781616211</c:v>
                </c:pt>
                <c:pt idx="1467">
                  <c:v>6.5813732147217001</c:v>
                </c:pt>
                <c:pt idx="1468">
                  <c:v>6.5854167938232004</c:v>
                </c:pt>
                <c:pt idx="1469">
                  <c:v>6.6002273559570002</c:v>
                </c:pt>
                <c:pt idx="1470">
                  <c:v>6.6047992706298997</c:v>
                </c:pt>
                <c:pt idx="1471">
                  <c:v>6.6091880798340004</c:v>
                </c:pt>
                <c:pt idx="1472">
                  <c:v>6.6123466491698997</c:v>
                </c:pt>
                <c:pt idx="1473">
                  <c:v>6.6162223815918004</c:v>
                </c:pt>
                <c:pt idx="1474">
                  <c:v>6.6259193420409996</c:v>
                </c:pt>
                <c:pt idx="1475">
                  <c:v>6.6270999908446999</c:v>
                </c:pt>
                <c:pt idx="1476">
                  <c:v>6.6296272277831996</c:v>
                </c:pt>
                <c:pt idx="1477">
                  <c:v>6.6459693908690998</c:v>
                </c:pt>
                <c:pt idx="1478">
                  <c:v>6.6478748321532999</c:v>
                </c:pt>
                <c:pt idx="1479">
                  <c:v>6.6508235931395996</c:v>
                </c:pt>
                <c:pt idx="1480">
                  <c:v>6.6555728912354004</c:v>
                </c:pt>
                <c:pt idx="1481">
                  <c:v>6.6645202636718999</c:v>
                </c:pt>
                <c:pt idx="1482">
                  <c:v>6.6646385192870996</c:v>
                </c:pt>
                <c:pt idx="1483">
                  <c:v>6.6772651672362997</c:v>
                </c:pt>
                <c:pt idx="1484">
                  <c:v>6.6809597015381001</c:v>
                </c:pt>
                <c:pt idx="1485">
                  <c:v>6.6844673156737997</c:v>
                </c:pt>
                <c:pt idx="1486">
                  <c:v>6.6909236907959002</c:v>
                </c:pt>
                <c:pt idx="1487">
                  <c:v>6.7011680603026997</c:v>
                </c:pt>
                <c:pt idx="1488">
                  <c:v>6.7050724029540998</c:v>
                </c:pt>
                <c:pt idx="1489">
                  <c:v>6.7104644775390998</c:v>
                </c:pt>
                <c:pt idx="1490">
                  <c:v>6.7138576507568004</c:v>
                </c:pt>
                <c:pt idx="1491">
                  <c:v>6.7208900451659996</c:v>
                </c:pt>
                <c:pt idx="1492">
                  <c:v>6.7257690429687003</c:v>
                </c:pt>
                <c:pt idx="1493">
                  <c:v>6.7257785797118999</c:v>
                </c:pt>
                <c:pt idx="1494">
                  <c:v>6.7333240509032999</c:v>
                </c:pt>
                <c:pt idx="1495">
                  <c:v>6.7411537170409996</c:v>
                </c:pt>
                <c:pt idx="1496">
                  <c:v>6.7427921295165998</c:v>
                </c:pt>
                <c:pt idx="1497">
                  <c:v>6.7518901824951003</c:v>
                </c:pt>
                <c:pt idx="1498">
                  <c:v>6.7566547393798997</c:v>
                </c:pt>
                <c:pt idx="1499">
                  <c:v>6.7846317291259997</c:v>
                </c:pt>
                <c:pt idx="1500">
                  <c:v>6.7877349853515998</c:v>
                </c:pt>
                <c:pt idx="1501">
                  <c:v>6.7886486053467001</c:v>
                </c:pt>
                <c:pt idx="1502">
                  <c:v>6.8111133575439</c:v>
                </c:pt>
                <c:pt idx="1503">
                  <c:v>6.8147811889648002</c:v>
                </c:pt>
                <c:pt idx="1504">
                  <c:v>6.8149604797362997</c:v>
                </c:pt>
                <c:pt idx="1505">
                  <c:v>6.8203201293945002</c:v>
                </c:pt>
                <c:pt idx="1506">
                  <c:v>6.8386325836181996</c:v>
                </c:pt>
                <c:pt idx="1507">
                  <c:v>6.8397407531737997</c:v>
                </c:pt>
                <c:pt idx="1508">
                  <c:v>6.8478355407715004</c:v>
                </c:pt>
                <c:pt idx="1509">
                  <c:v>6.8496723175048997</c:v>
                </c:pt>
                <c:pt idx="1510">
                  <c:v>6.8541240692139001</c:v>
                </c:pt>
                <c:pt idx="1511">
                  <c:v>6.8610916137695002</c:v>
                </c:pt>
                <c:pt idx="1512">
                  <c:v>6.8655529022217001</c:v>
                </c:pt>
                <c:pt idx="1513">
                  <c:v>6.8658580780029004</c:v>
                </c:pt>
                <c:pt idx="1514">
                  <c:v>6.8671474456787003</c:v>
                </c:pt>
                <c:pt idx="1515">
                  <c:v>6.8783435821532999</c:v>
                </c:pt>
                <c:pt idx="1516">
                  <c:v>6.8791427612304998</c:v>
                </c:pt>
                <c:pt idx="1517">
                  <c:v>6.9035186767578001</c:v>
                </c:pt>
                <c:pt idx="1518">
                  <c:v>6.9050064086914</c:v>
                </c:pt>
                <c:pt idx="1519">
                  <c:v>6.9143657684326003</c:v>
                </c:pt>
                <c:pt idx="1520">
                  <c:v>6.9251632690429998</c:v>
                </c:pt>
                <c:pt idx="1521">
                  <c:v>6.9257068634032999</c:v>
                </c:pt>
                <c:pt idx="1522">
                  <c:v>6.9262313842773002</c:v>
                </c:pt>
                <c:pt idx="1523">
                  <c:v>6.9262714385985999</c:v>
                </c:pt>
                <c:pt idx="1524">
                  <c:v>6.9283485412598003</c:v>
                </c:pt>
                <c:pt idx="1525">
                  <c:v>6.9391937255859002</c:v>
                </c:pt>
                <c:pt idx="1526">
                  <c:v>6.9522686004639001</c:v>
                </c:pt>
                <c:pt idx="1527">
                  <c:v>6.9587478637695002</c:v>
                </c:pt>
                <c:pt idx="1528">
                  <c:v>6.9990577697754004</c:v>
                </c:pt>
                <c:pt idx="1529">
                  <c:v>7.0015945434570002</c:v>
                </c:pt>
                <c:pt idx="1530">
                  <c:v>7.0150299072265998</c:v>
                </c:pt>
                <c:pt idx="1531">
                  <c:v>7.0345058441162003</c:v>
                </c:pt>
                <c:pt idx="1532">
                  <c:v>7.0358810424804998</c:v>
                </c:pt>
                <c:pt idx="1533">
                  <c:v>7.0377769470215004</c:v>
                </c:pt>
                <c:pt idx="1534">
                  <c:v>7.1644439697265998</c:v>
                </c:pt>
                <c:pt idx="1535">
                  <c:v>7.1694164276123002</c:v>
                </c:pt>
                <c:pt idx="1536">
                  <c:v>7.1758403778076003</c:v>
                </c:pt>
                <c:pt idx="1537">
                  <c:v>7.2769832611084002</c:v>
                </c:pt>
                <c:pt idx="1538">
                  <c:v>7.3824253082275</c:v>
                </c:pt>
                <c:pt idx="1539">
                  <c:v>7.4237766265868999</c:v>
                </c:pt>
                <c:pt idx="1540">
                  <c:v>7.4574947357178001</c:v>
                </c:pt>
                <c:pt idx="1541">
                  <c:v>7.5388603210448997</c:v>
                </c:pt>
                <c:pt idx="1542">
                  <c:v>7.5393104553223003</c:v>
                </c:pt>
                <c:pt idx="1543">
                  <c:v>7.5415458679198997</c:v>
                </c:pt>
                <c:pt idx="1544">
                  <c:v>7.5434017181395996</c:v>
                </c:pt>
                <c:pt idx="1545">
                  <c:v>7.5469455718993999</c:v>
                </c:pt>
                <c:pt idx="1546">
                  <c:v>7.5537967681884997</c:v>
                </c:pt>
                <c:pt idx="1547">
                  <c:v>7.5554180145264001</c:v>
                </c:pt>
                <c:pt idx="1548">
                  <c:v>7.5917816162109002</c:v>
                </c:pt>
                <c:pt idx="1549">
                  <c:v>7.6047096252440998</c:v>
                </c:pt>
                <c:pt idx="1550">
                  <c:v>7.6167850494384997</c:v>
                </c:pt>
                <c:pt idx="1551">
                  <c:v>7.6473655700684002</c:v>
                </c:pt>
                <c:pt idx="1552">
                  <c:v>7.6744766235351998</c:v>
                </c:pt>
                <c:pt idx="1553">
                  <c:v>7.6871757507323997</c:v>
                </c:pt>
                <c:pt idx="1554">
                  <c:v>7.7016067504882999</c:v>
                </c:pt>
                <c:pt idx="1555">
                  <c:v>7.7070636749267996</c:v>
                </c:pt>
                <c:pt idx="1556">
                  <c:v>7.7136116027831996</c:v>
                </c:pt>
                <c:pt idx="1557">
                  <c:v>7.7190303802490003</c:v>
                </c:pt>
                <c:pt idx="1558">
                  <c:v>7.7193374633789</c:v>
                </c:pt>
                <c:pt idx="1559">
                  <c:v>7.7213401794434002</c:v>
                </c:pt>
                <c:pt idx="1560">
                  <c:v>7.7244739532470996</c:v>
                </c:pt>
                <c:pt idx="1561">
                  <c:v>7.7383117675781001</c:v>
                </c:pt>
                <c:pt idx="1562">
                  <c:v>7.7413959503173997</c:v>
                </c:pt>
                <c:pt idx="1563">
                  <c:v>7.7454795837401997</c:v>
                </c:pt>
                <c:pt idx="1564">
                  <c:v>7.7463512420654004</c:v>
                </c:pt>
                <c:pt idx="1565">
                  <c:v>7.750955581665</c:v>
                </c:pt>
                <c:pt idx="1566">
                  <c:v>7.7515964508056996</c:v>
                </c:pt>
                <c:pt idx="1567">
                  <c:v>7.7533035278320002</c:v>
                </c:pt>
                <c:pt idx="1568">
                  <c:v>7.7569980621337997</c:v>
                </c:pt>
                <c:pt idx="1569">
                  <c:v>7.7594566345215004</c:v>
                </c:pt>
                <c:pt idx="1570">
                  <c:v>7.7600364685059002</c:v>
                </c:pt>
                <c:pt idx="1571">
                  <c:v>7.7633304595946999</c:v>
                </c:pt>
                <c:pt idx="1572">
                  <c:v>7.7714328765868999</c:v>
                </c:pt>
                <c:pt idx="1573">
                  <c:v>7.7826404571532999</c:v>
                </c:pt>
                <c:pt idx="1574">
                  <c:v>7.7843589782715004</c:v>
                </c:pt>
                <c:pt idx="1575">
                  <c:v>7.7881717681884997</c:v>
                </c:pt>
                <c:pt idx="1576">
                  <c:v>7.7890548706054998</c:v>
                </c:pt>
                <c:pt idx="1577">
                  <c:v>7.8024425506592001</c:v>
                </c:pt>
                <c:pt idx="1578">
                  <c:v>7.8152980804443004</c:v>
                </c:pt>
                <c:pt idx="1579">
                  <c:v>7.8162174224854004</c:v>
                </c:pt>
                <c:pt idx="1580">
                  <c:v>7.8259620666504004</c:v>
                </c:pt>
                <c:pt idx="1581">
                  <c:v>7.8352394104004004</c:v>
                </c:pt>
                <c:pt idx="1582">
                  <c:v>7.8358650207520002</c:v>
                </c:pt>
                <c:pt idx="1583">
                  <c:v>7.842752456665</c:v>
                </c:pt>
                <c:pt idx="1584">
                  <c:v>7.8533172607421999</c:v>
                </c:pt>
                <c:pt idx="1585">
                  <c:v>7.8565807342529004</c:v>
                </c:pt>
                <c:pt idx="1586">
                  <c:v>7.8570308685303001</c:v>
                </c:pt>
                <c:pt idx="1587">
                  <c:v>7.8640060424804998</c:v>
                </c:pt>
                <c:pt idx="1588">
                  <c:v>7.8670940399170002</c:v>
                </c:pt>
                <c:pt idx="1589">
                  <c:v>7.8733158111571999</c:v>
                </c:pt>
                <c:pt idx="1590">
                  <c:v>7.8737506866454998</c:v>
                </c:pt>
                <c:pt idx="1591">
                  <c:v>7.8782444000243999</c:v>
                </c:pt>
                <c:pt idx="1592">
                  <c:v>7.8856487274170002</c:v>
                </c:pt>
                <c:pt idx="1593">
                  <c:v>7.9020309448242001</c:v>
                </c:pt>
                <c:pt idx="1594">
                  <c:v>7.9071674346923997</c:v>
                </c:pt>
                <c:pt idx="1595">
                  <c:v>7.9090328216553001</c:v>
                </c:pt>
                <c:pt idx="1596">
                  <c:v>7.9227142333984002</c:v>
                </c:pt>
                <c:pt idx="1597">
                  <c:v>7.9283008575439</c:v>
                </c:pt>
                <c:pt idx="1598">
                  <c:v>7.9590950012206996</c:v>
                </c:pt>
                <c:pt idx="1599">
                  <c:v>7.96755027771</c:v>
                </c:pt>
                <c:pt idx="1600">
                  <c:v>7.9703235626220996</c:v>
                </c:pt>
                <c:pt idx="1601">
                  <c:v>7.9783496856689</c:v>
                </c:pt>
                <c:pt idx="1602">
                  <c:v>7.9788856506348003</c:v>
                </c:pt>
                <c:pt idx="1603">
                  <c:v>7.9811458587645996</c:v>
                </c:pt>
                <c:pt idx="1604">
                  <c:v>7.9841365814209002</c:v>
                </c:pt>
                <c:pt idx="1605">
                  <c:v>7.9846134185790998</c:v>
                </c:pt>
                <c:pt idx="1606">
                  <c:v>7.9991912841796999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79-4FBF-AFBC-C933D4EC7830}"/>
            </c:ext>
          </c:extLst>
        </c:ser>
        <c:ser>
          <c:idx val="5"/>
          <c:order val="5"/>
          <c:tx>
            <c:v>MW876 -2mm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'-2 mm'!$C$2:$C$1615</c:f>
              <c:numCache>
                <c:formatCode>0.000</c:formatCode>
                <c:ptCount val="1614"/>
                <c:pt idx="0">
                  <c:v>4.960012000083923</c:v>
                </c:pt>
                <c:pt idx="1">
                  <c:v>4.9480099999904636</c:v>
                </c:pt>
                <c:pt idx="2">
                  <c:v>4.9427420001029967</c:v>
                </c:pt>
                <c:pt idx="3">
                  <c:v>4.955811000108719</c:v>
                </c:pt>
                <c:pt idx="4">
                  <c:v>4.9492769999504089</c:v>
                </c:pt>
                <c:pt idx="5">
                  <c:v>4.9494100000858303</c:v>
                </c:pt>
                <c:pt idx="6">
                  <c:v>4.9493429999351504</c:v>
                </c:pt>
                <c:pt idx="7">
                  <c:v>4.9490759999752045</c:v>
                </c:pt>
                <c:pt idx="8">
                  <c:v>4.9572109999656675</c:v>
                </c:pt>
                <c:pt idx="9">
                  <c:v>4.9638129999637606</c:v>
                </c:pt>
                <c:pt idx="10">
                  <c:v>4.9466089999675749</c:v>
                </c:pt>
                <c:pt idx="11">
                  <c:v>4.9477430000305178</c:v>
                </c:pt>
                <c:pt idx="12">
                  <c:v>4.9506099998950956</c:v>
                </c:pt>
                <c:pt idx="13">
                  <c:v>4.9545439999103547</c:v>
                </c:pt>
                <c:pt idx="14">
                  <c:v>4.9450759999752041</c:v>
                </c:pt>
                <c:pt idx="15">
                  <c:v>4.9412750000953674</c:v>
                </c:pt>
                <c:pt idx="16">
                  <c:v>4.9410750000476833</c:v>
                </c:pt>
                <c:pt idx="17">
                  <c:v>4.9560780000686648</c:v>
                </c:pt>
                <c:pt idx="18">
                  <c:v>4.9492100000381472</c:v>
                </c:pt>
                <c:pt idx="19">
                  <c:v>4.9491429998874663</c:v>
                </c:pt>
                <c:pt idx="20">
                  <c:v>4.9384079999923705</c:v>
                </c:pt>
                <c:pt idx="21">
                  <c:v>4.9519440000057218</c:v>
                </c:pt>
                <c:pt idx="22">
                  <c:v>4.947875999927521</c:v>
                </c:pt>
                <c:pt idx="23">
                  <c:v>4.947943000078201</c:v>
                </c:pt>
                <c:pt idx="24">
                  <c:v>4.9464760000705716</c:v>
                </c:pt>
                <c:pt idx="25">
                  <c:v>4.9360750000476834</c:v>
                </c:pt>
                <c:pt idx="26">
                  <c:v>4.9414089999198918</c:v>
                </c:pt>
                <c:pt idx="27">
                  <c:v>4.9277400000095364</c:v>
                </c:pt>
                <c:pt idx="28">
                  <c:v>4.9451429998874668</c:v>
                </c:pt>
                <c:pt idx="29">
                  <c:v>4.943742000102997</c:v>
                </c:pt>
                <c:pt idx="30">
                  <c:v>4.9398749999999998</c:v>
                </c:pt>
                <c:pt idx="31">
                  <c:v>4.9424749999046327</c:v>
                </c:pt>
                <c:pt idx="32">
                  <c:v>4.9240729999542232</c:v>
                </c:pt>
                <c:pt idx="33">
                  <c:v>4.943941999912262</c:v>
                </c:pt>
                <c:pt idx="34">
                  <c:v>4.9387420001029971</c:v>
                </c:pt>
                <c:pt idx="35">
                  <c:v>4.9426089999675753</c:v>
                </c:pt>
                <c:pt idx="36">
                  <c:v>4.9372750000953678</c:v>
                </c:pt>
                <c:pt idx="37">
                  <c:v>4.9424089999198912</c:v>
                </c:pt>
                <c:pt idx="38">
                  <c:v>4.9480759999752042</c:v>
                </c:pt>
                <c:pt idx="39">
                  <c:v>4.9454089999198914</c:v>
                </c:pt>
                <c:pt idx="40">
                  <c:v>4.949476999998093</c:v>
                </c:pt>
                <c:pt idx="41">
                  <c:v>4.9400750000476839</c:v>
                </c:pt>
                <c:pt idx="42">
                  <c:v>4.9504769999980924</c:v>
                </c:pt>
                <c:pt idx="43">
                  <c:v>4.9386080000400545</c:v>
                </c:pt>
                <c:pt idx="44">
                  <c:v>4.937407999992371</c:v>
                </c:pt>
                <c:pt idx="45">
                  <c:v>4.9385409998893737</c:v>
                </c:pt>
                <c:pt idx="46">
                  <c:v>4.9359409999847408</c:v>
                </c:pt>
                <c:pt idx="47">
                  <c:v>4.9294070000648498</c:v>
                </c:pt>
                <c:pt idx="48">
                  <c:v>4.9478099999427796</c:v>
                </c:pt>
                <c:pt idx="49">
                  <c:v>4.9466760001182557</c:v>
                </c:pt>
                <c:pt idx="50">
                  <c:v>4.9440090000629429</c:v>
                </c:pt>
                <c:pt idx="51">
                  <c:v>4.9440759999752046</c:v>
                </c:pt>
                <c:pt idx="52">
                  <c:v>4.9426749999523159</c:v>
                </c:pt>
                <c:pt idx="53">
                  <c:v>4.9386749999523163</c:v>
                </c:pt>
                <c:pt idx="54">
                  <c:v>4.939808000087738</c:v>
                </c:pt>
                <c:pt idx="55">
                  <c:v>4.9320739998817444</c:v>
                </c:pt>
                <c:pt idx="56">
                  <c:v>4.9454760000705722</c:v>
                </c:pt>
                <c:pt idx="57">
                  <c:v>4.9227400000095365</c:v>
                </c:pt>
                <c:pt idx="58">
                  <c:v>4.9412090001106259</c:v>
                </c:pt>
                <c:pt idx="59">
                  <c:v>4.9344079999923709</c:v>
                </c:pt>
                <c:pt idx="60">
                  <c:v>4.924140000104904</c:v>
                </c:pt>
                <c:pt idx="61">
                  <c:v>4.9200729999542236</c:v>
                </c:pt>
                <c:pt idx="62">
                  <c:v>4.9347409999370573</c:v>
                </c:pt>
                <c:pt idx="63">
                  <c:v>4.9438090000152588</c:v>
                </c:pt>
                <c:pt idx="64">
                  <c:v>4.9413420000076291</c:v>
                </c:pt>
                <c:pt idx="65">
                  <c:v>4.9425420000553135</c:v>
                </c:pt>
                <c:pt idx="66">
                  <c:v>4.9465429999828334</c:v>
                </c:pt>
                <c:pt idx="67">
                  <c:v>4.941141999959946</c:v>
                </c:pt>
                <c:pt idx="68">
                  <c:v>4.935874000072479</c:v>
                </c:pt>
                <c:pt idx="69">
                  <c:v>4.9332079999446865</c:v>
                </c:pt>
                <c:pt idx="70">
                  <c:v>4.9453429999351499</c:v>
                </c:pt>
                <c:pt idx="71">
                  <c:v>4.940007999897003</c:v>
                </c:pt>
                <c:pt idx="72">
                  <c:v>4.9330739998817448</c:v>
                </c:pt>
                <c:pt idx="73">
                  <c:v>4.9304070000648501</c:v>
                </c:pt>
                <c:pt idx="74">
                  <c:v>4.9317409999370572</c:v>
                </c:pt>
                <c:pt idx="75">
                  <c:v>4.9332739999294279</c:v>
                </c:pt>
                <c:pt idx="76">
                  <c:v>4.9370750000476837</c:v>
                </c:pt>
                <c:pt idx="77">
                  <c:v>4.937207999944687</c:v>
                </c:pt>
                <c:pt idx="78">
                  <c:v>4.9399419999122616</c:v>
                </c:pt>
                <c:pt idx="79">
                  <c:v>4.9307409999370577</c:v>
                </c:pt>
                <c:pt idx="80">
                  <c:v>4.9373410000801083</c:v>
                </c:pt>
                <c:pt idx="81">
                  <c:v>4.9292070000171657</c:v>
                </c:pt>
                <c:pt idx="82">
                  <c:v>4.9266730000972752</c:v>
                </c:pt>
                <c:pt idx="83">
                  <c:v>4.9360079998970035</c:v>
                </c:pt>
                <c:pt idx="84">
                  <c:v>4.9304739999771119</c:v>
                </c:pt>
                <c:pt idx="85">
                  <c:v>4.9226059999465939</c:v>
                </c:pt>
                <c:pt idx="86">
                  <c:v>4.9226730000972747</c:v>
                </c:pt>
                <c:pt idx="87">
                  <c:v>4.9291400001049039</c:v>
                </c:pt>
                <c:pt idx="88">
                  <c:v>4.9267400000095369</c:v>
                </c:pt>
                <c:pt idx="89">
                  <c:v>4.9438759999275206</c:v>
                </c:pt>
                <c:pt idx="90">
                  <c:v>4.9240069999694827</c:v>
                </c:pt>
                <c:pt idx="91">
                  <c:v>4.9357409999370576</c:v>
                </c:pt>
                <c:pt idx="92">
                  <c:v>4.9345409998893741</c:v>
                </c:pt>
                <c:pt idx="93">
                  <c:v>4.9346080000400541</c:v>
                </c:pt>
                <c:pt idx="94">
                  <c:v>4.9239400000572209</c:v>
                </c:pt>
                <c:pt idx="95">
                  <c:v>4.9265399999618529</c:v>
                </c:pt>
                <c:pt idx="96">
                  <c:v>4.9371410000324252</c:v>
                </c:pt>
                <c:pt idx="97">
                  <c:v>4.9200060000419619</c:v>
                </c:pt>
                <c:pt idx="98">
                  <c:v>4.9108059999942784</c:v>
                </c:pt>
                <c:pt idx="99">
                  <c:v>4.9384749999046322</c:v>
                </c:pt>
                <c:pt idx="100">
                  <c:v>4.9358080000877385</c:v>
                </c:pt>
                <c:pt idx="101">
                  <c:v>4.9293399999141689</c:v>
                </c:pt>
                <c:pt idx="102">
                  <c:v>4.9279400000572204</c:v>
                </c:pt>
                <c:pt idx="103">
                  <c:v>4.9346740000247955</c:v>
                </c:pt>
                <c:pt idx="104">
                  <c:v>4.9201400001049045</c:v>
                </c:pt>
                <c:pt idx="105">
                  <c:v>4.9148059999942779</c:v>
                </c:pt>
                <c:pt idx="106">
                  <c:v>4.9318069999217986</c:v>
                </c:pt>
                <c:pt idx="107">
                  <c:v>4.9292739999294284</c:v>
                </c:pt>
                <c:pt idx="108">
                  <c:v>4.9334079999923706</c:v>
                </c:pt>
                <c:pt idx="109">
                  <c:v>4.9306740000247959</c:v>
                </c:pt>
                <c:pt idx="110">
                  <c:v>4.9397420001029966</c:v>
                </c:pt>
                <c:pt idx="111">
                  <c:v>4.9186059999465943</c:v>
                </c:pt>
                <c:pt idx="112">
                  <c:v>4.9305409998893737</c:v>
                </c:pt>
                <c:pt idx="113">
                  <c:v>4.9268069999217987</c:v>
                </c:pt>
                <c:pt idx="114">
                  <c:v>4.9228059999942779</c:v>
                </c:pt>
                <c:pt idx="115">
                  <c:v>4.9306070001125333</c:v>
                </c:pt>
                <c:pt idx="116">
                  <c:v>4.9224059998989107</c:v>
                </c:pt>
                <c:pt idx="117">
                  <c:v>4.9214059998989104</c:v>
                </c:pt>
                <c:pt idx="118">
                  <c:v>4.927874000072479</c:v>
                </c:pt>
                <c:pt idx="119">
                  <c:v>4.9290739998817443</c:v>
                </c:pt>
                <c:pt idx="120">
                  <c:v>4.9185399999618529</c:v>
                </c:pt>
                <c:pt idx="121">
                  <c:v>4.9238059999942783</c:v>
                </c:pt>
                <c:pt idx="122">
                  <c:v>4.9184059998989103</c:v>
                </c:pt>
                <c:pt idx="123">
                  <c:v>4.9162060000896455</c:v>
                </c:pt>
                <c:pt idx="124">
                  <c:v>4.9331410000324247</c:v>
                </c:pt>
                <c:pt idx="125">
                  <c:v>4.9212060000896454</c:v>
                </c:pt>
                <c:pt idx="126">
                  <c:v>4.9266070001125337</c:v>
                </c:pt>
                <c:pt idx="127">
                  <c:v>4.9254730000495908</c:v>
                </c:pt>
                <c:pt idx="128">
                  <c:v>4.91587299990654</c:v>
                </c:pt>
                <c:pt idx="129">
                  <c:v>4.9250729999542235</c:v>
                </c:pt>
                <c:pt idx="130">
                  <c:v>4.9187400000095369</c:v>
                </c:pt>
                <c:pt idx="131">
                  <c:v>4.9198059999942778</c:v>
                </c:pt>
                <c:pt idx="132">
                  <c:v>4.9212730000019071</c:v>
                </c:pt>
                <c:pt idx="133">
                  <c:v>4.9280069999694822</c:v>
                </c:pt>
                <c:pt idx="134">
                  <c:v>4.9237400000095368</c:v>
                </c:pt>
                <c:pt idx="135">
                  <c:v>4.9344739999771114</c:v>
                </c:pt>
                <c:pt idx="136">
                  <c:v>4.9252070000171662</c:v>
                </c:pt>
                <c:pt idx="137">
                  <c:v>4.9319409999847412</c:v>
                </c:pt>
                <c:pt idx="138">
                  <c:v>4.9104059998989102</c:v>
                </c:pt>
                <c:pt idx="139">
                  <c:v>4.9264730000495911</c:v>
                </c:pt>
                <c:pt idx="140">
                  <c:v>4.9186730000972751</c:v>
                </c:pt>
                <c:pt idx="141">
                  <c:v>4.928073999881744</c:v>
                </c:pt>
                <c:pt idx="142">
                  <c:v>4.9318740000724794</c:v>
                </c:pt>
                <c:pt idx="143">
                  <c:v>4.9211400001049039</c:v>
                </c:pt>
                <c:pt idx="144">
                  <c:v>4.9254070000648502</c:v>
                </c:pt>
                <c:pt idx="145">
                  <c:v>4.9253399999141694</c:v>
                </c:pt>
                <c:pt idx="146">
                  <c:v>4.92387299990654</c:v>
                </c:pt>
                <c:pt idx="147">
                  <c:v>4.9198729999065396</c:v>
                </c:pt>
                <c:pt idx="148">
                  <c:v>4.9333410000801088</c:v>
                </c:pt>
                <c:pt idx="149">
                  <c:v>4.9172060000896458</c:v>
                </c:pt>
                <c:pt idx="150">
                  <c:v>4.911739000082016</c:v>
                </c:pt>
                <c:pt idx="151">
                  <c:v>4.9132730000019071</c:v>
                </c:pt>
                <c:pt idx="152">
                  <c:v>4.9214730000495912</c:v>
                </c:pt>
                <c:pt idx="153">
                  <c:v>4.9174730000495908</c:v>
                </c:pt>
                <c:pt idx="154">
                  <c:v>4.927806999921799</c:v>
                </c:pt>
                <c:pt idx="155">
                  <c:v>4.9174059998989108</c:v>
                </c:pt>
                <c:pt idx="156">
                  <c:v>4.9320069999694827</c:v>
                </c:pt>
                <c:pt idx="157">
                  <c:v>4.9068059999942779</c:v>
                </c:pt>
                <c:pt idx="158">
                  <c:v>4.916140000104904</c:v>
                </c:pt>
                <c:pt idx="159">
                  <c:v>4.9094730000495908</c:v>
                </c:pt>
                <c:pt idx="160">
                  <c:v>4.9120060000419619</c:v>
                </c:pt>
                <c:pt idx="161">
                  <c:v>4.9118729999065396</c:v>
                </c:pt>
                <c:pt idx="162">
                  <c:v>4.9106730000972751</c:v>
                </c:pt>
                <c:pt idx="163">
                  <c:v>4.9160729999542232</c:v>
                </c:pt>
                <c:pt idx="164">
                  <c:v>4.9251370000839234</c:v>
                </c:pt>
                <c:pt idx="165">
                  <c:v>4.9026719999313357</c:v>
                </c:pt>
                <c:pt idx="166">
                  <c:v>4.9146059999465939</c:v>
                </c:pt>
                <c:pt idx="167">
                  <c:v>4.9121389999389651</c:v>
                </c:pt>
                <c:pt idx="168">
                  <c:v>4.9264070000648497</c:v>
                </c:pt>
                <c:pt idx="169">
                  <c:v>4.921072999954224</c:v>
                </c:pt>
                <c:pt idx="170">
                  <c:v>4.9133389999866486</c:v>
                </c:pt>
                <c:pt idx="171">
                  <c:v>4.9224730000495907</c:v>
                </c:pt>
                <c:pt idx="172">
                  <c:v>4.913072999954224</c:v>
                </c:pt>
                <c:pt idx="173">
                  <c:v>4.9066719999313353</c:v>
                </c:pt>
                <c:pt idx="174">
                  <c:v>4.9213399999141689</c:v>
                </c:pt>
                <c:pt idx="175">
                  <c:v>4.9188059999942784</c:v>
                </c:pt>
                <c:pt idx="176">
                  <c:v>4.9172730000019076</c:v>
                </c:pt>
                <c:pt idx="177">
                  <c:v>4.9145399999618533</c:v>
                </c:pt>
                <c:pt idx="178">
                  <c:v>4.9160060000419614</c:v>
                </c:pt>
                <c:pt idx="179">
                  <c:v>4.9094059998989108</c:v>
                </c:pt>
                <c:pt idx="180">
                  <c:v>4.9134730000495912</c:v>
                </c:pt>
                <c:pt idx="181">
                  <c:v>4.9131389999389645</c:v>
                </c:pt>
                <c:pt idx="182">
                  <c:v>4.9199400000572204</c:v>
                </c:pt>
                <c:pt idx="183">
                  <c:v>4.911938999891281</c:v>
                </c:pt>
                <c:pt idx="184">
                  <c:v>4.9225399999618533</c:v>
                </c:pt>
                <c:pt idx="185">
                  <c:v>4.9081389999389646</c:v>
                </c:pt>
                <c:pt idx="186">
                  <c:v>4.9197400000095364</c:v>
                </c:pt>
                <c:pt idx="187">
                  <c:v>4.9054059998989104</c:v>
                </c:pt>
                <c:pt idx="188">
                  <c:v>4.9092060000896458</c:v>
                </c:pt>
                <c:pt idx="189">
                  <c:v>4.9050720000267027</c:v>
                </c:pt>
                <c:pt idx="190">
                  <c:v>4.9092730000019076</c:v>
                </c:pt>
                <c:pt idx="191">
                  <c:v>4.9184730000495911</c:v>
                </c:pt>
                <c:pt idx="192">
                  <c:v>4.9028050000667571</c:v>
                </c:pt>
                <c:pt idx="193">
                  <c:v>4.9105390000343325</c:v>
                </c:pt>
                <c:pt idx="194">
                  <c:v>4.9159400000572209</c:v>
                </c:pt>
                <c:pt idx="195">
                  <c:v>4.9252730000019076</c:v>
                </c:pt>
                <c:pt idx="196">
                  <c:v>4.9120729999542236</c:v>
                </c:pt>
                <c:pt idx="197">
                  <c:v>4.9134059998989104</c:v>
                </c:pt>
                <c:pt idx="198">
                  <c:v>4.9090729999542235</c:v>
                </c:pt>
                <c:pt idx="199">
                  <c:v>4.9173399999141694</c:v>
                </c:pt>
                <c:pt idx="200">
                  <c:v>4.9013389999866481</c:v>
                </c:pt>
                <c:pt idx="201">
                  <c:v>4.9078719999790188</c:v>
                </c:pt>
                <c:pt idx="202">
                  <c:v>4.9038050000667575</c:v>
                </c:pt>
                <c:pt idx="203">
                  <c:v>4.9132060000896454</c:v>
                </c:pt>
                <c:pt idx="204">
                  <c:v>4.9093389999866481</c:v>
                </c:pt>
                <c:pt idx="205">
                  <c:v>4.9171400001049044</c:v>
                </c:pt>
                <c:pt idx="206">
                  <c:v>4.9118059999942778</c:v>
                </c:pt>
                <c:pt idx="207">
                  <c:v>4.9012720000743863</c:v>
                </c:pt>
                <c:pt idx="208">
                  <c:v>4.9040720000267033</c:v>
                </c:pt>
                <c:pt idx="209">
                  <c:v>4.9080720000267029</c:v>
                </c:pt>
                <c:pt idx="210">
                  <c:v>4.9012049999237064</c:v>
                </c:pt>
                <c:pt idx="211">
                  <c:v>4.9104730000495911</c:v>
                </c:pt>
                <c:pt idx="212">
                  <c:v>4.9147400000095365</c:v>
                </c:pt>
                <c:pt idx="213">
                  <c:v>4.9065390000343321</c:v>
                </c:pt>
                <c:pt idx="214">
                  <c:v>4.9014719998836513</c:v>
                </c:pt>
                <c:pt idx="215">
                  <c:v>4.9080060000419614</c:v>
                </c:pt>
                <c:pt idx="216">
                  <c:v>4.9054719998836518</c:v>
                </c:pt>
                <c:pt idx="217">
                  <c:v>4.9064059998989107</c:v>
                </c:pt>
                <c:pt idx="218">
                  <c:v>4.9079389998912815</c:v>
                </c:pt>
                <c:pt idx="219">
                  <c:v>4.9038719999790192</c:v>
                </c:pt>
                <c:pt idx="220">
                  <c:v>4.9052720000743868</c:v>
                </c:pt>
                <c:pt idx="221">
                  <c:v>4.9024049999713899</c:v>
                </c:pt>
                <c:pt idx="222">
                  <c:v>4.8986050000190735</c:v>
                </c:pt>
                <c:pt idx="223">
                  <c:v>4.9066059999465939</c:v>
                </c:pt>
                <c:pt idx="224">
                  <c:v>4.9077390000820156</c:v>
                </c:pt>
                <c:pt idx="225">
                  <c:v>4.8986710000038149</c:v>
                </c:pt>
                <c:pt idx="226">
                  <c:v>4.9010720000267032</c:v>
                </c:pt>
                <c:pt idx="227">
                  <c:v>4.9144059998989107</c:v>
                </c:pt>
                <c:pt idx="228">
                  <c:v>4.9144730000495906</c:v>
                </c:pt>
                <c:pt idx="229">
                  <c:v>4.9041389999389651</c:v>
                </c:pt>
                <c:pt idx="230">
                  <c:v>4.9146730000972747</c:v>
                </c:pt>
                <c:pt idx="231">
                  <c:v>4.899805000066757</c:v>
                </c:pt>
                <c:pt idx="232">
                  <c:v>4.9053389999866486</c:v>
                </c:pt>
                <c:pt idx="233">
                  <c:v>4.909138999938965</c:v>
                </c:pt>
                <c:pt idx="234">
                  <c:v>4.903938999891281</c:v>
                </c:pt>
                <c:pt idx="235">
                  <c:v>4.9024719998836517</c:v>
                </c:pt>
                <c:pt idx="236">
                  <c:v>4.9107390000820157</c:v>
                </c:pt>
                <c:pt idx="237">
                  <c:v>4.8970710000991824</c:v>
                </c:pt>
                <c:pt idx="238">
                  <c:v>4.9067390000820161</c:v>
                </c:pt>
                <c:pt idx="239">
                  <c:v>4.8988050000667576</c:v>
                </c:pt>
                <c:pt idx="240">
                  <c:v>4.9170729999542235</c:v>
                </c:pt>
                <c:pt idx="241">
                  <c:v>4.9064719998836521</c:v>
                </c:pt>
                <c:pt idx="242">
                  <c:v>4.903739000082016</c:v>
                </c:pt>
                <c:pt idx="243">
                  <c:v>4.9026050000190731</c:v>
                </c:pt>
                <c:pt idx="244">
                  <c:v>4.8997379999160771</c:v>
                </c:pt>
                <c:pt idx="245">
                  <c:v>4.9051389999389645</c:v>
                </c:pt>
                <c:pt idx="246">
                  <c:v>4.9052060000896454</c:v>
                </c:pt>
                <c:pt idx="247">
                  <c:v>4.8957379999160766</c:v>
                </c:pt>
                <c:pt idx="248">
                  <c:v>4.9000720000267028</c:v>
                </c:pt>
                <c:pt idx="249">
                  <c:v>4.8961380000114438</c:v>
                </c:pt>
                <c:pt idx="250">
                  <c:v>4.8987379999160767</c:v>
                </c:pt>
                <c:pt idx="251">
                  <c:v>4.9040050001144406</c:v>
                </c:pt>
                <c:pt idx="252">
                  <c:v>4.9014049999713896</c:v>
                </c:pt>
                <c:pt idx="253">
                  <c:v>4.9000050001144411</c:v>
                </c:pt>
                <c:pt idx="254">
                  <c:v>4.8984049999713895</c:v>
                </c:pt>
                <c:pt idx="255">
                  <c:v>4.9106059999465943</c:v>
                </c:pt>
                <c:pt idx="256">
                  <c:v>4.9025390000343325</c:v>
                </c:pt>
                <c:pt idx="257">
                  <c:v>4.8947369999885559</c:v>
                </c:pt>
                <c:pt idx="258">
                  <c:v>4.9027390000820157</c:v>
                </c:pt>
                <c:pt idx="259">
                  <c:v>4.8944040000438687</c:v>
                </c:pt>
                <c:pt idx="260">
                  <c:v>4.8960710000991821</c:v>
                </c:pt>
                <c:pt idx="261">
                  <c:v>4.8985380001068117</c:v>
                </c:pt>
                <c:pt idx="262">
                  <c:v>4.8934700000286107</c:v>
                </c:pt>
                <c:pt idx="263">
                  <c:v>4.8948039999008177</c:v>
                </c:pt>
                <c:pt idx="264">
                  <c:v>4.8930699999332425</c:v>
                </c:pt>
                <c:pt idx="265">
                  <c:v>4.89740499997139</c:v>
                </c:pt>
                <c:pt idx="266">
                  <c:v>4.8972709999084474</c:v>
                </c:pt>
                <c:pt idx="267">
                  <c:v>4.8972049999237059</c:v>
                </c:pt>
                <c:pt idx="268">
                  <c:v>4.8984709999561309</c:v>
                </c:pt>
                <c:pt idx="269">
                  <c:v>4.8934040000438692</c:v>
                </c:pt>
                <c:pt idx="270">
                  <c:v>4.8908029999732969</c:v>
                </c:pt>
                <c:pt idx="271">
                  <c:v>4.9078059999942782</c:v>
                </c:pt>
                <c:pt idx="272">
                  <c:v>4.8907360000610351</c:v>
                </c:pt>
                <c:pt idx="273">
                  <c:v>4.8971380000114442</c:v>
                </c:pt>
                <c:pt idx="274">
                  <c:v>4.8946040000915527</c:v>
                </c:pt>
                <c:pt idx="275">
                  <c:v>4.9011380000114437</c:v>
                </c:pt>
                <c:pt idx="276">
                  <c:v>4.8932699999809266</c:v>
                </c:pt>
                <c:pt idx="277">
                  <c:v>4.887736000061035</c:v>
                </c:pt>
                <c:pt idx="278">
                  <c:v>4.8920699999332431</c:v>
                </c:pt>
                <c:pt idx="279">
                  <c:v>4.8904030001163479</c:v>
                </c:pt>
                <c:pt idx="280">
                  <c:v>4.8998719999790188</c:v>
                </c:pt>
                <c:pt idx="281">
                  <c:v>4.8919370000362399</c:v>
                </c:pt>
                <c:pt idx="282">
                  <c:v>4.8933369998931884</c:v>
                </c:pt>
                <c:pt idx="283">
                  <c:v>4.8974709999561306</c:v>
                </c:pt>
                <c:pt idx="284">
                  <c:v>4.8946710000038145</c:v>
                </c:pt>
                <c:pt idx="285">
                  <c:v>4.8905360000133511</c:v>
                </c:pt>
                <c:pt idx="286">
                  <c:v>4.8959379999637607</c:v>
                </c:pt>
                <c:pt idx="287">
                  <c:v>4.8906029999256138</c:v>
                </c:pt>
                <c:pt idx="288">
                  <c:v>4.8917369999885558</c:v>
                </c:pt>
                <c:pt idx="289">
                  <c:v>4.8894030001163484</c:v>
                </c:pt>
                <c:pt idx="290">
                  <c:v>4.8973380000591282</c:v>
                </c:pt>
                <c:pt idx="291">
                  <c:v>4.8931370000839234</c:v>
                </c:pt>
                <c:pt idx="292">
                  <c:v>4.8960039999485012</c:v>
                </c:pt>
                <c:pt idx="293">
                  <c:v>4.895803999900818</c:v>
                </c:pt>
                <c:pt idx="294">
                  <c:v>4.892137000083923</c:v>
                </c:pt>
                <c:pt idx="295">
                  <c:v>4.8824010000228881</c:v>
                </c:pt>
                <c:pt idx="296">
                  <c:v>4.895871000051498</c:v>
                </c:pt>
                <c:pt idx="297">
                  <c:v>4.8890690000057218</c:v>
                </c:pt>
                <c:pt idx="298">
                  <c:v>4.8864019999504089</c:v>
                </c:pt>
                <c:pt idx="299">
                  <c:v>4.8894690001010899</c:v>
                </c:pt>
                <c:pt idx="300">
                  <c:v>4.8868020000457761</c:v>
                </c:pt>
                <c:pt idx="301">
                  <c:v>4.8906700000762937</c:v>
                </c:pt>
                <c:pt idx="302">
                  <c:v>4.8814000000953675</c:v>
                </c:pt>
                <c:pt idx="303">
                  <c:v>4.8893359999656676</c:v>
                </c:pt>
                <c:pt idx="304">
                  <c:v>4.8945369999408719</c:v>
                </c:pt>
                <c:pt idx="305">
                  <c:v>4.8840009999275207</c:v>
                </c:pt>
                <c:pt idx="306">
                  <c:v>4.891869999885559</c:v>
                </c:pt>
                <c:pt idx="307">
                  <c:v>4.8944709999561313</c:v>
                </c:pt>
                <c:pt idx="308">
                  <c:v>4.8839340000152589</c:v>
                </c:pt>
                <c:pt idx="309">
                  <c:v>4.885068000078201</c:v>
                </c:pt>
                <c:pt idx="310">
                  <c:v>4.8881359999179841</c:v>
                </c:pt>
                <c:pt idx="311">
                  <c:v>4.8855350000858309</c:v>
                </c:pt>
                <c:pt idx="312">
                  <c:v>4.8904700000286105</c:v>
                </c:pt>
                <c:pt idx="313">
                  <c:v>4.8892030000686644</c:v>
                </c:pt>
                <c:pt idx="314">
                  <c:v>4.8854010000228882</c:v>
                </c:pt>
                <c:pt idx="315">
                  <c:v>4.8812669999599461</c:v>
                </c:pt>
                <c:pt idx="316">
                  <c:v>4.8880690000057223</c:v>
                </c:pt>
                <c:pt idx="317">
                  <c:v>4.8840680000782015</c:v>
                </c:pt>
                <c:pt idx="318">
                  <c:v>4.8918029999732973</c:v>
                </c:pt>
                <c:pt idx="319">
                  <c:v>4.8891359999179844</c:v>
                </c:pt>
                <c:pt idx="320">
                  <c:v>4.88546799993515</c:v>
                </c:pt>
                <c:pt idx="321">
                  <c:v>4.8853350000381468</c:v>
                </c:pt>
                <c:pt idx="322">
                  <c:v>4.8827339999675754</c:v>
                </c:pt>
                <c:pt idx="323">
                  <c:v>4.881334000110626</c:v>
                </c:pt>
                <c:pt idx="324">
                  <c:v>4.8879360001087191</c:v>
                </c:pt>
                <c:pt idx="325">
                  <c:v>4.8866689999103547</c:v>
                </c:pt>
                <c:pt idx="326">
                  <c:v>4.8838680000305175</c:v>
                </c:pt>
                <c:pt idx="327">
                  <c:v>4.8920030000209804</c:v>
                </c:pt>
                <c:pt idx="328">
                  <c:v>4.8851349999904636</c:v>
                </c:pt>
                <c:pt idx="329">
                  <c:v>4.8867349998950962</c:v>
                </c:pt>
                <c:pt idx="330">
                  <c:v>4.886601999998093</c:v>
                </c:pt>
                <c:pt idx="331">
                  <c:v>4.8812000000476834</c:v>
                </c:pt>
                <c:pt idx="332">
                  <c:v>4.8878020000457765</c:v>
                </c:pt>
                <c:pt idx="333">
                  <c:v>4.8838010001182557</c:v>
                </c:pt>
                <c:pt idx="334">
                  <c:v>4.8825339999198913</c:v>
                </c:pt>
                <c:pt idx="335">
                  <c:v>4.881066999912262</c:v>
                </c:pt>
                <c:pt idx="336">
                  <c:v>4.8826010000705722</c:v>
                </c:pt>
                <c:pt idx="337">
                  <c:v>4.8787330000400546</c:v>
                </c:pt>
                <c:pt idx="338">
                  <c:v>4.8880020000934596</c:v>
                </c:pt>
                <c:pt idx="339">
                  <c:v>4.8837339999675748</c:v>
                </c:pt>
                <c:pt idx="340">
                  <c:v>4.8826670000553127</c:v>
                </c:pt>
                <c:pt idx="341">
                  <c:v>4.8878689999580383</c:v>
                </c:pt>
                <c:pt idx="342">
                  <c:v>4.8932039999961852</c:v>
                </c:pt>
                <c:pt idx="343">
                  <c:v>4.8733980000019077</c:v>
                </c:pt>
                <c:pt idx="344">
                  <c:v>4.8892690000534058</c:v>
                </c:pt>
                <c:pt idx="345">
                  <c:v>4.8865350000858303</c:v>
                </c:pt>
                <c:pt idx="346">
                  <c:v>4.8811329998970034</c:v>
                </c:pt>
                <c:pt idx="347">
                  <c:v>4.8864679999351504</c:v>
                </c:pt>
                <c:pt idx="348">
                  <c:v>4.8797330000400541</c:v>
                </c:pt>
                <c:pt idx="349">
                  <c:v>4.88</c:v>
                </c:pt>
                <c:pt idx="350">
                  <c:v>4.8770650000572209</c:v>
                </c:pt>
                <c:pt idx="351">
                  <c:v>4.8786659998893738</c:v>
                </c:pt>
                <c:pt idx="352">
                  <c:v>4.8783989999294279</c:v>
                </c:pt>
                <c:pt idx="353">
                  <c:v>4.8759979999065397</c:v>
                </c:pt>
                <c:pt idx="354">
                  <c:v>4.8799330000877381</c:v>
                </c:pt>
                <c:pt idx="355">
                  <c:v>4.8773989999294285</c:v>
                </c:pt>
                <c:pt idx="356">
                  <c:v>4.8800659999847413</c:v>
                </c:pt>
                <c:pt idx="357">
                  <c:v>4.8772660000324253</c:v>
                </c:pt>
                <c:pt idx="358">
                  <c:v>4.8798659999370573</c:v>
                </c:pt>
                <c:pt idx="359">
                  <c:v>4.8773320000171658</c:v>
                </c:pt>
                <c:pt idx="360">
                  <c:v>4.8824670000076296</c:v>
                </c:pt>
                <c:pt idx="361">
                  <c:v>4.8797999999523167</c:v>
                </c:pt>
                <c:pt idx="362">
                  <c:v>4.878598999977112</c:v>
                </c:pt>
                <c:pt idx="363">
                  <c:v>4.8759319999217983</c:v>
                </c:pt>
                <c:pt idx="364">
                  <c:v>4.8707300000190736</c:v>
                </c:pt>
                <c:pt idx="365">
                  <c:v>4.8758650000095365</c:v>
                </c:pt>
                <c:pt idx="366">
                  <c:v>4.8717300000190731</c:v>
                </c:pt>
                <c:pt idx="367">
                  <c:v>4.8760650000572205</c:v>
                </c:pt>
                <c:pt idx="368">
                  <c:v>4.8680620000362396</c:v>
                </c:pt>
                <c:pt idx="369">
                  <c:v>4.8784660000801088</c:v>
                </c:pt>
                <c:pt idx="370">
                  <c:v>4.8771989998817444</c:v>
                </c:pt>
                <c:pt idx="371">
                  <c:v>4.8731970000267033</c:v>
                </c:pt>
                <c:pt idx="372">
                  <c:v>4.8627269999980927</c:v>
                </c:pt>
                <c:pt idx="373">
                  <c:v>4.8757320001125333</c:v>
                </c:pt>
                <c:pt idx="374">
                  <c:v>4.8757980000972747</c:v>
                </c:pt>
                <c:pt idx="375">
                  <c:v>4.8785329999923706</c:v>
                </c:pt>
                <c:pt idx="376">
                  <c:v>4.8743980000019071</c:v>
                </c:pt>
                <c:pt idx="377">
                  <c:v>4.8720639998912807</c:v>
                </c:pt>
                <c:pt idx="378">
                  <c:v>4.873331000089645</c:v>
                </c:pt>
                <c:pt idx="379">
                  <c:v>4.8745309998989104</c:v>
                </c:pt>
                <c:pt idx="380">
                  <c:v>4.8692630000114443</c:v>
                </c:pt>
                <c:pt idx="381">
                  <c:v>4.873063999891281</c:v>
                </c:pt>
                <c:pt idx="382">
                  <c:v>4.8706630001068119</c:v>
                </c:pt>
                <c:pt idx="383">
                  <c:v>4.866661999940872</c:v>
                </c:pt>
                <c:pt idx="384">
                  <c:v>4.8719300000667571</c:v>
                </c:pt>
                <c:pt idx="385">
                  <c:v>4.8679289999008182</c:v>
                </c:pt>
                <c:pt idx="386">
                  <c:v>4.8641270000934602</c:v>
                </c:pt>
                <c:pt idx="387">
                  <c:v>4.870395999908447</c:v>
                </c:pt>
                <c:pt idx="388">
                  <c:v>4.8693289999961857</c:v>
                </c:pt>
                <c:pt idx="389">
                  <c:v>4.8627939999103544</c:v>
                </c:pt>
                <c:pt idx="390">
                  <c:v>4.8691960000991825</c:v>
                </c:pt>
                <c:pt idx="391">
                  <c:v>4.8613259999752048</c:v>
                </c:pt>
                <c:pt idx="392">
                  <c:v>4.8771319999694827</c:v>
                </c:pt>
                <c:pt idx="393">
                  <c:v>4.8667279999256134</c:v>
                </c:pt>
                <c:pt idx="394">
                  <c:v>4.8663949999809262</c:v>
                </c:pt>
                <c:pt idx="395">
                  <c:v>4.8626600000858309</c:v>
                </c:pt>
                <c:pt idx="396">
                  <c:v>4.8650610001087191</c:v>
                </c:pt>
                <c:pt idx="397">
                  <c:v>4.8587920000553133</c:v>
                </c:pt>
                <c:pt idx="398">
                  <c:v>4.8745980000495912</c:v>
                </c:pt>
                <c:pt idx="399">
                  <c:v>4.8744649999141689</c:v>
                </c:pt>
                <c:pt idx="400">
                  <c:v>4.8747309999465944</c:v>
                </c:pt>
                <c:pt idx="401">
                  <c:v>4.8599260001182554</c:v>
                </c:pt>
                <c:pt idx="402">
                  <c:v>4.8610599999427793</c:v>
                </c:pt>
                <c:pt idx="403">
                  <c:v>4.8705299999713896</c:v>
                </c:pt>
                <c:pt idx="404">
                  <c:v>4.8690629999637602</c:v>
                </c:pt>
                <c:pt idx="405">
                  <c:v>4.8691289999485017</c:v>
                </c:pt>
                <c:pt idx="406">
                  <c:v>4.8731310000419619</c:v>
                </c:pt>
                <c:pt idx="407">
                  <c:v>4.8623929998874669</c:v>
                </c:pt>
                <c:pt idx="408">
                  <c:v>4.8653949999809267</c:v>
                </c:pt>
                <c:pt idx="409">
                  <c:v>4.863726999998093</c:v>
                </c:pt>
                <c:pt idx="410">
                  <c:v>4.874664999961853</c:v>
                </c:pt>
                <c:pt idx="411">
                  <c:v>4.870595999956131</c:v>
                </c:pt>
                <c:pt idx="412">
                  <c:v>4.8597260000705722</c:v>
                </c:pt>
                <c:pt idx="413">
                  <c:v>4.8611930000782015</c:v>
                </c:pt>
                <c:pt idx="414">
                  <c:v>4.8653280000686649</c:v>
                </c:pt>
                <c:pt idx="415">
                  <c:v>4.8677950000762937</c:v>
                </c:pt>
                <c:pt idx="416">
                  <c:v>4.8732639999389651</c:v>
                </c:pt>
                <c:pt idx="417">
                  <c:v>4.8704630000591278</c:v>
                </c:pt>
                <c:pt idx="418">
                  <c:v>4.8717969999313357</c:v>
                </c:pt>
                <c:pt idx="419">
                  <c:v>4.8665280001163485</c:v>
                </c:pt>
                <c:pt idx="420">
                  <c:v>4.8693959999084475</c:v>
                </c:pt>
                <c:pt idx="421">
                  <c:v>4.8719969999790189</c:v>
                </c:pt>
                <c:pt idx="422">
                  <c:v>4.8570580000877381</c:v>
                </c:pt>
                <c:pt idx="423">
                  <c:v>4.8679949998855587</c:v>
                </c:pt>
                <c:pt idx="424">
                  <c:v>4.8558580000400546</c:v>
                </c:pt>
                <c:pt idx="425">
                  <c:v>4.8573919999599457</c:v>
                </c:pt>
                <c:pt idx="426">
                  <c:v>4.8654609999656682</c:v>
                </c:pt>
                <c:pt idx="427">
                  <c:v>4.8667950000762943</c:v>
                </c:pt>
                <c:pt idx="428">
                  <c:v>4.858658999919891</c:v>
                </c:pt>
                <c:pt idx="429">
                  <c:v>4.8625269999504086</c:v>
                </c:pt>
                <c:pt idx="430">
                  <c:v>4.8639270000457762</c:v>
                </c:pt>
                <c:pt idx="431">
                  <c:v>4.8613929998874665</c:v>
                </c:pt>
                <c:pt idx="432">
                  <c:v>4.8574590001106266</c:v>
                </c:pt>
                <c:pt idx="433">
                  <c:v>4.8587260000705719</c:v>
                </c:pt>
                <c:pt idx="434">
                  <c:v>4.8598589999675754</c:v>
                </c:pt>
                <c:pt idx="435">
                  <c:v>4.8561919999122622</c:v>
                </c:pt>
                <c:pt idx="436">
                  <c:v>4.8530569999217983</c:v>
                </c:pt>
                <c:pt idx="437">
                  <c:v>4.8665950000286102</c:v>
                </c:pt>
                <c:pt idx="438">
                  <c:v>4.8600590000152586</c:v>
                </c:pt>
                <c:pt idx="439">
                  <c:v>4.8601259999275204</c:v>
                </c:pt>
                <c:pt idx="440">
                  <c:v>4.8638610000610347</c:v>
                </c:pt>
                <c:pt idx="441">
                  <c:v>4.8678619999885555</c:v>
                </c:pt>
                <c:pt idx="442">
                  <c:v>4.8599930000305172</c:v>
                </c:pt>
                <c:pt idx="443">
                  <c:v>4.8639939999580379</c:v>
                </c:pt>
                <c:pt idx="444">
                  <c:v>4.8624600000381468</c:v>
                </c:pt>
                <c:pt idx="445">
                  <c:v>4.8583919999599461</c:v>
                </c:pt>
                <c:pt idx="446">
                  <c:v>4.8640610001087188</c:v>
                </c:pt>
                <c:pt idx="447">
                  <c:v>4.8677290000915523</c:v>
                </c:pt>
                <c:pt idx="448">
                  <c:v>4.8560580000877378</c:v>
                </c:pt>
                <c:pt idx="449">
                  <c:v>4.86259299993515</c:v>
                </c:pt>
                <c:pt idx="450">
                  <c:v>4.8651940000057223</c:v>
                </c:pt>
                <c:pt idx="451">
                  <c:v>4.8561249999999996</c:v>
                </c:pt>
                <c:pt idx="452">
                  <c:v>4.8585920000076293</c:v>
                </c:pt>
                <c:pt idx="453">
                  <c:v>4.8585260000228878</c:v>
                </c:pt>
                <c:pt idx="454">
                  <c:v>4.8664619998931888</c:v>
                </c:pt>
                <c:pt idx="455">
                  <c:v>4.8547909998893735</c:v>
                </c:pt>
                <c:pt idx="456">
                  <c:v>4.8519900000095371</c:v>
                </c:pt>
                <c:pt idx="457">
                  <c:v>4.857325000047684</c:v>
                </c:pt>
                <c:pt idx="458">
                  <c:v>4.8718640000820157</c:v>
                </c:pt>
                <c:pt idx="459">
                  <c:v>4.8521240000724797</c:v>
                </c:pt>
                <c:pt idx="460">
                  <c:v>4.859792999982834</c:v>
                </c:pt>
                <c:pt idx="461">
                  <c:v>4.8520569999217988</c:v>
                </c:pt>
                <c:pt idx="462">
                  <c:v>4.8534570000171664</c:v>
                </c:pt>
                <c:pt idx="463">
                  <c:v>4.8637939999103548</c:v>
                </c:pt>
                <c:pt idx="464">
                  <c:v>4.858459000110626</c:v>
                </c:pt>
                <c:pt idx="465">
                  <c:v>4.8614600000381474</c:v>
                </c:pt>
                <c:pt idx="466">
                  <c:v>4.8612599999904633</c:v>
                </c:pt>
                <c:pt idx="467">
                  <c:v>4.8546579999923702</c:v>
                </c:pt>
                <c:pt idx="468">
                  <c:v>4.8543910000324253</c:v>
                </c:pt>
                <c:pt idx="469">
                  <c:v>4.8547239999771117</c:v>
                </c:pt>
                <c:pt idx="470">
                  <c:v>4.8559249999523164</c:v>
                </c:pt>
                <c:pt idx="471">
                  <c:v>4.8533239998817441</c:v>
                </c:pt>
                <c:pt idx="472">
                  <c:v>4.8503900001049045</c:v>
                </c:pt>
                <c:pt idx="473">
                  <c:v>4.8494560000896456</c:v>
                </c:pt>
                <c:pt idx="474">
                  <c:v>4.8519240000247956</c:v>
                </c:pt>
                <c:pt idx="475">
                  <c:v>4.8490559999942784</c:v>
                </c:pt>
                <c:pt idx="476">
                  <c:v>4.853391000032425</c:v>
                </c:pt>
                <c:pt idx="477">
                  <c:v>4.8559909999370579</c:v>
                </c:pt>
                <c:pt idx="478">
                  <c:v>4.8518570001125338</c:v>
                </c:pt>
                <c:pt idx="479">
                  <c:v>4.8651280000209809</c:v>
                </c:pt>
                <c:pt idx="480">
                  <c:v>4.8572579998970031</c:v>
                </c:pt>
                <c:pt idx="481">
                  <c:v>4.8545910000801085</c:v>
                </c:pt>
                <c:pt idx="482">
                  <c:v>4.8611259999275207</c:v>
                </c:pt>
                <c:pt idx="483">
                  <c:v>4.8571919999122617</c:v>
                </c:pt>
                <c:pt idx="484">
                  <c:v>4.8491900000572201</c:v>
                </c:pt>
                <c:pt idx="485">
                  <c:v>4.8571249999999999</c:v>
                </c:pt>
                <c:pt idx="486">
                  <c:v>4.8545239999294285</c:v>
                </c:pt>
                <c:pt idx="487">
                  <c:v>4.8481229999065398</c:v>
                </c:pt>
                <c:pt idx="488">
                  <c:v>4.8506570000648495</c:v>
                </c:pt>
                <c:pt idx="489">
                  <c:v>4.8517239999771116</c:v>
                </c:pt>
                <c:pt idx="490">
                  <c:v>4.8532569999694823</c:v>
                </c:pt>
                <c:pt idx="491">
                  <c:v>4.8531909999847409</c:v>
                </c:pt>
                <c:pt idx="492">
                  <c:v>4.8507899999618527</c:v>
                </c:pt>
                <c:pt idx="493">
                  <c:v>4.851789999961853</c:v>
                </c:pt>
                <c:pt idx="494">
                  <c:v>4.8507230000495909</c:v>
                </c:pt>
                <c:pt idx="495">
                  <c:v>4.8414549999237062</c:v>
                </c:pt>
                <c:pt idx="496">
                  <c:v>4.8493229999542233</c:v>
                </c:pt>
                <c:pt idx="497">
                  <c:v>4.8479890000820163</c:v>
                </c:pt>
                <c:pt idx="498">
                  <c:v>4.8467890000343319</c:v>
                </c:pt>
                <c:pt idx="499">
                  <c:v>4.8492560000419616</c:v>
                </c:pt>
                <c:pt idx="500">
                  <c:v>4.8466559998989105</c:v>
                </c:pt>
                <c:pt idx="501">
                  <c:v>4.8413880000114444</c:v>
                </c:pt>
                <c:pt idx="502">
                  <c:v>4.8544579999446871</c:v>
                </c:pt>
                <c:pt idx="503">
                  <c:v>4.8477230000495908</c:v>
                </c:pt>
                <c:pt idx="504">
                  <c:v>4.8423880000114439</c:v>
                </c:pt>
                <c:pt idx="505">
                  <c:v>4.847855999946594</c:v>
                </c:pt>
                <c:pt idx="506">
                  <c:v>4.8479230000972748</c:v>
                </c:pt>
                <c:pt idx="507">
                  <c:v>4.8453889999389652</c:v>
                </c:pt>
                <c:pt idx="508">
                  <c:v>4.844121999979019</c:v>
                </c:pt>
                <c:pt idx="509">
                  <c:v>4.8480559999942781</c:v>
                </c:pt>
                <c:pt idx="510">
                  <c:v>4.8505899999141695</c:v>
                </c:pt>
                <c:pt idx="511">
                  <c:v>4.8531240000724791</c:v>
                </c:pt>
                <c:pt idx="512">
                  <c:v>4.8439879999160764</c:v>
                </c:pt>
                <c:pt idx="513">
                  <c:v>4.8504570000171663</c:v>
                </c:pt>
                <c:pt idx="514">
                  <c:v>4.8463889999389647</c:v>
                </c:pt>
                <c:pt idx="515">
                  <c:v>4.8493900001049042</c:v>
                </c:pt>
                <c:pt idx="516">
                  <c:v>4.8467219998836519</c:v>
                </c:pt>
                <c:pt idx="517">
                  <c:v>4.8427880001068111</c:v>
                </c:pt>
                <c:pt idx="518">
                  <c:v>4.8437219998836518</c:v>
                </c:pt>
                <c:pt idx="519">
                  <c:v>4.8452550001144408</c:v>
                </c:pt>
                <c:pt idx="520">
                  <c:v>4.8440550000667573</c:v>
                </c:pt>
                <c:pt idx="521">
                  <c:v>4.8413210000991818</c:v>
                </c:pt>
                <c:pt idx="522">
                  <c:v>4.8505230000019077</c:v>
                </c:pt>
                <c:pt idx="523">
                  <c:v>4.8439219999313359</c:v>
                </c:pt>
                <c:pt idx="524">
                  <c:v>4.8453220000267025</c:v>
                </c:pt>
                <c:pt idx="525">
                  <c:v>4.8465889999866487</c:v>
                </c:pt>
                <c:pt idx="526">
                  <c:v>4.8477890000343322</c:v>
                </c:pt>
                <c:pt idx="527">
                  <c:v>4.8410539999008178</c:v>
                </c:pt>
                <c:pt idx="528">
                  <c:v>4.8438550000190732</c:v>
                </c:pt>
                <c:pt idx="529">
                  <c:v>4.8454560000896452</c:v>
                </c:pt>
                <c:pt idx="530">
                  <c:v>4.8491229999065402</c:v>
                </c:pt>
                <c:pt idx="531">
                  <c:v>4.8451219999790194</c:v>
                </c:pt>
                <c:pt idx="532">
                  <c:v>4.8387869999408721</c:v>
                </c:pt>
                <c:pt idx="533">
                  <c:v>4.8412550001144412</c:v>
                </c:pt>
                <c:pt idx="534">
                  <c:v>4.8451889998912812</c:v>
                </c:pt>
                <c:pt idx="535">
                  <c:v>4.8437880001068114</c:v>
                </c:pt>
                <c:pt idx="536">
                  <c:v>4.839720999956131</c:v>
                </c:pt>
                <c:pt idx="537">
                  <c:v>4.8401210000514983</c:v>
                </c:pt>
                <c:pt idx="538">
                  <c:v>4.8399879999160769</c:v>
                </c:pt>
                <c:pt idx="539">
                  <c:v>4.8383870000839231</c:v>
                </c:pt>
                <c:pt idx="540">
                  <c:v>4.8465220000743869</c:v>
                </c:pt>
                <c:pt idx="541">
                  <c:v>4.8426549999713897</c:v>
                </c:pt>
                <c:pt idx="542">
                  <c:v>4.8464560000896455</c:v>
                </c:pt>
                <c:pt idx="543">
                  <c:v>4.8400539999008183</c:v>
                </c:pt>
                <c:pt idx="544">
                  <c:v>4.8450550000667576</c:v>
                </c:pt>
                <c:pt idx="545">
                  <c:v>4.8374539999961854</c:v>
                </c:pt>
                <c:pt idx="546">
                  <c:v>4.8334530000686646</c:v>
                </c:pt>
                <c:pt idx="547">
                  <c:v>4.8427219998836515</c:v>
                </c:pt>
                <c:pt idx="548">
                  <c:v>4.8399210000038151</c:v>
                </c:pt>
                <c:pt idx="549">
                  <c:v>4.8373199999332428</c:v>
                </c:pt>
                <c:pt idx="550">
                  <c:v>4.8386540000438689</c:v>
                </c:pt>
                <c:pt idx="551">
                  <c:v>4.8343859999179841</c:v>
                </c:pt>
                <c:pt idx="552">
                  <c:v>4.8361199998855593</c:v>
                </c:pt>
                <c:pt idx="553">
                  <c:v>4.8370539999008182</c:v>
                </c:pt>
                <c:pt idx="554">
                  <c:v>4.8411879999637604</c:v>
                </c:pt>
                <c:pt idx="555">
                  <c:v>4.8398540000915524</c:v>
                </c:pt>
                <c:pt idx="556">
                  <c:v>4.8385209999084475</c:v>
                </c:pt>
                <c:pt idx="557">
                  <c:v>4.8372539999485014</c:v>
                </c:pt>
                <c:pt idx="558">
                  <c:v>4.8303859999179837</c:v>
                </c:pt>
                <c:pt idx="559">
                  <c:v>4.8425880000591279</c:v>
                </c:pt>
                <c:pt idx="560">
                  <c:v>4.8357200000286102</c:v>
                </c:pt>
                <c:pt idx="561">
                  <c:v>4.8358529999256135</c:v>
                </c:pt>
                <c:pt idx="562">
                  <c:v>4.8373870000839236</c:v>
                </c:pt>
                <c:pt idx="563">
                  <c:v>4.8359869999885561</c:v>
                </c:pt>
                <c:pt idx="564">
                  <c:v>4.8397880001068119</c:v>
                </c:pt>
                <c:pt idx="565">
                  <c:v>4.8307860000133518</c:v>
                </c:pt>
                <c:pt idx="566">
                  <c:v>4.8347869999408726</c:v>
                </c:pt>
                <c:pt idx="567">
                  <c:v>4.8387209999561307</c:v>
                </c:pt>
                <c:pt idx="568">
                  <c:v>4.8411210000514986</c:v>
                </c:pt>
                <c:pt idx="569">
                  <c:v>4.8359200000762943</c:v>
                </c:pt>
                <c:pt idx="570">
                  <c:v>4.8333859999179838</c:v>
                </c:pt>
                <c:pt idx="571">
                  <c:v>4.8385869998931881</c:v>
                </c:pt>
                <c:pt idx="572">
                  <c:v>4.8425209999084471</c:v>
                </c:pt>
                <c:pt idx="573">
                  <c:v>4.8294519999027248</c:v>
                </c:pt>
                <c:pt idx="574">
                  <c:v>4.8333199999332432</c:v>
                </c:pt>
                <c:pt idx="575">
                  <c:v>4.8347200000286099</c:v>
                </c:pt>
                <c:pt idx="576">
                  <c:v>4.8317190001010895</c:v>
                </c:pt>
                <c:pt idx="577">
                  <c:v>4.8360529999732975</c:v>
                </c:pt>
                <c:pt idx="578">
                  <c:v>4.8371199998855587</c:v>
                </c:pt>
                <c:pt idx="579">
                  <c:v>4.8321189999580385</c:v>
                </c:pt>
                <c:pt idx="580">
                  <c:v>4.8424549999237056</c:v>
                </c:pt>
                <c:pt idx="581">
                  <c:v>4.8307190001010891</c:v>
                </c:pt>
                <c:pt idx="582">
                  <c:v>4.8319189999103545</c:v>
                </c:pt>
                <c:pt idx="583">
                  <c:v>4.8346530001163481</c:v>
                </c:pt>
                <c:pt idx="584">
                  <c:v>4.8306519999504092</c:v>
                </c:pt>
                <c:pt idx="585">
                  <c:v>4.8384539999961849</c:v>
                </c:pt>
                <c:pt idx="586">
                  <c:v>4.8345869998931885</c:v>
                </c:pt>
                <c:pt idx="587">
                  <c:v>4.8290520000457766</c:v>
                </c:pt>
                <c:pt idx="588">
                  <c:v>4.8371870000362396</c:v>
                </c:pt>
                <c:pt idx="589">
                  <c:v>4.8305859999656677</c:v>
                </c:pt>
                <c:pt idx="590">
                  <c:v>4.8345199999809267</c:v>
                </c:pt>
                <c:pt idx="591">
                  <c:v>4.8330529999732974</c:v>
                </c:pt>
                <c:pt idx="592">
                  <c:v>4.8331860001087188</c:v>
                </c:pt>
                <c:pt idx="593">
                  <c:v>4.834453000068665</c:v>
                </c:pt>
                <c:pt idx="594">
                  <c:v>4.8332530000209806</c:v>
                </c:pt>
                <c:pt idx="595">
                  <c:v>4.830519000053406</c:v>
                </c:pt>
                <c:pt idx="596">
                  <c:v>4.8319860000610353</c:v>
                </c:pt>
                <c:pt idx="597">
                  <c:v>4.8281189999580381</c:v>
                </c:pt>
                <c:pt idx="598">
                  <c:v>4.8293190000057225</c:v>
                </c:pt>
                <c:pt idx="599">
                  <c:v>4.8265850000381469</c:v>
                </c:pt>
                <c:pt idx="600">
                  <c:v>4.831852999925613</c:v>
                </c:pt>
                <c:pt idx="601">
                  <c:v>4.826785000085831</c:v>
                </c:pt>
                <c:pt idx="602">
                  <c:v>4.8317860000133512</c:v>
                </c:pt>
                <c:pt idx="603">
                  <c:v>4.8331199998855592</c:v>
                </c:pt>
                <c:pt idx="604">
                  <c:v>4.8320529999732971</c:v>
                </c:pt>
                <c:pt idx="605">
                  <c:v>4.829384999990463</c:v>
                </c:pt>
                <c:pt idx="606">
                  <c:v>4.8267179999351502</c:v>
                </c:pt>
                <c:pt idx="607">
                  <c:v>4.8277179999351505</c:v>
                </c:pt>
                <c:pt idx="608">
                  <c:v>4.8280520000457763</c:v>
                </c:pt>
                <c:pt idx="609">
                  <c:v>4.8227170000076294</c:v>
                </c:pt>
                <c:pt idx="610">
                  <c:v>4.8250510001182558</c:v>
                </c:pt>
                <c:pt idx="611">
                  <c:v>4.8239839999675747</c:v>
                </c:pt>
                <c:pt idx="612">
                  <c:v>4.835786999940872</c:v>
                </c:pt>
                <c:pt idx="613">
                  <c:v>4.8263849999904629</c:v>
                </c:pt>
                <c:pt idx="614">
                  <c:v>4.8291849999427798</c:v>
                </c:pt>
                <c:pt idx="615">
                  <c:v>4.8292520000934598</c:v>
                </c:pt>
                <c:pt idx="616">
                  <c:v>4.8265179998874661</c:v>
                </c:pt>
                <c:pt idx="617">
                  <c:v>4.8266519999504087</c:v>
                </c:pt>
                <c:pt idx="618">
                  <c:v>4.8279849998950954</c:v>
                </c:pt>
                <c:pt idx="619">
                  <c:v>4.8255179998874667</c:v>
                </c:pt>
                <c:pt idx="620">
                  <c:v>4.8304519999027251</c:v>
                </c:pt>
                <c:pt idx="621">
                  <c:v>4.8291189999580384</c:v>
                </c:pt>
                <c:pt idx="622">
                  <c:v>4.8253849999904634</c:v>
                </c:pt>
                <c:pt idx="623">
                  <c:v>4.8279179999828337</c:v>
                </c:pt>
                <c:pt idx="624">
                  <c:v>4.8277850000858304</c:v>
                </c:pt>
                <c:pt idx="625">
                  <c:v>4.8225840001106262</c:v>
                </c:pt>
                <c:pt idx="626">
                  <c:v>4.8237839999198915</c:v>
                </c:pt>
                <c:pt idx="627">
                  <c:v>4.8213169999122618</c:v>
                </c:pt>
                <c:pt idx="628">
                  <c:v>4.8239179999828341</c:v>
                </c:pt>
                <c:pt idx="629">
                  <c:v>4.8264509999752043</c:v>
                </c:pt>
                <c:pt idx="630">
                  <c:v>4.8240510001182555</c:v>
                </c:pt>
                <c:pt idx="631">
                  <c:v>4.82125</c:v>
                </c:pt>
                <c:pt idx="632">
                  <c:v>4.8226510000228879</c:v>
                </c:pt>
                <c:pt idx="633">
                  <c:v>4.8278519999980922</c:v>
                </c:pt>
                <c:pt idx="634">
                  <c:v>4.8223840000629421</c:v>
                </c:pt>
                <c:pt idx="635">
                  <c:v>4.8238510000705723</c:v>
                </c:pt>
                <c:pt idx="636">
                  <c:v>4.82371799993515</c:v>
                </c:pt>
                <c:pt idx="637">
                  <c:v>4.8253180000782017</c:v>
                </c:pt>
                <c:pt idx="638">
                  <c:v>4.8254509999752049</c:v>
                </c:pt>
                <c:pt idx="639">
                  <c:v>4.8183829998970031</c:v>
                </c:pt>
                <c:pt idx="640">
                  <c:v>4.8160490000247957</c:v>
                </c:pt>
                <c:pt idx="641">
                  <c:v>4.8224509999752048</c:v>
                </c:pt>
                <c:pt idx="642">
                  <c:v>4.8173829998970028</c:v>
                </c:pt>
                <c:pt idx="643">
                  <c:v>4.8225169999599453</c:v>
                </c:pt>
                <c:pt idx="644">
                  <c:v>4.8211170001029968</c:v>
                </c:pt>
                <c:pt idx="645">
                  <c:v>4.821049999952316</c:v>
                </c:pt>
                <c:pt idx="646">
                  <c:v>4.8197170000076293</c:v>
                </c:pt>
                <c:pt idx="647">
                  <c:v>4.8213840000629427</c:v>
                </c:pt>
                <c:pt idx="648">
                  <c:v>4.8199170000553133</c:v>
                </c:pt>
                <c:pt idx="649">
                  <c:v>4.8200499999523165</c:v>
                </c:pt>
                <c:pt idx="650">
                  <c:v>4.8170499999523164</c:v>
                </c:pt>
                <c:pt idx="651">
                  <c:v>4.8211840000152586</c:v>
                </c:pt>
                <c:pt idx="652">
                  <c:v>4.8172499999999996</c:v>
                </c:pt>
                <c:pt idx="653">
                  <c:v>4.8159830000400543</c:v>
                </c:pt>
                <c:pt idx="654">
                  <c:v>4.8186500000953671</c:v>
                </c:pt>
                <c:pt idx="655">
                  <c:v>4.8187170000076298</c:v>
                </c:pt>
                <c:pt idx="656">
                  <c:v>4.8251180000305176</c:v>
                </c:pt>
                <c:pt idx="657">
                  <c:v>4.8185829999446872</c:v>
                </c:pt>
                <c:pt idx="658">
                  <c:v>4.8171830000877378</c:v>
                </c:pt>
                <c:pt idx="659">
                  <c:v>4.8143819999694824</c:v>
                </c:pt>
                <c:pt idx="660">
                  <c:v>4.8198499999046325</c:v>
                </c:pt>
                <c:pt idx="661">
                  <c:v>4.813381999969482</c:v>
                </c:pt>
                <c:pt idx="662">
                  <c:v>4.817315999984741</c:v>
                </c:pt>
                <c:pt idx="663">
                  <c:v>4.8159159998893735</c:v>
                </c:pt>
                <c:pt idx="664">
                  <c:v>4.8185160000324245</c:v>
                </c:pt>
                <c:pt idx="665">
                  <c:v>4.8133159999847415</c:v>
                </c:pt>
                <c:pt idx="666">
                  <c:v>4.8080480000972745</c:v>
                </c:pt>
                <c:pt idx="667">
                  <c:v>4.8197829999923707</c:v>
                </c:pt>
                <c:pt idx="668">
                  <c:v>4.8158489999771117</c:v>
                </c:pt>
                <c:pt idx="669">
                  <c:v>4.8117149999141695</c:v>
                </c:pt>
                <c:pt idx="670">
                  <c:v>4.818450000047684</c:v>
                </c:pt>
                <c:pt idx="671">
                  <c:v>4.8103819999694828</c:v>
                </c:pt>
                <c:pt idx="672">
                  <c:v>4.8132490000724797</c:v>
                </c:pt>
                <c:pt idx="673">
                  <c:v>4.8157829999923703</c:v>
                </c:pt>
                <c:pt idx="674">
                  <c:v>4.8107149999141692</c:v>
                </c:pt>
                <c:pt idx="675">
                  <c:v>4.8199830000400548</c:v>
                </c:pt>
                <c:pt idx="676">
                  <c:v>4.8157160000801085</c:v>
                </c:pt>
                <c:pt idx="677">
                  <c:v>4.807982000112534</c:v>
                </c:pt>
                <c:pt idx="678">
                  <c:v>4.8093150000572207</c:v>
                </c:pt>
                <c:pt idx="679">
                  <c:v>4.814516000032425</c:v>
                </c:pt>
                <c:pt idx="680">
                  <c:v>4.8093819999694825</c:v>
                </c:pt>
                <c:pt idx="681">
                  <c:v>4.8090480000972748</c:v>
                </c:pt>
                <c:pt idx="682">
                  <c:v>4.806648000001907</c:v>
                </c:pt>
                <c:pt idx="683">
                  <c:v>4.814716000080109</c:v>
                </c:pt>
                <c:pt idx="684">
                  <c:v>4.8067149999141696</c:v>
                </c:pt>
                <c:pt idx="685">
                  <c:v>4.8041140000820164</c:v>
                </c:pt>
                <c:pt idx="686">
                  <c:v>4.8130490000247956</c:v>
                </c:pt>
                <c:pt idx="687">
                  <c:v>4.8131819999217988</c:v>
                </c:pt>
                <c:pt idx="688">
                  <c:v>4.8067809998989102</c:v>
                </c:pt>
                <c:pt idx="689">
                  <c:v>4.8077149999141691</c:v>
                </c:pt>
                <c:pt idx="690">
                  <c:v>4.8079149999618531</c:v>
                </c:pt>
                <c:pt idx="691">
                  <c:v>4.8065150001049037</c:v>
                </c:pt>
                <c:pt idx="692">
                  <c:v>4.8050480000972744</c:v>
                </c:pt>
                <c:pt idx="693">
                  <c:v>4.8092479999065398</c:v>
                </c:pt>
                <c:pt idx="694">
                  <c:v>4.8146489999294282</c:v>
                </c:pt>
                <c:pt idx="695">
                  <c:v>4.8119820001125335</c:v>
                </c:pt>
                <c:pt idx="696">
                  <c:v>4.8037139999866483</c:v>
                </c:pt>
                <c:pt idx="697">
                  <c:v>4.8131159999370574</c:v>
                </c:pt>
                <c:pt idx="698">
                  <c:v>4.8119149999618527</c:v>
                </c:pt>
                <c:pt idx="699">
                  <c:v>4.8171159999370579</c:v>
                </c:pt>
                <c:pt idx="700">
                  <c:v>4.8010469999313354</c:v>
                </c:pt>
                <c:pt idx="701">
                  <c:v>4.8014479999542239</c:v>
                </c:pt>
                <c:pt idx="702">
                  <c:v>4.8105150001049042</c:v>
                </c:pt>
                <c:pt idx="703">
                  <c:v>4.8027809998989106</c:v>
                </c:pt>
                <c:pt idx="704">
                  <c:v>4.8025810000896456</c:v>
                </c:pt>
                <c:pt idx="705">
                  <c:v>4.8144489998817441</c:v>
                </c:pt>
                <c:pt idx="706">
                  <c:v>4.8065810000896452</c:v>
                </c:pt>
                <c:pt idx="707">
                  <c:v>4.806381000041962</c:v>
                </c:pt>
                <c:pt idx="708">
                  <c:v>4.8023810000419616</c:v>
                </c:pt>
                <c:pt idx="709">
                  <c:v>4.8024479999542233</c:v>
                </c:pt>
                <c:pt idx="710">
                  <c:v>4.8120490000247953</c:v>
                </c:pt>
                <c:pt idx="711">
                  <c:v>4.8106489999294277</c:v>
                </c:pt>
                <c:pt idx="712">
                  <c:v>4.8091819999217984</c:v>
                </c:pt>
                <c:pt idx="713">
                  <c:v>4.8054479999542234</c:v>
                </c:pt>
                <c:pt idx="714">
                  <c:v>4.8117820000648495</c:v>
                </c:pt>
                <c:pt idx="715">
                  <c:v>4.8039809999465941</c:v>
                </c:pt>
                <c:pt idx="716">
                  <c:v>4.8026480000019074</c:v>
                </c:pt>
                <c:pt idx="717">
                  <c:v>4.8078480000495913</c:v>
                </c:pt>
                <c:pt idx="718">
                  <c:v>4.8039140000343323</c:v>
                </c:pt>
                <c:pt idx="719">
                  <c:v>4.8104489998817446</c:v>
                </c:pt>
                <c:pt idx="720">
                  <c:v>4.810582000017166</c:v>
                </c:pt>
                <c:pt idx="721">
                  <c:v>4.8013810000419621</c:v>
                </c:pt>
                <c:pt idx="722">
                  <c:v>4.8091150000095366</c:v>
                </c:pt>
                <c:pt idx="723">
                  <c:v>4.8118489999771121</c:v>
                </c:pt>
                <c:pt idx="724">
                  <c:v>4.804048000097275</c:v>
                </c:pt>
                <c:pt idx="725">
                  <c:v>4.7997139999866487</c:v>
                </c:pt>
                <c:pt idx="726">
                  <c:v>4.7987809998989102</c:v>
                </c:pt>
                <c:pt idx="727">
                  <c:v>4.8027139999866488</c:v>
                </c:pt>
                <c:pt idx="728">
                  <c:v>4.8064479999542238</c:v>
                </c:pt>
                <c:pt idx="729">
                  <c:v>4.8052479999065403</c:v>
                </c:pt>
                <c:pt idx="730">
                  <c:v>4.8053810000419617</c:v>
                </c:pt>
                <c:pt idx="731">
                  <c:v>4.8038480000495909</c:v>
                </c:pt>
                <c:pt idx="732">
                  <c:v>4.8001140000820159</c:v>
                </c:pt>
                <c:pt idx="733">
                  <c:v>4.8000469999313351</c:v>
                </c:pt>
                <c:pt idx="734">
                  <c:v>4.8077820000648499</c:v>
                </c:pt>
                <c:pt idx="735">
                  <c:v>4.8013139998912813</c:v>
                </c:pt>
                <c:pt idx="736">
                  <c:v>4.8053150000572202</c:v>
                </c:pt>
                <c:pt idx="737">
                  <c:v>4.8145820000171664</c:v>
                </c:pt>
                <c:pt idx="738">
                  <c:v>4.7986470000743866</c:v>
                </c:pt>
                <c:pt idx="739">
                  <c:v>4.7987139999866484</c:v>
                </c:pt>
                <c:pt idx="740">
                  <c:v>4.797246999979019</c:v>
                </c:pt>
                <c:pt idx="741">
                  <c:v>4.7999809999465946</c:v>
                </c:pt>
                <c:pt idx="742">
                  <c:v>4.798381000041962</c:v>
                </c:pt>
                <c:pt idx="743">
                  <c:v>4.7973139998912808</c:v>
                </c:pt>
                <c:pt idx="744">
                  <c:v>4.7999140000343319</c:v>
                </c:pt>
                <c:pt idx="745">
                  <c:v>4.8051150000095371</c:v>
                </c:pt>
                <c:pt idx="746">
                  <c:v>4.8037809998989109</c:v>
                </c:pt>
                <c:pt idx="747">
                  <c:v>4.7973810000419617</c:v>
                </c:pt>
                <c:pt idx="748">
                  <c:v>4.8012479999065398</c:v>
                </c:pt>
                <c:pt idx="749">
                  <c:v>4.7985139999389652</c:v>
                </c:pt>
                <c:pt idx="750">
                  <c:v>4.8011140000820163</c:v>
                </c:pt>
                <c:pt idx="751">
                  <c:v>4.7961809999942782</c:v>
                </c:pt>
                <c:pt idx="752">
                  <c:v>4.7974470000267031</c:v>
                </c:pt>
                <c:pt idx="753">
                  <c:v>4.7970469999313359</c:v>
                </c:pt>
                <c:pt idx="754">
                  <c:v>4.7985810000896452</c:v>
                </c:pt>
                <c:pt idx="755">
                  <c:v>4.8025139999389648</c:v>
                </c:pt>
                <c:pt idx="756">
                  <c:v>4.7984470000267025</c:v>
                </c:pt>
                <c:pt idx="757">
                  <c:v>4.7997809998989105</c:v>
                </c:pt>
                <c:pt idx="758">
                  <c:v>4.7971809999942776</c:v>
                </c:pt>
                <c:pt idx="759">
                  <c:v>4.7934470000267027</c:v>
                </c:pt>
                <c:pt idx="760">
                  <c:v>4.7971140000820158</c:v>
                </c:pt>
                <c:pt idx="761">
                  <c:v>4.7890469999313359</c:v>
                </c:pt>
                <c:pt idx="762">
                  <c:v>4.7958469998836515</c:v>
                </c:pt>
                <c:pt idx="763">
                  <c:v>4.7943810000419615</c:v>
                </c:pt>
                <c:pt idx="764">
                  <c:v>4.8011809999942781</c:v>
                </c:pt>
                <c:pt idx="765">
                  <c:v>4.7998469998836519</c:v>
                </c:pt>
                <c:pt idx="766">
                  <c:v>4.7947809998989106</c:v>
                </c:pt>
                <c:pt idx="767">
                  <c:v>4.7907139999866484</c:v>
                </c:pt>
                <c:pt idx="768">
                  <c:v>4.7945139999389648</c:v>
                </c:pt>
                <c:pt idx="769">
                  <c:v>4.7933810000419621</c:v>
                </c:pt>
                <c:pt idx="770">
                  <c:v>4.7917139999866487</c:v>
                </c:pt>
                <c:pt idx="771">
                  <c:v>4.7961140000820164</c:v>
                </c:pt>
                <c:pt idx="772">
                  <c:v>4.7959809999465941</c:v>
                </c:pt>
                <c:pt idx="773">
                  <c:v>4.7881140000820164</c:v>
                </c:pt>
                <c:pt idx="774">
                  <c:v>4.7960469999313355</c:v>
                </c:pt>
                <c:pt idx="775">
                  <c:v>4.7946470000743862</c:v>
                </c:pt>
                <c:pt idx="776">
                  <c:v>4.7880469999313355</c:v>
                </c:pt>
                <c:pt idx="777">
                  <c:v>4.7945810000896456</c:v>
                </c:pt>
                <c:pt idx="778">
                  <c:v>4.7947139999866488</c:v>
                </c:pt>
                <c:pt idx="779">
                  <c:v>4.7906470000743866</c:v>
                </c:pt>
                <c:pt idx="780">
                  <c:v>4.7933139998912813</c:v>
                </c:pt>
                <c:pt idx="781">
                  <c:v>4.7919809999465945</c:v>
                </c:pt>
                <c:pt idx="782">
                  <c:v>4.794447000026703</c:v>
                </c:pt>
                <c:pt idx="783">
                  <c:v>4.7921140000820159</c:v>
                </c:pt>
                <c:pt idx="784">
                  <c:v>4.7905139999389652</c:v>
                </c:pt>
                <c:pt idx="785">
                  <c:v>4.790381000041962</c:v>
                </c:pt>
                <c:pt idx="786">
                  <c:v>4.7907809998989102</c:v>
                </c:pt>
                <c:pt idx="787">
                  <c:v>4.7930469999313354</c:v>
                </c:pt>
                <c:pt idx="788">
                  <c:v>4.7894470000267031</c:v>
                </c:pt>
                <c:pt idx="789">
                  <c:v>4.7959140000343323</c:v>
                </c:pt>
                <c:pt idx="790">
                  <c:v>4.7905810000896452</c:v>
                </c:pt>
                <c:pt idx="791">
                  <c:v>4.793180999994278</c:v>
                </c:pt>
                <c:pt idx="792">
                  <c:v>4.7932469999790195</c:v>
                </c:pt>
                <c:pt idx="793">
                  <c:v>4.7879809999465941</c:v>
                </c:pt>
                <c:pt idx="794">
                  <c:v>4.7837139999866487</c:v>
                </c:pt>
                <c:pt idx="795">
                  <c:v>4.7920469999313351</c:v>
                </c:pt>
                <c:pt idx="796">
                  <c:v>4.7853810000419621</c:v>
                </c:pt>
                <c:pt idx="797">
                  <c:v>4.7931140000820163</c:v>
                </c:pt>
                <c:pt idx="798">
                  <c:v>4.7918469998836519</c:v>
                </c:pt>
                <c:pt idx="799">
                  <c:v>4.7852309999465943</c:v>
                </c:pt>
                <c:pt idx="800">
                  <c:v>4.7863810000419615</c:v>
                </c:pt>
                <c:pt idx="801">
                  <c:v>4.7827139999866484</c:v>
                </c:pt>
                <c:pt idx="802">
                  <c:v>4.7841140000820159</c:v>
                </c:pt>
                <c:pt idx="803">
                  <c:v>4.782381000041962</c:v>
                </c:pt>
                <c:pt idx="804">
                  <c:v>4.7879140000343323</c:v>
                </c:pt>
                <c:pt idx="805">
                  <c:v>4.785180999994278</c:v>
                </c:pt>
                <c:pt idx="806">
                  <c:v>4.7827809998989101</c:v>
                </c:pt>
                <c:pt idx="807">
                  <c:v>4.7891809999942776</c:v>
                </c:pt>
                <c:pt idx="808">
                  <c:v>4.7904470000267025</c:v>
                </c:pt>
                <c:pt idx="809">
                  <c:v>4.7853139998912813</c:v>
                </c:pt>
                <c:pt idx="810">
                  <c:v>4.7854470000267026</c:v>
                </c:pt>
                <c:pt idx="811">
                  <c:v>4.7838469998836519</c:v>
                </c:pt>
                <c:pt idx="812">
                  <c:v>4.7917809998989105</c:v>
                </c:pt>
                <c:pt idx="813">
                  <c:v>4.7865810000896456</c:v>
                </c:pt>
                <c:pt idx="814">
                  <c:v>4.7814470000267031</c:v>
                </c:pt>
                <c:pt idx="815">
                  <c:v>4.7865139999389648</c:v>
                </c:pt>
                <c:pt idx="816">
                  <c:v>4.786647000074387</c:v>
                </c:pt>
                <c:pt idx="817">
                  <c:v>4.7919140000343319</c:v>
                </c:pt>
                <c:pt idx="818">
                  <c:v>4.7851140000820163</c:v>
                </c:pt>
                <c:pt idx="819">
                  <c:v>4.7840469999313351</c:v>
                </c:pt>
                <c:pt idx="820">
                  <c:v>4.7877139999866483</c:v>
                </c:pt>
                <c:pt idx="821">
                  <c:v>4.7837809998989105</c:v>
                </c:pt>
                <c:pt idx="822">
                  <c:v>4.7893139998912808</c:v>
                </c:pt>
                <c:pt idx="823">
                  <c:v>4.7892309999465938</c:v>
                </c:pt>
                <c:pt idx="824">
                  <c:v>4.7866979999542236</c:v>
                </c:pt>
                <c:pt idx="825">
                  <c:v>4.7891140000820158</c:v>
                </c:pt>
                <c:pt idx="826">
                  <c:v>4.7787809998989106</c:v>
                </c:pt>
                <c:pt idx="827">
                  <c:v>4.7810469999313359</c:v>
                </c:pt>
                <c:pt idx="828">
                  <c:v>4.7825810000896452</c:v>
                </c:pt>
                <c:pt idx="829">
                  <c:v>4.7878469998836515</c:v>
                </c:pt>
                <c:pt idx="830">
                  <c:v>4.7813139998912808</c:v>
                </c:pt>
                <c:pt idx="831">
                  <c:v>4.7867809998989106</c:v>
                </c:pt>
                <c:pt idx="832">
                  <c:v>4.7783810000419615</c:v>
                </c:pt>
                <c:pt idx="833">
                  <c:v>4.7826470000743866</c:v>
                </c:pt>
                <c:pt idx="834">
                  <c:v>4.7893810000419617</c:v>
                </c:pt>
                <c:pt idx="835">
                  <c:v>4.778647000074387</c:v>
                </c:pt>
                <c:pt idx="836">
                  <c:v>4.7839140000343319</c:v>
                </c:pt>
                <c:pt idx="837">
                  <c:v>4.7877809998989109</c:v>
                </c:pt>
                <c:pt idx="838">
                  <c:v>4.7801140000820164</c:v>
                </c:pt>
                <c:pt idx="839">
                  <c:v>4.7813810000419616</c:v>
                </c:pt>
                <c:pt idx="840">
                  <c:v>4.7800469999313355</c:v>
                </c:pt>
                <c:pt idx="841">
                  <c:v>4.786447000026703</c:v>
                </c:pt>
                <c:pt idx="842">
                  <c:v>4.7839809999465945</c:v>
                </c:pt>
                <c:pt idx="843">
                  <c:v>4.781246999979019</c:v>
                </c:pt>
                <c:pt idx="844">
                  <c:v>4.7773810000419621</c:v>
                </c:pt>
                <c:pt idx="845">
                  <c:v>4.7850469999313354</c:v>
                </c:pt>
                <c:pt idx="846">
                  <c:v>4.7774470000267026</c:v>
                </c:pt>
                <c:pt idx="847">
                  <c:v>4.7799140000343323</c:v>
                </c:pt>
                <c:pt idx="848">
                  <c:v>4.7785139999389648</c:v>
                </c:pt>
                <c:pt idx="849">
                  <c:v>4.7811809999942776</c:v>
                </c:pt>
                <c:pt idx="850">
                  <c:v>4.7787139999866488</c:v>
                </c:pt>
                <c:pt idx="851">
                  <c:v>4.7785810000896456</c:v>
                </c:pt>
                <c:pt idx="852">
                  <c:v>4.7799809999465941</c:v>
                </c:pt>
                <c:pt idx="853">
                  <c:v>4.7824470000267025</c:v>
                </c:pt>
                <c:pt idx="854">
                  <c:v>4.7797139999866483</c:v>
                </c:pt>
                <c:pt idx="855">
                  <c:v>4.7825139999389652</c:v>
                </c:pt>
                <c:pt idx="856">
                  <c:v>4.7760480000972745</c:v>
                </c:pt>
                <c:pt idx="857">
                  <c:v>4.7798469998836515</c:v>
                </c:pt>
                <c:pt idx="858">
                  <c:v>4.7797809998989109</c:v>
                </c:pt>
                <c:pt idx="859">
                  <c:v>4.7773139998912812</c:v>
                </c:pt>
                <c:pt idx="860">
                  <c:v>4.7811140000820158</c:v>
                </c:pt>
                <c:pt idx="861">
                  <c:v>4.7772469999790195</c:v>
                </c:pt>
                <c:pt idx="862">
                  <c:v>4.7745810000896451</c:v>
                </c:pt>
                <c:pt idx="863">
                  <c:v>4.7730469999313359</c:v>
                </c:pt>
                <c:pt idx="864">
                  <c:v>4.7759809999465945</c:v>
                </c:pt>
                <c:pt idx="865">
                  <c:v>4.7758480000495913</c:v>
                </c:pt>
                <c:pt idx="866">
                  <c:v>4.777180999994278</c:v>
                </c:pt>
                <c:pt idx="867">
                  <c:v>4.7746470000743866</c:v>
                </c:pt>
                <c:pt idx="868">
                  <c:v>4.7757139999866487</c:v>
                </c:pt>
                <c:pt idx="869">
                  <c:v>4.7745139999389652</c:v>
                </c:pt>
                <c:pt idx="870">
                  <c:v>4.7717139999866482</c:v>
                </c:pt>
                <c:pt idx="871">
                  <c:v>4.778447000026703</c:v>
                </c:pt>
                <c:pt idx="872">
                  <c:v>4.7707809998989106</c:v>
                </c:pt>
                <c:pt idx="873">
                  <c:v>4.7761140000820159</c:v>
                </c:pt>
                <c:pt idx="874">
                  <c:v>4.7771140000820163</c:v>
                </c:pt>
                <c:pt idx="875">
                  <c:v>4.7703810000419615</c:v>
                </c:pt>
                <c:pt idx="876">
                  <c:v>4.7693800001144409</c:v>
                </c:pt>
                <c:pt idx="877">
                  <c:v>4.7770480000972748</c:v>
                </c:pt>
                <c:pt idx="878">
                  <c:v>4.7692469999790195</c:v>
                </c:pt>
                <c:pt idx="879">
                  <c:v>4.7707139999866488</c:v>
                </c:pt>
                <c:pt idx="880">
                  <c:v>4.7719140000343323</c:v>
                </c:pt>
                <c:pt idx="881">
                  <c:v>4.7691800000667568</c:v>
                </c:pt>
                <c:pt idx="882">
                  <c:v>4.7747139999866484</c:v>
                </c:pt>
                <c:pt idx="883">
                  <c:v>4.7747809998989101</c:v>
                </c:pt>
                <c:pt idx="884">
                  <c:v>4.7757809998989105</c:v>
                </c:pt>
                <c:pt idx="885">
                  <c:v>4.774381000041962</c:v>
                </c:pt>
                <c:pt idx="886">
                  <c:v>4.7759140000343319</c:v>
                </c:pt>
                <c:pt idx="887">
                  <c:v>4.7694470000267026</c:v>
                </c:pt>
                <c:pt idx="888">
                  <c:v>4.7721140000820164</c:v>
                </c:pt>
                <c:pt idx="889">
                  <c:v>4.7720469999313355</c:v>
                </c:pt>
                <c:pt idx="890">
                  <c:v>4.773246999979019</c:v>
                </c:pt>
                <c:pt idx="891">
                  <c:v>4.7693139998912812</c:v>
                </c:pt>
                <c:pt idx="892">
                  <c:v>4.7744470000267025</c:v>
                </c:pt>
                <c:pt idx="893">
                  <c:v>4.7719809999465941</c:v>
                </c:pt>
                <c:pt idx="894">
                  <c:v>4.7731809999942776</c:v>
                </c:pt>
                <c:pt idx="895">
                  <c:v>4.7733810000419616</c:v>
                </c:pt>
                <c:pt idx="896">
                  <c:v>4.7663800001144407</c:v>
                </c:pt>
                <c:pt idx="897">
                  <c:v>4.7733139998912808</c:v>
                </c:pt>
                <c:pt idx="898">
                  <c:v>4.7677139999866487</c:v>
                </c:pt>
                <c:pt idx="899">
                  <c:v>4.7731140000820158</c:v>
                </c:pt>
                <c:pt idx="900">
                  <c:v>4.7734470000267031</c:v>
                </c:pt>
                <c:pt idx="901">
                  <c:v>4.7681140000820159</c:v>
                </c:pt>
                <c:pt idx="902">
                  <c:v>4.7705139999389647</c:v>
                </c:pt>
                <c:pt idx="903">
                  <c:v>4.7691140000820162</c:v>
                </c:pt>
                <c:pt idx="904">
                  <c:v>4.7705810000896456</c:v>
                </c:pt>
                <c:pt idx="905">
                  <c:v>4.7690469999313354</c:v>
                </c:pt>
                <c:pt idx="906">
                  <c:v>4.770447000026703</c:v>
                </c:pt>
                <c:pt idx="907">
                  <c:v>4.7717809998989109</c:v>
                </c:pt>
                <c:pt idx="908">
                  <c:v>4.770647000074387</c:v>
                </c:pt>
                <c:pt idx="909">
                  <c:v>4.7640460000038143</c:v>
                </c:pt>
                <c:pt idx="910">
                  <c:v>4.7655130000114445</c:v>
                </c:pt>
                <c:pt idx="911">
                  <c:v>4.7667799999713898</c:v>
                </c:pt>
                <c:pt idx="912">
                  <c:v>4.7718469998836515</c:v>
                </c:pt>
                <c:pt idx="913">
                  <c:v>4.766713000059128</c:v>
                </c:pt>
                <c:pt idx="914">
                  <c:v>4.7680469999313351</c:v>
                </c:pt>
                <c:pt idx="915">
                  <c:v>4.7650460000038146</c:v>
                </c:pt>
                <c:pt idx="916">
                  <c:v>4.7666470000743866</c:v>
                </c:pt>
                <c:pt idx="917">
                  <c:v>4.763913000106812</c:v>
                </c:pt>
                <c:pt idx="918">
                  <c:v>4.7679800000190733</c:v>
                </c:pt>
                <c:pt idx="919">
                  <c:v>4.7627130000591276</c:v>
                </c:pt>
                <c:pt idx="920">
                  <c:v>4.7653129999637605</c:v>
                </c:pt>
                <c:pt idx="921">
                  <c:v>4.7654470000267031</c:v>
                </c:pt>
                <c:pt idx="922">
                  <c:v>4.7638299999237059</c:v>
                </c:pt>
                <c:pt idx="923">
                  <c:v>4.7678469998836519</c:v>
                </c:pt>
                <c:pt idx="924">
                  <c:v>4.7677799999713901</c:v>
                </c:pt>
                <c:pt idx="925">
                  <c:v>4.7665799999237057</c:v>
                </c:pt>
                <c:pt idx="926">
                  <c:v>4.7679140000343319</c:v>
                </c:pt>
                <c:pt idx="927">
                  <c:v>4.7573780000209807</c:v>
                </c:pt>
                <c:pt idx="928">
                  <c:v>4.7610460000038151</c:v>
                </c:pt>
                <c:pt idx="929">
                  <c:v>4.7625130000114444</c:v>
                </c:pt>
                <c:pt idx="930">
                  <c:v>4.7637130000591279</c:v>
                </c:pt>
                <c:pt idx="931">
                  <c:v>4.7651129999160764</c:v>
                </c:pt>
                <c:pt idx="932">
                  <c:v>4.766513000011444</c:v>
                </c:pt>
                <c:pt idx="933">
                  <c:v>4.7600460000038147</c:v>
                </c:pt>
                <c:pt idx="934">
                  <c:v>4.7625789999961849</c:v>
                </c:pt>
                <c:pt idx="935">
                  <c:v>4.7626459999084476</c:v>
                </c:pt>
                <c:pt idx="936">
                  <c:v>4.7664470000267025</c:v>
                </c:pt>
                <c:pt idx="937">
                  <c:v>4.7599790000915529</c:v>
                </c:pt>
                <c:pt idx="938">
                  <c:v>4.7583789999485013</c:v>
                </c:pt>
                <c:pt idx="939">
                  <c:v>4.7599119999408721</c:v>
                </c:pt>
                <c:pt idx="940">
                  <c:v>4.7613789999485014</c:v>
                </c:pt>
                <c:pt idx="941">
                  <c:v>4.7571119999885561</c:v>
                </c:pt>
                <c:pt idx="942">
                  <c:v>4.7572449998855593</c:v>
                </c:pt>
                <c:pt idx="943">
                  <c:v>4.7623789999485018</c:v>
                </c:pt>
                <c:pt idx="944">
                  <c:v>4.7613120000362397</c:v>
                </c:pt>
                <c:pt idx="945">
                  <c:v>4.7571779999732975</c:v>
                </c:pt>
                <c:pt idx="946">
                  <c:v>4.7533110001087184</c:v>
                </c:pt>
                <c:pt idx="947">
                  <c:v>4.7597119998931881</c:v>
                </c:pt>
                <c:pt idx="948">
                  <c:v>4.7543770000934602</c:v>
                </c:pt>
                <c:pt idx="949">
                  <c:v>4.7587119998931886</c:v>
                </c:pt>
                <c:pt idx="950">
                  <c:v>4.754644000053406</c:v>
                </c:pt>
                <c:pt idx="951">
                  <c:v>4.7598450000286103</c:v>
                </c:pt>
                <c:pt idx="952">
                  <c:v>4.7533770000934599</c:v>
                </c:pt>
                <c:pt idx="953">
                  <c:v>4.7624460000991817</c:v>
                </c:pt>
                <c:pt idx="954">
                  <c:v>4.7586449999809268</c:v>
                </c:pt>
                <c:pt idx="955">
                  <c:v>4.7560450000762939</c:v>
                </c:pt>
                <c:pt idx="956">
                  <c:v>4.7570450000762943</c:v>
                </c:pt>
                <c:pt idx="957">
                  <c:v>4.7547109999656678</c:v>
                </c:pt>
                <c:pt idx="958">
                  <c:v>4.7612460000514982</c:v>
                </c:pt>
                <c:pt idx="959">
                  <c:v>4.7584449999332428</c:v>
                </c:pt>
                <c:pt idx="960">
                  <c:v>4.7573120000362392</c:v>
                </c:pt>
                <c:pt idx="961">
                  <c:v>4.7531770000457767</c:v>
                </c:pt>
                <c:pt idx="962">
                  <c:v>4.7545109999179838</c:v>
                </c:pt>
                <c:pt idx="963">
                  <c:v>4.7519769999980923</c:v>
                </c:pt>
                <c:pt idx="964">
                  <c:v>4.7559110000133513</c:v>
                </c:pt>
                <c:pt idx="965">
                  <c:v>4.7503759999275204</c:v>
                </c:pt>
                <c:pt idx="966">
                  <c:v>4.7611119999885556</c:v>
                </c:pt>
                <c:pt idx="967">
                  <c:v>4.7585789999961854</c:v>
                </c:pt>
                <c:pt idx="968">
                  <c:v>4.7559779999256131</c:v>
                </c:pt>
                <c:pt idx="969">
                  <c:v>4.7585120000839236</c:v>
                </c:pt>
                <c:pt idx="970">
                  <c:v>4.7490429999828336</c:v>
                </c:pt>
                <c:pt idx="971">
                  <c:v>4.7531099998950959</c:v>
                </c:pt>
                <c:pt idx="972">
                  <c:v>4.748042000055313</c:v>
                </c:pt>
                <c:pt idx="973">
                  <c:v>4.7597790000438689</c:v>
                </c:pt>
                <c:pt idx="974">
                  <c:v>4.7611789999008183</c:v>
                </c:pt>
                <c:pt idx="975">
                  <c:v>4.7557109999656682</c:v>
                </c:pt>
                <c:pt idx="976">
                  <c:v>4.7532439999580385</c:v>
                </c:pt>
                <c:pt idx="977">
                  <c:v>4.7530439999103544</c:v>
                </c:pt>
                <c:pt idx="978">
                  <c:v>4.7493759999275209</c:v>
                </c:pt>
                <c:pt idx="979">
                  <c:v>4.750710000038147</c:v>
                </c:pt>
                <c:pt idx="980">
                  <c:v>4.7453080000877383</c:v>
                </c:pt>
                <c:pt idx="981">
                  <c:v>4.7545780000686646</c:v>
                </c:pt>
                <c:pt idx="982">
                  <c:v>4.7454419999122619</c:v>
                </c:pt>
                <c:pt idx="983">
                  <c:v>4.7505759999752044</c:v>
                </c:pt>
                <c:pt idx="984">
                  <c:v>4.7520429999828337</c:v>
                </c:pt>
                <c:pt idx="985">
                  <c:v>4.7467750000953677</c:v>
                </c:pt>
                <c:pt idx="986">
                  <c:v>4.744108000040054</c:v>
                </c:pt>
                <c:pt idx="987">
                  <c:v>4.7439749999046326</c:v>
                </c:pt>
                <c:pt idx="988">
                  <c:v>4.7465090000629422</c:v>
                </c:pt>
                <c:pt idx="989">
                  <c:v>4.7517100000381474</c:v>
                </c:pt>
                <c:pt idx="990">
                  <c:v>4.7504430000782012</c:v>
                </c:pt>
                <c:pt idx="991">
                  <c:v>4.7506429998874662</c:v>
                </c:pt>
                <c:pt idx="992">
                  <c:v>4.754444000005722</c:v>
                </c:pt>
                <c:pt idx="993">
                  <c:v>4.7479760000705715</c:v>
                </c:pt>
                <c:pt idx="994">
                  <c:v>4.750509999990463</c:v>
                </c:pt>
                <c:pt idx="995">
                  <c:v>4.7557780001163481</c:v>
                </c:pt>
                <c:pt idx="996">
                  <c:v>4.7558450000286099</c:v>
                </c:pt>
                <c:pt idx="997">
                  <c:v>4.7477090001106266</c:v>
                </c:pt>
                <c:pt idx="998">
                  <c:v>4.7453750000000001</c:v>
                </c:pt>
                <c:pt idx="999">
                  <c:v>4.7467090001106262</c:v>
                </c:pt>
                <c:pt idx="1000">
                  <c:v>4.7466419999599454</c:v>
                </c:pt>
                <c:pt idx="1001">
                  <c:v>4.7465750000476836</c:v>
                </c:pt>
                <c:pt idx="1002">
                  <c:v>4.7439079999923708</c:v>
                </c:pt>
                <c:pt idx="1003">
                  <c:v>4.7517769999504091</c:v>
                </c:pt>
                <c:pt idx="1004">
                  <c:v>4.7491089999675751</c:v>
                </c:pt>
                <c:pt idx="1005">
                  <c:v>4.7463749999999996</c:v>
                </c:pt>
                <c:pt idx="1006">
                  <c:v>4.744040999889374</c:v>
                </c:pt>
                <c:pt idx="1007">
                  <c:v>4.7491760001182559</c:v>
                </c:pt>
                <c:pt idx="1008">
                  <c:v>4.7452420001029969</c:v>
                </c:pt>
                <c:pt idx="1009">
                  <c:v>4.7492430000305177</c:v>
                </c:pt>
                <c:pt idx="1010">
                  <c:v>4.743841000080109</c:v>
                </c:pt>
                <c:pt idx="1011">
                  <c:v>4.7464419999122622</c:v>
                </c:pt>
                <c:pt idx="1012">
                  <c:v>4.7479089999198916</c:v>
                </c:pt>
                <c:pt idx="1013">
                  <c:v>4.7493090000152591</c:v>
                </c:pt>
                <c:pt idx="1014">
                  <c:v>4.7478420000076298</c:v>
                </c:pt>
                <c:pt idx="1015">
                  <c:v>4.7450420000553128</c:v>
                </c:pt>
                <c:pt idx="1016">
                  <c:v>4.7451749999523161</c:v>
                </c:pt>
                <c:pt idx="1017">
                  <c:v>4.7477760000228884</c:v>
                </c:pt>
                <c:pt idx="1018">
                  <c:v>4.7437750000953676</c:v>
                </c:pt>
                <c:pt idx="1019">
                  <c:v>4.7518429999351506</c:v>
                </c:pt>
                <c:pt idx="1020">
                  <c:v>4.7451080000400543</c:v>
                </c:pt>
                <c:pt idx="1021">
                  <c:v>4.5077070000171657</c:v>
                </c:pt>
                <c:pt idx="1022">
                  <c:v>4.7427739999294278</c:v>
                </c:pt>
                <c:pt idx="1023">
                  <c:v>4.7427079999446873</c:v>
                </c:pt>
                <c:pt idx="1024">
                  <c:v>4.7437079999446867</c:v>
                </c:pt>
                <c:pt idx="1025">
                  <c:v>4.5067739999294281</c:v>
                </c:pt>
                <c:pt idx="1026">
                  <c:v>4.5067070000171663</c:v>
                </c:pt>
                <c:pt idx="1027">
                  <c:v>4.508039999961853</c:v>
                </c:pt>
                <c:pt idx="1028">
                  <c:v>4.5093729999065397</c:v>
                </c:pt>
                <c:pt idx="1029">
                  <c:v>4.5078399999141689</c:v>
                </c:pt>
                <c:pt idx="1030">
                  <c:v>4.5103729999065401</c:v>
                </c:pt>
                <c:pt idx="1031">
                  <c:v>4.5079070000648498</c:v>
                </c:pt>
                <c:pt idx="1032">
                  <c:v>4.5090399999618533</c:v>
                </c:pt>
                <c:pt idx="1033">
                  <c:v>4.5079739999771116</c:v>
                </c:pt>
                <c:pt idx="1034">
                  <c:v>4.5107060000896455</c:v>
                </c:pt>
                <c:pt idx="1035">
                  <c:v>4.511706000089645</c:v>
                </c:pt>
                <c:pt idx="1036">
                  <c:v>4.5091070001125333</c:v>
                </c:pt>
                <c:pt idx="1037">
                  <c:v>4.5093069999217983</c:v>
                </c:pt>
                <c:pt idx="1038">
                  <c:v>4.5106400001049041</c:v>
                </c:pt>
                <c:pt idx="1039">
                  <c:v>4.5092400000095365</c:v>
                </c:pt>
                <c:pt idx="1040">
                  <c:v>4.5091730000972747</c:v>
                </c:pt>
                <c:pt idx="1041">
                  <c:v>4.5117730000019076</c:v>
                </c:pt>
                <c:pt idx="1042">
                  <c:v>4.5077739999294284</c:v>
                </c:pt>
                <c:pt idx="1043">
                  <c:v>4.5104400000572209</c:v>
                </c:pt>
                <c:pt idx="1044">
                  <c:v>4.5143719999790193</c:v>
                </c:pt>
                <c:pt idx="1045">
                  <c:v>4.5133719999790189</c:v>
                </c:pt>
                <c:pt idx="1046">
                  <c:v>4.5105060000419614</c:v>
                </c:pt>
                <c:pt idx="1047">
                  <c:v>4.5105729999542232</c:v>
                </c:pt>
                <c:pt idx="1048">
                  <c:v>4.5119059998989108</c:v>
                </c:pt>
                <c:pt idx="1049">
                  <c:v>4.5119730000495908</c:v>
                </c:pt>
                <c:pt idx="1050">
                  <c:v>4.5133059999942784</c:v>
                </c:pt>
                <c:pt idx="1051">
                  <c:v>4.5145720000267024</c:v>
                </c:pt>
                <c:pt idx="1052">
                  <c:v>4.5132390000820157</c:v>
                </c:pt>
                <c:pt idx="1053">
                  <c:v>4.515704999923706</c:v>
                </c:pt>
                <c:pt idx="1054">
                  <c:v>4.5120390000343322</c:v>
                </c:pt>
                <c:pt idx="1055">
                  <c:v>4.5147060000896451</c:v>
                </c:pt>
                <c:pt idx="1056">
                  <c:v>4.5118389999866482</c:v>
                </c:pt>
                <c:pt idx="1057">
                  <c:v>4.5159049999713901</c:v>
                </c:pt>
                <c:pt idx="1058">
                  <c:v>4.5130390000343326</c:v>
                </c:pt>
                <c:pt idx="1059">
                  <c:v>4.5146389999389651</c:v>
                </c:pt>
                <c:pt idx="1060">
                  <c:v>4.5173719999790194</c:v>
                </c:pt>
                <c:pt idx="1061">
                  <c:v>4.5131059999465943</c:v>
                </c:pt>
                <c:pt idx="1062">
                  <c:v>4.5159719998836518</c:v>
                </c:pt>
                <c:pt idx="1063">
                  <c:v>4.5131730000972752</c:v>
                </c:pt>
                <c:pt idx="1064">
                  <c:v>4.5183710000514985</c:v>
                </c:pt>
                <c:pt idx="1065">
                  <c:v>4.5157720000743868</c:v>
                </c:pt>
                <c:pt idx="1066">
                  <c:v>4.5170380001068118</c:v>
                </c:pt>
                <c:pt idx="1067">
                  <c:v>4.5172379999160768</c:v>
                </c:pt>
                <c:pt idx="1068">
                  <c:v>4.5213710000514986</c:v>
                </c:pt>
                <c:pt idx="1069">
                  <c:v>4.5223699998855587</c:v>
                </c:pt>
                <c:pt idx="1070">
                  <c:v>4.5160390000343327</c:v>
                </c:pt>
                <c:pt idx="1071">
                  <c:v>4.5158389999866486</c:v>
                </c:pt>
                <c:pt idx="1072">
                  <c:v>4.5263689999580388</c:v>
                </c:pt>
                <c:pt idx="1073">
                  <c:v>4.5185050001144411</c:v>
                </c:pt>
                <c:pt idx="1074">
                  <c:v>4.5237030000686644</c:v>
                </c:pt>
                <c:pt idx="1075">
                  <c:v>4.5144389998912811</c:v>
                </c:pt>
                <c:pt idx="1076">
                  <c:v>4.5226370000839236</c:v>
                </c:pt>
                <c:pt idx="1077">
                  <c:v>4.5171719999313353</c:v>
                </c:pt>
                <c:pt idx="1078">
                  <c:v>4.521236999988556</c:v>
                </c:pt>
                <c:pt idx="1079">
                  <c:v>4.5145060000419619</c:v>
                </c:pt>
                <c:pt idx="1080">
                  <c:v>4.5213039999008178</c:v>
                </c:pt>
                <c:pt idx="1081">
                  <c:v>4.5171050000190736</c:v>
                </c:pt>
                <c:pt idx="1082">
                  <c:v>4.5210369999408719</c:v>
                </c:pt>
                <c:pt idx="1083">
                  <c:v>4.5227039999961853</c:v>
                </c:pt>
                <c:pt idx="1084">
                  <c:v>4.5200380001068119</c:v>
                </c:pt>
                <c:pt idx="1085">
                  <c:v>4.5197039999961852</c:v>
                </c:pt>
                <c:pt idx="1086">
                  <c:v>4.5173050000667576</c:v>
                </c:pt>
                <c:pt idx="1087">
                  <c:v>4.5240369999408721</c:v>
                </c:pt>
                <c:pt idx="1088">
                  <c:v>4.5237699999809262</c:v>
                </c:pt>
                <c:pt idx="1089">
                  <c:v>4.5185710000991826</c:v>
                </c:pt>
                <c:pt idx="1090">
                  <c:v>4.5225699999332427</c:v>
                </c:pt>
                <c:pt idx="1091">
                  <c:v>4.5199040000438693</c:v>
                </c:pt>
                <c:pt idx="1092">
                  <c:v>4.530368000030518</c:v>
                </c:pt>
                <c:pt idx="1093">
                  <c:v>4.5186380000114443</c:v>
                </c:pt>
                <c:pt idx="1094">
                  <c:v>4.5267030000686646</c:v>
                </c:pt>
                <c:pt idx="1095">
                  <c:v>4.5211710000038146</c:v>
                </c:pt>
                <c:pt idx="1096">
                  <c:v>4.5238369998931889</c:v>
                </c:pt>
                <c:pt idx="1097">
                  <c:v>4.5277019999027255</c:v>
                </c:pt>
                <c:pt idx="1098">
                  <c:v>4.5187049999237061</c:v>
                </c:pt>
                <c:pt idx="1099">
                  <c:v>4.5250360000133512</c:v>
                </c:pt>
                <c:pt idx="1100">
                  <c:v>4.5251029999256138</c:v>
                </c:pt>
                <c:pt idx="1101">
                  <c:v>4.5198380000591278</c:v>
                </c:pt>
                <c:pt idx="1102">
                  <c:v>4.5254360001087193</c:v>
                </c:pt>
                <c:pt idx="1103">
                  <c:v>4.5211040000915528</c:v>
                </c:pt>
                <c:pt idx="1104">
                  <c:v>4.5225039999485013</c:v>
                </c:pt>
                <c:pt idx="1105">
                  <c:v>4.526769000053406</c:v>
                </c:pt>
                <c:pt idx="1106">
                  <c:v>4.5265690000057219</c:v>
                </c:pt>
                <c:pt idx="1107">
                  <c:v>4.5199709999561311</c:v>
                </c:pt>
                <c:pt idx="1108">
                  <c:v>4.5224370000362395</c:v>
                </c:pt>
                <c:pt idx="1109">
                  <c:v>4.5290350000858304</c:v>
                </c:pt>
                <c:pt idx="1110">
                  <c:v>4.5253699998855588</c:v>
                </c:pt>
                <c:pt idx="1111">
                  <c:v>4.5239700000286103</c:v>
                </c:pt>
                <c:pt idx="1112">
                  <c:v>4.525503000020981</c:v>
                </c:pt>
                <c:pt idx="1113">
                  <c:v>4.5294349999427794</c:v>
                </c:pt>
                <c:pt idx="1114">
                  <c:v>4.5279690001010895</c:v>
                </c:pt>
                <c:pt idx="1115">
                  <c:v>4.525302999973297</c:v>
                </c:pt>
                <c:pt idx="1116">
                  <c:v>4.5330339999198914</c:v>
                </c:pt>
                <c:pt idx="1117">
                  <c:v>4.5184379999637603</c:v>
                </c:pt>
                <c:pt idx="1118">
                  <c:v>4.5317009999752047</c:v>
                </c:pt>
                <c:pt idx="1119">
                  <c:v>4.5293680000305176</c:v>
                </c:pt>
                <c:pt idx="1120">
                  <c:v>4.5307009999752044</c:v>
                </c:pt>
                <c:pt idx="1121">
                  <c:v>4.5307679998874661</c:v>
                </c:pt>
                <c:pt idx="1122">
                  <c:v>4.5306349999904629</c:v>
                </c:pt>
                <c:pt idx="1123">
                  <c:v>4.519770999908447</c:v>
                </c:pt>
                <c:pt idx="1124">
                  <c:v>4.5265030000209805</c:v>
                </c:pt>
                <c:pt idx="1125">
                  <c:v>4.5293020000457762</c:v>
                </c:pt>
                <c:pt idx="1126">
                  <c:v>4.5304349999427798</c:v>
                </c:pt>
                <c:pt idx="1127">
                  <c:v>4.5266359999179837</c:v>
                </c:pt>
                <c:pt idx="1128">
                  <c:v>4.5281019999980927</c:v>
                </c:pt>
                <c:pt idx="1129">
                  <c:v>4.5357000000476839</c:v>
                </c:pt>
                <c:pt idx="1130">
                  <c:v>4.5264360001087187</c:v>
                </c:pt>
                <c:pt idx="1131">
                  <c:v>4.5292349998950963</c:v>
                </c:pt>
                <c:pt idx="1132">
                  <c:v>4.5280350000858309</c:v>
                </c:pt>
                <c:pt idx="1133">
                  <c:v>4.5291679999828336</c:v>
                </c:pt>
                <c:pt idx="1134">
                  <c:v>4.5278359999656681</c:v>
                </c:pt>
                <c:pt idx="1135">
                  <c:v>4.5346340000629421</c:v>
                </c:pt>
                <c:pt idx="1136">
                  <c:v>4.529101999998093</c:v>
                </c:pt>
                <c:pt idx="1137">
                  <c:v>4.5372330000400547</c:v>
                </c:pt>
                <c:pt idx="1138">
                  <c:v>4.5319679999351505</c:v>
                </c:pt>
                <c:pt idx="1139">
                  <c:v>4.5427650001049038</c:v>
                </c:pt>
                <c:pt idx="1140">
                  <c:v>4.5321010000705719</c:v>
                </c:pt>
                <c:pt idx="1141">
                  <c:v>4.5347000000476836</c:v>
                </c:pt>
                <c:pt idx="1142">
                  <c:v>4.5370329999923706</c:v>
                </c:pt>
                <c:pt idx="1143">
                  <c:v>4.5383659999370574</c:v>
                </c:pt>
                <c:pt idx="1144">
                  <c:v>4.534434000015259</c:v>
                </c:pt>
                <c:pt idx="1145">
                  <c:v>4.5334340000152586</c:v>
                </c:pt>
                <c:pt idx="1146">
                  <c:v>4.5320339999198911</c:v>
                </c:pt>
                <c:pt idx="1147">
                  <c:v>4.5343670001029972</c:v>
                </c:pt>
                <c:pt idx="1148">
                  <c:v>4.5359000000953671</c:v>
                </c:pt>
                <c:pt idx="1149">
                  <c:v>4.5305680000782012</c:v>
                </c:pt>
                <c:pt idx="1150">
                  <c:v>4.5360329999923703</c:v>
                </c:pt>
                <c:pt idx="1151">
                  <c:v>4.5305009999275203</c:v>
                </c:pt>
                <c:pt idx="1152">
                  <c:v>4.5345669999122622</c:v>
                </c:pt>
                <c:pt idx="1153">
                  <c:v>4.5358329999446871</c:v>
                </c:pt>
                <c:pt idx="1154">
                  <c:v>4.5333670001029969</c:v>
                </c:pt>
                <c:pt idx="1155">
                  <c:v>4.5279019999504087</c:v>
                </c:pt>
                <c:pt idx="1156">
                  <c:v>4.536099999904633</c:v>
                </c:pt>
                <c:pt idx="1157">
                  <c:v>4.5319010000228879</c:v>
                </c:pt>
                <c:pt idx="1158">
                  <c:v>4.5386329998970032</c:v>
                </c:pt>
                <c:pt idx="1159">
                  <c:v>4.5373659999370579</c:v>
                </c:pt>
                <c:pt idx="1160">
                  <c:v>4.5317679998874665</c:v>
                </c:pt>
                <c:pt idx="1161">
                  <c:v>4.5347669999599454</c:v>
                </c:pt>
                <c:pt idx="1162">
                  <c:v>4.5410320000648499</c:v>
                </c:pt>
                <c:pt idx="1163">
                  <c:v>4.5398989999294281</c:v>
                </c:pt>
                <c:pt idx="1164">
                  <c:v>4.5359670000076298</c:v>
                </c:pt>
                <c:pt idx="1165">
                  <c:v>4.5371659998893739</c:v>
                </c:pt>
                <c:pt idx="1166">
                  <c:v>4.5372999999523165</c:v>
                </c:pt>
                <c:pt idx="1167">
                  <c:v>4.5357669999599457</c:v>
                </c:pt>
                <c:pt idx="1168">
                  <c:v>4.5331670000553128</c:v>
                </c:pt>
                <c:pt idx="1169">
                  <c:v>4.5396989998817441</c:v>
                </c:pt>
                <c:pt idx="1170">
                  <c:v>4.5345000000000004</c:v>
                </c:pt>
                <c:pt idx="1171">
                  <c:v>4.5436979999542233</c:v>
                </c:pt>
                <c:pt idx="1172">
                  <c:v>4.5318340001106261</c:v>
                </c:pt>
                <c:pt idx="1173">
                  <c:v>4.5277690000534054</c:v>
                </c:pt>
                <c:pt idx="1174">
                  <c:v>4.5400989999771122</c:v>
                </c:pt>
                <c:pt idx="1175">
                  <c:v>4.5374330000877379</c:v>
                </c:pt>
                <c:pt idx="1176">
                  <c:v>4.5400320000648495</c:v>
                </c:pt>
                <c:pt idx="1177">
                  <c:v>4.5331010000705723</c:v>
                </c:pt>
                <c:pt idx="1178">
                  <c:v>4.5333010001182554</c:v>
                </c:pt>
                <c:pt idx="1179">
                  <c:v>4.54403200006485</c:v>
                </c:pt>
                <c:pt idx="1180">
                  <c:v>4.5397660000324249</c:v>
                </c:pt>
                <c:pt idx="1181">
                  <c:v>4.5332339999675755</c:v>
                </c:pt>
                <c:pt idx="1182">
                  <c:v>4.5439649999141691</c:v>
                </c:pt>
                <c:pt idx="1183">
                  <c:v>4.5387660000324246</c:v>
                </c:pt>
                <c:pt idx="1184">
                  <c:v>4.5410989999771116</c:v>
                </c:pt>
                <c:pt idx="1185">
                  <c:v>4.5423650000095366</c:v>
                </c:pt>
                <c:pt idx="1186">
                  <c:v>4.5440980000495914</c:v>
                </c:pt>
                <c:pt idx="1187">
                  <c:v>4.5370999999046324</c:v>
                </c:pt>
                <c:pt idx="1188">
                  <c:v>4.5385659999847414</c:v>
                </c:pt>
                <c:pt idx="1189">
                  <c:v>4.5384990000724796</c:v>
                </c:pt>
                <c:pt idx="1190">
                  <c:v>4.539966000080109</c:v>
                </c:pt>
                <c:pt idx="1191">
                  <c:v>4.5426989998817442</c:v>
                </c:pt>
                <c:pt idx="1192">
                  <c:v>4.5411659998893734</c:v>
                </c:pt>
                <c:pt idx="1193">
                  <c:v>4.5412990000247957</c:v>
                </c:pt>
                <c:pt idx="1194">
                  <c:v>4.5414319999217989</c:v>
                </c:pt>
                <c:pt idx="1195">
                  <c:v>4.5413659999370575</c:v>
                </c:pt>
                <c:pt idx="1196">
                  <c:v>4.5426319999694824</c:v>
                </c:pt>
                <c:pt idx="1197">
                  <c:v>4.5398320000171664</c:v>
                </c:pt>
                <c:pt idx="1198">
                  <c:v>4.5438980000019074</c:v>
                </c:pt>
                <c:pt idx="1199">
                  <c:v>4.5412320001125339</c:v>
                </c:pt>
                <c:pt idx="1200">
                  <c:v>4.548098000049591</c:v>
                </c:pt>
                <c:pt idx="1201">
                  <c:v>4.5453650000095367</c:v>
                </c:pt>
                <c:pt idx="1202">
                  <c:v>4.5503640000820162</c:v>
                </c:pt>
                <c:pt idx="1203">
                  <c:v>4.5425650000572206</c:v>
                </c:pt>
                <c:pt idx="1204">
                  <c:v>4.5450980000495909</c:v>
                </c:pt>
                <c:pt idx="1205">
                  <c:v>4.546365000009537</c:v>
                </c:pt>
                <c:pt idx="1206">
                  <c:v>4.5424319999217984</c:v>
                </c:pt>
                <c:pt idx="1207">
                  <c:v>4.5490309998989105</c:v>
                </c:pt>
                <c:pt idx="1208">
                  <c:v>4.5450320000648494</c:v>
                </c:pt>
                <c:pt idx="1209">
                  <c:v>4.5424990000724792</c:v>
                </c:pt>
                <c:pt idx="1210">
                  <c:v>4.5466310000419616</c:v>
                </c:pt>
                <c:pt idx="1211">
                  <c:v>4.5454319999217985</c:v>
                </c:pt>
                <c:pt idx="1212">
                  <c:v>4.5464979999065402</c:v>
                </c:pt>
                <c:pt idx="1213">
                  <c:v>4.5384330000877382</c:v>
                </c:pt>
                <c:pt idx="1214">
                  <c:v>4.5467650001049043</c:v>
                </c:pt>
                <c:pt idx="1215">
                  <c:v>4.5480309998989101</c:v>
                </c:pt>
                <c:pt idx="1216">
                  <c:v>4.5438320000171659</c:v>
                </c:pt>
                <c:pt idx="1217">
                  <c:v>4.551897000074387</c:v>
                </c:pt>
                <c:pt idx="1218">
                  <c:v>4.5452980000972749</c:v>
                </c:pt>
                <c:pt idx="1219">
                  <c:v>4.5494309999942777</c:v>
                </c:pt>
                <c:pt idx="1220">
                  <c:v>4.5476979999542237</c:v>
                </c:pt>
                <c:pt idx="1221">
                  <c:v>4.5465650000572202</c:v>
                </c:pt>
                <c:pt idx="1222">
                  <c:v>4.551697000026703</c:v>
                </c:pt>
                <c:pt idx="1223">
                  <c:v>4.5478310000896451</c:v>
                </c:pt>
                <c:pt idx="1224">
                  <c:v>4.5452320001125335</c:v>
                </c:pt>
                <c:pt idx="1225">
                  <c:v>4.5493640000820159</c:v>
                </c:pt>
                <c:pt idx="1226">
                  <c:v>4.550430999994278</c:v>
                </c:pt>
                <c:pt idx="1227">
                  <c:v>4.5491640000343319</c:v>
                </c:pt>
                <c:pt idx="1228">
                  <c:v>4.5492309999465945</c:v>
                </c:pt>
                <c:pt idx="1229">
                  <c:v>4.5543629999160764</c:v>
                </c:pt>
                <c:pt idx="1230">
                  <c:v>4.5506310000419621</c:v>
                </c:pt>
                <c:pt idx="1231">
                  <c:v>4.5479639999866484</c:v>
                </c:pt>
                <c:pt idx="1232">
                  <c:v>4.5520299999713894</c:v>
                </c:pt>
                <c:pt idx="1233">
                  <c:v>4.5505639998912812</c:v>
                </c:pt>
                <c:pt idx="1234">
                  <c:v>4.5504969999790195</c:v>
                </c:pt>
                <c:pt idx="1235">
                  <c:v>4.5451649999618526</c:v>
                </c:pt>
                <c:pt idx="1236">
                  <c:v>4.5437650001049041</c:v>
                </c:pt>
                <c:pt idx="1237">
                  <c:v>4.5519639999866488</c:v>
                </c:pt>
                <c:pt idx="1238">
                  <c:v>4.553362999916077</c:v>
                </c:pt>
                <c:pt idx="1239">
                  <c:v>4.5478980000019069</c:v>
                </c:pt>
                <c:pt idx="1240">
                  <c:v>4.5558299999237057</c:v>
                </c:pt>
                <c:pt idx="1241">
                  <c:v>4.5507639999389644</c:v>
                </c:pt>
                <c:pt idx="1242">
                  <c:v>4.5466979999542234</c:v>
                </c:pt>
                <c:pt idx="1243">
                  <c:v>4.5477639999389652</c:v>
                </c:pt>
                <c:pt idx="1244">
                  <c:v>4.5546300001144413</c:v>
                </c:pt>
                <c:pt idx="1245">
                  <c:v>4.5532969999313355</c:v>
                </c:pt>
                <c:pt idx="1246">
                  <c:v>4.5530299999713897</c:v>
                </c:pt>
                <c:pt idx="1247">
                  <c:v>4.5518299999237062</c:v>
                </c:pt>
                <c:pt idx="1248">
                  <c:v>4.5490980000495913</c:v>
                </c:pt>
                <c:pt idx="1249">
                  <c:v>4.5561630001068112</c:v>
                </c:pt>
                <c:pt idx="1250">
                  <c:v>4.5532300000190737</c:v>
                </c:pt>
                <c:pt idx="1251">
                  <c:v>4.5492969999313351</c:v>
                </c:pt>
                <c:pt idx="1252">
                  <c:v>4.5547630000114445</c:v>
                </c:pt>
                <c:pt idx="1253">
                  <c:v>4.552096999883652</c:v>
                </c:pt>
                <c:pt idx="1254">
                  <c:v>4.5464309999942776</c:v>
                </c:pt>
                <c:pt idx="1255">
                  <c:v>4.5570299999713901</c:v>
                </c:pt>
                <c:pt idx="1256">
                  <c:v>4.5534300000667569</c:v>
                </c:pt>
                <c:pt idx="1257">
                  <c:v>4.5517639999389647</c:v>
                </c:pt>
                <c:pt idx="1258">
                  <c:v>4.553163000106812</c:v>
                </c:pt>
                <c:pt idx="1259">
                  <c:v>4.5506970000267026</c:v>
                </c:pt>
                <c:pt idx="1260">
                  <c:v>4.5614289999008175</c:v>
                </c:pt>
                <c:pt idx="1261">
                  <c:v>4.560029000043869</c:v>
                </c:pt>
                <c:pt idx="1262">
                  <c:v>4.5560959999561312</c:v>
                </c:pt>
                <c:pt idx="1263">
                  <c:v>4.5530969998836515</c:v>
                </c:pt>
                <c:pt idx="1264">
                  <c:v>4.5587630000114441</c:v>
                </c:pt>
                <c:pt idx="1265">
                  <c:v>4.5573629999160765</c:v>
                </c:pt>
                <c:pt idx="1266">
                  <c:v>4.554496999979019</c:v>
                </c:pt>
                <c:pt idx="1267">
                  <c:v>4.5544300000667572</c:v>
                </c:pt>
                <c:pt idx="1268">
                  <c:v>4.5546970000267031</c:v>
                </c:pt>
                <c:pt idx="1269">
                  <c:v>4.5640280001163482</c:v>
                </c:pt>
                <c:pt idx="1270">
                  <c:v>4.5600959999561308</c:v>
                </c:pt>
                <c:pt idx="1271">
                  <c:v>4.5624949998855593</c:v>
                </c:pt>
                <c:pt idx="1272">
                  <c:v>4.5545629999637605</c:v>
                </c:pt>
                <c:pt idx="1273">
                  <c:v>4.5599619998931882</c:v>
                </c:pt>
                <c:pt idx="1274">
                  <c:v>4.561295000076294</c:v>
                </c:pt>
                <c:pt idx="1275">
                  <c:v>4.5583629999160769</c:v>
                </c:pt>
                <c:pt idx="1276">
                  <c:v>4.5586960000991823</c:v>
                </c:pt>
                <c:pt idx="1277">
                  <c:v>4.5560299999713898</c:v>
                </c:pt>
                <c:pt idx="1278">
                  <c:v>4.5597620000839232</c:v>
                </c:pt>
                <c:pt idx="1279">
                  <c:v>4.5558959999084472</c:v>
                </c:pt>
                <c:pt idx="1280">
                  <c:v>4.557229000091553</c:v>
                </c:pt>
                <c:pt idx="1281">
                  <c:v>4.557428999900818</c:v>
                </c:pt>
                <c:pt idx="1282">
                  <c:v>4.555963000059128</c:v>
                </c:pt>
                <c:pt idx="1283">
                  <c:v>4.5611619999408726</c:v>
                </c:pt>
                <c:pt idx="1284">
                  <c:v>4.5623619999885561</c:v>
                </c:pt>
                <c:pt idx="1285">
                  <c:v>4.559828999996185</c:v>
                </c:pt>
                <c:pt idx="1286">
                  <c:v>4.5613619999885557</c:v>
                </c:pt>
                <c:pt idx="1287">
                  <c:v>4.5610290000438694</c:v>
                </c:pt>
                <c:pt idx="1288">
                  <c:v>4.5733599998950956</c:v>
                </c:pt>
                <c:pt idx="1289">
                  <c:v>4.5636949999332428</c:v>
                </c:pt>
                <c:pt idx="1290">
                  <c:v>4.5571630001068115</c:v>
                </c:pt>
                <c:pt idx="1291">
                  <c:v>4.55856299996376</c:v>
                </c:pt>
                <c:pt idx="1292">
                  <c:v>4.5596960000991817</c:v>
                </c:pt>
                <c:pt idx="1293">
                  <c:v>4.5627620000839233</c:v>
                </c:pt>
                <c:pt idx="1294">
                  <c:v>4.5650280001163486</c:v>
                </c:pt>
                <c:pt idx="1295">
                  <c:v>4.5679609999656678</c:v>
                </c:pt>
                <c:pt idx="1296">
                  <c:v>4.5598959999084476</c:v>
                </c:pt>
                <c:pt idx="1297">
                  <c:v>4.5716940000057225</c:v>
                </c:pt>
                <c:pt idx="1298">
                  <c:v>4.5586289999485015</c:v>
                </c:pt>
                <c:pt idx="1299">
                  <c:v>4.5678940000534061</c:v>
                </c:pt>
                <c:pt idx="1300">
                  <c:v>4.5626289999485019</c:v>
                </c:pt>
                <c:pt idx="1301">
                  <c:v>4.5626949999332425</c:v>
                </c:pt>
                <c:pt idx="1302">
                  <c:v>4.5612290000915525</c:v>
                </c:pt>
                <c:pt idx="1303">
                  <c:v>4.5572960000038147</c:v>
                </c:pt>
                <c:pt idx="1304">
                  <c:v>4.5667609999179843</c:v>
                </c:pt>
                <c:pt idx="1305">
                  <c:v>4.5665610001087185</c:v>
                </c:pt>
                <c:pt idx="1306">
                  <c:v>4.5654279999732967</c:v>
                </c:pt>
                <c:pt idx="1307">
                  <c:v>4.5690280001163481</c:v>
                </c:pt>
                <c:pt idx="1308">
                  <c:v>4.5570959999561307</c:v>
                </c:pt>
                <c:pt idx="1309">
                  <c:v>4.5706940000057221</c:v>
                </c:pt>
                <c:pt idx="1310">
                  <c:v>4.5663610000610353</c:v>
                </c:pt>
                <c:pt idx="1311">
                  <c:v>4.5664949998855588</c:v>
                </c:pt>
                <c:pt idx="1312">
                  <c:v>4.5666949999332429</c:v>
                </c:pt>
                <c:pt idx="1313">
                  <c:v>4.5666280000209811</c:v>
                </c:pt>
                <c:pt idx="1314">
                  <c:v>4.5625620000362392</c:v>
                </c:pt>
                <c:pt idx="1315">
                  <c:v>4.5610950000286099</c:v>
                </c:pt>
                <c:pt idx="1316">
                  <c:v>4.5584289999008183</c:v>
                </c:pt>
                <c:pt idx="1317">
                  <c:v>4.5624289999008178</c:v>
                </c:pt>
                <c:pt idx="1318">
                  <c:v>4.5638949999809268</c:v>
                </c:pt>
                <c:pt idx="1319">
                  <c:v>4.5637620000839236</c:v>
                </c:pt>
                <c:pt idx="1320">
                  <c:v>4.567694000005722</c:v>
                </c:pt>
                <c:pt idx="1321">
                  <c:v>4.5692279999256131</c:v>
                </c:pt>
                <c:pt idx="1322">
                  <c:v>4.56409500002861</c:v>
                </c:pt>
                <c:pt idx="1323">
                  <c:v>4.5760269999504093</c:v>
                </c:pt>
                <c:pt idx="1324">
                  <c:v>4.5770269999504087</c:v>
                </c:pt>
                <c:pt idx="1325">
                  <c:v>4.5743599998950959</c:v>
                </c:pt>
                <c:pt idx="1326">
                  <c:v>4.5650950000286104</c:v>
                </c:pt>
                <c:pt idx="1327">
                  <c:v>4.5703610000610349</c:v>
                </c:pt>
                <c:pt idx="1328">
                  <c:v>4.5693610000610354</c:v>
                </c:pt>
                <c:pt idx="1329">
                  <c:v>4.5680280001163487</c:v>
                </c:pt>
                <c:pt idx="1330">
                  <c:v>4.5732269999980923</c:v>
                </c:pt>
                <c:pt idx="1331">
                  <c:v>4.5706270000934603</c:v>
                </c:pt>
                <c:pt idx="1332">
                  <c:v>4.5730940001010891</c:v>
                </c:pt>
                <c:pt idx="1333">
                  <c:v>4.565361000061035</c:v>
                </c:pt>
                <c:pt idx="1334">
                  <c:v>4.5730269999504092</c:v>
                </c:pt>
                <c:pt idx="1335">
                  <c:v>4.5720269999504088</c:v>
                </c:pt>
                <c:pt idx="1336">
                  <c:v>4.5638280000686642</c:v>
                </c:pt>
                <c:pt idx="1337">
                  <c:v>4.5678280000686646</c:v>
                </c:pt>
                <c:pt idx="1338">
                  <c:v>4.5746940000057217</c:v>
                </c:pt>
                <c:pt idx="1339">
                  <c:v>4.5690940001010896</c:v>
                </c:pt>
                <c:pt idx="1340">
                  <c:v>4.5717609999179842</c:v>
                </c:pt>
                <c:pt idx="1341">
                  <c:v>4.5691610000133513</c:v>
                </c:pt>
                <c:pt idx="1342">
                  <c:v>4.5719609999656674</c:v>
                </c:pt>
                <c:pt idx="1343">
                  <c:v>4.5652950000762935</c:v>
                </c:pt>
                <c:pt idx="1344">
                  <c:v>4.5746270000934599</c:v>
                </c:pt>
                <c:pt idx="1345">
                  <c:v>4.5651610000133518</c:v>
                </c:pt>
                <c:pt idx="1346">
                  <c:v>4.5756930000782017</c:v>
                </c:pt>
                <c:pt idx="1347">
                  <c:v>4.5705610001087189</c:v>
                </c:pt>
                <c:pt idx="1348">
                  <c:v>4.5718269999027248</c:v>
                </c:pt>
                <c:pt idx="1349">
                  <c:v>4.581026000022888</c:v>
                </c:pt>
                <c:pt idx="1350">
                  <c:v>4.5652279999256136</c:v>
                </c:pt>
                <c:pt idx="1351">
                  <c:v>4.5731600000858306</c:v>
                </c:pt>
                <c:pt idx="1352">
                  <c:v>4.5704270000457763</c:v>
                </c:pt>
                <c:pt idx="1353">
                  <c:v>4.5786930000782009</c:v>
                </c:pt>
                <c:pt idx="1354">
                  <c:v>4.5677609999179838</c:v>
                </c:pt>
                <c:pt idx="1355">
                  <c:v>4.5692939999103546</c:v>
                </c:pt>
                <c:pt idx="1356">
                  <c:v>4.5664279999732971</c:v>
                </c:pt>
                <c:pt idx="1357">
                  <c:v>4.5718940000534056</c:v>
                </c:pt>
                <c:pt idx="1358">
                  <c:v>4.5759600000381466</c:v>
                </c:pt>
                <c:pt idx="1359">
                  <c:v>4.5798929998874662</c:v>
                </c:pt>
                <c:pt idx="1360">
                  <c:v>4.5800260000228885</c:v>
                </c:pt>
                <c:pt idx="1361">
                  <c:v>4.579759999990463</c:v>
                </c:pt>
                <c:pt idx="1362">
                  <c:v>4.5823599998950959</c:v>
                </c:pt>
                <c:pt idx="1363">
                  <c:v>4.5798259999752045</c:v>
                </c:pt>
                <c:pt idx="1364">
                  <c:v>4.5758929998874667</c:v>
                </c:pt>
                <c:pt idx="1365">
                  <c:v>4.573293999910355</c:v>
                </c:pt>
                <c:pt idx="1366">
                  <c:v>4.5864930000305177</c:v>
                </c:pt>
                <c:pt idx="1367">
                  <c:v>4.5758269999027252</c:v>
                </c:pt>
                <c:pt idx="1368">
                  <c:v>4.5744270000457767</c:v>
                </c:pt>
                <c:pt idx="1369">
                  <c:v>4.5799600000381471</c:v>
                </c:pt>
                <c:pt idx="1370">
                  <c:v>4.5783599998950955</c:v>
                </c:pt>
                <c:pt idx="1371">
                  <c:v>4.5772269999980928</c:v>
                </c:pt>
                <c:pt idx="1372">
                  <c:v>4.5784930000305177</c:v>
                </c:pt>
                <c:pt idx="1373">
                  <c:v>4.57455999994278</c:v>
                </c:pt>
                <c:pt idx="1374">
                  <c:v>4.5744939999580385</c:v>
                </c:pt>
                <c:pt idx="1375">
                  <c:v>4.581226000070572</c:v>
                </c:pt>
                <c:pt idx="1376">
                  <c:v>4.5785599999427795</c:v>
                </c:pt>
                <c:pt idx="1377">
                  <c:v>4.5826259999275205</c:v>
                </c:pt>
                <c:pt idx="1378">
                  <c:v>4.5772929999828342</c:v>
                </c:pt>
                <c:pt idx="1379">
                  <c:v>4.5863589999675751</c:v>
                </c:pt>
                <c:pt idx="1380">
                  <c:v>4.5786270000934604</c:v>
                </c:pt>
                <c:pt idx="1381">
                  <c:v>4.5854930000305174</c:v>
                </c:pt>
                <c:pt idx="1382">
                  <c:v>4.5796930000782012</c:v>
                </c:pt>
                <c:pt idx="1383">
                  <c:v>4.5813599998950956</c:v>
                </c:pt>
                <c:pt idx="1384">
                  <c:v>4.5757599999904635</c:v>
                </c:pt>
                <c:pt idx="1385">
                  <c:v>4.5836930000782017</c:v>
                </c:pt>
                <c:pt idx="1386">
                  <c:v>4.5812929999828338</c:v>
                </c:pt>
                <c:pt idx="1387">
                  <c:v>4.5893599998950956</c:v>
                </c:pt>
                <c:pt idx="1388">
                  <c:v>4.577160000085831</c:v>
                </c:pt>
                <c:pt idx="1389">
                  <c:v>4.58255999994278</c:v>
                </c:pt>
                <c:pt idx="1390">
                  <c:v>4.5840260000228881</c:v>
                </c:pt>
                <c:pt idx="1391">
                  <c:v>4.5704939999580381</c:v>
                </c:pt>
                <c:pt idx="1392">
                  <c:v>4.5865590000152592</c:v>
                </c:pt>
                <c:pt idx="1393">
                  <c:v>4.5826930000782014</c:v>
                </c:pt>
                <c:pt idx="1394">
                  <c:v>4.577359999895096</c:v>
                </c:pt>
                <c:pt idx="1395">
                  <c:v>4.5770929999351502</c:v>
                </c:pt>
                <c:pt idx="1396">
                  <c:v>4.5784270000457763</c:v>
                </c:pt>
                <c:pt idx="1397">
                  <c:v>4.597026000022888</c:v>
                </c:pt>
                <c:pt idx="1398">
                  <c:v>4.5867590000629423</c:v>
                </c:pt>
                <c:pt idx="1399">
                  <c:v>4.5876930000782012</c:v>
                </c:pt>
                <c:pt idx="1400">
                  <c:v>4.5974260001182552</c:v>
                </c:pt>
                <c:pt idx="1401">
                  <c:v>4.5824930000305173</c:v>
                </c:pt>
                <c:pt idx="1402">
                  <c:v>4.5824260001182555</c:v>
                </c:pt>
                <c:pt idx="1403">
                  <c:v>4.5850260000228884</c:v>
                </c:pt>
                <c:pt idx="1404">
                  <c:v>4.5906259999275205</c:v>
                </c:pt>
                <c:pt idx="1405">
                  <c:v>4.5918929998874667</c:v>
                </c:pt>
                <c:pt idx="1406">
                  <c:v>4.589026000022888</c:v>
                </c:pt>
                <c:pt idx="1407">
                  <c:v>4.5943599998950955</c:v>
                </c:pt>
                <c:pt idx="1408">
                  <c:v>4.5930260000228884</c:v>
                </c:pt>
                <c:pt idx="1409">
                  <c:v>4.586625999927521</c:v>
                </c:pt>
                <c:pt idx="1410">
                  <c:v>4.586426000118256</c:v>
                </c:pt>
                <c:pt idx="1411">
                  <c:v>4.5880929999351503</c:v>
                </c:pt>
                <c:pt idx="1412">
                  <c:v>4.5894260001182552</c:v>
                </c:pt>
                <c:pt idx="1413">
                  <c:v>4.5838929998874667</c:v>
                </c:pt>
                <c:pt idx="1414">
                  <c:v>4.593359999895096</c:v>
                </c:pt>
                <c:pt idx="1415">
                  <c:v>4.5810929999351497</c:v>
                </c:pt>
                <c:pt idx="1416">
                  <c:v>4.5920260000228881</c:v>
                </c:pt>
                <c:pt idx="1417">
                  <c:v>4.5906930000782014</c:v>
                </c:pt>
                <c:pt idx="1418">
                  <c:v>4.5838259999752049</c:v>
                </c:pt>
                <c:pt idx="1419">
                  <c:v>4.5920929999351499</c:v>
                </c:pt>
                <c:pt idx="1420">
                  <c:v>4.5811600000858306</c:v>
                </c:pt>
                <c:pt idx="1421">
                  <c:v>4.5866930000782009</c:v>
                </c:pt>
                <c:pt idx="1422">
                  <c:v>4.5837599999904635</c:v>
                </c:pt>
                <c:pt idx="1423">
                  <c:v>4.5903599998950959</c:v>
                </c:pt>
                <c:pt idx="1424">
                  <c:v>4.5854260001182556</c:v>
                </c:pt>
                <c:pt idx="1425">
                  <c:v>4.607694000005722</c:v>
                </c:pt>
                <c:pt idx="1426">
                  <c:v>4.5999600000381466</c:v>
                </c:pt>
                <c:pt idx="1427">
                  <c:v>4.5839600000381466</c:v>
                </c:pt>
                <c:pt idx="1428">
                  <c:v>4.5919600000381466</c:v>
                </c:pt>
                <c:pt idx="1429">
                  <c:v>4.5853589999675748</c:v>
                </c:pt>
                <c:pt idx="1430">
                  <c:v>4.5956930000782013</c:v>
                </c:pt>
                <c:pt idx="1431">
                  <c:v>4.5850929999351502</c:v>
                </c:pt>
                <c:pt idx="1432">
                  <c:v>4.5986259999275205</c:v>
                </c:pt>
                <c:pt idx="1433">
                  <c:v>4.5878259999752045</c:v>
                </c:pt>
                <c:pt idx="1434">
                  <c:v>4.5891600000858306</c:v>
                </c:pt>
                <c:pt idx="1435">
                  <c:v>4.5916930000782017</c:v>
                </c:pt>
                <c:pt idx="1436">
                  <c:v>4.5972929999828338</c:v>
                </c:pt>
                <c:pt idx="1437">
                  <c:v>4.5879600000381471</c:v>
                </c:pt>
                <c:pt idx="1438">
                  <c:v>4.589226000070572</c:v>
                </c:pt>
                <c:pt idx="1439">
                  <c:v>4.5934260001182556</c:v>
                </c:pt>
                <c:pt idx="1440">
                  <c:v>4.6026930000782009</c:v>
                </c:pt>
                <c:pt idx="1441">
                  <c:v>4.5880260000228885</c:v>
                </c:pt>
                <c:pt idx="1442">
                  <c:v>4.5945599999427795</c:v>
                </c:pt>
                <c:pt idx="1443">
                  <c:v>4.5892929999828338</c:v>
                </c:pt>
                <c:pt idx="1444">
                  <c:v>4.5932929999828342</c:v>
                </c:pt>
                <c:pt idx="1445">
                  <c:v>4.6023599998950955</c:v>
                </c:pt>
                <c:pt idx="1446">
                  <c:v>4.6040269999504089</c:v>
                </c:pt>
                <c:pt idx="1447">
                  <c:v>4.6038269999027248</c:v>
                </c:pt>
                <c:pt idx="1448">
                  <c:v>4.6024930000305178</c:v>
                </c:pt>
                <c:pt idx="1449">
                  <c:v>4.601359999895096</c:v>
                </c:pt>
                <c:pt idx="1450">
                  <c:v>4.5947599999904636</c:v>
                </c:pt>
                <c:pt idx="1451">
                  <c:v>4.5852929999828342</c:v>
                </c:pt>
                <c:pt idx="1452">
                  <c:v>4.5907599999904631</c:v>
                </c:pt>
                <c:pt idx="1453">
                  <c:v>4.6025599999427795</c:v>
                </c:pt>
                <c:pt idx="1454">
                  <c:v>4.59855999994278</c:v>
                </c:pt>
                <c:pt idx="1455">
                  <c:v>4.6000260000228881</c:v>
                </c:pt>
                <c:pt idx="1456">
                  <c:v>4.5960260000228885</c:v>
                </c:pt>
                <c:pt idx="1457">
                  <c:v>4.5960929999351503</c:v>
                </c:pt>
                <c:pt idx="1458">
                  <c:v>4.599825999975204</c:v>
                </c:pt>
                <c:pt idx="1459">
                  <c:v>4.6012260000705716</c:v>
                </c:pt>
                <c:pt idx="1460">
                  <c:v>4.6066940000057217</c:v>
                </c:pt>
                <c:pt idx="1461">
                  <c:v>4.587759999990463</c:v>
                </c:pt>
                <c:pt idx="1462">
                  <c:v>4.6012929999828343</c:v>
                </c:pt>
                <c:pt idx="1463">
                  <c:v>4.5946930000782009</c:v>
                </c:pt>
                <c:pt idx="1464">
                  <c:v>4.5987599999904631</c:v>
                </c:pt>
                <c:pt idx="1465">
                  <c:v>4.5973599998950956</c:v>
                </c:pt>
                <c:pt idx="1466">
                  <c:v>4.5983599998950959</c:v>
                </c:pt>
                <c:pt idx="1467">
                  <c:v>4.5918259999752049</c:v>
                </c:pt>
                <c:pt idx="1468">
                  <c:v>4.594625999927521</c:v>
                </c:pt>
                <c:pt idx="1469">
                  <c:v>4.5878929998874662</c:v>
                </c:pt>
                <c:pt idx="1470">
                  <c:v>4.6090280001163482</c:v>
                </c:pt>
                <c:pt idx="1471">
                  <c:v>4.5890929999351497</c:v>
                </c:pt>
                <c:pt idx="1472">
                  <c:v>4.5904260001182555</c:v>
                </c:pt>
                <c:pt idx="1473">
                  <c:v>4.5932260000705716</c:v>
                </c:pt>
                <c:pt idx="1474">
                  <c:v>4.5958259999752045</c:v>
                </c:pt>
                <c:pt idx="1475">
                  <c:v>4.597226000070572</c:v>
                </c:pt>
                <c:pt idx="1476">
                  <c:v>4.5984930000305173</c:v>
                </c:pt>
                <c:pt idx="1477">
                  <c:v>4.5930929999351502</c:v>
                </c:pt>
                <c:pt idx="1478">
                  <c:v>4.6063610000610353</c:v>
                </c:pt>
                <c:pt idx="1479">
                  <c:v>4.594426000118256</c:v>
                </c:pt>
                <c:pt idx="1480">
                  <c:v>4.6000929999351499</c:v>
                </c:pt>
                <c:pt idx="1481">
                  <c:v>4.6010260000228884</c:v>
                </c:pt>
                <c:pt idx="1482">
                  <c:v>4.5998929998874667</c:v>
                </c:pt>
                <c:pt idx="1483">
                  <c:v>4.59055999994278</c:v>
                </c:pt>
                <c:pt idx="1484">
                  <c:v>4.5904930000305173</c:v>
                </c:pt>
                <c:pt idx="1485">
                  <c:v>4.6078940000534061</c:v>
                </c:pt>
                <c:pt idx="1486">
                  <c:v>4.6054270000457764</c:v>
                </c:pt>
                <c:pt idx="1487">
                  <c:v>4.5958929998874662</c:v>
                </c:pt>
                <c:pt idx="1488">
                  <c:v>4.593160000085831</c:v>
                </c:pt>
                <c:pt idx="1489">
                  <c:v>4.5917599999904635</c:v>
                </c:pt>
                <c:pt idx="1490">
                  <c:v>4.5944930000305177</c:v>
                </c:pt>
                <c:pt idx="1491">
                  <c:v>4.5984260001182555</c:v>
                </c:pt>
                <c:pt idx="1492">
                  <c:v>4.6040929999351503</c:v>
                </c:pt>
                <c:pt idx="1493">
                  <c:v>4.6093610000610354</c:v>
                </c:pt>
                <c:pt idx="1494">
                  <c:v>4.5959600000381471</c:v>
                </c:pt>
                <c:pt idx="1495">
                  <c:v>4.6120950000286101</c:v>
                </c:pt>
                <c:pt idx="1496">
                  <c:v>4.6024270000457763</c:v>
                </c:pt>
                <c:pt idx="1497">
                  <c:v>4.6187630000114437</c:v>
                </c:pt>
                <c:pt idx="1498">
                  <c:v>4.6036930000782013</c:v>
                </c:pt>
                <c:pt idx="1499">
                  <c:v>4.6092279999256132</c:v>
                </c:pt>
                <c:pt idx="1500">
                  <c:v>4.603759999990463</c:v>
                </c:pt>
                <c:pt idx="1501">
                  <c:v>4.5996930000782017</c:v>
                </c:pt>
                <c:pt idx="1502">
                  <c:v>4.6091610000133514</c:v>
                </c:pt>
                <c:pt idx="1503">
                  <c:v>4.6078269999027253</c:v>
                </c:pt>
                <c:pt idx="1504">
                  <c:v>4.6067609999179844</c:v>
                </c:pt>
                <c:pt idx="1505">
                  <c:v>4.5971600000858306</c:v>
                </c:pt>
                <c:pt idx="1506">
                  <c:v>4.6106949999332425</c:v>
                </c:pt>
                <c:pt idx="1507">
                  <c:v>4.5997599999904635</c:v>
                </c:pt>
                <c:pt idx="1508">
                  <c:v>4.6103610000610349</c:v>
                </c:pt>
                <c:pt idx="1509">
                  <c:v>4.6026270000934604</c:v>
                </c:pt>
                <c:pt idx="1510">
                  <c:v>4.6010929999351502</c:v>
                </c:pt>
                <c:pt idx="1511">
                  <c:v>4.595759999990463</c:v>
                </c:pt>
                <c:pt idx="1512">
                  <c:v>4.6050269999504092</c:v>
                </c:pt>
                <c:pt idx="1513">
                  <c:v>4.6038929998874663</c:v>
                </c:pt>
                <c:pt idx="1514">
                  <c:v>4.6027599999904636</c:v>
                </c:pt>
                <c:pt idx="1515">
                  <c:v>4.6118949999809269</c:v>
                </c:pt>
                <c:pt idx="1516">
                  <c:v>4.6104949998855593</c:v>
                </c:pt>
                <c:pt idx="1517">
                  <c:v>4.601427000045776</c:v>
                </c:pt>
                <c:pt idx="1518">
                  <c:v>4.6130950000286104</c:v>
                </c:pt>
                <c:pt idx="1519">
                  <c:v>4.6066270000934599</c:v>
                </c:pt>
                <c:pt idx="1520">
                  <c:v>4.6092939999103546</c:v>
                </c:pt>
                <c:pt idx="1521">
                  <c:v>4.6053599998950956</c:v>
                </c:pt>
                <c:pt idx="1522">
                  <c:v>4.6147620000839229</c:v>
                </c:pt>
                <c:pt idx="1523">
                  <c:v>4.6051600000858306</c:v>
                </c:pt>
                <c:pt idx="1524">
                  <c:v>4.6064939999580385</c:v>
                </c:pt>
                <c:pt idx="1525">
                  <c:v>4.601160000085831</c:v>
                </c:pt>
                <c:pt idx="1526">
                  <c:v>4.5986930000782014</c:v>
                </c:pt>
                <c:pt idx="1527">
                  <c:v>4.613428999900818</c:v>
                </c:pt>
                <c:pt idx="1528">
                  <c:v>4.605293999910355</c:v>
                </c:pt>
                <c:pt idx="1529">
                  <c:v>4.5970929999351497</c:v>
                </c:pt>
                <c:pt idx="1530">
                  <c:v>4.6080269999504093</c:v>
                </c:pt>
                <c:pt idx="1531">
                  <c:v>4.6039600000381471</c:v>
                </c:pt>
                <c:pt idx="1532">
                  <c:v>4.6120280001163483</c:v>
                </c:pt>
                <c:pt idx="1533">
                  <c:v>4.6080940001010893</c:v>
                </c:pt>
                <c:pt idx="1534">
                  <c:v>4.6052269999980924</c:v>
                </c:pt>
                <c:pt idx="1535">
                  <c:v>4.6130280001163486</c:v>
                </c:pt>
                <c:pt idx="1536">
                  <c:v>4.6094279999732972</c:v>
                </c:pt>
                <c:pt idx="1537">
                  <c:v>4.6050940001010892</c:v>
                </c:pt>
                <c:pt idx="1538">
                  <c:v>4.6107609999179839</c:v>
                </c:pt>
                <c:pt idx="1539">
                  <c:v>4.6077609999179838</c:v>
                </c:pt>
                <c:pt idx="1540">
                  <c:v>4.6065610001087185</c:v>
                </c:pt>
                <c:pt idx="1541">
                  <c:v>4.6105610001087189</c:v>
                </c:pt>
                <c:pt idx="1542">
                  <c:v>4.6146949999332429</c:v>
                </c:pt>
                <c:pt idx="1543">
                  <c:v>4.6064270000457768</c:v>
                </c:pt>
                <c:pt idx="1544">
                  <c:v>4.6118280000686642</c:v>
                </c:pt>
                <c:pt idx="1545">
                  <c:v>4.6143619999885557</c:v>
                </c:pt>
                <c:pt idx="1546">
                  <c:v>4.6170290000438694</c:v>
                </c:pt>
                <c:pt idx="1547">
                  <c:v>4.6106280000209807</c:v>
                </c:pt>
                <c:pt idx="1548">
                  <c:v>4.615828999996185</c:v>
                </c:pt>
                <c:pt idx="1549">
                  <c:v>4.6119619998931887</c:v>
                </c:pt>
                <c:pt idx="1550">
                  <c:v>4.6160290000438691</c:v>
                </c:pt>
                <c:pt idx="1551">
                  <c:v>4.6090940001010896</c:v>
                </c:pt>
                <c:pt idx="1552">
                  <c:v>4.6116949999332428</c:v>
                </c:pt>
                <c:pt idx="1553">
                  <c:v>4.6196960000991822</c:v>
                </c:pt>
                <c:pt idx="1554">
                  <c:v>4.6183629999160765</c:v>
                </c:pt>
                <c:pt idx="1555">
                  <c:v>4.6214300000667574</c:v>
                </c:pt>
                <c:pt idx="1556">
                  <c:v>4.6173619999885558</c:v>
                </c:pt>
                <c:pt idx="1557">
                  <c:v>4.6133619999885562</c:v>
                </c:pt>
                <c:pt idx="1558">
                  <c:v>4.6161619999408723</c:v>
                </c:pt>
                <c:pt idx="1559">
                  <c:v>4.6186960000991819</c:v>
                </c:pt>
                <c:pt idx="1560">
                  <c:v>4.6117620000839237</c:v>
                </c:pt>
                <c:pt idx="1561">
                  <c:v>4.6200959999561313</c:v>
                </c:pt>
                <c:pt idx="1562">
                  <c:v>4.6252969999313356</c:v>
                </c:pt>
                <c:pt idx="1563">
                  <c:v>4.6158959999084477</c:v>
                </c:pt>
                <c:pt idx="1564">
                  <c:v>4.6253640000820164</c:v>
                </c:pt>
                <c:pt idx="1565">
                  <c:v>4.6131619999408722</c:v>
                </c:pt>
                <c:pt idx="1566">
                  <c:v>4.6172290000915526</c:v>
                </c:pt>
                <c:pt idx="1567">
                  <c:v>4.613229000091553</c:v>
                </c:pt>
                <c:pt idx="1568">
                  <c:v>4.6104279999732976</c:v>
                </c:pt>
                <c:pt idx="1569">
                  <c:v>4.619763000011444</c:v>
                </c:pt>
                <c:pt idx="1570">
                  <c:v>4.618628999948502</c:v>
                </c:pt>
                <c:pt idx="1571">
                  <c:v>4.6144289999008175</c:v>
                </c:pt>
                <c:pt idx="1572">
                  <c:v>4.6174289999008176</c:v>
                </c:pt>
                <c:pt idx="1573">
                  <c:v>4.6160959999561308</c:v>
                </c:pt>
                <c:pt idx="1574">
                  <c:v>4.6200290000438686</c:v>
                </c:pt>
                <c:pt idx="1575">
                  <c:v>4.6132950000762936</c:v>
                </c:pt>
                <c:pt idx="1576">
                  <c:v>4.6171619999408726</c:v>
                </c:pt>
                <c:pt idx="1577">
                  <c:v>4.6239630000591276</c:v>
                </c:pt>
                <c:pt idx="1578">
                  <c:v>4.6210299999713902</c:v>
                </c:pt>
                <c:pt idx="1579">
                  <c:v>4.6240299999713894</c:v>
                </c:pt>
                <c:pt idx="1580">
                  <c:v>4.6250299999713897</c:v>
                </c:pt>
                <c:pt idx="1581">
                  <c:v>4.6146289999485015</c:v>
                </c:pt>
                <c:pt idx="1582">
                  <c:v>4.6212960000038148</c:v>
                </c:pt>
                <c:pt idx="1583">
                  <c:v>4.6199630000591281</c:v>
                </c:pt>
                <c:pt idx="1584">
                  <c:v>4.6223629999160769</c:v>
                </c:pt>
                <c:pt idx="1585">
                  <c:v>4.6172960000038143</c:v>
                </c:pt>
                <c:pt idx="1586">
                  <c:v>4.6144949998855589</c:v>
                </c:pt>
                <c:pt idx="1587">
                  <c:v>4.6184960000514987</c:v>
                </c:pt>
                <c:pt idx="1588">
                  <c:v>4.6198959999084472</c:v>
                </c:pt>
                <c:pt idx="1589">
                  <c:v>4.6159619998931882</c:v>
                </c:pt>
                <c:pt idx="1590">
                  <c:v>4.6145620000362397</c:v>
                </c:pt>
                <c:pt idx="1591">
                  <c:v>4.6185629999637605</c:v>
                </c:pt>
                <c:pt idx="1592">
                  <c:v>4.623697000026703</c:v>
                </c:pt>
                <c:pt idx="1593">
                  <c:v>4.6240969998836521</c:v>
                </c:pt>
                <c:pt idx="1594">
                  <c:v>4.6227630000114441</c:v>
                </c:pt>
                <c:pt idx="1595">
                  <c:v>4.6170959999561312</c:v>
                </c:pt>
                <c:pt idx="1596">
                  <c:v>4.6265639998912809</c:v>
                </c:pt>
                <c:pt idx="1597">
                  <c:v>4.6292980000972745</c:v>
                </c:pt>
                <c:pt idx="1598">
                  <c:v>4.6184289999008179</c:v>
                </c:pt>
                <c:pt idx="1599">
                  <c:v>4.6213629999160766</c:v>
                </c:pt>
                <c:pt idx="1600">
                  <c:v>4.6251640000343324</c:v>
                </c:pt>
                <c:pt idx="1601">
                  <c:v>4.6252300000190738</c:v>
                </c:pt>
                <c:pt idx="1602">
                  <c:v>4.625430000066757</c:v>
                </c:pt>
                <c:pt idx="1603">
                  <c:v>4.6226960000991824</c:v>
                </c:pt>
                <c:pt idx="1604">
                  <c:v>4.6331649999618527</c:v>
                </c:pt>
                <c:pt idx="1605">
                  <c:v>4.6267639999389649</c:v>
                </c:pt>
                <c:pt idx="1606">
                  <c:v>4.629364000082016</c:v>
                </c:pt>
              </c:numCache>
            </c:numRef>
          </c:xVal>
          <c:yVal>
            <c:numRef>
              <c:f>'-2 mm'!$G$2:$G$1615</c:f>
              <c:numCache>
                <c:formatCode>General</c:formatCode>
                <c:ptCount val="1614"/>
                <c:pt idx="0">
                  <c:v>-7.5088725090026998</c:v>
                </c:pt>
                <c:pt idx="1">
                  <c:v>-7.4912633895873997</c:v>
                </c:pt>
                <c:pt idx="2">
                  <c:v>-7.2209596633911</c:v>
                </c:pt>
                <c:pt idx="3">
                  <c:v>-7.3052964210509996</c:v>
                </c:pt>
                <c:pt idx="4">
                  <c:v>-7.3444261550903001</c:v>
                </c:pt>
                <c:pt idx="5">
                  <c:v>-7.4666781425476003</c:v>
                </c:pt>
                <c:pt idx="6">
                  <c:v>-7.2303481101990004</c:v>
                </c:pt>
                <c:pt idx="7">
                  <c:v>-7.3997325897217001</c:v>
                </c:pt>
                <c:pt idx="8">
                  <c:v>-7.4589762687682999</c:v>
                </c:pt>
                <c:pt idx="9">
                  <c:v>-7.5966234207153001</c:v>
                </c:pt>
                <c:pt idx="10">
                  <c:v>-7.3217625617981001</c:v>
                </c:pt>
                <c:pt idx="11">
                  <c:v>-7.4904241561890004</c:v>
                </c:pt>
                <c:pt idx="12">
                  <c:v>-7.3247509002686</c:v>
                </c:pt>
                <c:pt idx="13">
                  <c:v>-7.3366436958312997</c:v>
                </c:pt>
                <c:pt idx="14">
                  <c:v>-7.2175984382629004</c:v>
                </c:pt>
                <c:pt idx="15">
                  <c:v>-7.1002826690673997</c:v>
                </c:pt>
                <c:pt idx="16">
                  <c:v>-7.0756907463073997</c:v>
                </c:pt>
                <c:pt idx="17">
                  <c:v>-7.3893504142761</c:v>
                </c:pt>
                <c:pt idx="18">
                  <c:v>-7.2444334030151003</c:v>
                </c:pt>
                <c:pt idx="19">
                  <c:v>-7.2496604919434002</c:v>
                </c:pt>
                <c:pt idx="20">
                  <c:v>-7.0496816635131996</c:v>
                </c:pt>
                <c:pt idx="21">
                  <c:v>-7.2600002288818004</c:v>
                </c:pt>
                <c:pt idx="22">
                  <c:v>-7.2668428421020996</c:v>
                </c:pt>
                <c:pt idx="23">
                  <c:v>-7.1122813224792001</c:v>
                </c:pt>
                <c:pt idx="24">
                  <c:v>-7.0776081085204998</c:v>
                </c:pt>
                <c:pt idx="25">
                  <c:v>-7.0130095481873003</c:v>
                </c:pt>
                <c:pt idx="26">
                  <c:v>-7.1903133392334002</c:v>
                </c:pt>
                <c:pt idx="27">
                  <c:v>-7.0300254821776997</c:v>
                </c:pt>
                <c:pt idx="28">
                  <c:v>-6.9378862380981001</c:v>
                </c:pt>
                <c:pt idx="29">
                  <c:v>-7.0954246520995996</c:v>
                </c:pt>
                <c:pt idx="30">
                  <c:v>-7.0586581230164001</c:v>
                </c:pt>
                <c:pt idx="31">
                  <c:v>-7.0668697357178001</c:v>
                </c:pt>
                <c:pt idx="32">
                  <c:v>-6.7839522361754998</c:v>
                </c:pt>
                <c:pt idx="33">
                  <c:v>-7.217442035675</c:v>
                </c:pt>
                <c:pt idx="34">
                  <c:v>-7.1893739700317001</c:v>
                </c:pt>
                <c:pt idx="35">
                  <c:v>-7.0176892280579004</c:v>
                </c:pt>
                <c:pt idx="36">
                  <c:v>-6.9388961791992001</c:v>
                </c:pt>
                <c:pt idx="37">
                  <c:v>-7.1648101806640998</c:v>
                </c:pt>
                <c:pt idx="38">
                  <c:v>-7.3224139213562003</c:v>
                </c:pt>
                <c:pt idx="39">
                  <c:v>-7.0831170082092001</c:v>
                </c:pt>
                <c:pt idx="40">
                  <c:v>-7.2617077827454004</c:v>
                </c:pt>
                <c:pt idx="41">
                  <c:v>-6.8762011528015003</c:v>
                </c:pt>
                <c:pt idx="42">
                  <c:v>-7.0953235626220996</c:v>
                </c:pt>
                <c:pt idx="43">
                  <c:v>-7.1748476028442001</c:v>
                </c:pt>
                <c:pt idx="44">
                  <c:v>-7.0382704734801997</c:v>
                </c:pt>
                <c:pt idx="45">
                  <c:v>-7.0448551177979004</c:v>
                </c:pt>
                <c:pt idx="46">
                  <c:v>-6.9195237159729004</c:v>
                </c:pt>
                <c:pt idx="47">
                  <c:v>-6.7884130477904998</c:v>
                </c:pt>
                <c:pt idx="48">
                  <c:v>-6.9418339729309002</c:v>
                </c:pt>
                <c:pt idx="49">
                  <c:v>-7.2719593048095996</c:v>
                </c:pt>
                <c:pt idx="50">
                  <c:v>-7.0211081504821999</c:v>
                </c:pt>
                <c:pt idx="51">
                  <c:v>-7.1310005187987997</c:v>
                </c:pt>
                <c:pt idx="52">
                  <c:v>-6.8886694908142001</c:v>
                </c:pt>
                <c:pt idx="53">
                  <c:v>-7.0723032951354998</c:v>
                </c:pt>
                <c:pt idx="54">
                  <c:v>-6.9543223381042001</c:v>
                </c:pt>
                <c:pt idx="55">
                  <c:v>-6.8952240943909002</c:v>
                </c:pt>
                <c:pt idx="56">
                  <c:v>-7.0144133567809996</c:v>
                </c:pt>
                <c:pt idx="57">
                  <c:v>-6.5930533409118999</c:v>
                </c:pt>
                <c:pt idx="58">
                  <c:v>-6.90425157547</c:v>
                </c:pt>
                <c:pt idx="59">
                  <c:v>-6.9479165077209002</c:v>
                </c:pt>
                <c:pt idx="60">
                  <c:v>-6.7913460731506001</c:v>
                </c:pt>
                <c:pt idx="61">
                  <c:v>-6.6380023956298997</c:v>
                </c:pt>
                <c:pt idx="62">
                  <c:v>-7.0684261322020996</c:v>
                </c:pt>
                <c:pt idx="63">
                  <c:v>-6.7756981849670002</c:v>
                </c:pt>
                <c:pt idx="64">
                  <c:v>-6.8853960037231001</c:v>
                </c:pt>
                <c:pt idx="65">
                  <c:v>-6.9897718429565003</c:v>
                </c:pt>
                <c:pt idx="66">
                  <c:v>-6.8133482933043998</c:v>
                </c:pt>
                <c:pt idx="67">
                  <c:v>-6.8668375015259002</c:v>
                </c:pt>
                <c:pt idx="68">
                  <c:v>-6.9059815406798997</c:v>
                </c:pt>
                <c:pt idx="69">
                  <c:v>-6.7496843338012997</c:v>
                </c:pt>
                <c:pt idx="70">
                  <c:v>-7.0073099136353001</c:v>
                </c:pt>
                <c:pt idx="71">
                  <c:v>-7.1242394447326998</c:v>
                </c:pt>
                <c:pt idx="72">
                  <c:v>-6.6346859931945996</c:v>
                </c:pt>
                <c:pt idx="73">
                  <c:v>-6.6980519294739</c:v>
                </c:pt>
                <c:pt idx="74">
                  <c:v>-6.7455611228943004</c:v>
                </c:pt>
                <c:pt idx="75">
                  <c:v>-6.7954850196837997</c:v>
                </c:pt>
                <c:pt idx="76">
                  <c:v>-6.8373017311095996</c:v>
                </c:pt>
                <c:pt idx="77">
                  <c:v>-6.8499999046326003</c:v>
                </c:pt>
                <c:pt idx="78">
                  <c:v>-7.0703692436218004</c:v>
                </c:pt>
                <c:pt idx="79">
                  <c:v>-6.8066582679748997</c:v>
                </c:pt>
                <c:pt idx="80">
                  <c:v>-6.8133754730225</c:v>
                </c:pt>
                <c:pt idx="81">
                  <c:v>-6.7767176628112997</c:v>
                </c:pt>
                <c:pt idx="82">
                  <c:v>-6.7216558456420996</c:v>
                </c:pt>
                <c:pt idx="83">
                  <c:v>-6.8674583435059002</c:v>
                </c:pt>
                <c:pt idx="84">
                  <c:v>-6.6320986747742001</c:v>
                </c:pt>
                <c:pt idx="85">
                  <c:v>-6.4214367866515998</c:v>
                </c:pt>
                <c:pt idx="86">
                  <c:v>-6.4580440521240003</c:v>
                </c:pt>
                <c:pt idx="87">
                  <c:v>-6.7017993927001998</c:v>
                </c:pt>
                <c:pt idx="88">
                  <c:v>-6.8110713958740003</c:v>
                </c:pt>
                <c:pt idx="89">
                  <c:v>-7.1225423812865998</c:v>
                </c:pt>
                <c:pt idx="90">
                  <c:v>-6.5289506912231001</c:v>
                </c:pt>
                <c:pt idx="91">
                  <c:v>-6.8558468818665004</c:v>
                </c:pt>
                <c:pt idx="92">
                  <c:v>-6.7293782234192001</c:v>
                </c:pt>
                <c:pt idx="93">
                  <c:v>-6.7241325378418004</c:v>
                </c:pt>
                <c:pt idx="94">
                  <c:v>-6.5093712806701998</c:v>
                </c:pt>
                <c:pt idx="95">
                  <c:v>-6.4237031936645996</c:v>
                </c:pt>
                <c:pt idx="96">
                  <c:v>-6.7585358619690004</c:v>
                </c:pt>
                <c:pt idx="97">
                  <c:v>-6.4948439598082999</c:v>
                </c:pt>
                <c:pt idx="98">
                  <c:v>-6.3318443298340004</c:v>
                </c:pt>
                <c:pt idx="99">
                  <c:v>-6.7926712036132999</c:v>
                </c:pt>
                <c:pt idx="100">
                  <c:v>-6.774525642395</c:v>
                </c:pt>
                <c:pt idx="101">
                  <c:v>-6.6240286827087003</c:v>
                </c:pt>
                <c:pt idx="102">
                  <c:v>-6.5131912231445002</c:v>
                </c:pt>
                <c:pt idx="103">
                  <c:v>-6.8729672431945996</c:v>
                </c:pt>
                <c:pt idx="104">
                  <c:v>-6.4186425209045002</c:v>
                </c:pt>
                <c:pt idx="105">
                  <c:v>-6.4541368484496999</c:v>
                </c:pt>
                <c:pt idx="106">
                  <c:v>-6.6382770538329998</c:v>
                </c:pt>
                <c:pt idx="107">
                  <c:v>-6.5366539955139</c:v>
                </c:pt>
                <c:pt idx="108">
                  <c:v>-6.5781965255737003</c:v>
                </c:pt>
                <c:pt idx="109">
                  <c:v>-6.8045272827148002</c:v>
                </c:pt>
                <c:pt idx="110">
                  <c:v>-6.7227029800415004</c:v>
                </c:pt>
                <c:pt idx="111">
                  <c:v>-6.3180627822876003</c:v>
                </c:pt>
                <c:pt idx="112">
                  <c:v>-6.6429700851440003</c:v>
                </c:pt>
                <c:pt idx="113">
                  <c:v>-6.5983180999756001</c:v>
                </c:pt>
                <c:pt idx="114">
                  <c:v>-6.4320988655090003</c:v>
                </c:pt>
                <c:pt idx="115">
                  <c:v>-6.5693006515503001</c:v>
                </c:pt>
                <c:pt idx="116">
                  <c:v>-6.3376979827881001</c:v>
                </c:pt>
                <c:pt idx="117">
                  <c:v>-6.375</c:v>
                </c:pt>
                <c:pt idx="118">
                  <c:v>-6.7271542549132999</c:v>
                </c:pt>
                <c:pt idx="119">
                  <c:v>-6.6756758689879998</c:v>
                </c:pt>
                <c:pt idx="120">
                  <c:v>-6.2473759651184002</c:v>
                </c:pt>
                <c:pt idx="121">
                  <c:v>-6.4694066047668004</c:v>
                </c:pt>
                <c:pt idx="122">
                  <c:v>-6.4217233657837003</c:v>
                </c:pt>
                <c:pt idx="123">
                  <c:v>-6.2571682929993004</c:v>
                </c:pt>
                <c:pt idx="124">
                  <c:v>-6.5400643348693999</c:v>
                </c:pt>
                <c:pt idx="125">
                  <c:v>-6.3754649162292001</c:v>
                </c:pt>
                <c:pt idx="126">
                  <c:v>-6.4267106056212997</c:v>
                </c:pt>
                <c:pt idx="127">
                  <c:v>-6.4144210815429998</c:v>
                </c:pt>
                <c:pt idx="128">
                  <c:v>-6.3177475929259996</c:v>
                </c:pt>
                <c:pt idx="129">
                  <c:v>-6.4084129333495996</c:v>
                </c:pt>
                <c:pt idx="130">
                  <c:v>-6.3295030593871999</c:v>
                </c:pt>
                <c:pt idx="131">
                  <c:v>-6.2169075012206996</c:v>
                </c:pt>
                <c:pt idx="132">
                  <c:v>-6.3138890266418004</c:v>
                </c:pt>
                <c:pt idx="133">
                  <c:v>-6.5201187133789</c:v>
                </c:pt>
                <c:pt idx="134">
                  <c:v>-6.6190862655640004</c:v>
                </c:pt>
                <c:pt idx="135">
                  <c:v>-6.6599130630493004</c:v>
                </c:pt>
                <c:pt idx="136">
                  <c:v>-6.1881990432739</c:v>
                </c:pt>
                <c:pt idx="137">
                  <c:v>-6.4938068389892996</c:v>
                </c:pt>
                <c:pt idx="138">
                  <c:v>-6.0200567245482999</c:v>
                </c:pt>
                <c:pt idx="139">
                  <c:v>-6.3075165748595996</c:v>
                </c:pt>
                <c:pt idx="140">
                  <c:v>-6.3829689025879004</c:v>
                </c:pt>
                <c:pt idx="141">
                  <c:v>-6.4669380187987997</c:v>
                </c:pt>
                <c:pt idx="142">
                  <c:v>-6.5468139648437003</c:v>
                </c:pt>
                <c:pt idx="143">
                  <c:v>-6.0760002136229998</c:v>
                </c:pt>
                <c:pt idx="144">
                  <c:v>-6.4280996322631996</c:v>
                </c:pt>
                <c:pt idx="145">
                  <c:v>-6.5124063491820996</c:v>
                </c:pt>
                <c:pt idx="146">
                  <c:v>-6.3114700317382999</c:v>
                </c:pt>
                <c:pt idx="147">
                  <c:v>-6.2262344360351998</c:v>
                </c:pt>
                <c:pt idx="148">
                  <c:v>-6.4303817749023002</c:v>
                </c:pt>
                <c:pt idx="149">
                  <c:v>-6.1495156288146999</c:v>
                </c:pt>
                <c:pt idx="150">
                  <c:v>-6.2315149307251003</c:v>
                </c:pt>
                <c:pt idx="151">
                  <c:v>-6.1188426017761</c:v>
                </c:pt>
                <c:pt idx="152">
                  <c:v>-6.3860363960265998</c:v>
                </c:pt>
                <c:pt idx="153">
                  <c:v>-6.1538462638854998</c:v>
                </c:pt>
                <c:pt idx="154">
                  <c:v>-6.4313297271729004</c:v>
                </c:pt>
                <c:pt idx="155">
                  <c:v>-6.1480221748351997</c:v>
                </c:pt>
                <c:pt idx="156">
                  <c:v>-6.5102515220642001</c:v>
                </c:pt>
                <c:pt idx="157">
                  <c:v>-5.9461693763732999</c:v>
                </c:pt>
                <c:pt idx="158">
                  <c:v>-6.1952934265137003</c:v>
                </c:pt>
                <c:pt idx="159">
                  <c:v>-6.0143842697143999</c:v>
                </c:pt>
                <c:pt idx="160">
                  <c:v>-6.0345602035521999</c:v>
                </c:pt>
                <c:pt idx="161">
                  <c:v>-5.9448809623718004</c:v>
                </c:pt>
                <c:pt idx="162">
                  <c:v>-6.0658373832703001</c:v>
                </c:pt>
                <c:pt idx="163">
                  <c:v>-6.0921053886414001</c:v>
                </c:pt>
                <c:pt idx="164">
                  <c:v>-6.1641902923584002</c:v>
                </c:pt>
                <c:pt idx="165">
                  <c:v>-5.8373460769653001</c:v>
                </c:pt>
                <c:pt idx="166">
                  <c:v>-6.0992865562439</c:v>
                </c:pt>
                <c:pt idx="167">
                  <c:v>-6.0673727989196999</c:v>
                </c:pt>
                <c:pt idx="168">
                  <c:v>-6.6179118156432999</c:v>
                </c:pt>
                <c:pt idx="169">
                  <c:v>-6.2565789222717001</c:v>
                </c:pt>
                <c:pt idx="170">
                  <c:v>-6.0217137336731001</c:v>
                </c:pt>
                <c:pt idx="171">
                  <c:v>-6.1571040153503001</c:v>
                </c:pt>
                <c:pt idx="172">
                  <c:v>-5.9938440322876003</c:v>
                </c:pt>
                <c:pt idx="173">
                  <c:v>-5.8594913482665998</c:v>
                </c:pt>
                <c:pt idx="174">
                  <c:v>-6.1198258399962997</c:v>
                </c:pt>
                <c:pt idx="175">
                  <c:v>-6.2496852874756001</c:v>
                </c:pt>
                <c:pt idx="176">
                  <c:v>-6.1094317436218004</c:v>
                </c:pt>
                <c:pt idx="177">
                  <c:v>-6.1116294860840004</c:v>
                </c:pt>
                <c:pt idx="178">
                  <c:v>-5.9612674713134997</c:v>
                </c:pt>
                <c:pt idx="179">
                  <c:v>-5.9031825065612997</c:v>
                </c:pt>
                <c:pt idx="180">
                  <c:v>-6.0413017272948997</c:v>
                </c:pt>
                <c:pt idx="181">
                  <c:v>-5.9936051368712997</c:v>
                </c:pt>
                <c:pt idx="182">
                  <c:v>-6.0846276283264</c:v>
                </c:pt>
                <c:pt idx="183">
                  <c:v>-5.8900690078734996</c:v>
                </c:pt>
                <c:pt idx="184">
                  <c:v>-6.0551824569701997</c:v>
                </c:pt>
                <c:pt idx="185">
                  <c:v>-5.8616924285889001</c:v>
                </c:pt>
                <c:pt idx="186">
                  <c:v>-6.0007848739623997</c:v>
                </c:pt>
                <c:pt idx="187">
                  <c:v>-5.7402019500732004</c:v>
                </c:pt>
                <c:pt idx="188">
                  <c:v>-5.8821387290954998</c:v>
                </c:pt>
                <c:pt idx="189">
                  <c:v>-5.7942585945129004</c:v>
                </c:pt>
                <c:pt idx="190">
                  <c:v>-5.8302059173584002</c:v>
                </c:pt>
                <c:pt idx="191">
                  <c:v>-5.8668141365051003</c:v>
                </c:pt>
                <c:pt idx="192">
                  <c:v>-5.7180786132812003</c:v>
                </c:pt>
                <c:pt idx="193">
                  <c:v>-5.9950060844420996</c:v>
                </c:pt>
                <c:pt idx="194">
                  <c:v>-5.8353509902954004</c:v>
                </c:pt>
                <c:pt idx="195">
                  <c:v>-6.1175708770751998</c:v>
                </c:pt>
                <c:pt idx="196">
                  <c:v>-5.8915872573853001</c:v>
                </c:pt>
                <c:pt idx="197">
                  <c:v>-5.9526205062865998</c:v>
                </c:pt>
                <c:pt idx="198">
                  <c:v>-5.8219976425170996</c:v>
                </c:pt>
                <c:pt idx="199">
                  <c:v>-5.9246368408203001</c:v>
                </c:pt>
                <c:pt idx="200">
                  <c:v>-5.6838102340698002</c:v>
                </c:pt>
                <c:pt idx="201">
                  <c:v>-5.7956442832946999</c:v>
                </c:pt>
                <c:pt idx="202">
                  <c:v>-5.6506447792053001</c:v>
                </c:pt>
                <c:pt idx="203">
                  <c:v>-6.0028443336487003</c:v>
                </c:pt>
                <c:pt idx="204">
                  <c:v>-5.7184424400329998</c:v>
                </c:pt>
                <c:pt idx="205">
                  <c:v>-5.7876214981079004</c:v>
                </c:pt>
                <c:pt idx="206">
                  <c:v>-5.6336660385131996</c:v>
                </c:pt>
                <c:pt idx="207">
                  <c:v>-5.6588525772095002</c:v>
                </c:pt>
                <c:pt idx="208">
                  <c:v>-5.7372574806212997</c:v>
                </c:pt>
                <c:pt idx="209">
                  <c:v>-5.7693095207214</c:v>
                </c:pt>
                <c:pt idx="210">
                  <c:v>-5.5928230285645002</c:v>
                </c:pt>
                <c:pt idx="211">
                  <c:v>-5.7384500503540004</c:v>
                </c:pt>
                <c:pt idx="212">
                  <c:v>-5.9023809432982999</c:v>
                </c:pt>
                <c:pt idx="213">
                  <c:v>-5.6984810829162997</c:v>
                </c:pt>
                <c:pt idx="214">
                  <c:v>-5.6461653709412003</c:v>
                </c:pt>
                <c:pt idx="215">
                  <c:v>-5.6460843086243004</c:v>
                </c:pt>
                <c:pt idx="216">
                  <c:v>-5.6024637222290004</c:v>
                </c:pt>
                <c:pt idx="217">
                  <c:v>-5.7609491348267001</c:v>
                </c:pt>
                <c:pt idx="218">
                  <c:v>-5.6503076553345002</c:v>
                </c:pt>
                <c:pt idx="219">
                  <c:v>-5.5041689872742001</c:v>
                </c:pt>
                <c:pt idx="220">
                  <c:v>-5.7682147026062003</c:v>
                </c:pt>
                <c:pt idx="221">
                  <c:v>-5.5783538818359002</c:v>
                </c:pt>
                <c:pt idx="222">
                  <c:v>-5.4287981987</c:v>
                </c:pt>
                <c:pt idx="223">
                  <c:v>-5.6223530769348002</c:v>
                </c:pt>
                <c:pt idx="224">
                  <c:v>-5.7635731697082999</c:v>
                </c:pt>
                <c:pt idx="225">
                  <c:v>-5.4551057815551998</c:v>
                </c:pt>
                <c:pt idx="226">
                  <c:v>-5.4597821235656996</c:v>
                </c:pt>
                <c:pt idx="227">
                  <c:v>-5.7983970642090004</c:v>
                </c:pt>
                <c:pt idx="228">
                  <c:v>-5.6554698944092001</c:v>
                </c:pt>
                <c:pt idx="229">
                  <c:v>-5.6844720840454004</c:v>
                </c:pt>
                <c:pt idx="230">
                  <c:v>-5.8198237419128001</c:v>
                </c:pt>
                <c:pt idx="231">
                  <c:v>-5.3307366371154998</c:v>
                </c:pt>
                <c:pt idx="232">
                  <c:v>-5.5628409385681001</c:v>
                </c:pt>
                <c:pt idx="233">
                  <c:v>-5.5280375480651998</c:v>
                </c:pt>
                <c:pt idx="234">
                  <c:v>-5.6483888626098997</c:v>
                </c:pt>
                <c:pt idx="235">
                  <c:v>-5.4101071357726997</c:v>
                </c:pt>
                <c:pt idx="236">
                  <c:v>-5.6165399551392001</c:v>
                </c:pt>
                <c:pt idx="237">
                  <c:v>-5.2377762794495002</c:v>
                </c:pt>
                <c:pt idx="238">
                  <c:v>-5.5060224533081001</c:v>
                </c:pt>
                <c:pt idx="239">
                  <c:v>-5.5576210021973003</c:v>
                </c:pt>
                <c:pt idx="240">
                  <c:v>-5.5946507453918004</c:v>
                </c:pt>
                <c:pt idx="241">
                  <c:v>-5.5907683372498003</c:v>
                </c:pt>
                <c:pt idx="242">
                  <c:v>-5.4841361045837003</c:v>
                </c:pt>
                <c:pt idx="243">
                  <c:v>-5.5344204902648997</c:v>
                </c:pt>
                <c:pt idx="244">
                  <c:v>-5.6166038513184002</c:v>
                </c:pt>
                <c:pt idx="245">
                  <c:v>-5.463312625885</c:v>
                </c:pt>
                <c:pt idx="246">
                  <c:v>-5.5234756469726998</c:v>
                </c:pt>
                <c:pt idx="247">
                  <c:v>-5.3474731445312003</c:v>
                </c:pt>
                <c:pt idx="248">
                  <c:v>-5.2684426307678001</c:v>
                </c:pt>
                <c:pt idx="249">
                  <c:v>-5.4006171226501003</c:v>
                </c:pt>
                <c:pt idx="250">
                  <c:v>-5.4148616790770996</c:v>
                </c:pt>
                <c:pt idx="251">
                  <c:v>-5.7043347358704004</c:v>
                </c:pt>
                <c:pt idx="252">
                  <c:v>-5.4801101684570002</c:v>
                </c:pt>
                <c:pt idx="253">
                  <c:v>-5.3584704399109002</c:v>
                </c:pt>
                <c:pt idx="254">
                  <c:v>-5.5304956436156996</c:v>
                </c:pt>
                <c:pt idx="255">
                  <c:v>-5.6639819145203001</c:v>
                </c:pt>
                <c:pt idx="256">
                  <c:v>-5.3342294692993004</c:v>
                </c:pt>
                <c:pt idx="257">
                  <c:v>-5.4202785491943004</c:v>
                </c:pt>
                <c:pt idx="258">
                  <c:v>-5.44961977005</c:v>
                </c:pt>
                <c:pt idx="259">
                  <c:v>-5.2105722427368004</c:v>
                </c:pt>
                <c:pt idx="260">
                  <c:v>-5.1725687980651998</c:v>
                </c:pt>
                <c:pt idx="261">
                  <c:v>-5.3046445846557999</c:v>
                </c:pt>
                <c:pt idx="262">
                  <c:v>-5.2633376121520996</c:v>
                </c:pt>
                <c:pt idx="263">
                  <c:v>-5.2215495109557999</c:v>
                </c:pt>
                <c:pt idx="264">
                  <c:v>-5.2063078880309996</c:v>
                </c:pt>
                <c:pt idx="265">
                  <c:v>-5.1440930366515998</c:v>
                </c:pt>
                <c:pt idx="266">
                  <c:v>-5.2768139839171999</c:v>
                </c:pt>
                <c:pt idx="267">
                  <c:v>-5.0338401794434002</c:v>
                </c:pt>
                <c:pt idx="268">
                  <c:v>-5.1010508537292001</c:v>
                </c:pt>
                <c:pt idx="269">
                  <c:v>-5.0539336204529004</c:v>
                </c:pt>
                <c:pt idx="270">
                  <c:v>-5.1024489402770996</c:v>
                </c:pt>
                <c:pt idx="271">
                  <c:v>-5.3684787750243999</c:v>
                </c:pt>
                <c:pt idx="272">
                  <c:v>-4.9496526718140004</c:v>
                </c:pt>
                <c:pt idx="273">
                  <c:v>-4.9983906745911</c:v>
                </c:pt>
                <c:pt idx="274">
                  <c:v>-5.0414199829101998</c:v>
                </c:pt>
                <c:pt idx="275">
                  <c:v>-5.2690625190734997</c:v>
                </c:pt>
                <c:pt idx="276">
                  <c:v>-5.0224223136901998</c:v>
                </c:pt>
                <c:pt idx="277">
                  <c:v>-4.9721555709839</c:v>
                </c:pt>
                <c:pt idx="278">
                  <c:v>-4.9849033355712997</c:v>
                </c:pt>
                <c:pt idx="279">
                  <c:v>-4.9303278923034997</c:v>
                </c:pt>
                <c:pt idx="280">
                  <c:v>-5.0877194404601997</c:v>
                </c:pt>
                <c:pt idx="281">
                  <c:v>-5.1126170158386</c:v>
                </c:pt>
                <c:pt idx="282">
                  <c:v>-5.1232833862304998</c:v>
                </c:pt>
                <c:pt idx="283">
                  <c:v>-4.9663863182068004</c:v>
                </c:pt>
                <c:pt idx="284">
                  <c:v>-5.0569243431090998</c:v>
                </c:pt>
                <c:pt idx="285">
                  <c:v>-4.9704971313476998</c:v>
                </c:pt>
                <c:pt idx="286">
                  <c:v>-4.9792199134826998</c:v>
                </c:pt>
                <c:pt idx="287">
                  <c:v>-4.8803176879882999</c:v>
                </c:pt>
                <c:pt idx="288">
                  <c:v>-4.9079108238220002</c:v>
                </c:pt>
                <c:pt idx="289">
                  <c:v>-4.9652862548828001</c:v>
                </c:pt>
                <c:pt idx="290">
                  <c:v>-4.9591302871704004</c:v>
                </c:pt>
                <c:pt idx="291">
                  <c:v>-4.8715214729309002</c:v>
                </c:pt>
                <c:pt idx="292">
                  <c:v>-5.0134577751159997</c:v>
                </c:pt>
                <c:pt idx="293">
                  <c:v>-4.8103394508362003</c:v>
                </c:pt>
                <c:pt idx="294">
                  <c:v>-4.9071946144104004</c:v>
                </c:pt>
                <c:pt idx="295">
                  <c:v>-4.7885985374451003</c:v>
                </c:pt>
                <c:pt idx="296">
                  <c:v>-4.8615198135376003</c:v>
                </c:pt>
                <c:pt idx="297">
                  <c:v>-5.0104560852051003</c:v>
                </c:pt>
                <c:pt idx="298">
                  <c:v>-4.9179010391234996</c:v>
                </c:pt>
                <c:pt idx="299">
                  <c:v>-4.9591484069823997</c:v>
                </c:pt>
                <c:pt idx="300">
                  <c:v>-4.9114022254943999</c:v>
                </c:pt>
                <c:pt idx="301">
                  <c:v>-4.9651308059692001</c:v>
                </c:pt>
                <c:pt idx="302">
                  <c:v>-4.6932959556579998</c:v>
                </c:pt>
                <c:pt idx="303">
                  <c:v>-4.7462472915648997</c:v>
                </c:pt>
                <c:pt idx="304">
                  <c:v>-4.8636784553528001</c:v>
                </c:pt>
                <c:pt idx="305">
                  <c:v>-4.8517642021179004</c:v>
                </c:pt>
                <c:pt idx="306">
                  <c:v>-4.8951406478881996</c:v>
                </c:pt>
                <c:pt idx="307">
                  <c:v>-4.8067011833190998</c:v>
                </c:pt>
                <c:pt idx="308">
                  <c:v>-4.8123044967651003</c:v>
                </c:pt>
                <c:pt idx="309">
                  <c:v>-4.7630620002746999</c:v>
                </c:pt>
                <c:pt idx="310">
                  <c:v>-4.7518248558043998</c:v>
                </c:pt>
                <c:pt idx="311">
                  <c:v>-4.6964831352234002</c:v>
                </c:pt>
                <c:pt idx="312">
                  <c:v>-4.8080744743346999</c:v>
                </c:pt>
                <c:pt idx="313">
                  <c:v>-4.7272725105286</c:v>
                </c:pt>
                <c:pt idx="314">
                  <c:v>-4.6804556846618999</c:v>
                </c:pt>
                <c:pt idx="315">
                  <c:v>-4.7345719337462997</c:v>
                </c:pt>
                <c:pt idx="316">
                  <c:v>-4.7174968719482004</c:v>
                </c:pt>
                <c:pt idx="317">
                  <c:v>-4.6719775199890003</c:v>
                </c:pt>
                <c:pt idx="318">
                  <c:v>-4.7378826141357004</c:v>
                </c:pt>
                <c:pt idx="319">
                  <c:v>-4.7538094520568999</c:v>
                </c:pt>
                <c:pt idx="320">
                  <c:v>-4.6560807228087997</c:v>
                </c:pt>
                <c:pt idx="321">
                  <c:v>-4.7001237869262997</c:v>
                </c:pt>
                <c:pt idx="322">
                  <c:v>-4.6762142181395996</c:v>
                </c:pt>
                <c:pt idx="323">
                  <c:v>-4.6572508811951003</c:v>
                </c:pt>
                <c:pt idx="324">
                  <c:v>-4.6792392730712997</c:v>
                </c:pt>
                <c:pt idx="325">
                  <c:v>-4.78125</c:v>
                </c:pt>
                <c:pt idx="326">
                  <c:v>-4.6315631866454998</c:v>
                </c:pt>
                <c:pt idx="327">
                  <c:v>-4.6719126701354998</c:v>
                </c:pt>
                <c:pt idx="328">
                  <c:v>-4.6819748878479004</c:v>
                </c:pt>
                <c:pt idx="329">
                  <c:v>-4.8188858032226998</c:v>
                </c:pt>
                <c:pt idx="330">
                  <c:v>-4.6685090065001997</c:v>
                </c:pt>
                <c:pt idx="331">
                  <c:v>-4.4566550254821999</c:v>
                </c:pt>
                <c:pt idx="332">
                  <c:v>-4.5986323356628001</c:v>
                </c:pt>
                <c:pt idx="333">
                  <c:v>-4.6756172180176003</c:v>
                </c:pt>
                <c:pt idx="334">
                  <c:v>-4.4407701492309997</c:v>
                </c:pt>
                <c:pt idx="335">
                  <c:v>-4.5371375083923002</c:v>
                </c:pt>
                <c:pt idx="336">
                  <c:v>-4.5150060653687003</c:v>
                </c:pt>
                <c:pt idx="337">
                  <c:v>-4.3886985778809002</c:v>
                </c:pt>
                <c:pt idx="338">
                  <c:v>-4.4299035072326998</c:v>
                </c:pt>
                <c:pt idx="339">
                  <c:v>-4.6925435066223002</c:v>
                </c:pt>
                <c:pt idx="340">
                  <c:v>-4.4759440422057999</c:v>
                </c:pt>
                <c:pt idx="341">
                  <c:v>-4.4898629188537997</c:v>
                </c:pt>
                <c:pt idx="342">
                  <c:v>-4.5670733451843004</c:v>
                </c:pt>
                <c:pt idx="343">
                  <c:v>-4.4088201522826997</c:v>
                </c:pt>
                <c:pt idx="344">
                  <c:v>-4.5852751731873003</c:v>
                </c:pt>
                <c:pt idx="345">
                  <c:v>-4.4880490303040004</c:v>
                </c:pt>
                <c:pt idx="346">
                  <c:v>-4.5371193885803001</c:v>
                </c:pt>
                <c:pt idx="347">
                  <c:v>-4.3560967445373997</c:v>
                </c:pt>
                <c:pt idx="348">
                  <c:v>-4.2371196746826003</c:v>
                </c:pt>
                <c:pt idx="349">
                  <c:v>-4.2945723533629998</c:v>
                </c:pt>
                <c:pt idx="350">
                  <c:v>-4.2348127365112003</c:v>
                </c:pt>
                <c:pt idx="351">
                  <c:v>-4.2529830932617001</c:v>
                </c:pt>
                <c:pt idx="352">
                  <c:v>-4.2841930389404004</c:v>
                </c:pt>
                <c:pt idx="353">
                  <c:v>-4.3483300209045002</c:v>
                </c:pt>
                <c:pt idx="354">
                  <c:v>-4.2294483184814</c:v>
                </c:pt>
                <c:pt idx="355">
                  <c:v>-4.2164859771729004</c:v>
                </c:pt>
                <c:pt idx="356">
                  <c:v>-4.2640156745911</c:v>
                </c:pt>
                <c:pt idx="357">
                  <c:v>-4.3681249618529998</c:v>
                </c:pt>
                <c:pt idx="358">
                  <c:v>-4.1903867721557999</c:v>
                </c:pt>
                <c:pt idx="359">
                  <c:v>-4.1519727706909002</c:v>
                </c:pt>
                <c:pt idx="360">
                  <c:v>-4.3389177322387997</c:v>
                </c:pt>
                <c:pt idx="361">
                  <c:v>-4.1446561813354004</c:v>
                </c:pt>
                <c:pt idx="362">
                  <c:v>-4.3400983810425</c:v>
                </c:pt>
                <c:pt idx="363">
                  <c:v>-4.0539102554320996</c:v>
                </c:pt>
                <c:pt idx="364">
                  <c:v>-4.0311412811279004</c:v>
                </c:pt>
                <c:pt idx="365">
                  <c:v>-4.0971240997314</c:v>
                </c:pt>
                <c:pt idx="366">
                  <c:v>-3.9742908477782999</c:v>
                </c:pt>
                <c:pt idx="367">
                  <c:v>-4.2238826751709002</c:v>
                </c:pt>
                <c:pt idx="368">
                  <c:v>-4.0238904953003001</c:v>
                </c:pt>
                <c:pt idx="369">
                  <c:v>-4.2478084564209002</c:v>
                </c:pt>
                <c:pt idx="370">
                  <c:v>-4.1533355712890998</c:v>
                </c:pt>
                <c:pt idx="371">
                  <c:v>-4.0097980499267996</c:v>
                </c:pt>
                <c:pt idx="372">
                  <c:v>-3.8616342544556002</c:v>
                </c:pt>
                <c:pt idx="373">
                  <c:v>-4.1564435958862003</c:v>
                </c:pt>
                <c:pt idx="374">
                  <c:v>-4.0017642974854004</c:v>
                </c:pt>
                <c:pt idx="375">
                  <c:v>-4.0363636016845996</c:v>
                </c:pt>
                <c:pt idx="376">
                  <c:v>-4.0087718963623002</c:v>
                </c:pt>
                <c:pt idx="377">
                  <c:v>-4.1160554885864</c:v>
                </c:pt>
                <c:pt idx="378">
                  <c:v>-4.0179004669189</c:v>
                </c:pt>
                <c:pt idx="379">
                  <c:v>-3.9579782485961998</c:v>
                </c:pt>
                <c:pt idx="380">
                  <c:v>-3.8621854782103999</c:v>
                </c:pt>
                <c:pt idx="381">
                  <c:v>-3.9407033920288002</c:v>
                </c:pt>
                <c:pt idx="382">
                  <c:v>-3.9025468826293999</c:v>
                </c:pt>
                <c:pt idx="383">
                  <c:v>-3.8493108749389999</c:v>
                </c:pt>
                <c:pt idx="384">
                  <c:v>-4.0593194961548003</c:v>
                </c:pt>
                <c:pt idx="385">
                  <c:v>-3.96875</c:v>
                </c:pt>
                <c:pt idx="386">
                  <c:v>-3.8817806243896</c:v>
                </c:pt>
                <c:pt idx="387">
                  <c:v>-3.7869834899902002</c:v>
                </c:pt>
                <c:pt idx="388">
                  <c:v>-3.9539680480957</c:v>
                </c:pt>
                <c:pt idx="389">
                  <c:v>-3.8343753814696999</c:v>
                </c:pt>
                <c:pt idx="390">
                  <c:v>-3.8233566284179998</c:v>
                </c:pt>
                <c:pt idx="391">
                  <c:v>-3.7950754165649001</c:v>
                </c:pt>
                <c:pt idx="392">
                  <c:v>-3.9154586791992001</c:v>
                </c:pt>
                <c:pt idx="393">
                  <c:v>-3.8644466400146</c:v>
                </c:pt>
                <c:pt idx="394">
                  <c:v>-3.9507236480713002</c:v>
                </c:pt>
                <c:pt idx="395">
                  <c:v>-3.7577266693114999</c:v>
                </c:pt>
                <c:pt idx="396">
                  <c:v>-3.9435281753539999</c:v>
                </c:pt>
                <c:pt idx="397">
                  <c:v>-3.8142356872558998</c:v>
                </c:pt>
                <c:pt idx="398">
                  <c:v>-3.8315820693970002</c:v>
                </c:pt>
                <c:pt idx="399">
                  <c:v>-3.9579181671143</c:v>
                </c:pt>
                <c:pt idx="400">
                  <c:v>-3.9704971313477002</c:v>
                </c:pt>
                <c:pt idx="401">
                  <c:v>-3.7187318801879998</c:v>
                </c:pt>
                <c:pt idx="402">
                  <c:v>-3.7622165679932</c:v>
                </c:pt>
                <c:pt idx="403">
                  <c:v>-3.8184270858764999</c:v>
                </c:pt>
                <c:pt idx="404">
                  <c:v>-3.7920894622803001</c:v>
                </c:pt>
                <c:pt idx="405">
                  <c:v>-3.8695516586304</c:v>
                </c:pt>
                <c:pt idx="406">
                  <c:v>-3.948130607605</c:v>
                </c:pt>
                <c:pt idx="407">
                  <c:v>-3.7192983627318998</c:v>
                </c:pt>
                <c:pt idx="408">
                  <c:v>-3.7856731414795002</c:v>
                </c:pt>
                <c:pt idx="409">
                  <c:v>-3.7524271011353001</c:v>
                </c:pt>
                <c:pt idx="410">
                  <c:v>-3.8198089599609002</c:v>
                </c:pt>
                <c:pt idx="411">
                  <c:v>-3.8995132446289</c:v>
                </c:pt>
                <c:pt idx="412">
                  <c:v>-3.7850217819214</c:v>
                </c:pt>
                <c:pt idx="413">
                  <c:v>-3.7055997848511</c:v>
                </c:pt>
                <c:pt idx="414">
                  <c:v>-3.8195858001709002</c:v>
                </c:pt>
                <c:pt idx="415">
                  <c:v>-3.7616910934447998</c:v>
                </c:pt>
                <c:pt idx="416">
                  <c:v>-3.8132791519164999</c:v>
                </c:pt>
                <c:pt idx="417">
                  <c:v>-3.8886499404907</c:v>
                </c:pt>
                <c:pt idx="418">
                  <c:v>-3.7679004669189</c:v>
                </c:pt>
                <c:pt idx="419">
                  <c:v>-3.7034883499146001</c:v>
                </c:pt>
                <c:pt idx="420">
                  <c:v>-3.8351631164550999</c:v>
                </c:pt>
                <c:pt idx="421">
                  <c:v>-3.7988252639771001</c:v>
                </c:pt>
                <c:pt idx="422">
                  <c:v>-3.7178401947021</c:v>
                </c:pt>
                <c:pt idx="423">
                  <c:v>-3.7208204269409002</c:v>
                </c:pt>
                <c:pt idx="424">
                  <c:v>-3.6423444747925</c:v>
                </c:pt>
                <c:pt idx="425">
                  <c:v>-3.6269540786743</c:v>
                </c:pt>
                <c:pt idx="426">
                  <c:v>-3.7022256851196</c:v>
                </c:pt>
                <c:pt idx="427">
                  <c:v>-3.7331848144531001</c:v>
                </c:pt>
                <c:pt idx="428">
                  <c:v>-3.5902900695800999</c:v>
                </c:pt>
                <c:pt idx="429">
                  <c:v>-3.6462593078613001</c:v>
                </c:pt>
                <c:pt idx="430">
                  <c:v>-3.5905885696411</c:v>
                </c:pt>
                <c:pt idx="431">
                  <c:v>-3.5888595581054998</c:v>
                </c:pt>
                <c:pt idx="432">
                  <c:v>-3.7667703628539999</c:v>
                </c:pt>
                <c:pt idx="433">
                  <c:v>-3.6266622543335001</c:v>
                </c:pt>
                <c:pt idx="434">
                  <c:v>-3.5278759002686</c:v>
                </c:pt>
                <c:pt idx="435">
                  <c:v>-3.5905838012695002</c:v>
                </c:pt>
                <c:pt idx="436">
                  <c:v>-3.5767574310303001</c:v>
                </c:pt>
                <c:pt idx="437">
                  <c:v>-3.5436601638793999</c:v>
                </c:pt>
                <c:pt idx="438">
                  <c:v>-3.7100124359131001</c:v>
                </c:pt>
                <c:pt idx="439">
                  <c:v>-3.7648448944092001</c:v>
                </c:pt>
                <c:pt idx="440">
                  <c:v>-3.6386528015136999</c:v>
                </c:pt>
                <c:pt idx="441">
                  <c:v>-3.6519851684570002</c:v>
                </c:pt>
                <c:pt idx="442">
                  <c:v>-3.6050148010254</c:v>
                </c:pt>
                <c:pt idx="443">
                  <c:v>-3.6068058013915998</c:v>
                </c:pt>
                <c:pt idx="444">
                  <c:v>-3.5999069213867001</c:v>
                </c:pt>
                <c:pt idx="445">
                  <c:v>-3.6305131912231001</c:v>
                </c:pt>
                <c:pt idx="446">
                  <c:v>-3.5997676849364999</c:v>
                </c:pt>
                <c:pt idx="447">
                  <c:v>-3.5229711532593</c:v>
                </c:pt>
                <c:pt idx="448">
                  <c:v>-3.5566215515136999</c:v>
                </c:pt>
                <c:pt idx="449">
                  <c:v>-3.5246191024779998</c:v>
                </c:pt>
                <c:pt idx="450">
                  <c:v>-3.6334886550903001</c:v>
                </c:pt>
                <c:pt idx="451">
                  <c:v>-3.4492254257202002</c:v>
                </c:pt>
                <c:pt idx="452">
                  <c:v>-3.5902900695800999</c:v>
                </c:pt>
                <c:pt idx="453">
                  <c:v>-3.6284933090210001</c:v>
                </c:pt>
                <c:pt idx="454">
                  <c:v>-3.5375604629517001</c:v>
                </c:pt>
                <c:pt idx="455">
                  <c:v>-3.4467506408691002</c:v>
                </c:pt>
                <c:pt idx="456">
                  <c:v>-3.5872316360474001</c:v>
                </c:pt>
                <c:pt idx="457">
                  <c:v>-3.4579563140868999</c:v>
                </c:pt>
                <c:pt idx="458">
                  <c:v>-3.5554170608521001</c:v>
                </c:pt>
                <c:pt idx="459">
                  <c:v>-3.4306468963622998</c:v>
                </c:pt>
                <c:pt idx="460">
                  <c:v>-3.4737167358397998</c:v>
                </c:pt>
                <c:pt idx="461">
                  <c:v>-3.3641338348389001</c:v>
                </c:pt>
                <c:pt idx="462">
                  <c:v>-3.4009437561035001</c:v>
                </c:pt>
                <c:pt idx="463">
                  <c:v>-3.3983640670775999</c:v>
                </c:pt>
                <c:pt idx="464">
                  <c:v>-3.4879837036132999</c:v>
                </c:pt>
                <c:pt idx="465">
                  <c:v>-3.3589134216308998</c:v>
                </c:pt>
                <c:pt idx="466">
                  <c:v>-3.3905057907103999</c:v>
                </c:pt>
                <c:pt idx="467">
                  <c:v>-3.4014596939086998</c:v>
                </c:pt>
                <c:pt idx="468">
                  <c:v>-3.5161848068236998</c:v>
                </c:pt>
                <c:pt idx="469">
                  <c:v>-3.3871269226074001</c:v>
                </c:pt>
                <c:pt idx="470">
                  <c:v>-3.3704376220703001</c:v>
                </c:pt>
                <c:pt idx="471">
                  <c:v>-3.3853902816771999</c:v>
                </c:pt>
                <c:pt idx="472">
                  <c:v>-3.3123865127563001</c:v>
                </c:pt>
                <c:pt idx="473">
                  <c:v>-3.2933988571167001</c:v>
                </c:pt>
                <c:pt idx="474">
                  <c:v>-3.2639989852904998</c:v>
                </c:pt>
                <c:pt idx="475">
                  <c:v>-3.2668876647949001</c:v>
                </c:pt>
                <c:pt idx="476">
                  <c:v>-3.2024822235107</c:v>
                </c:pt>
                <c:pt idx="477">
                  <c:v>-3.2424573898314999</c:v>
                </c:pt>
                <c:pt idx="478">
                  <c:v>-3.2422313690186</c:v>
                </c:pt>
                <c:pt idx="479">
                  <c:v>-3.2765922546386999</c:v>
                </c:pt>
                <c:pt idx="480">
                  <c:v>-3.3071069717407</c:v>
                </c:pt>
                <c:pt idx="481">
                  <c:v>-3.2536678314209002</c:v>
                </c:pt>
                <c:pt idx="482">
                  <c:v>-3.2041587829589999</c:v>
                </c:pt>
                <c:pt idx="483">
                  <c:v>-3.1952133178711</c:v>
                </c:pt>
                <c:pt idx="484">
                  <c:v>-3.23255443573</c:v>
                </c:pt>
                <c:pt idx="485">
                  <c:v>-3.1896352767943998</c:v>
                </c:pt>
                <c:pt idx="486">
                  <c:v>-3.0909223556518999</c:v>
                </c:pt>
                <c:pt idx="487">
                  <c:v>-3.1798954010010001</c:v>
                </c:pt>
                <c:pt idx="488">
                  <c:v>-3.2685766220093</c:v>
                </c:pt>
                <c:pt idx="489">
                  <c:v>-3.1496295928954998</c:v>
                </c:pt>
                <c:pt idx="490">
                  <c:v>-3.0851583480835001</c:v>
                </c:pt>
                <c:pt idx="491">
                  <c:v>-3.0543346405028999</c:v>
                </c:pt>
                <c:pt idx="492">
                  <c:v>-3.1770439147949001</c:v>
                </c:pt>
                <c:pt idx="493">
                  <c:v>-3.2127895355225</c:v>
                </c:pt>
                <c:pt idx="494">
                  <c:v>-3.0816106796264999</c:v>
                </c:pt>
                <c:pt idx="495">
                  <c:v>-3.1351013183593999</c:v>
                </c:pt>
                <c:pt idx="496">
                  <c:v>-3.1535091400146</c:v>
                </c:pt>
                <c:pt idx="497">
                  <c:v>-3.09645652771</c:v>
                </c:pt>
                <c:pt idx="498">
                  <c:v>-3.0588941574096999</c:v>
                </c:pt>
                <c:pt idx="499">
                  <c:v>-3.1283531188964999</c:v>
                </c:pt>
                <c:pt idx="500">
                  <c:v>-3.1134939193725999</c:v>
                </c:pt>
                <c:pt idx="501">
                  <c:v>-3.1495008468628001</c:v>
                </c:pt>
                <c:pt idx="502">
                  <c:v>-3.0816984176636</c:v>
                </c:pt>
                <c:pt idx="503">
                  <c:v>-2.9057531356811999</c:v>
                </c:pt>
                <c:pt idx="504">
                  <c:v>-3.0223350524902002</c:v>
                </c:pt>
                <c:pt idx="505">
                  <c:v>-3.0600728988646999</c:v>
                </c:pt>
                <c:pt idx="506">
                  <c:v>-2.9930305480957</c:v>
                </c:pt>
                <c:pt idx="507">
                  <c:v>-3.2027158737182999</c:v>
                </c:pt>
                <c:pt idx="508">
                  <c:v>-2.9107456207275</c:v>
                </c:pt>
                <c:pt idx="509">
                  <c:v>-2.91051197052</c:v>
                </c:pt>
                <c:pt idx="510">
                  <c:v>-2.9632711410521999</c:v>
                </c:pt>
                <c:pt idx="511">
                  <c:v>-2.9766006469727002</c:v>
                </c:pt>
                <c:pt idx="512">
                  <c:v>-2.9576044082642001</c:v>
                </c:pt>
                <c:pt idx="513">
                  <c:v>-3.1018285751343</c:v>
                </c:pt>
                <c:pt idx="514">
                  <c:v>-2.9810104370117001</c:v>
                </c:pt>
                <c:pt idx="515">
                  <c:v>-2.8946952819824001</c:v>
                </c:pt>
                <c:pt idx="516">
                  <c:v>-2.9509553909302002</c:v>
                </c:pt>
                <c:pt idx="517">
                  <c:v>-2.8924293518066002</c:v>
                </c:pt>
                <c:pt idx="518">
                  <c:v>-2.8374042510985999</c:v>
                </c:pt>
                <c:pt idx="519">
                  <c:v>-2.8770589828491002</c:v>
                </c:pt>
                <c:pt idx="520">
                  <c:v>-2.8725004196167001</c:v>
                </c:pt>
                <c:pt idx="521">
                  <c:v>-2.8213424682617001</c:v>
                </c:pt>
                <c:pt idx="522">
                  <c:v>-3.1166028976439999</c:v>
                </c:pt>
                <c:pt idx="523">
                  <c:v>-2.9226369857788002</c:v>
                </c:pt>
                <c:pt idx="524">
                  <c:v>-2.8731298446654998</c:v>
                </c:pt>
                <c:pt idx="525">
                  <c:v>-3.0040578842163002</c:v>
                </c:pt>
                <c:pt idx="526">
                  <c:v>-3.0214738845825</c:v>
                </c:pt>
                <c:pt idx="527">
                  <c:v>-2.9885492324828999</c:v>
                </c:pt>
                <c:pt idx="528">
                  <c:v>-2.8365154266357</c:v>
                </c:pt>
                <c:pt idx="529">
                  <c:v>-3.0144262313843</c:v>
                </c:pt>
                <c:pt idx="530">
                  <c:v>-2.8544635772704998</c:v>
                </c:pt>
                <c:pt idx="531">
                  <c:v>-2.8648309707642001</c:v>
                </c:pt>
                <c:pt idx="532">
                  <c:v>-2.8930358886718999</c:v>
                </c:pt>
                <c:pt idx="533">
                  <c:v>-2.9143753051757999</c:v>
                </c:pt>
                <c:pt idx="534">
                  <c:v>-2.7765760421753001</c:v>
                </c:pt>
                <c:pt idx="535">
                  <c:v>-2.6939020156860001</c:v>
                </c:pt>
                <c:pt idx="536">
                  <c:v>-2.8270673751831001</c:v>
                </c:pt>
                <c:pt idx="537">
                  <c:v>-2.6078815460204998</c:v>
                </c:pt>
                <c:pt idx="538">
                  <c:v>-2.6154918670653999</c:v>
                </c:pt>
                <c:pt idx="539">
                  <c:v>-2.6776733398438002</c:v>
                </c:pt>
                <c:pt idx="540">
                  <c:v>-2.7719440460204998</c:v>
                </c:pt>
                <c:pt idx="541">
                  <c:v>-2.5578088760375999</c:v>
                </c:pt>
                <c:pt idx="542">
                  <c:v>-2.7522211074828999</c:v>
                </c:pt>
                <c:pt idx="543">
                  <c:v>-2.5699129104614</c:v>
                </c:pt>
                <c:pt idx="544">
                  <c:v>-2.5121726989746</c:v>
                </c:pt>
                <c:pt idx="545">
                  <c:v>-2.6229124069214</c:v>
                </c:pt>
                <c:pt idx="546">
                  <c:v>-2.6196050643921001</c:v>
                </c:pt>
                <c:pt idx="547">
                  <c:v>-2.7638893127441002</c:v>
                </c:pt>
                <c:pt idx="548">
                  <c:v>-2.6451511383057</c:v>
                </c:pt>
                <c:pt idx="549">
                  <c:v>-2.5056018829346001</c:v>
                </c:pt>
                <c:pt idx="550">
                  <c:v>-2.5126447677611998</c:v>
                </c:pt>
                <c:pt idx="551">
                  <c:v>-2.4027357101439999</c:v>
                </c:pt>
                <c:pt idx="552">
                  <c:v>-2.7079858779907</c:v>
                </c:pt>
                <c:pt idx="553">
                  <c:v>-2.6110086441039999</c:v>
                </c:pt>
                <c:pt idx="554">
                  <c:v>-2.7233419418335001</c:v>
                </c:pt>
                <c:pt idx="555">
                  <c:v>-2.4344921112061</c:v>
                </c:pt>
                <c:pt idx="556">
                  <c:v>-2.5718460083007999</c:v>
                </c:pt>
                <c:pt idx="557">
                  <c:v>-2.5850639343261999</c:v>
                </c:pt>
                <c:pt idx="558">
                  <c:v>-2.4250440597534002</c:v>
                </c:pt>
                <c:pt idx="559">
                  <c:v>-2.5203399658203001</c:v>
                </c:pt>
                <c:pt idx="560">
                  <c:v>-2.4285049438477002</c:v>
                </c:pt>
                <c:pt idx="561">
                  <c:v>-2.4941225051879998</c:v>
                </c:pt>
                <c:pt idx="562">
                  <c:v>-2.4898319244385001</c:v>
                </c:pt>
                <c:pt idx="563">
                  <c:v>-2.6365785598754998</c:v>
                </c:pt>
                <c:pt idx="564">
                  <c:v>-2.5388536453246999</c:v>
                </c:pt>
                <c:pt idx="565">
                  <c:v>-2.3888225555420002</c:v>
                </c:pt>
                <c:pt idx="566">
                  <c:v>-2.3550157546996999</c:v>
                </c:pt>
                <c:pt idx="567">
                  <c:v>-2.6133985519409002</c:v>
                </c:pt>
                <c:pt idx="568">
                  <c:v>-2.5691556930542001</c:v>
                </c:pt>
                <c:pt idx="569">
                  <c:v>-2.4265794754028001</c:v>
                </c:pt>
                <c:pt idx="570">
                  <c:v>-2.4522686004639001</c:v>
                </c:pt>
                <c:pt idx="571">
                  <c:v>-2.3671340942382999</c:v>
                </c:pt>
                <c:pt idx="572">
                  <c:v>-2.3471622467040998</c:v>
                </c:pt>
                <c:pt idx="573">
                  <c:v>-2.3681879043578999</c:v>
                </c:pt>
                <c:pt idx="574">
                  <c:v>-2.4954080581664999</c:v>
                </c:pt>
                <c:pt idx="575">
                  <c:v>-2.5734548568725999</c:v>
                </c:pt>
                <c:pt idx="576">
                  <c:v>-2.3633174896239999</c:v>
                </c:pt>
                <c:pt idx="577">
                  <c:v>-2.5687026977539</c:v>
                </c:pt>
                <c:pt idx="578">
                  <c:v>-2.426157951355</c:v>
                </c:pt>
                <c:pt idx="579">
                  <c:v>-2.42751121521</c:v>
                </c:pt>
                <c:pt idx="580">
                  <c:v>-2.4966020584106001</c:v>
                </c:pt>
                <c:pt idx="581">
                  <c:v>-2.4808645248413002</c:v>
                </c:pt>
                <c:pt idx="582">
                  <c:v>-2.4757032394409002</c:v>
                </c:pt>
                <c:pt idx="583">
                  <c:v>-2.3912696838379</c:v>
                </c:pt>
                <c:pt idx="584">
                  <c:v>-2.2990550994872998</c:v>
                </c:pt>
                <c:pt idx="585">
                  <c:v>-2.4216184616089</c:v>
                </c:pt>
                <c:pt idx="586">
                  <c:v>-2.2731485366821</c:v>
                </c:pt>
                <c:pt idx="587">
                  <c:v>-2.3321523666382</c:v>
                </c:pt>
                <c:pt idx="588">
                  <c:v>-2.3859844207764001</c:v>
                </c:pt>
                <c:pt idx="589">
                  <c:v>-2.3917026519775</c:v>
                </c:pt>
                <c:pt idx="590">
                  <c:v>-2.3733978271484002</c:v>
                </c:pt>
                <c:pt idx="591">
                  <c:v>-2.1960363388061999</c:v>
                </c:pt>
                <c:pt idx="592">
                  <c:v>-2.4050216674804998</c:v>
                </c:pt>
                <c:pt idx="593">
                  <c:v>-2.3498096466064</c:v>
                </c:pt>
                <c:pt idx="594">
                  <c:v>-2.2373704910278001</c:v>
                </c:pt>
                <c:pt idx="595">
                  <c:v>-2.2450342178345002</c:v>
                </c:pt>
                <c:pt idx="596">
                  <c:v>-2.1058692932129</c:v>
                </c:pt>
                <c:pt idx="597">
                  <c:v>-2.0868644714354998</c:v>
                </c:pt>
                <c:pt idx="598">
                  <c:v>-2.1724567413329998</c:v>
                </c:pt>
                <c:pt idx="599">
                  <c:v>-2.1190767288207999</c:v>
                </c:pt>
                <c:pt idx="600">
                  <c:v>-2.1190910339354998</c:v>
                </c:pt>
                <c:pt idx="601">
                  <c:v>-2.0610971450806002</c:v>
                </c:pt>
                <c:pt idx="602">
                  <c:v>-2.2171487808228001</c:v>
                </c:pt>
                <c:pt idx="603">
                  <c:v>-2.1389589309692001</c:v>
                </c:pt>
                <c:pt idx="604">
                  <c:v>-2.0108699798584002</c:v>
                </c:pt>
                <c:pt idx="605">
                  <c:v>-2.1237249374389999</c:v>
                </c:pt>
                <c:pt idx="606">
                  <c:v>-2.0407762527465998</c:v>
                </c:pt>
                <c:pt idx="607">
                  <c:v>-2.0326766967772998</c:v>
                </c:pt>
                <c:pt idx="608">
                  <c:v>-2.0975313186646001</c:v>
                </c:pt>
                <c:pt idx="609">
                  <c:v>-2.0159769058228001</c:v>
                </c:pt>
                <c:pt idx="610">
                  <c:v>-1.9786491394043</c:v>
                </c:pt>
                <c:pt idx="611">
                  <c:v>-1.90505027771</c:v>
                </c:pt>
                <c:pt idx="612">
                  <c:v>-1.9636650085448999</c:v>
                </c:pt>
                <c:pt idx="613">
                  <c:v>-1.9935026168823</c:v>
                </c:pt>
                <c:pt idx="614">
                  <c:v>-2.0477247238159002</c:v>
                </c:pt>
                <c:pt idx="615">
                  <c:v>-2.0064973831177002</c:v>
                </c:pt>
                <c:pt idx="616">
                  <c:v>-2.0288047790527002</c:v>
                </c:pt>
                <c:pt idx="617">
                  <c:v>-1.9889326095580999</c:v>
                </c:pt>
                <c:pt idx="618">
                  <c:v>-1.9872674942016999</c:v>
                </c:pt>
                <c:pt idx="619">
                  <c:v>-1.9199447631836</c:v>
                </c:pt>
                <c:pt idx="620">
                  <c:v>-1.9508066177368</c:v>
                </c:pt>
                <c:pt idx="621">
                  <c:v>-1.9639320373535001</c:v>
                </c:pt>
                <c:pt idx="622">
                  <c:v>-1.9768266677855999</c:v>
                </c:pt>
                <c:pt idx="623">
                  <c:v>-1.9276762008667001</c:v>
                </c:pt>
                <c:pt idx="624">
                  <c:v>-1.9830780029296999</c:v>
                </c:pt>
                <c:pt idx="625">
                  <c:v>-1.8695783615112</c:v>
                </c:pt>
                <c:pt idx="626">
                  <c:v>-1.8629789352417001</c:v>
                </c:pt>
                <c:pt idx="627">
                  <c:v>-1.8068723678589</c:v>
                </c:pt>
                <c:pt idx="628">
                  <c:v>-1.8333330154419001</c:v>
                </c:pt>
                <c:pt idx="629">
                  <c:v>-1.9093923568725999</c:v>
                </c:pt>
                <c:pt idx="630">
                  <c:v>-1.7624845504761</c:v>
                </c:pt>
                <c:pt idx="631">
                  <c:v>-1.8190832138062001</c:v>
                </c:pt>
                <c:pt idx="632">
                  <c:v>-1.8542184829712001</c:v>
                </c:pt>
                <c:pt idx="633">
                  <c:v>-1.8011617660521999</c:v>
                </c:pt>
                <c:pt idx="634">
                  <c:v>-1.7555866241455</c:v>
                </c:pt>
                <c:pt idx="635">
                  <c:v>-1.8612480163573999</c:v>
                </c:pt>
                <c:pt idx="636">
                  <c:v>-1.7021141052246</c:v>
                </c:pt>
                <c:pt idx="637">
                  <c:v>-1.8640899658203001</c:v>
                </c:pt>
                <c:pt idx="638">
                  <c:v>-1.7138080596923999</c:v>
                </c:pt>
                <c:pt idx="639">
                  <c:v>-1.7752361297607</c:v>
                </c:pt>
                <c:pt idx="640">
                  <c:v>-1.7289886474609</c:v>
                </c:pt>
                <c:pt idx="641">
                  <c:v>-1.6221828460693</c:v>
                </c:pt>
                <c:pt idx="642">
                  <c:v>-1.762978553772</c:v>
                </c:pt>
                <c:pt idx="643">
                  <c:v>-1.7087593078612999</c:v>
                </c:pt>
                <c:pt idx="644">
                  <c:v>-1.6892995834350999</c:v>
                </c:pt>
                <c:pt idx="645">
                  <c:v>-1.6004705429077</c:v>
                </c:pt>
                <c:pt idx="646">
                  <c:v>-1.5845823287964</c:v>
                </c:pt>
                <c:pt idx="647">
                  <c:v>-1.579761505127</c:v>
                </c:pt>
                <c:pt idx="648">
                  <c:v>-1.6171388626098999</c:v>
                </c:pt>
                <c:pt idx="649">
                  <c:v>-1.6512832641602</c:v>
                </c:pt>
                <c:pt idx="650">
                  <c:v>-1.5658712387085001</c:v>
                </c:pt>
                <c:pt idx="651">
                  <c:v>-1.4670543670653999</c:v>
                </c:pt>
                <c:pt idx="652">
                  <c:v>-1.6031427383423</c:v>
                </c:pt>
                <c:pt idx="653">
                  <c:v>-1.4477186203003001</c:v>
                </c:pt>
                <c:pt idx="654">
                  <c:v>-1.5289115905762001</c:v>
                </c:pt>
                <c:pt idx="655">
                  <c:v>-1.4341793060303001</c:v>
                </c:pt>
                <c:pt idx="656">
                  <c:v>-1.358470916748</c:v>
                </c:pt>
                <c:pt idx="657">
                  <c:v>-1.5366907119751001</c:v>
                </c:pt>
                <c:pt idx="658">
                  <c:v>-1.5086317062378001</c:v>
                </c:pt>
                <c:pt idx="659">
                  <c:v>-1.5034990310669001</c:v>
                </c:pt>
                <c:pt idx="660">
                  <c:v>-1.414999961853</c:v>
                </c:pt>
                <c:pt idx="661">
                  <c:v>-1.4055204391478999</c:v>
                </c:pt>
                <c:pt idx="662">
                  <c:v>-1.4286603927612</c:v>
                </c:pt>
                <c:pt idx="663">
                  <c:v>-1.4286756515503001</c:v>
                </c:pt>
                <c:pt idx="664">
                  <c:v>-1.3764743804932</c:v>
                </c:pt>
                <c:pt idx="665">
                  <c:v>-1.4045238494873</c:v>
                </c:pt>
                <c:pt idx="666">
                  <c:v>-1.3224811553955</c:v>
                </c:pt>
                <c:pt idx="667">
                  <c:v>-1.2129173278809</c:v>
                </c:pt>
                <c:pt idx="668">
                  <c:v>-1.5348615646362</c:v>
                </c:pt>
                <c:pt idx="669">
                  <c:v>-1.2905158996582</c:v>
                </c:pt>
                <c:pt idx="670">
                  <c:v>-1.5017156600952</c:v>
                </c:pt>
                <c:pt idx="671">
                  <c:v>-1.2794485092162999</c:v>
                </c:pt>
                <c:pt idx="672">
                  <c:v>-1.3187208175659</c:v>
                </c:pt>
                <c:pt idx="673">
                  <c:v>-1.2562837600707999</c:v>
                </c:pt>
                <c:pt idx="674">
                  <c:v>-1.1928234100341999</c:v>
                </c:pt>
                <c:pt idx="675">
                  <c:v>-1.4460525512694999</c:v>
                </c:pt>
                <c:pt idx="676">
                  <c:v>-1.3406190872192001</c:v>
                </c:pt>
                <c:pt idx="677">
                  <c:v>-1.2858896255493</c:v>
                </c:pt>
                <c:pt idx="678">
                  <c:v>-1.2639064788818</c:v>
                </c:pt>
                <c:pt idx="679">
                  <c:v>-1.1666145324707</c:v>
                </c:pt>
                <c:pt idx="680">
                  <c:v>-1.2567882537841999</c:v>
                </c:pt>
                <c:pt idx="681">
                  <c:v>-1.3591146469116</c:v>
                </c:pt>
                <c:pt idx="682">
                  <c:v>-1.1338653564453001</c:v>
                </c:pt>
                <c:pt idx="683">
                  <c:v>-1.1868352890014999</c:v>
                </c:pt>
                <c:pt idx="684">
                  <c:v>-1.2575759887694999</c:v>
                </c:pt>
                <c:pt idx="685">
                  <c:v>-1.1976957321167001</c:v>
                </c:pt>
                <c:pt idx="686">
                  <c:v>-1.2617797851563</c:v>
                </c:pt>
                <c:pt idx="687">
                  <c:v>-1.2915334701537999</c:v>
                </c:pt>
                <c:pt idx="688">
                  <c:v>-1.1957912445068</c:v>
                </c:pt>
                <c:pt idx="689">
                  <c:v>-1.3318357467651001</c:v>
                </c:pt>
                <c:pt idx="690">
                  <c:v>-1.1737337112427</c:v>
                </c:pt>
                <c:pt idx="691">
                  <c:v>-1.2633876800537001</c:v>
                </c:pt>
                <c:pt idx="692">
                  <c:v>-1.22092628479</c:v>
                </c:pt>
                <c:pt idx="693">
                  <c:v>-1.3466796875</c:v>
                </c:pt>
                <c:pt idx="694">
                  <c:v>-1.0200119018555001</c:v>
                </c:pt>
                <c:pt idx="695">
                  <c:v>-1.2712564468384</c:v>
                </c:pt>
                <c:pt idx="696">
                  <c:v>-1.2512693405151001</c:v>
                </c:pt>
                <c:pt idx="697">
                  <c:v>-1.2467193603516</c:v>
                </c:pt>
                <c:pt idx="698">
                  <c:v>-1.0870323181152</c:v>
                </c:pt>
                <c:pt idx="699">
                  <c:v>-1.1731786727905</c:v>
                </c:pt>
                <c:pt idx="700">
                  <c:v>-1.130877494812</c:v>
                </c:pt>
                <c:pt idx="701">
                  <c:v>-1.0662889480591</c:v>
                </c:pt>
                <c:pt idx="702">
                  <c:v>-1.0537786483764999</c:v>
                </c:pt>
                <c:pt idx="703">
                  <c:v>-0.99063014984131004</c:v>
                </c:pt>
                <c:pt idx="704">
                  <c:v>-1.1569986343384</c:v>
                </c:pt>
                <c:pt idx="705">
                  <c:v>-1.1808919906616</c:v>
                </c:pt>
                <c:pt idx="706">
                  <c:v>-1.0766868591309</c:v>
                </c:pt>
                <c:pt idx="707">
                  <c:v>-1.1310901641846001</c:v>
                </c:pt>
                <c:pt idx="708">
                  <c:v>-1.0726222991943</c:v>
                </c:pt>
                <c:pt idx="709">
                  <c:v>-0.62036991119384999</c:v>
                </c:pt>
                <c:pt idx="710">
                  <c:v>-1.0866117477417001</c:v>
                </c:pt>
                <c:pt idx="711">
                  <c:v>-0.97357749938964999</c:v>
                </c:pt>
                <c:pt idx="712">
                  <c:v>-0.93582725524902</c:v>
                </c:pt>
                <c:pt idx="713">
                  <c:v>-1.1092596054077</c:v>
                </c:pt>
                <c:pt idx="714">
                  <c:v>-0.90602207183838002</c:v>
                </c:pt>
                <c:pt idx="715">
                  <c:v>-1.0540580749512001</c:v>
                </c:pt>
                <c:pt idx="716">
                  <c:v>-1.0940685272216999</c:v>
                </c:pt>
                <c:pt idx="717">
                  <c:v>-1.0172138214110999</c:v>
                </c:pt>
                <c:pt idx="718">
                  <c:v>-1.0195569992064999</c:v>
                </c:pt>
                <c:pt idx="719">
                  <c:v>-0.92826080322266002</c:v>
                </c:pt>
                <c:pt idx="720">
                  <c:v>-0.80827045440673995</c:v>
                </c:pt>
                <c:pt idx="721">
                  <c:v>-1.0085763931274001</c:v>
                </c:pt>
                <c:pt idx="722">
                  <c:v>-0.84508705139160001</c:v>
                </c:pt>
                <c:pt idx="723">
                  <c:v>-0.94321727752686002</c:v>
                </c:pt>
                <c:pt idx="724">
                  <c:v>-0.97416114807128995</c:v>
                </c:pt>
                <c:pt idx="725">
                  <c:v>-0.84975147247313998</c:v>
                </c:pt>
                <c:pt idx="726">
                  <c:v>-0.94858646392821999</c:v>
                </c:pt>
                <c:pt idx="727">
                  <c:v>-1.1736421585082999</c:v>
                </c:pt>
                <c:pt idx="728">
                  <c:v>-0.96923065185546997</c:v>
                </c:pt>
                <c:pt idx="729">
                  <c:v>-0.98453617095946999</c:v>
                </c:pt>
                <c:pt idx="730">
                  <c:v>-0.89787864685059005</c:v>
                </c:pt>
                <c:pt idx="731">
                  <c:v>-0.76170444488525002</c:v>
                </c:pt>
                <c:pt idx="732">
                  <c:v>-0.73495101928711004</c:v>
                </c:pt>
                <c:pt idx="733">
                  <c:v>-0.96095752716063998</c:v>
                </c:pt>
                <c:pt idx="734">
                  <c:v>-0.72807788848876998</c:v>
                </c:pt>
                <c:pt idx="735">
                  <c:v>-0.89517211914062</c:v>
                </c:pt>
                <c:pt idx="736">
                  <c:v>-0.91965389251708995</c:v>
                </c:pt>
                <c:pt idx="737">
                  <c:v>-1.0942726135254</c:v>
                </c:pt>
                <c:pt idx="738">
                  <c:v>-0.85412883758545</c:v>
                </c:pt>
                <c:pt idx="739">
                  <c:v>-0.70764827728270996</c:v>
                </c:pt>
                <c:pt idx="740">
                  <c:v>-0.76471519470214999</c:v>
                </c:pt>
                <c:pt idx="741">
                  <c:v>-0.71048450469971003</c:v>
                </c:pt>
                <c:pt idx="742">
                  <c:v>-0.77279758453368996</c:v>
                </c:pt>
                <c:pt idx="743">
                  <c:v>-0.78182697296143</c:v>
                </c:pt>
                <c:pt idx="744">
                  <c:v>-0.66057968139648005</c:v>
                </c:pt>
                <c:pt idx="745">
                  <c:v>-0.62599277496338002</c:v>
                </c:pt>
                <c:pt idx="746">
                  <c:v>-0.92838668823241999</c:v>
                </c:pt>
                <c:pt idx="747">
                  <c:v>-0.87357425689696999</c:v>
                </c:pt>
                <c:pt idx="748">
                  <c:v>-0.63396263122559005</c:v>
                </c:pt>
                <c:pt idx="749">
                  <c:v>-0.72998714447020996</c:v>
                </c:pt>
                <c:pt idx="750">
                  <c:v>-0.58478832244873002</c:v>
                </c:pt>
                <c:pt idx="751">
                  <c:v>-0.67910194396973</c:v>
                </c:pt>
                <c:pt idx="752">
                  <c:v>-0.60094642639160001</c:v>
                </c:pt>
                <c:pt idx="753">
                  <c:v>-0.67761135101318004</c:v>
                </c:pt>
                <c:pt idx="754">
                  <c:v>-0.48839378356933999</c:v>
                </c:pt>
                <c:pt idx="755">
                  <c:v>-0.74604225158690995</c:v>
                </c:pt>
                <c:pt idx="756">
                  <c:v>-0.45618247985839999</c:v>
                </c:pt>
                <c:pt idx="757">
                  <c:v>-0.86363601684570002</c:v>
                </c:pt>
                <c:pt idx="758">
                  <c:v>-0.55471038818358998</c:v>
                </c:pt>
                <c:pt idx="759">
                  <c:v>-0.53161907196045</c:v>
                </c:pt>
                <c:pt idx="760">
                  <c:v>-0.61776065826416005</c:v>
                </c:pt>
                <c:pt idx="761">
                  <c:v>-0.49468040466308999</c:v>
                </c:pt>
                <c:pt idx="762">
                  <c:v>-0.43829250335692999</c:v>
                </c:pt>
                <c:pt idx="763">
                  <c:v>-0.54086399078368996</c:v>
                </c:pt>
                <c:pt idx="764">
                  <c:v>-0.41103363037108998</c:v>
                </c:pt>
                <c:pt idx="765">
                  <c:v>-0.43991565704345997</c:v>
                </c:pt>
                <c:pt idx="766">
                  <c:v>-0.48749160766602001</c:v>
                </c:pt>
                <c:pt idx="767">
                  <c:v>-0.39433002471924</c:v>
                </c:pt>
                <c:pt idx="768">
                  <c:v>-0.35152912139893</c:v>
                </c:pt>
                <c:pt idx="769">
                  <c:v>-0.46937847137451</c:v>
                </c:pt>
                <c:pt idx="770">
                  <c:v>-0.37599372863769998</c:v>
                </c:pt>
                <c:pt idx="771">
                  <c:v>-0.37299442291259999</c:v>
                </c:pt>
                <c:pt idx="772">
                  <c:v>-0.37790679931641002</c:v>
                </c:pt>
                <c:pt idx="773">
                  <c:v>-0.37602329254150002</c:v>
                </c:pt>
                <c:pt idx="774">
                  <c:v>-0.34331703186035001</c:v>
                </c:pt>
                <c:pt idx="775">
                  <c:v>-0.30095386505126998</c:v>
                </c:pt>
                <c:pt idx="776">
                  <c:v>-0.34595966339111001</c:v>
                </c:pt>
                <c:pt idx="777">
                  <c:v>-0.39527797698974998</c:v>
                </c:pt>
                <c:pt idx="778">
                  <c:v>-0.34579563140869002</c:v>
                </c:pt>
                <c:pt idx="779">
                  <c:v>-0.45090675354004001</c:v>
                </c:pt>
                <c:pt idx="780">
                  <c:v>-0.33590030670165999</c:v>
                </c:pt>
                <c:pt idx="781">
                  <c:v>-0.33498287200928001</c:v>
                </c:pt>
                <c:pt idx="782">
                  <c:v>-0.37086582183838002</c:v>
                </c:pt>
                <c:pt idx="783">
                  <c:v>-0.21282768249511999</c:v>
                </c:pt>
                <c:pt idx="784">
                  <c:v>-0.32987117767334001</c:v>
                </c:pt>
                <c:pt idx="785">
                  <c:v>-0.25611972808838002</c:v>
                </c:pt>
                <c:pt idx="786">
                  <c:v>-0.47361660003661998</c:v>
                </c:pt>
                <c:pt idx="787">
                  <c:v>-0.22507286071777</c:v>
                </c:pt>
                <c:pt idx="788">
                  <c:v>-0.22818470001221</c:v>
                </c:pt>
                <c:pt idx="789">
                  <c:v>-0.11013126373291</c:v>
                </c:pt>
                <c:pt idx="790">
                  <c:v>-8.3019256591799998E-2</c:v>
                </c:pt>
                <c:pt idx="791">
                  <c:v>-0.12047672271729</c:v>
                </c:pt>
                <c:pt idx="792">
                  <c:v>-0.16315746307373</c:v>
                </c:pt>
                <c:pt idx="793">
                  <c:v>-0.23467540740966999</c:v>
                </c:pt>
                <c:pt idx="794">
                  <c:v>-0.12295532226562</c:v>
                </c:pt>
                <c:pt idx="795">
                  <c:v>-0.33975219726562</c:v>
                </c:pt>
                <c:pt idx="796">
                  <c:v>-8.7035179138179999E-2</c:v>
                </c:pt>
                <c:pt idx="797">
                  <c:v>-0.22460079193115001</c:v>
                </c:pt>
                <c:pt idx="798">
                  <c:v>-0.37261104583740001</c:v>
                </c:pt>
                <c:pt idx="799">
                  <c:v>-0.21624088287354001</c:v>
                </c:pt>
                <c:pt idx="800">
                  <c:v>-0.23387050628662001</c:v>
                </c:pt>
                <c:pt idx="801">
                  <c:v>-0.15144824981689001</c:v>
                </c:pt>
                <c:pt idx="802">
                  <c:v>-0.19256973266602001</c:v>
                </c:pt>
                <c:pt idx="803">
                  <c:v>-0.14002418518066001</c:v>
                </c:pt>
                <c:pt idx="804">
                  <c:v>3.4029006958009998E-2</c:v>
                </c:pt>
                <c:pt idx="805">
                  <c:v>-6.8018913269039999E-2</c:v>
                </c:pt>
                <c:pt idx="806">
                  <c:v>-8.5744857788090004E-2</c:v>
                </c:pt>
                <c:pt idx="807">
                  <c:v>-1.676177978516E-2</c:v>
                </c:pt>
                <c:pt idx="808">
                  <c:v>-7.4200630187990002E-2</c:v>
                </c:pt>
                <c:pt idx="809">
                  <c:v>-0.15947437286377</c:v>
                </c:pt>
                <c:pt idx="810">
                  <c:v>3.0143737792969999E-2</c:v>
                </c:pt>
                <c:pt idx="811">
                  <c:v>-9.3891143798829999E-2</c:v>
                </c:pt>
                <c:pt idx="812">
                  <c:v>-8.7772369384769997E-2</c:v>
                </c:pt>
                <c:pt idx="813">
                  <c:v>-7.1364402770999993E-2</c:v>
                </c:pt>
                <c:pt idx="814">
                  <c:v>5.4506301879880002E-2</c:v>
                </c:pt>
                <c:pt idx="815">
                  <c:v>-5.2121162414549997E-2</c:v>
                </c:pt>
                <c:pt idx="816">
                  <c:v>-1.127243041992E-2</c:v>
                </c:pt>
                <c:pt idx="817">
                  <c:v>0.22465991973877</c:v>
                </c:pt>
                <c:pt idx="818">
                  <c:v>-0.1395092010498</c:v>
                </c:pt>
                <c:pt idx="819">
                  <c:v>3.2845497131350002E-2</c:v>
                </c:pt>
                <c:pt idx="820">
                  <c:v>5.1420211791990002E-2</c:v>
                </c:pt>
                <c:pt idx="821">
                  <c:v>8.9178085327100004E-3</c:v>
                </c:pt>
                <c:pt idx="822">
                  <c:v>-6.1389923095700002E-2</c:v>
                </c:pt>
                <c:pt idx="823">
                  <c:v>8.2149505615230003E-2</c:v>
                </c:pt>
                <c:pt idx="824">
                  <c:v>4.0826797485399996E-3</c:v>
                </c:pt>
                <c:pt idx="825">
                  <c:v>6.7380905151370005E-2</c:v>
                </c:pt>
                <c:pt idx="826">
                  <c:v>-5.9255599975589997E-2</c:v>
                </c:pt>
                <c:pt idx="827">
                  <c:v>0.13176250457763999</c:v>
                </c:pt>
                <c:pt idx="828">
                  <c:v>6.9351196289060002E-2</c:v>
                </c:pt>
                <c:pt idx="829">
                  <c:v>0.15502452850341999</c:v>
                </c:pt>
                <c:pt idx="830">
                  <c:v>2.708625793457E-2</c:v>
                </c:pt>
                <c:pt idx="831">
                  <c:v>-0.10476779937744</c:v>
                </c:pt>
                <c:pt idx="832">
                  <c:v>3.3353805541990002E-2</c:v>
                </c:pt>
                <c:pt idx="833">
                  <c:v>0.19342517852783001</c:v>
                </c:pt>
                <c:pt idx="834">
                  <c:v>0.30266380310058999</c:v>
                </c:pt>
                <c:pt idx="835">
                  <c:v>0.11206912994385</c:v>
                </c:pt>
                <c:pt idx="836">
                  <c:v>-3.8250923156740002E-2</c:v>
                </c:pt>
                <c:pt idx="837">
                  <c:v>0.15445137023926001</c:v>
                </c:pt>
                <c:pt idx="838">
                  <c:v>-9.176349639893E-2</c:v>
                </c:pt>
                <c:pt idx="839">
                  <c:v>0.20876312255859</c:v>
                </c:pt>
                <c:pt idx="840">
                  <c:v>5.2469253540039999E-2</c:v>
                </c:pt>
                <c:pt idx="841">
                  <c:v>0.16542148590087999</c:v>
                </c:pt>
                <c:pt idx="842">
                  <c:v>0.12762069702147999</c:v>
                </c:pt>
                <c:pt idx="843">
                  <c:v>0.23740005493163999</c:v>
                </c:pt>
                <c:pt idx="844">
                  <c:v>7.410335540771E-2</c:v>
                </c:pt>
                <c:pt idx="845">
                  <c:v>0.13679218292236001</c:v>
                </c:pt>
                <c:pt idx="846">
                  <c:v>0.19255352020263999</c:v>
                </c:pt>
                <c:pt idx="847">
                  <c:v>0.27102375030518</c:v>
                </c:pt>
                <c:pt idx="848">
                  <c:v>0.27708339691161998</c:v>
                </c:pt>
                <c:pt idx="849">
                  <c:v>0.23936176300049</c:v>
                </c:pt>
                <c:pt idx="850">
                  <c:v>0.25942802429199002</c:v>
                </c:pt>
                <c:pt idx="851">
                  <c:v>0.34147071838379001</c:v>
                </c:pt>
                <c:pt idx="852">
                  <c:v>0.19412517547607</c:v>
                </c:pt>
                <c:pt idx="853">
                  <c:v>0.14622020721435999</c:v>
                </c:pt>
                <c:pt idx="854">
                  <c:v>0.36266326904297003</c:v>
                </c:pt>
                <c:pt idx="855">
                  <c:v>0.50491428375243996</c:v>
                </c:pt>
                <c:pt idx="856">
                  <c:v>0.48076915740967002</c:v>
                </c:pt>
                <c:pt idx="857">
                  <c:v>0.51804161071777</c:v>
                </c:pt>
                <c:pt idx="858">
                  <c:v>0.38737583160400002</c:v>
                </c:pt>
                <c:pt idx="859">
                  <c:v>0.42199230194092002</c:v>
                </c:pt>
                <c:pt idx="860">
                  <c:v>0.35433673858643</c:v>
                </c:pt>
                <c:pt idx="861">
                  <c:v>0.44882869720459001</c:v>
                </c:pt>
                <c:pt idx="862">
                  <c:v>0.37894058227539001</c:v>
                </c:pt>
                <c:pt idx="863">
                  <c:v>0.50015544891357</c:v>
                </c:pt>
                <c:pt idx="864">
                  <c:v>0.59743118286133001</c:v>
                </c:pt>
                <c:pt idx="865">
                  <c:v>0.56681919097900002</c:v>
                </c:pt>
                <c:pt idx="866">
                  <c:v>0.56050395965576005</c:v>
                </c:pt>
                <c:pt idx="867">
                  <c:v>0.60668373107910001</c:v>
                </c:pt>
                <c:pt idx="868">
                  <c:v>0.64849853515625</c:v>
                </c:pt>
                <c:pt idx="869">
                  <c:v>0.73132801055908003</c:v>
                </c:pt>
                <c:pt idx="870">
                  <c:v>0.66367149353027</c:v>
                </c:pt>
                <c:pt idx="871">
                  <c:v>0.74756240844726995</c:v>
                </c:pt>
                <c:pt idx="872">
                  <c:v>0.62160015106201005</c:v>
                </c:pt>
                <c:pt idx="873">
                  <c:v>0.79383850097655995</c:v>
                </c:pt>
                <c:pt idx="874">
                  <c:v>0.78473472595214999</c:v>
                </c:pt>
                <c:pt idx="875">
                  <c:v>0.75613117218018</c:v>
                </c:pt>
                <c:pt idx="876">
                  <c:v>0.79068756103516002</c:v>
                </c:pt>
                <c:pt idx="877">
                  <c:v>0.86650466918945002</c:v>
                </c:pt>
                <c:pt idx="878">
                  <c:v>0.78873252868652</c:v>
                </c:pt>
                <c:pt idx="879">
                  <c:v>0.73288726806641002</c:v>
                </c:pt>
                <c:pt idx="880">
                  <c:v>0.70120525360107</c:v>
                </c:pt>
                <c:pt idx="881">
                  <c:v>0.80358219146729004</c:v>
                </c:pt>
                <c:pt idx="882">
                  <c:v>0.70610332489014005</c:v>
                </c:pt>
                <c:pt idx="883">
                  <c:v>0.82220554351806996</c:v>
                </c:pt>
                <c:pt idx="884">
                  <c:v>0.87353992462158003</c:v>
                </c:pt>
                <c:pt idx="885">
                  <c:v>0.87346458435059005</c:v>
                </c:pt>
                <c:pt idx="886">
                  <c:v>0.80981636047363004</c:v>
                </c:pt>
                <c:pt idx="887">
                  <c:v>0.85217666625976995</c:v>
                </c:pt>
                <c:pt idx="888">
                  <c:v>0.81040287017821999</c:v>
                </c:pt>
                <c:pt idx="889">
                  <c:v>0.83071327209473</c:v>
                </c:pt>
                <c:pt idx="890">
                  <c:v>0.77592086791991999</c:v>
                </c:pt>
                <c:pt idx="891">
                  <c:v>0.78711891174315995</c:v>
                </c:pt>
                <c:pt idx="892">
                  <c:v>0.97623729705811002</c:v>
                </c:pt>
                <c:pt idx="893">
                  <c:v>0.91718101501464999</c:v>
                </c:pt>
                <c:pt idx="894">
                  <c:v>0.86275959014893</c:v>
                </c:pt>
                <c:pt idx="895">
                  <c:v>0.84634685516357</c:v>
                </c:pt>
                <c:pt idx="896">
                  <c:v>0.83061599731445002</c:v>
                </c:pt>
                <c:pt idx="897">
                  <c:v>0.90636348724365001</c:v>
                </c:pt>
                <c:pt idx="898">
                  <c:v>0.93533897399902</c:v>
                </c:pt>
                <c:pt idx="899">
                  <c:v>0.92583084106445002</c:v>
                </c:pt>
                <c:pt idx="900">
                  <c:v>0.94473361968993996</c:v>
                </c:pt>
                <c:pt idx="901">
                  <c:v>0.96392440795898005</c:v>
                </c:pt>
                <c:pt idx="902">
                  <c:v>1.0625</c:v>
                </c:pt>
                <c:pt idx="903">
                  <c:v>0.93936634063721003</c:v>
                </c:pt>
                <c:pt idx="904">
                  <c:v>1.0122995376587001</c:v>
                </c:pt>
                <c:pt idx="905">
                  <c:v>0.94825935363769998</c:v>
                </c:pt>
                <c:pt idx="906">
                  <c:v>1.0048837661743</c:v>
                </c:pt>
                <c:pt idx="907">
                  <c:v>0.96560478210448997</c:v>
                </c:pt>
                <c:pt idx="908">
                  <c:v>1.0596971511841</c:v>
                </c:pt>
                <c:pt idx="909">
                  <c:v>1.0651702880859</c:v>
                </c:pt>
                <c:pt idx="910">
                  <c:v>1.0350208282471001</c:v>
                </c:pt>
                <c:pt idx="911">
                  <c:v>1.1939430236816</c:v>
                </c:pt>
                <c:pt idx="912">
                  <c:v>1.1786165237427</c:v>
                </c:pt>
                <c:pt idx="913">
                  <c:v>1.0495033264160001</c:v>
                </c:pt>
                <c:pt idx="914">
                  <c:v>1.2001523971557999</c:v>
                </c:pt>
                <c:pt idx="915">
                  <c:v>1.0476408004761</c:v>
                </c:pt>
                <c:pt idx="916">
                  <c:v>1.0148563385010001</c:v>
                </c:pt>
                <c:pt idx="917">
                  <c:v>1.05100440979</c:v>
                </c:pt>
                <c:pt idx="918">
                  <c:v>1.3598012924194001</c:v>
                </c:pt>
                <c:pt idx="919">
                  <c:v>1.0878467559814</c:v>
                </c:pt>
                <c:pt idx="920">
                  <c:v>1.0240907669067001</c:v>
                </c:pt>
                <c:pt idx="921">
                  <c:v>1.0623025894164999</c:v>
                </c:pt>
                <c:pt idx="922">
                  <c:v>1.0335216522216999</c:v>
                </c:pt>
                <c:pt idx="923">
                  <c:v>1.105541229248</c:v>
                </c:pt>
                <c:pt idx="924">
                  <c:v>1.135814666748</c:v>
                </c:pt>
                <c:pt idx="925">
                  <c:v>1.4224452972412001</c:v>
                </c:pt>
                <c:pt idx="926">
                  <c:v>1.2268943786621</c:v>
                </c:pt>
                <c:pt idx="927">
                  <c:v>1.2833967208862</c:v>
                </c:pt>
                <c:pt idx="928">
                  <c:v>1.4786329269409</c:v>
                </c:pt>
                <c:pt idx="929">
                  <c:v>1.1665630340576001</c:v>
                </c:pt>
                <c:pt idx="930">
                  <c:v>1.3319177627562999</c:v>
                </c:pt>
                <c:pt idx="931">
                  <c:v>1.1600694656371999</c:v>
                </c:pt>
                <c:pt idx="932">
                  <c:v>1.4889726638794001</c:v>
                </c:pt>
                <c:pt idx="933">
                  <c:v>1.4557390213013</c:v>
                </c:pt>
                <c:pt idx="934">
                  <c:v>1.2067394256591999</c:v>
                </c:pt>
                <c:pt idx="935">
                  <c:v>1.3127222061157</c:v>
                </c:pt>
                <c:pt idx="936">
                  <c:v>1.4365720748901001</c:v>
                </c:pt>
                <c:pt idx="937">
                  <c:v>1.2807645797728999</c:v>
                </c:pt>
                <c:pt idx="938">
                  <c:v>1.4398775100707999</c:v>
                </c:pt>
                <c:pt idx="939">
                  <c:v>1.1966543197632</c:v>
                </c:pt>
                <c:pt idx="940">
                  <c:v>1.4615144729614</c:v>
                </c:pt>
                <c:pt idx="941">
                  <c:v>1.4577531814575</c:v>
                </c:pt>
                <c:pt idx="942">
                  <c:v>1.2675943374634</c:v>
                </c:pt>
                <c:pt idx="943">
                  <c:v>1.3022384643555001</c:v>
                </c:pt>
                <c:pt idx="944">
                  <c:v>1.3972644805908001</c:v>
                </c:pt>
                <c:pt idx="945">
                  <c:v>1.4573621749878001</c:v>
                </c:pt>
                <c:pt idx="946">
                  <c:v>1.5510692596436</c:v>
                </c:pt>
                <c:pt idx="947">
                  <c:v>1.3339052200317001</c:v>
                </c:pt>
                <c:pt idx="948">
                  <c:v>1.6075830459595</c:v>
                </c:pt>
                <c:pt idx="949">
                  <c:v>1.5566148757935001</c:v>
                </c:pt>
                <c:pt idx="950">
                  <c:v>1.552095413208</c:v>
                </c:pt>
                <c:pt idx="951">
                  <c:v>1.3633117675780999</c:v>
                </c:pt>
                <c:pt idx="952">
                  <c:v>1.6602115631104</c:v>
                </c:pt>
                <c:pt idx="953">
                  <c:v>1.4183835983276001</c:v>
                </c:pt>
                <c:pt idx="954">
                  <c:v>1.3819704055786</c:v>
                </c:pt>
                <c:pt idx="955">
                  <c:v>1.5347309112548999</c:v>
                </c:pt>
                <c:pt idx="956">
                  <c:v>1.3425922393798999</c:v>
                </c:pt>
                <c:pt idx="957">
                  <c:v>1.6067581176757999</c:v>
                </c:pt>
                <c:pt idx="958">
                  <c:v>1.3919134140014999</c:v>
                </c:pt>
                <c:pt idx="959">
                  <c:v>1.4074773788452</c:v>
                </c:pt>
                <c:pt idx="960">
                  <c:v>1.8391399383545</c:v>
                </c:pt>
                <c:pt idx="961">
                  <c:v>1.656343460083</c:v>
                </c:pt>
                <c:pt idx="962">
                  <c:v>1.5221128463745</c:v>
                </c:pt>
                <c:pt idx="963">
                  <c:v>1.63600730896</c:v>
                </c:pt>
                <c:pt idx="964">
                  <c:v>1.5682907104492001</c:v>
                </c:pt>
                <c:pt idx="965">
                  <c:v>1.7343177795410001</c:v>
                </c:pt>
                <c:pt idx="966">
                  <c:v>1.7906942367554</c:v>
                </c:pt>
                <c:pt idx="967">
                  <c:v>1.4307813644409</c:v>
                </c:pt>
                <c:pt idx="968">
                  <c:v>1.6249217987061</c:v>
                </c:pt>
                <c:pt idx="969">
                  <c:v>1.6920194625853999</c:v>
                </c:pt>
                <c:pt idx="970">
                  <c:v>1.6780462265014999</c:v>
                </c:pt>
                <c:pt idx="971">
                  <c:v>1.7654542922973999</c:v>
                </c:pt>
                <c:pt idx="972">
                  <c:v>1.8446836471557999</c:v>
                </c:pt>
                <c:pt idx="973">
                  <c:v>1.5873680114746</c:v>
                </c:pt>
                <c:pt idx="974">
                  <c:v>1.5201253890991</c:v>
                </c:pt>
                <c:pt idx="975">
                  <c:v>1.5351266860962001</c:v>
                </c:pt>
                <c:pt idx="976">
                  <c:v>1.7823076248169001</c:v>
                </c:pt>
                <c:pt idx="977">
                  <c:v>1.8069381713867001</c:v>
                </c:pt>
                <c:pt idx="978">
                  <c:v>1.8982048034668</c:v>
                </c:pt>
                <c:pt idx="979">
                  <c:v>1.8421287536621</c:v>
                </c:pt>
                <c:pt idx="980">
                  <c:v>1.7536649703978999</c:v>
                </c:pt>
                <c:pt idx="981">
                  <c:v>1.8602895736694001</c:v>
                </c:pt>
                <c:pt idx="982">
                  <c:v>1.9164733886719001</c:v>
                </c:pt>
                <c:pt idx="983">
                  <c:v>1.7491188049316</c:v>
                </c:pt>
                <c:pt idx="984">
                  <c:v>1.9877452850341999</c:v>
                </c:pt>
                <c:pt idx="985">
                  <c:v>1.9409303665161</c:v>
                </c:pt>
                <c:pt idx="986">
                  <c:v>1.8251190185546999</c:v>
                </c:pt>
                <c:pt idx="987">
                  <c:v>1.8841037750244001</c:v>
                </c:pt>
                <c:pt idx="988">
                  <c:v>1.8903884887694999</c:v>
                </c:pt>
                <c:pt idx="989">
                  <c:v>1.7231922149658001</c:v>
                </c:pt>
                <c:pt idx="990">
                  <c:v>1.9065475463867001</c:v>
                </c:pt>
                <c:pt idx="991">
                  <c:v>1.8581867218018</c:v>
                </c:pt>
                <c:pt idx="992">
                  <c:v>2.0462732315063001</c:v>
                </c:pt>
                <c:pt idx="993">
                  <c:v>1.7933540344237999</c:v>
                </c:pt>
                <c:pt idx="994">
                  <c:v>1.9268074035645</c:v>
                </c:pt>
                <c:pt idx="995">
                  <c:v>1.7995891571045</c:v>
                </c:pt>
                <c:pt idx="996">
                  <c:v>1.6653022766112999</c:v>
                </c:pt>
                <c:pt idx="997">
                  <c:v>1.9723920822144001</c:v>
                </c:pt>
                <c:pt idx="998">
                  <c:v>1.9327392578125</c:v>
                </c:pt>
                <c:pt idx="999">
                  <c:v>1.942666053772</c:v>
                </c:pt>
                <c:pt idx="1000">
                  <c:v>2.0138549804686998</c:v>
                </c:pt>
                <c:pt idx="1001">
                  <c:v>1.8804073333739999</c:v>
                </c:pt>
                <c:pt idx="1002">
                  <c:v>1.8792533874512001</c:v>
                </c:pt>
                <c:pt idx="1003">
                  <c:v>2.0201730728149001</c:v>
                </c:pt>
                <c:pt idx="1004">
                  <c:v>1.9151868820189999</c:v>
                </c:pt>
                <c:pt idx="1005">
                  <c:v>1.9059572219848999</c:v>
                </c:pt>
                <c:pt idx="1006">
                  <c:v>1.8671493530273</c:v>
                </c:pt>
                <c:pt idx="1007">
                  <c:v>2.0695466995239</c:v>
                </c:pt>
                <c:pt idx="1008">
                  <c:v>1.8932209014893</c:v>
                </c:pt>
                <c:pt idx="1009">
                  <c:v>2.0760736465453999</c:v>
                </c:pt>
                <c:pt idx="1010">
                  <c:v>1.9086246490479</c:v>
                </c:pt>
                <c:pt idx="1011">
                  <c:v>1.9055490493774001</c:v>
                </c:pt>
                <c:pt idx="1012">
                  <c:v>1.8066339492798</c:v>
                </c:pt>
                <c:pt idx="1013">
                  <c:v>2.1754465103149001</c:v>
                </c:pt>
                <c:pt idx="1014">
                  <c:v>2.0191154479979998</c:v>
                </c:pt>
                <c:pt idx="1015">
                  <c:v>2.1070995330811</c:v>
                </c:pt>
                <c:pt idx="1016">
                  <c:v>2.1921081542968999</c:v>
                </c:pt>
                <c:pt idx="1017">
                  <c:v>2.1109046936035001</c:v>
                </c:pt>
                <c:pt idx="1018">
                  <c:v>2.193115234375</c:v>
                </c:pt>
                <c:pt idx="1019">
                  <c:v>2.3059902191161998</c:v>
                </c:pt>
                <c:pt idx="1020">
                  <c:v>2.2137022018432999</c:v>
                </c:pt>
                <c:pt idx="1021">
                  <c:v>2.3374462127686</c:v>
                </c:pt>
                <c:pt idx="1022">
                  <c:v>2.3005142211914</c:v>
                </c:pt>
                <c:pt idx="1023">
                  <c:v>2.3771553039550999</c:v>
                </c:pt>
                <c:pt idx="1024">
                  <c:v>2.6199569702147998</c:v>
                </c:pt>
                <c:pt idx="1025">
                  <c:v>2.2441282272339</c:v>
                </c:pt>
                <c:pt idx="1026">
                  <c:v>2.4404478073120002</c:v>
                </c:pt>
                <c:pt idx="1027">
                  <c:v>2.3699874877929998</c:v>
                </c:pt>
                <c:pt idx="1028">
                  <c:v>2.7147932052611998</c:v>
                </c:pt>
                <c:pt idx="1029">
                  <c:v>2.8203516006470002</c:v>
                </c:pt>
                <c:pt idx="1030">
                  <c:v>2.5839576721191002</c:v>
                </c:pt>
                <c:pt idx="1031">
                  <c:v>2.7111558914185001</c:v>
                </c:pt>
                <c:pt idx="1032">
                  <c:v>2.7466602325439</c:v>
                </c:pt>
                <c:pt idx="1033">
                  <c:v>2.8474941253661998</c:v>
                </c:pt>
                <c:pt idx="1034">
                  <c:v>2.9608354568481001</c:v>
                </c:pt>
                <c:pt idx="1035">
                  <c:v>2.9083433151245002</c:v>
                </c:pt>
                <c:pt idx="1036">
                  <c:v>2.7465476989746</c:v>
                </c:pt>
                <c:pt idx="1037">
                  <c:v>2.6843852996825999</c:v>
                </c:pt>
                <c:pt idx="1038">
                  <c:v>2.6421442031860001</c:v>
                </c:pt>
                <c:pt idx="1039">
                  <c:v>2.8099374771118</c:v>
                </c:pt>
                <c:pt idx="1040">
                  <c:v>2.9689025878906001</c:v>
                </c:pt>
                <c:pt idx="1041">
                  <c:v>2.7970924377441002</c:v>
                </c:pt>
                <c:pt idx="1042">
                  <c:v>2.9003667831421001</c:v>
                </c:pt>
                <c:pt idx="1043">
                  <c:v>2.8078670501709002</c:v>
                </c:pt>
                <c:pt idx="1044">
                  <c:v>2.9615621566771999</c:v>
                </c:pt>
                <c:pt idx="1045">
                  <c:v>2.8610067367554</c:v>
                </c:pt>
                <c:pt idx="1046">
                  <c:v>3.1010761260985999</c:v>
                </c:pt>
                <c:pt idx="1047">
                  <c:v>2.9797992706299001</c:v>
                </c:pt>
                <c:pt idx="1048">
                  <c:v>3.0202198028564</c:v>
                </c:pt>
                <c:pt idx="1049">
                  <c:v>3.0770998001099001</c:v>
                </c:pt>
                <c:pt idx="1050">
                  <c:v>3.1317300796508998</c:v>
                </c:pt>
                <c:pt idx="1051">
                  <c:v>3.0341119766235001</c:v>
                </c:pt>
                <c:pt idx="1052">
                  <c:v>2.9444618225097998</c:v>
                </c:pt>
                <c:pt idx="1053">
                  <c:v>3.0511035919189</c:v>
                </c:pt>
                <c:pt idx="1054">
                  <c:v>3.2100877761840998</c:v>
                </c:pt>
                <c:pt idx="1055">
                  <c:v>3.1685228347778001</c:v>
                </c:pt>
                <c:pt idx="1056">
                  <c:v>3.0889177322388002</c:v>
                </c:pt>
                <c:pt idx="1057">
                  <c:v>3.0223217010497998</c:v>
                </c:pt>
                <c:pt idx="1058">
                  <c:v>3.3307714462279998</c:v>
                </c:pt>
                <c:pt idx="1059">
                  <c:v>3.2870254516602002</c:v>
                </c:pt>
                <c:pt idx="1060">
                  <c:v>3.1046209335327002</c:v>
                </c:pt>
                <c:pt idx="1061">
                  <c:v>3.1913576126099001</c:v>
                </c:pt>
                <c:pt idx="1062">
                  <c:v>3.1002998352050999</c:v>
                </c:pt>
                <c:pt idx="1063">
                  <c:v>3.343373298645</c:v>
                </c:pt>
                <c:pt idx="1064">
                  <c:v>3.3483848571777002</c:v>
                </c:pt>
                <c:pt idx="1065">
                  <c:v>3.3423910140991002</c:v>
                </c:pt>
                <c:pt idx="1066">
                  <c:v>3.2994241714478001</c:v>
                </c:pt>
                <c:pt idx="1067">
                  <c:v>3.4196147918700999</c:v>
                </c:pt>
                <c:pt idx="1068">
                  <c:v>3.4352207183838002</c:v>
                </c:pt>
                <c:pt idx="1069">
                  <c:v>3.3932085037231001</c:v>
                </c:pt>
                <c:pt idx="1070">
                  <c:v>3.3419351577758998</c:v>
                </c:pt>
                <c:pt idx="1071">
                  <c:v>3.3091678619385001</c:v>
                </c:pt>
                <c:pt idx="1072">
                  <c:v>3.3846502304077002</c:v>
                </c:pt>
                <c:pt idx="1073">
                  <c:v>3.4002246856689</c:v>
                </c:pt>
                <c:pt idx="1074">
                  <c:v>3.5745906829834002</c:v>
                </c:pt>
                <c:pt idx="1075">
                  <c:v>3.3102855682372998</c:v>
                </c:pt>
                <c:pt idx="1076">
                  <c:v>3.4392347335814999</c:v>
                </c:pt>
                <c:pt idx="1077">
                  <c:v>3.37961769104</c:v>
                </c:pt>
                <c:pt idx="1078">
                  <c:v>3.4212532043457</c:v>
                </c:pt>
                <c:pt idx="1079">
                  <c:v>3.6233615875243999</c:v>
                </c:pt>
                <c:pt idx="1080">
                  <c:v>3.4239931106567001</c:v>
                </c:pt>
                <c:pt idx="1081">
                  <c:v>3.3711833953857</c:v>
                </c:pt>
                <c:pt idx="1082">
                  <c:v>3.6448192596436</c:v>
                </c:pt>
                <c:pt idx="1083">
                  <c:v>3.5551309585571</c:v>
                </c:pt>
                <c:pt idx="1084">
                  <c:v>3.5875453948975</c:v>
                </c:pt>
                <c:pt idx="1085">
                  <c:v>3.4349584579468</c:v>
                </c:pt>
                <c:pt idx="1086">
                  <c:v>3.4564304351807</c:v>
                </c:pt>
                <c:pt idx="1087">
                  <c:v>3.7258253097534002</c:v>
                </c:pt>
                <c:pt idx="1088">
                  <c:v>3.6163425445557</c:v>
                </c:pt>
                <c:pt idx="1089">
                  <c:v>3.4695272445679</c:v>
                </c:pt>
                <c:pt idx="1090">
                  <c:v>3.5530681610107</c:v>
                </c:pt>
                <c:pt idx="1091">
                  <c:v>3.6211490631104</c:v>
                </c:pt>
                <c:pt idx="1092">
                  <c:v>3.4879922866821</c:v>
                </c:pt>
                <c:pt idx="1093">
                  <c:v>3.6450796127318998</c:v>
                </c:pt>
                <c:pt idx="1094">
                  <c:v>3.7289142608643</c:v>
                </c:pt>
                <c:pt idx="1095">
                  <c:v>3.6269788742064999</c:v>
                </c:pt>
                <c:pt idx="1096">
                  <c:v>3.7276678085327002</c:v>
                </c:pt>
                <c:pt idx="1097">
                  <c:v>3.7352848052979</c:v>
                </c:pt>
                <c:pt idx="1098">
                  <c:v>3.6330099105835001</c:v>
                </c:pt>
                <c:pt idx="1099">
                  <c:v>3.6927804946899001</c:v>
                </c:pt>
                <c:pt idx="1100">
                  <c:v>3.8398704528808998</c:v>
                </c:pt>
                <c:pt idx="1101">
                  <c:v>3.6579751968383998</c:v>
                </c:pt>
                <c:pt idx="1102">
                  <c:v>3.6091279983521001</c:v>
                </c:pt>
                <c:pt idx="1103">
                  <c:v>3.8643035888671999</c:v>
                </c:pt>
                <c:pt idx="1104">
                  <c:v>3.7029991149902002</c:v>
                </c:pt>
                <c:pt idx="1105">
                  <c:v>3.7865562438964999</c:v>
                </c:pt>
                <c:pt idx="1106">
                  <c:v>3.8066883087157999</c:v>
                </c:pt>
                <c:pt idx="1107">
                  <c:v>3.7345294952393</c:v>
                </c:pt>
                <c:pt idx="1108">
                  <c:v>3.8568592071532999</c:v>
                </c:pt>
                <c:pt idx="1109">
                  <c:v>3.8316688537597998</c:v>
                </c:pt>
                <c:pt idx="1110">
                  <c:v>3.6793823242188002</c:v>
                </c:pt>
                <c:pt idx="1111">
                  <c:v>3.7320756912231001</c:v>
                </c:pt>
                <c:pt idx="1112">
                  <c:v>3.7340841293335001</c:v>
                </c:pt>
                <c:pt idx="1113">
                  <c:v>3.7303981781006001</c:v>
                </c:pt>
                <c:pt idx="1114">
                  <c:v>3.7151308059692001</c:v>
                </c:pt>
                <c:pt idx="1115">
                  <c:v>3.7204122543335001</c:v>
                </c:pt>
                <c:pt idx="1116">
                  <c:v>3.7620735168457</c:v>
                </c:pt>
                <c:pt idx="1117">
                  <c:v>3.7231178283691002</c:v>
                </c:pt>
                <c:pt idx="1118">
                  <c:v>3.8319816589354998</c:v>
                </c:pt>
                <c:pt idx="1119">
                  <c:v>3.9369583129882999</c:v>
                </c:pt>
                <c:pt idx="1120">
                  <c:v>3.8676815032959002</c:v>
                </c:pt>
                <c:pt idx="1121">
                  <c:v>3.8955478668213002</c:v>
                </c:pt>
                <c:pt idx="1122">
                  <c:v>3.9537162780761999</c:v>
                </c:pt>
                <c:pt idx="1123">
                  <c:v>3.9315280914307</c:v>
                </c:pt>
                <c:pt idx="1124">
                  <c:v>3.9735507965088002</c:v>
                </c:pt>
                <c:pt idx="1125">
                  <c:v>3.8057651519775</c:v>
                </c:pt>
                <c:pt idx="1126">
                  <c:v>3.9087257385254</c:v>
                </c:pt>
                <c:pt idx="1127">
                  <c:v>3.9128265380859002</c:v>
                </c:pt>
                <c:pt idx="1128">
                  <c:v>3.8512554168700999</c:v>
                </c:pt>
                <c:pt idx="1129">
                  <c:v>4.0671691894531001</c:v>
                </c:pt>
                <c:pt idx="1130">
                  <c:v>4.0542697906493999</c:v>
                </c:pt>
                <c:pt idx="1131">
                  <c:v>3.9607753753661998</c:v>
                </c:pt>
                <c:pt idx="1132">
                  <c:v>3.9855880737304998</c:v>
                </c:pt>
                <c:pt idx="1133">
                  <c:v>3.9038219451903999</c:v>
                </c:pt>
                <c:pt idx="1134">
                  <c:v>3.9399604797363001</c:v>
                </c:pt>
                <c:pt idx="1135">
                  <c:v>4.0009059906006001</c:v>
                </c:pt>
                <c:pt idx="1136">
                  <c:v>3.9815998077393</c:v>
                </c:pt>
                <c:pt idx="1137">
                  <c:v>3.9095478057860999</c:v>
                </c:pt>
                <c:pt idx="1138">
                  <c:v>4.0462150573729998</c:v>
                </c:pt>
                <c:pt idx="1139">
                  <c:v>4.0301666259765998</c:v>
                </c:pt>
                <c:pt idx="1140">
                  <c:v>4.1202354431151997</c:v>
                </c:pt>
                <c:pt idx="1141">
                  <c:v>4.0241127014159996</c:v>
                </c:pt>
                <c:pt idx="1142">
                  <c:v>4.0478458404540998</c:v>
                </c:pt>
                <c:pt idx="1143">
                  <c:v>4.1548805236815998</c:v>
                </c:pt>
                <c:pt idx="1144">
                  <c:v>4.0108032226562003</c:v>
                </c:pt>
                <c:pt idx="1145">
                  <c:v>4.2621440887451003</c:v>
                </c:pt>
                <c:pt idx="1146">
                  <c:v>4.0266208648681996</c:v>
                </c:pt>
                <c:pt idx="1147">
                  <c:v>4.0919589996337997</c:v>
                </c:pt>
                <c:pt idx="1148">
                  <c:v>4.0897064208984002</c:v>
                </c:pt>
                <c:pt idx="1149">
                  <c:v>4.073709487915</c:v>
                </c:pt>
                <c:pt idx="1150">
                  <c:v>4.0755443572998002</c:v>
                </c:pt>
                <c:pt idx="1151">
                  <c:v>4.4346714019775</c:v>
                </c:pt>
                <c:pt idx="1152">
                  <c:v>4.1550941467284996</c:v>
                </c:pt>
                <c:pt idx="1153">
                  <c:v>4.0898990631104004</c:v>
                </c:pt>
                <c:pt idx="1154">
                  <c:v>4.1988258361815998</c:v>
                </c:pt>
                <c:pt idx="1155">
                  <c:v>4.0849628448485999</c:v>
                </c:pt>
                <c:pt idx="1156">
                  <c:v>4.1550827026367001</c:v>
                </c:pt>
                <c:pt idx="1157">
                  <c:v>4.1704750061034996</c:v>
                </c:pt>
                <c:pt idx="1158">
                  <c:v>4.0961303710937003</c:v>
                </c:pt>
                <c:pt idx="1159">
                  <c:v>4.1361389160156001</c:v>
                </c:pt>
                <c:pt idx="1160">
                  <c:v>4.2106990814209002</c:v>
                </c:pt>
                <c:pt idx="1161">
                  <c:v>4.1158885955811</c:v>
                </c:pt>
                <c:pt idx="1162">
                  <c:v>4.0780391693115003</c:v>
                </c:pt>
                <c:pt idx="1163">
                  <c:v>4.1334915161132999</c:v>
                </c:pt>
                <c:pt idx="1164">
                  <c:v>4.1867351531982004</c:v>
                </c:pt>
                <c:pt idx="1165">
                  <c:v>4.1563758850098003</c:v>
                </c:pt>
                <c:pt idx="1166">
                  <c:v>4.1579608917235999</c:v>
                </c:pt>
                <c:pt idx="1167">
                  <c:v>4.1991310119629004</c:v>
                </c:pt>
                <c:pt idx="1168">
                  <c:v>4.2357578277587997</c:v>
                </c:pt>
                <c:pt idx="1169">
                  <c:v>4.1962070465087997</c:v>
                </c:pt>
                <c:pt idx="1170">
                  <c:v>4.2044067382812003</c:v>
                </c:pt>
                <c:pt idx="1171">
                  <c:v>4.239236831665</c:v>
                </c:pt>
                <c:pt idx="1172">
                  <c:v>4.4126663208007999</c:v>
                </c:pt>
                <c:pt idx="1173">
                  <c:v>4.3244361877440998</c:v>
                </c:pt>
                <c:pt idx="1174">
                  <c:v>4.2912216186523002</c:v>
                </c:pt>
                <c:pt idx="1175">
                  <c:v>4.3122577667235999</c:v>
                </c:pt>
                <c:pt idx="1176">
                  <c:v>4.1593208312987997</c:v>
                </c:pt>
                <c:pt idx="1177">
                  <c:v>4.3050403594970996</c:v>
                </c:pt>
                <c:pt idx="1178">
                  <c:v>4.2092819213867001</c:v>
                </c:pt>
                <c:pt idx="1179">
                  <c:v>4.3881492614745996</c:v>
                </c:pt>
                <c:pt idx="1180">
                  <c:v>4.1917533874512003</c:v>
                </c:pt>
                <c:pt idx="1181">
                  <c:v>4.2508735656737997</c:v>
                </c:pt>
                <c:pt idx="1182">
                  <c:v>4.2933540344237997</c:v>
                </c:pt>
                <c:pt idx="1183">
                  <c:v>4.394021987915</c:v>
                </c:pt>
                <c:pt idx="1184">
                  <c:v>4.3179950714110999</c:v>
                </c:pt>
                <c:pt idx="1185">
                  <c:v>4.3389854431151997</c:v>
                </c:pt>
                <c:pt idx="1186">
                  <c:v>4.3346347808837997</c:v>
                </c:pt>
                <c:pt idx="1187">
                  <c:v>4.5770282745360999</c:v>
                </c:pt>
                <c:pt idx="1188">
                  <c:v>4.4084854125976998</c:v>
                </c:pt>
                <c:pt idx="1189">
                  <c:v>4.4088191986084002</c:v>
                </c:pt>
                <c:pt idx="1190">
                  <c:v>4.3805007934570002</c:v>
                </c:pt>
                <c:pt idx="1191">
                  <c:v>4.3417263031006001</c:v>
                </c:pt>
                <c:pt idx="1192">
                  <c:v>4.3572769165039</c:v>
                </c:pt>
                <c:pt idx="1193">
                  <c:v>4.5872840881348003</c:v>
                </c:pt>
                <c:pt idx="1194">
                  <c:v>4.4378452301025</c:v>
                </c:pt>
                <c:pt idx="1195">
                  <c:v>4.5613212585448997</c:v>
                </c:pt>
                <c:pt idx="1196">
                  <c:v>4.4755268096923997</c:v>
                </c:pt>
                <c:pt idx="1197">
                  <c:v>4.5724067687987997</c:v>
                </c:pt>
                <c:pt idx="1198">
                  <c:v>4.4346408843993999</c:v>
                </c:pt>
                <c:pt idx="1199">
                  <c:v>4.4698143005370996</c:v>
                </c:pt>
                <c:pt idx="1200">
                  <c:v>4.6065540313720996</c:v>
                </c:pt>
                <c:pt idx="1201">
                  <c:v>4.4771595001220996</c:v>
                </c:pt>
                <c:pt idx="1202">
                  <c:v>4.5633811950684002</c:v>
                </c:pt>
                <c:pt idx="1203">
                  <c:v>4.5247325897217001</c:v>
                </c:pt>
                <c:pt idx="1204">
                  <c:v>4.5708312988281001</c:v>
                </c:pt>
                <c:pt idx="1205">
                  <c:v>4.7261028289795002</c:v>
                </c:pt>
                <c:pt idx="1206">
                  <c:v>4.5816364288329998</c:v>
                </c:pt>
                <c:pt idx="1207">
                  <c:v>4.5988311767578001</c:v>
                </c:pt>
                <c:pt idx="1208">
                  <c:v>4.5885505676270002</c:v>
                </c:pt>
                <c:pt idx="1209">
                  <c:v>4.6116428375243999</c:v>
                </c:pt>
                <c:pt idx="1210">
                  <c:v>4.6338195800781001</c:v>
                </c:pt>
                <c:pt idx="1211">
                  <c:v>4.6597042083740003</c:v>
                </c:pt>
                <c:pt idx="1212">
                  <c:v>4.8635787963867001</c:v>
                </c:pt>
                <c:pt idx="1213">
                  <c:v>4.5837345123290998</c:v>
                </c:pt>
                <c:pt idx="1214">
                  <c:v>4.6574420928954998</c:v>
                </c:pt>
                <c:pt idx="1215">
                  <c:v>4.5654983520507999</c:v>
                </c:pt>
                <c:pt idx="1216">
                  <c:v>4.6151714324951003</c:v>
                </c:pt>
                <c:pt idx="1217">
                  <c:v>4.7563972473145002</c:v>
                </c:pt>
                <c:pt idx="1218">
                  <c:v>4.8230094909668004</c:v>
                </c:pt>
                <c:pt idx="1219">
                  <c:v>4.7329940795898002</c:v>
                </c:pt>
                <c:pt idx="1220">
                  <c:v>4.6547756195068004</c:v>
                </c:pt>
                <c:pt idx="1221">
                  <c:v>4.6960506439209002</c:v>
                </c:pt>
                <c:pt idx="1222">
                  <c:v>4.7437229156493999</c:v>
                </c:pt>
                <c:pt idx="1223">
                  <c:v>4.7034435272217001</c:v>
                </c:pt>
                <c:pt idx="1224">
                  <c:v>4.7806377410889001</c:v>
                </c:pt>
                <c:pt idx="1225">
                  <c:v>4.8126564025879004</c:v>
                </c:pt>
                <c:pt idx="1226">
                  <c:v>4.7503051757812003</c:v>
                </c:pt>
                <c:pt idx="1227">
                  <c:v>4.7530670166015998</c:v>
                </c:pt>
                <c:pt idx="1228">
                  <c:v>4.8009433746337997</c:v>
                </c:pt>
                <c:pt idx="1229">
                  <c:v>4.9011116027831996</c:v>
                </c:pt>
                <c:pt idx="1230">
                  <c:v>4.8106803894043004</c:v>
                </c:pt>
                <c:pt idx="1231">
                  <c:v>4.8088779449462997</c:v>
                </c:pt>
                <c:pt idx="1232">
                  <c:v>4.9160404205321999</c:v>
                </c:pt>
                <c:pt idx="1233">
                  <c:v>4.8147792816162003</c:v>
                </c:pt>
                <c:pt idx="1234">
                  <c:v>4.9150428771973003</c:v>
                </c:pt>
                <c:pt idx="1235">
                  <c:v>4.7582778930664</c:v>
                </c:pt>
                <c:pt idx="1236">
                  <c:v>4.7852935791015998</c:v>
                </c:pt>
                <c:pt idx="1237">
                  <c:v>4.8317089080811</c:v>
                </c:pt>
                <c:pt idx="1238">
                  <c:v>4.9244327545165998</c:v>
                </c:pt>
                <c:pt idx="1239">
                  <c:v>4.7623577117920002</c:v>
                </c:pt>
                <c:pt idx="1240">
                  <c:v>4.9517993927001998</c:v>
                </c:pt>
                <c:pt idx="1241">
                  <c:v>4.9692878723145002</c:v>
                </c:pt>
                <c:pt idx="1242">
                  <c:v>4.9053363800048997</c:v>
                </c:pt>
                <c:pt idx="1243">
                  <c:v>4.7783927917479998</c:v>
                </c:pt>
                <c:pt idx="1244">
                  <c:v>4.9037761688232004</c:v>
                </c:pt>
                <c:pt idx="1245">
                  <c:v>4.9305191040039</c:v>
                </c:pt>
                <c:pt idx="1246">
                  <c:v>4.8586959838867001</c:v>
                </c:pt>
                <c:pt idx="1247">
                  <c:v>4.9019527435303001</c:v>
                </c:pt>
                <c:pt idx="1248">
                  <c:v>4.9750308990479004</c:v>
                </c:pt>
                <c:pt idx="1249">
                  <c:v>4.9926013946532999</c:v>
                </c:pt>
                <c:pt idx="1250">
                  <c:v>4.9528846740723003</c:v>
                </c:pt>
                <c:pt idx="1251">
                  <c:v>5.0082378387451003</c:v>
                </c:pt>
                <c:pt idx="1252">
                  <c:v>5.1118621826171999</c:v>
                </c:pt>
                <c:pt idx="1253">
                  <c:v>5.1253299713134997</c:v>
                </c:pt>
                <c:pt idx="1254">
                  <c:v>4.9265441894531001</c:v>
                </c:pt>
                <c:pt idx="1255">
                  <c:v>5.3095245361328001</c:v>
                </c:pt>
                <c:pt idx="1256">
                  <c:v>4.9378433227539</c:v>
                </c:pt>
                <c:pt idx="1257">
                  <c:v>5.0814132690429998</c:v>
                </c:pt>
                <c:pt idx="1258">
                  <c:v>5.0503711700439</c:v>
                </c:pt>
                <c:pt idx="1259">
                  <c:v>5.1088027954101998</c:v>
                </c:pt>
                <c:pt idx="1260">
                  <c:v>5.2200794219970996</c:v>
                </c:pt>
                <c:pt idx="1261">
                  <c:v>5.3365936279296999</c:v>
                </c:pt>
                <c:pt idx="1262">
                  <c:v>5.1254615783690998</c:v>
                </c:pt>
                <c:pt idx="1263">
                  <c:v>5.0852279663086</c:v>
                </c:pt>
                <c:pt idx="1264">
                  <c:v>5.140380859375</c:v>
                </c:pt>
                <c:pt idx="1265">
                  <c:v>5.1499385833740003</c:v>
                </c:pt>
                <c:pt idx="1266">
                  <c:v>5.2226619720459002</c:v>
                </c:pt>
                <c:pt idx="1267">
                  <c:v>5.0981407165526997</c:v>
                </c:pt>
                <c:pt idx="1268">
                  <c:v>5.1576976776123002</c:v>
                </c:pt>
                <c:pt idx="1269">
                  <c:v>5.2677917480468999</c:v>
                </c:pt>
                <c:pt idx="1270">
                  <c:v>5.2537021636962997</c:v>
                </c:pt>
                <c:pt idx="1271">
                  <c:v>5.2515506744384997</c:v>
                </c:pt>
                <c:pt idx="1272">
                  <c:v>5.0946941375732004</c:v>
                </c:pt>
                <c:pt idx="1273">
                  <c:v>5.2478294372559002</c:v>
                </c:pt>
                <c:pt idx="1274">
                  <c:v>5.2935314178467001</c:v>
                </c:pt>
                <c:pt idx="1275">
                  <c:v>5.1780147552490003</c:v>
                </c:pt>
                <c:pt idx="1276">
                  <c:v>5.2503089904784996</c:v>
                </c:pt>
                <c:pt idx="1277">
                  <c:v>5.2193870544434002</c:v>
                </c:pt>
                <c:pt idx="1278">
                  <c:v>5.2570381164551003</c:v>
                </c:pt>
                <c:pt idx="1279">
                  <c:v>5.2423725128173997</c:v>
                </c:pt>
                <c:pt idx="1280">
                  <c:v>5.3501281738281001</c:v>
                </c:pt>
                <c:pt idx="1281">
                  <c:v>5.25124168396</c:v>
                </c:pt>
                <c:pt idx="1282">
                  <c:v>5.2199573516845996</c:v>
                </c:pt>
                <c:pt idx="1283">
                  <c:v>5.3433456420898002</c:v>
                </c:pt>
                <c:pt idx="1284">
                  <c:v>5.3381633758545002</c:v>
                </c:pt>
                <c:pt idx="1285">
                  <c:v>5.2200355529784996</c:v>
                </c:pt>
                <c:pt idx="1286">
                  <c:v>5.2108554840087997</c:v>
                </c:pt>
                <c:pt idx="1287">
                  <c:v>5.2640895843506001</c:v>
                </c:pt>
                <c:pt idx="1288">
                  <c:v>5.5868206024170002</c:v>
                </c:pt>
                <c:pt idx="1289">
                  <c:v>5.3156681060790998</c:v>
                </c:pt>
                <c:pt idx="1290">
                  <c:v>5.4347896575928001</c:v>
                </c:pt>
                <c:pt idx="1291">
                  <c:v>5.3046569824218999</c:v>
                </c:pt>
                <c:pt idx="1292">
                  <c:v>5.2611045837401997</c:v>
                </c:pt>
                <c:pt idx="1293">
                  <c:v>5.3419246673584002</c:v>
                </c:pt>
                <c:pt idx="1294">
                  <c:v>5.5179576873779004</c:v>
                </c:pt>
                <c:pt idx="1295">
                  <c:v>5.5055694580078001</c:v>
                </c:pt>
                <c:pt idx="1296">
                  <c:v>5.3551826477051003</c:v>
                </c:pt>
                <c:pt idx="1297">
                  <c:v>5.4735832214354998</c:v>
                </c:pt>
                <c:pt idx="1298">
                  <c:v>5.2545566558837997</c:v>
                </c:pt>
                <c:pt idx="1299">
                  <c:v>5.4955215454101998</c:v>
                </c:pt>
                <c:pt idx="1300">
                  <c:v>5.3638038635254004</c:v>
                </c:pt>
                <c:pt idx="1301">
                  <c:v>5.4842281341553001</c:v>
                </c:pt>
                <c:pt idx="1302">
                  <c:v>5.4414157867431996</c:v>
                </c:pt>
                <c:pt idx="1303">
                  <c:v>5.4268798828125</c:v>
                </c:pt>
                <c:pt idx="1304">
                  <c:v>5.4088172912598003</c:v>
                </c:pt>
                <c:pt idx="1305">
                  <c:v>5.4681415557860999</c:v>
                </c:pt>
                <c:pt idx="1306">
                  <c:v>5.5145912170409996</c:v>
                </c:pt>
                <c:pt idx="1307">
                  <c:v>5.6037139892578001</c:v>
                </c:pt>
                <c:pt idx="1308">
                  <c:v>5.2646961212157999</c:v>
                </c:pt>
                <c:pt idx="1309">
                  <c:v>5.5798873901367001</c:v>
                </c:pt>
                <c:pt idx="1310">
                  <c:v>5.6191005706787003</c:v>
                </c:pt>
                <c:pt idx="1311">
                  <c:v>5.6236801147461</c:v>
                </c:pt>
                <c:pt idx="1312">
                  <c:v>5.5482406616211</c:v>
                </c:pt>
                <c:pt idx="1313">
                  <c:v>5.5492134094237997</c:v>
                </c:pt>
                <c:pt idx="1314">
                  <c:v>5.4895706176757999</c:v>
                </c:pt>
                <c:pt idx="1315">
                  <c:v>5.5973949432373002</c:v>
                </c:pt>
                <c:pt idx="1316">
                  <c:v>5.6873474121093999</c:v>
                </c:pt>
                <c:pt idx="1317">
                  <c:v>5.5867710113525</c:v>
                </c:pt>
                <c:pt idx="1318">
                  <c:v>5.67626953125</c:v>
                </c:pt>
                <c:pt idx="1319">
                  <c:v>5.6943740844726998</c:v>
                </c:pt>
                <c:pt idx="1320">
                  <c:v>5.6855125427245996</c:v>
                </c:pt>
                <c:pt idx="1321">
                  <c:v>5.6482944488525</c:v>
                </c:pt>
                <c:pt idx="1322">
                  <c:v>5.4580364227295002</c:v>
                </c:pt>
                <c:pt idx="1323">
                  <c:v>5.5834388732909996</c:v>
                </c:pt>
                <c:pt idx="1324">
                  <c:v>5.7279148101806996</c:v>
                </c:pt>
                <c:pt idx="1325">
                  <c:v>5.8328037261962997</c:v>
                </c:pt>
                <c:pt idx="1326">
                  <c:v>5.7894001007079998</c:v>
                </c:pt>
                <c:pt idx="1327">
                  <c:v>5.8841838836670002</c:v>
                </c:pt>
                <c:pt idx="1328">
                  <c:v>5.7826671600342001</c:v>
                </c:pt>
                <c:pt idx="1329">
                  <c:v>5.5817680358887003</c:v>
                </c:pt>
                <c:pt idx="1330">
                  <c:v>5.7880096435546999</c:v>
                </c:pt>
                <c:pt idx="1331">
                  <c:v>5.9269084930420002</c:v>
                </c:pt>
                <c:pt idx="1332">
                  <c:v>5.75</c:v>
                </c:pt>
                <c:pt idx="1333">
                  <c:v>5.8792686462401997</c:v>
                </c:pt>
                <c:pt idx="1334">
                  <c:v>5.9230537414551003</c:v>
                </c:pt>
                <c:pt idx="1335">
                  <c:v>5.7198276519775</c:v>
                </c:pt>
                <c:pt idx="1336">
                  <c:v>5.6064071655273002</c:v>
                </c:pt>
                <c:pt idx="1337">
                  <c:v>5.8970947265625</c:v>
                </c:pt>
                <c:pt idx="1338">
                  <c:v>5.7576828002929998</c:v>
                </c:pt>
                <c:pt idx="1339">
                  <c:v>6.0075664520264001</c:v>
                </c:pt>
                <c:pt idx="1340">
                  <c:v>5.8153667449951003</c:v>
                </c:pt>
                <c:pt idx="1341">
                  <c:v>5.7238674163818004</c:v>
                </c:pt>
                <c:pt idx="1342">
                  <c:v>5.8006801605225</c:v>
                </c:pt>
                <c:pt idx="1343">
                  <c:v>5.8129634857178001</c:v>
                </c:pt>
                <c:pt idx="1344">
                  <c:v>5.9127025604248002</c:v>
                </c:pt>
                <c:pt idx="1345">
                  <c:v>5.7159099578857004</c:v>
                </c:pt>
                <c:pt idx="1346">
                  <c:v>5.8843288421631001</c:v>
                </c:pt>
                <c:pt idx="1347">
                  <c:v>5.8410205841064</c:v>
                </c:pt>
                <c:pt idx="1348">
                  <c:v>5.8184051513671999</c:v>
                </c:pt>
                <c:pt idx="1349">
                  <c:v>5.9532699584961</c:v>
                </c:pt>
                <c:pt idx="1350">
                  <c:v>5.7678909301757999</c:v>
                </c:pt>
                <c:pt idx="1351">
                  <c:v>5.9431114196776997</c:v>
                </c:pt>
                <c:pt idx="1352">
                  <c:v>5.9531345367431996</c:v>
                </c:pt>
                <c:pt idx="1353">
                  <c:v>6.0437107086181996</c:v>
                </c:pt>
                <c:pt idx="1354">
                  <c:v>5.9874916076659996</c:v>
                </c:pt>
                <c:pt idx="1355">
                  <c:v>5.8395690917968999</c:v>
                </c:pt>
                <c:pt idx="1356">
                  <c:v>5.9704647064209002</c:v>
                </c:pt>
                <c:pt idx="1357">
                  <c:v>5.9609184265137003</c:v>
                </c:pt>
                <c:pt idx="1358">
                  <c:v>6.0839424133301003</c:v>
                </c:pt>
                <c:pt idx="1359">
                  <c:v>6.0788269042968999</c:v>
                </c:pt>
                <c:pt idx="1360">
                  <c:v>5.8835411071776997</c:v>
                </c:pt>
                <c:pt idx="1361">
                  <c:v>5.9556999206543004</c:v>
                </c:pt>
                <c:pt idx="1362">
                  <c:v>6.1883430480956996</c:v>
                </c:pt>
                <c:pt idx="1363">
                  <c:v>6.3328609466553001</c:v>
                </c:pt>
                <c:pt idx="1364">
                  <c:v>6.1541061401367001</c:v>
                </c:pt>
                <c:pt idx="1365">
                  <c:v>5.9992313385009997</c:v>
                </c:pt>
                <c:pt idx="1366">
                  <c:v>6.3072147369384997</c:v>
                </c:pt>
                <c:pt idx="1367">
                  <c:v>6.3368206024170002</c:v>
                </c:pt>
                <c:pt idx="1368">
                  <c:v>6.1700248718262003</c:v>
                </c:pt>
                <c:pt idx="1369">
                  <c:v>6.0424079895020002</c:v>
                </c:pt>
                <c:pt idx="1370">
                  <c:v>6.1604804992676003</c:v>
                </c:pt>
                <c:pt idx="1371">
                  <c:v>6.1764793395995996</c:v>
                </c:pt>
                <c:pt idx="1372">
                  <c:v>6.0380077362061</c:v>
                </c:pt>
                <c:pt idx="1373">
                  <c:v>5.9457893371581996</c:v>
                </c:pt>
                <c:pt idx="1374">
                  <c:v>6.0760993957520002</c:v>
                </c:pt>
                <c:pt idx="1375">
                  <c:v>6.0976486206054998</c:v>
                </c:pt>
                <c:pt idx="1376">
                  <c:v>6.3109302520751998</c:v>
                </c:pt>
                <c:pt idx="1377">
                  <c:v>6.2886657714843999</c:v>
                </c:pt>
                <c:pt idx="1378">
                  <c:v>6.2608757019043004</c:v>
                </c:pt>
                <c:pt idx="1379">
                  <c:v>6.5872020721436</c:v>
                </c:pt>
                <c:pt idx="1380">
                  <c:v>6.2002849578857004</c:v>
                </c:pt>
                <c:pt idx="1381">
                  <c:v>6.3112640380859002</c:v>
                </c:pt>
                <c:pt idx="1382">
                  <c:v>6.4313297271729004</c:v>
                </c:pt>
                <c:pt idx="1383">
                  <c:v>6.2041969299315998</c:v>
                </c:pt>
                <c:pt idx="1384">
                  <c:v>6.2197608947754004</c:v>
                </c:pt>
                <c:pt idx="1385">
                  <c:v>6.4275474548340004</c:v>
                </c:pt>
                <c:pt idx="1386">
                  <c:v>6.4649791717529004</c:v>
                </c:pt>
                <c:pt idx="1387">
                  <c:v>6.6177787780762003</c:v>
                </c:pt>
                <c:pt idx="1388">
                  <c:v>6.3481101989745996</c:v>
                </c:pt>
                <c:pt idx="1389">
                  <c:v>6.2257213592529004</c:v>
                </c:pt>
                <c:pt idx="1390">
                  <c:v>6.3465633392334002</c:v>
                </c:pt>
                <c:pt idx="1391">
                  <c:v>6.0734272003173997</c:v>
                </c:pt>
                <c:pt idx="1392">
                  <c:v>6.3060626983642996</c:v>
                </c:pt>
                <c:pt idx="1393">
                  <c:v>6.0985221862793004</c:v>
                </c:pt>
                <c:pt idx="1394">
                  <c:v>6.1992797851562003</c:v>
                </c:pt>
                <c:pt idx="1395">
                  <c:v>6.2306518554687003</c:v>
                </c:pt>
                <c:pt idx="1396">
                  <c:v>6.2363471984862997</c:v>
                </c:pt>
                <c:pt idx="1397">
                  <c:v>6.7407531738281001</c:v>
                </c:pt>
                <c:pt idx="1398">
                  <c:v>6.4380874633789</c:v>
                </c:pt>
                <c:pt idx="1399">
                  <c:v>6.4907512664795002</c:v>
                </c:pt>
                <c:pt idx="1400">
                  <c:v>7.0231418609618999</c:v>
                </c:pt>
                <c:pt idx="1401">
                  <c:v>6.2870140075684002</c:v>
                </c:pt>
                <c:pt idx="1402">
                  <c:v>6.2481632232665998</c:v>
                </c:pt>
                <c:pt idx="1403">
                  <c:v>6.4611320495604998</c:v>
                </c:pt>
                <c:pt idx="1404">
                  <c:v>6.5855426788329998</c:v>
                </c:pt>
                <c:pt idx="1405">
                  <c:v>6.9652214050293004</c:v>
                </c:pt>
                <c:pt idx="1406">
                  <c:v>6.4693317413329998</c:v>
                </c:pt>
                <c:pt idx="1407">
                  <c:v>6.5949172973632999</c:v>
                </c:pt>
                <c:pt idx="1408">
                  <c:v>6.4033699035645002</c:v>
                </c:pt>
                <c:pt idx="1409">
                  <c:v>6.4473609924315998</c:v>
                </c:pt>
                <c:pt idx="1410">
                  <c:v>6.5394573211670002</c:v>
                </c:pt>
                <c:pt idx="1411">
                  <c:v>6.6668682098389001</c:v>
                </c:pt>
                <c:pt idx="1412">
                  <c:v>6.5202941894531001</c:v>
                </c:pt>
                <c:pt idx="1413">
                  <c:v>6.6192550659179998</c:v>
                </c:pt>
                <c:pt idx="1414">
                  <c:v>6.5687694549561</c:v>
                </c:pt>
                <c:pt idx="1415">
                  <c:v>6.5089817047118999</c:v>
                </c:pt>
                <c:pt idx="1416">
                  <c:v>6.4863357543945002</c:v>
                </c:pt>
                <c:pt idx="1417">
                  <c:v>6.7324123382568004</c:v>
                </c:pt>
                <c:pt idx="1418">
                  <c:v>6.7598648071289</c:v>
                </c:pt>
                <c:pt idx="1419">
                  <c:v>6.5743923187256001</c:v>
                </c:pt>
                <c:pt idx="1420">
                  <c:v>6.4244041442870996</c:v>
                </c:pt>
                <c:pt idx="1421">
                  <c:v>6.3777656555176003</c:v>
                </c:pt>
                <c:pt idx="1422">
                  <c:v>6.6407699584961</c:v>
                </c:pt>
                <c:pt idx="1423">
                  <c:v>6.3475894927979004</c:v>
                </c:pt>
                <c:pt idx="1424">
                  <c:v>6.6594486236571999</c:v>
                </c:pt>
                <c:pt idx="1425">
                  <c:v>7.4274940490723003</c:v>
                </c:pt>
                <c:pt idx="1426">
                  <c:v>6.9396324157715004</c:v>
                </c:pt>
                <c:pt idx="1427">
                  <c:v>6.5368366241454998</c:v>
                </c:pt>
                <c:pt idx="1428">
                  <c:v>6.7249088287354004</c:v>
                </c:pt>
                <c:pt idx="1429">
                  <c:v>6.6645469665526997</c:v>
                </c:pt>
                <c:pt idx="1430">
                  <c:v>6.8353404998779004</c:v>
                </c:pt>
                <c:pt idx="1431">
                  <c:v>6.7336025238037003</c:v>
                </c:pt>
                <c:pt idx="1432">
                  <c:v>6.9995231628418004</c:v>
                </c:pt>
                <c:pt idx="1433">
                  <c:v>6.7091903686523002</c:v>
                </c:pt>
                <c:pt idx="1434">
                  <c:v>6.7392158508301003</c:v>
                </c:pt>
                <c:pt idx="1435">
                  <c:v>6.5518703460693004</c:v>
                </c:pt>
                <c:pt idx="1436">
                  <c:v>6.5828990936279004</c:v>
                </c:pt>
                <c:pt idx="1437">
                  <c:v>6.6233425140381001</c:v>
                </c:pt>
                <c:pt idx="1438">
                  <c:v>6.6762733459473003</c:v>
                </c:pt>
                <c:pt idx="1439">
                  <c:v>6.6001777648926003</c:v>
                </c:pt>
                <c:pt idx="1440">
                  <c:v>6.953125</c:v>
                </c:pt>
                <c:pt idx="1441">
                  <c:v>6.5656185150145996</c:v>
                </c:pt>
                <c:pt idx="1442">
                  <c:v>7.1730766296387003</c:v>
                </c:pt>
                <c:pt idx="1443">
                  <c:v>6.5678749084473003</c:v>
                </c:pt>
                <c:pt idx="1444">
                  <c:v>6.6829090118407999</c:v>
                </c:pt>
                <c:pt idx="1445">
                  <c:v>7.1733551025390998</c:v>
                </c:pt>
                <c:pt idx="1446">
                  <c:v>7.1127204895020002</c:v>
                </c:pt>
                <c:pt idx="1447">
                  <c:v>7.0375156402587997</c:v>
                </c:pt>
                <c:pt idx="1448">
                  <c:v>7.0790538787842001</c:v>
                </c:pt>
                <c:pt idx="1449">
                  <c:v>7.0138626098632999</c:v>
                </c:pt>
                <c:pt idx="1450">
                  <c:v>6.8068542480468999</c:v>
                </c:pt>
                <c:pt idx="1451">
                  <c:v>6.7403850555420002</c:v>
                </c:pt>
                <c:pt idx="1452">
                  <c:v>6.4037170410156001</c:v>
                </c:pt>
                <c:pt idx="1453">
                  <c:v>7.2254486083984002</c:v>
                </c:pt>
                <c:pt idx="1454">
                  <c:v>6.7679615020751998</c:v>
                </c:pt>
                <c:pt idx="1455">
                  <c:v>7.0399246215820002</c:v>
                </c:pt>
                <c:pt idx="1456">
                  <c:v>6.8348884582520002</c:v>
                </c:pt>
                <c:pt idx="1457">
                  <c:v>6.6693344116211</c:v>
                </c:pt>
                <c:pt idx="1458">
                  <c:v>7.2145252227782999</c:v>
                </c:pt>
                <c:pt idx="1459">
                  <c:v>7.3059024810790998</c:v>
                </c:pt>
                <c:pt idx="1460">
                  <c:v>7.4742069244384997</c:v>
                </c:pt>
                <c:pt idx="1461">
                  <c:v>6.7118434906006001</c:v>
                </c:pt>
                <c:pt idx="1462">
                  <c:v>6.9550056457520002</c:v>
                </c:pt>
                <c:pt idx="1463">
                  <c:v>6.9416828155517996</c:v>
                </c:pt>
                <c:pt idx="1464">
                  <c:v>6.9019546508789</c:v>
                </c:pt>
                <c:pt idx="1465">
                  <c:v>6.8001861572265998</c:v>
                </c:pt>
                <c:pt idx="1466">
                  <c:v>6.7657890319823997</c:v>
                </c:pt>
                <c:pt idx="1467">
                  <c:v>6.9703235626220996</c:v>
                </c:pt>
                <c:pt idx="1468">
                  <c:v>6.9475421905517996</c:v>
                </c:pt>
                <c:pt idx="1469">
                  <c:v>6.8292655944823997</c:v>
                </c:pt>
                <c:pt idx="1470">
                  <c:v>7.0205459594726998</c:v>
                </c:pt>
                <c:pt idx="1471">
                  <c:v>6.7147464752196999</c:v>
                </c:pt>
                <c:pt idx="1472">
                  <c:v>6.9675140380859002</c:v>
                </c:pt>
                <c:pt idx="1473">
                  <c:v>6.7530689239501998</c:v>
                </c:pt>
                <c:pt idx="1474">
                  <c:v>6.9165630340576003</c:v>
                </c:pt>
                <c:pt idx="1475">
                  <c:v>6.8176784515381001</c:v>
                </c:pt>
                <c:pt idx="1476">
                  <c:v>6.7139205932617001</c:v>
                </c:pt>
                <c:pt idx="1477">
                  <c:v>7.0297870635985999</c:v>
                </c:pt>
                <c:pt idx="1478">
                  <c:v>7.0790748596190998</c:v>
                </c:pt>
                <c:pt idx="1479">
                  <c:v>7.0666255950928001</c:v>
                </c:pt>
                <c:pt idx="1480">
                  <c:v>7.1459388732909996</c:v>
                </c:pt>
                <c:pt idx="1481">
                  <c:v>7.0141792297362997</c:v>
                </c:pt>
                <c:pt idx="1482">
                  <c:v>7.0004730224609002</c:v>
                </c:pt>
                <c:pt idx="1483">
                  <c:v>6.84739112854</c:v>
                </c:pt>
                <c:pt idx="1484">
                  <c:v>6.8147792816162003</c:v>
                </c:pt>
                <c:pt idx="1485">
                  <c:v>7.4297218322754004</c:v>
                </c:pt>
                <c:pt idx="1486">
                  <c:v>7.2770862579345996</c:v>
                </c:pt>
                <c:pt idx="1487">
                  <c:v>7.0687770843506001</c:v>
                </c:pt>
                <c:pt idx="1488">
                  <c:v>6.8240737915039</c:v>
                </c:pt>
                <c:pt idx="1489">
                  <c:v>6.8957691192626998</c:v>
                </c:pt>
                <c:pt idx="1490">
                  <c:v>7.0494441986084002</c:v>
                </c:pt>
                <c:pt idx="1491">
                  <c:v>7.1578273773193004</c:v>
                </c:pt>
                <c:pt idx="1492">
                  <c:v>6.9239654541015998</c:v>
                </c:pt>
                <c:pt idx="1493">
                  <c:v>7.2136783599854004</c:v>
                </c:pt>
                <c:pt idx="1494">
                  <c:v>6.8457584381104004</c:v>
                </c:pt>
                <c:pt idx="1495">
                  <c:v>7.5302505493164</c:v>
                </c:pt>
                <c:pt idx="1496">
                  <c:v>7.191385269165</c:v>
                </c:pt>
                <c:pt idx="1497">
                  <c:v>7.8760108947754004</c:v>
                </c:pt>
                <c:pt idx="1498">
                  <c:v>6.9548225402831996</c:v>
                </c:pt>
                <c:pt idx="1499">
                  <c:v>7.5522956848145002</c:v>
                </c:pt>
                <c:pt idx="1500">
                  <c:v>7.5191326141357004</c:v>
                </c:pt>
                <c:pt idx="1501">
                  <c:v>6.9543933868407999</c:v>
                </c:pt>
                <c:pt idx="1502">
                  <c:v>7.5850620269775</c:v>
                </c:pt>
                <c:pt idx="1503">
                  <c:v>7.301290512085</c:v>
                </c:pt>
                <c:pt idx="1504">
                  <c:v>7.2546405792235999</c:v>
                </c:pt>
                <c:pt idx="1505">
                  <c:v>7.3570117950439</c:v>
                </c:pt>
                <c:pt idx="1506">
                  <c:v>7.5624122619629004</c:v>
                </c:pt>
                <c:pt idx="1507">
                  <c:v>7.1457824707031001</c:v>
                </c:pt>
                <c:pt idx="1508">
                  <c:v>7.324728012085</c:v>
                </c:pt>
                <c:pt idx="1509">
                  <c:v>7.0571517944336</c:v>
                </c:pt>
                <c:pt idx="1510">
                  <c:v>7.2207546234131001</c:v>
                </c:pt>
                <c:pt idx="1511">
                  <c:v>7.0110740661620996</c:v>
                </c:pt>
                <c:pt idx="1512">
                  <c:v>6.8949623107909996</c:v>
                </c:pt>
                <c:pt idx="1513">
                  <c:v>7.1614646911620996</c:v>
                </c:pt>
                <c:pt idx="1514">
                  <c:v>7.1506023406982004</c:v>
                </c:pt>
                <c:pt idx="1515">
                  <c:v>7.5681819915770996</c:v>
                </c:pt>
                <c:pt idx="1516">
                  <c:v>7.7018222808837997</c:v>
                </c:pt>
                <c:pt idx="1517">
                  <c:v>7.0631408691406001</c:v>
                </c:pt>
                <c:pt idx="1518">
                  <c:v>7.8013553619384997</c:v>
                </c:pt>
                <c:pt idx="1519">
                  <c:v>7.4222431182860999</c:v>
                </c:pt>
                <c:pt idx="1520">
                  <c:v>7.3036499023437003</c:v>
                </c:pt>
                <c:pt idx="1521">
                  <c:v>7.1321754455565998</c:v>
                </c:pt>
                <c:pt idx="1522">
                  <c:v>7.77223777771</c:v>
                </c:pt>
                <c:pt idx="1523">
                  <c:v>7.4368934631348003</c:v>
                </c:pt>
                <c:pt idx="1524">
                  <c:v>7.3341636657715004</c:v>
                </c:pt>
                <c:pt idx="1525">
                  <c:v>7.1466217041015998</c:v>
                </c:pt>
                <c:pt idx="1526">
                  <c:v>6.8424625396729004</c:v>
                </c:pt>
                <c:pt idx="1527">
                  <c:v>7.5818939208984002</c:v>
                </c:pt>
                <c:pt idx="1528">
                  <c:v>7.316427230835</c:v>
                </c:pt>
                <c:pt idx="1529">
                  <c:v>7.2381305694579998</c:v>
                </c:pt>
                <c:pt idx="1530">
                  <c:v>7.0305213928223003</c:v>
                </c:pt>
                <c:pt idx="1531">
                  <c:v>7.0294952392578001</c:v>
                </c:pt>
                <c:pt idx="1532">
                  <c:v>7.4927062988281001</c:v>
                </c:pt>
                <c:pt idx="1533">
                  <c:v>7.1593742370604998</c:v>
                </c:pt>
                <c:pt idx="1534">
                  <c:v>7.2459411621093999</c:v>
                </c:pt>
                <c:pt idx="1535">
                  <c:v>7.3005046844482004</c:v>
                </c:pt>
                <c:pt idx="1536">
                  <c:v>7.1133766174315998</c:v>
                </c:pt>
                <c:pt idx="1537">
                  <c:v>7.3665714263915998</c:v>
                </c:pt>
                <c:pt idx="1538">
                  <c:v>7.4519519805907999</c:v>
                </c:pt>
                <c:pt idx="1539">
                  <c:v>7.2793560028076003</c:v>
                </c:pt>
                <c:pt idx="1540">
                  <c:v>7.5261516571045002</c:v>
                </c:pt>
                <c:pt idx="1541">
                  <c:v>7.5015697479248002</c:v>
                </c:pt>
                <c:pt idx="1542">
                  <c:v>7.6425075531006001</c:v>
                </c:pt>
                <c:pt idx="1543">
                  <c:v>7.5744228363037003</c:v>
                </c:pt>
                <c:pt idx="1544">
                  <c:v>7.6392421722412003</c:v>
                </c:pt>
                <c:pt idx="1545">
                  <c:v>7.5899372100829998</c:v>
                </c:pt>
                <c:pt idx="1546">
                  <c:v>7.5521450042725</c:v>
                </c:pt>
                <c:pt idx="1547">
                  <c:v>7.6071872711181996</c:v>
                </c:pt>
                <c:pt idx="1548">
                  <c:v>7.7565135955811</c:v>
                </c:pt>
                <c:pt idx="1549">
                  <c:v>7.4240779876709002</c:v>
                </c:pt>
                <c:pt idx="1550">
                  <c:v>7.5824222564696999</c:v>
                </c:pt>
                <c:pt idx="1551">
                  <c:v>7.5648708343506001</c:v>
                </c:pt>
                <c:pt idx="1552">
                  <c:v>7.6884765625</c:v>
                </c:pt>
                <c:pt idx="1553">
                  <c:v>7.7887248992920002</c:v>
                </c:pt>
                <c:pt idx="1554">
                  <c:v>7.7216014862061</c:v>
                </c:pt>
                <c:pt idx="1555">
                  <c:v>7.7222423553467001</c:v>
                </c:pt>
                <c:pt idx="1556">
                  <c:v>7.7896938323975</c:v>
                </c:pt>
                <c:pt idx="1557">
                  <c:v>7.616943359375</c:v>
                </c:pt>
                <c:pt idx="1558">
                  <c:v>7.6066055297851998</c:v>
                </c:pt>
                <c:pt idx="1559">
                  <c:v>7.5922698974609002</c:v>
                </c:pt>
                <c:pt idx="1560">
                  <c:v>7.5968189239501998</c:v>
                </c:pt>
                <c:pt idx="1561">
                  <c:v>7.6380443572998002</c:v>
                </c:pt>
                <c:pt idx="1562">
                  <c:v>7.7987537384032999</c:v>
                </c:pt>
                <c:pt idx="1563">
                  <c:v>7.6636524200439</c:v>
                </c:pt>
                <c:pt idx="1564">
                  <c:v>7.6360187530517996</c:v>
                </c:pt>
                <c:pt idx="1565">
                  <c:v>7.7642059326171999</c:v>
                </c:pt>
                <c:pt idx="1566">
                  <c:v>7.7563552856445002</c:v>
                </c:pt>
                <c:pt idx="1567">
                  <c:v>7.6609516143798997</c:v>
                </c:pt>
                <c:pt idx="1568">
                  <c:v>7.721170425415</c:v>
                </c:pt>
                <c:pt idx="1569">
                  <c:v>7.8318252563476998</c:v>
                </c:pt>
                <c:pt idx="1570">
                  <c:v>7.7542552947998002</c:v>
                </c:pt>
                <c:pt idx="1571">
                  <c:v>7.8875179290770996</c:v>
                </c:pt>
                <c:pt idx="1572">
                  <c:v>7.7926692962645996</c:v>
                </c:pt>
                <c:pt idx="1573">
                  <c:v>7.8150157928467001</c:v>
                </c:pt>
                <c:pt idx="1574">
                  <c:v>7.6610221862793004</c:v>
                </c:pt>
                <c:pt idx="1575">
                  <c:v>7.6681346893311</c:v>
                </c:pt>
                <c:pt idx="1576">
                  <c:v>7.8060111999512003</c:v>
                </c:pt>
                <c:pt idx="1577">
                  <c:v>7.7178611755370996</c:v>
                </c:pt>
                <c:pt idx="1578">
                  <c:v>7.8073329925537003</c:v>
                </c:pt>
                <c:pt idx="1579">
                  <c:v>7.7613792419434002</c:v>
                </c:pt>
                <c:pt idx="1580">
                  <c:v>7.7667007446289</c:v>
                </c:pt>
                <c:pt idx="1581">
                  <c:v>7.8071956634520996</c:v>
                </c:pt>
                <c:pt idx="1582">
                  <c:v>7.6988143920898002</c:v>
                </c:pt>
                <c:pt idx="1583">
                  <c:v>7.9457111358642996</c:v>
                </c:pt>
                <c:pt idx="1584">
                  <c:v>7.8491115570068004</c:v>
                </c:pt>
                <c:pt idx="1585">
                  <c:v>7.7856636047362997</c:v>
                </c:pt>
                <c:pt idx="1586">
                  <c:v>7.7086620330811</c:v>
                </c:pt>
                <c:pt idx="1587">
                  <c:v>7.7303638458251998</c:v>
                </c:pt>
                <c:pt idx="1588">
                  <c:v>7.7814273834229004</c:v>
                </c:pt>
                <c:pt idx="1589">
                  <c:v>7.7969264984131001</c:v>
                </c:pt>
                <c:pt idx="1590">
                  <c:v>7.7064514160156001</c:v>
                </c:pt>
                <c:pt idx="1591">
                  <c:v>7.9284057617187003</c:v>
                </c:pt>
                <c:pt idx="1592">
                  <c:v>7.9292259216309002</c:v>
                </c:pt>
                <c:pt idx="1593">
                  <c:v>7.8001651763915998</c:v>
                </c:pt>
                <c:pt idx="1594">
                  <c:v>7.8468360900879004</c:v>
                </c:pt>
                <c:pt idx="1595">
                  <c:v>7.8926467895507999</c:v>
                </c:pt>
                <c:pt idx="1596">
                  <c:v>7.9457130432129004</c:v>
                </c:pt>
                <c:pt idx="1597">
                  <c:v>7.9630603790282999</c:v>
                </c:pt>
                <c:pt idx="1598">
                  <c:v>7.9433746337890998</c:v>
                </c:pt>
                <c:pt idx="1599">
                  <c:v>7.8600826263428001</c:v>
                </c:pt>
                <c:pt idx="1600">
                  <c:v>7.8816947937012003</c:v>
                </c:pt>
                <c:pt idx="1601">
                  <c:v>7.9721870422362997</c:v>
                </c:pt>
                <c:pt idx="1602">
                  <c:v>7.9227085113525</c:v>
                </c:pt>
                <c:pt idx="1603">
                  <c:v>7.9123802185059002</c:v>
                </c:pt>
                <c:pt idx="1604">
                  <c:v>8.1059246063231996</c:v>
                </c:pt>
                <c:pt idx="1605">
                  <c:v>7.9838333129882999</c:v>
                </c:pt>
                <c:pt idx="1606">
                  <c:v>8.0818519592284996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79-4FBF-AFBC-C933D4EC7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358832"/>
        <c:axId val="777358176"/>
      </c:scatterChart>
      <c:valAx>
        <c:axId val="777358832"/>
        <c:scaling>
          <c:orientation val="minMax"/>
          <c:max val="5.0999999999999996"/>
          <c:min val="2.6"/>
        </c:scaling>
        <c:delete val="1"/>
        <c:axPos val="b"/>
        <c:numFmt formatCode="0.000" sourceLinked="1"/>
        <c:majorTickMark val="none"/>
        <c:minorTickMark val="none"/>
        <c:tickLblPos val="nextTo"/>
        <c:crossAx val="777358176"/>
        <c:crosses val="autoZero"/>
        <c:crossBetween val="midCat"/>
      </c:valAx>
      <c:valAx>
        <c:axId val="77735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 Means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358832"/>
        <c:crosses val="autoZero"/>
        <c:crossBetween val="midCat"/>
        <c:majorUnit val="4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Loss</a:t>
            </a:r>
            <a:r>
              <a:rPr lang="en-US" baseline="0"/>
              <a:t> Over Mean Beam Distribution From Multiwires, Center Pivot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MW875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Center!$E$2:$E$1452</c:f>
              <c:numCache>
                <c:formatCode>General</c:formatCode>
                <c:ptCount val="1451"/>
                <c:pt idx="0">
                  <c:v>0</c:v>
                </c:pt>
                <c:pt idx="1">
                  <c:v>0.12804031372070002</c:v>
                </c:pt>
                <c:pt idx="2">
                  <c:v>0.12750720977783003</c:v>
                </c:pt>
                <c:pt idx="3">
                  <c:v>0.58225917816161998</c:v>
                </c:pt>
                <c:pt idx="4">
                  <c:v>0.42309761047363004</c:v>
                </c:pt>
                <c:pt idx="5">
                  <c:v>0.36670780181884</c:v>
                </c:pt>
                <c:pt idx="6">
                  <c:v>0.42806720733642001</c:v>
                </c:pt>
                <c:pt idx="7">
                  <c:v>0.31891632080078003</c:v>
                </c:pt>
                <c:pt idx="8">
                  <c:v>0.33317756652831998</c:v>
                </c:pt>
                <c:pt idx="9">
                  <c:v>8.222007751464E-2</c:v>
                </c:pt>
                <c:pt idx="10">
                  <c:v>0.55910873413086004</c:v>
                </c:pt>
                <c:pt idx="11">
                  <c:v>0.47299098968504999</c:v>
                </c:pt>
                <c:pt idx="12">
                  <c:v>0.43697929382324002</c:v>
                </c:pt>
                <c:pt idx="13">
                  <c:v>0.62718772888182994</c:v>
                </c:pt>
                <c:pt idx="14">
                  <c:v>0.59884166717528997</c:v>
                </c:pt>
                <c:pt idx="15">
                  <c:v>0.41235542297363004</c:v>
                </c:pt>
                <c:pt idx="16">
                  <c:v>0.32685470581053999</c:v>
                </c:pt>
                <c:pt idx="17">
                  <c:v>0.54715728759765003</c:v>
                </c:pt>
                <c:pt idx="18">
                  <c:v>0.36144351959227999</c:v>
                </c:pt>
                <c:pt idx="19">
                  <c:v>0.31874179840087002</c:v>
                </c:pt>
                <c:pt idx="20">
                  <c:v>0.39620494842529003</c:v>
                </c:pt>
                <c:pt idx="21">
                  <c:v>4.6406745910640035E-2</c:v>
                </c:pt>
                <c:pt idx="22">
                  <c:v>0.62122249603270996</c:v>
                </c:pt>
                <c:pt idx="23">
                  <c:v>0.73690414428711004</c:v>
                </c:pt>
                <c:pt idx="24">
                  <c:v>0.59380912780760997</c:v>
                </c:pt>
                <c:pt idx="25">
                  <c:v>0.51251888275145996</c:v>
                </c:pt>
                <c:pt idx="26">
                  <c:v>0.65486621856688998</c:v>
                </c:pt>
                <c:pt idx="27">
                  <c:v>0.62199687957763006</c:v>
                </c:pt>
                <c:pt idx="28">
                  <c:v>0.32127952575683</c:v>
                </c:pt>
                <c:pt idx="29">
                  <c:v>0.56752872467041005</c:v>
                </c:pt>
                <c:pt idx="30">
                  <c:v>0.32952785491943004</c:v>
                </c:pt>
                <c:pt idx="31">
                  <c:v>0.65070629119873002</c:v>
                </c:pt>
                <c:pt idx="32">
                  <c:v>0.42382717132567999</c:v>
                </c:pt>
                <c:pt idx="33">
                  <c:v>0.38129997253418002</c:v>
                </c:pt>
                <c:pt idx="34">
                  <c:v>0.26910209655760997</c:v>
                </c:pt>
                <c:pt idx="35">
                  <c:v>1.00548267364502</c:v>
                </c:pt>
                <c:pt idx="36">
                  <c:v>0.98886013031004993</c:v>
                </c:pt>
                <c:pt idx="37">
                  <c:v>0.92840194702147993</c:v>
                </c:pt>
                <c:pt idx="38">
                  <c:v>0.8329439163208</c:v>
                </c:pt>
                <c:pt idx="39">
                  <c:v>0.74796009063720004</c:v>
                </c:pt>
                <c:pt idx="40">
                  <c:v>0.68778800964355002</c:v>
                </c:pt>
                <c:pt idx="41">
                  <c:v>0.55403709411621005</c:v>
                </c:pt>
                <c:pt idx="42">
                  <c:v>0.55403709411621005</c:v>
                </c:pt>
                <c:pt idx="43">
                  <c:v>0.78330230712890003</c:v>
                </c:pt>
                <c:pt idx="44">
                  <c:v>0.70142650604248002</c:v>
                </c:pt>
                <c:pt idx="45">
                  <c:v>0.65616416931152</c:v>
                </c:pt>
                <c:pt idx="46">
                  <c:v>0.58830928802490001</c:v>
                </c:pt>
                <c:pt idx="47">
                  <c:v>0.41413593292236001</c:v>
                </c:pt>
                <c:pt idx="48">
                  <c:v>0.21673107147216</c:v>
                </c:pt>
                <c:pt idx="49">
                  <c:v>1.07545185089111</c:v>
                </c:pt>
                <c:pt idx="50">
                  <c:v>0.85342597961425004</c:v>
                </c:pt>
                <c:pt idx="51">
                  <c:v>0.72557926177978005</c:v>
                </c:pt>
                <c:pt idx="52">
                  <c:v>0.64688587188720004</c:v>
                </c:pt>
                <c:pt idx="53">
                  <c:v>0.66267585754393998</c:v>
                </c:pt>
                <c:pt idx="54">
                  <c:v>0.70603942871092995</c:v>
                </c:pt>
                <c:pt idx="55">
                  <c:v>0.61613082885741999</c:v>
                </c:pt>
                <c:pt idx="56">
                  <c:v>0.85163974761962002</c:v>
                </c:pt>
                <c:pt idx="57">
                  <c:v>0.65383720397948997</c:v>
                </c:pt>
                <c:pt idx="58">
                  <c:v>0.88096904754638006</c:v>
                </c:pt>
                <c:pt idx="59">
                  <c:v>0.84867572784423007</c:v>
                </c:pt>
                <c:pt idx="60">
                  <c:v>0.80486965179443004</c:v>
                </c:pt>
                <c:pt idx="61">
                  <c:v>0.81907176971435003</c:v>
                </c:pt>
                <c:pt idx="62">
                  <c:v>0.68147277832031006</c:v>
                </c:pt>
                <c:pt idx="63">
                  <c:v>1.05778408050537</c:v>
                </c:pt>
                <c:pt idx="64">
                  <c:v>0.90879154205321999</c:v>
                </c:pt>
                <c:pt idx="65">
                  <c:v>1.0200614929199201</c:v>
                </c:pt>
                <c:pt idx="66">
                  <c:v>0.72679615020751998</c:v>
                </c:pt>
                <c:pt idx="67">
                  <c:v>0.63847160339355002</c:v>
                </c:pt>
                <c:pt idx="68">
                  <c:v>0.62614154815673007</c:v>
                </c:pt>
                <c:pt idx="69">
                  <c:v>0.61979961395263006</c:v>
                </c:pt>
                <c:pt idx="70">
                  <c:v>1.14393806457519</c:v>
                </c:pt>
                <c:pt idx="71">
                  <c:v>1.04456233978271</c:v>
                </c:pt>
                <c:pt idx="72">
                  <c:v>0.74984741210937</c:v>
                </c:pt>
                <c:pt idx="73">
                  <c:v>1.0078210830688401</c:v>
                </c:pt>
                <c:pt idx="74">
                  <c:v>0.88019275665283003</c:v>
                </c:pt>
                <c:pt idx="75">
                  <c:v>0.75063037872314009</c:v>
                </c:pt>
                <c:pt idx="76">
                  <c:v>0.97475719451904008</c:v>
                </c:pt>
                <c:pt idx="77">
                  <c:v>1.2304925918579099</c:v>
                </c:pt>
                <c:pt idx="78">
                  <c:v>1.0694112777709901</c:v>
                </c:pt>
                <c:pt idx="79">
                  <c:v>1.15106296539306</c:v>
                </c:pt>
                <c:pt idx="80">
                  <c:v>1.08984279632568</c:v>
                </c:pt>
                <c:pt idx="81">
                  <c:v>1.00609302520752</c:v>
                </c:pt>
                <c:pt idx="82">
                  <c:v>0.78758907318115001</c:v>
                </c:pt>
                <c:pt idx="83">
                  <c:v>0.89953422546386008</c:v>
                </c:pt>
                <c:pt idx="84">
                  <c:v>1.00507831573486</c:v>
                </c:pt>
                <c:pt idx="85">
                  <c:v>1.2274074554443299</c:v>
                </c:pt>
                <c:pt idx="86">
                  <c:v>0.99760150909423007</c:v>
                </c:pt>
                <c:pt idx="87">
                  <c:v>0.86590385437011008</c:v>
                </c:pt>
                <c:pt idx="88">
                  <c:v>0.79983711242675004</c:v>
                </c:pt>
                <c:pt idx="89">
                  <c:v>0.82548809051513006</c:v>
                </c:pt>
                <c:pt idx="90">
                  <c:v>0.83885097503661998</c:v>
                </c:pt>
                <c:pt idx="91">
                  <c:v>1.0716924667358401</c:v>
                </c:pt>
                <c:pt idx="92">
                  <c:v>0.92021751403807994</c:v>
                </c:pt>
                <c:pt idx="93">
                  <c:v>0.96816253662108998</c:v>
                </c:pt>
                <c:pt idx="94">
                  <c:v>0.90462017059325994</c:v>
                </c:pt>
                <c:pt idx="95">
                  <c:v>0.75096988677978005</c:v>
                </c:pt>
                <c:pt idx="96">
                  <c:v>0.70275974273680997</c:v>
                </c:pt>
                <c:pt idx="97">
                  <c:v>0.78166007995605002</c:v>
                </c:pt>
                <c:pt idx="98">
                  <c:v>1.15680980682373</c:v>
                </c:pt>
                <c:pt idx="99">
                  <c:v>1.10066890716552</c:v>
                </c:pt>
                <c:pt idx="100">
                  <c:v>0.93750381469726007</c:v>
                </c:pt>
                <c:pt idx="101">
                  <c:v>0.94630146026610995</c:v>
                </c:pt>
                <c:pt idx="102">
                  <c:v>0.98014926910399991</c:v>
                </c:pt>
                <c:pt idx="103">
                  <c:v>1.2698278427123999</c:v>
                </c:pt>
                <c:pt idx="104">
                  <c:v>1.1315746307373</c:v>
                </c:pt>
                <c:pt idx="105">
                  <c:v>1.53857994079586</c:v>
                </c:pt>
                <c:pt idx="106">
                  <c:v>1.1786470413208001</c:v>
                </c:pt>
                <c:pt idx="107">
                  <c:v>1.04473209381103</c:v>
                </c:pt>
                <c:pt idx="108">
                  <c:v>1.04429054260253</c:v>
                </c:pt>
                <c:pt idx="109">
                  <c:v>1.19655990600586</c:v>
                </c:pt>
                <c:pt idx="110">
                  <c:v>0.97593402862548007</c:v>
                </c:pt>
                <c:pt idx="111">
                  <c:v>1.02673244476318</c:v>
                </c:pt>
                <c:pt idx="112">
                  <c:v>1.1077699661254801</c:v>
                </c:pt>
                <c:pt idx="113">
                  <c:v>1.15320396423339</c:v>
                </c:pt>
                <c:pt idx="114">
                  <c:v>1.16416931152343</c:v>
                </c:pt>
                <c:pt idx="115">
                  <c:v>1.1623296737670901</c:v>
                </c:pt>
                <c:pt idx="116">
                  <c:v>1.0095396041870099</c:v>
                </c:pt>
                <c:pt idx="117">
                  <c:v>1.38074779510498</c:v>
                </c:pt>
                <c:pt idx="118">
                  <c:v>1.4297399520873999</c:v>
                </c:pt>
                <c:pt idx="119">
                  <c:v>1.30547618865966</c:v>
                </c:pt>
                <c:pt idx="120">
                  <c:v>1.0583381652832</c:v>
                </c:pt>
                <c:pt idx="121">
                  <c:v>1.1886739730834901</c:v>
                </c:pt>
                <c:pt idx="122">
                  <c:v>1.34191417694091</c:v>
                </c:pt>
                <c:pt idx="123">
                  <c:v>1.4305419921875</c:v>
                </c:pt>
                <c:pt idx="124">
                  <c:v>1.25298404693603</c:v>
                </c:pt>
                <c:pt idx="125">
                  <c:v>1.4264116287231401</c:v>
                </c:pt>
                <c:pt idx="126">
                  <c:v>1.23890399932861</c:v>
                </c:pt>
                <c:pt idx="127">
                  <c:v>1.05568122863769</c:v>
                </c:pt>
                <c:pt idx="128">
                  <c:v>1.6592540740966601</c:v>
                </c:pt>
                <c:pt idx="129">
                  <c:v>1.6568527221679601</c:v>
                </c:pt>
                <c:pt idx="130">
                  <c:v>1.3916597366333001</c:v>
                </c:pt>
                <c:pt idx="131">
                  <c:v>1.46579837799076</c:v>
                </c:pt>
                <c:pt idx="132">
                  <c:v>1.4446439743041601</c:v>
                </c:pt>
                <c:pt idx="133">
                  <c:v>1.28486728668212</c:v>
                </c:pt>
                <c:pt idx="134">
                  <c:v>1.3202037811279299</c:v>
                </c:pt>
                <c:pt idx="135">
                  <c:v>1.8332395553588601</c:v>
                </c:pt>
                <c:pt idx="136">
                  <c:v>1.5979080200195601</c:v>
                </c:pt>
                <c:pt idx="137">
                  <c:v>1.5292901992797601</c:v>
                </c:pt>
                <c:pt idx="138">
                  <c:v>1.58036136627196</c:v>
                </c:pt>
                <c:pt idx="139">
                  <c:v>1.72160339355466</c:v>
                </c:pt>
                <c:pt idx="140">
                  <c:v>1.3942909240722601</c:v>
                </c:pt>
                <c:pt idx="141">
                  <c:v>1.5366134643554601</c:v>
                </c:pt>
                <c:pt idx="142">
                  <c:v>1.86328601837156</c:v>
                </c:pt>
                <c:pt idx="143">
                  <c:v>1.82562637329106</c:v>
                </c:pt>
                <c:pt idx="144">
                  <c:v>1.56780433654786</c:v>
                </c:pt>
                <c:pt idx="145">
                  <c:v>1.7342662811279601</c:v>
                </c:pt>
                <c:pt idx="146">
                  <c:v>1.69000148773196</c:v>
                </c:pt>
                <c:pt idx="147">
                  <c:v>1.6120262145995601</c:v>
                </c:pt>
                <c:pt idx="148">
                  <c:v>1.17432689666748</c:v>
                </c:pt>
                <c:pt idx="149">
                  <c:v>1.64822196960446</c:v>
                </c:pt>
                <c:pt idx="150">
                  <c:v>1.82484149932856</c:v>
                </c:pt>
                <c:pt idx="151">
                  <c:v>1.4146747589111299</c:v>
                </c:pt>
                <c:pt idx="152">
                  <c:v>1.46735763549806</c:v>
                </c:pt>
                <c:pt idx="153">
                  <c:v>1.37273597717285</c:v>
                </c:pt>
                <c:pt idx="154">
                  <c:v>1.10060310363769</c:v>
                </c:pt>
                <c:pt idx="155">
                  <c:v>1.84389877319336</c:v>
                </c:pt>
                <c:pt idx="156">
                  <c:v>1.65629005432126</c:v>
                </c:pt>
                <c:pt idx="157">
                  <c:v>1.5369291305541601</c:v>
                </c:pt>
                <c:pt idx="158">
                  <c:v>1.7706232070922601</c:v>
                </c:pt>
                <c:pt idx="159">
                  <c:v>1.3323564529418901</c:v>
                </c:pt>
                <c:pt idx="160">
                  <c:v>1.5715579986572601</c:v>
                </c:pt>
                <c:pt idx="161">
                  <c:v>1.75478935241696</c:v>
                </c:pt>
                <c:pt idx="162">
                  <c:v>2.0466175079345601</c:v>
                </c:pt>
                <c:pt idx="163">
                  <c:v>1.7713689804077601</c:v>
                </c:pt>
                <c:pt idx="164">
                  <c:v>1.6303749084472601</c:v>
                </c:pt>
                <c:pt idx="165">
                  <c:v>1.73912429809566</c:v>
                </c:pt>
                <c:pt idx="166">
                  <c:v>1.8000564575195601</c:v>
                </c:pt>
                <c:pt idx="167">
                  <c:v>1.65322780609126</c:v>
                </c:pt>
                <c:pt idx="168">
                  <c:v>1.7307834625243601</c:v>
                </c:pt>
                <c:pt idx="169">
                  <c:v>2.0196218490600599</c:v>
                </c:pt>
                <c:pt idx="170">
                  <c:v>1.89459133148196</c:v>
                </c:pt>
                <c:pt idx="171">
                  <c:v>1.80570697784426</c:v>
                </c:pt>
                <c:pt idx="172">
                  <c:v>1.8269939422607602</c:v>
                </c:pt>
                <c:pt idx="173">
                  <c:v>1.72891902923586</c:v>
                </c:pt>
                <c:pt idx="174">
                  <c:v>1.7924900054931601</c:v>
                </c:pt>
                <c:pt idx="175">
                  <c:v>1.75908374786376</c:v>
                </c:pt>
                <c:pt idx="176">
                  <c:v>2.2118940353393599</c:v>
                </c:pt>
                <c:pt idx="177">
                  <c:v>1.8228788375854601</c:v>
                </c:pt>
                <c:pt idx="178">
                  <c:v>1.8389749526977601</c:v>
                </c:pt>
                <c:pt idx="179">
                  <c:v>1.69975852966306</c:v>
                </c:pt>
                <c:pt idx="180">
                  <c:v>1.7516880035400602</c:v>
                </c:pt>
                <c:pt idx="181">
                  <c:v>1.7032337188720601</c:v>
                </c:pt>
                <c:pt idx="182">
                  <c:v>1.75362300872806</c:v>
                </c:pt>
                <c:pt idx="183">
                  <c:v>1.7995796203613601</c:v>
                </c:pt>
                <c:pt idx="184">
                  <c:v>1.87529468536376</c:v>
                </c:pt>
                <c:pt idx="185">
                  <c:v>2.0092935562133598</c:v>
                </c:pt>
                <c:pt idx="186">
                  <c:v>1.84061622619626</c:v>
                </c:pt>
                <c:pt idx="187">
                  <c:v>1.8108921051025602</c:v>
                </c:pt>
                <c:pt idx="188">
                  <c:v>1.8583078384399601</c:v>
                </c:pt>
                <c:pt idx="189">
                  <c:v>2.1636705398559601</c:v>
                </c:pt>
                <c:pt idx="190">
                  <c:v>1.8896274566650602</c:v>
                </c:pt>
                <c:pt idx="191">
                  <c:v>2.05610752105716</c:v>
                </c:pt>
                <c:pt idx="192">
                  <c:v>1.9645299911498602</c:v>
                </c:pt>
                <c:pt idx="193">
                  <c:v>2.5619840621948602</c:v>
                </c:pt>
                <c:pt idx="194">
                  <c:v>2.3750200271606601</c:v>
                </c:pt>
                <c:pt idx="195">
                  <c:v>2.5428419113159602</c:v>
                </c:pt>
                <c:pt idx="196">
                  <c:v>2.3351335525512598</c:v>
                </c:pt>
                <c:pt idx="197">
                  <c:v>2.1373147964477601</c:v>
                </c:pt>
                <c:pt idx="198">
                  <c:v>2.35939598083496</c:v>
                </c:pt>
                <c:pt idx="199">
                  <c:v>2.36360359191896</c:v>
                </c:pt>
                <c:pt idx="200">
                  <c:v>2.1496047973632599</c:v>
                </c:pt>
                <c:pt idx="201">
                  <c:v>2.0078134536743599</c:v>
                </c:pt>
                <c:pt idx="202">
                  <c:v>2.1473865509033598</c:v>
                </c:pt>
                <c:pt idx="203">
                  <c:v>2.25225353240966</c:v>
                </c:pt>
                <c:pt idx="204">
                  <c:v>2.39712905883786</c:v>
                </c:pt>
                <c:pt idx="205">
                  <c:v>2.3626537322997598</c:v>
                </c:pt>
                <c:pt idx="206">
                  <c:v>2.35255146026606</c:v>
                </c:pt>
                <c:pt idx="207">
                  <c:v>2.2879409790038601</c:v>
                </c:pt>
                <c:pt idx="208">
                  <c:v>2.17605781555176</c:v>
                </c:pt>
                <c:pt idx="209">
                  <c:v>2.2328596115112598</c:v>
                </c:pt>
                <c:pt idx="210">
                  <c:v>2.48866844177246</c:v>
                </c:pt>
                <c:pt idx="211">
                  <c:v>2.5024881362914599</c:v>
                </c:pt>
                <c:pt idx="212">
                  <c:v>2.6996135711669602</c:v>
                </c:pt>
                <c:pt idx="213">
                  <c:v>2.3943891525268599</c:v>
                </c:pt>
                <c:pt idx="214">
                  <c:v>2.5171260833740599</c:v>
                </c:pt>
                <c:pt idx="215">
                  <c:v>2.43825626373286</c:v>
                </c:pt>
                <c:pt idx="216">
                  <c:v>2.63381099700926</c:v>
                </c:pt>
                <c:pt idx="217">
                  <c:v>2.6289892196655602</c:v>
                </c:pt>
                <c:pt idx="218">
                  <c:v>2.13148212432856</c:v>
                </c:pt>
                <c:pt idx="219">
                  <c:v>2.2860250473022599</c:v>
                </c:pt>
                <c:pt idx="220">
                  <c:v>2.3051700592040598</c:v>
                </c:pt>
                <c:pt idx="221">
                  <c:v>2.2060966491699601</c:v>
                </c:pt>
                <c:pt idx="222">
                  <c:v>2.6852979660034602</c:v>
                </c:pt>
                <c:pt idx="223">
                  <c:v>2.6924514770507599</c:v>
                </c:pt>
                <c:pt idx="224">
                  <c:v>2.2358570098876598</c:v>
                </c:pt>
                <c:pt idx="225">
                  <c:v>2.6429748535156601</c:v>
                </c:pt>
                <c:pt idx="226">
                  <c:v>2.4866409301757599</c:v>
                </c:pt>
                <c:pt idx="227">
                  <c:v>2.4385175704955602</c:v>
                </c:pt>
                <c:pt idx="228">
                  <c:v>2.83205413818356</c:v>
                </c:pt>
                <c:pt idx="229">
                  <c:v>2.7217979431152601</c:v>
                </c:pt>
                <c:pt idx="230">
                  <c:v>2.7872152328491602</c:v>
                </c:pt>
                <c:pt idx="231">
                  <c:v>2.85235977172856</c:v>
                </c:pt>
                <c:pt idx="232">
                  <c:v>2.4165010452270601</c:v>
                </c:pt>
                <c:pt idx="233">
                  <c:v>2.5827827453613601</c:v>
                </c:pt>
                <c:pt idx="234">
                  <c:v>3.1661634445190598</c:v>
                </c:pt>
                <c:pt idx="235">
                  <c:v>2.8034696578979599</c:v>
                </c:pt>
                <c:pt idx="236">
                  <c:v>2.5888872146606601</c:v>
                </c:pt>
                <c:pt idx="237">
                  <c:v>2.7943143844604599</c:v>
                </c:pt>
                <c:pt idx="238">
                  <c:v>2.4676246643066602</c:v>
                </c:pt>
                <c:pt idx="239">
                  <c:v>2.5887079238891602</c:v>
                </c:pt>
                <c:pt idx="240">
                  <c:v>2.9509258270263601</c:v>
                </c:pt>
                <c:pt idx="241">
                  <c:v>2.9566545486450599</c:v>
                </c:pt>
                <c:pt idx="242">
                  <c:v>2.90967845916746</c:v>
                </c:pt>
                <c:pt idx="243">
                  <c:v>2.9580497741699601</c:v>
                </c:pt>
                <c:pt idx="244">
                  <c:v>2.6721220016479599</c:v>
                </c:pt>
                <c:pt idx="245">
                  <c:v>2.7127962112426602</c:v>
                </c:pt>
                <c:pt idx="246">
                  <c:v>3.0178747177123602</c:v>
                </c:pt>
                <c:pt idx="247">
                  <c:v>3.09279632568356</c:v>
                </c:pt>
                <c:pt idx="248">
                  <c:v>2.63295841217036</c:v>
                </c:pt>
                <c:pt idx="249">
                  <c:v>3.0283937454223602</c:v>
                </c:pt>
                <c:pt idx="250">
                  <c:v>2.9163064956664599</c:v>
                </c:pt>
                <c:pt idx="251">
                  <c:v>2.8980884552001602</c:v>
                </c:pt>
                <c:pt idx="252">
                  <c:v>2.8034925460815598</c:v>
                </c:pt>
                <c:pt idx="253">
                  <c:v>3.0420093536376602</c:v>
                </c:pt>
                <c:pt idx="254">
                  <c:v>3.02057361602786</c:v>
                </c:pt>
                <c:pt idx="255">
                  <c:v>3.1873283386230602</c:v>
                </c:pt>
                <c:pt idx="256">
                  <c:v>2.9413862228393599</c:v>
                </c:pt>
                <c:pt idx="257">
                  <c:v>2.9339189529418599</c:v>
                </c:pt>
                <c:pt idx="258">
                  <c:v>3.23511981964106</c:v>
                </c:pt>
                <c:pt idx="259">
                  <c:v>3.2572879791259601</c:v>
                </c:pt>
                <c:pt idx="260">
                  <c:v>3.0954952239990599</c:v>
                </c:pt>
                <c:pt idx="261">
                  <c:v>2.9294738769531601</c:v>
                </c:pt>
                <c:pt idx="262">
                  <c:v>2.9260187149047603</c:v>
                </c:pt>
                <c:pt idx="263">
                  <c:v>2.7619609832763601</c:v>
                </c:pt>
                <c:pt idx="264">
                  <c:v>3.19706439971926</c:v>
                </c:pt>
                <c:pt idx="265">
                  <c:v>3.17757892608646</c:v>
                </c:pt>
                <c:pt idx="266">
                  <c:v>3.0724153518676602</c:v>
                </c:pt>
                <c:pt idx="267">
                  <c:v>3.0854291915893599</c:v>
                </c:pt>
                <c:pt idx="268">
                  <c:v>2.93002033233646</c:v>
                </c:pt>
                <c:pt idx="269">
                  <c:v>2.7974700927734601</c:v>
                </c:pt>
                <c:pt idx="270">
                  <c:v>2.7750825881957599</c:v>
                </c:pt>
                <c:pt idx="271">
                  <c:v>3.1436738967895601</c:v>
                </c:pt>
                <c:pt idx="272">
                  <c:v>2.9754486083984601</c:v>
                </c:pt>
                <c:pt idx="273">
                  <c:v>3.0887145996093599</c:v>
                </c:pt>
                <c:pt idx="274">
                  <c:v>3.0549182891845601</c:v>
                </c:pt>
                <c:pt idx="275">
                  <c:v>2.9456396102905602</c:v>
                </c:pt>
                <c:pt idx="276">
                  <c:v>2.9806737899780602</c:v>
                </c:pt>
                <c:pt idx="277">
                  <c:v>2.85201740264896</c:v>
                </c:pt>
                <c:pt idx="278">
                  <c:v>3.4272861480712602</c:v>
                </c:pt>
                <c:pt idx="279">
                  <c:v>3.3880205154418599</c:v>
                </c:pt>
                <c:pt idx="280">
                  <c:v>3.43494701385496</c:v>
                </c:pt>
                <c:pt idx="281">
                  <c:v>3.3782815933227601</c:v>
                </c:pt>
                <c:pt idx="282">
                  <c:v>3.15213489532466</c:v>
                </c:pt>
                <c:pt idx="283">
                  <c:v>3.0258312225341601</c:v>
                </c:pt>
                <c:pt idx="284">
                  <c:v>3.16569232940676</c:v>
                </c:pt>
                <c:pt idx="285">
                  <c:v>3.3958206176757599</c:v>
                </c:pt>
                <c:pt idx="286">
                  <c:v>3.3577470779418599</c:v>
                </c:pt>
                <c:pt idx="287">
                  <c:v>3.1880950927734601</c:v>
                </c:pt>
                <c:pt idx="288">
                  <c:v>3.19754505157466</c:v>
                </c:pt>
                <c:pt idx="289">
                  <c:v>3.2097806930541601</c:v>
                </c:pt>
                <c:pt idx="290">
                  <c:v>2.99027824401856</c:v>
                </c:pt>
                <c:pt idx="291">
                  <c:v>2.9825143814086599</c:v>
                </c:pt>
                <c:pt idx="292">
                  <c:v>3.4484939575195601</c:v>
                </c:pt>
                <c:pt idx="293">
                  <c:v>3.3657312393188601</c:v>
                </c:pt>
                <c:pt idx="294">
                  <c:v>3.3890295028686599</c:v>
                </c:pt>
                <c:pt idx="295">
                  <c:v>3.2502975463867601</c:v>
                </c:pt>
                <c:pt idx="296">
                  <c:v>3.3237123489379599</c:v>
                </c:pt>
                <c:pt idx="297">
                  <c:v>3.3902387619018599</c:v>
                </c:pt>
                <c:pt idx="298">
                  <c:v>3.2303218841552601</c:v>
                </c:pt>
                <c:pt idx="299">
                  <c:v>3.7140731811523602</c:v>
                </c:pt>
                <c:pt idx="300">
                  <c:v>3.5296916961669602</c:v>
                </c:pt>
                <c:pt idx="301">
                  <c:v>3.6948604583740599</c:v>
                </c:pt>
                <c:pt idx="302">
                  <c:v>3.61884117126466</c:v>
                </c:pt>
                <c:pt idx="303">
                  <c:v>3.45794010162356</c:v>
                </c:pt>
                <c:pt idx="304">
                  <c:v>3.4182662963867601</c:v>
                </c:pt>
                <c:pt idx="305">
                  <c:v>3.22217941284176</c:v>
                </c:pt>
                <c:pt idx="306">
                  <c:v>3.68722248077396</c:v>
                </c:pt>
                <c:pt idx="307">
                  <c:v>3.4762048721313601</c:v>
                </c:pt>
                <c:pt idx="308">
                  <c:v>3.4309396743774601</c:v>
                </c:pt>
                <c:pt idx="309">
                  <c:v>3.1784925460815598</c:v>
                </c:pt>
                <c:pt idx="310">
                  <c:v>3.2428560256957599</c:v>
                </c:pt>
                <c:pt idx="311">
                  <c:v>3.3336076736450599</c:v>
                </c:pt>
                <c:pt idx="312">
                  <c:v>3.4570846557617601</c:v>
                </c:pt>
                <c:pt idx="313">
                  <c:v>4.0196847915649601</c:v>
                </c:pt>
                <c:pt idx="314">
                  <c:v>3.73441791534426</c:v>
                </c:pt>
                <c:pt idx="315">
                  <c:v>3.7763261795043599</c:v>
                </c:pt>
                <c:pt idx="316">
                  <c:v>3.78415775299076</c:v>
                </c:pt>
                <c:pt idx="317">
                  <c:v>3.7374801635742601</c:v>
                </c:pt>
                <c:pt idx="318">
                  <c:v>3.5442609786987602</c:v>
                </c:pt>
                <c:pt idx="319">
                  <c:v>3.58499431610106</c:v>
                </c:pt>
                <c:pt idx="320">
                  <c:v>3.7995500564575599</c:v>
                </c:pt>
                <c:pt idx="321">
                  <c:v>3.93059825897216</c:v>
                </c:pt>
                <c:pt idx="322">
                  <c:v>3.7551898956298602</c:v>
                </c:pt>
                <c:pt idx="323">
                  <c:v>3.5389871597289599</c:v>
                </c:pt>
                <c:pt idx="324">
                  <c:v>3.6594371795654599</c:v>
                </c:pt>
                <c:pt idx="325">
                  <c:v>3.6655893325805602</c:v>
                </c:pt>
                <c:pt idx="326">
                  <c:v>3.3070316314697599</c:v>
                </c:pt>
                <c:pt idx="327">
                  <c:v>4.0117073059081596</c:v>
                </c:pt>
                <c:pt idx="328">
                  <c:v>4.0401544570922603</c:v>
                </c:pt>
                <c:pt idx="329">
                  <c:v>4.1126461029052601</c:v>
                </c:pt>
                <c:pt idx="330">
                  <c:v>3.6674518585204599</c:v>
                </c:pt>
                <c:pt idx="331">
                  <c:v>4.0316534042358603</c:v>
                </c:pt>
                <c:pt idx="332">
                  <c:v>3.8380374908447599</c:v>
                </c:pt>
                <c:pt idx="333">
                  <c:v>3.79364490509036</c:v>
                </c:pt>
                <c:pt idx="334">
                  <c:v>4.0707464218139595</c:v>
                </c:pt>
                <c:pt idx="335">
                  <c:v>3.98039054870606</c:v>
                </c:pt>
                <c:pt idx="336">
                  <c:v>4.1392335891723597</c:v>
                </c:pt>
                <c:pt idx="337">
                  <c:v>4.0406570434570597</c:v>
                </c:pt>
                <c:pt idx="338">
                  <c:v>4.0449161529540598</c:v>
                </c:pt>
                <c:pt idx="339">
                  <c:v>4.0461692810058603</c:v>
                </c:pt>
                <c:pt idx="340">
                  <c:v>3.8309841156005602</c:v>
                </c:pt>
                <c:pt idx="341">
                  <c:v>4.2026863098144602</c:v>
                </c:pt>
                <c:pt idx="342">
                  <c:v>4.21449851989746</c:v>
                </c:pt>
                <c:pt idx="343">
                  <c:v>4.2059707641601598</c:v>
                </c:pt>
                <c:pt idx="344">
                  <c:v>3.9804458618163601</c:v>
                </c:pt>
                <c:pt idx="345">
                  <c:v>3.9595918655395601</c:v>
                </c:pt>
                <c:pt idx="346">
                  <c:v>3.7880125045776603</c:v>
                </c:pt>
                <c:pt idx="347">
                  <c:v>3.7354145050048602</c:v>
                </c:pt>
                <c:pt idx="348">
                  <c:v>4.2772846221923597</c:v>
                </c:pt>
                <c:pt idx="349">
                  <c:v>4.2189407348632599</c:v>
                </c:pt>
                <c:pt idx="350">
                  <c:v>4.0463733673095597</c:v>
                </c:pt>
                <c:pt idx="351">
                  <c:v>4.1974353790283603</c:v>
                </c:pt>
                <c:pt idx="352">
                  <c:v>3.8695011138915603</c:v>
                </c:pt>
                <c:pt idx="353">
                  <c:v>3.9357728958129599</c:v>
                </c:pt>
                <c:pt idx="354">
                  <c:v>3.9387941360473602</c:v>
                </c:pt>
                <c:pt idx="355">
                  <c:v>4.4606571197509597</c:v>
                </c:pt>
                <c:pt idx="356">
                  <c:v>4.2921905517577601</c:v>
                </c:pt>
                <c:pt idx="357">
                  <c:v>4.0675935745239595</c:v>
                </c:pt>
                <c:pt idx="358">
                  <c:v>4.0686635971069602</c:v>
                </c:pt>
                <c:pt idx="359">
                  <c:v>4.0926942825317596</c:v>
                </c:pt>
                <c:pt idx="360">
                  <c:v>4.0663270950317596</c:v>
                </c:pt>
                <c:pt idx="361">
                  <c:v>4.0124206542968599</c:v>
                </c:pt>
                <c:pt idx="362">
                  <c:v>4.1823348999023597</c:v>
                </c:pt>
                <c:pt idx="363">
                  <c:v>4.2392902374267596</c:v>
                </c:pt>
                <c:pt idx="364">
                  <c:v>3.90469741821286</c:v>
                </c:pt>
                <c:pt idx="365">
                  <c:v>3.9322223663329599</c:v>
                </c:pt>
                <c:pt idx="366">
                  <c:v>4.0660467147827601</c:v>
                </c:pt>
                <c:pt idx="367">
                  <c:v>3.8427724838256601</c:v>
                </c:pt>
                <c:pt idx="368">
                  <c:v>4.3641147613525595</c:v>
                </c:pt>
                <c:pt idx="369">
                  <c:v>4.36517715454106</c:v>
                </c:pt>
                <c:pt idx="370">
                  <c:v>4.21730613708496</c:v>
                </c:pt>
                <c:pt idx="371">
                  <c:v>4.2520637512206596</c:v>
                </c:pt>
                <c:pt idx="372">
                  <c:v>4.1554317474365599</c:v>
                </c:pt>
                <c:pt idx="373">
                  <c:v>4.1486835479736595</c:v>
                </c:pt>
                <c:pt idx="374">
                  <c:v>3.9640874862670601</c:v>
                </c:pt>
                <c:pt idx="375">
                  <c:v>4.5713195800781596</c:v>
                </c:pt>
                <c:pt idx="376">
                  <c:v>4.3404445648193599</c:v>
                </c:pt>
                <c:pt idx="377">
                  <c:v>4.0965108871459597</c:v>
                </c:pt>
                <c:pt idx="378">
                  <c:v>4.3068408966064595</c:v>
                </c:pt>
                <c:pt idx="379">
                  <c:v>4.2659511566161594</c:v>
                </c:pt>
                <c:pt idx="380">
                  <c:v>4.2000560760497603</c:v>
                </c:pt>
                <c:pt idx="381">
                  <c:v>4.3634376525878595</c:v>
                </c:pt>
                <c:pt idx="382">
                  <c:v>4.5041084289550595</c:v>
                </c:pt>
                <c:pt idx="383">
                  <c:v>4.2800083160400595</c:v>
                </c:pt>
                <c:pt idx="384">
                  <c:v>4.3609333038329599</c:v>
                </c:pt>
                <c:pt idx="385">
                  <c:v>4.13466453552246</c:v>
                </c:pt>
                <c:pt idx="386">
                  <c:v>4.2408618927001598</c:v>
                </c:pt>
                <c:pt idx="387">
                  <c:v>4.2412071228027601</c:v>
                </c:pt>
                <c:pt idx="388">
                  <c:v>4.0999803543090598</c:v>
                </c:pt>
                <c:pt idx="389">
                  <c:v>4.3717308044433603</c:v>
                </c:pt>
                <c:pt idx="390">
                  <c:v>4.2832450866699601</c:v>
                </c:pt>
                <c:pt idx="391">
                  <c:v>4.0883865356445597</c:v>
                </c:pt>
                <c:pt idx="392">
                  <c:v>4.31547355651856</c:v>
                </c:pt>
                <c:pt idx="393">
                  <c:v>4.2717170715331596</c:v>
                </c:pt>
                <c:pt idx="394">
                  <c:v>4.2855205535888601</c:v>
                </c:pt>
                <c:pt idx="395">
                  <c:v>4.3963279724120596</c:v>
                </c:pt>
                <c:pt idx="396">
                  <c:v>4.5801753997802592</c:v>
                </c:pt>
                <c:pt idx="397">
                  <c:v>4.4903736114501598</c:v>
                </c:pt>
                <c:pt idx="398">
                  <c:v>4.6028919219970597</c:v>
                </c:pt>
                <c:pt idx="399">
                  <c:v>4.5406799316406596</c:v>
                </c:pt>
                <c:pt idx="400">
                  <c:v>4.4172782897949601</c:v>
                </c:pt>
                <c:pt idx="401">
                  <c:v>4.3856487274169602</c:v>
                </c:pt>
                <c:pt idx="402">
                  <c:v>4.3488655090331596</c:v>
                </c:pt>
                <c:pt idx="403">
                  <c:v>4.6175689697265598</c:v>
                </c:pt>
                <c:pt idx="404">
                  <c:v>4.5511741638183594</c:v>
                </c:pt>
                <c:pt idx="405">
                  <c:v>4.48852539062496</c:v>
                </c:pt>
                <c:pt idx="406">
                  <c:v>4.3463954925536594</c:v>
                </c:pt>
                <c:pt idx="407">
                  <c:v>4.3930492401122603</c:v>
                </c:pt>
                <c:pt idx="408">
                  <c:v>4.2264347076415598</c:v>
                </c:pt>
                <c:pt idx="409">
                  <c:v>4.11471366882326</c:v>
                </c:pt>
                <c:pt idx="410">
                  <c:v>4.7003898620605593</c:v>
                </c:pt>
                <c:pt idx="411">
                  <c:v>4.5036277770995596</c:v>
                </c:pt>
                <c:pt idx="412">
                  <c:v>4.66005516052246</c:v>
                </c:pt>
                <c:pt idx="413">
                  <c:v>4.5689182281493599</c:v>
                </c:pt>
                <c:pt idx="414">
                  <c:v>4.2692527770995596</c:v>
                </c:pt>
                <c:pt idx="415">
                  <c:v>4.4685173034667596</c:v>
                </c:pt>
                <c:pt idx="416">
                  <c:v>4.2536525726318599</c:v>
                </c:pt>
                <c:pt idx="417">
                  <c:v>4.60480308532716</c:v>
                </c:pt>
                <c:pt idx="418">
                  <c:v>4.7432746887206596</c:v>
                </c:pt>
                <c:pt idx="419">
                  <c:v>4.5339088439941593</c:v>
                </c:pt>
                <c:pt idx="420">
                  <c:v>4.4360466003417596</c:v>
                </c:pt>
                <c:pt idx="421">
                  <c:v>4.3401641845702601</c:v>
                </c:pt>
                <c:pt idx="422">
                  <c:v>4.3089637756347594</c:v>
                </c:pt>
                <c:pt idx="423">
                  <c:v>4.6751461029052592</c:v>
                </c:pt>
                <c:pt idx="424">
                  <c:v>4.4928951263427592</c:v>
                </c:pt>
                <c:pt idx="425">
                  <c:v>4.6696624755859597</c:v>
                </c:pt>
                <c:pt idx="426">
                  <c:v>4.5934677124023597</c:v>
                </c:pt>
                <c:pt idx="427">
                  <c:v>4.5646266937255593</c:v>
                </c:pt>
                <c:pt idx="428">
                  <c:v>4.5776138305663601</c:v>
                </c:pt>
                <c:pt idx="429">
                  <c:v>4.94169425964356</c:v>
                </c:pt>
                <c:pt idx="430">
                  <c:v>4.6894493103027592</c:v>
                </c:pt>
                <c:pt idx="431">
                  <c:v>4.8577842712402592</c:v>
                </c:pt>
                <c:pt idx="432">
                  <c:v>4.7928485870361595</c:v>
                </c:pt>
                <c:pt idx="433">
                  <c:v>4.8362236022949592</c:v>
                </c:pt>
                <c:pt idx="434">
                  <c:v>4.6662082672118599</c:v>
                </c:pt>
                <c:pt idx="435">
                  <c:v>4.59808921813966</c:v>
                </c:pt>
                <c:pt idx="436">
                  <c:v>4.8126316070556596</c:v>
                </c:pt>
                <c:pt idx="437">
                  <c:v>4.9026412963867596</c:v>
                </c:pt>
                <c:pt idx="438">
                  <c:v>4.9713115692138592</c:v>
                </c:pt>
                <c:pt idx="439">
                  <c:v>4.7952022552490599</c:v>
                </c:pt>
                <c:pt idx="440">
                  <c:v>4.7760257720947594</c:v>
                </c:pt>
                <c:pt idx="441">
                  <c:v>4.6651000976562598</c:v>
                </c:pt>
                <c:pt idx="442">
                  <c:v>4.4423408508300595</c:v>
                </c:pt>
                <c:pt idx="443">
                  <c:v>5.1228885650634597</c:v>
                </c:pt>
                <c:pt idx="444">
                  <c:v>5.0228042602538601</c:v>
                </c:pt>
                <c:pt idx="445">
                  <c:v>5.14672851562496</c:v>
                </c:pt>
                <c:pt idx="446">
                  <c:v>5.1137752532958594</c:v>
                </c:pt>
                <c:pt idx="447">
                  <c:v>5.1864776611327592</c:v>
                </c:pt>
                <c:pt idx="448">
                  <c:v>4.92702484130856</c:v>
                </c:pt>
                <c:pt idx="449">
                  <c:v>5.0483551025390598</c:v>
                </c:pt>
                <c:pt idx="450">
                  <c:v>4.9060440063476598</c:v>
                </c:pt>
                <c:pt idx="451">
                  <c:v>5.2004947662353596</c:v>
                </c:pt>
                <c:pt idx="452">
                  <c:v>4.8900489807128595</c:v>
                </c:pt>
                <c:pt idx="453">
                  <c:v>4.8881378173827592</c:v>
                </c:pt>
                <c:pt idx="454">
                  <c:v>4.9401473999023597</c:v>
                </c:pt>
                <c:pt idx="455">
                  <c:v>4.8623924255370596</c:v>
                </c:pt>
                <c:pt idx="456">
                  <c:v>4.8556404113769593</c:v>
                </c:pt>
                <c:pt idx="457">
                  <c:v>5.1473369598388592</c:v>
                </c:pt>
                <c:pt idx="458">
                  <c:v>5.2947978973388592</c:v>
                </c:pt>
                <c:pt idx="459">
                  <c:v>5.17079925537106</c:v>
                </c:pt>
                <c:pt idx="460">
                  <c:v>5.1889209747314595</c:v>
                </c:pt>
                <c:pt idx="461">
                  <c:v>5.1291561126708594</c:v>
                </c:pt>
                <c:pt idx="462">
                  <c:v>5.1398448944091593</c:v>
                </c:pt>
                <c:pt idx="463">
                  <c:v>4.9065704345702592</c:v>
                </c:pt>
                <c:pt idx="464">
                  <c:v>5.2712783813476598</c:v>
                </c:pt>
                <c:pt idx="465">
                  <c:v>5.1018409729003595</c:v>
                </c:pt>
                <c:pt idx="466">
                  <c:v>5.14042472839356</c:v>
                </c:pt>
                <c:pt idx="467">
                  <c:v>5.1529350280761594</c:v>
                </c:pt>
                <c:pt idx="468">
                  <c:v>4.8021945953368599</c:v>
                </c:pt>
                <c:pt idx="469">
                  <c:v>4.94198417663576</c:v>
                </c:pt>
                <c:pt idx="470">
                  <c:v>5.0296516418456596</c:v>
                </c:pt>
                <c:pt idx="471">
                  <c:v>5.48649406433106</c:v>
                </c:pt>
                <c:pt idx="472">
                  <c:v>5.3394680023193599</c:v>
                </c:pt>
                <c:pt idx="473">
                  <c:v>5.0751018524169593</c:v>
                </c:pt>
                <c:pt idx="474">
                  <c:v>5.2484283447265598</c:v>
                </c:pt>
                <c:pt idx="475">
                  <c:v>5.1256847381591593</c:v>
                </c:pt>
                <c:pt idx="476">
                  <c:v>4.8808174133300595</c:v>
                </c:pt>
                <c:pt idx="477">
                  <c:v>5.08947753906246</c:v>
                </c:pt>
                <c:pt idx="478">
                  <c:v>5.5974903106689595</c:v>
                </c:pt>
                <c:pt idx="479">
                  <c:v>5.5417060852050595</c:v>
                </c:pt>
                <c:pt idx="480">
                  <c:v>5.3168296813964595</c:v>
                </c:pt>
                <c:pt idx="481">
                  <c:v>5.3858509063720597</c:v>
                </c:pt>
                <c:pt idx="482">
                  <c:v>5.1049671173095597</c:v>
                </c:pt>
                <c:pt idx="483">
                  <c:v>5.0684452056884597</c:v>
                </c:pt>
                <c:pt idx="484">
                  <c:v>5.2906417846679599</c:v>
                </c:pt>
                <c:pt idx="485">
                  <c:v>5.2882366180419593</c:v>
                </c:pt>
                <c:pt idx="486">
                  <c:v>5.2180805206298597</c:v>
                </c:pt>
                <c:pt idx="487">
                  <c:v>5.0778541564941593</c:v>
                </c:pt>
                <c:pt idx="488">
                  <c:v>5.2626724243163601</c:v>
                </c:pt>
                <c:pt idx="489">
                  <c:v>5.3089065551757599</c:v>
                </c:pt>
                <c:pt idx="490">
                  <c:v>5.6439933776855593</c:v>
                </c:pt>
                <c:pt idx="491">
                  <c:v>5.4265670776367596</c:v>
                </c:pt>
                <c:pt idx="492">
                  <c:v>5.4707546234130593</c:v>
                </c:pt>
                <c:pt idx="493">
                  <c:v>5.3843860626220597</c:v>
                </c:pt>
                <c:pt idx="494">
                  <c:v>5.2727832794189595</c:v>
                </c:pt>
                <c:pt idx="495">
                  <c:v>5.4170894622802592</c:v>
                </c:pt>
                <c:pt idx="496">
                  <c:v>5.51735687255856</c:v>
                </c:pt>
                <c:pt idx="497">
                  <c:v>5.6053428649902592</c:v>
                </c:pt>
                <c:pt idx="498">
                  <c:v>5.6192913055419593</c:v>
                </c:pt>
                <c:pt idx="499">
                  <c:v>5.5567474365234597</c:v>
                </c:pt>
                <c:pt idx="500">
                  <c:v>5.4208374023437598</c:v>
                </c:pt>
                <c:pt idx="501">
                  <c:v>5.5207824707031596</c:v>
                </c:pt>
                <c:pt idx="502">
                  <c:v>5.6185131072997594</c:v>
                </c:pt>
                <c:pt idx="503">
                  <c:v>5.2917442321777592</c:v>
                </c:pt>
                <c:pt idx="504">
                  <c:v>5.47658538818356</c:v>
                </c:pt>
                <c:pt idx="505">
                  <c:v>5.3342914581298597</c:v>
                </c:pt>
                <c:pt idx="506">
                  <c:v>5.2426929473876598</c:v>
                </c:pt>
                <c:pt idx="507">
                  <c:v>5.6252231597900595</c:v>
                </c:pt>
                <c:pt idx="508">
                  <c:v>5.6329898834228596</c:v>
                </c:pt>
                <c:pt idx="509">
                  <c:v>5.5299682617187598</c:v>
                </c:pt>
                <c:pt idx="510">
                  <c:v>5.4934844970702592</c:v>
                </c:pt>
                <c:pt idx="511">
                  <c:v>5.4572887420654599</c:v>
                </c:pt>
                <c:pt idx="512">
                  <c:v>5.5214138031005593</c:v>
                </c:pt>
                <c:pt idx="513">
                  <c:v>5.5923919677734597</c:v>
                </c:pt>
                <c:pt idx="514">
                  <c:v>5.6403408050536594</c:v>
                </c:pt>
                <c:pt idx="515">
                  <c:v>5.5549163818359597</c:v>
                </c:pt>
                <c:pt idx="516">
                  <c:v>5.5804748535156596</c:v>
                </c:pt>
                <c:pt idx="517">
                  <c:v>5.4105587005615599</c:v>
                </c:pt>
                <c:pt idx="518">
                  <c:v>5.6738262176513592</c:v>
                </c:pt>
                <c:pt idx="519">
                  <c:v>5.55963516235356</c:v>
                </c:pt>
                <c:pt idx="520">
                  <c:v>5.7743110656738592</c:v>
                </c:pt>
                <c:pt idx="521">
                  <c:v>5.4743175506591593</c:v>
                </c:pt>
                <c:pt idx="522">
                  <c:v>5.4077987670898597</c:v>
                </c:pt>
                <c:pt idx="523">
                  <c:v>5.5535278320312598</c:v>
                </c:pt>
                <c:pt idx="524">
                  <c:v>5.8802680969238592</c:v>
                </c:pt>
                <c:pt idx="525">
                  <c:v>5.7529563903808594</c:v>
                </c:pt>
                <c:pt idx="526">
                  <c:v>5.6754951477050595</c:v>
                </c:pt>
                <c:pt idx="527">
                  <c:v>5.7390537261962598</c:v>
                </c:pt>
                <c:pt idx="528">
                  <c:v>5.5885505676269593</c:v>
                </c:pt>
                <c:pt idx="529">
                  <c:v>5.7547130584716593</c:v>
                </c:pt>
                <c:pt idx="530">
                  <c:v>5.8641185760497594</c:v>
                </c:pt>
                <c:pt idx="531">
                  <c:v>6.0014190673827592</c:v>
                </c:pt>
                <c:pt idx="532">
                  <c:v>5.7881393432617596</c:v>
                </c:pt>
                <c:pt idx="533">
                  <c:v>5.9391117095947594</c:v>
                </c:pt>
                <c:pt idx="534">
                  <c:v>5.6505699157714595</c:v>
                </c:pt>
                <c:pt idx="535">
                  <c:v>5.6264038085937598</c:v>
                </c:pt>
                <c:pt idx="536">
                  <c:v>6.1493854522704599</c:v>
                </c:pt>
                <c:pt idx="537">
                  <c:v>6.1301155090331596</c:v>
                </c:pt>
                <c:pt idx="538">
                  <c:v>6.0679988861083594</c:v>
                </c:pt>
                <c:pt idx="539">
                  <c:v>5.9659290313720597</c:v>
                </c:pt>
                <c:pt idx="540">
                  <c:v>5.91618156433106</c:v>
                </c:pt>
                <c:pt idx="541">
                  <c:v>6.0251865386962598</c:v>
                </c:pt>
                <c:pt idx="542">
                  <c:v>6.1531314849853596</c:v>
                </c:pt>
                <c:pt idx="543">
                  <c:v>6.1919460296630593</c:v>
                </c:pt>
                <c:pt idx="544">
                  <c:v>6.18202972412106</c:v>
                </c:pt>
                <c:pt idx="545">
                  <c:v>5.8744087219238592</c:v>
                </c:pt>
                <c:pt idx="546">
                  <c:v>6.0727195739745596</c:v>
                </c:pt>
                <c:pt idx="547">
                  <c:v>5.99819183349606</c:v>
                </c:pt>
                <c:pt idx="548">
                  <c:v>6.1513156890868599</c:v>
                </c:pt>
                <c:pt idx="549">
                  <c:v>6.2751426696777592</c:v>
                </c:pt>
                <c:pt idx="550">
                  <c:v>6.2476997375488592</c:v>
                </c:pt>
                <c:pt idx="551">
                  <c:v>6.0677814483642596</c:v>
                </c:pt>
                <c:pt idx="552">
                  <c:v>6.1615867614745596</c:v>
                </c:pt>
                <c:pt idx="553">
                  <c:v>6.46696281433106</c:v>
                </c:pt>
                <c:pt idx="554">
                  <c:v>6.4200687408447594</c:v>
                </c:pt>
                <c:pt idx="555">
                  <c:v>6.1701431274413601</c:v>
                </c:pt>
                <c:pt idx="556">
                  <c:v>6.1773471832275595</c:v>
                </c:pt>
                <c:pt idx="557">
                  <c:v>6.2037677764892596</c:v>
                </c:pt>
                <c:pt idx="558">
                  <c:v>6.1448669433593599</c:v>
                </c:pt>
                <c:pt idx="559">
                  <c:v>6.4865646362304599</c:v>
                </c:pt>
                <c:pt idx="560">
                  <c:v>6.3072319030761594</c:v>
                </c:pt>
                <c:pt idx="561">
                  <c:v>6.2986869812011594</c:v>
                </c:pt>
                <c:pt idx="562">
                  <c:v>6.4224262237548597</c:v>
                </c:pt>
                <c:pt idx="563">
                  <c:v>6.4397792816161594</c:v>
                </c:pt>
                <c:pt idx="564">
                  <c:v>5.9991226196288601</c:v>
                </c:pt>
                <c:pt idx="565">
                  <c:v>6.32470703124996</c:v>
                </c:pt>
                <c:pt idx="566">
                  <c:v>6.4440288543701598</c:v>
                </c:pt>
                <c:pt idx="567">
                  <c:v>6.5159168243408594</c:v>
                </c:pt>
                <c:pt idx="568">
                  <c:v>6.6078414916992596</c:v>
                </c:pt>
                <c:pt idx="569">
                  <c:v>6.37823867797856</c:v>
                </c:pt>
                <c:pt idx="570">
                  <c:v>6.6158866882324592</c:v>
                </c:pt>
                <c:pt idx="571">
                  <c:v>6.3757572174072594</c:v>
                </c:pt>
                <c:pt idx="572">
                  <c:v>6.2823810577392596</c:v>
                </c:pt>
                <c:pt idx="573">
                  <c:v>6.8824291229247594</c:v>
                </c:pt>
                <c:pt idx="574">
                  <c:v>6.6988277435302592</c:v>
                </c:pt>
                <c:pt idx="575">
                  <c:v>6.8032360076904599</c:v>
                </c:pt>
                <c:pt idx="576">
                  <c:v>6.6126289367675595</c:v>
                </c:pt>
                <c:pt idx="577">
                  <c:v>6.4425849914550595</c:v>
                </c:pt>
                <c:pt idx="578">
                  <c:v>6.5470848083495596</c:v>
                </c:pt>
                <c:pt idx="579">
                  <c:v>6.4291973114013592</c:v>
                </c:pt>
                <c:pt idx="580">
                  <c:v>6.6637992858886594</c:v>
                </c:pt>
                <c:pt idx="581">
                  <c:v>6.8041324615478596</c:v>
                </c:pt>
                <c:pt idx="582">
                  <c:v>6.9040069580077592</c:v>
                </c:pt>
                <c:pt idx="583">
                  <c:v>6.7911758422851598</c:v>
                </c:pt>
                <c:pt idx="584">
                  <c:v>6.7118625640868599</c:v>
                </c:pt>
                <c:pt idx="585">
                  <c:v>6.7268753051757599</c:v>
                </c:pt>
                <c:pt idx="586">
                  <c:v>6.91239738464356</c:v>
                </c:pt>
                <c:pt idx="587">
                  <c:v>7.0578269958495596</c:v>
                </c:pt>
                <c:pt idx="588">
                  <c:v>6.8466453552245596</c:v>
                </c:pt>
                <c:pt idx="589">
                  <c:v>6.9572410583495596</c:v>
                </c:pt>
                <c:pt idx="590">
                  <c:v>6.7368545532226598</c:v>
                </c:pt>
                <c:pt idx="591">
                  <c:v>6.8212509155273597</c:v>
                </c:pt>
                <c:pt idx="592">
                  <c:v>6.9273586273193599</c:v>
                </c:pt>
                <c:pt idx="593">
                  <c:v>7.1776523590087598</c:v>
                </c:pt>
                <c:pt idx="594">
                  <c:v>7.1645603179931596</c:v>
                </c:pt>
                <c:pt idx="595">
                  <c:v>7.0627555847167596</c:v>
                </c:pt>
                <c:pt idx="596">
                  <c:v>7.2183361053466593</c:v>
                </c:pt>
                <c:pt idx="597">
                  <c:v>6.9735260009765598</c:v>
                </c:pt>
                <c:pt idx="598">
                  <c:v>7.3403148651122594</c:v>
                </c:pt>
                <c:pt idx="599">
                  <c:v>7.2549343109130593</c:v>
                </c:pt>
                <c:pt idx="600">
                  <c:v>7.8248157501220597</c:v>
                </c:pt>
                <c:pt idx="601">
                  <c:v>6.9079856872558594</c:v>
                </c:pt>
                <c:pt idx="602">
                  <c:v>7.2220306396484597</c:v>
                </c:pt>
                <c:pt idx="603">
                  <c:v>7.1826782226562598</c:v>
                </c:pt>
                <c:pt idx="604">
                  <c:v>7.1232471466064595</c:v>
                </c:pt>
                <c:pt idx="605">
                  <c:v>6.9198017120361595</c:v>
                </c:pt>
                <c:pt idx="606">
                  <c:v>7.11894035339356</c:v>
                </c:pt>
                <c:pt idx="607">
                  <c:v>7.2885437011718599</c:v>
                </c:pt>
                <c:pt idx="608">
                  <c:v>7.0466995239257599</c:v>
                </c:pt>
                <c:pt idx="609">
                  <c:v>7.0810337066650595</c:v>
                </c:pt>
                <c:pt idx="610">
                  <c:v>7.3080692291259597</c:v>
                </c:pt>
                <c:pt idx="611">
                  <c:v>7.0579528808593599</c:v>
                </c:pt>
                <c:pt idx="612">
                  <c:v>6.9592247009277592</c:v>
                </c:pt>
                <c:pt idx="613">
                  <c:v>7.9786701202392596</c:v>
                </c:pt>
                <c:pt idx="614">
                  <c:v>7.1082839965820597</c:v>
                </c:pt>
                <c:pt idx="615">
                  <c:v>7.10673332214356</c:v>
                </c:pt>
                <c:pt idx="616">
                  <c:v>8.1398010253906605</c:v>
                </c:pt>
                <c:pt idx="617">
                  <c:v>7.3498153686523597</c:v>
                </c:pt>
                <c:pt idx="618">
                  <c:v>7.3896217346191593</c:v>
                </c:pt>
                <c:pt idx="619">
                  <c:v>7.2072715759277592</c:v>
                </c:pt>
                <c:pt idx="620">
                  <c:v>8.1264114379882599</c:v>
                </c:pt>
                <c:pt idx="621">
                  <c:v>7.9138698577880593</c:v>
                </c:pt>
                <c:pt idx="622">
                  <c:v>7.9069137573242596</c:v>
                </c:pt>
                <c:pt idx="623">
                  <c:v>7.9118709564208594</c:v>
                </c:pt>
                <c:pt idx="624">
                  <c:v>7.95160293579106</c:v>
                </c:pt>
                <c:pt idx="625">
                  <c:v>7.9111423492431596</c:v>
                </c:pt>
                <c:pt idx="626">
                  <c:v>7.3182659149169593</c:v>
                </c:pt>
                <c:pt idx="627">
                  <c:v>8.1167144775390607</c:v>
                </c:pt>
                <c:pt idx="628">
                  <c:v>8.1754703521728604</c:v>
                </c:pt>
                <c:pt idx="629">
                  <c:v>7.9454097747802592</c:v>
                </c:pt>
                <c:pt idx="630">
                  <c:v>8.2367610931396609</c:v>
                </c:pt>
                <c:pt idx="631">
                  <c:v>7.1865863800048597</c:v>
                </c:pt>
                <c:pt idx="632">
                  <c:v>8.1550655364990607</c:v>
                </c:pt>
                <c:pt idx="633">
                  <c:v>7.9605541229247594</c:v>
                </c:pt>
                <c:pt idx="634">
                  <c:v>8.0180168151855593</c:v>
                </c:pt>
                <c:pt idx="635">
                  <c:v>7.3477077484130593</c:v>
                </c:pt>
                <c:pt idx="636">
                  <c:v>8.04496574401856</c:v>
                </c:pt>
                <c:pt idx="637">
                  <c:v>7.9958057403564595</c:v>
                </c:pt>
                <c:pt idx="638">
                  <c:v>8.1493835449218608</c:v>
                </c:pt>
                <c:pt idx="639">
                  <c:v>8.0980186462402592</c:v>
                </c:pt>
                <c:pt idx="640">
                  <c:v>8.1902542114257599</c:v>
                </c:pt>
                <c:pt idx="641">
                  <c:v>8.1719989776611595</c:v>
                </c:pt>
                <c:pt idx="642">
                  <c:v>8.3829822540283594</c:v>
                </c:pt>
                <c:pt idx="643">
                  <c:v>8.3126792907714595</c:v>
                </c:pt>
                <c:pt idx="644">
                  <c:v>8.2566127777099609</c:v>
                </c:pt>
                <c:pt idx="645">
                  <c:v>8.32643890380856</c:v>
                </c:pt>
                <c:pt idx="646">
                  <c:v>8.2266387939452592</c:v>
                </c:pt>
                <c:pt idx="647">
                  <c:v>8.10384941101076</c:v>
                </c:pt>
                <c:pt idx="648">
                  <c:v>8.3810234069824592</c:v>
                </c:pt>
                <c:pt idx="649">
                  <c:v>8.4237670898437607</c:v>
                </c:pt>
                <c:pt idx="650">
                  <c:v>8.3428153991699592</c:v>
                </c:pt>
                <c:pt idx="651">
                  <c:v>8.2078857421874609</c:v>
                </c:pt>
                <c:pt idx="652">
                  <c:v>8.0152282714843608</c:v>
                </c:pt>
                <c:pt idx="653">
                  <c:v>8.1408996582031605</c:v>
                </c:pt>
                <c:pt idx="654">
                  <c:v>8.3417415618896609</c:v>
                </c:pt>
                <c:pt idx="655">
                  <c:v>8.1722393035888601</c:v>
                </c:pt>
                <c:pt idx="656">
                  <c:v>8.3139171600341601</c:v>
                </c:pt>
                <c:pt idx="657">
                  <c:v>8.4280071258544602</c:v>
                </c:pt>
                <c:pt idx="658">
                  <c:v>8.3261775970458594</c:v>
                </c:pt>
                <c:pt idx="659">
                  <c:v>-0.17598056793212996</c:v>
                </c:pt>
                <c:pt idx="660">
                  <c:v>-0.24670314788818998</c:v>
                </c:pt>
                <c:pt idx="661">
                  <c:v>-0.36909580230712996</c:v>
                </c:pt>
                <c:pt idx="662">
                  <c:v>-0.41658782958985002</c:v>
                </c:pt>
                <c:pt idx="663">
                  <c:v>-6.958389282227001E-2</c:v>
                </c:pt>
                <c:pt idx="664">
                  <c:v>-0.21619892120362</c:v>
                </c:pt>
                <c:pt idx="665">
                  <c:v>-0.10696697235107994</c:v>
                </c:pt>
                <c:pt idx="666">
                  <c:v>-0.12959766387940003</c:v>
                </c:pt>
                <c:pt idx="667">
                  <c:v>-0.21829223632812994</c:v>
                </c:pt>
                <c:pt idx="668">
                  <c:v>-0.24652194976807001</c:v>
                </c:pt>
                <c:pt idx="669">
                  <c:v>-0.20352840423584001</c:v>
                </c:pt>
                <c:pt idx="670">
                  <c:v>6.763648986816001E-2</c:v>
                </c:pt>
                <c:pt idx="671">
                  <c:v>-0.34227275848388999</c:v>
                </c:pt>
                <c:pt idx="672">
                  <c:v>-0.38639736175538003</c:v>
                </c:pt>
                <c:pt idx="673">
                  <c:v>-0.35367679595948004</c:v>
                </c:pt>
                <c:pt idx="674">
                  <c:v>-0.40174007415772001</c:v>
                </c:pt>
                <c:pt idx="675">
                  <c:v>8.2953453063960014E-2</c:v>
                </c:pt>
                <c:pt idx="676">
                  <c:v>-7.2305679321290006E-2</c:v>
                </c:pt>
                <c:pt idx="677">
                  <c:v>-0.29539108276368004</c:v>
                </c:pt>
                <c:pt idx="678">
                  <c:v>-0.57492256164554001</c:v>
                </c:pt>
                <c:pt idx="679">
                  <c:v>-0.63541793823243986</c:v>
                </c:pt>
                <c:pt idx="680">
                  <c:v>-0.52911090850829989</c:v>
                </c:pt>
                <c:pt idx="681">
                  <c:v>-0.59829998016354002</c:v>
                </c:pt>
                <c:pt idx="682">
                  <c:v>-0.18651676177978999</c:v>
                </c:pt>
                <c:pt idx="683">
                  <c:v>-0.22627258300781999</c:v>
                </c:pt>
                <c:pt idx="684">
                  <c:v>-0.12489986419677995</c:v>
                </c:pt>
                <c:pt idx="685">
                  <c:v>-5.9779167175299963E-2</c:v>
                </c:pt>
                <c:pt idx="686">
                  <c:v>-0.42473697662353999</c:v>
                </c:pt>
                <c:pt idx="687">
                  <c:v>-0.45736026763915999</c:v>
                </c:pt>
                <c:pt idx="688">
                  <c:v>-0.53254413604736994</c:v>
                </c:pt>
                <c:pt idx="689">
                  <c:v>-0.5423583984375</c:v>
                </c:pt>
                <c:pt idx="690">
                  <c:v>-0.24567985534667997</c:v>
                </c:pt>
                <c:pt idx="691">
                  <c:v>-0.44105434417725004</c:v>
                </c:pt>
                <c:pt idx="692">
                  <c:v>-0.35937499999999994</c:v>
                </c:pt>
                <c:pt idx="693">
                  <c:v>-0.53940773010253995</c:v>
                </c:pt>
                <c:pt idx="694">
                  <c:v>-0.33629131317138999</c:v>
                </c:pt>
                <c:pt idx="695">
                  <c:v>-0.65983772277833985</c:v>
                </c:pt>
                <c:pt idx="696">
                  <c:v>-0.55680656433106002</c:v>
                </c:pt>
                <c:pt idx="697">
                  <c:v>-0.5855522155761399</c:v>
                </c:pt>
                <c:pt idx="698">
                  <c:v>-0.51055240631104004</c:v>
                </c:pt>
                <c:pt idx="699">
                  <c:v>-0.80676841735843996</c:v>
                </c:pt>
                <c:pt idx="700">
                  <c:v>-0.7064666748047399</c:v>
                </c:pt>
                <c:pt idx="701">
                  <c:v>-0.97365474700924004</c:v>
                </c:pt>
                <c:pt idx="702">
                  <c:v>-1.20516014099124</c:v>
                </c:pt>
                <c:pt idx="703">
                  <c:v>-0.70746517181393997</c:v>
                </c:pt>
                <c:pt idx="704">
                  <c:v>-0.65719223022464002</c:v>
                </c:pt>
                <c:pt idx="705">
                  <c:v>-0.80270576477054001</c:v>
                </c:pt>
                <c:pt idx="706">
                  <c:v>-0.83622932434083985</c:v>
                </c:pt>
                <c:pt idx="707">
                  <c:v>-0.98606681823733999</c:v>
                </c:pt>
                <c:pt idx="708">
                  <c:v>-0.95702743530273993</c:v>
                </c:pt>
                <c:pt idx="709">
                  <c:v>-0.98094367980953989</c:v>
                </c:pt>
                <c:pt idx="710">
                  <c:v>-0.73183345794674004</c:v>
                </c:pt>
                <c:pt idx="711">
                  <c:v>-0.81518077850343995</c:v>
                </c:pt>
                <c:pt idx="712">
                  <c:v>-1.0223474502563399</c:v>
                </c:pt>
                <c:pt idx="713">
                  <c:v>-1.1181058883667399</c:v>
                </c:pt>
                <c:pt idx="714">
                  <c:v>-1.19379711151124</c:v>
                </c:pt>
                <c:pt idx="715">
                  <c:v>-1.1677551269531399</c:v>
                </c:pt>
                <c:pt idx="716">
                  <c:v>-1.0805826187133398</c:v>
                </c:pt>
                <c:pt idx="717">
                  <c:v>-0.86566257476803998</c:v>
                </c:pt>
                <c:pt idx="718">
                  <c:v>-0.90653228759764004</c:v>
                </c:pt>
                <c:pt idx="719">
                  <c:v>-0.91925525665284002</c:v>
                </c:pt>
                <c:pt idx="720">
                  <c:v>-1.15642738342284</c:v>
                </c:pt>
                <c:pt idx="721">
                  <c:v>-1.20536708831784</c:v>
                </c:pt>
                <c:pt idx="722">
                  <c:v>-1.32037448883054</c:v>
                </c:pt>
                <c:pt idx="723">
                  <c:v>-1.11460781097414</c:v>
                </c:pt>
                <c:pt idx="724">
                  <c:v>-0.89900493621823996</c:v>
                </c:pt>
                <c:pt idx="725">
                  <c:v>-0.90578556060793991</c:v>
                </c:pt>
                <c:pt idx="726">
                  <c:v>-0.98276424407964003</c:v>
                </c:pt>
                <c:pt idx="727">
                  <c:v>-1.10076999664304</c:v>
                </c:pt>
                <c:pt idx="728">
                  <c:v>-1.2315969467163399</c:v>
                </c:pt>
                <c:pt idx="729">
                  <c:v>-1.27804183959964</c:v>
                </c:pt>
                <c:pt idx="730">
                  <c:v>-1.2525053024292399</c:v>
                </c:pt>
                <c:pt idx="731">
                  <c:v>-0.78848075866703993</c:v>
                </c:pt>
                <c:pt idx="732">
                  <c:v>-1.1647796630859399</c:v>
                </c:pt>
                <c:pt idx="733">
                  <c:v>-1.1198778152465398</c:v>
                </c:pt>
                <c:pt idx="734">
                  <c:v>-1.21345520019534</c:v>
                </c:pt>
                <c:pt idx="735">
                  <c:v>-1.1994762420654399</c:v>
                </c:pt>
                <c:pt idx="736">
                  <c:v>-1.27111816406254</c:v>
                </c:pt>
                <c:pt idx="737">
                  <c:v>-1.48069095611574</c:v>
                </c:pt>
                <c:pt idx="738">
                  <c:v>-1.1756391525268399</c:v>
                </c:pt>
                <c:pt idx="739">
                  <c:v>-1.25902271270754</c:v>
                </c:pt>
                <c:pt idx="740">
                  <c:v>-1.32610988616944</c:v>
                </c:pt>
                <c:pt idx="741">
                  <c:v>-1.3155698776245399</c:v>
                </c:pt>
                <c:pt idx="742">
                  <c:v>-1.0964155197143399</c:v>
                </c:pt>
                <c:pt idx="743">
                  <c:v>-0.99639129638673984</c:v>
                </c:pt>
                <c:pt idx="744">
                  <c:v>-1.26971626281734</c:v>
                </c:pt>
                <c:pt idx="745">
                  <c:v>-1.0622978210449399</c:v>
                </c:pt>
                <c:pt idx="746">
                  <c:v>-1.23679447174074</c:v>
                </c:pt>
                <c:pt idx="747">
                  <c:v>-1.2264156341552399</c:v>
                </c:pt>
                <c:pt idx="748">
                  <c:v>-1.2989549636840398</c:v>
                </c:pt>
                <c:pt idx="749">
                  <c:v>-1.27808189392094</c:v>
                </c:pt>
                <c:pt idx="750">
                  <c:v>-1.13423824310304</c:v>
                </c:pt>
                <c:pt idx="751">
                  <c:v>-1.40326499938964</c:v>
                </c:pt>
                <c:pt idx="752">
                  <c:v>-0.96767711639403986</c:v>
                </c:pt>
                <c:pt idx="753">
                  <c:v>-1.35066413879394</c:v>
                </c:pt>
                <c:pt idx="754">
                  <c:v>-1.19054698944094</c:v>
                </c:pt>
                <c:pt idx="755">
                  <c:v>-1.2144861221313399</c:v>
                </c:pt>
                <c:pt idx="756">
                  <c:v>-1.26403236389164</c:v>
                </c:pt>
                <c:pt idx="757">
                  <c:v>-1.5442419052124399</c:v>
                </c:pt>
                <c:pt idx="758">
                  <c:v>-1.53851509094234</c:v>
                </c:pt>
                <c:pt idx="759">
                  <c:v>-1.3511810302734399</c:v>
                </c:pt>
                <c:pt idx="760">
                  <c:v>-1.3479747772216399</c:v>
                </c:pt>
                <c:pt idx="761">
                  <c:v>-1.44120025634764</c:v>
                </c:pt>
                <c:pt idx="762">
                  <c:v>-1.45222187042234</c:v>
                </c:pt>
                <c:pt idx="763">
                  <c:v>-1.40212726593014</c:v>
                </c:pt>
                <c:pt idx="764">
                  <c:v>-1.50742816925054</c:v>
                </c:pt>
                <c:pt idx="765">
                  <c:v>-1.6392135620117401</c:v>
                </c:pt>
                <c:pt idx="766">
                  <c:v>-1.19832038879394</c:v>
                </c:pt>
                <c:pt idx="767">
                  <c:v>-1.1990823745727399</c:v>
                </c:pt>
                <c:pt idx="768">
                  <c:v>-1.1490545272827399</c:v>
                </c:pt>
                <c:pt idx="769">
                  <c:v>-1.14156150817874</c:v>
                </c:pt>
                <c:pt idx="770">
                  <c:v>-1.14606380462644</c:v>
                </c:pt>
                <c:pt idx="771">
                  <c:v>-1.2910022735595399</c:v>
                </c:pt>
                <c:pt idx="772">
                  <c:v>-1.2979049682617398</c:v>
                </c:pt>
                <c:pt idx="773">
                  <c:v>-1.3454332351684399</c:v>
                </c:pt>
                <c:pt idx="774">
                  <c:v>-1.1493949890136399</c:v>
                </c:pt>
                <c:pt idx="775">
                  <c:v>-1.3119268417358398</c:v>
                </c:pt>
                <c:pt idx="776">
                  <c:v>-1.45564270019534</c:v>
                </c:pt>
                <c:pt idx="777">
                  <c:v>-1.45405006408694</c:v>
                </c:pt>
                <c:pt idx="778">
                  <c:v>-1.68015480041504</c:v>
                </c:pt>
                <c:pt idx="779">
                  <c:v>-1.7086305618286399</c:v>
                </c:pt>
                <c:pt idx="780">
                  <c:v>-1.26953125000004</c:v>
                </c:pt>
                <c:pt idx="781">
                  <c:v>-1.52781963348394</c:v>
                </c:pt>
                <c:pt idx="782">
                  <c:v>-1.62041854858394</c:v>
                </c:pt>
                <c:pt idx="783">
                  <c:v>-1.8655395507812398</c:v>
                </c:pt>
                <c:pt idx="784">
                  <c:v>-1.6610488891601398</c:v>
                </c:pt>
                <c:pt idx="785">
                  <c:v>-1.72964668273924</c:v>
                </c:pt>
                <c:pt idx="786">
                  <c:v>-1.6323328018188401</c:v>
                </c:pt>
                <c:pt idx="787">
                  <c:v>-1.3720827102661399</c:v>
                </c:pt>
                <c:pt idx="788">
                  <c:v>-1.4837236404419398</c:v>
                </c:pt>
                <c:pt idx="789">
                  <c:v>-1.5301609039306399</c:v>
                </c:pt>
                <c:pt idx="790">
                  <c:v>-1.7937736511230398</c:v>
                </c:pt>
                <c:pt idx="791">
                  <c:v>-1.95122718811034</c:v>
                </c:pt>
                <c:pt idx="792">
                  <c:v>-1.9307165145874401</c:v>
                </c:pt>
                <c:pt idx="793">
                  <c:v>-1.95321464538574</c:v>
                </c:pt>
                <c:pt idx="794">
                  <c:v>-1.5206346511840398</c:v>
                </c:pt>
                <c:pt idx="795">
                  <c:v>-1.3885459899902399</c:v>
                </c:pt>
                <c:pt idx="796">
                  <c:v>-1.7396039962768399</c:v>
                </c:pt>
                <c:pt idx="797">
                  <c:v>-1.70614147186284</c:v>
                </c:pt>
                <c:pt idx="798">
                  <c:v>-1.83940029144284</c:v>
                </c:pt>
                <c:pt idx="799">
                  <c:v>-1.9987888336181401</c:v>
                </c:pt>
                <c:pt idx="800">
                  <c:v>-2.2407932281494398</c:v>
                </c:pt>
                <c:pt idx="801">
                  <c:v>-1.6964130401611399</c:v>
                </c:pt>
                <c:pt idx="802">
                  <c:v>-1.80447673797604</c:v>
                </c:pt>
                <c:pt idx="803">
                  <c:v>-1.7888269424438401</c:v>
                </c:pt>
                <c:pt idx="804">
                  <c:v>-1.6978740692138401</c:v>
                </c:pt>
                <c:pt idx="805">
                  <c:v>-1.8381357192993399</c:v>
                </c:pt>
                <c:pt idx="806">
                  <c:v>-1.88105869293214</c:v>
                </c:pt>
                <c:pt idx="807">
                  <c:v>-2.0839986801147399</c:v>
                </c:pt>
                <c:pt idx="808">
                  <c:v>-1.63136959075924</c:v>
                </c:pt>
                <c:pt idx="809">
                  <c:v>-1.6234655380249401</c:v>
                </c:pt>
                <c:pt idx="810">
                  <c:v>-1.8217926025390399</c:v>
                </c:pt>
                <c:pt idx="811">
                  <c:v>-1.5949974060058398</c:v>
                </c:pt>
                <c:pt idx="812">
                  <c:v>-1.8644943237304399</c:v>
                </c:pt>
                <c:pt idx="813">
                  <c:v>-1.8848190307617401</c:v>
                </c:pt>
                <c:pt idx="814">
                  <c:v>-1.8787097930908399</c:v>
                </c:pt>
                <c:pt idx="815">
                  <c:v>-2.02158546447754</c:v>
                </c:pt>
                <c:pt idx="816">
                  <c:v>-2.0036907196045401</c:v>
                </c:pt>
                <c:pt idx="817">
                  <c:v>-1.93889808654784</c:v>
                </c:pt>
                <c:pt idx="818">
                  <c:v>-1.84740066528324</c:v>
                </c:pt>
                <c:pt idx="819">
                  <c:v>-1.90889167785644</c:v>
                </c:pt>
                <c:pt idx="820">
                  <c:v>-1.6875724792480398</c:v>
                </c:pt>
                <c:pt idx="821">
                  <c:v>-1.70123672485354</c:v>
                </c:pt>
                <c:pt idx="822">
                  <c:v>-1.8447875976562398</c:v>
                </c:pt>
                <c:pt idx="823">
                  <c:v>-1.8115482330322399</c:v>
                </c:pt>
                <c:pt idx="824">
                  <c:v>-1.9744787216186399</c:v>
                </c:pt>
                <c:pt idx="825">
                  <c:v>-2.36058521270754</c:v>
                </c:pt>
                <c:pt idx="826">
                  <c:v>-2.0719223022461399</c:v>
                </c:pt>
                <c:pt idx="827">
                  <c:v>-2.1370048522949401</c:v>
                </c:pt>
                <c:pt idx="828">
                  <c:v>-2.1601734161377397</c:v>
                </c:pt>
                <c:pt idx="829">
                  <c:v>-2.3646926879882399</c:v>
                </c:pt>
                <c:pt idx="830">
                  <c:v>-1.9564476013183398</c:v>
                </c:pt>
                <c:pt idx="831">
                  <c:v>-2.0067548751831401</c:v>
                </c:pt>
                <c:pt idx="832">
                  <c:v>-2.07398605346684</c:v>
                </c:pt>
                <c:pt idx="833">
                  <c:v>-1.9318685531616397</c:v>
                </c:pt>
                <c:pt idx="834">
                  <c:v>-2.3161964416504399</c:v>
                </c:pt>
                <c:pt idx="835">
                  <c:v>-2.11066150665284</c:v>
                </c:pt>
                <c:pt idx="836">
                  <c:v>-1.9121513366699401</c:v>
                </c:pt>
                <c:pt idx="837">
                  <c:v>-2.12935924530034</c:v>
                </c:pt>
                <c:pt idx="838">
                  <c:v>-2.16913223266604</c:v>
                </c:pt>
                <c:pt idx="839">
                  <c:v>-2.07925605773924</c:v>
                </c:pt>
                <c:pt idx="840">
                  <c:v>-2.4009389877319398</c:v>
                </c:pt>
                <c:pt idx="841">
                  <c:v>-2.29638671875004</c:v>
                </c:pt>
                <c:pt idx="842">
                  <c:v>-2.3666820526123398</c:v>
                </c:pt>
                <c:pt idx="843">
                  <c:v>-2.21969413757324</c:v>
                </c:pt>
                <c:pt idx="844">
                  <c:v>-2.15975570678714</c:v>
                </c:pt>
                <c:pt idx="845">
                  <c:v>-2.34874248504644</c:v>
                </c:pt>
                <c:pt idx="846">
                  <c:v>-2.3057880401611399</c:v>
                </c:pt>
                <c:pt idx="847">
                  <c:v>-2.4324331283569398</c:v>
                </c:pt>
                <c:pt idx="848">
                  <c:v>-2.5414323806762398</c:v>
                </c:pt>
                <c:pt idx="849">
                  <c:v>-2.38639736175534</c:v>
                </c:pt>
                <c:pt idx="850">
                  <c:v>-2.4169130325317401</c:v>
                </c:pt>
                <c:pt idx="851">
                  <c:v>-2.1675338745117401</c:v>
                </c:pt>
                <c:pt idx="852">
                  <c:v>-2.5069065093994398</c:v>
                </c:pt>
                <c:pt idx="853">
                  <c:v>-2.3679409027099401</c:v>
                </c:pt>
                <c:pt idx="854">
                  <c:v>-2.4227199554443399</c:v>
                </c:pt>
                <c:pt idx="855">
                  <c:v>-2.57842636108394</c:v>
                </c:pt>
                <c:pt idx="856">
                  <c:v>-2.6143598556518399</c:v>
                </c:pt>
                <c:pt idx="857">
                  <c:v>-2.4292020797729399</c:v>
                </c:pt>
                <c:pt idx="858">
                  <c:v>-2.2761468887329399</c:v>
                </c:pt>
                <c:pt idx="859">
                  <c:v>-2.2639245986938401</c:v>
                </c:pt>
                <c:pt idx="860">
                  <c:v>-2.4610176086425399</c:v>
                </c:pt>
                <c:pt idx="861">
                  <c:v>-2.5467109680175399</c:v>
                </c:pt>
                <c:pt idx="862">
                  <c:v>-2.40823554992674</c:v>
                </c:pt>
                <c:pt idx="863">
                  <c:v>-2.51944160461424</c:v>
                </c:pt>
                <c:pt idx="864">
                  <c:v>-2.9116144180297399</c:v>
                </c:pt>
                <c:pt idx="865">
                  <c:v>-2.1979560852050399</c:v>
                </c:pt>
                <c:pt idx="866">
                  <c:v>-2.2395181655883398</c:v>
                </c:pt>
                <c:pt idx="867">
                  <c:v>-2.4248447418213401</c:v>
                </c:pt>
                <c:pt idx="868">
                  <c:v>-2.4696073532104399</c:v>
                </c:pt>
                <c:pt idx="869">
                  <c:v>-2.41698074340824</c:v>
                </c:pt>
                <c:pt idx="870">
                  <c:v>-2.5922470092773398</c:v>
                </c:pt>
                <c:pt idx="871">
                  <c:v>-2.8358507156372399</c:v>
                </c:pt>
                <c:pt idx="872">
                  <c:v>-2.6643667221069398</c:v>
                </c:pt>
                <c:pt idx="873">
                  <c:v>-2.6444435119629399</c:v>
                </c:pt>
                <c:pt idx="874">
                  <c:v>-2.7602853775024401</c:v>
                </c:pt>
                <c:pt idx="875">
                  <c:v>-2.5700702667236399</c:v>
                </c:pt>
                <c:pt idx="876">
                  <c:v>-2.8433828353881401</c:v>
                </c:pt>
                <c:pt idx="877">
                  <c:v>-2.8395175933838401</c:v>
                </c:pt>
                <c:pt idx="878">
                  <c:v>-2.93968677520754</c:v>
                </c:pt>
                <c:pt idx="879">
                  <c:v>-2.54075050354004</c:v>
                </c:pt>
                <c:pt idx="880">
                  <c:v>-2.6655197143554399</c:v>
                </c:pt>
                <c:pt idx="881">
                  <c:v>-2.8051223754882399</c:v>
                </c:pt>
                <c:pt idx="882">
                  <c:v>-2.7621192932129399</c:v>
                </c:pt>
                <c:pt idx="883">
                  <c:v>-2.9719591140747399</c:v>
                </c:pt>
                <c:pt idx="884">
                  <c:v>-2.7668161392212398</c:v>
                </c:pt>
                <c:pt idx="885">
                  <c:v>-2.5958051681518399</c:v>
                </c:pt>
                <c:pt idx="886">
                  <c:v>-2.4189291000366397</c:v>
                </c:pt>
                <c:pt idx="887">
                  <c:v>-2.54445552825924</c:v>
                </c:pt>
                <c:pt idx="888">
                  <c:v>-2.6641998291015399</c:v>
                </c:pt>
                <c:pt idx="889">
                  <c:v>-2.8643598556518399</c:v>
                </c:pt>
                <c:pt idx="890">
                  <c:v>-2.7698917388916398</c:v>
                </c:pt>
                <c:pt idx="891">
                  <c:v>-3.0370388031005398</c:v>
                </c:pt>
                <c:pt idx="892">
                  <c:v>-2.5722885131836399</c:v>
                </c:pt>
                <c:pt idx="893">
                  <c:v>-2.55120277404784</c:v>
                </c:pt>
                <c:pt idx="894">
                  <c:v>-2.9097986221313401</c:v>
                </c:pt>
                <c:pt idx="895">
                  <c:v>-2.9487714767456401</c:v>
                </c:pt>
                <c:pt idx="896">
                  <c:v>-2.9427947998047399</c:v>
                </c:pt>
                <c:pt idx="897">
                  <c:v>-3.3100194931030398</c:v>
                </c:pt>
                <c:pt idx="898">
                  <c:v>-2.8904199600219398</c:v>
                </c:pt>
                <c:pt idx="899">
                  <c:v>-2.7977380752563401</c:v>
                </c:pt>
                <c:pt idx="900">
                  <c:v>-3.0143461227417401</c:v>
                </c:pt>
                <c:pt idx="901">
                  <c:v>-3.0929412841797399</c:v>
                </c:pt>
                <c:pt idx="902">
                  <c:v>-3.1796121597290399</c:v>
                </c:pt>
                <c:pt idx="903">
                  <c:v>-3.4250411987304399</c:v>
                </c:pt>
                <c:pt idx="904">
                  <c:v>-2.7226428985595401</c:v>
                </c:pt>
                <c:pt idx="905">
                  <c:v>-2.92186355590824</c:v>
                </c:pt>
                <c:pt idx="906">
                  <c:v>-3.0218753814697399</c:v>
                </c:pt>
                <c:pt idx="907">
                  <c:v>-3.1055841445922399</c:v>
                </c:pt>
                <c:pt idx="908">
                  <c:v>-3.11592102050784</c:v>
                </c:pt>
                <c:pt idx="909">
                  <c:v>-3.0309343338012398</c:v>
                </c:pt>
                <c:pt idx="910">
                  <c:v>-2.7655334472656401</c:v>
                </c:pt>
                <c:pt idx="911">
                  <c:v>-2.9830369949340398</c:v>
                </c:pt>
                <c:pt idx="912">
                  <c:v>-3.18027687072754</c:v>
                </c:pt>
                <c:pt idx="913">
                  <c:v>-3.3135929107666398</c:v>
                </c:pt>
                <c:pt idx="914">
                  <c:v>-3.3150720596313401</c:v>
                </c:pt>
                <c:pt idx="915">
                  <c:v>-2.9973297119140399</c:v>
                </c:pt>
                <c:pt idx="916">
                  <c:v>-2.9568710327148398</c:v>
                </c:pt>
                <c:pt idx="917">
                  <c:v>-2.9177751541137398</c:v>
                </c:pt>
                <c:pt idx="918">
                  <c:v>-3.0241689682006401</c:v>
                </c:pt>
                <c:pt idx="919">
                  <c:v>-2.9756898880005398</c:v>
                </c:pt>
                <c:pt idx="920">
                  <c:v>-3.0521039962768399</c:v>
                </c:pt>
                <c:pt idx="921">
                  <c:v>-3.2011251449585401</c:v>
                </c:pt>
                <c:pt idx="922">
                  <c:v>-3.0400781631469398</c:v>
                </c:pt>
                <c:pt idx="923">
                  <c:v>-3.21923828125004</c:v>
                </c:pt>
                <c:pt idx="924">
                  <c:v>-2.9528532028198398</c:v>
                </c:pt>
                <c:pt idx="925">
                  <c:v>-3.2140407562255398</c:v>
                </c:pt>
                <c:pt idx="926">
                  <c:v>-3.2131938934326398</c:v>
                </c:pt>
                <c:pt idx="927">
                  <c:v>-3.1857719421386399</c:v>
                </c:pt>
                <c:pt idx="928">
                  <c:v>-3.15144634246824</c:v>
                </c:pt>
                <c:pt idx="929">
                  <c:v>-3.1457567214965398</c:v>
                </c:pt>
                <c:pt idx="930">
                  <c:v>-3.2022609710693399</c:v>
                </c:pt>
                <c:pt idx="931">
                  <c:v>-3.0985965728759401</c:v>
                </c:pt>
                <c:pt idx="932">
                  <c:v>-3.1200695037841397</c:v>
                </c:pt>
                <c:pt idx="933">
                  <c:v>-3.0975542068481401</c:v>
                </c:pt>
                <c:pt idx="934">
                  <c:v>-3.1328401565551398</c:v>
                </c:pt>
                <c:pt idx="935">
                  <c:v>-3.3657693862915399</c:v>
                </c:pt>
                <c:pt idx="936">
                  <c:v>-3.3725872039795401</c:v>
                </c:pt>
                <c:pt idx="937">
                  <c:v>-3.6053676605224401</c:v>
                </c:pt>
                <c:pt idx="938">
                  <c:v>-3.5929374694824401</c:v>
                </c:pt>
                <c:pt idx="939">
                  <c:v>-3.29790878295894</c:v>
                </c:pt>
                <c:pt idx="940">
                  <c:v>-3.43634510040284</c:v>
                </c:pt>
                <c:pt idx="941">
                  <c:v>-3.1039400100708399</c:v>
                </c:pt>
                <c:pt idx="942">
                  <c:v>-3.4482059478759401</c:v>
                </c:pt>
                <c:pt idx="943">
                  <c:v>-3.51748847961424</c:v>
                </c:pt>
                <c:pt idx="944">
                  <c:v>-3.3818416595459397</c:v>
                </c:pt>
                <c:pt idx="945">
                  <c:v>-3.3698892593383398</c:v>
                </c:pt>
                <c:pt idx="946">
                  <c:v>-3.2423515319824401</c:v>
                </c:pt>
                <c:pt idx="947">
                  <c:v>-3.38909435272214</c:v>
                </c:pt>
                <c:pt idx="948">
                  <c:v>-3.2662096023559402</c:v>
                </c:pt>
                <c:pt idx="949">
                  <c:v>-3.5726022720337398</c:v>
                </c:pt>
                <c:pt idx="950">
                  <c:v>-3.4360494613647399</c:v>
                </c:pt>
                <c:pt idx="951">
                  <c:v>-3.4176635742187398</c:v>
                </c:pt>
                <c:pt idx="952">
                  <c:v>-3.53875064849854</c:v>
                </c:pt>
                <c:pt idx="953">
                  <c:v>-3.4036893844604399</c:v>
                </c:pt>
                <c:pt idx="954">
                  <c:v>-3.52949523925784</c:v>
                </c:pt>
                <c:pt idx="955">
                  <c:v>-3.4379463195800399</c:v>
                </c:pt>
                <c:pt idx="956">
                  <c:v>-3.9216141700744402</c:v>
                </c:pt>
                <c:pt idx="957">
                  <c:v>-3.4747457504272399</c:v>
                </c:pt>
                <c:pt idx="958">
                  <c:v>-3.5549449920654399</c:v>
                </c:pt>
                <c:pt idx="959">
                  <c:v>-3.5749683380127402</c:v>
                </c:pt>
                <c:pt idx="960">
                  <c:v>-3.6244907379150395</c:v>
                </c:pt>
                <c:pt idx="961">
                  <c:v>-3.8518996238708403</c:v>
                </c:pt>
                <c:pt idx="962">
                  <c:v>-3.7211160659790399</c:v>
                </c:pt>
                <c:pt idx="963">
                  <c:v>-3.8098106384277401</c:v>
                </c:pt>
                <c:pt idx="964">
                  <c:v>-3.6857366561889395</c:v>
                </c:pt>
                <c:pt idx="965">
                  <c:v>-3.6989412307739395</c:v>
                </c:pt>
                <c:pt idx="966">
                  <c:v>-3.5255584716797399</c:v>
                </c:pt>
                <c:pt idx="967">
                  <c:v>-3.7493419647216402</c:v>
                </c:pt>
                <c:pt idx="968">
                  <c:v>-4.0629782676696404</c:v>
                </c:pt>
                <c:pt idx="969">
                  <c:v>-3.5050563812255398</c:v>
                </c:pt>
                <c:pt idx="970">
                  <c:v>-3.54483318328854</c:v>
                </c:pt>
                <c:pt idx="971">
                  <c:v>-3.4559736251831401</c:v>
                </c:pt>
                <c:pt idx="972">
                  <c:v>-3.63401126861574</c:v>
                </c:pt>
                <c:pt idx="973">
                  <c:v>-3.7336034774780402</c:v>
                </c:pt>
                <c:pt idx="974">
                  <c:v>-3.8507437705993399</c:v>
                </c:pt>
                <c:pt idx="975">
                  <c:v>-3.8135108947754399</c:v>
                </c:pt>
                <c:pt idx="976">
                  <c:v>-3.8140654563903396</c:v>
                </c:pt>
                <c:pt idx="977">
                  <c:v>-3.68662357330324</c:v>
                </c:pt>
                <c:pt idx="978">
                  <c:v>-3.6746644973755402</c:v>
                </c:pt>
                <c:pt idx="979">
                  <c:v>-3.6746644973755402</c:v>
                </c:pt>
                <c:pt idx="980">
                  <c:v>-3.8546848297119403</c:v>
                </c:pt>
                <c:pt idx="981">
                  <c:v>-4.01732158660894</c:v>
                </c:pt>
                <c:pt idx="982">
                  <c:v>-4.0653967857360405</c:v>
                </c:pt>
                <c:pt idx="983">
                  <c:v>-3.4846296310424401</c:v>
                </c:pt>
                <c:pt idx="984">
                  <c:v>-3.9919495582580402</c:v>
                </c:pt>
                <c:pt idx="985">
                  <c:v>-4.1537823677063406</c:v>
                </c:pt>
                <c:pt idx="986">
                  <c:v>-3.9336261749267396</c:v>
                </c:pt>
                <c:pt idx="987">
                  <c:v>-3.92534780502324</c:v>
                </c:pt>
                <c:pt idx="988">
                  <c:v>-3.6614494323730402</c:v>
                </c:pt>
                <c:pt idx="989">
                  <c:v>-3.8666057586670397</c:v>
                </c:pt>
                <c:pt idx="990">
                  <c:v>-3.6283216476440399</c:v>
                </c:pt>
                <c:pt idx="991">
                  <c:v>-3.9424529075622403</c:v>
                </c:pt>
                <c:pt idx="992">
                  <c:v>-4.0624475479126403</c:v>
                </c:pt>
                <c:pt idx="993">
                  <c:v>-3.9817957878112398</c:v>
                </c:pt>
                <c:pt idx="994">
                  <c:v>-4.0581908226013406</c:v>
                </c:pt>
                <c:pt idx="995">
                  <c:v>-3.9279747009277401</c:v>
                </c:pt>
                <c:pt idx="996">
                  <c:v>-3.8507246971130402</c:v>
                </c:pt>
                <c:pt idx="997">
                  <c:v>-3.53450202941894</c:v>
                </c:pt>
                <c:pt idx="998">
                  <c:v>-3.6979999542236404</c:v>
                </c:pt>
                <c:pt idx="999">
                  <c:v>-4.0730438232422408</c:v>
                </c:pt>
                <c:pt idx="1000">
                  <c:v>-4.0760378837585405</c:v>
                </c:pt>
                <c:pt idx="1001">
                  <c:v>-4.0644636154174405</c:v>
                </c:pt>
                <c:pt idx="1002">
                  <c:v>-4.1435713768005407</c:v>
                </c:pt>
                <c:pt idx="1003">
                  <c:v>-4.1365017890930407</c:v>
                </c:pt>
                <c:pt idx="1004">
                  <c:v>-3.8109626770019402</c:v>
                </c:pt>
                <c:pt idx="1005">
                  <c:v>-4.0642127990722408</c:v>
                </c:pt>
                <c:pt idx="1006">
                  <c:v>-3.83982133865354</c:v>
                </c:pt>
                <c:pt idx="1007">
                  <c:v>-3.9247770309448398</c:v>
                </c:pt>
                <c:pt idx="1008">
                  <c:v>-4.0082817077636408</c:v>
                </c:pt>
                <c:pt idx="1009">
                  <c:v>-3.8709964752197403</c:v>
                </c:pt>
                <c:pt idx="1010">
                  <c:v>-4.1214566230774405</c:v>
                </c:pt>
                <c:pt idx="1011">
                  <c:v>-3.8467283248901398</c:v>
                </c:pt>
                <c:pt idx="1012">
                  <c:v>-3.8584370613098398</c:v>
                </c:pt>
                <c:pt idx="1013">
                  <c:v>-4.0718040466308407</c:v>
                </c:pt>
                <c:pt idx="1014">
                  <c:v>-4.1992416381836399</c:v>
                </c:pt>
                <c:pt idx="1015">
                  <c:v>-4.1596889495849405</c:v>
                </c:pt>
                <c:pt idx="1016">
                  <c:v>-4.2695512771606401</c:v>
                </c:pt>
                <c:pt idx="1017">
                  <c:v>-4.1831998825073402</c:v>
                </c:pt>
                <c:pt idx="1018">
                  <c:v>-4.0122480392456401</c:v>
                </c:pt>
                <c:pt idx="1019">
                  <c:v>-4.2438821792602406</c:v>
                </c:pt>
                <c:pt idx="1020">
                  <c:v>-4.10290479660034</c:v>
                </c:pt>
                <c:pt idx="1021">
                  <c:v>-4.4849252700805406</c:v>
                </c:pt>
                <c:pt idx="1022">
                  <c:v>-4.2924304008484402</c:v>
                </c:pt>
                <c:pt idx="1023">
                  <c:v>-4.4183340072631401</c:v>
                </c:pt>
                <c:pt idx="1024">
                  <c:v>-4.6076207160949405</c:v>
                </c:pt>
                <c:pt idx="1025">
                  <c:v>-4.15576171875004</c:v>
                </c:pt>
                <c:pt idx="1026">
                  <c:v>-4.0184345245361408</c:v>
                </c:pt>
                <c:pt idx="1027">
                  <c:v>-4.0241317749023402</c:v>
                </c:pt>
                <c:pt idx="1028">
                  <c:v>-4.1420311927795401</c:v>
                </c:pt>
                <c:pt idx="1029">
                  <c:v>-4.1350712776184402</c:v>
                </c:pt>
                <c:pt idx="1030">
                  <c:v>-4.2236566543579404</c:v>
                </c:pt>
                <c:pt idx="1031">
                  <c:v>-4.2887210845947408</c:v>
                </c:pt>
                <c:pt idx="1032">
                  <c:v>-3.8231739997863401</c:v>
                </c:pt>
                <c:pt idx="1033">
                  <c:v>-3.9421997070312398</c:v>
                </c:pt>
                <c:pt idx="1034">
                  <c:v>-4.1241827011108407</c:v>
                </c:pt>
                <c:pt idx="1035">
                  <c:v>-4.2378478050232404</c:v>
                </c:pt>
                <c:pt idx="1036">
                  <c:v>-4.3120126724243404</c:v>
                </c:pt>
                <c:pt idx="1037">
                  <c:v>-4.5753436088562403</c:v>
                </c:pt>
                <c:pt idx="1038">
                  <c:v>-4.3780035972595401</c:v>
                </c:pt>
                <c:pt idx="1039">
                  <c:v>-4.0359025001526403</c:v>
                </c:pt>
                <c:pt idx="1040">
                  <c:v>-4.1286125183105407</c:v>
                </c:pt>
                <c:pt idx="1041">
                  <c:v>-4.2840614318847408</c:v>
                </c:pt>
                <c:pt idx="1042">
                  <c:v>-4.18150615692144</c:v>
                </c:pt>
                <c:pt idx="1043">
                  <c:v>-4.1377358436584402</c:v>
                </c:pt>
                <c:pt idx="1044">
                  <c:v>-4.4492630958557404</c:v>
                </c:pt>
                <c:pt idx="1045">
                  <c:v>-4.28400325775144</c:v>
                </c:pt>
                <c:pt idx="1046">
                  <c:v>-4.1271300315857404</c:v>
                </c:pt>
                <c:pt idx="1047">
                  <c:v>-4.10959768295284</c:v>
                </c:pt>
                <c:pt idx="1048">
                  <c:v>-4.26269674301144</c:v>
                </c:pt>
                <c:pt idx="1049">
                  <c:v>-4.7161235809326403</c:v>
                </c:pt>
                <c:pt idx="1050">
                  <c:v>-4.4160199165344407</c:v>
                </c:pt>
                <c:pt idx="1051">
                  <c:v>-4.5937981605529403</c:v>
                </c:pt>
                <c:pt idx="1052">
                  <c:v>-4.49061250686644</c:v>
                </c:pt>
                <c:pt idx="1053">
                  <c:v>-4.2274575233459402</c:v>
                </c:pt>
                <c:pt idx="1054">
                  <c:v>-4.1832041740417401</c:v>
                </c:pt>
                <c:pt idx="1055">
                  <c:v>-4.4161629676818404</c:v>
                </c:pt>
                <c:pt idx="1056">
                  <c:v>-4.3806691169738405</c:v>
                </c:pt>
                <c:pt idx="1057">
                  <c:v>-4.5346927642822408</c:v>
                </c:pt>
                <c:pt idx="1058">
                  <c:v>-4.56356525421144</c:v>
                </c:pt>
                <c:pt idx="1059">
                  <c:v>-4.6600646972656401</c:v>
                </c:pt>
                <c:pt idx="1060">
                  <c:v>-4.2152647972107404</c:v>
                </c:pt>
                <c:pt idx="1061">
                  <c:v>-4.1353325843811408</c:v>
                </c:pt>
                <c:pt idx="1062">
                  <c:v>-4.5716414451599405</c:v>
                </c:pt>
                <c:pt idx="1063">
                  <c:v>-4.5117297172546404</c:v>
                </c:pt>
                <c:pt idx="1064">
                  <c:v>-4.9234352111816406</c:v>
                </c:pt>
                <c:pt idx="1065">
                  <c:v>-4.68090820312504</c:v>
                </c:pt>
                <c:pt idx="1066">
                  <c:v>-4.6128468513488405</c:v>
                </c:pt>
                <c:pt idx="1067">
                  <c:v>-4.3779258728027406</c:v>
                </c:pt>
                <c:pt idx="1068">
                  <c:v>-4.5126309394836408</c:v>
                </c:pt>
                <c:pt idx="1069">
                  <c:v>-4.5781993865966406</c:v>
                </c:pt>
                <c:pt idx="1070">
                  <c:v>-4.5293288230896405</c:v>
                </c:pt>
                <c:pt idx="1071">
                  <c:v>-4.6384854316711408</c:v>
                </c:pt>
                <c:pt idx="1072">
                  <c:v>-4.7690830230713406</c:v>
                </c:pt>
                <c:pt idx="1073">
                  <c:v>-4.5620584487915403</c:v>
                </c:pt>
                <c:pt idx="1074">
                  <c:v>-4.4920811653137402</c:v>
                </c:pt>
                <c:pt idx="1075">
                  <c:v>-4.5224041938781401</c:v>
                </c:pt>
                <c:pt idx="1076">
                  <c:v>-4.4432907104492401</c:v>
                </c:pt>
                <c:pt idx="1077">
                  <c:v>-4.5882186889648402</c:v>
                </c:pt>
                <c:pt idx="1078">
                  <c:v>-4.58043193817144</c:v>
                </c:pt>
                <c:pt idx="1079">
                  <c:v>-4.6859211921692401</c:v>
                </c:pt>
                <c:pt idx="1080">
                  <c:v>-4.5666527748108408</c:v>
                </c:pt>
                <c:pt idx="1081">
                  <c:v>-4.7277865409851403</c:v>
                </c:pt>
                <c:pt idx="1082">
                  <c:v>-4.72174596786504</c:v>
                </c:pt>
                <c:pt idx="1083">
                  <c:v>-4.7677288055420401</c:v>
                </c:pt>
                <c:pt idx="1084">
                  <c:v>-4.8344435691833407</c:v>
                </c:pt>
                <c:pt idx="1085">
                  <c:v>-4.8443779945373402</c:v>
                </c:pt>
                <c:pt idx="1086">
                  <c:v>-4.7503466606140403</c:v>
                </c:pt>
                <c:pt idx="1087">
                  <c:v>-4.8660154342651403</c:v>
                </c:pt>
                <c:pt idx="1088">
                  <c:v>-4.48571729660034</c:v>
                </c:pt>
                <c:pt idx="1089">
                  <c:v>-4.7858390808105407</c:v>
                </c:pt>
                <c:pt idx="1090">
                  <c:v>-4.6230063438415403</c:v>
                </c:pt>
                <c:pt idx="1091">
                  <c:v>-4.7592372894287402</c:v>
                </c:pt>
                <c:pt idx="1092">
                  <c:v>-4.7726855278015403</c:v>
                </c:pt>
                <c:pt idx="1093">
                  <c:v>-4.7475509643554403</c:v>
                </c:pt>
                <c:pt idx="1094">
                  <c:v>-4.8713555335998402</c:v>
                </c:pt>
                <c:pt idx="1095">
                  <c:v>-4.6875929832458407</c:v>
                </c:pt>
                <c:pt idx="1096">
                  <c:v>-4.7296094894409402</c:v>
                </c:pt>
                <c:pt idx="1097">
                  <c:v>-4.6492094993591406</c:v>
                </c:pt>
                <c:pt idx="1098">
                  <c:v>-4.8277311325073402</c:v>
                </c:pt>
                <c:pt idx="1099">
                  <c:v>-4.8372278213501403</c:v>
                </c:pt>
                <c:pt idx="1100">
                  <c:v>-4.5301384925842401</c:v>
                </c:pt>
                <c:pt idx="1101">
                  <c:v>-5.0120830535888405</c:v>
                </c:pt>
                <c:pt idx="1102">
                  <c:v>-4.8154678344726403</c:v>
                </c:pt>
                <c:pt idx="1103">
                  <c:v>-4.9018983840942401</c:v>
                </c:pt>
                <c:pt idx="1104">
                  <c:v>-4.6886081695556401</c:v>
                </c:pt>
                <c:pt idx="1105">
                  <c:v>-5.0166215896606401</c:v>
                </c:pt>
                <c:pt idx="1106">
                  <c:v>-5.0395936965942401</c:v>
                </c:pt>
                <c:pt idx="1107">
                  <c:v>-4.8579521179199405</c:v>
                </c:pt>
                <c:pt idx="1108">
                  <c:v>-5.1504087448120401</c:v>
                </c:pt>
                <c:pt idx="1109">
                  <c:v>-4.7262201309204404</c:v>
                </c:pt>
                <c:pt idx="1110">
                  <c:v>-4.9035897254943404</c:v>
                </c:pt>
                <c:pt idx="1111">
                  <c:v>-4.8990855216980407</c:v>
                </c:pt>
                <c:pt idx="1112">
                  <c:v>-5.2256731986999405</c:v>
                </c:pt>
                <c:pt idx="1113">
                  <c:v>-4.9525723457336408</c:v>
                </c:pt>
                <c:pt idx="1114">
                  <c:v>-4.9495429992675408</c:v>
                </c:pt>
                <c:pt idx="1115">
                  <c:v>-4.8510918617248402</c:v>
                </c:pt>
                <c:pt idx="1116">
                  <c:v>-4.9940257072448402</c:v>
                </c:pt>
                <c:pt idx="1117">
                  <c:v>-5.05735158920284</c:v>
                </c:pt>
                <c:pt idx="1118">
                  <c:v>-4.96017169952394</c:v>
                </c:pt>
                <c:pt idx="1119">
                  <c:v>-5.0006637573242401</c:v>
                </c:pt>
                <c:pt idx="1120">
                  <c:v>-5.29722881317144</c:v>
                </c:pt>
                <c:pt idx="1121">
                  <c:v>-5.0146894454956401</c:v>
                </c:pt>
                <c:pt idx="1122">
                  <c:v>-4.9942655563354403</c:v>
                </c:pt>
                <c:pt idx="1123">
                  <c:v>-4.8796348571777406</c:v>
                </c:pt>
                <c:pt idx="1124">
                  <c:v>-4.9969763755798402</c:v>
                </c:pt>
                <c:pt idx="1125">
                  <c:v>-5.2479534149170401</c:v>
                </c:pt>
                <c:pt idx="1126">
                  <c:v>-5.1278066635131401</c:v>
                </c:pt>
                <c:pt idx="1127">
                  <c:v>-5.2823405265808407</c:v>
                </c:pt>
                <c:pt idx="1128">
                  <c:v>-5.1526317596435405</c:v>
                </c:pt>
                <c:pt idx="1129">
                  <c:v>-5.0336642265319407</c:v>
                </c:pt>
                <c:pt idx="1130">
                  <c:v>-5.1973128318786408</c:v>
                </c:pt>
                <c:pt idx="1131">
                  <c:v>-5.3154473304748402</c:v>
                </c:pt>
                <c:pt idx="1132">
                  <c:v>-5.24648237228394</c:v>
                </c:pt>
                <c:pt idx="1133">
                  <c:v>-5.38952636718754</c:v>
                </c:pt>
                <c:pt idx="1134">
                  <c:v>-5.3758926391601403</c:v>
                </c:pt>
                <c:pt idx="1135">
                  <c:v>-4.9969644546508407</c:v>
                </c:pt>
                <c:pt idx="1136">
                  <c:v>-5.1745553016662402</c:v>
                </c:pt>
                <c:pt idx="1137">
                  <c:v>-5.3321228027343404</c:v>
                </c:pt>
                <c:pt idx="1138">
                  <c:v>-5.2868275642395401</c:v>
                </c:pt>
                <c:pt idx="1139">
                  <c:v>-5.3641219139099405</c:v>
                </c:pt>
                <c:pt idx="1140">
                  <c:v>-5.5305638313293404</c:v>
                </c:pt>
                <c:pt idx="1141">
                  <c:v>-5.5078692436218404</c:v>
                </c:pt>
                <c:pt idx="1142">
                  <c:v>-5.2886886596679403</c:v>
                </c:pt>
                <c:pt idx="1143">
                  <c:v>-5.5710954666137402</c:v>
                </c:pt>
                <c:pt idx="1144">
                  <c:v>-5.2109961509704403</c:v>
                </c:pt>
                <c:pt idx="1145">
                  <c:v>-5.5135788917541406</c:v>
                </c:pt>
                <c:pt idx="1146">
                  <c:v>-5.3987050056457404</c:v>
                </c:pt>
                <c:pt idx="1147">
                  <c:v>-5.57691621780394</c:v>
                </c:pt>
                <c:pt idx="1148">
                  <c:v>-5.21027278900144</c:v>
                </c:pt>
                <c:pt idx="1149">
                  <c:v>-5.2688446044922408</c:v>
                </c:pt>
                <c:pt idx="1150">
                  <c:v>-5.45136022567754</c:v>
                </c:pt>
                <c:pt idx="1151">
                  <c:v>-5.4749045372009402</c:v>
                </c:pt>
                <c:pt idx="1152">
                  <c:v>-5.4951028823852406</c:v>
                </c:pt>
                <c:pt idx="1153">
                  <c:v>-5.79565572738644</c:v>
                </c:pt>
                <c:pt idx="1154">
                  <c:v>-5.6595067977905407</c:v>
                </c:pt>
                <c:pt idx="1155">
                  <c:v>-5.1265473365783407</c:v>
                </c:pt>
                <c:pt idx="1156">
                  <c:v>-5.12172603607174</c:v>
                </c:pt>
                <c:pt idx="1157">
                  <c:v>-5.3333477973938406</c:v>
                </c:pt>
                <c:pt idx="1158">
                  <c:v>-5.3559651374817401</c:v>
                </c:pt>
                <c:pt idx="1159">
                  <c:v>-5.4071102142334402</c:v>
                </c:pt>
                <c:pt idx="1160">
                  <c:v>-5.3279981613159402</c:v>
                </c:pt>
                <c:pt idx="1161">
                  <c:v>-5.5431985855102406</c:v>
                </c:pt>
                <c:pt idx="1162">
                  <c:v>-5.2804021835327406</c:v>
                </c:pt>
                <c:pt idx="1163">
                  <c:v>-5.30200195312504</c:v>
                </c:pt>
                <c:pt idx="1164">
                  <c:v>-5.4295239448547408</c:v>
                </c:pt>
                <c:pt idx="1165">
                  <c:v>-5.3493824005127406</c:v>
                </c:pt>
                <c:pt idx="1166">
                  <c:v>-5.2971820831298402</c:v>
                </c:pt>
                <c:pt idx="1167">
                  <c:v>-5.5520873069763406</c:v>
                </c:pt>
                <c:pt idx="1168">
                  <c:v>-5.5411572456360405</c:v>
                </c:pt>
                <c:pt idx="1169">
                  <c:v>-5.5411572456360405</c:v>
                </c:pt>
                <c:pt idx="1170">
                  <c:v>-5.2440924644470401</c:v>
                </c:pt>
                <c:pt idx="1171">
                  <c:v>-5.2524886131286408</c:v>
                </c:pt>
                <c:pt idx="1172">
                  <c:v>-5.53044080734254</c:v>
                </c:pt>
                <c:pt idx="1173">
                  <c:v>-5.3505234718322408</c:v>
                </c:pt>
                <c:pt idx="1174">
                  <c:v>-5.2617912292480407</c:v>
                </c:pt>
                <c:pt idx="1175">
                  <c:v>-5.8028979301452406</c:v>
                </c:pt>
                <c:pt idx="1176">
                  <c:v>-5.4494428634643404</c:v>
                </c:pt>
                <c:pt idx="1177">
                  <c:v>-5.34138679504394</c:v>
                </c:pt>
                <c:pt idx="1178">
                  <c:v>-5.2820491790771404</c:v>
                </c:pt>
                <c:pt idx="1179">
                  <c:v>-5.6973147392273402</c:v>
                </c:pt>
                <c:pt idx="1180">
                  <c:v>-5.5141291618347408</c:v>
                </c:pt>
                <c:pt idx="1181">
                  <c:v>-5.6689205169677406</c:v>
                </c:pt>
                <c:pt idx="1182">
                  <c:v>-5.5505623817443404</c:v>
                </c:pt>
                <c:pt idx="1183">
                  <c:v>-5.5007810592651403</c:v>
                </c:pt>
                <c:pt idx="1184">
                  <c:v>-5.6322088241577406</c:v>
                </c:pt>
                <c:pt idx="1185">
                  <c:v>-5.4397110939026403</c:v>
                </c:pt>
                <c:pt idx="1186">
                  <c:v>-5.6705656051635405</c:v>
                </c:pt>
                <c:pt idx="1187">
                  <c:v>-5.6011633872985405</c:v>
                </c:pt>
                <c:pt idx="1188">
                  <c:v>-5.6745591163635405</c:v>
                </c:pt>
                <c:pt idx="1189">
                  <c:v>-5.38692903518674</c:v>
                </c:pt>
                <c:pt idx="1190">
                  <c:v>-5.54271411895754</c:v>
                </c:pt>
                <c:pt idx="1191">
                  <c:v>-5.6831140518188406</c:v>
                </c:pt>
                <c:pt idx="1192">
                  <c:v>-5.40907812118534</c:v>
                </c:pt>
                <c:pt idx="1193">
                  <c:v>-5.7230839729309402</c:v>
                </c:pt>
                <c:pt idx="1194">
                  <c:v>-5.5973672866821405</c:v>
                </c:pt>
                <c:pt idx="1195">
                  <c:v>-5.7445783615112402</c:v>
                </c:pt>
                <c:pt idx="1196">
                  <c:v>-5.78163671493534</c:v>
                </c:pt>
                <c:pt idx="1197">
                  <c:v>-5.9901151657104403</c:v>
                </c:pt>
                <c:pt idx="1198">
                  <c:v>-6.0653557777404403</c:v>
                </c:pt>
                <c:pt idx="1199">
                  <c:v>-5.6712903976440403</c:v>
                </c:pt>
                <c:pt idx="1200">
                  <c:v>-6.0904569625854403</c:v>
                </c:pt>
                <c:pt idx="1201">
                  <c:v>-5.8500175476074405</c:v>
                </c:pt>
                <c:pt idx="1202">
                  <c:v>-5.8570599555969407</c:v>
                </c:pt>
                <c:pt idx="1203">
                  <c:v>-5.8248033523559402</c:v>
                </c:pt>
                <c:pt idx="1204">
                  <c:v>-5.8455748558044407</c:v>
                </c:pt>
                <c:pt idx="1205">
                  <c:v>-6.1029157638549405</c:v>
                </c:pt>
                <c:pt idx="1206">
                  <c:v>-5.7826714515686408</c:v>
                </c:pt>
                <c:pt idx="1207">
                  <c:v>-5.7564086914062402</c:v>
                </c:pt>
                <c:pt idx="1208">
                  <c:v>-5.8328237533569407</c:v>
                </c:pt>
                <c:pt idx="1209">
                  <c:v>-5.6606569290161408</c:v>
                </c:pt>
                <c:pt idx="1210">
                  <c:v>-5.88454389572144</c:v>
                </c:pt>
                <c:pt idx="1211">
                  <c:v>-5.9448637962341406</c:v>
                </c:pt>
                <c:pt idx="1212">
                  <c:v>-5.7076101303100399</c:v>
                </c:pt>
                <c:pt idx="1213">
                  <c:v>-5.7860684394836408</c:v>
                </c:pt>
                <c:pt idx="1214">
                  <c:v>-5.6135630607605407</c:v>
                </c:pt>
                <c:pt idx="1215">
                  <c:v>-5.7538571357727406</c:v>
                </c:pt>
                <c:pt idx="1216">
                  <c:v>-5.8122982978820401</c:v>
                </c:pt>
                <c:pt idx="1217">
                  <c:v>-6.0699968338012402</c:v>
                </c:pt>
                <c:pt idx="1218">
                  <c:v>-6.0523715019226403</c:v>
                </c:pt>
                <c:pt idx="1219">
                  <c:v>-5.7960166931152406</c:v>
                </c:pt>
                <c:pt idx="1220">
                  <c:v>-6.0864782333374405</c:v>
                </c:pt>
                <c:pt idx="1221">
                  <c:v>-5.9082880020141406</c:v>
                </c:pt>
                <c:pt idx="1222">
                  <c:v>-6.0121545791626403</c:v>
                </c:pt>
                <c:pt idx="1223">
                  <c:v>-6.0545849800110405</c:v>
                </c:pt>
                <c:pt idx="1224">
                  <c:v>-6.0996966361999405</c:v>
                </c:pt>
                <c:pt idx="1225">
                  <c:v>-5.6391897201538406</c:v>
                </c:pt>
                <c:pt idx="1226">
                  <c:v>-5.8963103294372408</c:v>
                </c:pt>
                <c:pt idx="1227">
                  <c:v>-5.8149838447570401</c:v>
                </c:pt>
                <c:pt idx="1228">
                  <c:v>-6.0142135620117401</c:v>
                </c:pt>
                <c:pt idx="1229">
                  <c:v>-5.8681473731994407</c:v>
                </c:pt>
                <c:pt idx="1230">
                  <c:v>-6.2056164741516406</c:v>
                </c:pt>
                <c:pt idx="1231">
                  <c:v>-5.9900679588318404</c:v>
                </c:pt>
                <c:pt idx="1232">
                  <c:v>-5.9072232246399405</c:v>
                </c:pt>
                <c:pt idx="1233">
                  <c:v>-6.2699851989746405</c:v>
                </c:pt>
                <c:pt idx="1234">
                  <c:v>-6.1062359809875399</c:v>
                </c:pt>
                <c:pt idx="1235">
                  <c:v>-6.2328495979309402</c:v>
                </c:pt>
                <c:pt idx="1236">
                  <c:v>-5.9597253799438406</c:v>
                </c:pt>
                <c:pt idx="1237">
                  <c:v>-6.1043519973755407</c:v>
                </c:pt>
                <c:pt idx="1238">
                  <c:v>-5.93521356582644</c:v>
                </c:pt>
                <c:pt idx="1239">
                  <c:v>-5.9546861648559402</c:v>
                </c:pt>
                <c:pt idx="1240">
                  <c:v>-6.0376996994018404</c:v>
                </c:pt>
                <c:pt idx="1241">
                  <c:v>-6.4694209098816406</c:v>
                </c:pt>
                <c:pt idx="1242">
                  <c:v>-6.3047380447387402</c:v>
                </c:pt>
                <c:pt idx="1243">
                  <c:v>-6.2193503379821404</c:v>
                </c:pt>
                <c:pt idx="1244">
                  <c:v>-6.0881643295288406</c:v>
                </c:pt>
                <c:pt idx="1245">
                  <c:v>-6.4921588897705407</c:v>
                </c:pt>
                <c:pt idx="1246">
                  <c:v>-6.2276058197021404</c:v>
                </c:pt>
                <c:pt idx="1247">
                  <c:v>-6.36678743362424</c:v>
                </c:pt>
                <c:pt idx="1248">
                  <c:v>-6.4556441307068404</c:v>
                </c:pt>
                <c:pt idx="1249">
                  <c:v>-6.1265940666198402</c:v>
                </c:pt>
                <c:pt idx="1250">
                  <c:v>-6.1604895591735405</c:v>
                </c:pt>
                <c:pt idx="1251">
                  <c:v>-6.1956038475036408</c:v>
                </c:pt>
                <c:pt idx="1252">
                  <c:v>-6.2667746543884402</c:v>
                </c:pt>
                <c:pt idx="1253">
                  <c:v>-6.08115386962894</c:v>
                </c:pt>
                <c:pt idx="1254">
                  <c:v>-6.3875427246093404</c:v>
                </c:pt>
                <c:pt idx="1255">
                  <c:v>-6.3196501731872408</c:v>
                </c:pt>
                <c:pt idx="1256">
                  <c:v>-6.07796764373784</c:v>
                </c:pt>
                <c:pt idx="1257">
                  <c:v>-6.5686597824096404</c:v>
                </c:pt>
                <c:pt idx="1258">
                  <c:v>-6.6183166503906401</c:v>
                </c:pt>
                <c:pt idx="1259">
                  <c:v>-6.3519396781921404</c:v>
                </c:pt>
                <c:pt idx="1260">
                  <c:v>-6.2860260009765403</c:v>
                </c:pt>
                <c:pt idx="1261">
                  <c:v>-6.4172267913818404</c:v>
                </c:pt>
                <c:pt idx="1262">
                  <c:v>-6.4443435668945401</c:v>
                </c:pt>
                <c:pt idx="1263">
                  <c:v>-6.1318321228027406</c:v>
                </c:pt>
                <c:pt idx="1264">
                  <c:v>-6.0742979049682404</c:v>
                </c:pt>
                <c:pt idx="1265">
                  <c:v>-6.3247671127319407</c:v>
                </c:pt>
                <c:pt idx="1266">
                  <c:v>-6.3887066841125399</c:v>
                </c:pt>
                <c:pt idx="1267">
                  <c:v>-6.2266902923584402</c:v>
                </c:pt>
                <c:pt idx="1268">
                  <c:v>-6.2879853248596405</c:v>
                </c:pt>
                <c:pt idx="1269">
                  <c:v>-6.3022751808166406</c:v>
                </c:pt>
                <c:pt idx="1270">
                  <c:v>-6.45074081420894</c:v>
                </c:pt>
                <c:pt idx="1271">
                  <c:v>-6.5393486022949405</c:v>
                </c:pt>
                <c:pt idx="1272">
                  <c:v>-6.4411354064941406</c:v>
                </c:pt>
                <c:pt idx="1273">
                  <c:v>-6.7039852142334402</c:v>
                </c:pt>
                <c:pt idx="1274">
                  <c:v>-6.2881636619568404</c:v>
                </c:pt>
                <c:pt idx="1275">
                  <c:v>-6.2245368957519407</c:v>
                </c:pt>
                <c:pt idx="1276">
                  <c:v>-6.4634442329406401</c:v>
                </c:pt>
                <c:pt idx="1277">
                  <c:v>-6.3380498886108407</c:v>
                </c:pt>
                <c:pt idx="1278">
                  <c:v>-6.3457789421081401</c:v>
                </c:pt>
                <c:pt idx="1279">
                  <c:v>-6.5854763984680407</c:v>
                </c:pt>
                <c:pt idx="1280">
                  <c:v>-6.6904096603393404</c:v>
                </c:pt>
                <c:pt idx="1281">
                  <c:v>-6.3672471046447408</c:v>
                </c:pt>
                <c:pt idx="1282">
                  <c:v>-6.29847383499144</c:v>
                </c:pt>
                <c:pt idx="1283">
                  <c:v>-6.6347966194152406</c:v>
                </c:pt>
                <c:pt idx="1284">
                  <c:v>-6.2404747009277406</c:v>
                </c:pt>
                <c:pt idx="1285">
                  <c:v>-6.6981148719787402</c:v>
                </c:pt>
                <c:pt idx="1286">
                  <c:v>-6.4716830253601403</c:v>
                </c:pt>
                <c:pt idx="1287">
                  <c:v>-6.5140295028686408</c:v>
                </c:pt>
                <c:pt idx="1288">
                  <c:v>-6.2476124763488405</c:v>
                </c:pt>
                <c:pt idx="1289">
                  <c:v>-6.1890497207641406</c:v>
                </c:pt>
                <c:pt idx="1290">
                  <c:v>-6.0342588424682404</c:v>
                </c:pt>
                <c:pt idx="1291">
                  <c:v>-6.3897891044616406</c:v>
                </c:pt>
                <c:pt idx="1292">
                  <c:v>-6.2550196647644407</c:v>
                </c:pt>
                <c:pt idx="1293">
                  <c:v>-6.5495820045471405</c:v>
                </c:pt>
                <c:pt idx="1294">
                  <c:v>-6.5497183799743404</c:v>
                </c:pt>
                <c:pt idx="1295">
                  <c:v>-6.3790965080261408</c:v>
                </c:pt>
                <c:pt idx="1296">
                  <c:v>-6.4611878395080407</c:v>
                </c:pt>
                <c:pt idx="1297">
                  <c:v>-6.35585689544674</c:v>
                </c:pt>
                <c:pt idx="1298">
                  <c:v>-6.5857510566711408</c:v>
                </c:pt>
                <c:pt idx="1299">
                  <c:v>-6.5154895782470401</c:v>
                </c:pt>
                <c:pt idx="1300">
                  <c:v>-6.3856282234192401</c:v>
                </c:pt>
                <c:pt idx="1301">
                  <c:v>-6.7651677131652406</c:v>
                </c:pt>
                <c:pt idx="1302">
                  <c:v>-6.7032861709594407</c:v>
                </c:pt>
                <c:pt idx="1303">
                  <c:v>-6.7237267494201403</c:v>
                </c:pt>
                <c:pt idx="1304">
                  <c:v>-6.5731053352356401</c:v>
                </c:pt>
                <c:pt idx="1305">
                  <c:v>-6.5402436256408407</c:v>
                </c:pt>
                <c:pt idx="1306">
                  <c:v>-6.4701018333435405</c:v>
                </c:pt>
                <c:pt idx="1307">
                  <c:v>-6.6413207054138406</c:v>
                </c:pt>
                <c:pt idx="1308">
                  <c:v>-6.6832485198974405</c:v>
                </c:pt>
                <c:pt idx="1309">
                  <c:v>-6.5873527526855407</c:v>
                </c:pt>
                <c:pt idx="1310">
                  <c:v>-6.7120103836059402</c:v>
                </c:pt>
                <c:pt idx="1311">
                  <c:v>-6.7154197692871405</c:v>
                </c:pt>
                <c:pt idx="1312">
                  <c:v>-6.5965890884399405</c:v>
                </c:pt>
                <c:pt idx="1313">
                  <c:v>-6.48898029327394</c:v>
                </c:pt>
                <c:pt idx="1314">
                  <c:v>-6.4910364151001403</c:v>
                </c:pt>
                <c:pt idx="1315">
                  <c:v>-6.7287554740905406</c:v>
                </c:pt>
                <c:pt idx="1316">
                  <c:v>-6.3707084655761408</c:v>
                </c:pt>
                <c:pt idx="1317">
                  <c:v>-6.6235284805297407</c:v>
                </c:pt>
                <c:pt idx="1318">
                  <c:v>-6.6863670349121405</c:v>
                </c:pt>
                <c:pt idx="1319">
                  <c:v>-6.6079616546630406</c:v>
                </c:pt>
                <c:pt idx="1320">
                  <c:v>-6.7870841026306401</c:v>
                </c:pt>
                <c:pt idx="1321">
                  <c:v>-6.5343275070190403</c:v>
                </c:pt>
                <c:pt idx="1322">
                  <c:v>-6.6794967651367401</c:v>
                </c:pt>
                <c:pt idx="1323">
                  <c:v>-6.4171948432922408</c:v>
                </c:pt>
                <c:pt idx="1324">
                  <c:v>-6.8169231414795401</c:v>
                </c:pt>
                <c:pt idx="1325">
                  <c:v>-6.7143301963806401</c:v>
                </c:pt>
                <c:pt idx="1326">
                  <c:v>-6.7609782218933407</c:v>
                </c:pt>
                <c:pt idx="1327">
                  <c:v>-6.9041376113891406</c:v>
                </c:pt>
                <c:pt idx="1328">
                  <c:v>-6.8949246406555407</c:v>
                </c:pt>
                <c:pt idx="1329">
                  <c:v>-7.0618600845337403</c:v>
                </c:pt>
                <c:pt idx="1330">
                  <c:v>-6.4915509223938406</c:v>
                </c:pt>
                <c:pt idx="1331">
                  <c:v>-6.7474980354309402</c:v>
                </c:pt>
                <c:pt idx="1332">
                  <c:v>-6.7724790573120401</c:v>
                </c:pt>
                <c:pt idx="1333">
                  <c:v>-6.9060583114624405</c:v>
                </c:pt>
                <c:pt idx="1334">
                  <c:v>-6.8636512756347408</c:v>
                </c:pt>
                <c:pt idx="1335">
                  <c:v>-7.0520291328430407</c:v>
                </c:pt>
                <c:pt idx="1336">
                  <c:v>-6.9442348480224405</c:v>
                </c:pt>
                <c:pt idx="1337">
                  <c:v>-6.95345783233644</c:v>
                </c:pt>
                <c:pt idx="1338">
                  <c:v>-6.7253389358520401</c:v>
                </c:pt>
                <c:pt idx="1339">
                  <c:v>-6.9270286560058407</c:v>
                </c:pt>
                <c:pt idx="1340">
                  <c:v>-7.0549221038818404</c:v>
                </c:pt>
                <c:pt idx="1341">
                  <c:v>-6.84676837921144</c:v>
                </c:pt>
                <c:pt idx="1342">
                  <c:v>-6.9183087348938406</c:v>
                </c:pt>
                <c:pt idx="1343">
                  <c:v>-7.0465254783630407</c:v>
                </c:pt>
                <c:pt idx="1344">
                  <c:v>-6.9287395477295401</c:v>
                </c:pt>
                <c:pt idx="1345">
                  <c:v>-7.01959896087644</c:v>
                </c:pt>
                <c:pt idx="1346">
                  <c:v>-6.9034633636474405</c:v>
                </c:pt>
                <c:pt idx="1347">
                  <c:v>-6.8010940551757404</c:v>
                </c:pt>
                <c:pt idx="1348">
                  <c:v>-7.09144067764284</c:v>
                </c:pt>
                <c:pt idx="1349">
                  <c:v>-6.9415307044983408</c:v>
                </c:pt>
                <c:pt idx="1350">
                  <c:v>-6.7751698493957404</c:v>
                </c:pt>
                <c:pt idx="1351">
                  <c:v>-6.9249300956726403</c:v>
                </c:pt>
                <c:pt idx="1352">
                  <c:v>-6.8563075065612402</c:v>
                </c:pt>
                <c:pt idx="1353">
                  <c:v>-6.8071365356445401</c:v>
                </c:pt>
                <c:pt idx="1354">
                  <c:v>-6.9567346572876403</c:v>
                </c:pt>
                <c:pt idx="1355">
                  <c:v>-7.0579948425293404</c:v>
                </c:pt>
                <c:pt idx="1356">
                  <c:v>-7.2161388397216406</c:v>
                </c:pt>
                <c:pt idx="1357">
                  <c:v>-6.8874940872192401</c:v>
                </c:pt>
                <c:pt idx="1358">
                  <c:v>-6.9235529899597408</c:v>
                </c:pt>
                <c:pt idx="1359">
                  <c:v>-7.0350627899170401</c:v>
                </c:pt>
                <c:pt idx="1360">
                  <c:v>-7.2742185592651403</c:v>
                </c:pt>
                <c:pt idx="1361">
                  <c:v>-6.9811100959777406</c:v>
                </c:pt>
                <c:pt idx="1362">
                  <c:v>-7.2058849334716406</c:v>
                </c:pt>
                <c:pt idx="1363">
                  <c:v>-7.17676973342894</c:v>
                </c:pt>
                <c:pt idx="1364">
                  <c:v>-6.9816112518310405</c:v>
                </c:pt>
                <c:pt idx="1365">
                  <c:v>-6.9459085464477406</c:v>
                </c:pt>
                <c:pt idx="1366">
                  <c:v>-6.9955248832702406</c:v>
                </c:pt>
                <c:pt idx="1367">
                  <c:v>-7.0405740737915403</c:v>
                </c:pt>
                <c:pt idx="1368">
                  <c:v>-7.0618691444397408</c:v>
                </c:pt>
                <c:pt idx="1369">
                  <c:v>-7.0589785575866406</c:v>
                </c:pt>
                <c:pt idx="1370">
                  <c:v>-7.3439979553222408</c:v>
                </c:pt>
                <c:pt idx="1371">
                  <c:v>-7.1851210594177406</c:v>
                </c:pt>
                <c:pt idx="1372">
                  <c:v>-7.0109801292419407</c:v>
                </c:pt>
                <c:pt idx="1373">
                  <c:v>-6.8746647834777406</c:v>
                </c:pt>
                <c:pt idx="1374">
                  <c:v>-6.9867630004882404</c:v>
                </c:pt>
                <c:pt idx="1375">
                  <c:v>-7.1025142669677406</c:v>
                </c:pt>
                <c:pt idx="1376">
                  <c:v>-7.2296624183654403</c:v>
                </c:pt>
                <c:pt idx="1377">
                  <c:v>-7.2687211036682404</c:v>
                </c:pt>
                <c:pt idx="1378">
                  <c:v>-7.1408605575561408</c:v>
                </c:pt>
                <c:pt idx="1379">
                  <c:v>-6.94542360305784</c:v>
                </c:pt>
                <c:pt idx="1380">
                  <c:v>-7.2936663627624405</c:v>
                </c:pt>
                <c:pt idx="1381">
                  <c:v>-7.2484121322631401</c:v>
                </c:pt>
                <c:pt idx="1382">
                  <c:v>-7.1856470108032404</c:v>
                </c:pt>
                <c:pt idx="1383">
                  <c:v>-7.4370923042297408</c:v>
                </c:pt>
                <c:pt idx="1384">
                  <c:v>-7.3377385139465403</c:v>
                </c:pt>
                <c:pt idx="1385">
                  <c:v>-7.2010693550110405</c:v>
                </c:pt>
                <c:pt idx="1386">
                  <c:v>-7.3436288833618404</c:v>
                </c:pt>
                <c:pt idx="1387">
                  <c:v>-7.0896301269531401</c:v>
                </c:pt>
                <c:pt idx="1388">
                  <c:v>-7.07234191894534</c:v>
                </c:pt>
                <c:pt idx="1389">
                  <c:v>-7.0979619026184402</c:v>
                </c:pt>
                <c:pt idx="1390">
                  <c:v>-7.3354544639587402</c:v>
                </c:pt>
                <c:pt idx="1391">
                  <c:v>-7.4634652137756401</c:v>
                </c:pt>
                <c:pt idx="1392">
                  <c:v>-6.9364185333252406</c:v>
                </c:pt>
                <c:pt idx="1393">
                  <c:v>-7.3677358627319407</c:v>
                </c:pt>
                <c:pt idx="1394">
                  <c:v>-7.0858960151672408</c:v>
                </c:pt>
                <c:pt idx="1395">
                  <c:v>-7.4875125885009401</c:v>
                </c:pt>
                <c:pt idx="1396">
                  <c:v>-7.3354549407959402</c:v>
                </c:pt>
                <c:pt idx="1397">
                  <c:v>-7.5010027885437403</c:v>
                </c:pt>
                <c:pt idx="1398">
                  <c:v>-7.1090159416198402</c:v>
                </c:pt>
                <c:pt idx="1399">
                  <c:v>-7.14171266555784</c:v>
                </c:pt>
                <c:pt idx="1400">
                  <c:v>-7.3080306053161408</c:v>
                </c:pt>
                <c:pt idx="1401">
                  <c:v>-7.1948738098144407</c:v>
                </c:pt>
                <c:pt idx="1402">
                  <c:v>-7.4121775627136408</c:v>
                </c:pt>
                <c:pt idx="1403">
                  <c:v>-7.3137111663818404</c:v>
                </c:pt>
                <c:pt idx="1404">
                  <c:v>-7.14333105087284</c:v>
                </c:pt>
                <c:pt idx="1405">
                  <c:v>-7.3812155723571404</c:v>
                </c:pt>
                <c:pt idx="1406">
                  <c:v>-7.3926944732666406</c:v>
                </c:pt>
                <c:pt idx="1407">
                  <c:v>-7.4976987838745401</c:v>
                </c:pt>
                <c:pt idx="1408">
                  <c:v>-7.3020548820495401</c:v>
                </c:pt>
                <c:pt idx="1409">
                  <c:v>-7.2724995613098402</c:v>
                </c:pt>
                <c:pt idx="1410">
                  <c:v>-7.2355694770813406</c:v>
                </c:pt>
                <c:pt idx="1411">
                  <c:v>-7.5003108978271404</c:v>
                </c:pt>
                <c:pt idx="1412">
                  <c:v>-7.4031362533569407</c:v>
                </c:pt>
                <c:pt idx="1413">
                  <c:v>-7.4718303680420401</c:v>
                </c:pt>
                <c:pt idx="1414">
                  <c:v>-7.3573265075683407</c:v>
                </c:pt>
                <c:pt idx="1415">
                  <c:v>-7.3741621971130407</c:v>
                </c:pt>
                <c:pt idx="1416">
                  <c:v>-7.46078205108644</c:v>
                </c:pt>
                <c:pt idx="1417">
                  <c:v>-7.4073462486267401</c:v>
                </c:pt>
                <c:pt idx="1418">
                  <c:v>-7.2991676330566406</c:v>
                </c:pt>
                <c:pt idx="1419">
                  <c:v>-7.1139054298401403</c:v>
                </c:pt>
                <c:pt idx="1420">
                  <c:v>-7.2807555198669407</c:v>
                </c:pt>
                <c:pt idx="1421">
                  <c:v>-7.4650726318359402</c:v>
                </c:pt>
                <c:pt idx="1422">
                  <c:v>-7.4372382164001403</c:v>
                </c:pt>
                <c:pt idx="1423">
                  <c:v>-7.4618730545044407</c:v>
                </c:pt>
                <c:pt idx="1424">
                  <c:v>-7.4535965919494407</c:v>
                </c:pt>
                <c:pt idx="1425">
                  <c:v>-7.1040301322937403</c:v>
                </c:pt>
                <c:pt idx="1426">
                  <c:v>-7.06874608993534</c:v>
                </c:pt>
                <c:pt idx="1427">
                  <c:v>-7.5519442558288405</c:v>
                </c:pt>
                <c:pt idx="1428">
                  <c:v>-7.3865566253662402</c:v>
                </c:pt>
                <c:pt idx="1429">
                  <c:v>-7.1998577117920401</c:v>
                </c:pt>
                <c:pt idx="1430">
                  <c:v>-7.4549250602722408</c:v>
                </c:pt>
                <c:pt idx="1431">
                  <c:v>-7.2595610618591406</c:v>
                </c:pt>
                <c:pt idx="1432">
                  <c:v>-7.51806592941284</c:v>
                </c:pt>
                <c:pt idx="1433">
                  <c:v>-7.52887630462644</c:v>
                </c:pt>
                <c:pt idx="1434">
                  <c:v>-7.4826798439026403</c:v>
                </c:pt>
                <c:pt idx="1435">
                  <c:v>-7.5358347892761408</c:v>
                </c:pt>
                <c:pt idx="1436">
                  <c:v>-7.5210256576538406</c:v>
                </c:pt>
                <c:pt idx="1437">
                  <c:v>-7.5598421096801403</c:v>
                </c:pt>
                <c:pt idx="1438">
                  <c:v>-7.4516906738281401</c:v>
                </c:pt>
                <c:pt idx="1439">
                  <c:v>-7.3353414535522408</c:v>
                </c:pt>
                <c:pt idx="1440">
                  <c:v>-7.5098838806152406</c:v>
                </c:pt>
                <c:pt idx="1441">
                  <c:v>-7.1086668968200399</c:v>
                </c:pt>
                <c:pt idx="1442">
                  <c:v>-7.5549964904785405</c:v>
                </c:pt>
                <c:pt idx="1443">
                  <c:v>-7.3735642433166406</c:v>
                </c:pt>
                <c:pt idx="1444">
                  <c:v>-7.5030536651611408</c:v>
                </c:pt>
                <c:pt idx="1445">
                  <c:v>-7.44686412811284</c:v>
                </c:pt>
                <c:pt idx="1446">
                  <c:v>-7.2498326301574405</c:v>
                </c:pt>
                <c:pt idx="1447">
                  <c:v>-7.5449028015136408</c:v>
                </c:pt>
                <c:pt idx="1448">
                  <c:v>-7.5050635337829403</c:v>
                </c:pt>
                <c:pt idx="1449">
                  <c:v>-7.44415760040284</c:v>
                </c:pt>
                <c:pt idx="1450">
                  <c:v>-7.5375556945800408</c:v>
                </c:pt>
              </c:numCache>
            </c:numRef>
          </c:xVal>
          <c:yVal>
            <c:numRef>
              <c:f>Center!$R$2:$R$1452</c:f>
              <c:numCache>
                <c:formatCode>General</c:formatCode>
                <c:ptCount val="1451"/>
                <c:pt idx="0">
                  <c:v>3.4735899324910828E-2</c:v>
                </c:pt>
                <c:pt idx="1">
                  <c:v>3.4072526881042828E-2</c:v>
                </c:pt>
                <c:pt idx="2">
                  <c:v>3.2590619364917112E-2</c:v>
                </c:pt>
                <c:pt idx="3">
                  <c:v>3.4085279050652804E-2</c:v>
                </c:pt>
                <c:pt idx="4">
                  <c:v>3.4349143387143233E-2</c:v>
                </c:pt>
                <c:pt idx="5">
                  <c:v>3.4464979838617238E-2</c:v>
                </c:pt>
                <c:pt idx="6">
                  <c:v>3.4422404344811315E-2</c:v>
                </c:pt>
                <c:pt idx="7">
                  <c:v>3.4129766146304238E-2</c:v>
                </c:pt>
                <c:pt idx="8">
                  <c:v>3.4291036985519247E-2</c:v>
                </c:pt>
                <c:pt idx="9">
                  <c:v>3.2982515522322807E-2</c:v>
                </c:pt>
                <c:pt idx="10">
                  <c:v>3.4004463677189886E-2</c:v>
                </c:pt>
                <c:pt idx="11">
                  <c:v>3.3857442859214409E-2</c:v>
                </c:pt>
                <c:pt idx="12">
                  <c:v>3.4233697071223215E-2</c:v>
                </c:pt>
                <c:pt idx="13">
                  <c:v>3.4244540706564061E-2</c:v>
                </c:pt>
                <c:pt idx="14">
                  <c:v>3.4120034652145914E-2</c:v>
                </c:pt>
                <c:pt idx="15">
                  <c:v>3.4270394929978229E-2</c:v>
                </c:pt>
                <c:pt idx="16">
                  <c:v>3.2821207423754502E-2</c:v>
                </c:pt>
                <c:pt idx="17">
                  <c:v>3.4255274721846696E-2</c:v>
                </c:pt>
                <c:pt idx="18">
                  <c:v>3.4675467788301557E-2</c:v>
                </c:pt>
                <c:pt idx="19">
                  <c:v>3.4172119861256532E-2</c:v>
                </c:pt>
                <c:pt idx="20">
                  <c:v>3.420593314306028E-2</c:v>
                </c:pt>
                <c:pt idx="21">
                  <c:v>3.263813653170064E-2</c:v>
                </c:pt>
                <c:pt idx="22">
                  <c:v>3.3905068677000105E-2</c:v>
                </c:pt>
                <c:pt idx="23">
                  <c:v>3.4222423337820766E-2</c:v>
                </c:pt>
                <c:pt idx="24">
                  <c:v>3.4299620420725645E-2</c:v>
                </c:pt>
                <c:pt idx="25">
                  <c:v>3.4083276397811856E-2</c:v>
                </c:pt>
                <c:pt idx="26">
                  <c:v>3.4124983996599925E-2</c:v>
                </c:pt>
                <c:pt idx="27">
                  <c:v>3.2745713214412289E-2</c:v>
                </c:pt>
                <c:pt idx="28">
                  <c:v>3.4532432891983787E-2</c:v>
                </c:pt>
                <c:pt idx="29">
                  <c:v>3.3843686921917283E-2</c:v>
                </c:pt>
                <c:pt idx="30">
                  <c:v>3.4057143784085517E-2</c:v>
                </c:pt>
                <c:pt idx="31">
                  <c:v>3.4346475287992721E-2</c:v>
                </c:pt>
                <c:pt idx="32">
                  <c:v>3.4376769758119569E-2</c:v>
                </c:pt>
                <c:pt idx="33">
                  <c:v>3.4202722197755484E-2</c:v>
                </c:pt>
                <c:pt idx="34">
                  <c:v>3.2700869748251843E-2</c:v>
                </c:pt>
                <c:pt idx="35">
                  <c:v>3.5055119950108043E-2</c:v>
                </c:pt>
                <c:pt idx="36">
                  <c:v>3.427740058962065E-2</c:v>
                </c:pt>
                <c:pt idx="37">
                  <c:v>3.4271623223154371E-2</c:v>
                </c:pt>
                <c:pt idx="38">
                  <c:v>3.4712405219213809E-2</c:v>
                </c:pt>
                <c:pt idx="39">
                  <c:v>3.4641833295468327E-2</c:v>
                </c:pt>
                <c:pt idx="40">
                  <c:v>3.3791523631148061E-2</c:v>
                </c:pt>
                <c:pt idx="41">
                  <c:v>3.2537776999970278E-2</c:v>
                </c:pt>
                <c:pt idx="42">
                  <c:v>3.4093853483957853E-2</c:v>
                </c:pt>
                <c:pt idx="43">
                  <c:v>3.4419585040160634E-2</c:v>
                </c:pt>
                <c:pt idx="44">
                  <c:v>3.4234295076223498E-2</c:v>
                </c:pt>
                <c:pt idx="45">
                  <c:v>3.4579993341114917E-2</c:v>
                </c:pt>
                <c:pt idx="46">
                  <c:v>3.4315151010135041E-2</c:v>
                </c:pt>
                <c:pt idx="47">
                  <c:v>3.4302439386094292E-2</c:v>
                </c:pt>
                <c:pt idx="48">
                  <c:v>3.2640502417519562E-2</c:v>
                </c:pt>
                <c:pt idx="49">
                  <c:v>3.395713989772061E-2</c:v>
                </c:pt>
                <c:pt idx="50">
                  <c:v>3.4056644541302562E-2</c:v>
                </c:pt>
                <c:pt idx="51">
                  <c:v>3.4509688863107207E-2</c:v>
                </c:pt>
                <c:pt idx="52">
                  <c:v>3.4199697831016118E-2</c:v>
                </c:pt>
                <c:pt idx="53">
                  <c:v>3.4601645129607977E-2</c:v>
                </c:pt>
                <c:pt idx="54">
                  <c:v>3.4654486723888024E-2</c:v>
                </c:pt>
                <c:pt idx="55">
                  <c:v>3.2849818966261615E-2</c:v>
                </c:pt>
                <c:pt idx="56">
                  <c:v>3.4488983124363548E-2</c:v>
                </c:pt>
                <c:pt idx="57">
                  <c:v>3.4749605131758871E-2</c:v>
                </c:pt>
                <c:pt idx="58">
                  <c:v>3.4474825674901025E-2</c:v>
                </c:pt>
                <c:pt idx="59">
                  <c:v>3.436420766049203E-2</c:v>
                </c:pt>
                <c:pt idx="60">
                  <c:v>3.4127356338842764E-2</c:v>
                </c:pt>
                <c:pt idx="61">
                  <c:v>3.3897107210653782E-2</c:v>
                </c:pt>
                <c:pt idx="62">
                  <c:v>3.2945708291351176E-2</c:v>
                </c:pt>
                <c:pt idx="63">
                  <c:v>3.4699634810945713E-2</c:v>
                </c:pt>
                <c:pt idx="64">
                  <c:v>3.4335968110694039E-2</c:v>
                </c:pt>
                <c:pt idx="65">
                  <c:v>3.4583768118857168E-2</c:v>
                </c:pt>
                <c:pt idx="66">
                  <c:v>3.4629014016947242E-2</c:v>
                </c:pt>
                <c:pt idx="67">
                  <c:v>3.4140730092311368E-2</c:v>
                </c:pt>
                <c:pt idx="68">
                  <c:v>3.3969775435342839E-2</c:v>
                </c:pt>
                <c:pt idx="69">
                  <c:v>3.2736430635138702E-2</c:v>
                </c:pt>
                <c:pt idx="70">
                  <c:v>3.4021983053790339E-2</c:v>
                </c:pt>
                <c:pt idx="71">
                  <c:v>3.4172783259908301E-2</c:v>
                </c:pt>
                <c:pt idx="72">
                  <c:v>3.4340532432935833E-2</c:v>
                </c:pt>
                <c:pt idx="73">
                  <c:v>3.4215254811744776E-2</c:v>
                </c:pt>
                <c:pt idx="74">
                  <c:v>3.4597377867814527E-2</c:v>
                </c:pt>
                <c:pt idx="75">
                  <c:v>3.4604704988456449E-2</c:v>
                </c:pt>
                <c:pt idx="76">
                  <c:v>3.2846357551885585E-2</c:v>
                </c:pt>
                <c:pt idx="77">
                  <c:v>3.3893293325627037E-2</c:v>
                </c:pt>
                <c:pt idx="78">
                  <c:v>3.3921700165646725E-2</c:v>
                </c:pt>
                <c:pt idx="79">
                  <c:v>3.4277556946448642E-2</c:v>
                </c:pt>
                <c:pt idx="80">
                  <c:v>3.3988914697061196E-2</c:v>
                </c:pt>
                <c:pt idx="81">
                  <c:v>3.4409064227621085E-2</c:v>
                </c:pt>
                <c:pt idx="82">
                  <c:v>3.425931392350344E-2</c:v>
                </c:pt>
                <c:pt idx="83">
                  <c:v>3.2498108699791389E-2</c:v>
                </c:pt>
                <c:pt idx="84">
                  <c:v>3.4285413672567704E-2</c:v>
                </c:pt>
                <c:pt idx="85">
                  <c:v>3.454582321312466E-2</c:v>
                </c:pt>
                <c:pt idx="86">
                  <c:v>3.4728009509825575E-2</c:v>
                </c:pt>
                <c:pt idx="87">
                  <c:v>3.4229647392842441E-2</c:v>
                </c:pt>
                <c:pt idx="88">
                  <c:v>3.3848156894291125E-2</c:v>
                </c:pt>
                <c:pt idx="89">
                  <c:v>3.3986023467899064E-2</c:v>
                </c:pt>
                <c:pt idx="90">
                  <c:v>3.2999141284897768E-2</c:v>
                </c:pt>
                <c:pt idx="91">
                  <c:v>3.4532100791305663E-2</c:v>
                </c:pt>
                <c:pt idx="92">
                  <c:v>3.4538258850378985E-2</c:v>
                </c:pt>
                <c:pt idx="93">
                  <c:v>3.4778589154850506E-2</c:v>
                </c:pt>
                <c:pt idx="94">
                  <c:v>3.4303930564466532E-2</c:v>
                </c:pt>
                <c:pt idx="95">
                  <c:v>3.4667638657616039E-2</c:v>
                </c:pt>
                <c:pt idx="96">
                  <c:v>3.4568802572248057E-2</c:v>
                </c:pt>
                <c:pt idx="97">
                  <c:v>3.2585850417565919E-2</c:v>
                </c:pt>
                <c:pt idx="98">
                  <c:v>3.414092741452316E-2</c:v>
                </c:pt>
                <c:pt idx="99">
                  <c:v>3.4316392923262599E-2</c:v>
                </c:pt>
                <c:pt idx="100">
                  <c:v>3.4226772332351635E-2</c:v>
                </c:pt>
                <c:pt idx="101">
                  <c:v>3.4780327728906137E-2</c:v>
                </c:pt>
                <c:pt idx="102">
                  <c:v>3.4666705813455635E-2</c:v>
                </c:pt>
                <c:pt idx="103">
                  <c:v>3.4576406448804352E-2</c:v>
                </c:pt>
                <c:pt idx="104">
                  <c:v>3.3071975479593757E-2</c:v>
                </c:pt>
                <c:pt idx="105">
                  <c:v>3.4608898670025118E-2</c:v>
                </c:pt>
                <c:pt idx="106">
                  <c:v>3.4543593938259426E-2</c:v>
                </c:pt>
                <c:pt idx="107">
                  <c:v>3.4177258236564721E-2</c:v>
                </c:pt>
                <c:pt idx="108">
                  <c:v>3.4055733258869972E-2</c:v>
                </c:pt>
                <c:pt idx="109">
                  <c:v>3.421622010240849E-2</c:v>
                </c:pt>
                <c:pt idx="110">
                  <c:v>3.4385322318261406E-2</c:v>
                </c:pt>
                <c:pt idx="111">
                  <c:v>3.3142931992347878E-2</c:v>
                </c:pt>
                <c:pt idx="112">
                  <c:v>3.4692987469054366E-2</c:v>
                </c:pt>
                <c:pt idx="113">
                  <c:v>3.4412831444714631E-2</c:v>
                </c:pt>
                <c:pt idx="114">
                  <c:v>3.4313089399662954E-2</c:v>
                </c:pt>
                <c:pt idx="115">
                  <c:v>3.4636284114193457E-2</c:v>
                </c:pt>
                <c:pt idx="116">
                  <c:v>3.2369906668571251E-2</c:v>
                </c:pt>
                <c:pt idx="117">
                  <c:v>3.4625384738511705E-2</c:v>
                </c:pt>
                <c:pt idx="118">
                  <c:v>3.4329973852210358E-2</c:v>
                </c:pt>
                <c:pt idx="119">
                  <c:v>3.4677499545145228E-2</c:v>
                </c:pt>
                <c:pt idx="120">
                  <c:v>3.4355747259547209E-2</c:v>
                </c:pt>
                <c:pt idx="121">
                  <c:v>3.3067707160162593E-2</c:v>
                </c:pt>
                <c:pt idx="122">
                  <c:v>3.4353558178643412E-2</c:v>
                </c:pt>
                <c:pt idx="123">
                  <c:v>3.4283873414319606E-2</c:v>
                </c:pt>
                <c:pt idx="124">
                  <c:v>3.4128290274100852E-2</c:v>
                </c:pt>
                <c:pt idx="125">
                  <c:v>3.418825242616224E-2</c:v>
                </c:pt>
                <c:pt idx="126">
                  <c:v>3.4467875151980139E-2</c:v>
                </c:pt>
                <c:pt idx="127">
                  <c:v>3.3197612616221707E-2</c:v>
                </c:pt>
                <c:pt idx="128">
                  <c:v>3.4353164299394154E-2</c:v>
                </c:pt>
                <c:pt idx="129">
                  <c:v>3.4264196874433696E-2</c:v>
                </c:pt>
                <c:pt idx="130">
                  <c:v>3.4460772808066371E-2</c:v>
                </c:pt>
                <c:pt idx="131">
                  <c:v>3.421007887164576E-2</c:v>
                </c:pt>
                <c:pt idx="132">
                  <c:v>3.445266787765789E-2</c:v>
                </c:pt>
                <c:pt idx="133">
                  <c:v>3.4252606771101597E-2</c:v>
                </c:pt>
                <c:pt idx="134">
                  <c:v>3.3097916184373063E-2</c:v>
                </c:pt>
                <c:pt idx="135">
                  <c:v>3.4482961920924982E-2</c:v>
                </c:pt>
                <c:pt idx="136">
                  <c:v>3.4485228330069825E-2</c:v>
                </c:pt>
                <c:pt idx="137">
                  <c:v>3.4529789241502656E-2</c:v>
                </c:pt>
                <c:pt idx="138">
                  <c:v>3.4309506881284382E-2</c:v>
                </c:pt>
                <c:pt idx="139">
                  <c:v>3.4335726695111916E-2</c:v>
                </c:pt>
                <c:pt idx="140">
                  <c:v>3.4557640654303619E-2</c:v>
                </c:pt>
                <c:pt idx="141">
                  <c:v>3.2738948828592213E-2</c:v>
                </c:pt>
                <c:pt idx="142">
                  <c:v>3.4225269795907037E-2</c:v>
                </c:pt>
                <c:pt idx="143">
                  <c:v>3.4258652901770215E-2</c:v>
                </c:pt>
                <c:pt idx="144">
                  <c:v>3.4529309553610721E-2</c:v>
                </c:pt>
                <c:pt idx="145">
                  <c:v>3.4779526350098983E-2</c:v>
                </c:pt>
                <c:pt idx="146">
                  <c:v>3.4346264361121794E-2</c:v>
                </c:pt>
                <c:pt idx="147">
                  <c:v>3.4663948709048029E-2</c:v>
                </c:pt>
                <c:pt idx="148">
                  <c:v>3.2956180949391588E-2</c:v>
                </c:pt>
                <c:pt idx="149">
                  <c:v>3.4317355644193359E-2</c:v>
                </c:pt>
                <c:pt idx="150">
                  <c:v>3.3989066477280984E-2</c:v>
                </c:pt>
                <c:pt idx="151">
                  <c:v>3.4064103665395501E-2</c:v>
                </c:pt>
                <c:pt idx="152">
                  <c:v>3.4126117449493967E-2</c:v>
                </c:pt>
                <c:pt idx="153">
                  <c:v>3.4434824988289502E-2</c:v>
                </c:pt>
                <c:pt idx="154">
                  <c:v>3.2647322342102415E-2</c:v>
                </c:pt>
                <c:pt idx="155">
                  <c:v>3.4157962120049609E-2</c:v>
                </c:pt>
                <c:pt idx="156">
                  <c:v>3.4486805201092131E-2</c:v>
                </c:pt>
                <c:pt idx="157">
                  <c:v>3.4417890060753582E-2</c:v>
                </c:pt>
                <c:pt idx="158">
                  <c:v>3.4412030394435099E-2</c:v>
                </c:pt>
                <c:pt idx="159">
                  <c:v>3.4451394011149494E-2</c:v>
                </c:pt>
                <c:pt idx="160">
                  <c:v>3.4011617108324031E-2</c:v>
                </c:pt>
                <c:pt idx="161">
                  <c:v>3.3114266455274086E-2</c:v>
                </c:pt>
                <c:pt idx="162">
                  <c:v>3.4293890316751029E-2</c:v>
                </c:pt>
                <c:pt idx="163">
                  <c:v>3.4227126542801446E-2</c:v>
                </c:pt>
                <c:pt idx="164">
                  <c:v>3.4235372533345715E-2</c:v>
                </c:pt>
                <c:pt idx="165">
                  <c:v>3.4502081184664059E-2</c:v>
                </c:pt>
                <c:pt idx="166">
                  <c:v>3.465130826209066E-2</c:v>
                </c:pt>
                <c:pt idx="167">
                  <c:v>3.4869354031349345E-2</c:v>
                </c:pt>
                <c:pt idx="168">
                  <c:v>3.2790979636677708E-2</c:v>
                </c:pt>
                <c:pt idx="169">
                  <c:v>3.4465527670408135E-2</c:v>
                </c:pt>
                <c:pt idx="170">
                  <c:v>3.4292067503573935E-2</c:v>
                </c:pt>
                <c:pt idx="171">
                  <c:v>3.4104053375424513E-2</c:v>
                </c:pt>
                <c:pt idx="172">
                  <c:v>3.4499284448950347E-2</c:v>
                </c:pt>
                <c:pt idx="173">
                  <c:v>3.432034887255804E-2</c:v>
                </c:pt>
                <c:pt idx="174">
                  <c:v>3.480629503098797E-2</c:v>
                </c:pt>
                <c:pt idx="175">
                  <c:v>3.2957216147773048E-2</c:v>
                </c:pt>
                <c:pt idx="176">
                  <c:v>3.3997758244919463E-2</c:v>
                </c:pt>
                <c:pt idx="177">
                  <c:v>3.4034663179707561E-2</c:v>
                </c:pt>
                <c:pt idx="178">
                  <c:v>3.4350068988121381E-2</c:v>
                </c:pt>
                <c:pt idx="179">
                  <c:v>3.4357235581347581E-2</c:v>
                </c:pt>
                <c:pt idx="180">
                  <c:v>3.440718137714726E-2</c:v>
                </c:pt>
                <c:pt idx="181">
                  <c:v>3.4259675667785476E-2</c:v>
                </c:pt>
                <c:pt idx="182">
                  <c:v>3.328300179009494E-2</c:v>
                </c:pt>
                <c:pt idx="183">
                  <c:v>3.4487405292382256E-2</c:v>
                </c:pt>
                <c:pt idx="184">
                  <c:v>3.4267057484626572E-2</c:v>
                </c:pt>
                <c:pt idx="185">
                  <c:v>3.4146159784103722E-2</c:v>
                </c:pt>
                <c:pt idx="186">
                  <c:v>3.4186834790394346E-2</c:v>
                </c:pt>
                <c:pt idx="187">
                  <c:v>3.3676720655211004E-2</c:v>
                </c:pt>
                <c:pt idx="188">
                  <c:v>3.2882975738341508E-2</c:v>
                </c:pt>
                <c:pt idx="189">
                  <c:v>3.4177053785193187E-2</c:v>
                </c:pt>
                <c:pt idx="190">
                  <c:v>3.422306588200795E-2</c:v>
                </c:pt>
                <c:pt idx="191">
                  <c:v>3.4484738971072633E-2</c:v>
                </c:pt>
                <c:pt idx="192">
                  <c:v>3.2794943717695292E-2</c:v>
                </c:pt>
                <c:pt idx="193">
                  <c:v>3.4124777403542375E-2</c:v>
                </c:pt>
                <c:pt idx="194">
                  <c:v>3.4505522882764934E-2</c:v>
                </c:pt>
                <c:pt idx="195">
                  <c:v>3.4456449652147107E-2</c:v>
                </c:pt>
                <c:pt idx="196">
                  <c:v>3.4539370753566202E-2</c:v>
                </c:pt>
                <c:pt idx="197">
                  <c:v>3.2571398997583455E-2</c:v>
                </c:pt>
                <c:pt idx="198">
                  <c:v>3.4055293410607625E-2</c:v>
                </c:pt>
                <c:pt idx="199">
                  <c:v>3.3650048958894001E-2</c:v>
                </c:pt>
                <c:pt idx="200">
                  <c:v>3.4188659473799551E-2</c:v>
                </c:pt>
                <c:pt idx="201">
                  <c:v>3.4636221004252184E-2</c:v>
                </c:pt>
                <c:pt idx="202">
                  <c:v>3.4463794113795812E-2</c:v>
                </c:pt>
                <c:pt idx="203">
                  <c:v>3.2991666059655859E-2</c:v>
                </c:pt>
                <c:pt idx="204">
                  <c:v>3.3851435696794635E-2</c:v>
                </c:pt>
                <c:pt idx="205">
                  <c:v>3.4348729887101505E-2</c:v>
                </c:pt>
                <c:pt idx="206">
                  <c:v>3.3843497684446069E-2</c:v>
                </c:pt>
                <c:pt idx="207">
                  <c:v>3.425820912998781E-2</c:v>
                </c:pt>
                <c:pt idx="208">
                  <c:v>3.4269576698617285E-2</c:v>
                </c:pt>
                <c:pt idx="209">
                  <c:v>3.3076096743779052E-2</c:v>
                </c:pt>
                <c:pt idx="210">
                  <c:v>3.4206482713192189E-2</c:v>
                </c:pt>
                <c:pt idx="211">
                  <c:v>3.4110936765036043E-2</c:v>
                </c:pt>
                <c:pt idx="212">
                  <c:v>3.429476878618689E-2</c:v>
                </c:pt>
                <c:pt idx="213">
                  <c:v>3.4021956922016539E-2</c:v>
                </c:pt>
                <c:pt idx="214">
                  <c:v>3.4366313110433123E-2</c:v>
                </c:pt>
                <c:pt idx="215">
                  <c:v>3.2968417926918528E-2</c:v>
                </c:pt>
                <c:pt idx="216">
                  <c:v>3.3827263099947956E-2</c:v>
                </c:pt>
                <c:pt idx="217">
                  <c:v>3.4399658896609141E-2</c:v>
                </c:pt>
                <c:pt idx="218">
                  <c:v>3.4645863747924464E-2</c:v>
                </c:pt>
                <c:pt idx="219">
                  <c:v>3.4171683639947562E-2</c:v>
                </c:pt>
                <c:pt idx="220">
                  <c:v>3.4414123096637432E-2</c:v>
                </c:pt>
                <c:pt idx="221">
                  <c:v>3.2799296655981733E-2</c:v>
                </c:pt>
                <c:pt idx="222">
                  <c:v>3.4513636055019253E-2</c:v>
                </c:pt>
                <c:pt idx="223">
                  <c:v>3.4625114235929288E-2</c:v>
                </c:pt>
                <c:pt idx="224">
                  <c:v>3.4517971756012913E-2</c:v>
                </c:pt>
                <c:pt idx="225">
                  <c:v>3.4623840574265694E-2</c:v>
                </c:pt>
                <c:pt idx="226">
                  <c:v>3.4571422921923077E-2</c:v>
                </c:pt>
                <c:pt idx="227">
                  <c:v>3.2862378417967457E-2</c:v>
                </c:pt>
                <c:pt idx="228">
                  <c:v>3.4478143927267002E-2</c:v>
                </c:pt>
                <c:pt idx="229">
                  <c:v>3.4219057524910577E-2</c:v>
                </c:pt>
                <c:pt idx="230">
                  <c:v>3.4350151228761269E-2</c:v>
                </c:pt>
                <c:pt idx="231">
                  <c:v>3.4242270570033644E-2</c:v>
                </c:pt>
                <c:pt idx="232">
                  <c:v>3.4410957305468594E-2</c:v>
                </c:pt>
                <c:pt idx="233">
                  <c:v>3.2754238680051652E-2</c:v>
                </c:pt>
                <c:pt idx="234">
                  <c:v>3.3908752538994287E-2</c:v>
                </c:pt>
                <c:pt idx="235">
                  <c:v>3.4450162892492496E-2</c:v>
                </c:pt>
                <c:pt idx="236">
                  <c:v>3.4255583229447086E-2</c:v>
                </c:pt>
                <c:pt idx="237">
                  <c:v>3.4382373382963696E-2</c:v>
                </c:pt>
                <c:pt idx="238">
                  <c:v>3.4372456084298703E-2</c:v>
                </c:pt>
                <c:pt idx="239">
                  <c:v>3.2847617059733922E-2</c:v>
                </c:pt>
                <c:pt idx="240">
                  <c:v>3.4246952543290798E-2</c:v>
                </c:pt>
                <c:pt idx="241">
                  <c:v>3.4102739821328595E-2</c:v>
                </c:pt>
                <c:pt idx="242">
                  <c:v>3.4266092984334431E-2</c:v>
                </c:pt>
                <c:pt idx="243">
                  <c:v>3.4341358924973496E-2</c:v>
                </c:pt>
                <c:pt idx="244">
                  <c:v>3.4159358336833479E-2</c:v>
                </c:pt>
                <c:pt idx="245">
                  <c:v>3.2850165500669833E-2</c:v>
                </c:pt>
                <c:pt idx="246">
                  <c:v>3.4341937935980608E-2</c:v>
                </c:pt>
                <c:pt idx="247">
                  <c:v>3.4710605654147235E-2</c:v>
                </c:pt>
                <c:pt idx="248">
                  <c:v>3.4172236320576491E-2</c:v>
                </c:pt>
                <c:pt idx="249">
                  <c:v>3.4064163895337306E-2</c:v>
                </c:pt>
                <c:pt idx="250">
                  <c:v>3.400242338826482E-2</c:v>
                </c:pt>
                <c:pt idx="251">
                  <c:v>3.2540077684086705E-2</c:v>
                </c:pt>
                <c:pt idx="252">
                  <c:v>3.4021575932885184E-2</c:v>
                </c:pt>
                <c:pt idx="253">
                  <c:v>3.4504453985971163E-2</c:v>
                </c:pt>
                <c:pt idx="254">
                  <c:v>3.42519140411865E-2</c:v>
                </c:pt>
                <c:pt idx="255">
                  <c:v>3.40831973350307E-2</c:v>
                </c:pt>
                <c:pt idx="256">
                  <c:v>3.4416202924642474E-2</c:v>
                </c:pt>
                <c:pt idx="257">
                  <c:v>3.2651129908736323E-2</c:v>
                </c:pt>
                <c:pt idx="258">
                  <c:v>3.4411999449109353E-2</c:v>
                </c:pt>
                <c:pt idx="259">
                  <c:v>3.3114526002117631E-2</c:v>
                </c:pt>
                <c:pt idx="260">
                  <c:v>3.4020552020044885E-2</c:v>
                </c:pt>
                <c:pt idx="261">
                  <c:v>3.407038536495282E-2</c:v>
                </c:pt>
                <c:pt idx="262">
                  <c:v>3.410173738554708E-2</c:v>
                </c:pt>
                <c:pt idx="263">
                  <c:v>3.2657277220768631E-2</c:v>
                </c:pt>
                <c:pt idx="264">
                  <c:v>3.4112133937577761E-2</c:v>
                </c:pt>
                <c:pt idx="265">
                  <c:v>3.4532527874839306E-2</c:v>
                </c:pt>
                <c:pt idx="266">
                  <c:v>3.4072641317929406E-2</c:v>
                </c:pt>
                <c:pt idx="267">
                  <c:v>3.4498013189296059E-2</c:v>
                </c:pt>
                <c:pt idx="268">
                  <c:v>3.4508057068075609E-2</c:v>
                </c:pt>
                <c:pt idx="269">
                  <c:v>3.4338698816307585E-2</c:v>
                </c:pt>
                <c:pt idx="270">
                  <c:v>3.2607764530975476E-2</c:v>
                </c:pt>
                <c:pt idx="271">
                  <c:v>3.4517811010576875E-2</c:v>
                </c:pt>
                <c:pt idx="272">
                  <c:v>3.4345182288848065E-2</c:v>
                </c:pt>
                <c:pt idx="273">
                  <c:v>3.415234546860027E-2</c:v>
                </c:pt>
                <c:pt idx="274">
                  <c:v>3.4286848291338962E-2</c:v>
                </c:pt>
                <c:pt idx="275">
                  <c:v>3.4510644196341735E-2</c:v>
                </c:pt>
                <c:pt idx="276">
                  <c:v>3.4649681790644621E-2</c:v>
                </c:pt>
                <c:pt idx="277">
                  <c:v>3.2961454549917564E-2</c:v>
                </c:pt>
                <c:pt idx="278">
                  <c:v>3.4224853192979868E-2</c:v>
                </c:pt>
                <c:pt idx="279">
                  <c:v>3.412515036917671E-2</c:v>
                </c:pt>
                <c:pt idx="280">
                  <c:v>3.4077591727878533E-2</c:v>
                </c:pt>
                <c:pt idx="281">
                  <c:v>3.4480068490109546E-2</c:v>
                </c:pt>
                <c:pt idx="282">
                  <c:v>3.4408384406112727E-2</c:v>
                </c:pt>
                <c:pt idx="283">
                  <c:v>3.4389567635834513E-2</c:v>
                </c:pt>
                <c:pt idx="284">
                  <c:v>3.2924189957629184E-2</c:v>
                </c:pt>
                <c:pt idx="285">
                  <c:v>3.4379110773046173E-2</c:v>
                </c:pt>
                <c:pt idx="286">
                  <c:v>3.4267379081479241E-2</c:v>
                </c:pt>
                <c:pt idx="287">
                  <c:v>3.4646155306996211E-2</c:v>
                </c:pt>
                <c:pt idx="288">
                  <c:v>3.4426412265035768E-2</c:v>
                </c:pt>
                <c:pt idx="289">
                  <c:v>3.4695597701148002E-2</c:v>
                </c:pt>
                <c:pt idx="290">
                  <c:v>3.4668920395420695E-2</c:v>
                </c:pt>
                <c:pt idx="291">
                  <c:v>3.3335190324276141E-2</c:v>
                </c:pt>
                <c:pt idx="292">
                  <c:v>3.4467036821253641E-2</c:v>
                </c:pt>
                <c:pt idx="293">
                  <c:v>3.4035285155725382E-2</c:v>
                </c:pt>
                <c:pt idx="294">
                  <c:v>3.4020183201304913E-2</c:v>
                </c:pt>
                <c:pt idx="295">
                  <c:v>3.419466693820826E-2</c:v>
                </c:pt>
                <c:pt idx="296">
                  <c:v>3.4186209180715015E-2</c:v>
                </c:pt>
                <c:pt idx="297">
                  <c:v>3.4398931362512319E-2</c:v>
                </c:pt>
                <c:pt idx="298">
                  <c:v>3.2755190495842787E-2</c:v>
                </c:pt>
                <c:pt idx="299">
                  <c:v>3.4014296323983867E-2</c:v>
                </c:pt>
                <c:pt idx="300">
                  <c:v>3.3986923131725466E-2</c:v>
                </c:pt>
                <c:pt idx="301">
                  <c:v>3.461795573044562E-2</c:v>
                </c:pt>
                <c:pt idx="302">
                  <c:v>3.4571503962363748E-2</c:v>
                </c:pt>
                <c:pt idx="303">
                  <c:v>3.4607701376446857E-2</c:v>
                </c:pt>
                <c:pt idx="304">
                  <c:v>3.4707666132614237E-2</c:v>
                </c:pt>
                <c:pt idx="305">
                  <c:v>3.3229869265232123E-2</c:v>
                </c:pt>
                <c:pt idx="306">
                  <c:v>3.4599215980843159E-2</c:v>
                </c:pt>
                <c:pt idx="307">
                  <c:v>3.4312795920985094E-2</c:v>
                </c:pt>
                <c:pt idx="308">
                  <c:v>3.4541873528635261E-2</c:v>
                </c:pt>
                <c:pt idx="309">
                  <c:v>3.4145996810790814E-2</c:v>
                </c:pt>
                <c:pt idx="310">
                  <c:v>3.4278362081452497E-2</c:v>
                </c:pt>
                <c:pt idx="311">
                  <c:v>3.4578723127003663E-2</c:v>
                </c:pt>
                <c:pt idx="312">
                  <c:v>3.2926352188676102E-2</c:v>
                </c:pt>
                <c:pt idx="313">
                  <c:v>3.4096873409824917E-2</c:v>
                </c:pt>
                <c:pt idx="314">
                  <c:v>3.4395279373358664E-2</c:v>
                </c:pt>
                <c:pt idx="315">
                  <c:v>3.4173072842557876E-2</c:v>
                </c:pt>
                <c:pt idx="316">
                  <c:v>3.4255429293391919E-2</c:v>
                </c:pt>
                <c:pt idx="317">
                  <c:v>3.3936635846871906E-2</c:v>
                </c:pt>
                <c:pt idx="318">
                  <c:v>3.4586535204801115E-2</c:v>
                </c:pt>
                <c:pt idx="319">
                  <c:v>3.2727623619476696E-2</c:v>
                </c:pt>
                <c:pt idx="320">
                  <c:v>3.4574846038477901E-2</c:v>
                </c:pt>
                <c:pt idx="321">
                  <c:v>3.4352227093501941E-2</c:v>
                </c:pt>
                <c:pt idx="322">
                  <c:v>3.4883283649269792E-2</c:v>
                </c:pt>
                <c:pt idx="323">
                  <c:v>3.417494443393531E-2</c:v>
                </c:pt>
                <c:pt idx="324">
                  <c:v>3.4658264806117528E-2</c:v>
                </c:pt>
                <c:pt idx="325">
                  <c:v>3.4187484703709518E-2</c:v>
                </c:pt>
                <c:pt idx="326">
                  <c:v>3.2870832119815702E-2</c:v>
                </c:pt>
                <c:pt idx="327">
                  <c:v>3.4248064055237913E-2</c:v>
                </c:pt>
                <c:pt idx="328">
                  <c:v>3.4928083187696489E-2</c:v>
                </c:pt>
                <c:pt idx="329">
                  <c:v>3.4480573430144913E-2</c:v>
                </c:pt>
                <c:pt idx="330">
                  <c:v>3.4195948669208991E-2</c:v>
                </c:pt>
                <c:pt idx="331">
                  <c:v>3.4086012456242265E-2</c:v>
                </c:pt>
                <c:pt idx="332">
                  <c:v>3.4617640447927887E-2</c:v>
                </c:pt>
                <c:pt idx="333">
                  <c:v>3.3017944462790536E-2</c:v>
                </c:pt>
                <c:pt idx="334">
                  <c:v>3.4453929068103885E-2</c:v>
                </c:pt>
                <c:pt idx="335">
                  <c:v>3.4473497488068945E-2</c:v>
                </c:pt>
                <c:pt idx="336">
                  <c:v>3.4415125525009055E-2</c:v>
                </c:pt>
                <c:pt idx="337">
                  <c:v>3.4411525790816543E-2</c:v>
                </c:pt>
                <c:pt idx="338">
                  <c:v>3.4001375807037937E-2</c:v>
                </c:pt>
                <c:pt idx="339">
                  <c:v>3.4017864434916625E-2</c:v>
                </c:pt>
                <c:pt idx="340">
                  <c:v>3.2925785709812784E-2</c:v>
                </c:pt>
                <c:pt idx="341">
                  <c:v>3.3881711634092745E-2</c:v>
                </c:pt>
                <c:pt idx="342">
                  <c:v>3.4543386862886778E-2</c:v>
                </c:pt>
                <c:pt idx="343">
                  <c:v>3.4439525884410599E-2</c:v>
                </c:pt>
                <c:pt idx="344">
                  <c:v>3.4435387959055694E-2</c:v>
                </c:pt>
                <c:pt idx="345">
                  <c:v>3.4037074721585979E-2</c:v>
                </c:pt>
                <c:pt idx="346">
                  <c:v>3.4192089617150867E-2</c:v>
                </c:pt>
                <c:pt idx="347">
                  <c:v>3.2549598050167293E-2</c:v>
                </c:pt>
                <c:pt idx="348">
                  <c:v>3.4081641685243927E-2</c:v>
                </c:pt>
                <c:pt idx="349">
                  <c:v>3.4318244567244478E-2</c:v>
                </c:pt>
                <c:pt idx="350">
                  <c:v>3.4478832195576653E-2</c:v>
                </c:pt>
                <c:pt idx="351">
                  <c:v>3.4764412621876115E-2</c:v>
                </c:pt>
                <c:pt idx="352">
                  <c:v>3.4332407939404196E-2</c:v>
                </c:pt>
                <c:pt idx="353">
                  <c:v>3.4737726401110176E-2</c:v>
                </c:pt>
                <c:pt idx="354">
                  <c:v>3.2406629360278348E-2</c:v>
                </c:pt>
                <c:pt idx="355">
                  <c:v>3.4061908739385263E-2</c:v>
                </c:pt>
                <c:pt idx="356">
                  <c:v>3.416729501433162E-2</c:v>
                </c:pt>
                <c:pt idx="357">
                  <c:v>3.4265812950852431E-2</c:v>
                </c:pt>
                <c:pt idx="358">
                  <c:v>3.4084934182469086E-2</c:v>
                </c:pt>
                <c:pt idx="359">
                  <c:v>3.4478782383639613E-2</c:v>
                </c:pt>
                <c:pt idx="360">
                  <c:v>3.4329379799996042E-2</c:v>
                </c:pt>
                <c:pt idx="361">
                  <c:v>3.27485602961472E-2</c:v>
                </c:pt>
                <c:pt idx="362">
                  <c:v>3.3907000957982159E-2</c:v>
                </c:pt>
                <c:pt idx="363">
                  <c:v>3.4184908359333167E-2</c:v>
                </c:pt>
                <c:pt idx="364">
                  <c:v>3.4341702928919096E-2</c:v>
                </c:pt>
                <c:pt idx="365">
                  <c:v>3.4286170736890824E-2</c:v>
                </c:pt>
                <c:pt idx="366">
                  <c:v>3.4560475587999219E-2</c:v>
                </c:pt>
                <c:pt idx="367">
                  <c:v>3.2738178467233467E-2</c:v>
                </c:pt>
                <c:pt idx="368">
                  <c:v>3.4000597906589665E-2</c:v>
                </c:pt>
                <c:pt idx="369">
                  <c:v>3.4005922604205097E-2</c:v>
                </c:pt>
                <c:pt idx="370">
                  <c:v>3.4132957274005962E-2</c:v>
                </c:pt>
                <c:pt idx="371">
                  <c:v>3.3773310974263338E-2</c:v>
                </c:pt>
                <c:pt idx="372">
                  <c:v>3.3998340321157408E-2</c:v>
                </c:pt>
                <c:pt idx="373">
                  <c:v>3.4130679563519319E-2</c:v>
                </c:pt>
                <c:pt idx="374">
                  <c:v>3.2879151140091531E-2</c:v>
                </c:pt>
                <c:pt idx="375">
                  <c:v>3.4395417427449053E-2</c:v>
                </c:pt>
                <c:pt idx="376">
                  <c:v>3.455194269467915E-2</c:v>
                </c:pt>
                <c:pt idx="377">
                  <c:v>3.4035515402104248E-2</c:v>
                </c:pt>
                <c:pt idx="378">
                  <c:v>3.4205147788034448E-2</c:v>
                </c:pt>
                <c:pt idx="379">
                  <c:v>3.4045689964098527E-2</c:v>
                </c:pt>
                <c:pt idx="380">
                  <c:v>3.434191259711461E-2</c:v>
                </c:pt>
                <c:pt idx="381">
                  <c:v>3.2680606110795977E-2</c:v>
                </c:pt>
                <c:pt idx="382">
                  <c:v>3.4324609539291166E-2</c:v>
                </c:pt>
                <c:pt idx="383">
                  <c:v>3.4376985401001599E-2</c:v>
                </c:pt>
                <c:pt idx="384">
                  <c:v>3.4481907845789209E-2</c:v>
                </c:pt>
                <c:pt idx="385">
                  <c:v>3.4346560762331418E-2</c:v>
                </c:pt>
                <c:pt idx="386">
                  <c:v>3.3910073417136727E-2</c:v>
                </c:pt>
                <c:pt idx="387">
                  <c:v>3.3774656513603077E-2</c:v>
                </c:pt>
                <c:pt idx="388">
                  <c:v>3.2655062679032863E-2</c:v>
                </c:pt>
                <c:pt idx="389">
                  <c:v>3.4229282648444451E-2</c:v>
                </c:pt>
                <c:pt idx="390">
                  <c:v>3.4552361564449324E-2</c:v>
                </c:pt>
                <c:pt idx="391">
                  <c:v>3.4166587869540653E-2</c:v>
                </c:pt>
                <c:pt idx="392">
                  <c:v>3.4379848289967881E-2</c:v>
                </c:pt>
                <c:pt idx="393">
                  <c:v>3.4287242603966081E-2</c:v>
                </c:pt>
                <c:pt idx="394">
                  <c:v>3.431766276560199E-2</c:v>
                </c:pt>
                <c:pt idx="395">
                  <c:v>3.2706632392102183E-2</c:v>
                </c:pt>
                <c:pt idx="396">
                  <c:v>3.4521463477589345E-2</c:v>
                </c:pt>
                <c:pt idx="397">
                  <c:v>3.4322025424937411E-2</c:v>
                </c:pt>
                <c:pt idx="398">
                  <c:v>3.444292662143552E-2</c:v>
                </c:pt>
                <c:pt idx="399">
                  <c:v>3.4292022837074318E-2</c:v>
                </c:pt>
                <c:pt idx="400">
                  <c:v>3.4701780948014897E-2</c:v>
                </c:pt>
                <c:pt idx="401">
                  <c:v>3.4368867271753381E-2</c:v>
                </c:pt>
                <c:pt idx="402">
                  <c:v>3.2691546482829632E-2</c:v>
                </c:pt>
                <c:pt idx="403">
                  <c:v>3.4486710564743873E-2</c:v>
                </c:pt>
                <c:pt idx="404">
                  <c:v>3.3850511476207566E-2</c:v>
                </c:pt>
                <c:pt idx="405">
                  <c:v>3.4226440380495521E-2</c:v>
                </c:pt>
                <c:pt idx="406">
                  <c:v>3.443331773881899E-2</c:v>
                </c:pt>
                <c:pt idx="407">
                  <c:v>3.4504716494144924E-2</c:v>
                </c:pt>
                <c:pt idx="408">
                  <c:v>3.4458953028286075E-2</c:v>
                </c:pt>
                <c:pt idx="409">
                  <c:v>3.3316487264662013E-2</c:v>
                </c:pt>
                <c:pt idx="410">
                  <c:v>3.4036709443709873E-2</c:v>
                </c:pt>
                <c:pt idx="411">
                  <c:v>3.3783917744597845E-2</c:v>
                </c:pt>
                <c:pt idx="412">
                  <c:v>3.4289203190171494E-2</c:v>
                </c:pt>
                <c:pt idx="413">
                  <c:v>3.450675497379542E-2</c:v>
                </c:pt>
                <c:pt idx="414">
                  <c:v>3.4604485167193673E-2</c:v>
                </c:pt>
                <c:pt idx="415">
                  <c:v>3.415143323953547E-2</c:v>
                </c:pt>
                <c:pt idx="416">
                  <c:v>3.3185516677294524E-2</c:v>
                </c:pt>
                <c:pt idx="417">
                  <c:v>3.4065345942571448E-2</c:v>
                </c:pt>
                <c:pt idx="418">
                  <c:v>3.408745511301197E-2</c:v>
                </c:pt>
                <c:pt idx="419">
                  <c:v>3.4023313859850537E-2</c:v>
                </c:pt>
                <c:pt idx="420">
                  <c:v>3.4332495811511508E-2</c:v>
                </c:pt>
                <c:pt idx="421">
                  <c:v>3.4508559790336235E-2</c:v>
                </c:pt>
                <c:pt idx="422">
                  <c:v>3.3066204931528599E-2</c:v>
                </c:pt>
                <c:pt idx="423">
                  <c:v>3.4747004384673284E-2</c:v>
                </c:pt>
                <c:pt idx="424">
                  <c:v>3.403638326275292E-2</c:v>
                </c:pt>
                <c:pt idx="425">
                  <c:v>3.4358118284112477E-2</c:v>
                </c:pt>
                <c:pt idx="426">
                  <c:v>3.422564948923678E-2</c:v>
                </c:pt>
                <c:pt idx="427">
                  <c:v>3.4166883720571029E-2</c:v>
                </c:pt>
                <c:pt idx="428">
                  <c:v>3.3031181664798806E-2</c:v>
                </c:pt>
                <c:pt idx="429">
                  <c:v>3.4262174890717187E-2</c:v>
                </c:pt>
                <c:pt idx="430">
                  <c:v>3.4317425603592695E-2</c:v>
                </c:pt>
                <c:pt idx="431">
                  <c:v>3.4514375991376182E-2</c:v>
                </c:pt>
                <c:pt idx="432">
                  <c:v>3.4173554704863641E-2</c:v>
                </c:pt>
                <c:pt idx="433">
                  <c:v>3.4331218331694363E-2</c:v>
                </c:pt>
                <c:pt idx="434">
                  <c:v>3.4207267787011816E-2</c:v>
                </c:pt>
                <c:pt idx="435">
                  <c:v>3.3001735569898903E-2</c:v>
                </c:pt>
                <c:pt idx="436">
                  <c:v>3.4028531430452716E-2</c:v>
                </c:pt>
                <c:pt idx="437">
                  <c:v>3.3907842420567762E-2</c:v>
                </c:pt>
                <c:pt idx="438">
                  <c:v>3.444983447079554E-2</c:v>
                </c:pt>
                <c:pt idx="439">
                  <c:v>3.4382767612778288E-2</c:v>
                </c:pt>
                <c:pt idx="440">
                  <c:v>3.4528600160900459E-2</c:v>
                </c:pt>
                <c:pt idx="441">
                  <c:v>3.4019609831136832E-2</c:v>
                </c:pt>
                <c:pt idx="442">
                  <c:v>3.2927667814783124E-2</c:v>
                </c:pt>
                <c:pt idx="443">
                  <c:v>3.4252281565478992E-2</c:v>
                </c:pt>
                <c:pt idx="444">
                  <c:v>3.4310694445196126E-2</c:v>
                </c:pt>
                <c:pt idx="445">
                  <c:v>3.4598118568120138E-2</c:v>
                </c:pt>
                <c:pt idx="446">
                  <c:v>3.4199329684103254E-2</c:v>
                </c:pt>
                <c:pt idx="447">
                  <c:v>3.4358410698775481E-2</c:v>
                </c:pt>
                <c:pt idx="448">
                  <c:v>3.3863629968442638E-2</c:v>
                </c:pt>
                <c:pt idx="449">
                  <c:v>3.2862134404815571E-2</c:v>
                </c:pt>
                <c:pt idx="450">
                  <c:v>3.4184033276036759E-2</c:v>
                </c:pt>
                <c:pt idx="451">
                  <c:v>3.4215627578002193E-2</c:v>
                </c:pt>
                <c:pt idx="452">
                  <c:v>3.4330118800292922E-2</c:v>
                </c:pt>
                <c:pt idx="453">
                  <c:v>3.4475419035951187E-2</c:v>
                </c:pt>
                <c:pt idx="454">
                  <c:v>3.4826025438146148E-2</c:v>
                </c:pt>
                <c:pt idx="455">
                  <c:v>3.4243885778127502E-2</c:v>
                </c:pt>
                <c:pt idx="456">
                  <c:v>3.2953451917963159E-2</c:v>
                </c:pt>
                <c:pt idx="457">
                  <c:v>3.4002847381085916E-2</c:v>
                </c:pt>
                <c:pt idx="458">
                  <c:v>3.4420743539353309E-2</c:v>
                </c:pt>
                <c:pt idx="459">
                  <c:v>3.4615222423578999E-2</c:v>
                </c:pt>
                <c:pt idx="460">
                  <c:v>3.4586316803969196E-2</c:v>
                </c:pt>
                <c:pt idx="461">
                  <c:v>3.4380328474108525E-2</c:v>
                </c:pt>
                <c:pt idx="462">
                  <c:v>3.4255042147860744E-2</c:v>
                </c:pt>
                <c:pt idx="463">
                  <c:v>3.2861265663221999E-2</c:v>
                </c:pt>
                <c:pt idx="464">
                  <c:v>3.416816755277903E-2</c:v>
                </c:pt>
                <c:pt idx="465">
                  <c:v>3.4374693440893854E-2</c:v>
                </c:pt>
                <c:pt idx="466">
                  <c:v>3.4265852473564146E-2</c:v>
                </c:pt>
                <c:pt idx="467">
                  <c:v>3.4513211562043782E-2</c:v>
                </c:pt>
                <c:pt idx="468">
                  <c:v>3.4263630499633525E-2</c:v>
                </c:pt>
                <c:pt idx="469">
                  <c:v>3.4060742606786057E-2</c:v>
                </c:pt>
                <c:pt idx="470">
                  <c:v>3.2820133268436101E-2</c:v>
                </c:pt>
                <c:pt idx="471">
                  <c:v>3.4345156174326825E-2</c:v>
                </c:pt>
                <c:pt idx="472">
                  <c:v>3.4376256308103703E-2</c:v>
                </c:pt>
                <c:pt idx="473">
                  <c:v>3.4405158487459009E-2</c:v>
                </c:pt>
                <c:pt idx="474">
                  <c:v>3.4481133704181724E-2</c:v>
                </c:pt>
                <c:pt idx="475">
                  <c:v>3.4229822844840531E-2</c:v>
                </c:pt>
                <c:pt idx="476">
                  <c:v>3.4321520045173005E-2</c:v>
                </c:pt>
                <c:pt idx="477">
                  <c:v>3.2933672287527839E-2</c:v>
                </c:pt>
                <c:pt idx="478">
                  <c:v>3.3920100269988852E-2</c:v>
                </c:pt>
                <c:pt idx="479">
                  <c:v>3.4422033678758818E-2</c:v>
                </c:pt>
                <c:pt idx="480">
                  <c:v>3.4173777592093939E-2</c:v>
                </c:pt>
                <c:pt idx="481">
                  <c:v>3.4800127073877717E-2</c:v>
                </c:pt>
                <c:pt idx="482">
                  <c:v>3.4441428709727474E-2</c:v>
                </c:pt>
                <c:pt idx="483">
                  <c:v>3.2663000759072074E-2</c:v>
                </c:pt>
                <c:pt idx="484">
                  <c:v>3.4220562672309607E-2</c:v>
                </c:pt>
                <c:pt idx="485">
                  <c:v>3.4247465499600109E-2</c:v>
                </c:pt>
                <c:pt idx="486">
                  <c:v>3.4027695041601823E-2</c:v>
                </c:pt>
                <c:pt idx="487">
                  <c:v>3.4486167993055122E-2</c:v>
                </c:pt>
                <c:pt idx="488">
                  <c:v>3.4544333846818716E-2</c:v>
                </c:pt>
                <c:pt idx="489">
                  <c:v>3.2778099426497204E-2</c:v>
                </c:pt>
                <c:pt idx="490">
                  <c:v>3.43980742671375E-2</c:v>
                </c:pt>
                <c:pt idx="491">
                  <c:v>3.4296449348049166E-2</c:v>
                </c:pt>
                <c:pt idx="492">
                  <c:v>3.4565174840600274E-2</c:v>
                </c:pt>
                <c:pt idx="493">
                  <c:v>3.4400530316745226E-2</c:v>
                </c:pt>
                <c:pt idx="494">
                  <c:v>3.4621427335258581E-2</c:v>
                </c:pt>
                <c:pt idx="495">
                  <c:v>3.267716211094545E-2</c:v>
                </c:pt>
                <c:pt idx="496">
                  <c:v>3.409546512320983E-2</c:v>
                </c:pt>
                <c:pt idx="497">
                  <c:v>3.413088099353568E-2</c:v>
                </c:pt>
                <c:pt idx="498">
                  <c:v>3.4278600260628588E-2</c:v>
                </c:pt>
                <c:pt idx="499">
                  <c:v>3.4676548807118991E-2</c:v>
                </c:pt>
                <c:pt idx="500">
                  <c:v>3.2517317729639623E-2</c:v>
                </c:pt>
                <c:pt idx="501">
                  <c:v>3.3951788226261576E-2</c:v>
                </c:pt>
                <c:pt idx="502">
                  <c:v>3.4685770048878552E-2</c:v>
                </c:pt>
                <c:pt idx="503">
                  <c:v>3.3971588400801132E-2</c:v>
                </c:pt>
                <c:pt idx="504">
                  <c:v>3.4203013332977969E-2</c:v>
                </c:pt>
                <c:pt idx="505">
                  <c:v>3.4615746572835261E-2</c:v>
                </c:pt>
                <c:pt idx="506">
                  <c:v>3.2483914777489326E-2</c:v>
                </c:pt>
                <c:pt idx="507">
                  <c:v>3.510602615817613E-2</c:v>
                </c:pt>
                <c:pt idx="508">
                  <c:v>3.4534409918090467E-2</c:v>
                </c:pt>
                <c:pt idx="509">
                  <c:v>3.4095495742715351E-2</c:v>
                </c:pt>
                <c:pt idx="510">
                  <c:v>3.4780787651599192E-2</c:v>
                </c:pt>
                <c:pt idx="511">
                  <c:v>3.42559147614599E-2</c:v>
                </c:pt>
                <c:pt idx="512">
                  <c:v>3.3129854928947003E-2</c:v>
                </c:pt>
                <c:pt idx="513">
                  <c:v>3.4565276829097935E-2</c:v>
                </c:pt>
                <c:pt idx="514">
                  <c:v>3.434249235153411E-2</c:v>
                </c:pt>
                <c:pt idx="515">
                  <c:v>3.45846999840798E-2</c:v>
                </c:pt>
                <c:pt idx="516">
                  <c:v>3.4715127851798096E-2</c:v>
                </c:pt>
                <c:pt idx="517">
                  <c:v>3.3646742772315184E-2</c:v>
                </c:pt>
                <c:pt idx="518">
                  <c:v>3.4611723259205987E-2</c:v>
                </c:pt>
                <c:pt idx="519">
                  <c:v>3.4462515949767639E-2</c:v>
                </c:pt>
                <c:pt idx="520">
                  <c:v>3.4116480322525039E-2</c:v>
                </c:pt>
                <c:pt idx="521">
                  <c:v>3.4252564251944943E-2</c:v>
                </c:pt>
                <c:pt idx="522">
                  <c:v>3.4671598077455824E-2</c:v>
                </c:pt>
                <c:pt idx="523">
                  <c:v>3.3122485715748322E-2</c:v>
                </c:pt>
                <c:pt idx="524">
                  <c:v>3.4681234131165958E-2</c:v>
                </c:pt>
                <c:pt idx="525">
                  <c:v>3.4553319214016456E-2</c:v>
                </c:pt>
                <c:pt idx="526">
                  <c:v>3.4564894829381784E-2</c:v>
                </c:pt>
                <c:pt idx="527">
                  <c:v>3.4440431256983789E-2</c:v>
                </c:pt>
                <c:pt idx="528">
                  <c:v>3.4267998141498335E-2</c:v>
                </c:pt>
                <c:pt idx="529">
                  <c:v>3.3374237411582693E-2</c:v>
                </c:pt>
                <c:pt idx="530">
                  <c:v>3.4805863368508591E-2</c:v>
                </c:pt>
                <c:pt idx="531">
                  <c:v>3.5039834437168016E-2</c:v>
                </c:pt>
                <c:pt idx="532">
                  <c:v>3.4484830091884723E-2</c:v>
                </c:pt>
                <c:pt idx="533">
                  <c:v>3.5224777893476229E-2</c:v>
                </c:pt>
                <c:pt idx="534">
                  <c:v>3.5917395832689443E-2</c:v>
                </c:pt>
                <c:pt idx="535">
                  <c:v>3.6048842334949024E-2</c:v>
                </c:pt>
                <c:pt idx="536">
                  <c:v>3.625189606594293E-2</c:v>
                </c:pt>
                <c:pt idx="537">
                  <c:v>3.7368549192346806E-2</c:v>
                </c:pt>
                <c:pt idx="538">
                  <c:v>3.6637750121208776E-2</c:v>
                </c:pt>
                <c:pt idx="539">
                  <c:v>3.4790960246039566E-2</c:v>
                </c:pt>
                <c:pt idx="540">
                  <c:v>3.4953122810455421E-2</c:v>
                </c:pt>
                <c:pt idx="541">
                  <c:v>3.4828120608631358E-2</c:v>
                </c:pt>
                <c:pt idx="542">
                  <c:v>3.8847107447668533E-2</c:v>
                </c:pt>
                <c:pt idx="543">
                  <c:v>3.5499163417495365E-2</c:v>
                </c:pt>
                <c:pt idx="544">
                  <c:v>3.5884686683538322E-2</c:v>
                </c:pt>
                <c:pt idx="545">
                  <c:v>3.6056931121577575E-2</c:v>
                </c:pt>
                <c:pt idx="546">
                  <c:v>3.5856505694220789E-2</c:v>
                </c:pt>
                <c:pt idx="547">
                  <c:v>4.0532777397221421E-2</c:v>
                </c:pt>
                <c:pt idx="548">
                  <c:v>3.892236606621461E-2</c:v>
                </c:pt>
                <c:pt idx="549">
                  <c:v>3.6459252625884161E-2</c:v>
                </c:pt>
                <c:pt idx="550">
                  <c:v>3.7174908122220032E-2</c:v>
                </c:pt>
                <c:pt idx="551">
                  <c:v>3.8847445035508001E-2</c:v>
                </c:pt>
                <c:pt idx="552">
                  <c:v>3.916100414024247E-2</c:v>
                </c:pt>
                <c:pt idx="553">
                  <c:v>4.3128883378998624E-2</c:v>
                </c:pt>
                <c:pt idx="554">
                  <c:v>4.4888539544877877E-2</c:v>
                </c:pt>
                <c:pt idx="555">
                  <c:v>3.991425883364684E-2</c:v>
                </c:pt>
                <c:pt idx="556">
                  <c:v>3.8514115199018033E-2</c:v>
                </c:pt>
                <c:pt idx="557">
                  <c:v>4.2165669501966638E-2</c:v>
                </c:pt>
                <c:pt idx="558">
                  <c:v>4.8341052553638297E-2</c:v>
                </c:pt>
                <c:pt idx="559">
                  <c:v>4.6302180195621719E-2</c:v>
                </c:pt>
                <c:pt idx="560">
                  <c:v>4.6516375125740923E-2</c:v>
                </c:pt>
                <c:pt idx="561">
                  <c:v>3.8403310367073673E-2</c:v>
                </c:pt>
                <c:pt idx="562">
                  <c:v>3.7260712833506605E-2</c:v>
                </c:pt>
                <c:pt idx="563">
                  <c:v>4.9991458599592017E-2</c:v>
                </c:pt>
                <c:pt idx="564">
                  <c:v>3.8455677837816199E-2</c:v>
                </c:pt>
                <c:pt idx="565">
                  <c:v>8.3885903929318384E-2</c:v>
                </c:pt>
                <c:pt idx="566">
                  <c:v>5.5843346926311273E-2</c:v>
                </c:pt>
                <c:pt idx="567">
                  <c:v>4.9796243173957241E-2</c:v>
                </c:pt>
                <c:pt idx="568">
                  <c:v>5.2510025784058167E-2</c:v>
                </c:pt>
                <c:pt idx="569">
                  <c:v>4.1338408862689871E-2</c:v>
                </c:pt>
                <c:pt idx="570">
                  <c:v>5.0491624967506706E-2</c:v>
                </c:pt>
                <c:pt idx="571">
                  <c:v>5.156568898816373E-2</c:v>
                </c:pt>
                <c:pt idx="572">
                  <c:v>5.7723440254774737E-2</c:v>
                </c:pt>
                <c:pt idx="573">
                  <c:v>5.1872229140108556E-2</c:v>
                </c:pt>
                <c:pt idx="574">
                  <c:v>4.0926197322917295E-2</c:v>
                </c:pt>
                <c:pt idx="575">
                  <c:v>5.6519720761982695E-2</c:v>
                </c:pt>
                <c:pt idx="576">
                  <c:v>4.1620024118648596E-2</c:v>
                </c:pt>
                <c:pt idx="577">
                  <c:v>5.3062245480101591E-2</c:v>
                </c:pt>
                <c:pt idx="578">
                  <c:v>4.9532941525059167E-2</c:v>
                </c:pt>
                <c:pt idx="579">
                  <c:v>5.2628048235955023E-2</c:v>
                </c:pt>
                <c:pt idx="580">
                  <c:v>5.8081654377444836E-2</c:v>
                </c:pt>
                <c:pt idx="581">
                  <c:v>7.5779238765651694E-2</c:v>
                </c:pt>
                <c:pt idx="582">
                  <c:v>4.725648306535115E-2</c:v>
                </c:pt>
                <c:pt idx="583">
                  <c:v>4.6206522819654677E-2</c:v>
                </c:pt>
                <c:pt idx="584">
                  <c:v>6.0688354152201363E-2</c:v>
                </c:pt>
                <c:pt idx="585">
                  <c:v>5.8951703449390686E-2</c:v>
                </c:pt>
                <c:pt idx="586">
                  <c:v>5.388804656782463E-2</c:v>
                </c:pt>
                <c:pt idx="587">
                  <c:v>6.1656825647352725E-2</c:v>
                </c:pt>
                <c:pt idx="588">
                  <c:v>4.5967492057374701E-2</c:v>
                </c:pt>
                <c:pt idx="589">
                  <c:v>5.0615631820885333E-2</c:v>
                </c:pt>
                <c:pt idx="590">
                  <c:v>5.1879568087911068E-2</c:v>
                </c:pt>
                <c:pt idx="591">
                  <c:v>6.5620986556537836E-2</c:v>
                </c:pt>
                <c:pt idx="592">
                  <c:v>8.1288451944856302E-2</c:v>
                </c:pt>
                <c:pt idx="593">
                  <c:v>5.8117850664685583E-2</c:v>
                </c:pt>
                <c:pt idx="594">
                  <c:v>5.5147241995507697E-2</c:v>
                </c:pt>
                <c:pt idx="595">
                  <c:v>5.6481920910536311E-2</c:v>
                </c:pt>
                <c:pt idx="596">
                  <c:v>9.1249997601801774E-2</c:v>
                </c:pt>
                <c:pt idx="597">
                  <c:v>5.1075958609331028E-2</c:v>
                </c:pt>
                <c:pt idx="598">
                  <c:v>9.8934865598598959E-2</c:v>
                </c:pt>
                <c:pt idx="599">
                  <c:v>8.5840850229986082E-2</c:v>
                </c:pt>
                <c:pt idx="600">
                  <c:v>8.1828165068988129E-2</c:v>
                </c:pt>
                <c:pt idx="601">
                  <c:v>0.11192365287242774</c:v>
                </c:pt>
                <c:pt idx="602">
                  <c:v>7.6560234876858035E-2</c:v>
                </c:pt>
                <c:pt idx="603">
                  <c:v>7.9377481021265683E-2</c:v>
                </c:pt>
                <c:pt idx="604">
                  <c:v>5.9106073229032691E-2</c:v>
                </c:pt>
                <c:pt idx="605">
                  <c:v>0.1275054264668036</c:v>
                </c:pt>
                <c:pt idx="606">
                  <c:v>0.11630946687965332</c:v>
                </c:pt>
                <c:pt idx="607">
                  <c:v>0.11674185383769368</c:v>
                </c:pt>
                <c:pt idx="608">
                  <c:v>0.11893182684165013</c:v>
                </c:pt>
                <c:pt idx="609">
                  <c:v>7.8562795017169451E-2</c:v>
                </c:pt>
                <c:pt idx="610">
                  <c:v>0.11115134983982355</c:v>
                </c:pt>
                <c:pt idx="611">
                  <c:v>0.10770012835430698</c:v>
                </c:pt>
                <c:pt idx="612">
                  <c:v>9.8811066371771866E-2</c:v>
                </c:pt>
                <c:pt idx="613">
                  <c:v>0.12273751454290364</c:v>
                </c:pt>
                <c:pt idx="614">
                  <c:v>0.13579244063905535</c:v>
                </c:pt>
                <c:pt idx="615">
                  <c:v>0.13044270096228916</c:v>
                </c:pt>
                <c:pt idx="616">
                  <c:v>0.11878484046266698</c:v>
                </c:pt>
                <c:pt idx="617">
                  <c:v>9.4229304774773176E-2</c:v>
                </c:pt>
                <c:pt idx="618">
                  <c:v>0.10813209789549384</c:v>
                </c:pt>
                <c:pt idx="619">
                  <c:v>0.11764347153538519</c:v>
                </c:pt>
                <c:pt idx="620">
                  <c:v>0.14101809127314843</c:v>
                </c:pt>
                <c:pt idx="621">
                  <c:v>0.15180377184031241</c:v>
                </c:pt>
                <c:pt idx="622">
                  <c:v>0.1115218023750557</c:v>
                </c:pt>
                <c:pt idx="623">
                  <c:v>0.10723777534271987</c:v>
                </c:pt>
                <c:pt idx="624">
                  <c:v>0.10989033076419784</c:v>
                </c:pt>
                <c:pt idx="625">
                  <c:v>0.14788260544858542</c:v>
                </c:pt>
                <c:pt idx="626">
                  <c:v>0.14600654582816103</c:v>
                </c:pt>
                <c:pt idx="627">
                  <c:v>0.16791126856413199</c:v>
                </c:pt>
                <c:pt idx="628">
                  <c:v>0.19197621083388081</c:v>
                </c:pt>
                <c:pt idx="629">
                  <c:v>0.14119100195667841</c:v>
                </c:pt>
                <c:pt idx="630">
                  <c:v>0.12874851589666453</c:v>
                </c:pt>
                <c:pt idx="631">
                  <c:v>0.13076385176598482</c:v>
                </c:pt>
                <c:pt idx="632">
                  <c:v>0.13420643205771396</c:v>
                </c:pt>
                <c:pt idx="633">
                  <c:v>0.26786345228462927</c:v>
                </c:pt>
                <c:pt idx="634">
                  <c:v>0.20306651805467843</c:v>
                </c:pt>
                <c:pt idx="635">
                  <c:v>0.16603943054610426</c:v>
                </c:pt>
                <c:pt idx="636">
                  <c:v>0.16212559402003282</c:v>
                </c:pt>
                <c:pt idx="637">
                  <c:v>0.20244763038710581</c:v>
                </c:pt>
                <c:pt idx="638">
                  <c:v>0.20657035473591379</c:v>
                </c:pt>
                <c:pt idx="639">
                  <c:v>0.17045211153479042</c:v>
                </c:pt>
                <c:pt idx="640">
                  <c:v>0.40192263472961343</c:v>
                </c:pt>
                <c:pt idx="641">
                  <c:v>0.26927871240048129</c:v>
                </c:pt>
                <c:pt idx="642">
                  <c:v>0.21323414007599858</c:v>
                </c:pt>
                <c:pt idx="643">
                  <c:v>0.18226160513829009</c:v>
                </c:pt>
                <c:pt idx="644">
                  <c:v>0.28148354258834701</c:v>
                </c:pt>
                <c:pt idx="645">
                  <c:v>0.25583461245394928</c:v>
                </c:pt>
                <c:pt idx="646">
                  <c:v>0.23908797306710858</c:v>
                </c:pt>
                <c:pt idx="647">
                  <c:v>0.29402456499322038</c:v>
                </c:pt>
                <c:pt idx="648">
                  <c:v>0.37254586376344612</c:v>
                </c:pt>
                <c:pt idx="649">
                  <c:v>0.36243667703809712</c:v>
                </c:pt>
                <c:pt idx="650">
                  <c:v>0.37894867919782965</c:v>
                </c:pt>
                <c:pt idx="651">
                  <c:v>0.4227414826895316</c:v>
                </c:pt>
                <c:pt idx="652">
                  <c:v>0.30448775913018705</c:v>
                </c:pt>
                <c:pt idx="653">
                  <c:v>0.59759928110500682</c:v>
                </c:pt>
                <c:pt idx="654">
                  <c:v>0.32547336501120655</c:v>
                </c:pt>
                <c:pt idx="655">
                  <c:v>0.43350365666172136</c:v>
                </c:pt>
                <c:pt idx="656">
                  <c:v>0.380518855540107</c:v>
                </c:pt>
                <c:pt idx="657">
                  <c:v>0.48779369013757595</c:v>
                </c:pt>
                <c:pt idx="658">
                  <c:v>0.60464781220886432</c:v>
                </c:pt>
                <c:pt idx="659">
                  <c:v>3.3837130914664386E-2</c:v>
                </c:pt>
                <c:pt idx="660">
                  <c:v>3.3968507630232292E-2</c:v>
                </c:pt>
                <c:pt idx="661">
                  <c:v>3.3960192832609357E-2</c:v>
                </c:pt>
                <c:pt idx="662">
                  <c:v>3.2911913219917231E-2</c:v>
                </c:pt>
                <c:pt idx="663">
                  <c:v>3.4226416803747384E-2</c:v>
                </c:pt>
                <c:pt idx="664">
                  <c:v>3.3811347317016335E-2</c:v>
                </c:pt>
                <c:pt idx="665">
                  <c:v>3.3704600121880993E-2</c:v>
                </c:pt>
                <c:pt idx="666">
                  <c:v>3.3903391942407615E-2</c:v>
                </c:pt>
                <c:pt idx="667">
                  <c:v>3.428071757578096E-2</c:v>
                </c:pt>
                <c:pt idx="668">
                  <c:v>3.2441082740389912E-2</c:v>
                </c:pt>
                <c:pt idx="669">
                  <c:v>3.3894342725401969E-2</c:v>
                </c:pt>
                <c:pt idx="670">
                  <c:v>3.2703002660930111E-2</c:v>
                </c:pt>
                <c:pt idx="671">
                  <c:v>3.4229832967923632E-2</c:v>
                </c:pt>
                <c:pt idx="672">
                  <c:v>3.4353183125838696E-2</c:v>
                </c:pt>
                <c:pt idx="673">
                  <c:v>3.44385900488429E-2</c:v>
                </c:pt>
                <c:pt idx="674">
                  <c:v>3.2531320195015818E-2</c:v>
                </c:pt>
                <c:pt idx="675">
                  <c:v>3.3940551654163167E-2</c:v>
                </c:pt>
                <c:pt idx="676">
                  <c:v>3.4276216575227766E-2</c:v>
                </c:pt>
                <c:pt idx="677">
                  <c:v>3.4307218310244407E-2</c:v>
                </c:pt>
                <c:pt idx="678">
                  <c:v>3.4300023723575546E-2</c:v>
                </c:pt>
                <c:pt idx="679">
                  <c:v>3.4161809413221049E-2</c:v>
                </c:pt>
                <c:pt idx="680">
                  <c:v>3.4086571202759125E-2</c:v>
                </c:pt>
                <c:pt idx="681">
                  <c:v>3.2309322100151548E-2</c:v>
                </c:pt>
                <c:pt idx="682">
                  <c:v>3.4047322274078841E-2</c:v>
                </c:pt>
                <c:pt idx="683">
                  <c:v>3.4078284251111715E-2</c:v>
                </c:pt>
                <c:pt idx="684">
                  <c:v>3.4323584894766931E-2</c:v>
                </c:pt>
                <c:pt idx="685">
                  <c:v>3.4294556130646303E-2</c:v>
                </c:pt>
                <c:pt idx="686">
                  <c:v>3.410470477243481E-2</c:v>
                </c:pt>
                <c:pt idx="687">
                  <c:v>3.4310546437360458E-2</c:v>
                </c:pt>
                <c:pt idx="688">
                  <c:v>3.2324767931621388E-2</c:v>
                </c:pt>
                <c:pt idx="689">
                  <c:v>3.4083282156272134E-2</c:v>
                </c:pt>
                <c:pt idx="690">
                  <c:v>3.4083666754817818E-2</c:v>
                </c:pt>
                <c:pt idx="691">
                  <c:v>3.4163843026903125E-2</c:v>
                </c:pt>
                <c:pt idx="692">
                  <c:v>3.4191411072934594E-2</c:v>
                </c:pt>
                <c:pt idx="693">
                  <c:v>3.3696421084038967E-2</c:v>
                </c:pt>
                <c:pt idx="694">
                  <c:v>3.415803274420133E-2</c:v>
                </c:pt>
                <c:pt idx="695">
                  <c:v>3.2573508106833432E-2</c:v>
                </c:pt>
                <c:pt idx="696">
                  <c:v>3.419250836517114E-2</c:v>
                </c:pt>
                <c:pt idx="697">
                  <c:v>3.3740293078435943E-2</c:v>
                </c:pt>
                <c:pt idx="698">
                  <c:v>3.4165997918487498E-2</c:v>
                </c:pt>
                <c:pt idx="699">
                  <c:v>3.3901755141966652E-2</c:v>
                </c:pt>
                <c:pt idx="700">
                  <c:v>3.3931873400056017E-2</c:v>
                </c:pt>
                <c:pt idx="701">
                  <c:v>3.3744044577075229E-2</c:v>
                </c:pt>
                <c:pt idx="702">
                  <c:v>3.3295708599191995E-2</c:v>
                </c:pt>
                <c:pt idx="703">
                  <c:v>3.4352606438517633E-2</c:v>
                </c:pt>
                <c:pt idx="704">
                  <c:v>3.379544580390937E-2</c:v>
                </c:pt>
                <c:pt idx="705">
                  <c:v>3.3995231742838111E-2</c:v>
                </c:pt>
                <c:pt idx="706">
                  <c:v>3.4105880118513295E-2</c:v>
                </c:pt>
                <c:pt idx="707">
                  <c:v>3.4431458020351503E-2</c:v>
                </c:pt>
                <c:pt idx="708">
                  <c:v>3.4050278974296661E-2</c:v>
                </c:pt>
                <c:pt idx="709">
                  <c:v>3.2465634323441857E-2</c:v>
                </c:pt>
                <c:pt idx="710">
                  <c:v>3.3758035579289497E-2</c:v>
                </c:pt>
                <c:pt idx="711">
                  <c:v>3.394287175104322E-2</c:v>
                </c:pt>
                <c:pt idx="712">
                  <c:v>3.4230179194203014E-2</c:v>
                </c:pt>
                <c:pt idx="713">
                  <c:v>3.4462103245034438E-2</c:v>
                </c:pt>
                <c:pt idx="714">
                  <c:v>3.4357537036128719E-2</c:v>
                </c:pt>
                <c:pt idx="715">
                  <c:v>3.3782739767144972E-2</c:v>
                </c:pt>
                <c:pt idx="716">
                  <c:v>3.2649624129721597E-2</c:v>
                </c:pt>
                <c:pt idx="717">
                  <c:v>3.4043143515504602E-2</c:v>
                </c:pt>
                <c:pt idx="718">
                  <c:v>3.4476806504112771E-2</c:v>
                </c:pt>
                <c:pt idx="719">
                  <c:v>3.4154029254811591E-2</c:v>
                </c:pt>
                <c:pt idx="720">
                  <c:v>3.425519591332505E-2</c:v>
                </c:pt>
                <c:pt idx="721">
                  <c:v>3.4451767910432779E-2</c:v>
                </c:pt>
                <c:pt idx="722">
                  <c:v>3.4139750480391161E-2</c:v>
                </c:pt>
                <c:pt idx="723">
                  <c:v>3.2713113826731872E-2</c:v>
                </c:pt>
                <c:pt idx="724">
                  <c:v>3.4365756905624614E-2</c:v>
                </c:pt>
                <c:pt idx="725">
                  <c:v>3.3916916966567304E-2</c:v>
                </c:pt>
                <c:pt idx="726">
                  <c:v>3.4094347007468481E-2</c:v>
                </c:pt>
                <c:pt idx="727">
                  <c:v>3.435941641500255E-2</c:v>
                </c:pt>
                <c:pt idx="728">
                  <c:v>3.3658141410419506E-2</c:v>
                </c:pt>
                <c:pt idx="729">
                  <c:v>3.397716908884086E-2</c:v>
                </c:pt>
                <c:pt idx="730">
                  <c:v>3.2265164972981666E-2</c:v>
                </c:pt>
                <c:pt idx="731">
                  <c:v>3.4040464233730798E-2</c:v>
                </c:pt>
                <c:pt idx="732">
                  <c:v>3.3977477221254132E-2</c:v>
                </c:pt>
                <c:pt idx="733">
                  <c:v>3.4023141082555691E-2</c:v>
                </c:pt>
                <c:pt idx="734">
                  <c:v>3.3862867437540932E-2</c:v>
                </c:pt>
                <c:pt idx="735">
                  <c:v>3.424905439423833E-2</c:v>
                </c:pt>
                <c:pt idx="736">
                  <c:v>3.4156877102768199E-2</c:v>
                </c:pt>
                <c:pt idx="737">
                  <c:v>3.2991587978704523E-2</c:v>
                </c:pt>
                <c:pt idx="738">
                  <c:v>3.439122943585006E-2</c:v>
                </c:pt>
                <c:pt idx="739">
                  <c:v>3.3571773641707742E-2</c:v>
                </c:pt>
                <c:pt idx="740">
                  <c:v>3.4118246695788279E-2</c:v>
                </c:pt>
                <c:pt idx="741">
                  <c:v>3.4113865854701123E-2</c:v>
                </c:pt>
                <c:pt idx="742">
                  <c:v>3.4539527086977384E-2</c:v>
                </c:pt>
                <c:pt idx="743">
                  <c:v>3.4401672984510953E-2</c:v>
                </c:pt>
                <c:pt idx="744">
                  <c:v>3.2580224549638319E-2</c:v>
                </c:pt>
                <c:pt idx="745">
                  <c:v>3.3984969959251134E-2</c:v>
                </c:pt>
                <c:pt idx="746">
                  <c:v>3.3874351676532591E-2</c:v>
                </c:pt>
                <c:pt idx="747">
                  <c:v>3.4353956760948247E-2</c:v>
                </c:pt>
                <c:pt idx="748">
                  <c:v>3.39730911880501E-2</c:v>
                </c:pt>
                <c:pt idx="749">
                  <c:v>3.4046837423530846E-2</c:v>
                </c:pt>
                <c:pt idx="750">
                  <c:v>3.4578086364435212E-2</c:v>
                </c:pt>
                <c:pt idx="751">
                  <c:v>3.2536793223305716E-2</c:v>
                </c:pt>
                <c:pt idx="752">
                  <c:v>3.4138995509862775E-2</c:v>
                </c:pt>
                <c:pt idx="753">
                  <c:v>3.4123411683644161E-2</c:v>
                </c:pt>
                <c:pt idx="754">
                  <c:v>3.445878761617284E-2</c:v>
                </c:pt>
                <c:pt idx="755">
                  <c:v>3.4288573993005583E-2</c:v>
                </c:pt>
                <c:pt idx="756">
                  <c:v>3.448526384497079E-2</c:v>
                </c:pt>
                <c:pt idx="757">
                  <c:v>3.4368782136838173E-2</c:v>
                </c:pt>
                <c:pt idx="758">
                  <c:v>3.252887130619931E-2</c:v>
                </c:pt>
                <c:pt idx="759">
                  <c:v>3.4243325978095561E-2</c:v>
                </c:pt>
                <c:pt idx="760">
                  <c:v>3.4528387730127279E-2</c:v>
                </c:pt>
                <c:pt idx="761">
                  <c:v>3.419670499957108E-2</c:v>
                </c:pt>
                <c:pt idx="762">
                  <c:v>3.4395455442965309E-2</c:v>
                </c:pt>
                <c:pt idx="763">
                  <c:v>3.4091946379243378E-2</c:v>
                </c:pt>
                <c:pt idx="764">
                  <c:v>3.4239481087549442E-2</c:v>
                </c:pt>
                <c:pt idx="765">
                  <c:v>3.2787492371994471E-2</c:v>
                </c:pt>
                <c:pt idx="766">
                  <c:v>3.4211458113603162E-2</c:v>
                </c:pt>
                <c:pt idx="767">
                  <c:v>3.4705333143130714E-2</c:v>
                </c:pt>
                <c:pt idx="768">
                  <c:v>3.4340022117262878E-2</c:v>
                </c:pt>
                <c:pt idx="769">
                  <c:v>3.3954838989706512E-2</c:v>
                </c:pt>
                <c:pt idx="770">
                  <c:v>3.4165817152419668E-2</c:v>
                </c:pt>
                <c:pt idx="771">
                  <c:v>3.3867060356363214E-2</c:v>
                </c:pt>
                <c:pt idx="772">
                  <c:v>3.2973621019693658E-2</c:v>
                </c:pt>
                <c:pt idx="773">
                  <c:v>3.4496238980076317E-2</c:v>
                </c:pt>
                <c:pt idx="774">
                  <c:v>3.4096828261324687E-2</c:v>
                </c:pt>
                <c:pt idx="775">
                  <c:v>3.407239395648546E-2</c:v>
                </c:pt>
                <c:pt idx="776">
                  <c:v>3.422150433026961E-2</c:v>
                </c:pt>
                <c:pt idx="777">
                  <c:v>3.4116168952506236E-2</c:v>
                </c:pt>
                <c:pt idx="778">
                  <c:v>3.46234313808855E-2</c:v>
                </c:pt>
                <c:pt idx="779">
                  <c:v>3.2599135693814112E-2</c:v>
                </c:pt>
                <c:pt idx="780">
                  <c:v>3.3731458244602837E-2</c:v>
                </c:pt>
                <c:pt idx="781">
                  <c:v>3.4231652514942805E-2</c:v>
                </c:pt>
                <c:pt idx="782">
                  <c:v>3.3774314664762932E-2</c:v>
                </c:pt>
                <c:pt idx="783">
                  <c:v>3.3943839348409055E-2</c:v>
                </c:pt>
                <c:pt idx="784">
                  <c:v>3.4887889766764622E-2</c:v>
                </c:pt>
                <c:pt idx="785">
                  <c:v>3.4286031710486539E-2</c:v>
                </c:pt>
                <c:pt idx="786">
                  <c:v>3.2607963542096823E-2</c:v>
                </c:pt>
                <c:pt idx="787">
                  <c:v>3.4006581768952091E-2</c:v>
                </c:pt>
                <c:pt idx="788">
                  <c:v>3.4124112394986597E-2</c:v>
                </c:pt>
                <c:pt idx="789">
                  <c:v>3.4213863098439275E-2</c:v>
                </c:pt>
                <c:pt idx="790">
                  <c:v>3.4287335650142227E-2</c:v>
                </c:pt>
                <c:pt idx="791">
                  <c:v>3.4398084600449942E-2</c:v>
                </c:pt>
                <c:pt idx="792">
                  <c:v>3.4297653947401932E-2</c:v>
                </c:pt>
                <c:pt idx="793">
                  <c:v>3.2928730254892694E-2</c:v>
                </c:pt>
                <c:pt idx="794">
                  <c:v>3.4112771273309465E-2</c:v>
                </c:pt>
                <c:pt idx="795">
                  <c:v>3.4379565038125164E-2</c:v>
                </c:pt>
                <c:pt idx="796">
                  <c:v>3.4338108158249718E-2</c:v>
                </c:pt>
                <c:pt idx="797">
                  <c:v>3.4451430648228955E-2</c:v>
                </c:pt>
                <c:pt idx="798">
                  <c:v>3.4243930952071532E-2</c:v>
                </c:pt>
                <c:pt idx="799">
                  <c:v>3.3815405444186215E-2</c:v>
                </c:pt>
                <c:pt idx="800">
                  <c:v>3.3100296323462605E-2</c:v>
                </c:pt>
                <c:pt idx="801">
                  <c:v>3.4501596884473448E-2</c:v>
                </c:pt>
                <c:pt idx="802">
                  <c:v>3.4667983951251952E-2</c:v>
                </c:pt>
                <c:pt idx="803">
                  <c:v>3.4584459815011098E-2</c:v>
                </c:pt>
                <c:pt idx="804">
                  <c:v>3.4484756415094082E-2</c:v>
                </c:pt>
                <c:pt idx="805">
                  <c:v>3.4137606254238645E-2</c:v>
                </c:pt>
                <c:pt idx="806">
                  <c:v>3.4305741466231769E-2</c:v>
                </c:pt>
                <c:pt idx="807">
                  <c:v>3.2988164569953307E-2</c:v>
                </c:pt>
                <c:pt idx="808">
                  <c:v>3.4317517364000488E-2</c:v>
                </c:pt>
                <c:pt idx="809">
                  <c:v>3.4221696355852108E-2</c:v>
                </c:pt>
                <c:pt idx="810">
                  <c:v>3.3956464133067549E-2</c:v>
                </c:pt>
                <c:pt idx="811">
                  <c:v>3.4269404890360407E-2</c:v>
                </c:pt>
                <c:pt idx="812">
                  <c:v>3.3024018400955597E-2</c:v>
                </c:pt>
                <c:pt idx="813">
                  <c:v>3.4493838207659583E-2</c:v>
                </c:pt>
                <c:pt idx="814">
                  <c:v>3.4075026087912602E-2</c:v>
                </c:pt>
                <c:pt idx="815">
                  <c:v>3.4218192892759666E-2</c:v>
                </c:pt>
                <c:pt idx="816">
                  <c:v>3.4381547682786812E-2</c:v>
                </c:pt>
                <c:pt idx="817">
                  <c:v>3.4603293292699615E-2</c:v>
                </c:pt>
                <c:pt idx="818">
                  <c:v>3.2969456285031513E-2</c:v>
                </c:pt>
                <c:pt idx="819">
                  <c:v>3.4051189356285178E-2</c:v>
                </c:pt>
                <c:pt idx="820">
                  <c:v>3.4230934530667036E-2</c:v>
                </c:pt>
                <c:pt idx="821">
                  <c:v>3.4374920358441412E-2</c:v>
                </c:pt>
                <c:pt idx="822">
                  <c:v>3.4368463863275772E-2</c:v>
                </c:pt>
                <c:pt idx="823">
                  <c:v>3.4165648446407973E-2</c:v>
                </c:pt>
                <c:pt idx="824">
                  <c:v>3.4689135127668899E-2</c:v>
                </c:pt>
                <c:pt idx="825">
                  <c:v>3.2765081873023155E-2</c:v>
                </c:pt>
                <c:pt idx="826">
                  <c:v>3.4290705886925794E-2</c:v>
                </c:pt>
                <c:pt idx="827">
                  <c:v>3.4499171407896545E-2</c:v>
                </c:pt>
                <c:pt idx="828">
                  <c:v>3.4527340486774361E-2</c:v>
                </c:pt>
                <c:pt idx="829">
                  <c:v>3.3045036682792454E-2</c:v>
                </c:pt>
                <c:pt idx="830">
                  <c:v>3.4360034751129739E-2</c:v>
                </c:pt>
                <c:pt idx="831">
                  <c:v>3.4166800582321535E-2</c:v>
                </c:pt>
                <c:pt idx="832">
                  <c:v>3.4700851729988193E-2</c:v>
                </c:pt>
                <c:pt idx="833">
                  <c:v>3.4435124439985559E-2</c:v>
                </c:pt>
                <c:pt idx="834">
                  <c:v>3.4554258830884872E-2</c:v>
                </c:pt>
                <c:pt idx="835">
                  <c:v>3.455090703285546E-2</c:v>
                </c:pt>
                <c:pt idx="836">
                  <c:v>3.3101822124354696E-2</c:v>
                </c:pt>
                <c:pt idx="837">
                  <c:v>3.4561627932595929E-2</c:v>
                </c:pt>
                <c:pt idx="838">
                  <c:v>3.4333524613469175E-2</c:v>
                </c:pt>
                <c:pt idx="839">
                  <c:v>3.4437212071063462E-2</c:v>
                </c:pt>
                <c:pt idx="840">
                  <c:v>3.4039465735821652E-2</c:v>
                </c:pt>
                <c:pt idx="841">
                  <c:v>3.4757874916855433E-2</c:v>
                </c:pt>
                <c:pt idx="842">
                  <c:v>3.4552875323713844E-2</c:v>
                </c:pt>
                <c:pt idx="843">
                  <c:v>3.3235546562849425E-2</c:v>
                </c:pt>
                <c:pt idx="844">
                  <c:v>3.4493680996131655E-2</c:v>
                </c:pt>
                <c:pt idx="845">
                  <c:v>3.4200049671829422E-2</c:v>
                </c:pt>
                <c:pt idx="846">
                  <c:v>3.4248407360325549E-2</c:v>
                </c:pt>
                <c:pt idx="847">
                  <c:v>3.4162661213413499E-2</c:v>
                </c:pt>
                <c:pt idx="848">
                  <c:v>3.4402519836497523E-2</c:v>
                </c:pt>
                <c:pt idx="849">
                  <c:v>3.4558815925862144E-2</c:v>
                </c:pt>
                <c:pt idx="850">
                  <c:v>3.3070274161922708E-2</c:v>
                </c:pt>
                <c:pt idx="851">
                  <c:v>3.3888913248810965E-2</c:v>
                </c:pt>
                <c:pt idx="852">
                  <c:v>3.4690428019265397E-2</c:v>
                </c:pt>
                <c:pt idx="853">
                  <c:v>3.4405149946145117E-2</c:v>
                </c:pt>
                <c:pt idx="854">
                  <c:v>3.4683137806072649E-2</c:v>
                </c:pt>
                <c:pt idx="855">
                  <c:v>3.4560310932749611E-2</c:v>
                </c:pt>
                <c:pt idx="856">
                  <c:v>3.4833717053227756E-2</c:v>
                </c:pt>
                <c:pt idx="857">
                  <c:v>3.310771390471573E-2</c:v>
                </c:pt>
                <c:pt idx="858">
                  <c:v>3.404268464780099E-2</c:v>
                </c:pt>
                <c:pt idx="859">
                  <c:v>3.4406404317958265E-2</c:v>
                </c:pt>
                <c:pt idx="860">
                  <c:v>3.4653308737304461E-2</c:v>
                </c:pt>
                <c:pt idx="861">
                  <c:v>3.4504642106361207E-2</c:v>
                </c:pt>
                <c:pt idx="862">
                  <c:v>3.4679436634829121E-2</c:v>
                </c:pt>
                <c:pt idx="863">
                  <c:v>3.50041420281803E-2</c:v>
                </c:pt>
                <c:pt idx="864">
                  <c:v>3.3135733824780869E-2</c:v>
                </c:pt>
                <c:pt idx="865">
                  <c:v>3.4303674081205514E-2</c:v>
                </c:pt>
                <c:pt idx="866">
                  <c:v>3.4673330934902789E-2</c:v>
                </c:pt>
                <c:pt idx="867">
                  <c:v>3.4526911377744864E-2</c:v>
                </c:pt>
                <c:pt idx="868">
                  <c:v>3.4425909442308326E-2</c:v>
                </c:pt>
                <c:pt idx="869">
                  <c:v>3.4232636295742511E-2</c:v>
                </c:pt>
                <c:pt idx="870">
                  <c:v>3.4681621509495011E-2</c:v>
                </c:pt>
                <c:pt idx="871">
                  <c:v>3.2960082794744459E-2</c:v>
                </c:pt>
                <c:pt idx="872">
                  <c:v>3.4495045886503366E-2</c:v>
                </c:pt>
                <c:pt idx="873">
                  <c:v>3.4492099307569322E-2</c:v>
                </c:pt>
                <c:pt idx="874">
                  <c:v>3.4775250883221344E-2</c:v>
                </c:pt>
                <c:pt idx="875">
                  <c:v>3.4938734281781708E-2</c:v>
                </c:pt>
                <c:pt idx="876">
                  <c:v>3.4561845428384162E-2</c:v>
                </c:pt>
                <c:pt idx="877">
                  <c:v>3.4709023475265437E-2</c:v>
                </c:pt>
                <c:pt idx="878">
                  <c:v>3.296189637584953E-2</c:v>
                </c:pt>
                <c:pt idx="879">
                  <c:v>3.4253660851190179E-2</c:v>
                </c:pt>
                <c:pt idx="880">
                  <c:v>3.4542415259768325E-2</c:v>
                </c:pt>
                <c:pt idx="881">
                  <c:v>3.4573676425423687E-2</c:v>
                </c:pt>
                <c:pt idx="882">
                  <c:v>3.495005387558632E-2</c:v>
                </c:pt>
                <c:pt idx="883">
                  <c:v>3.4512009317720874E-2</c:v>
                </c:pt>
                <c:pt idx="884">
                  <c:v>3.4771623285391767E-2</c:v>
                </c:pt>
                <c:pt idx="885">
                  <c:v>3.2922670406172687E-2</c:v>
                </c:pt>
                <c:pt idx="886">
                  <c:v>3.4500065267021103E-2</c:v>
                </c:pt>
                <c:pt idx="887">
                  <c:v>3.4852280171643317E-2</c:v>
                </c:pt>
                <c:pt idx="888">
                  <c:v>3.4620786064225459E-2</c:v>
                </c:pt>
                <c:pt idx="889">
                  <c:v>3.4810979948190962E-2</c:v>
                </c:pt>
                <c:pt idx="890">
                  <c:v>3.4857274548104215E-2</c:v>
                </c:pt>
                <c:pt idx="891">
                  <c:v>3.3318981972575497E-2</c:v>
                </c:pt>
                <c:pt idx="892">
                  <c:v>3.4547333773424636E-2</c:v>
                </c:pt>
                <c:pt idx="893">
                  <c:v>3.4462369912173121E-2</c:v>
                </c:pt>
                <c:pt idx="894">
                  <c:v>3.4819860659943906E-2</c:v>
                </c:pt>
                <c:pt idx="895">
                  <c:v>3.4706264294587993E-2</c:v>
                </c:pt>
                <c:pt idx="896">
                  <c:v>3.4454615377196164E-2</c:v>
                </c:pt>
                <c:pt idx="897">
                  <c:v>3.3122702192915923E-2</c:v>
                </c:pt>
                <c:pt idx="898">
                  <c:v>3.4746107022148351E-2</c:v>
                </c:pt>
                <c:pt idx="899">
                  <c:v>3.4753088630468325E-2</c:v>
                </c:pt>
                <c:pt idx="900">
                  <c:v>3.4702097565505768E-2</c:v>
                </c:pt>
                <c:pt idx="901">
                  <c:v>3.4770559767521657E-2</c:v>
                </c:pt>
                <c:pt idx="902">
                  <c:v>3.4344464905471744E-2</c:v>
                </c:pt>
                <c:pt idx="903">
                  <c:v>3.3219990467662407E-2</c:v>
                </c:pt>
                <c:pt idx="904">
                  <c:v>3.4534984769262769E-2</c:v>
                </c:pt>
                <c:pt idx="905">
                  <c:v>3.4281881751690689E-2</c:v>
                </c:pt>
                <c:pt idx="906">
                  <c:v>3.5067437743933554E-2</c:v>
                </c:pt>
                <c:pt idx="907">
                  <c:v>3.3995702429270525E-2</c:v>
                </c:pt>
                <c:pt idx="908">
                  <c:v>3.4290177188837104E-2</c:v>
                </c:pt>
                <c:pt idx="909">
                  <c:v>3.3017111664330509E-2</c:v>
                </c:pt>
                <c:pt idx="910">
                  <c:v>3.4630578496205155E-2</c:v>
                </c:pt>
                <c:pt idx="911">
                  <c:v>3.4525121089650633E-2</c:v>
                </c:pt>
                <c:pt idx="912">
                  <c:v>3.4552106696716885E-2</c:v>
                </c:pt>
                <c:pt idx="913">
                  <c:v>3.4557381538295781E-2</c:v>
                </c:pt>
                <c:pt idx="914">
                  <c:v>3.3127835463758859E-2</c:v>
                </c:pt>
                <c:pt idx="915">
                  <c:v>3.4795720408903205E-2</c:v>
                </c:pt>
                <c:pt idx="916">
                  <c:v>3.4432085237261746E-2</c:v>
                </c:pt>
                <c:pt idx="917">
                  <c:v>3.4597672752588376E-2</c:v>
                </c:pt>
                <c:pt idx="918">
                  <c:v>3.4377377062628327E-2</c:v>
                </c:pt>
                <c:pt idx="919">
                  <c:v>3.4904897617641706E-2</c:v>
                </c:pt>
                <c:pt idx="920">
                  <c:v>3.3105918344529202E-2</c:v>
                </c:pt>
                <c:pt idx="921">
                  <c:v>3.4244920454900678E-2</c:v>
                </c:pt>
                <c:pt idx="922">
                  <c:v>3.4077442890805075E-2</c:v>
                </c:pt>
                <c:pt idx="923">
                  <c:v>3.4051938882600392E-2</c:v>
                </c:pt>
                <c:pt idx="924">
                  <c:v>3.4533094237019467E-2</c:v>
                </c:pt>
                <c:pt idx="925">
                  <c:v>3.4651379346697521E-2</c:v>
                </c:pt>
                <c:pt idx="926">
                  <c:v>3.2820359631626009E-2</c:v>
                </c:pt>
                <c:pt idx="927">
                  <c:v>3.4584040510461177E-2</c:v>
                </c:pt>
                <c:pt idx="928">
                  <c:v>3.4492154577762238E-2</c:v>
                </c:pt>
                <c:pt idx="929">
                  <c:v>3.4952527047183303E-2</c:v>
                </c:pt>
                <c:pt idx="930">
                  <c:v>3.4481248762438528E-2</c:v>
                </c:pt>
                <c:pt idx="931">
                  <c:v>3.4499890192992738E-2</c:v>
                </c:pt>
                <c:pt idx="932">
                  <c:v>3.2600682341956802E-2</c:v>
                </c:pt>
                <c:pt idx="933">
                  <c:v>3.3772938599872029E-2</c:v>
                </c:pt>
                <c:pt idx="934">
                  <c:v>3.4497588231476001E-2</c:v>
                </c:pt>
                <c:pt idx="935">
                  <c:v>3.4717369166893289E-2</c:v>
                </c:pt>
                <c:pt idx="936">
                  <c:v>3.4856023014614268E-2</c:v>
                </c:pt>
                <c:pt idx="937">
                  <c:v>3.4879658492367557E-2</c:v>
                </c:pt>
                <c:pt idx="938">
                  <c:v>3.2911093047310297E-2</c:v>
                </c:pt>
                <c:pt idx="939">
                  <c:v>3.4589992557905819E-2</c:v>
                </c:pt>
                <c:pt idx="940">
                  <c:v>3.4550359921690851E-2</c:v>
                </c:pt>
                <c:pt idx="941">
                  <c:v>3.4486641754812232E-2</c:v>
                </c:pt>
                <c:pt idx="942">
                  <c:v>3.4533646340617653E-2</c:v>
                </c:pt>
                <c:pt idx="943">
                  <c:v>3.4881829469973404E-2</c:v>
                </c:pt>
                <c:pt idx="944">
                  <c:v>3.3164197873011086E-2</c:v>
                </c:pt>
                <c:pt idx="945">
                  <c:v>3.4301892386051365E-2</c:v>
                </c:pt>
                <c:pt idx="946">
                  <c:v>3.4466465888837707E-2</c:v>
                </c:pt>
                <c:pt idx="947">
                  <c:v>3.4545496609423368E-2</c:v>
                </c:pt>
                <c:pt idx="948">
                  <c:v>3.4299119315601971E-2</c:v>
                </c:pt>
                <c:pt idx="949">
                  <c:v>3.5093161665675998E-2</c:v>
                </c:pt>
                <c:pt idx="950">
                  <c:v>3.3106999339952335E-2</c:v>
                </c:pt>
                <c:pt idx="951">
                  <c:v>3.4191746069375584E-2</c:v>
                </c:pt>
                <c:pt idx="952">
                  <c:v>3.4414032705455608E-2</c:v>
                </c:pt>
                <c:pt idx="953">
                  <c:v>3.4616954101131608E-2</c:v>
                </c:pt>
                <c:pt idx="954">
                  <c:v>3.4486727233789143E-2</c:v>
                </c:pt>
                <c:pt idx="955">
                  <c:v>3.4738891481322066E-2</c:v>
                </c:pt>
                <c:pt idx="956">
                  <c:v>3.2739318109888033E-2</c:v>
                </c:pt>
                <c:pt idx="957">
                  <c:v>3.4181665049455329E-2</c:v>
                </c:pt>
                <c:pt idx="958">
                  <c:v>3.453918988814722E-2</c:v>
                </c:pt>
                <c:pt idx="959">
                  <c:v>3.4609378727277103E-2</c:v>
                </c:pt>
                <c:pt idx="960">
                  <c:v>3.4697249821261676E-2</c:v>
                </c:pt>
                <c:pt idx="961">
                  <c:v>3.4725601620376356E-2</c:v>
                </c:pt>
                <c:pt idx="962">
                  <c:v>3.2833586228600976E-2</c:v>
                </c:pt>
                <c:pt idx="963">
                  <c:v>3.4341631035695132E-2</c:v>
                </c:pt>
                <c:pt idx="964">
                  <c:v>3.3208022339508245E-2</c:v>
                </c:pt>
                <c:pt idx="965">
                  <c:v>3.4465187877482539E-2</c:v>
                </c:pt>
                <c:pt idx="966">
                  <c:v>3.481090536923459E-2</c:v>
                </c:pt>
                <c:pt idx="967">
                  <c:v>3.4616447800611086E-2</c:v>
                </c:pt>
                <c:pt idx="968">
                  <c:v>3.28866440356156E-2</c:v>
                </c:pt>
                <c:pt idx="969">
                  <c:v>3.4084858251857843E-2</c:v>
                </c:pt>
                <c:pt idx="970">
                  <c:v>3.4465652336600462E-2</c:v>
                </c:pt>
                <c:pt idx="971">
                  <c:v>3.4422405346950284E-2</c:v>
                </c:pt>
                <c:pt idx="972">
                  <c:v>3.433638538996741E-2</c:v>
                </c:pt>
                <c:pt idx="973">
                  <c:v>3.4866522928640585E-2</c:v>
                </c:pt>
                <c:pt idx="974">
                  <c:v>3.4408848003766833E-2</c:v>
                </c:pt>
                <c:pt idx="975">
                  <c:v>3.3011881905241833E-2</c:v>
                </c:pt>
                <c:pt idx="976">
                  <c:v>3.4070209226689879E-2</c:v>
                </c:pt>
                <c:pt idx="977">
                  <c:v>3.4219847531629141E-2</c:v>
                </c:pt>
                <c:pt idx="978">
                  <c:v>3.4331901095854496E-2</c:v>
                </c:pt>
                <c:pt idx="979">
                  <c:v>3.4728951050342648E-2</c:v>
                </c:pt>
                <c:pt idx="980">
                  <c:v>3.4588728349771614E-2</c:v>
                </c:pt>
                <c:pt idx="981">
                  <c:v>3.4855615320814215E-2</c:v>
                </c:pt>
                <c:pt idx="982">
                  <c:v>3.2728242385123868E-2</c:v>
                </c:pt>
                <c:pt idx="983">
                  <c:v>3.4250288061719085E-2</c:v>
                </c:pt>
                <c:pt idx="984">
                  <c:v>3.4612365003689527E-2</c:v>
                </c:pt>
                <c:pt idx="985">
                  <c:v>3.4447696586664064E-2</c:v>
                </c:pt>
                <c:pt idx="986">
                  <c:v>3.4384407221683629E-2</c:v>
                </c:pt>
                <c:pt idx="987">
                  <c:v>3.4546966684525143E-2</c:v>
                </c:pt>
                <c:pt idx="988">
                  <c:v>3.4662142362167733E-2</c:v>
                </c:pt>
                <c:pt idx="989">
                  <c:v>3.2688835067573495E-2</c:v>
                </c:pt>
                <c:pt idx="990">
                  <c:v>3.3847642584291612E-2</c:v>
                </c:pt>
                <c:pt idx="991">
                  <c:v>3.4288206355957765E-2</c:v>
                </c:pt>
                <c:pt idx="992">
                  <c:v>3.4640695527236434E-2</c:v>
                </c:pt>
                <c:pt idx="993">
                  <c:v>3.4306692841921477E-2</c:v>
                </c:pt>
                <c:pt idx="994">
                  <c:v>3.4432830941709673E-2</c:v>
                </c:pt>
                <c:pt idx="995">
                  <c:v>3.421912407710602E-2</c:v>
                </c:pt>
                <c:pt idx="996">
                  <c:v>3.2654302670918123E-2</c:v>
                </c:pt>
                <c:pt idx="997">
                  <c:v>3.427669285010887E-2</c:v>
                </c:pt>
                <c:pt idx="998">
                  <c:v>3.4274510641486226E-2</c:v>
                </c:pt>
                <c:pt idx="999">
                  <c:v>3.4306382019000929E-2</c:v>
                </c:pt>
                <c:pt idx="1000">
                  <c:v>3.4075414433685218E-2</c:v>
                </c:pt>
                <c:pt idx="1001">
                  <c:v>3.4078331654825787E-2</c:v>
                </c:pt>
                <c:pt idx="1002">
                  <c:v>3.4516285783471524E-2</c:v>
                </c:pt>
                <c:pt idx="1003">
                  <c:v>3.2872462088254624E-2</c:v>
                </c:pt>
                <c:pt idx="1004">
                  <c:v>3.4342994567059901E-2</c:v>
                </c:pt>
                <c:pt idx="1005">
                  <c:v>3.4367317345137344E-2</c:v>
                </c:pt>
                <c:pt idx="1006">
                  <c:v>3.4601904967556517E-2</c:v>
                </c:pt>
                <c:pt idx="1007">
                  <c:v>3.4241282027078032E-2</c:v>
                </c:pt>
                <c:pt idx="1008">
                  <c:v>3.4522178884673183E-2</c:v>
                </c:pt>
                <c:pt idx="1009">
                  <c:v>3.457097935519788E-2</c:v>
                </c:pt>
                <c:pt idx="1010">
                  <c:v>3.2584579625550905E-2</c:v>
                </c:pt>
                <c:pt idx="1011">
                  <c:v>3.4364269643358696E-2</c:v>
                </c:pt>
                <c:pt idx="1012">
                  <c:v>3.4531207648466289E-2</c:v>
                </c:pt>
                <c:pt idx="1013">
                  <c:v>3.4450326948106361E-2</c:v>
                </c:pt>
                <c:pt idx="1014">
                  <c:v>3.4619412224603206E-2</c:v>
                </c:pt>
                <c:pt idx="1015">
                  <c:v>3.4179090658142348E-2</c:v>
                </c:pt>
                <c:pt idx="1016">
                  <c:v>3.4581283194233786E-2</c:v>
                </c:pt>
                <c:pt idx="1017">
                  <c:v>3.2561743369277106E-2</c:v>
                </c:pt>
                <c:pt idx="1018">
                  <c:v>3.4472460743858548E-2</c:v>
                </c:pt>
                <c:pt idx="1019">
                  <c:v>3.4560668322921484E-2</c:v>
                </c:pt>
                <c:pt idx="1020">
                  <c:v>3.4531314497151112E-2</c:v>
                </c:pt>
                <c:pt idx="1021">
                  <c:v>3.4532158084427854E-2</c:v>
                </c:pt>
                <c:pt idx="1022">
                  <c:v>3.448785646717728E-2</c:v>
                </c:pt>
                <c:pt idx="1023">
                  <c:v>3.4585156727060265E-2</c:v>
                </c:pt>
                <c:pt idx="1024">
                  <c:v>3.2849705958169502E-2</c:v>
                </c:pt>
                <c:pt idx="1025">
                  <c:v>3.4318771368505752E-2</c:v>
                </c:pt>
                <c:pt idx="1026">
                  <c:v>3.4618120773768774E-2</c:v>
                </c:pt>
                <c:pt idx="1027">
                  <c:v>3.4421807999562917E-2</c:v>
                </c:pt>
                <c:pt idx="1028">
                  <c:v>3.4590782149078812E-2</c:v>
                </c:pt>
                <c:pt idx="1029">
                  <c:v>3.4689952103564431E-2</c:v>
                </c:pt>
                <c:pt idx="1030">
                  <c:v>3.4453262896877099E-2</c:v>
                </c:pt>
                <c:pt idx="1031">
                  <c:v>3.3127685825200155E-2</c:v>
                </c:pt>
                <c:pt idx="1032">
                  <c:v>3.374474166426638E-2</c:v>
                </c:pt>
                <c:pt idx="1033">
                  <c:v>3.4790278281873623E-2</c:v>
                </c:pt>
                <c:pt idx="1034">
                  <c:v>3.4567136738486125E-2</c:v>
                </c:pt>
                <c:pt idx="1035">
                  <c:v>3.4569794947401471E-2</c:v>
                </c:pt>
                <c:pt idx="1036">
                  <c:v>3.427410190678995E-2</c:v>
                </c:pt>
                <c:pt idx="1037">
                  <c:v>3.466313802332506E-2</c:v>
                </c:pt>
                <c:pt idx="1038">
                  <c:v>3.2753283054665482E-2</c:v>
                </c:pt>
                <c:pt idx="1039">
                  <c:v>3.421801638404566E-2</c:v>
                </c:pt>
                <c:pt idx="1040">
                  <c:v>3.4282800670501365E-2</c:v>
                </c:pt>
                <c:pt idx="1041">
                  <c:v>3.4486583503377626E-2</c:v>
                </c:pt>
                <c:pt idx="1042">
                  <c:v>3.4720926372178683E-2</c:v>
                </c:pt>
                <c:pt idx="1043">
                  <c:v>3.4272123401893444E-2</c:v>
                </c:pt>
                <c:pt idx="1044">
                  <c:v>3.42273154038472E-2</c:v>
                </c:pt>
                <c:pt idx="1045">
                  <c:v>3.278323304438948E-2</c:v>
                </c:pt>
                <c:pt idx="1046">
                  <c:v>3.4531740358340043E-2</c:v>
                </c:pt>
                <c:pt idx="1047">
                  <c:v>3.4666037765258416E-2</c:v>
                </c:pt>
                <c:pt idx="1048">
                  <c:v>3.4287577076997033E-2</c:v>
                </c:pt>
                <c:pt idx="1049">
                  <c:v>3.4669972412826586E-2</c:v>
                </c:pt>
                <c:pt idx="1050">
                  <c:v>3.4279926144297257E-2</c:v>
                </c:pt>
                <c:pt idx="1051">
                  <c:v>3.410941945479401E-2</c:v>
                </c:pt>
                <c:pt idx="1052">
                  <c:v>3.3208357886920857E-2</c:v>
                </c:pt>
                <c:pt idx="1053">
                  <c:v>3.4694307933879821E-2</c:v>
                </c:pt>
                <c:pt idx="1054">
                  <c:v>3.4385568732523408E-2</c:v>
                </c:pt>
                <c:pt idx="1055">
                  <c:v>3.4414334071457102E-2</c:v>
                </c:pt>
                <c:pt idx="1056">
                  <c:v>3.4189473808752341E-2</c:v>
                </c:pt>
                <c:pt idx="1057">
                  <c:v>3.409333082737398E-2</c:v>
                </c:pt>
                <c:pt idx="1058">
                  <c:v>3.4156063680159485E-2</c:v>
                </c:pt>
                <c:pt idx="1059">
                  <c:v>3.2950709303742998E-2</c:v>
                </c:pt>
                <c:pt idx="1060">
                  <c:v>3.4373033167117893E-2</c:v>
                </c:pt>
                <c:pt idx="1061">
                  <c:v>3.479442082631428E-2</c:v>
                </c:pt>
                <c:pt idx="1062">
                  <c:v>3.4490907516406245E-2</c:v>
                </c:pt>
                <c:pt idx="1063">
                  <c:v>3.4215658246742102E-2</c:v>
                </c:pt>
                <c:pt idx="1064">
                  <c:v>3.4076481755506927E-2</c:v>
                </c:pt>
                <c:pt idx="1065">
                  <c:v>3.4449178925080835E-2</c:v>
                </c:pt>
                <c:pt idx="1066">
                  <c:v>3.3005814601678091E-2</c:v>
                </c:pt>
                <c:pt idx="1067">
                  <c:v>3.446331811692676E-2</c:v>
                </c:pt>
                <c:pt idx="1068">
                  <c:v>3.4514034985102929E-2</c:v>
                </c:pt>
                <c:pt idx="1069">
                  <c:v>3.3679179310266698E-2</c:v>
                </c:pt>
                <c:pt idx="1070">
                  <c:v>3.3758239390152794E-2</c:v>
                </c:pt>
                <c:pt idx="1071">
                  <c:v>3.4280128015859945E-2</c:v>
                </c:pt>
                <c:pt idx="1072">
                  <c:v>3.4126545512379383E-2</c:v>
                </c:pt>
                <c:pt idx="1073">
                  <c:v>3.280414399361696E-2</c:v>
                </c:pt>
                <c:pt idx="1074">
                  <c:v>3.3781420661528824E-2</c:v>
                </c:pt>
                <c:pt idx="1075">
                  <c:v>3.3722793987915785E-2</c:v>
                </c:pt>
                <c:pt idx="1076">
                  <c:v>3.410146083151501E-2</c:v>
                </c:pt>
                <c:pt idx="1077">
                  <c:v>3.4459785083184855E-2</c:v>
                </c:pt>
                <c:pt idx="1078">
                  <c:v>3.4446133313838945E-2</c:v>
                </c:pt>
                <c:pt idx="1079">
                  <c:v>3.4303318763057603E-2</c:v>
                </c:pt>
                <c:pt idx="1080">
                  <c:v>3.2589289341308843E-2</c:v>
                </c:pt>
                <c:pt idx="1081">
                  <c:v>3.3779876317465908E-2</c:v>
                </c:pt>
                <c:pt idx="1082">
                  <c:v>3.4270062599558677E-2</c:v>
                </c:pt>
                <c:pt idx="1083">
                  <c:v>3.4290451547262409E-2</c:v>
                </c:pt>
                <c:pt idx="1084">
                  <c:v>3.423348320703995E-2</c:v>
                </c:pt>
                <c:pt idx="1085">
                  <c:v>3.4255130156168476E-2</c:v>
                </c:pt>
                <c:pt idx="1086">
                  <c:v>3.4268213306653542E-2</c:v>
                </c:pt>
                <c:pt idx="1087">
                  <c:v>3.2089311178750586E-2</c:v>
                </c:pt>
                <c:pt idx="1088">
                  <c:v>3.3776215168223746E-2</c:v>
                </c:pt>
                <c:pt idx="1089">
                  <c:v>3.4301050315476395E-2</c:v>
                </c:pt>
                <c:pt idx="1090">
                  <c:v>3.4300553288902927E-2</c:v>
                </c:pt>
                <c:pt idx="1091">
                  <c:v>3.4005283145264263E-2</c:v>
                </c:pt>
                <c:pt idx="1092">
                  <c:v>3.4290160840329709E-2</c:v>
                </c:pt>
                <c:pt idx="1093">
                  <c:v>3.4442535948371308E-2</c:v>
                </c:pt>
                <c:pt idx="1094">
                  <c:v>3.2900436660947607E-2</c:v>
                </c:pt>
                <c:pt idx="1095">
                  <c:v>3.3901193840879758E-2</c:v>
                </c:pt>
                <c:pt idx="1096">
                  <c:v>3.3678388926767375E-2</c:v>
                </c:pt>
                <c:pt idx="1097">
                  <c:v>3.4140574599629193E-2</c:v>
                </c:pt>
                <c:pt idx="1098">
                  <c:v>3.4303055255344259E-2</c:v>
                </c:pt>
                <c:pt idx="1099">
                  <c:v>3.4548531767163354E-2</c:v>
                </c:pt>
                <c:pt idx="1100">
                  <c:v>3.4117294040249713E-2</c:v>
                </c:pt>
                <c:pt idx="1101">
                  <c:v>3.3107518228751243E-2</c:v>
                </c:pt>
                <c:pt idx="1102">
                  <c:v>3.3651107093762123E-2</c:v>
                </c:pt>
                <c:pt idx="1103">
                  <c:v>3.4126727944841312E-2</c:v>
                </c:pt>
                <c:pt idx="1104">
                  <c:v>3.4026719903818906E-2</c:v>
                </c:pt>
                <c:pt idx="1105">
                  <c:v>3.4297263334135339E-2</c:v>
                </c:pt>
                <c:pt idx="1106">
                  <c:v>3.4272926803879535E-2</c:v>
                </c:pt>
                <c:pt idx="1107">
                  <c:v>3.4410052805764535E-2</c:v>
                </c:pt>
                <c:pt idx="1108">
                  <c:v>3.2701636489852706E-2</c:v>
                </c:pt>
                <c:pt idx="1109">
                  <c:v>3.4413715057544661E-2</c:v>
                </c:pt>
                <c:pt idx="1110">
                  <c:v>3.393478620801639E-2</c:v>
                </c:pt>
                <c:pt idx="1111">
                  <c:v>3.4092406938029042E-2</c:v>
                </c:pt>
                <c:pt idx="1112">
                  <c:v>3.4103194513856468E-2</c:v>
                </c:pt>
                <c:pt idx="1113">
                  <c:v>3.4055497037988922E-2</c:v>
                </c:pt>
                <c:pt idx="1114">
                  <c:v>3.2543366607024567E-2</c:v>
                </c:pt>
                <c:pt idx="1115">
                  <c:v>3.3908366015592349E-2</c:v>
                </c:pt>
                <c:pt idx="1116">
                  <c:v>3.3831845500761251E-2</c:v>
                </c:pt>
                <c:pt idx="1117">
                  <c:v>3.4000392743829849E-2</c:v>
                </c:pt>
                <c:pt idx="1118">
                  <c:v>3.4164646407816773E-2</c:v>
                </c:pt>
                <c:pt idx="1119">
                  <c:v>3.373002371587238E-2</c:v>
                </c:pt>
                <c:pt idx="1120">
                  <c:v>3.401260834696828E-2</c:v>
                </c:pt>
                <c:pt idx="1121">
                  <c:v>3.2380545255353055E-2</c:v>
                </c:pt>
                <c:pt idx="1122">
                  <c:v>3.3624381699864189E-2</c:v>
                </c:pt>
                <c:pt idx="1123">
                  <c:v>3.4043601449059539E-2</c:v>
                </c:pt>
                <c:pt idx="1124">
                  <c:v>3.3911506425390266E-2</c:v>
                </c:pt>
                <c:pt idx="1125">
                  <c:v>3.4607802066288482E-2</c:v>
                </c:pt>
                <c:pt idx="1126">
                  <c:v>3.4290401409450368E-2</c:v>
                </c:pt>
                <c:pt idx="1127">
                  <c:v>3.2802598454802025E-2</c:v>
                </c:pt>
                <c:pt idx="1128">
                  <c:v>3.3954333107680326E-2</c:v>
                </c:pt>
                <c:pt idx="1129">
                  <c:v>3.4265245609189927E-2</c:v>
                </c:pt>
                <c:pt idx="1130">
                  <c:v>3.3739588282821052E-2</c:v>
                </c:pt>
                <c:pt idx="1131">
                  <c:v>3.3602297127219988E-2</c:v>
                </c:pt>
                <c:pt idx="1132">
                  <c:v>3.3639032753054382E-2</c:v>
                </c:pt>
                <c:pt idx="1133">
                  <c:v>3.3578407769430531E-2</c:v>
                </c:pt>
                <c:pt idx="1134">
                  <c:v>3.2511968355291125E-2</c:v>
                </c:pt>
                <c:pt idx="1135">
                  <c:v>3.392290625766476E-2</c:v>
                </c:pt>
                <c:pt idx="1136">
                  <c:v>3.4021196772214275E-2</c:v>
                </c:pt>
                <c:pt idx="1137">
                  <c:v>3.3665786124669625E-2</c:v>
                </c:pt>
                <c:pt idx="1138">
                  <c:v>3.4165261307562735E-2</c:v>
                </c:pt>
                <c:pt idx="1139">
                  <c:v>3.4208227925323395E-2</c:v>
                </c:pt>
                <c:pt idx="1140">
                  <c:v>3.4012669366936803E-2</c:v>
                </c:pt>
                <c:pt idx="1141">
                  <c:v>3.3984292717599132E-2</c:v>
                </c:pt>
                <c:pt idx="1142">
                  <c:v>3.3931675477288453E-2</c:v>
                </c:pt>
                <c:pt idx="1143">
                  <c:v>3.372681154194157E-2</c:v>
                </c:pt>
                <c:pt idx="1144">
                  <c:v>3.4085365020879409E-2</c:v>
                </c:pt>
                <c:pt idx="1145">
                  <c:v>3.4143343431208686E-2</c:v>
                </c:pt>
                <c:pt idx="1146">
                  <c:v>3.3937023399056791E-2</c:v>
                </c:pt>
                <c:pt idx="1147">
                  <c:v>3.2497770014493076E-2</c:v>
                </c:pt>
                <c:pt idx="1148">
                  <c:v>3.3510705574880811E-2</c:v>
                </c:pt>
                <c:pt idx="1149">
                  <c:v>3.3922303597632632E-2</c:v>
                </c:pt>
                <c:pt idx="1150">
                  <c:v>3.3685777188812951E-2</c:v>
                </c:pt>
                <c:pt idx="1151">
                  <c:v>3.3817322565625647E-2</c:v>
                </c:pt>
                <c:pt idx="1152">
                  <c:v>3.3975116743426598E-2</c:v>
                </c:pt>
                <c:pt idx="1153">
                  <c:v>3.3860136661803077E-2</c:v>
                </c:pt>
                <c:pt idx="1154">
                  <c:v>3.2285631767604107E-2</c:v>
                </c:pt>
                <c:pt idx="1155">
                  <c:v>3.3663061081052992E-2</c:v>
                </c:pt>
                <c:pt idx="1156">
                  <c:v>3.4210742242054282E-2</c:v>
                </c:pt>
                <c:pt idx="1157">
                  <c:v>3.3786302819899472E-2</c:v>
                </c:pt>
                <c:pt idx="1158">
                  <c:v>3.3606345375569363E-2</c:v>
                </c:pt>
                <c:pt idx="1159">
                  <c:v>3.3975615909513007E-2</c:v>
                </c:pt>
                <c:pt idx="1160">
                  <c:v>3.4053293810187388E-2</c:v>
                </c:pt>
                <c:pt idx="1161">
                  <c:v>3.2075832149461268E-2</c:v>
                </c:pt>
                <c:pt idx="1162">
                  <c:v>3.3853699970554076E-2</c:v>
                </c:pt>
                <c:pt idx="1163">
                  <c:v>3.3665638344105429E-2</c:v>
                </c:pt>
                <c:pt idx="1164">
                  <c:v>3.4246210455358229E-2</c:v>
                </c:pt>
                <c:pt idx="1165">
                  <c:v>3.4184778099537433E-2</c:v>
                </c:pt>
                <c:pt idx="1166">
                  <c:v>3.4191115028975108E-2</c:v>
                </c:pt>
                <c:pt idx="1167">
                  <c:v>3.414859708817105E-2</c:v>
                </c:pt>
                <c:pt idx="1168">
                  <c:v>3.2422145881188413E-2</c:v>
                </c:pt>
                <c:pt idx="1169">
                  <c:v>3.3815101013856826E-2</c:v>
                </c:pt>
                <c:pt idx="1170">
                  <c:v>3.3576842200606173E-2</c:v>
                </c:pt>
                <c:pt idx="1171">
                  <c:v>3.379253993656451E-2</c:v>
                </c:pt>
                <c:pt idx="1172">
                  <c:v>3.3805130517770704E-2</c:v>
                </c:pt>
                <c:pt idx="1173">
                  <c:v>3.4136670343799413E-2</c:v>
                </c:pt>
                <c:pt idx="1174">
                  <c:v>3.402939629971246E-2</c:v>
                </c:pt>
                <c:pt idx="1175">
                  <c:v>3.2426358302707264E-2</c:v>
                </c:pt>
                <c:pt idx="1176">
                  <c:v>3.3926132224900353E-2</c:v>
                </c:pt>
                <c:pt idx="1177">
                  <c:v>3.3763165931498224E-2</c:v>
                </c:pt>
                <c:pt idx="1178">
                  <c:v>3.3931062806716747E-2</c:v>
                </c:pt>
                <c:pt idx="1179">
                  <c:v>3.4009272864741466E-2</c:v>
                </c:pt>
                <c:pt idx="1180">
                  <c:v>3.4295546967531905E-2</c:v>
                </c:pt>
                <c:pt idx="1181">
                  <c:v>3.3632664396616996E-2</c:v>
                </c:pt>
                <c:pt idx="1182">
                  <c:v>3.2296507596424877E-2</c:v>
                </c:pt>
                <c:pt idx="1183">
                  <c:v>3.366357864483048E-2</c:v>
                </c:pt>
                <c:pt idx="1184">
                  <c:v>3.3553271019149553E-2</c:v>
                </c:pt>
                <c:pt idx="1185">
                  <c:v>3.384152505760913E-2</c:v>
                </c:pt>
                <c:pt idx="1186">
                  <c:v>3.3836890285265993E-2</c:v>
                </c:pt>
                <c:pt idx="1187">
                  <c:v>3.4076720549548051E-2</c:v>
                </c:pt>
                <c:pt idx="1188">
                  <c:v>3.2097638732152871E-2</c:v>
                </c:pt>
                <c:pt idx="1189">
                  <c:v>3.3448336604820918E-2</c:v>
                </c:pt>
                <c:pt idx="1190">
                  <c:v>3.4089180137646592E-2</c:v>
                </c:pt>
                <c:pt idx="1191">
                  <c:v>3.3785213103967669E-2</c:v>
                </c:pt>
                <c:pt idx="1192">
                  <c:v>3.3651135328729473E-2</c:v>
                </c:pt>
                <c:pt idx="1193">
                  <c:v>3.4139124202812676E-2</c:v>
                </c:pt>
                <c:pt idx="1194">
                  <c:v>3.2387515164111307E-2</c:v>
                </c:pt>
                <c:pt idx="1195">
                  <c:v>3.3874275355032131E-2</c:v>
                </c:pt>
                <c:pt idx="1196">
                  <c:v>3.4148737359959144E-2</c:v>
                </c:pt>
                <c:pt idx="1197">
                  <c:v>3.3875635574862013E-2</c:v>
                </c:pt>
                <c:pt idx="1198">
                  <c:v>3.3794706210903802E-2</c:v>
                </c:pt>
                <c:pt idx="1199">
                  <c:v>3.3737713326283177E-2</c:v>
                </c:pt>
                <c:pt idx="1200">
                  <c:v>3.2689156247939041E-2</c:v>
                </c:pt>
                <c:pt idx="1201">
                  <c:v>3.3678201143660769E-2</c:v>
                </c:pt>
                <c:pt idx="1202">
                  <c:v>3.3737229532807209E-2</c:v>
                </c:pt>
                <c:pt idx="1203">
                  <c:v>3.3980674600696321E-2</c:v>
                </c:pt>
                <c:pt idx="1204">
                  <c:v>3.3988285103502949E-2</c:v>
                </c:pt>
                <c:pt idx="1205">
                  <c:v>3.3560342474416589E-2</c:v>
                </c:pt>
                <c:pt idx="1206">
                  <c:v>3.2176770783926292E-2</c:v>
                </c:pt>
                <c:pt idx="1207">
                  <c:v>3.3993509106335452E-2</c:v>
                </c:pt>
                <c:pt idx="1208">
                  <c:v>3.4056975576200785E-2</c:v>
                </c:pt>
                <c:pt idx="1209">
                  <c:v>3.3679751995001478E-2</c:v>
                </c:pt>
                <c:pt idx="1210">
                  <c:v>3.3699446125508993E-2</c:v>
                </c:pt>
                <c:pt idx="1211">
                  <c:v>3.3757537754710132E-2</c:v>
                </c:pt>
                <c:pt idx="1212">
                  <c:v>3.2629538086089489E-2</c:v>
                </c:pt>
                <c:pt idx="1213">
                  <c:v>3.4050445392233272E-2</c:v>
                </c:pt>
                <c:pt idx="1214">
                  <c:v>3.3820724704819879E-2</c:v>
                </c:pt>
                <c:pt idx="1215">
                  <c:v>3.3862116767991425E-2</c:v>
                </c:pt>
                <c:pt idx="1216">
                  <c:v>3.3771284048628981E-2</c:v>
                </c:pt>
                <c:pt idx="1217">
                  <c:v>3.4042044838450913E-2</c:v>
                </c:pt>
                <c:pt idx="1218">
                  <c:v>3.2392707003027571E-2</c:v>
                </c:pt>
                <c:pt idx="1219">
                  <c:v>3.3574737596392464E-2</c:v>
                </c:pt>
                <c:pt idx="1220">
                  <c:v>3.3748986824767742E-2</c:v>
                </c:pt>
                <c:pt idx="1221">
                  <c:v>3.3295797121211508E-2</c:v>
                </c:pt>
                <c:pt idx="1222">
                  <c:v>3.4129705629260987E-2</c:v>
                </c:pt>
                <c:pt idx="1223">
                  <c:v>3.3814677170455075E-2</c:v>
                </c:pt>
                <c:pt idx="1224">
                  <c:v>3.1924040479752315E-2</c:v>
                </c:pt>
                <c:pt idx="1225">
                  <c:v>3.3351039325736298E-2</c:v>
                </c:pt>
                <c:pt idx="1226">
                  <c:v>3.3617015966505029E-2</c:v>
                </c:pt>
                <c:pt idx="1227">
                  <c:v>3.3954613550558295E-2</c:v>
                </c:pt>
                <c:pt idx="1228">
                  <c:v>3.3706745271579713E-2</c:v>
                </c:pt>
                <c:pt idx="1229">
                  <c:v>3.3912002768147889E-2</c:v>
                </c:pt>
                <c:pt idx="1230">
                  <c:v>3.2349766331275599E-2</c:v>
                </c:pt>
                <c:pt idx="1231">
                  <c:v>3.3555168732502326E-2</c:v>
                </c:pt>
                <c:pt idx="1232">
                  <c:v>3.3700732751807329E-2</c:v>
                </c:pt>
                <c:pt idx="1233">
                  <c:v>3.4199792544122483E-2</c:v>
                </c:pt>
                <c:pt idx="1234">
                  <c:v>3.3730018330627824E-2</c:v>
                </c:pt>
                <c:pt idx="1235">
                  <c:v>3.4199712113050451E-2</c:v>
                </c:pt>
                <c:pt idx="1236">
                  <c:v>3.2050198125792205E-2</c:v>
                </c:pt>
                <c:pt idx="1237">
                  <c:v>3.3569396823731314E-2</c:v>
                </c:pt>
                <c:pt idx="1238">
                  <c:v>3.3899365684413804E-2</c:v>
                </c:pt>
                <c:pt idx="1239">
                  <c:v>3.4048197590950818E-2</c:v>
                </c:pt>
                <c:pt idx="1240">
                  <c:v>3.4027144518324386E-2</c:v>
                </c:pt>
                <c:pt idx="1241">
                  <c:v>3.3847853981673275E-2</c:v>
                </c:pt>
                <c:pt idx="1242">
                  <c:v>3.2182502163148559E-2</c:v>
                </c:pt>
                <c:pt idx="1243">
                  <c:v>3.3624678439634272E-2</c:v>
                </c:pt>
                <c:pt idx="1244">
                  <c:v>3.3721187614806275E-2</c:v>
                </c:pt>
                <c:pt idx="1245">
                  <c:v>3.4133209305420138E-2</c:v>
                </c:pt>
                <c:pt idx="1246">
                  <c:v>3.4165886302462666E-2</c:v>
                </c:pt>
                <c:pt idx="1247">
                  <c:v>3.3557703371633635E-2</c:v>
                </c:pt>
                <c:pt idx="1248">
                  <c:v>3.2401529088133922E-2</c:v>
                </c:pt>
                <c:pt idx="1249">
                  <c:v>3.3499784405192891E-2</c:v>
                </c:pt>
                <c:pt idx="1250">
                  <c:v>3.3801623330007038E-2</c:v>
                </c:pt>
                <c:pt idx="1251">
                  <c:v>3.4278756267938339E-2</c:v>
                </c:pt>
                <c:pt idx="1252">
                  <c:v>3.3948795739134667E-2</c:v>
                </c:pt>
                <c:pt idx="1253">
                  <c:v>3.3963653007620657E-2</c:v>
                </c:pt>
                <c:pt idx="1254">
                  <c:v>3.2226633469231672E-2</c:v>
                </c:pt>
                <c:pt idx="1255">
                  <c:v>3.4002563740311562E-2</c:v>
                </c:pt>
                <c:pt idx="1256">
                  <c:v>3.4040081045801522E-2</c:v>
                </c:pt>
                <c:pt idx="1257">
                  <c:v>3.3984415497024134E-2</c:v>
                </c:pt>
                <c:pt idx="1258">
                  <c:v>3.4243705659095715E-2</c:v>
                </c:pt>
                <c:pt idx="1259">
                  <c:v>3.432226219041349E-2</c:v>
                </c:pt>
                <c:pt idx="1260">
                  <c:v>3.2661977565746271E-2</c:v>
                </c:pt>
                <c:pt idx="1261">
                  <c:v>3.3831071079822146E-2</c:v>
                </c:pt>
                <c:pt idx="1262">
                  <c:v>3.2717742038767539E-2</c:v>
                </c:pt>
                <c:pt idx="1263">
                  <c:v>3.4177551886636612E-2</c:v>
                </c:pt>
                <c:pt idx="1264">
                  <c:v>3.4059191472894955E-2</c:v>
                </c:pt>
                <c:pt idx="1265">
                  <c:v>3.3789047557408386E-2</c:v>
                </c:pt>
                <c:pt idx="1266">
                  <c:v>3.2439692698714523E-2</c:v>
                </c:pt>
                <c:pt idx="1267">
                  <c:v>3.3976770901309655E-2</c:v>
                </c:pt>
                <c:pt idx="1268">
                  <c:v>3.3702527287917457E-2</c:v>
                </c:pt>
                <c:pt idx="1269">
                  <c:v>3.4432542056378489E-2</c:v>
                </c:pt>
                <c:pt idx="1270">
                  <c:v>3.4186886688915355E-2</c:v>
                </c:pt>
                <c:pt idx="1271">
                  <c:v>3.4489536616782793E-2</c:v>
                </c:pt>
                <c:pt idx="1272">
                  <c:v>3.4157069948010661E-2</c:v>
                </c:pt>
                <c:pt idx="1273">
                  <c:v>3.2443405543464338E-2</c:v>
                </c:pt>
                <c:pt idx="1274">
                  <c:v>3.3911785889114192E-2</c:v>
                </c:pt>
                <c:pt idx="1275">
                  <c:v>3.4112184642271393E-2</c:v>
                </c:pt>
                <c:pt idx="1276">
                  <c:v>3.4397178022691349E-2</c:v>
                </c:pt>
                <c:pt idx="1277">
                  <c:v>3.4132300839685277E-2</c:v>
                </c:pt>
                <c:pt idx="1278">
                  <c:v>3.3859845386863208E-2</c:v>
                </c:pt>
                <c:pt idx="1279">
                  <c:v>3.404421895616383E-2</c:v>
                </c:pt>
                <c:pt idx="1280">
                  <c:v>3.236412784215606E-2</c:v>
                </c:pt>
                <c:pt idx="1281">
                  <c:v>3.3849294984975825E-2</c:v>
                </c:pt>
                <c:pt idx="1282">
                  <c:v>3.4079605439601132E-2</c:v>
                </c:pt>
                <c:pt idx="1283">
                  <c:v>3.3900781307034562E-2</c:v>
                </c:pt>
                <c:pt idx="1284">
                  <c:v>3.3996422760832548E-2</c:v>
                </c:pt>
                <c:pt idx="1285">
                  <c:v>3.3818374754316489E-2</c:v>
                </c:pt>
                <c:pt idx="1286">
                  <c:v>3.3961983804902993E-2</c:v>
                </c:pt>
                <c:pt idx="1287">
                  <c:v>3.259444913518246E-2</c:v>
                </c:pt>
                <c:pt idx="1288">
                  <c:v>3.416264320366072E-2</c:v>
                </c:pt>
                <c:pt idx="1289">
                  <c:v>3.3872536025862252E-2</c:v>
                </c:pt>
                <c:pt idx="1290">
                  <c:v>3.4322723920671226E-2</c:v>
                </c:pt>
                <c:pt idx="1291">
                  <c:v>3.4359347672902038E-2</c:v>
                </c:pt>
                <c:pt idx="1292">
                  <c:v>3.34632321975641E-2</c:v>
                </c:pt>
                <c:pt idx="1293">
                  <c:v>3.396109641590285E-2</c:v>
                </c:pt>
                <c:pt idx="1294">
                  <c:v>3.2234317115390473E-2</c:v>
                </c:pt>
                <c:pt idx="1295">
                  <c:v>3.3701132465858305E-2</c:v>
                </c:pt>
                <c:pt idx="1296">
                  <c:v>3.363658247156482E-2</c:v>
                </c:pt>
                <c:pt idx="1297">
                  <c:v>3.4142768992898719E-2</c:v>
                </c:pt>
                <c:pt idx="1298">
                  <c:v>3.3892883708645294E-2</c:v>
                </c:pt>
                <c:pt idx="1299">
                  <c:v>3.3389190243055318E-2</c:v>
                </c:pt>
                <c:pt idx="1300">
                  <c:v>3.3818792587874118E-2</c:v>
                </c:pt>
                <c:pt idx="1301">
                  <c:v>3.2287481403084115E-2</c:v>
                </c:pt>
                <c:pt idx="1302">
                  <c:v>3.370563022637954E-2</c:v>
                </c:pt>
                <c:pt idx="1303">
                  <c:v>3.3749032674481476E-2</c:v>
                </c:pt>
                <c:pt idx="1304">
                  <c:v>3.367765177991295E-2</c:v>
                </c:pt>
                <c:pt idx="1305">
                  <c:v>3.3367841929839756E-2</c:v>
                </c:pt>
                <c:pt idx="1306">
                  <c:v>3.3464800766979878E-2</c:v>
                </c:pt>
                <c:pt idx="1307">
                  <c:v>3.360062290155965E-2</c:v>
                </c:pt>
                <c:pt idx="1308">
                  <c:v>3.2305719893086879E-2</c:v>
                </c:pt>
                <c:pt idx="1309">
                  <c:v>3.3629453304039929E-2</c:v>
                </c:pt>
                <c:pt idx="1310">
                  <c:v>3.372110188576994E-2</c:v>
                </c:pt>
                <c:pt idx="1311">
                  <c:v>3.3612976726406348E-2</c:v>
                </c:pt>
                <c:pt idx="1312">
                  <c:v>3.3387838060262846E-2</c:v>
                </c:pt>
                <c:pt idx="1313">
                  <c:v>3.3558904088322572E-2</c:v>
                </c:pt>
                <c:pt idx="1314">
                  <c:v>3.3787501445809713E-2</c:v>
                </c:pt>
                <c:pt idx="1315">
                  <c:v>3.2235768555179546E-2</c:v>
                </c:pt>
                <c:pt idx="1316">
                  <c:v>3.3538539350104805E-2</c:v>
                </c:pt>
                <c:pt idx="1317">
                  <c:v>3.3315618638383671E-2</c:v>
                </c:pt>
                <c:pt idx="1318">
                  <c:v>3.340877034538562E-2</c:v>
                </c:pt>
                <c:pt idx="1319">
                  <c:v>3.3404800150186063E-2</c:v>
                </c:pt>
                <c:pt idx="1320">
                  <c:v>3.3434083881438412E-2</c:v>
                </c:pt>
                <c:pt idx="1321">
                  <c:v>3.3672990186560968E-2</c:v>
                </c:pt>
                <c:pt idx="1322">
                  <c:v>3.2004430704072336E-2</c:v>
                </c:pt>
                <c:pt idx="1323">
                  <c:v>3.323166703251472E-2</c:v>
                </c:pt>
                <c:pt idx="1324">
                  <c:v>3.3410243986492318E-2</c:v>
                </c:pt>
                <c:pt idx="1325">
                  <c:v>3.3303751274004992E-2</c:v>
                </c:pt>
                <c:pt idx="1326">
                  <c:v>3.3631348552643825E-2</c:v>
                </c:pt>
                <c:pt idx="1327">
                  <c:v>3.3962898327149389E-2</c:v>
                </c:pt>
                <c:pt idx="1328">
                  <c:v>3.3527421790934799E-2</c:v>
                </c:pt>
                <c:pt idx="1329">
                  <c:v>3.169392192643964E-2</c:v>
                </c:pt>
                <c:pt idx="1330">
                  <c:v>3.2905438921477827E-2</c:v>
                </c:pt>
                <c:pt idx="1331">
                  <c:v>3.3072928462043807E-2</c:v>
                </c:pt>
                <c:pt idx="1332">
                  <c:v>3.4097681584316308E-2</c:v>
                </c:pt>
                <c:pt idx="1333">
                  <c:v>3.3469232803122091E-2</c:v>
                </c:pt>
                <c:pt idx="1334">
                  <c:v>3.3618374273864625E-2</c:v>
                </c:pt>
                <c:pt idx="1335">
                  <c:v>3.3750350586357662E-2</c:v>
                </c:pt>
                <c:pt idx="1336">
                  <c:v>3.2006320579711756E-2</c:v>
                </c:pt>
                <c:pt idx="1337">
                  <c:v>3.3268464833328883E-2</c:v>
                </c:pt>
                <c:pt idx="1338">
                  <c:v>3.3312557388851541E-2</c:v>
                </c:pt>
                <c:pt idx="1339">
                  <c:v>3.3362105163790054E-2</c:v>
                </c:pt>
                <c:pt idx="1340">
                  <c:v>3.3577914399476515E-2</c:v>
                </c:pt>
                <c:pt idx="1341">
                  <c:v>3.3484423578382258E-2</c:v>
                </c:pt>
                <c:pt idx="1342">
                  <c:v>3.1900461635778664E-2</c:v>
                </c:pt>
                <c:pt idx="1343">
                  <c:v>3.3084704419433272E-2</c:v>
                </c:pt>
                <c:pt idx="1344">
                  <c:v>3.318217416348003E-2</c:v>
                </c:pt>
                <c:pt idx="1345">
                  <c:v>3.4015030005304994E-2</c:v>
                </c:pt>
                <c:pt idx="1346">
                  <c:v>3.3574592043055143E-2</c:v>
                </c:pt>
                <c:pt idx="1347">
                  <c:v>3.3660118377861585E-2</c:v>
                </c:pt>
                <c:pt idx="1348">
                  <c:v>3.3989630058520952E-2</c:v>
                </c:pt>
                <c:pt idx="1349">
                  <c:v>3.2078551090044621E-2</c:v>
                </c:pt>
                <c:pt idx="1350">
                  <c:v>3.3336786164350242E-2</c:v>
                </c:pt>
                <c:pt idx="1351">
                  <c:v>3.3195631019302244E-2</c:v>
                </c:pt>
                <c:pt idx="1352">
                  <c:v>3.3691241323076417E-2</c:v>
                </c:pt>
                <c:pt idx="1353">
                  <c:v>3.3641618246023124E-2</c:v>
                </c:pt>
                <c:pt idx="1354">
                  <c:v>3.3604872410570821E-2</c:v>
                </c:pt>
                <c:pt idx="1355">
                  <c:v>3.3063241141545553E-2</c:v>
                </c:pt>
                <c:pt idx="1356">
                  <c:v>3.2125602213049415E-2</c:v>
                </c:pt>
                <c:pt idx="1357">
                  <c:v>3.3423396800311422E-2</c:v>
                </c:pt>
                <c:pt idx="1358">
                  <c:v>3.3539337876386265E-2</c:v>
                </c:pt>
                <c:pt idx="1359">
                  <c:v>3.359683446520443E-2</c:v>
                </c:pt>
                <c:pt idx="1360">
                  <c:v>3.3014763866163262E-2</c:v>
                </c:pt>
                <c:pt idx="1361">
                  <c:v>3.3411350699268046E-2</c:v>
                </c:pt>
                <c:pt idx="1362">
                  <c:v>3.3424502011511439E-2</c:v>
                </c:pt>
                <c:pt idx="1363">
                  <c:v>3.1978556108849858E-2</c:v>
                </c:pt>
                <c:pt idx="1364">
                  <c:v>3.3398254417344765E-2</c:v>
                </c:pt>
                <c:pt idx="1365">
                  <c:v>3.3267028357313579E-2</c:v>
                </c:pt>
                <c:pt idx="1366">
                  <c:v>3.3192041834574644E-2</c:v>
                </c:pt>
                <c:pt idx="1367">
                  <c:v>3.3424528132546011E-2</c:v>
                </c:pt>
                <c:pt idx="1368">
                  <c:v>3.3445570293957644E-2</c:v>
                </c:pt>
                <c:pt idx="1369">
                  <c:v>3.3210662286940279E-2</c:v>
                </c:pt>
                <c:pt idx="1370">
                  <c:v>3.2008503186171607E-2</c:v>
                </c:pt>
                <c:pt idx="1371">
                  <c:v>3.3028413113410725E-2</c:v>
                </c:pt>
                <c:pt idx="1372">
                  <c:v>3.3225690405346571E-2</c:v>
                </c:pt>
                <c:pt idx="1373">
                  <c:v>3.3328498106578841E-2</c:v>
                </c:pt>
                <c:pt idx="1374">
                  <c:v>3.3364433534542513E-2</c:v>
                </c:pt>
                <c:pt idx="1375">
                  <c:v>3.3324126251850605E-2</c:v>
                </c:pt>
                <c:pt idx="1376">
                  <c:v>3.3419087493107062E-2</c:v>
                </c:pt>
                <c:pt idx="1377">
                  <c:v>3.1694988620681999E-2</c:v>
                </c:pt>
                <c:pt idx="1378">
                  <c:v>3.279858795313189E-2</c:v>
                </c:pt>
                <c:pt idx="1379">
                  <c:v>3.3439705698637114E-2</c:v>
                </c:pt>
                <c:pt idx="1380">
                  <c:v>3.3029334850221664E-2</c:v>
                </c:pt>
                <c:pt idx="1381">
                  <c:v>3.3277625704754468E-2</c:v>
                </c:pt>
                <c:pt idx="1382">
                  <c:v>3.3243188189432331E-2</c:v>
                </c:pt>
                <c:pt idx="1383">
                  <c:v>3.3348551012681922E-2</c:v>
                </c:pt>
                <c:pt idx="1384">
                  <c:v>3.1579564956880947E-2</c:v>
                </c:pt>
                <c:pt idx="1385">
                  <c:v>3.3352422761895636E-2</c:v>
                </c:pt>
                <c:pt idx="1386">
                  <c:v>3.3165956946575842E-2</c:v>
                </c:pt>
                <c:pt idx="1387">
                  <c:v>3.330685088327439E-2</c:v>
                </c:pt>
                <c:pt idx="1388">
                  <c:v>3.3445829689662206E-2</c:v>
                </c:pt>
                <c:pt idx="1389">
                  <c:v>3.3830028972462144E-2</c:v>
                </c:pt>
                <c:pt idx="1390">
                  <c:v>3.3327228689171838E-2</c:v>
                </c:pt>
                <c:pt idx="1391">
                  <c:v>3.1802673470885327E-2</c:v>
                </c:pt>
                <c:pt idx="1392">
                  <c:v>3.2856859089902338E-2</c:v>
                </c:pt>
                <c:pt idx="1393">
                  <c:v>3.33687510174814E-2</c:v>
                </c:pt>
                <c:pt idx="1394">
                  <c:v>3.3354005728761293E-2</c:v>
                </c:pt>
                <c:pt idx="1395">
                  <c:v>3.2706052466361331E-2</c:v>
                </c:pt>
                <c:pt idx="1396">
                  <c:v>3.3053878623430927E-2</c:v>
                </c:pt>
                <c:pt idx="1397">
                  <c:v>3.3594835998272343E-2</c:v>
                </c:pt>
                <c:pt idx="1398">
                  <c:v>3.1765423680098374E-2</c:v>
                </c:pt>
                <c:pt idx="1399">
                  <c:v>3.3069921729663943E-2</c:v>
                </c:pt>
                <c:pt idx="1400">
                  <c:v>3.3021504768028169E-2</c:v>
                </c:pt>
                <c:pt idx="1401">
                  <c:v>3.2866211334305243E-2</c:v>
                </c:pt>
                <c:pt idx="1402">
                  <c:v>3.2874241005384885E-2</c:v>
                </c:pt>
                <c:pt idx="1403">
                  <c:v>3.333335490664658E-2</c:v>
                </c:pt>
                <c:pt idx="1404">
                  <c:v>3.3438995138502486E-2</c:v>
                </c:pt>
                <c:pt idx="1405">
                  <c:v>3.1106173606571755E-2</c:v>
                </c:pt>
                <c:pt idx="1406">
                  <c:v>3.2972343310564894E-2</c:v>
                </c:pt>
                <c:pt idx="1407">
                  <c:v>3.2770943284389252E-2</c:v>
                </c:pt>
                <c:pt idx="1408">
                  <c:v>3.3196187096105625E-2</c:v>
                </c:pt>
                <c:pt idx="1409">
                  <c:v>3.3461462983849208E-2</c:v>
                </c:pt>
                <c:pt idx="1410">
                  <c:v>3.3333011195032868E-2</c:v>
                </c:pt>
                <c:pt idx="1411">
                  <c:v>3.1647190703019204E-2</c:v>
                </c:pt>
                <c:pt idx="1412">
                  <c:v>3.2865421631123909E-2</c:v>
                </c:pt>
                <c:pt idx="1413">
                  <c:v>3.3359452856671842E-2</c:v>
                </c:pt>
                <c:pt idx="1414">
                  <c:v>3.3055514864688836E-2</c:v>
                </c:pt>
                <c:pt idx="1415">
                  <c:v>3.3453862327939919E-2</c:v>
                </c:pt>
                <c:pt idx="1416">
                  <c:v>3.3654414272383172E-2</c:v>
                </c:pt>
                <c:pt idx="1417">
                  <c:v>3.2890163516373902E-2</c:v>
                </c:pt>
                <c:pt idx="1418">
                  <c:v>3.1865833712649234E-2</c:v>
                </c:pt>
                <c:pt idx="1419">
                  <c:v>3.3216062499483487E-2</c:v>
                </c:pt>
                <c:pt idx="1420">
                  <c:v>3.3219090407145914E-2</c:v>
                </c:pt>
                <c:pt idx="1421">
                  <c:v>3.3322850876716735E-2</c:v>
                </c:pt>
                <c:pt idx="1422">
                  <c:v>3.3523989007147065E-2</c:v>
                </c:pt>
                <c:pt idx="1423">
                  <c:v>3.3543149681171718E-2</c:v>
                </c:pt>
                <c:pt idx="1424">
                  <c:v>3.2986297162733762E-2</c:v>
                </c:pt>
                <c:pt idx="1425">
                  <c:v>3.3141204550245509E-2</c:v>
                </c:pt>
                <c:pt idx="1426">
                  <c:v>3.3227791362132629E-2</c:v>
                </c:pt>
                <c:pt idx="1427">
                  <c:v>3.3654196207898571E-2</c:v>
                </c:pt>
                <c:pt idx="1428">
                  <c:v>3.3315442586107115E-2</c:v>
                </c:pt>
                <c:pt idx="1429">
                  <c:v>3.3239548431439309E-2</c:v>
                </c:pt>
                <c:pt idx="1430">
                  <c:v>3.3212897293611959E-2</c:v>
                </c:pt>
                <c:pt idx="1431">
                  <c:v>3.2740507089193634E-2</c:v>
                </c:pt>
                <c:pt idx="1432">
                  <c:v>3.31903365632003E-2</c:v>
                </c:pt>
                <c:pt idx="1433">
                  <c:v>3.3564207073533782E-2</c:v>
                </c:pt>
                <c:pt idx="1434">
                  <c:v>3.1639078080833043E-2</c:v>
                </c:pt>
                <c:pt idx="1435">
                  <c:v>3.3008964755295862E-2</c:v>
                </c:pt>
                <c:pt idx="1436">
                  <c:v>3.2818610235408684E-2</c:v>
                </c:pt>
                <c:pt idx="1437">
                  <c:v>3.4244512005357927E-2</c:v>
                </c:pt>
                <c:pt idx="1438">
                  <c:v>3.2890224906654317E-2</c:v>
                </c:pt>
                <c:pt idx="1439">
                  <c:v>3.336157324412671E-2</c:v>
                </c:pt>
                <c:pt idx="1440">
                  <c:v>3.3478479167818612E-2</c:v>
                </c:pt>
                <c:pt idx="1441">
                  <c:v>3.2835621909278523E-2</c:v>
                </c:pt>
                <c:pt idx="1442">
                  <c:v>3.2817719601010521E-2</c:v>
                </c:pt>
                <c:pt idx="1443">
                  <c:v>3.2823344893715307E-2</c:v>
                </c:pt>
                <c:pt idx="1444">
                  <c:v>3.3194763682955639E-2</c:v>
                </c:pt>
                <c:pt idx="1445">
                  <c:v>3.1644886471997306E-2</c:v>
                </c:pt>
                <c:pt idx="1446">
                  <c:v>3.2763600304178894E-2</c:v>
                </c:pt>
                <c:pt idx="1447">
                  <c:v>3.2719077657201327E-2</c:v>
                </c:pt>
                <c:pt idx="1448">
                  <c:v>3.2951997958198059E-2</c:v>
                </c:pt>
                <c:pt idx="1449">
                  <c:v>3.2746986968731309E-2</c:v>
                </c:pt>
                <c:pt idx="1450">
                  <c:v>3.1763375110484757E-2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0-4D99-ABE7-46FB9602EA78}"/>
            </c:ext>
          </c:extLst>
        </c:ser>
        <c:ser>
          <c:idx val="1"/>
          <c:order val="1"/>
          <c:tx>
            <c:v>MW876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Center!$G$2:$G$1452</c:f>
              <c:numCache>
                <c:formatCode>General</c:formatCode>
                <c:ptCount val="1451"/>
                <c:pt idx="0">
                  <c:v>0</c:v>
                </c:pt>
                <c:pt idx="1">
                  <c:v>0.14088344573975001</c:v>
                </c:pt>
                <c:pt idx="2">
                  <c:v>0.1055326461792</c:v>
                </c:pt>
                <c:pt idx="3">
                  <c:v>0.56867218017578003</c:v>
                </c:pt>
                <c:pt idx="4">
                  <c:v>0.31037044525147001</c:v>
                </c:pt>
                <c:pt idx="5">
                  <c:v>0.30881118774413996</c:v>
                </c:pt>
                <c:pt idx="6">
                  <c:v>0.40323925018311002</c:v>
                </c:pt>
                <c:pt idx="7">
                  <c:v>0.46787834167481002</c:v>
                </c:pt>
                <c:pt idx="8">
                  <c:v>0.27744102478027</c:v>
                </c:pt>
                <c:pt idx="9">
                  <c:v>7.6866149902399955E-3</c:v>
                </c:pt>
                <c:pt idx="10">
                  <c:v>0.4446439743042</c:v>
                </c:pt>
                <c:pt idx="11">
                  <c:v>0.35131454467774004</c:v>
                </c:pt>
                <c:pt idx="12">
                  <c:v>0.31103134155274004</c:v>
                </c:pt>
                <c:pt idx="13">
                  <c:v>0.54704093933106002</c:v>
                </c:pt>
                <c:pt idx="14">
                  <c:v>0.61335754394530995</c:v>
                </c:pt>
                <c:pt idx="15">
                  <c:v>0.43175220489501998</c:v>
                </c:pt>
                <c:pt idx="16">
                  <c:v>0.29807567596436002</c:v>
                </c:pt>
                <c:pt idx="17">
                  <c:v>0.51420211791991999</c:v>
                </c:pt>
                <c:pt idx="18">
                  <c:v>0.30561161041259999</c:v>
                </c:pt>
                <c:pt idx="19">
                  <c:v>0.22715950012207001</c:v>
                </c:pt>
                <c:pt idx="20">
                  <c:v>0.55144214630126998</c:v>
                </c:pt>
                <c:pt idx="21">
                  <c:v>-5.6272506713869991E-2</c:v>
                </c:pt>
                <c:pt idx="22">
                  <c:v>0.39146900177001998</c:v>
                </c:pt>
                <c:pt idx="23">
                  <c:v>0.52932739257813</c:v>
                </c:pt>
                <c:pt idx="24">
                  <c:v>0.56372165679931996</c:v>
                </c:pt>
                <c:pt idx="25">
                  <c:v>0.39006519317626998</c:v>
                </c:pt>
                <c:pt idx="26">
                  <c:v>0.74193954467773993</c:v>
                </c:pt>
                <c:pt idx="27">
                  <c:v>0.84957599639893</c:v>
                </c:pt>
                <c:pt idx="28">
                  <c:v>0.25100135803223</c:v>
                </c:pt>
                <c:pt idx="29">
                  <c:v>0.60980224609375</c:v>
                </c:pt>
                <c:pt idx="30">
                  <c:v>0.17231273651123</c:v>
                </c:pt>
                <c:pt idx="31">
                  <c:v>0.59785556793213002</c:v>
                </c:pt>
                <c:pt idx="32">
                  <c:v>0.37672233581543002</c:v>
                </c:pt>
                <c:pt idx="33">
                  <c:v>0.22857856750488001</c:v>
                </c:pt>
                <c:pt idx="34">
                  <c:v>0.17975711822509999</c:v>
                </c:pt>
                <c:pt idx="35">
                  <c:v>0.93482398986816995</c:v>
                </c:pt>
                <c:pt idx="36">
                  <c:v>0.92403221130370994</c:v>
                </c:pt>
                <c:pt idx="37">
                  <c:v>0.93856906890868996</c:v>
                </c:pt>
                <c:pt idx="38">
                  <c:v>0.67194461822509999</c:v>
                </c:pt>
                <c:pt idx="39">
                  <c:v>0.68501853942870994</c:v>
                </c:pt>
                <c:pt idx="40">
                  <c:v>0.64424800872803001</c:v>
                </c:pt>
                <c:pt idx="41">
                  <c:v>0.46633815765381004</c:v>
                </c:pt>
                <c:pt idx="42">
                  <c:v>0.85954475402831998</c:v>
                </c:pt>
                <c:pt idx="43">
                  <c:v>0.70207500457763994</c:v>
                </c:pt>
                <c:pt idx="44">
                  <c:v>0.65823173522948997</c:v>
                </c:pt>
                <c:pt idx="45">
                  <c:v>0.56372165679931996</c:v>
                </c:pt>
                <c:pt idx="46">
                  <c:v>0.50934886932373002</c:v>
                </c:pt>
                <c:pt idx="47">
                  <c:v>0.21737003326415999</c:v>
                </c:pt>
                <c:pt idx="48">
                  <c:v>0.14491558074951</c:v>
                </c:pt>
                <c:pt idx="49">
                  <c:v>0.99190998077393</c:v>
                </c:pt>
                <c:pt idx="50">
                  <c:v>0.79740524291991999</c:v>
                </c:pt>
                <c:pt idx="51">
                  <c:v>0.51473808288573997</c:v>
                </c:pt>
                <c:pt idx="52">
                  <c:v>0.46441459655761996</c:v>
                </c:pt>
                <c:pt idx="53">
                  <c:v>0.63839149475098</c:v>
                </c:pt>
                <c:pt idx="54">
                  <c:v>0.64342308044433993</c:v>
                </c:pt>
                <c:pt idx="55">
                  <c:v>0.58976268768311002</c:v>
                </c:pt>
                <c:pt idx="56">
                  <c:v>0.68642711639403997</c:v>
                </c:pt>
                <c:pt idx="57">
                  <c:v>0.48918056488036998</c:v>
                </c:pt>
                <c:pt idx="58">
                  <c:v>0.73313426971436002</c:v>
                </c:pt>
                <c:pt idx="59">
                  <c:v>0.71403312683106002</c:v>
                </c:pt>
                <c:pt idx="60">
                  <c:v>0.64109611511231002</c:v>
                </c:pt>
                <c:pt idx="61">
                  <c:v>0.74870491027831998</c:v>
                </c:pt>
                <c:pt idx="62">
                  <c:v>0.54079914093018</c:v>
                </c:pt>
                <c:pt idx="63">
                  <c:v>0.85580348968505993</c:v>
                </c:pt>
                <c:pt idx="64">
                  <c:v>0.82196521759032992</c:v>
                </c:pt>
                <c:pt idx="65">
                  <c:v>0.96384620666503995</c:v>
                </c:pt>
                <c:pt idx="66">
                  <c:v>0.74456882476806996</c:v>
                </c:pt>
                <c:pt idx="67">
                  <c:v>0.45811653137206998</c:v>
                </c:pt>
                <c:pt idx="68">
                  <c:v>0.46712875366211004</c:v>
                </c:pt>
                <c:pt idx="69">
                  <c:v>0.57260894775391002</c:v>
                </c:pt>
                <c:pt idx="70">
                  <c:v>1.0793552398681701</c:v>
                </c:pt>
                <c:pt idx="71">
                  <c:v>0.89071464538573997</c:v>
                </c:pt>
                <c:pt idx="72">
                  <c:v>0.62771797180175992</c:v>
                </c:pt>
                <c:pt idx="73">
                  <c:v>1.00263023376465</c:v>
                </c:pt>
                <c:pt idx="74">
                  <c:v>0.73726940155028997</c:v>
                </c:pt>
                <c:pt idx="75">
                  <c:v>0.68073463439941995</c:v>
                </c:pt>
                <c:pt idx="76">
                  <c:v>1.1125230789184202</c:v>
                </c:pt>
                <c:pt idx="77">
                  <c:v>1.1888694763183201</c:v>
                </c:pt>
                <c:pt idx="78">
                  <c:v>0.87106418609618996</c:v>
                </c:pt>
                <c:pt idx="79">
                  <c:v>1.0419111251831101</c:v>
                </c:pt>
                <c:pt idx="80">
                  <c:v>0.93252086639403997</c:v>
                </c:pt>
                <c:pt idx="81">
                  <c:v>0.94406604766845992</c:v>
                </c:pt>
                <c:pt idx="82">
                  <c:v>0.70805549621581998</c:v>
                </c:pt>
                <c:pt idx="83">
                  <c:v>0.81504726409911998</c:v>
                </c:pt>
                <c:pt idx="84">
                  <c:v>0.91805267333983998</c:v>
                </c:pt>
                <c:pt idx="85">
                  <c:v>1.1631765365600202</c:v>
                </c:pt>
                <c:pt idx="86">
                  <c:v>0.97074222564696999</c:v>
                </c:pt>
                <c:pt idx="87">
                  <c:v>0.90225696563720992</c:v>
                </c:pt>
                <c:pt idx="88">
                  <c:v>0.70345592498778997</c:v>
                </c:pt>
                <c:pt idx="89">
                  <c:v>0.76515293121338002</c:v>
                </c:pt>
                <c:pt idx="90">
                  <c:v>0.82522106170653997</c:v>
                </c:pt>
                <c:pt idx="91">
                  <c:v>0.98300170898438</c:v>
                </c:pt>
                <c:pt idx="92">
                  <c:v>0.75456428527831998</c:v>
                </c:pt>
                <c:pt idx="93">
                  <c:v>0.76448059082030995</c:v>
                </c:pt>
                <c:pt idx="94">
                  <c:v>0.87917900085448997</c:v>
                </c:pt>
                <c:pt idx="95">
                  <c:v>0.68670845031737993</c:v>
                </c:pt>
                <c:pt idx="96">
                  <c:v>0.59432888031006004</c:v>
                </c:pt>
                <c:pt idx="97">
                  <c:v>0.70896911621093994</c:v>
                </c:pt>
                <c:pt idx="98">
                  <c:v>1.0499343872070299</c:v>
                </c:pt>
                <c:pt idx="99">
                  <c:v>1.0801582336425801</c:v>
                </c:pt>
                <c:pt idx="100">
                  <c:v>0.90227031707763994</c:v>
                </c:pt>
                <c:pt idx="101">
                  <c:v>0.82214164733886996</c:v>
                </c:pt>
                <c:pt idx="102">
                  <c:v>0.84102058410644998</c:v>
                </c:pt>
                <c:pt idx="103">
                  <c:v>1.1883821487427202</c:v>
                </c:pt>
                <c:pt idx="104">
                  <c:v>1.08421802520752</c:v>
                </c:pt>
                <c:pt idx="105">
                  <c:v>1.4109411239624201</c:v>
                </c:pt>
                <c:pt idx="106">
                  <c:v>1.1097755432129202</c:v>
                </c:pt>
                <c:pt idx="107">
                  <c:v>1.00072193145752</c:v>
                </c:pt>
                <c:pt idx="108">
                  <c:v>0.90986442565918002</c:v>
                </c:pt>
                <c:pt idx="109">
                  <c:v>1.13269042968752</c:v>
                </c:pt>
                <c:pt idx="110">
                  <c:v>0.95069122314452992</c:v>
                </c:pt>
                <c:pt idx="111">
                  <c:v>1.0636157989502</c:v>
                </c:pt>
                <c:pt idx="112">
                  <c:v>0.93405914306641002</c:v>
                </c:pt>
                <c:pt idx="113">
                  <c:v>1.10291576385502</c:v>
                </c:pt>
                <c:pt idx="114">
                  <c:v>1.0707101821899401</c:v>
                </c:pt>
                <c:pt idx="115">
                  <c:v>1.0460176467895501</c:v>
                </c:pt>
                <c:pt idx="116">
                  <c:v>0.98120021820067993</c:v>
                </c:pt>
                <c:pt idx="117">
                  <c:v>1.2395048141479201</c:v>
                </c:pt>
                <c:pt idx="118">
                  <c:v>1.32567691802982</c:v>
                </c:pt>
                <c:pt idx="119">
                  <c:v>1.10311031341552</c:v>
                </c:pt>
                <c:pt idx="120">
                  <c:v>0.94922447204589999</c:v>
                </c:pt>
                <c:pt idx="121">
                  <c:v>1.06397151947022</c:v>
                </c:pt>
                <c:pt idx="122">
                  <c:v>1.2129325866699201</c:v>
                </c:pt>
                <c:pt idx="123">
                  <c:v>1.3244419097900202</c:v>
                </c:pt>
                <c:pt idx="124">
                  <c:v>1.1140098571777202</c:v>
                </c:pt>
                <c:pt idx="125">
                  <c:v>1.3260908126831201</c:v>
                </c:pt>
                <c:pt idx="126">
                  <c:v>1.1080417633056201</c:v>
                </c:pt>
                <c:pt idx="127">
                  <c:v>0.92954540252686002</c:v>
                </c:pt>
                <c:pt idx="128">
                  <c:v>1.4783916473388201</c:v>
                </c:pt>
                <c:pt idx="129">
                  <c:v>1.5350255966186201</c:v>
                </c:pt>
                <c:pt idx="130">
                  <c:v>1.26924800872802</c:v>
                </c:pt>
                <c:pt idx="131">
                  <c:v>1.4247198104858201</c:v>
                </c:pt>
                <c:pt idx="132">
                  <c:v>1.1555442810058201</c:v>
                </c:pt>
                <c:pt idx="133">
                  <c:v>1.2136554718017201</c:v>
                </c:pt>
                <c:pt idx="134">
                  <c:v>1.2029457092285201</c:v>
                </c:pt>
                <c:pt idx="135">
                  <c:v>1.5809621810913201</c:v>
                </c:pt>
                <c:pt idx="136">
                  <c:v>1.37805080413822</c:v>
                </c:pt>
                <c:pt idx="137">
                  <c:v>1.4738883972168202</c:v>
                </c:pt>
                <c:pt idx="138">
                  <c:v>1.5083923339844201</c:v>
                </c:pt>
                <c:pt idx="139">
                  <c:v>1.50629901885982</c:v>
                </c:pt>
                <c:pt idx="140">
                  <c:v>1.3329124450683201</c:v>
                </c:pt>
                <c:pt idx="141">
                  <c:v>1.50277328491212</c:v>
                </c:pt>
                <c:pt idx="142">
                  <c:v>1.5946550369263202</c:v>
                </c:pt>
                <c:pt idx="143">
                  <c:v>1.62133121490482</c:v>
                </c:pt>
                <c:pt idx="144">
                  <c:v>1.3403301239013201</c:v>
                </c:pt>
                <c:pt idx="145">
                  <c:v>1.60297679901122</c:v>
                </c:pt>
                <c:pt idx="146">
                  <c:v>1.43746185302732</c:v>
                </c:pt>
                <c:pt idx="147">
                  <c:v>1.49729156494142</c:v>
                </c:pt>
                <c:pt idx="148">
                  <c:v>1.0582866668701201</c:v>
                </c:pt>
                <c:pt idx="149">
                  <c:v>1.50522232055662</c:v>
                </c:pt>
                <c:pt idx="150">
                  <c:v>1.5489912033081201</c:v>
                </c:pt>
                <c:pt idx="151">
                  <c:v>1.3362894058227202</c:v>
                </c:pt>
                <c:pt idx="152">
                  <c:v>1.3599081039429202</c:v>
                </c:pt>
                <c:pt idx="153">
                  <c:v>1.1810369491577202</c:v>
                </c:pt>
                <c:pt idx="154">
                  <c:v>1.0093793869018601</c:v>
                </c:pt>
                <c:pt idx="155">
                  <c:v>1.58418941497802</c:v>
                </c:pt>
                <c:pt idx="156">
                  <c:v>1.4379243850708201</c:v>
                </c:pt>
                <c:pt idx="157">
                  <c:v>1.38901615142822</c:v>
                </c:pt>
                <c:pt idx="158">
                  <c:v>1.59126281738282</c:v>
                </c:pt>
                <c:pt idx="159">
                  <c:v>1.1636753082275202</c:v>
                </c:pt>
                <c:pt idx="160">
                  <c:v>1.4709167480469201</c:v>
                </c:pt>
                <c:pt idx="161">
                  <c:v>1.4721708297729201</c:v>
                </c:pt>
                <c:pt idx="162">
                  <c:v>1.8222026824951201</c:v>
                </c:pt>
                <c:pt idx="163">
                  <c:v>1.5377731323242201</c:v>
                </c:pt>
                <c:pt idx="164">
                  <c:v>1.45689296722412</c:v>
                </c:pt>
                <c:pt idx="165">
                  <c:v>1.5540676116943202</c:v>
                </c:pt>
                <c:pt idx="166">
                  <c:v>1.5651082992554202</c:v>
                </c:pt>
                <c:pt idx="167">
                  <c:v>1.4171524047851201</c:v>
                </c:pt>
                <c:pt idx="168">
                  <c:v>1.5806417465210201</c:v>
                </c:pt>
                <c:pt idx="169">
                  <c:v>1.8206539154053201</c:v>
                </c:pt>
                <c:pt idx="170">
                  <c:v>1.71666431427002</c:v>
                </c:pt>
                <c:pt idx="171">
                  <c:v>1.6052875518799201</c:v>
                </c:pt>
                <c:pt idx="172">
                  <c:v>1.5959815979004202</c:v>
                </c:pt>
                <c:pt idx="173">
                  <c:v>1.48459053039552</c:v>
                </c:pt>
                <c:pt idx="174">
                  <c:v>1.5952301025390201</c:v>
                </c:pt>
                <c:pt idx="175">
                  <c:v>1.5691328048706201</c:v>
                </c:pt>
                <c:pt idx="176">
                  <c:v>1.9713363647461202</c:v>
                </c:pt>
                <c:pt idx="177">
                  <c:v>1.4565973281860201</c:v>
                </c:pt>
                <c:pt idx="178">
                  <c:v>1.5686273574829201</c:v>
                </c:pt>
                <c:pt idx="179">
                  <c:v>1.45101165771482</c:v>
                </c:pt>
                <c:pt idx="180">
                  <c:v>1.5971698760986202</c:v>
                </c:pt>
                <c:pt idx="181">
                  <c:v>1.48963451385502</c:v>
                </c:pt>
                <c:pt idx="182">
                  <c:v>1.6936130523681201</c:v>
                </c:pt>
                <c:pt idx="183">
                  <c:v>1.3932733535766202</c:v>
                </c:pt>
                <c:pt idx="184">
                  <c:v>1.6406736373901201</c:v>
                </c:pt>
                <c:pt idx="185">
                  <c:v>1.78877353668212</c:v>
                </c:pt>
                <c:pt idx="186">
                  <c:v>1.5767135620117201</c:v>
                </c:pt>
                <c:pt idx="187">
                  <c:v>1.6313543319702202</c:v>
                </c:pt>
                <c:pt idx="188">
                  <c:v>1.6425809860229201</c:v>
                </c:pt>
                <c:pt idx="189">
                  <c:v>1.85301685333252</c:v>
                </c:pt>
                <c:pt idx="190">
                  <c:v>1.6081390380859202</c:v>
                </c:pt>
                <c:pt idx="191">
                  <c:v>1.7677326202392201</c:v>
                </c:pt>
                <c:pt idx="192">
                  <c:v>1.5567646026611202</c:v>
                </c:pt>
                <c:pt idx="193">
                  <c:v>2.1249942779541202</c:v>
                </c:pt>
                <c:pt idx="194">
                  <c:v>1.90450668334962</c:v>
                </c:pt>
                <c:pt idx="195">
                  <c:v>2.1945638656616202</c:v>
                </c:pt>
                <c:pt idx="196">
                  <c:v>2.07565975189212</c:v>
                </c:pt>
                <c:pt idx="197">
                  <c:v>1.9066066741943202</c:v>
                </c:pt>
                <c:pt idx="198">
                  <c:v>1.97493171691892</c:v>
                </c:pt>
                <c:pt idx="199">
                  <c:v>1.95958232879642</c:v>
                </c:pt>
                <c:pt idx="200">
                  <c:v>1.8661737442016202</c:v>
                </c:pt>
                <c:pt idx="201">
                  <c:v>1.6601905822754202</c:v>
                </c:pt>
                <c:pt idx="202">
                  <c:v>1.8003740310669201</c:v>
                </c:pt>
                <c:pt idx="203">
                  <c:v>1.9503431320190201</c:v>
                </c:pt>
                <c:pt idx="204">
                  <c:v>2.21975994110112</c:v>
                </c:pt>
                <c:pt idx="205">
                  <c:v>1.9168710708618202</c:v>
                </c:pt>
                <c:pt idx="206">
                  <c:v>1.97688961029052</c:v>
                </c:pt>
                <c:pt idx="207">
                  <c:v>2.0701885223388201</c:v>
                </c:pt>
                <c:pt idx="208">
                  <c:v>1.87693500518802</c:v>
                </c:pt>
                <c:pt idx="209">
                  <c:v>1.91588687896732</c:v>
                </c:pt>
                <c:pt idx="210">
                  <c:v>2.1628589630127202</c:v>
                </c:pt>
                <c:pt idx="211">
                  <c:v>2.18700027465822</c:v>
                </c:pt>
                <c:pt idx="212">
                  <c:v>2.34496116638182</c:v>
                </c:pt>
                <c:pt idx="213">
                  <c:v>2.0740022659302202</c:v>
                </c:pt>
                <c:pt idx="214">
                  <c:v>2.2174606323242201</c:v>
                </c:pt>
                <c:pt idx="215">
                  <c:v>2.1988868713379199</c:v>
                </c:pt>
                <c:pt idx="216">
                  <c:v>2.30023860931392</c:v>
                </c:pt>
                <c:pt idx="217">
                  <c:v>2.26827716827392</c:v>
                </c:pt>
                <c:pt idx="218">
                  <c:v>1.7149906158447201</c:v>
                </c:pt>
                <c:pt idx="219">
                  <c:v>2.03338146209712</c:v>
                </c:pt>
                <c:pt idx="220">
                  <c:v>2.0767745971680198</c:v>
                </c:pt>
                <c:pt idx="221">
                  <c:v>1.8932914733887201</c:v>
                </c:pt>
                <c:pt idx="222">
                  <c:v>2.3126945495605202</c:v>
                </c:pt>
                <c:pt idx="223">
                  <c:v>2.3926868438721201</c:v>
                </c:pt>
                <c:pt idx="224">
                  <c:v>1.8142337799072201</c:v>
                </c:pt>
                <c:pt idx="225">
                  <c:v>2.3781480789184202</c:v>
                </c:pt>
                <c:pt idx="226">
                  <c:v>2.3142118453979199</c:v>
                </c:pt>
                <c:pt idx="227">
                  <c:v>2.12434482574462</c:v>
                </c:pt>
                <c:pt idx="228">
                  <c:v>2.4830636978149201</c:v>
                </c:pt>
                <c:pt idx="229">
                  <c:v>2.3227033615112203</c:v>
                </c:pt>
                <c:pt idx="230">
                  <c:v>2.4345121383667201</c:v>
                </c:pt>
                <c:pt idx="231">
                  <c:v>2.4868907928467201</c:v>
                </c:pt>
                <c:pt idx="232">
                  <c:v>2.0605506896972199</c:v>
                </c:pt>
                <c:pt idx="233">
                  <c:v>2.2782621383667201</c:v>
                </c:pt>
                <c:pt idx="234">
                  <c:v>2.7238359451294203</c:v>
                </c:pt>
                <c:pt idx="235">
                  <c:v>2.49241065979002</c:v>
                </c:pt>
                <c:pt idx="236">
                  <c:v>2.2445878982544203</c:v>
                </c:pt>
                <c:pt idx="237">
                  <c:v>2.4566936492920202</c:v>
                </c:pt>
                <c:pt idx="238">
                  <c:v>2.1580181121826203</c:v>
                </c:pt>
                <c:pt idx="239">
                  <c:v>2.2179708480835201</c:v>
                </c:pt>
                <c:pt idx="240">
                  <c:v>2.4702596664429199</c:v>
                </c:pt>
                <c:pt idx="241">
                  <c:v>2.57307624816892</c:v>
                </c:pt>
                <c:pt idx="242">
                  <c:v>2.6188793182373202</c:v>
                </c:pt>
                <c:pt idx="243">
                  <c:v>2.4660167694092201</c:v>
                </c:pt>
                <c:pt idx="244">
                  <c:v>2.23291015625002</c:v>
                </c:pt>
                <c:pt idx="245">
                  <c:v>2.27730941772462</c:v>
                </c:pt>
                <c:pt idx="246">
                  <c:v>2.8050289154053201</c:v>
                </c:pt>
                <c:pt idx="247">
                  <c:v>2.4784784317016202</c:v>
                </c:pt>
                <c:pt idx="248">
                  <c:v>2.23041439056392</c:v>
                </c:pt>
                <c:pt idx="249">
                  <c:v>2.5875549316406201</c:v>
                </c:pt>
                <c:pt idx="250">
                  <c:v>2.47066879272462</c:v>
                </c:pt>
                <c:pt idx="251">
                  <c:v>2.4506759643555203</c:v>
                </c:pt>
                <c:pt idx="252">
                  <c:v>2.3254203796387203</c:v>
                </c:pt>
                <c:pt idx="253">
                  <c:v>2.7493867874145201</c:v>
                </c:pt>
                <c:pt idx="254">
                  <c:v>2.5844459533691202</c:v>
                </c:pt>
                <c:pt idx="255">
                  <c:v>2.8134841918945201</c:v>
                </c:pt>
                <c:pt idx="256">
                  <c:v>2.46057224273682</c:v>
                </c:pt>
                <c:pt idx="257">
                  <c:v>2.4400167465210201</c:v>
                </c:pt>
                <c:pt idx="258">
                  <c:v>2.8168468475342201</c:v>
                </c:pt>
                <c:pt idx="259">
                  <c:v>2.78669738769532</c:v>
                </c:pt>
                <c:pt idx="260">
                  <c:v>2.66148757934572</c:v>
                </c:pt>
                <c:pt idx="261">
                  <c:v>2.4646139144897199</c:v>
                </c:pt>
                <c:pt idx="262">
                  <c:v>2.35670089721682</c:v>
                </c:pt>
                <c:pt idx="263">
                  <c:v>2.40441799163822</c:v>
                </c:pt>
                <c:pt idx="264">
                  <c:v>2.6281261444092201</c:v>
                </c:pt>
                <c:pt idx="265">
                  <c:v>2.6499996185303201</c:v>
                </c:pt>
                <c:pt idx="266">
                  <c:v>2.65195655822752</c:v>
                </c:pt>
                <c:pt idx="267">
                  <c:v>2.6737184524536199</c:v>
                </c:pt>
                <c:pt idx="268">
                  <c:v>2.5844373703003201</c:v>
                </c:pt>
                <c:pt idx="269">
                  <c:v>2.3968152999878201</c:v>
                </c:pt>
                <c:pt idx="270">
                  <c:v>2.3126745223999201</c:v>
                </c:pt>
                <c:pt idx="271">
                  <c:v>2.7416200637817201</c:v>
                </c:pt>
                <c:pt idx="272">
                  <c:v>2.7717695236206201</c:v>
                </c:pt>
                <c:pt idx="273">
                  <c:v>2.69835376739502</c:v>
                </c:pt>
                <c:pt idx="274">
                  <c:v>2.5873279571533199</c:v>
                </c:pt>
                <c:pt idx="275">
                  <c:v>2.5459394454956201</c:v>
                </c:pt>
                <c:pt idx="276">
                  <c:v>2.50010108947752</c:v>
                </c:pt>
                <c:pt idx="277">
                  <c:v>2.5307750701904199</c:v>
                </c:pt>
                <c:pt idx="278">
                  <c:v>2.83211040496822</c:v>
                </c:pt>
                <c:pt idx="279">
                  <c:v>2.8492469787597199</c:v>
                </c:pt>
                <c:pt idx="280">
                  <c:v>2.8823375701904199</c:v>
                </c:pt>
                <c:pt idx="281">
                  <c:v>2.9824647903442201</c:v>
                </c:pt>
                <c:pt idx="282">
                  <c:v>2.7012128829956201</c:v>
                </c:pt>
                <c:pt idx="283">
                  <c:v>2.5432386398315199</c:v>
                </c:pt>
                <c:pt idx="284">
                  <c:v>2.77271652221682</c:v>
                </c:pt>
                <c:pt idx="285">
                  <c:v>2.72346591949462</c:v>
                </c:pt>
                <c:pt idx="286">
                  <c:v>2.7474193572998202</c:v>
                </c:pt>
                <c:pt idx="287">
                  <c:v>2.7534236907959202</c:v>
                </c:pt>
                <c:pt idx="288">
                  <c:v>2.6143550872803201</c:v>
                </c:pt>
                <c:pt idx="289">
                  <c:v>2.7046356201172199</c:v>
                </c:pt>
                <c:pt idx="290">
                  <c:v>2.4187974929809202</c:v>
                </c:pt>
                <c:pt idx="291">
                  <c:v>2.4511413574219203</c:v>
                </c:pt>
                <c:pt idx="292">
                  <c:v>2.8741302490234202</c:v>
                </c:pt>
                <c:pt idx="293">
                  <c:v>2.7492799758911199</c:v>
                </c:pt>
                <c:pt idx="294">
                  <c:v>2.89069080352782</c:v>
                </c:pt>
                <c:pt idx="295">
                  <c:v>2.5778846740722199</c:v>
                </c:pt>
                <c:pt idx="296">
                  <c:v>3.0532684326172199</c:v>
                </c:pt>
                <c:pt idx="297">
                  <c:v>2.7738981246948202</c:v>
                </c:pt>
                <c:pt idx="298">
                  <c:v>2.8128156661987203</c:v>
                </c:pt>
                <c:pt idx="299">
                  <c:v>3.0643615722656201</c:v>
                </c:pt>
                <c:pt idx="300">
                  <c:v>2.9727830886841202</c:v>
                </c:pt>
                <c:pt idx="301">
                  <c:v>3.0690231323242201</c:v>
                </c:pt>
                <c:pt idx="302">
                  <c:v>3.0733499526977202</c:v>
                </c:pt>
                <c:pt idx="303">
                  <c:v>2.9829788208008199</c:v>
                </c:pt>
                <c:pt idx="304">
                  <c:v>2.8755464553833199</c:v>
                </c:pt>
                <c:pt idx="305">
                  <c:v>2.7019329071045202</c:v>
                </c:pt>
                <c:pt idx="306">
                  <c:v>3.1683626174927202</c:v>
                </c:pt>
                <c:pt idx="307">
                  <c:v>2.9710617065429199</c:v>
                </c:pt>
                <c:pt idx="308">
                  <c:v>2.86054039001462</c:v>
                </c:pt>
                <c:pt idx="309">
                  <c:v>2.6370325088501199</c:v>
                </c:pt>
                <c:pt idx="310">
                  <c:v>2.5465564727783199</c:v>
                </c:pt>
                <c:pt idx="311">
                  <c:v>2.80233669281002</c:v>
                </c:pt>
                <c:pt idx="312">
                  <c:v>2.83938884735112</c:v>
                </c:pt>
                <c:pt idx="313">
                  <c:v>3.4887657165527202</c:v>
                </c:pt>
                <c:pt idx="314">
                  <c:v>3.0726842880249201</c:v>
                </c:pt>
                <c:pt idx="315">
                  <c:v>3.0792255401611199</c:v>
                </c:pt>
                <c:pt idx="316">
                  <c:v>3.1810932159424201</c:v>
                </c:pt>
                <c:pt idx="317">
                  <c:v>3.1001052856445201</c:v>
                </c:pt>
                <c:pt idx="318">
                  <c:v>2.8404893875122199</c:v>
                </c:pt>
                <c:pt idx="319">
                  <c:v>3.0403470993042201</c:v>
                </c:pt>
                <c:pt idx="320">
                  <c:v>3.2848491668701203</c:v>
                </c:pt>
                <c:pt idx="321">
                  <c:v>3.3391246795654199</c:v>
                </c:pt>
                <c:pt idx="322">
                  <c:v>3.11133861541752</c:v>
                </c:pt>
                <c:pt idx="323">
                  <c:v>2.8880596160888201</c:v>
                </c:pt>
                <c:pt idx="324">
                  <c:v>3.06025981903072</c:v>
                </c:pt>
                <c:pt idx="325">
                  <c:v>2.9370498657226203</c:v>
                </c:pt>
                <c:pt idx="326">
                  <c:v>2.68199729919432</c:v>
                </c:pt>
                <c:pt idx="327">
                  <c:v>3.4557151794433203</c:v>
                </c:pt>
                <c:pt idx="328">
                  <c:v>3.49658107757572</c:v>
                </c:pt>
                <c:pt idx="329">
                  <c:v>3.6928234100342201</c:v>
                </c:pt>
                <c:pt idx="330">
                  <c:v>3.0443029403686199</c:v>
                </c:pt>
                <c:pt idx="331">
                  <c:v>3.39907073974612</c:v>
                </c:pt>
                <c:pt idx="332">
                  <c:v>3.2836513519287203</c:v>
                </c:pt>
                <c:pt idx="333">
                  <c:v>3.1768836975097199</c:v>
                </c:pt>
                <c:pt idx="334">
                  <c:v>3.4173622131347199</c:v>
                </c:pt>
                <c:pt idx="335">
                  <c:v>3.39486598968502</c:v>
                </c:pt>
                <c:pt idx="336">
                  <c:v>3.7408876419067201</c:v>
                </c:pt>
                <c:pt idx="337">
                  <c:v>3.46675205230712</c:v>
                </c:pt>
                <c:pt idx="338">
                  <c:v>3.5242166519165199</c:v>
                </c:pt>
                <c:pt idx="339">
                  <c:v>3.46240234375002</c:v>
                </c:pt>
                <c:pt idx="340">
                  <c:v>3.27953147888182</c:v>
                </c:pt>
                <c:pt idx="341">
                  <c:v>3.5354585647583199</c:v>
                </c:pt>
                <c:pt idx="342">
                  <c:v>3.7982540130615199</c:v>
                </c:pt>
                <c:pt idx="343">
                  <c:v>3.70092678070072</c:v>
                </c:pt>
                <c:pt idx="344">
                  <c:v>3.44596672058102</c:v>
                </c:pt>
                <c:pt idx="345">
                  <c:v>3.3652191162109202</c:v>
                </c:pt>
                <c:pt idx="346">
                  <c:v>3.2624969482422199</c:v>
                </c:pt>
                <c:pt idx="347">
                  <c:v>3.2651872634888202</c:v>
                </c:pt>
                <c:pt idx="348">
                  <c:v>3.6500730514526203</c:v>
                </c:pt>
                <c:pt idx="349">
                  <c:v>3.6441011428833199</c:v>
                </c:pt>
                <c:pt idx="350">
                  <c:v>3.6533441543579199</c:v>
                </c:pt>
                <c:pt idx="351">
                  <c:v>3.8351421356201203</c:v>
                </c:pt>
                <c:pt idx="352">
                  <c:v>3.2914094924927202</c:v>
                </c:pt>
                <c:pt idx="353">
                  <c:v>3.3445682525635201</c:v>
                </c:pt>
                <c:pt idx="354">
                  <c:v>3.5168294906616202</c:v>
                </c:pt>
                <c:pt idx="355">
                  <c:v>3.94091796875002</c:v>
                </c:pt>
                <c:pt idx="356">
                  <c:v>3.6150588989258199</c:v>
                </c:pt>
                <c:pt idx="357">
                  <c:v>3.3638143539429199</c:v>
                </c:pt>
                <c:pt idx="358">
                  <c:v>3.4466419219971201</c:v>
                </c:pt>
                <c:pt idx="359">
                  <c:v>3.5063276290893199</c:v>
                </c:pt>
                <c:pt idx="360">
                  <c:v>3.50206470489502</c:v>
                </c:pt>
                <c:pt idx="361">
                  <c:v>3.65619373321532</c:v>
                </c:pt>
                <c:pt idx="362">
                  <c:v>3.4859018325805202</c:v>
                </c:pt>
                <c:pt idx="363">
                  <c:v>3.7878580093384202</c:v>
                </c:pt>
                <c:pt idx="364">
                  <c:v>3.41255474090572</c:v>
                </c:pt>
                <c:pt idx="365">
                  <c:v>3.3752079010010201</c:v>
                </c:pt>
                <c:pt idx="366">
                  <c:v>3.4645128250122199</c:v>
                </c:pt>
                <c:pt idx="367">
                  <c:v>3.2853517532348202</c:v>
                </c:pt>
                <c:pt idx="368">
                  <c:v>3.7743234634399201</c:v>
                </c:pt>
                <c:pt idx="369">
                  <c:v>3.9195251464844203</c:v>
                </c:pt>
                <c:pt idx="370">
                  <c:v>3.6391181945801199</c:v>
                </c:pt>
                <c:pt idx="371">
                  <c:v>3.5697526931763202</c:v>
                </c:pt>
                <c:pt idx="372">
                  <c:v>3.6633052825928201</c:v>
                </c:pt>
                <c:pt idx="373">
                  <c:v>3.6598443984985201</c:v>
                </c:pt>
                <c:pt idx="374">
                  <c:v>3.4204425811767201</c:v>
                </c:pt>
                <c:pt idx="375">
                  <c:v>3.9338207244873202</c:v>
                </c:pt>
                <c:pt idx="376">
                  <c:v>3.8306913375854199</c:v>
                </c:pt>
                <c:pt idx="377">
                  <c:v>3.4646606445312202</c:v>
                </c:pt>
                <c:pt idx="378">
                  <c:v>3.7410058975220202</c:v>
                </c:pt>
                <c:pt idx="379">
                  <c:v>3.6367559432983203</c:v>
                </c:pt>
                <c:pt idx="380">
                  <c:v>3.7010793685913201</c:v>
                </c:pt>
                <c:pt idx="381">
                  <c:v>3.68737888336182</c:v>
                </c:pt>
                <c:pt idx="382">
                  <c:v>3.8945693969726203</c:v>
                </c:pt>
                <c:pt idx="383">
                  <c:v>3.6484899520874201</c:v>
                </c:pt>
                <c:pt idx="384">
                  <c:v>3.73486423492432</c:v>
                </c:pt>
                <c:pt idx="385">
                  <c:v>3.56942367553712</c:v>
                </c:pt>
                <c:pt idx="386">
                  <c:v>3.66651535034182</c:v>
                </c:pt>
                <c:pt idx="387">
                  <c:v>3.9025020599365199</c:v>
                </c:pt>
                <c:pt idx="388">
                  <c:v>3.5891313552856201</c:v>
                </c:pt>
                <c:pt idx="389">
                  <c:v>4.0617465972900195</c:v>
                </c:pt>
                <c:pt idx="390">
                  <c:v>3.7686862945556201</c:v>
                </c:pt>
                <c:pt idx="391">
                  <c:v>3.5607995986938201</c:v>
                </c:pt>
                <c:pt idx="392">
                  <c:v>3.7093858718872199</c:v>
                </c:pt>
                <c:pt idx="393">
                  <c:v>3.6230001449585201</c:v>
                </c:pt>
                <c:pt idx="394">
                  <c:v>3.8144893646240199</c:v>
                </c:pt>
                <c:pt idx="395">
                  <c:v>3.8680496215820201</c:v>
                </c:pt>
                <c:pt idx="396">
                  <c:v>4.0422897338867196</c:v>
                </c:pt>
                <c:pt idx="397">
                  <c:v>3.9091758728027202</c:v>
                </c:pt>
                <c:pt idx="398">
                  <c:v>4.09664535522462</c:v>
                </c:pt>
                <c:pt idx="399">
                  <c:v>3.9303836822510201</c:v>
                </c:pt>
                <c:pt idx="400">
                  <c:v>3.98045730590822</c:v>
                </c:pt>
                <c:pt idx="401">
                  <c:v>3.7081356048584202</c:v>
                </c:pt>
                <c:pt idx="402">
                  <c:v>3.7197666168213201</c:v>
                </c:pt>
                <c:pt idx="403">
                  <c:v>3.97776222229002</c:v>
                </c:pt>
                <c:pt idx="404">
                  <c:v>4.1177673339844194</c:v>
                </c:pt>
                <c:pt idx="405">
                  <c:v>4.0321846008301199</c:v>
                </c:pt>
                <c:pt idx="406">
                  <c:v>3.7565021514892201</c:v>
                </c:pt>
                <c:pt idx="407">
                  <c:v>3.8364400863647199</c:v>
                </c:pt>
                <c:pt idx="408">
                  <c:v>3.6685142517090199</c:v>
                </c:pt>
                <c:pt idx="409">
                  <c:v>3.5478820800781201</c:v>
                </c:pt>
                <c:pt idx="410">
                  <c:v>4.2581939697265199</c:v>
                </c:pt>
                <c:pt idx="411">
                  <c:v>3.9455413818359202</c:v>
                </c:pt>
                <c:pt idx="412">
                  <c:v>4.1943416595459198</c:v>
                </c:pt>
                <c:pt idx="413">
                  <c:v>4.0952873229980202</c:v>
                </c:pt>
                <c:pt idx="414">
                  <c:v>3.70123767852782</c:v>
                </c:pt>
                <c:pt idx="415">
                  <c:v>3.91997718811032</c:v>
                </c:pt>
                <c:pt idx="416">
                  <c:v>3.7691917419433203</c:v>
                </c:pt>
                <c:pt idx="417">
                  <c:v>4.0064830780029199</c:v>
                </c:pt>
                <c:pt idx="418">
                  <c:v>4.5178527832031197</c:v>
                </c:pt>
                <c:pt idx="419">
                  <c:v>3.8759384155273202</c:v>
                </c:pt>
                <c:pt idx="420">
                  <c:v>3.8971786499023202</c:v>
                </c:pt>
                <c:pt idx="421">
                  <c:v>3.79637527465822</c:v>
                </c:pt>
                <c:pt idx="422">
                  <c:v>3.7020769119263202</c:v>
                </c:pt>
                <c:pt idx="423">
                  <c:v>4.1649513244629199</c:v>
                </c:pt>
                <c:pt idx="424">
                  <c:v>3.8630771636963201</c:v>
                </c:pt>
                <c:pt idx="425">
                  <c:v>4.1185569763183194</c:v>
                </c:pt>
                <c:pt idx="426">
                  <c:v>4.0234546661377202</c:v>
                </c:pt>
                <c:pt idx="427">
                  <c:v>3.9873428344726203</c:v>
                </c:pt>
                <c:pt idx="428">
                  <c:v>4.0373554229736195</c:v>
                </c:pt>
                <c:pt idx="429">
                  <c:v>4.47703933715822</c:v>
                </c:pt>
                <c:pt idx="430">
                  <c:v>4.1461772918701199</c:v>
                </c:pt>
                <c:pt idx="431">
                  <c:v>4.2711868286133194</c:v>
                </c:pt>
                <c:pt idx="432">
                  <c:v>4.2020606994629199</c:v>
                </c:pt>
                <c:pt idx="433">
                  <c:v>4.2941532135010192</c:v>
                </c:pt>
                <c:pt idx="434">
                  <c:v>4.1569843292236195</c:v>
                </c:pt>
                <c:pt idx="435">
                  <c:v>4.0841331481933203</c:v>
                </c:pt>
                <c:pt idx="436">
                  <c:v>4.34508323669432</c:v>
                </c:pt>
                <c:pt idx="437">
                  <c:v>4.4470252990722194</c:v>
                </c:pt>
                <c:pt idx="438">
                  <c:v>4.3447017669678196</c:v>
                </c:pt>
                <c:pt idx="439">
                  <c:v>4.2673854827881197</c:v>
                </c:pt>
                <c:pt idx="440">
                  <c:v>4.3184986114502193</c:v>
                </c:pt>
                <c:pt idx="441">
                  <c:v>4.0607986450195197</c:v>
                </c:pt>
                <c:pt idx="442">
                  <c:v>3.8415718078613201</c:v>
                </c:pt>
                <c:pt idx="443">
                  <c:v>4.8842945098877193</c:v>
                </c:pt>
                <c:pt idx="444">
                  <c:v>4.3637161254883194</c:v>
                </c:pt>
                <c:pt idx="445">
                  <c:v>4.5070304870605193</c:v>
                </c:pt>
                <c:pt idx="446">
                  <c:v>4.5802536010742196</c:v>
                </c:pt>
                <c:pt idx="447">
                  <c:v>4.8252239227295197</c:v>
                </c:pt>
                <c:pt idx="448">
                  <c:v>4.3801689147949192</c:v>
                </c:pt>
                <c:pt idx="449">
                  <c:v>4.6104240417480193</c:v>
                </c:pt>
                <c:pt idx="450">
                  <c:v>4.2345046997070197</c:v>
                </c:pt>
                <c:pt idx="451">
                  <c:v>4.6647415161133194</c:v>
                </c:pt>
                <c:pt idx="452">
                  <c:v>4.2569446563721201</c:v>
                </c:pt>
                <c:pt idx="453">
                  <c:v>4.2105674743652193</c:v>
                </c:pt>
                <c:pt idx="454">
                  <c:v>4.3270339965820197</c:v>
                </c:pt>
                <c:pt idx="455">
                  <c:v>4.2261581420898198</c:v>
                </c:pt>
                <c:pt idx="456">
                  <c:v>4.1754970550537198</c:v>
                </c:pt>
                <c:pt idx="457">
                  <c:v>4.5599727630615199</c:v>
                </c:pt>
                <c:pt idx="458">
                  <c:v>4.5827827453613192</c:v>
                </c:pt>
                <c:pt idx="459">
                  <c:v>4.6389579772949192</c:v>
                </c:pt>
                <c:pt idx="460">
                  <c:v>4.7722244262695197</c:v>
                </c:pt>
                <c:pt idx="461">
                  <c:v>4.5488452911377193</c:v>
                </c:pt>
                <c:pt idx="462">
                  <c:v>4.5636062622070197</c:v>
                </c:pt>
                <c:pt idx="463">
                  <c:v>4.3828811645508194</c:v>
                </c:pt>
                <c:pt idx="464">
                  <c:v>4.6684856414795197</c:v>
                </c:pt>
                <c:pt idx="465">
                  <c:v>4.4132919311523198</c:v>
                </c:pt>
                <c:pt idx="466">
                  <c:v>4.5889015197754199</c:v>
                </c:pt>
                <c:pt idx="467">
                  <c:v>4.5018863677978196</c:v>
                </c:pt>
                <c:pt idx="468">
                  <c:v>4.3203868865967197</c:v>
                </c:pt>
                <c:pt idx="469">
                  <c:v>4.3678531646728196</c:v>
                </c:pt>
                <c:pt idx="470">
                  <c:v>4.3157234191894194</c:v>
                </c:pt>
                <c:pt idx="471">
                  <c:v>4.78903007507322</c:v>
                </c:pt>
                <c:pt idx="472">
                  <c:v>4.67992210388182</c:v>
                </c:pt>
                <c:pt idx="473">
                  <c:v>4.5946865081787198</c:v>
                </c:pt>
                <c:pt idx="474">
                  <c:v>4.6476402282715199</c:v>
                </c:pt>
                <c:pt idx="475">
                  <c:v>4.6329269409179199</c:v>
                </c:pt>
                <c:pt idx="476">
                  <c:v>4.3979873657226198</c:v>
                </c:pt>
                <c:pt idx="477">
                  <c:v>4.4383964538574192</c:v>
                </c:pt>
                <c:pt idx="478">
                  <c:v>4.9703769683838193</c:v>
                </c:pt>
                <c:pt idx="479">
                  <c:v>5.0451602935791193</c:v>
                </c:pt>
                <c:pt idx="480">
                  <c:v>4.7309627532959198</c:v>
                </c:pt>
                <c:pt idx="481">
                  <c:v>4.7775802612304199</c:v>
                </c:pt>
                <c:pt idx="482">
                  <c:v>4.48222160339352</c:v>
                </c:pt>
                <c:pt idx="483">
                  <c:v>4.6701240539551199</c:v>
                </c:pt>
                <c:pt idx="484">
                  <c:v>4.6022548675537198</c:v>
                </c:pt>
                <c:pt idx="485">
                  <c:v>4.6383247375488192</c:v>
                </c:pt>
                <c:pt idx="486">
                  <c:v>4.5455703735351198</c:v>
                </c:pt>
                <c:pt idx="487">
                  <c:v>4.4758586883545197</c:v>
                </c:pt>
                <c:pt idx="488">
                  <c:v>4.7240562438965199</c:v>
                </c:pt>
                <c:pt idx="489">
                  <c:v>4.69285964965822</c:v>
                </c:pt>
                <c:pt idx="490">
                  <c:v>5.0124721527099201</c:v>
                </c:pt>
                <c:pt idx="491">
                  <c:v>4.7578163146972194</c:v>
                </c:pt>
                <c:pt idx="492">
                  <c:v>4.8477096557617196</c:v>
                </c:pt>
                <c:pt idx="493">
                  <c:v>4.76449394226072</c:v>
                </c:pt>
                <c:pt idx="494">
                  <c:v>4.7020759582519194</c:v>
                </c:pt>
                <c:pt idx="495">
                  <c:v>4.8777923583984197</c:v>
                </c:pt>
                <c:pt idx="496">
                  <c:v>4.9694805145263192</c:v>
                </c:pt>
                <c:pt idx="497">
                  <c:v>5.1417312622070197</c:v>
                </c:pt>
                <c:pt idx="498">
                  <c:v>5.0258407592773198</c:v>
                </c:pt>
                <c:pt idx="499">
                  <c:v>5.0946311950683194</c:v>
                </c:pt>
                <c:pt idx="500">
                  <c:v>4.9405899047851198</c:v>
                </c:pt>
                <c:pt idx="501">
                  <c:v>4.9608020782471201</c:v>
                </c:pt>
                <c:pt idx="502">
                  <c:v>5.0494518280029199</c:v>
                </c:pt>
                <c:pt idx="503">
                  <c:v>4.76219558715822</c:v>
                </c:pt>
                <c:pt idx="504">
                  <c:v>4.9816398620605193</c:v>
                </c:pt>
                <c:pt idx="505">
                  <c:v>4.7558441162109197</c:v>
                </c:pt>
                <c:pt idx="506">
                  <c:v>4.6582241058349201</c:v>
                </c:pt>
                <c:pt idx="507">
                  <c:v>5.2257003784179199</c:v>
                </c:pt>
                <c:pt idx="508">
                  <c:v>5.1706638336181197</c:v>
                </c:pt>
                <c:pt idx="509">
                  <c:v>5.1261234283447195</c:v>
                </c:pt>
                <c:pt idx="510">
                  <c:v>4.8613910675049192</c:v>
                </c:pt>
                <c:pt idx="511">
                  <c:v>4.8870830535888192</c:v>
                </c:pt>
                <c:pt idx="512">
                  <c:v>4.9414920806885192</c:v>
                </c:pt>
                <c:pt idx="513">
                  <c:v>5.0761814117431197</c:v>
                </c:pt>
                <c:pt idx="514">
                  <c:v>5.1866550445556197</c:v>
                </c:pt>
                <c:pt idx="515">
                  <c:v>4.9592781066894194</c:v>
                </c:pt>
                <c:pt idx="516">
                  <c:v>4.9779319763183194</c:v>
                </c:pt>
                <c:pt idx="517">
                  <c:v>4.8980236053467197</c:v>
                </c:pt>
                <c:pt idx="518">
                  <c:v>5.1878070831299192</c:v>
                </c:pt>
                <c:pt idx="519">
                  <c:v>5.20055007934572</c:v>
                </c:pt>
                <c:pt idx="520">
                  <c:v>5.2729129791260192</c:v>
                </c:pt>
                <c:pt idx="521">
                  <c:v>4.8313293457031197</c:v>
                </c:pt>
                <c:pt idx="522">
                  <c:v>4.6849079132080194</c:v>
                </c:pt>
                <c:pt idx="523">
                  <c:v>5.1397647857666193</c:v>
                </c:pt>
                <c:pt idx="524">
                  <c:v>5.4695415496826199</c:v>
                </c:pt>
                <c:pt idx="525">
                  <c:v>5.4940757751465199</c:v>
                </c:pt>
                <c:pt idx="526">
                  <c:v>5.1523361206054199</c:v>
                </c:pt>
                <c:pt idx="527">
                  <c:v>5.2062282562256197</c:v>
                </c:pt>
                <c:pt idx="528">
                  <c:v>4.9699630737304199</c:v>
                </c:pt>
                <c:pt idx="529">
                  <c:v>5.2991561889648198</c:v>
                </c:pt>
                <c:pt idx="530">
                  <c:v>5.1903381347656197</c:v>
                </c:pt>
                <c:pt idx="531">
                  <c:v>5.4289798736572195</c:v>
                </c:pt>
                <c:pt idx="532">
                  <c:v>5.25309562683102</c:v>
                </c:pt>
                <c:pt idx="533">
                  <c:v>5.4226284027099201</c:v>
                </c:pt>
                <c:pt idx="534">
                  <c:v>5.1322994232178196</c:v>
                </c:pt>
                <c:pt idx="535">
                  <c:v>5.2498569488525195</c:v>
                </c:pt>
                <c:pt idx="536">
                  <c:v>5.77711105346682</c:v>
                </c:pt>
                <c:pt idx="537">
                  <c:v>5.5783843994140199</c:v>
                </c:pt>
                <c:pt idx="538">
                  <c:v>5.6074066162109197</c:v>
                </c:pt>
                <c:pt idx="539">
                  <c:v>5.5784473419189196</c:v>
                </c:pt>
                <c:pt idx="540">
                  <c:v>5.4678821563721201</c:v>
                </c:pt>
                <c:pt idx="541">
                  <c:v>5.3989830017090199</c:v>
                </c:pt>
                <c:pt idx="542">
                  <c:v>5.8989429473877193</c:v>
                </c:pt>
                <c:pt idx="543">
                  <c:v>5.7989025115967197</c:v>
                </c:pt>
                <c:pt idx="544">
                  <c:v>5.6050643920898198</c:v>
                </c:pt>
                <c:pt idx="545">
                  <c:v>5.6909332275390199</c:v>
                </c:pt>
                <c:pt idx="546">
                  <c:v>5.6287460327148198</c:v>
                </c:pt>
                <c:pt idx="547">
                  <c:v>5.6293506622314196</c:v>
                </c:pt>
                <c:pt idx="548">
                  <c:v>5.6985378265381197</c:v>
                </c:pt>
                <c:pt idx="549">
                  <c:v>5.8887348175049192</c:v>
                </c:pt>
                <c:pt idx="550">
                  <c:v>5.8155937194824192</c:v>
                </c:pt>
                <c:pt idx="551">
                  <c:v>5.76439476013182</c:v>
                </c:pt>
                <c:pt idx="552">
                  <c:v>5.9882984161377193</c:v>
                </c:pt>
                <c:pt idx="553">
                  <c:v>6.19244956970212</c:v>
                </c:pt>
                <c:pt idx="554">
                  <c:v>6.0600814819336195</c:v>
                </c:pt>
                <c:pt idx="555">
                  <c:v>6.10614585876462</c:v>
                </c:pt>
                <c:pt idx="556">
                  <c:v>6.0846595764160201</c:v>
                </c:pt>
                <c:pt idx="557">
                  <c:v>5.9873981475830194</c:v>
                </c:pt>
                <c:pt idx="558">
                  <c:v>5.9724807739258194</c:v>
                </c:pt>
                <c:pt idx="559">
                  <c:v>6.0908527374267196</c:v>
                </c:pt>
                <c:pt idx="560">
                  <c:v>6.3144607543945197</c:v>
                </c:pt>
                <c:pt idx="561">
                  <c:v>5.9897518157959198</c:v>
                </c:pt>
                <c:pt idx="562">
                  <c:v>6.1559009552002193</c:v>
                </c:pt>
                <c:pt idx="563">
                  <c:v>6.19074058532712</c:v>
                </c:pt>
                <c:pt idx="564">
                  <c:v>5.7458744049072195</c:v>
                </c:pt>
                <c:pt idx="565">
                  <c:v>5.9464797973633194</c:v>
                </c:pt>
                <c:pt idx="566">
                  <c:v>6.4339694976806197</c:v>
                </c:pt>
                <c:pt idx="567">
                  <c:v>6.3237400054931197</c:v>
                </c:pt>
                <c:pt idx="568">
                  <c:v>6.5351810455322195</c:v>
                </c:pt>
                <c:pt idx="569">
                  <c:v>6.10670089721682</c:v>
                </c:pt>
                <c:pt idx="570">
                  <c:v>6.2254333496094194</c:v>
                </c:pt>
                <c:pt idx="571">
                  <c:v>6.3787651062012198</c:v>
                </c:pt>
                <c:pt idx="572">
                  <c:v>6.01139640808102</c:v>
                </c:pt>
                <c:pt idx="573">
                  <c:v>6.5637187957763192</c:v>
                </c:pt>
                <c:pt idx="574">
                  <c:v>6.2783775329590199</c:v>
                </c:pt>
                <c:pt idx="575">
                  <c:v>6.2800254821777193</c:v>
                </c:pt>
                <c:pt idx="576">
                  <c:v>6.4008159637451199</c:v>
                </c:pt>
                <c:pt idx="577">
                  <c:v>6.3051548004150195</c:v>
                </c:pt>
                <c:pt idx="578">
                  <c:v>6.3834457397461195</c:v>
                </c:pt>
                <c:pt idx="579">
                  <c:v>6.6284790039062198</c:v>
                </c:pt>
                <c:pt idx="580">
                  <c:v>6.9080066680908194</c:v>
                </c:pt>
                <c:pt idx="581">
                  <c:v>6.7158279418945197</c:v>
                </c:pt>
                <c:pt idx="582">
                  <c:v>6.4256324768066193</c:v>
                </c:pt>
                <c:pt idx="583">
                  <c:v>6.3531570434570197</c:v>
                </c:pt>
                <c:pt idx="584">
                  <c:v>6.5701675415039196</c:v>
                </c:pt>
                <c:pt idx="585">
                  <c:v>7.0382556915283194</c:v>
                </c:pt>
                <c:pt idx="586">
                  <c:v>6.8476104736328196</c:v>
                </c:pt>
                <c:pt idx="587">
                  <c:v>6.7650966644287198</c:v>
                </c:pt>
                <c:pt idx="588">
                  <c:v>6.5459976196289196</c:v>
                </c:pt>
                <c:pt idx="589">
                  <c:v>6.53656578063962</c:v>
                </c:pt>
                <c:pt idx="590">
                  <c:v>6.6778717041015199</c:v>
                </c:pt>
                <c:pt idx="591">
                  <c:v>6.4737377166748198</c:v>
                </c:pt>
                <c:pt idx="592">
                  <c:v>7.3841838836670197</c:v>
                </c:pt>
                <c:pt idx="593">
                  <c:v>6.87655258178712</c:v>
                </c:pt>
                <c:pt idx="594">
                  <c:v>7.1093978881836195</c:v>
                </c:pt>
                <c:pt idx="595">
                  <c:v>6.8879108428955194</c:v>
                </c:pt>
                <c:pt idx="596">
                  <c:v>6.8655929565429199</c:v>
                </c:pt>
                <c:pt idx="597">
                  <c:v>6.8099288940429199</c:v>
                </c:pt>
                <c:pt idx="598">
                  <c:v>6.9357089996338193</c:v>
                </c:pt>
                <c:pt idx="599">
                  <c:v>7.2163696289062198</c:v>
                </c:pt>
                <c:pt idx="600">
                  <c:v>7.24384117126462</c:v>
                </c:pt>
                <c:pt idx="601">
                  <c:v>7.0503444671631197</c:v>
                </c:pt>
                <c:pt idx="602">
                  <c:v>6.9742794036865199</c:v>
                </c:pt>
                <c:pt idx="603">
                  <c:v>7.1013603210449192</c:v>
                </c:pt>
                <c:pt idx="604">
                  <c:v>6.8482437133789196</c:v>
                </c:pt>
                <c:pt idx="605">
                  <c:v>6.8434371948242196</c:v>
                </c:pt>
                <c:pt idx="606">
                  <c:v>7.0603961944580194</c:v>
                </c:pt>
                <c:pt idx="607">
                  <c:v>7.2287845611572195</c:v>
                </c:pt>
                <c:pt idx="608">
                  <c:v>7.3982791900635192</c:v>
                </c:pt>
                <c:pt idx="609">
                  <c:v>6.8077659606933194</c:v>
                </c:pt>
                <c:pt idx="610">
                  <c:v>7.1864280700683194</c:v>
                </c:pt>
                <c:pt idx="611">
                  <c:v>6.8370609283447195</c:v>
                </c:pt>
                <c:pt idx="612">
                  <c:v>6.89767074584962</c:v>
                </c:pt>
                <c:pt idx="613">
                  <c:v>7.4658966064453196</c:v>
                </c:pt>
                <c:pt idx="614">
                  <c:v>7.4533538818359197</c:v>
                </c:pt>
                <c:pt idx="615">
                  <c:v>7.4630184173584198</c:v>
                </c:pt>
                <c:pt idx="616">
                  <c:v>7.5216331481933194</c:v>
                </c:pt>
                <c:pt idx="617">
                  <c:v>7.1346282958984197</c:v>
                </c:pt>
                <c:pt idx="618">
                  <c:v>7.4089298248291193</c:v>
                </c:pt>
                <c:pt idx="619">
                  <c:v>7.3513183593750195</c:v>
                </c:pt>
                <c:pt idx="620">
                  <c:v>7.5431194305420197</c:v>
                </c:pt>
                <c:pt idx="621">
                  <c:v>7.3813266754150195</c:v>
                </c:pt>
                <c:pt idx="622">
                  <c:v>7.3779335021972194</c:v>
                </c:pt>
                <c:pt idx="623">
                  <c:v>7.4002017974853196</c:v>
                </c:pt>
                <c:pt idx="624">
                  <c:v>7.3611125946045197</c:v>
                </c:pt>
                <c:pt idx="625">
                  <c:v>7.4597015380859197</c:v>
                </c:pt>
                <c:pt idx="626">
                  <c:v>7.5056781768799192</c:v>
                </c:pt>
                <c:pt idx="627">
                  <c:v>7.5979499816894194</c:v>
                </c:pt>
                <c:pt idx="628">
                  <c:v>7.6185836791992196</c:v>
                </c:pt>
                <c:pt idx="629">
                  <c:v>7.4941196441650195</c:v>
                </c:pt>
                <c:pt idx="630">
                  <c:v>7.68302726745602</c:v>
                </c:pt>
                <c:pt idx="631">
                  <c:v>7.8196754455566193</c:v>
                </c:pt>
                <c:pt idx="632">
                  <c:v>7.6456794738769194</c:v>
                </c:pt>
                <c:pt idx="633">
                  <c:v>7.3506221771240199</c:v>
                </c:pt>
                <c:pt idx="634">
                  <c:v>7.5650939941406197</c:v>
                </c:pt>
                <c:pt idx="635">
                  <c:v>7.5275211334228196</c:v>
                </c:pt>
                <c:pt idx="636">
                  <c:v>7.66954612731932</c:v>
                </c:pt>
                <c:pt idx="637">
                  <c:v>7.6387348175049192</c:v>
                </c:pt>
                <c:pt idx="638">
                  <c:v>7.5835323333740199</c:v>
                </c:pt>
                <c:pt idx="639">
                  <c:v>7.6454544067383194</c:v>
                </c:pt>
                <c:pt idx="640">
                  <c:v>7.76249504089352</c:v>
                </c:pt>
                <c:pt idx="641">
                  <c:v>7.6864242553711195</c:v>
                </c:pt>
                <c:pt idx="642">
                  <c:v>7.9351329803467197</c:v>
                </c:pt>
                <c:pt idx="643">
                  <c:v>7.8480491638183194</c:v>
                </c:pt>
                <c:pt idx="644">
                  <c:v>7.8078136444092197</c:v>
                </c:pt>
                <c:pt idx="645">
                  <c:v>7.7152557373047195</c:v>
                </c:pt>
                <c:pt idx="646">
                  <c:v>7.7823867797851198</c:v>
                </c:pt>
                <c:pt idx="647">
                  <c:v>7.6996097564697195</c:v>
                </c:pt>
                <c:pt idx="648">
                  <c:v>7.8502731323242196</c:v>
                </c:pt>
                <c:pt idx="649">
                  <c:v>7.8368301391601198</c:v>
                </c:pt>
                <c:pt idx="650">
                  <c:v>7.7557868957519194</c:v>
                </c:pt>
                <c:pt idx="651">
                  <c:v>7.6615486145019194</c:v>
                </c:pt>
                <c:pt idx="652">
                  <c:v>7.5701141357422195</c:v>
                </c:pt>
                <c:pt idx="653">
                  <c:v>7.7670726776123198</c:v>
                </c:pt>
                <c:pt idx="654">
                  <c:v>7.8802318572998198</c:v>
                </c:pt>
                <c:pt idx="655">
                  <c:v>7.7058849334717197</c:v>
                </c:pt>
                <c:pt idx="656">
                  <c:v>7.8172397613525195</c:v>
                </c:pt>
                <c:pt idx="657">
                  <c:v>7.8666477203369194</c:v>
                </c:pt>
                <c:pt idx="658">
                  <c:v>7.7476158142090199</c:v>
                </c:pt>
                <c:pt idx="659">
                  <c:v>-0.33468627929687</c:v>
                </c:pt>
                <c:pt idx="660">
                  <c:v>-0.26340866088866999</c:v>
                </c:pt>
                <c:pt idx="661">
                  <c:v>-0.30938816070556996</c:v>
                </c:pt>
                <c:pt idx="662">
                  <c:v>-0.36306476593017001</c:v>
                </c:pt>
                <c:pt idx="663">
                  <c:v>-0.26023197174071999</c:v>
                </c:pt>
                <c:pt idx="664">
                  <c:v>-0.27540588378905995</c:v>
                </c:pt>
                <c:pt idx="665">
                  <c:v>-0.27109909057616999</c:v>
                </c:pt>
                <c:pt idx="666">
                  <c:v>-0.10478305816649999</c:v>
                </c:pt>
                <c:pt idx="667">
                  <c:v>-0.37299537658690995</c:v>
                </c:pt>
                <c:pt idx="668">
                  <c:v>-0.2084732055664</c:v>
                </c:pt>
                <c:pt idx="669">
                  <c:v>-0.23467063903808003</c:v>
                </c:pt>
                <c:pt idx="670">
                  <c:v>-9.9400520324710001E-2</c:v>
                </c:pt>
                <c:pt idx="671">
                  <c:v>-0.35570716857910001</c:v>
                </c:pt>
                <c:pt idx="672">
                  <c:v>-0.33256053924560003</c:v>
                </c:pt>
                <c:pt idx="673">
                  <c:v>-0.44732189178467008</c:v>
                </c:pt>
                <c:pt idx="674">
                  <c:v>-0.51426696777344005</c:v>
                </c:pt>
                <c:pt idx="675">
                  <c:v>7.0119857788090004E-2</c:v>
                </c:pt>
                <c:pt idx="676">
                  <c:v>-0.20340919494628998</c:v>
                </c:pt>
                <c:pt idx="677">
                  <c:v>-0.31908702850341997</c:v>
                </c:pt>
                <c:pt idx="678">
                  <c:v>-0.50023174285889005</c:v>
                </c:pt>
                <c:pt idx="679">
                  <c:v>-0.69872665405273005</c:v>
                </c:pt>
                <c:pt idx="680">
                  <c:v>-0.35508441925048995</c:v>
                </c:pt>
                <c:pt idx="681">
                  <c:v>-0.56542301177978005</c:v>
                </c:pt>
                <c:pt idx="682">
                  <c:v>-0.24248218536377</c:v>
                </c:pt>
                <c:pt idx="683">
                  <c:v>-0.29384613037108998</c:v>
                </c:pt>
                <c:pt idx="684">
                  <c:v>-0.16555786132811998</c:v>
                </c:pt>
                <c:pt idx="685">
                  <c:v>-8.8674545288079998E-2</c:v>
                </c:pt>
                <c:pt idx="686">
                  <c:v>-0.52688312530517001</c:v>
                </c:pt>
                <c:pt idx="687">
                  <c:v>-0.45645523071289007</c:v>
                </c:pt>
                <c:pt idx="688">
                  <c:v>-0.48710346221924006</c:v>
                </c:pt>
                <c:pt idx="689">
                  <c:v>-0.58582496643066007</c:v>
                </c:pt>
                <c:pt idx="690">
                  <c:v>-0.12870216369629001</c:v>
                </c:pt>
                <c:pt idx="691">
                  <c:v>-0.39587020874023005</c:v>
                </c:pt>
                <c:pt idx="692">
                  <c:v>-0.4515380859375</c:v>
                </c:pt>
                <c:pt idx="693">
                  <c:v>-0.46766567230223999</c:v>
                </c:pt>
                <c:pt idx="694">
                  <c:v>-0.39757347106933005</c:v>
                </c:pt>
                <c:pt idx="695">
                  <c:v>-0.68704509735107</c:v>
                </c:pt>
                <c:pt idx="696">
                  <c:v>-0.45971393585205</c:v>
                </c:pt>
                <c:pt idx="697">
                  <c:v>-0.65556430816650002</c:v>
                </c:pt>
                <c:pt idx="698">
                  <c:v>-0.66188907623291005</c:v>
                </c:pt>
                <c:pt idx="699">
                  <c:v>-0.81504631042480002</c:v>
                </c:pt>
                <c:pt idx="700">
                  <c:v>-0.56122589111328003</c:v>
                </c:pt>
                <c:pt idx="701">
                  <c:v>-0.8602876663208</c:v>
                </c:pt>
                <c:pt idx="702">
                  <c:v>-1.0319633483886799</c:v>
                </c:pt>
                <c:pt idx="703">
                  <c:v>-0.66359710693358998</c:v>
                </c:pt>
                <c:pt idx="704">
                  <c:v>-0.55968284606933005</c:v>
                </c:pt>
                <c:pt idx="705">
                  <c:v>-0.85957813262938998</c:v>
                </c:pt>
                <c:pt idx="706">
                  <c:v>-0.78077507019043002</c:v>
                </c:pt>
                <c:pt idx="707">
                  <c:v>-0.85445880889892001</c:v>
                </c:pt>
                <c:pt idx="708">
                  <c:v>-0.86978149414062</c:v>
                </c:pt>
                <c:pt idx="709">
                  <c:v>-0.95575237274168001</c:v>
                </c:pt>
                <c:pt idx="710">
                  <c:v>-0.65755462646483998</c:v>
                </c:pt>
                <c:pt idx="711">
                  <c:v>-0.72366809844971003</c:v>
                </c:pt>
                <c:pt idx="712">
                  <c:v>-0.85594367980956998</c:v>
                </c:pt>
                <c:pt idx="713">
                  <c:v>-0.92574882507328005</c:v>
                </c:pt>
                <c:pt idx="714">
                  <c:v>-1.06060791015628</c:v>
                </c:pt>
                <c:pt idx="715">
                  <c:v>-0.93385696411128005</c:v>
                </c:pt>
                <c:pt idx="716">
                  <c:v>-0.74578094482422008</c:v>
                </c:pt>
                <c:pt idx="717">
                  <c:v>-0.61637115478515003</c:v>
                </c:pt>
                <c:pt idx="718">
                  <c:v>-0.74111747741699008</c:v>
                </c:pt>
                <c:pt idx="719">
                  <c:v>-0.80957126617432007</c:v>
                </c:pt>
                <c:pt idx="720">
                  <c:v>-1.07707118988038</c:v>
                </c:pt>
                <c:pt idx="721">
                  <c:v>-1.0702037811278799</c:v>
                </c:pt>
                <c:pt idx="722">
                  <c:v>-1.19366455078128</c:v>
                </c:pt>
                <c:pt idx="723">
                  <c:v>-0.87936592102051003</c:v>
                </c:pt>
                <c:pt idx="724">
                  <c:v>-0.81000804901123002</c:v>
                </c:pt>
                <c:pt idx="725">
                  <c:v>-0.68954944610596003</c:v>
                </c:pt>
                <c:pt idx="726">
                  <c:v>-0.68063449859619007</c:v>
                </c:pt>
                <c:pt idx="727">
                  <c:v>-0.93193531036378008</c:v>
                </c:pt>
                <c:pt idx="728">
                  <c:v>-1.0599031448363798</c:v>
                </c:pt>
                <c:pt idx="729">
                  <c:v>-1.1160631179809799</c:v>
                </c:pt>
                <c:pt idx="730">
                  <c:v>-0.97199916839598</c:v>
                </c:pt>
                <c:pt idx="731">
                  <c:v>-0.66854572296142001</c:v>
                </c:pt>
                <c:pt idx="732">
                  <c:v>-1.0623512268066799</c:v>
                </c:pt>
                <c:pt idx="733">
                  <c:v>-1.0657644271850799</c:v>
                </c:pt>
                <c:pt idx="734">
                  <c:v>-1.1161718368529798</c:v>
                </c:pt>
                <c:pt idx="735">
                  <c:v>-1.0744514465331798</c:v>
                </c:pt>
                <c:pt idx="736">
                  <c:v>-1.0897521972655799</c:v>
                </c:pt>
                <c:pt idx="737">
                  <c:v>-1.20901679992678</c:v>
                </c:pt>
                <c:pt idx="738">
                  <c:v>-1.01952552795408</c:v>
                </c:pt>
                <c:pt idx="739">
                  <c:v>-1.0296258926391799</c:v>
                </c:pt>
                <c:pt idx="740">
                  <c:v>-1.1375474929809799</c:v>
                </c:pt>
                <c:pt idx="741">
                  <c:v>-1.2483043670653799</c:v>
                </c:pt>
                <c:pt idx="742">
                  <c:v>-0.94910621643067994</c:v>
                </c:pt>
                <c:pt idx="743">
                  <c:v>-0.78891944885254006</c:v>
                </c:pt>
                <c:pt idx="744">
                  <c:v>-1.05616378784178</c:v>
                </c:pt>
                <c:pt idx="745">
                  <c:v>-0.76083755493164007</c:v>
                </c:pt>
                <c:pt idx="746">
                  <c:v>-1.0698947906493799</c:v>
                </c:pt>
                <c:pt idx="747">
                  <c:v>-1.06304359436038</c:v>
                </c:pt>
                <c:pt idx="748">
                  <c:v>-1.16797542572018</c:v>
                </c:pt>
                <c:pt idx="749">
                  <c:v>-1.0960845947265798</c:v>
                </c:pt>
                <c:pt idx="750">
                  <c:v>-0.81739330291748002</c:v>
                </c:pt>
                <c:pt idx="751">
                  <c:v>-1.22743415832518</c:v>
                </c:pt>
                <c:pt idx="752">
                  <c:v>-0.62275218963623002</c:v>
                </c:pt>
                <c:pt idx="753">
                  <c:v>-1.21254253387448</c:v>
                </c:pt>
                <c:pt idx="754">
                  <c:v>-1.01307296752928</c:v>
                </c:pt>
                <c:pt idx="755">
                  <c:v>-1.03300476074218</c:v>
                </c:pt>
                <c:pt idx="756">
                  <c:v>-0.95066833496098002</c:v>
                </c:pt>
                <c:pt idx="757">
                  <c:v>-1.32582950592038</c:v>
                </c:pt>
                <c:pt idx="758">
                  <c:v>-1.2287082672118799</c:v>
                </c:pt>
                <c:pt idx="759">
                  <c:v>-1.0531816482543799</c:v>
                </c:pt>
                <c:pt idx="760">
                  <c:v>-1.17016124725338</c:v>
                </c:pt>
                <c:pt idx="761">
                  <c:v>-1.1059246063232799</c:v>
                </c:pt>
                <c:pt idx="762">
                  <c:v>-1.25756359100338</c:v>
                </c:pt>
                <c:pt idx="763">
                  <c:v>-1.0296354293822798</c:v>
                </c:pt>
                <c:pt idx="764">
                  <c:v>-1.34294509887698</c:v>
                </c:pt>
                <c:pt idx="765">
                  <c:v>-1.4195156097411799</c:v>
                </c:pt>
                <c:pt idx="766">
                  <c:v>-1.0014104843139799</c:v>
                </c:pt>
                <c:pt idx="767">
                  <c:v>-1.02202129364018</c:v>
                </c:pt>
                <c:pt idx="768">
                  <c:v>-0.96639347076418003</c:v>
                </c:pt>
                <c:pt idx="769">
                  <c:v>-0.81851863861084007</c:v>
                </c:pt>
                <c:pt idx="770">
                  <c:v>-0.82664012908935003</c:v>
                </c:pt>
                <c:pt idx="771">
                  <c:v>-1.0116815567016799</c:v>
                </c:pt>
                <c:pt idx="772">
                  <c:v>-0.90104961395268013</c:v>
                </c:pt>
                <c:pt idx="773">
                  <c:v>-1.1176052093505799</c:v>
                </c:pt>
                <c:pt idx="774">
                  <c:v>-0.88559436798096003</c:v>
                </c:pt>
                <c:pt idx="775">
                  <c:v>-1.2528228759765798</c:v>
                </c:pt>
                <c:pt idx="776">
                  <c:v>-1.2779083251952799</c:v>
                </c:pt>
                <c:pt idx="777">
                  <c:v>-1.17363262176518</c:v>
                </c:pt>
                <c:pt idx="778">
                  <c:v>-1.3915214538573799</c:v>
                </c:pt>
                <c:pt idx="779">
                  <c:v>-1.3372268676757799</c:v>
                </c:pt>
                <c:pt idx="780">
                  <c:v>-0.94222831726078005</c:v>
                </c:pt>
                <c:pt idx="781">
                  <c:v>-1.4187593460082799</c:v>
                </c:pt>
                <c:pt idx="782">
                  <c:v>-1.2555084228515798</c:v>
                </c:pt>
                <c:pt idx="783">
                  <c:v>-1.58789157867428</c:v>
                </c:pt>
                <c:pt idx="784">
                  <c:v>-1.29492950439448</c:v>
                </c:pt>
                <c:pt idx="785">
                  <c:v>-1.4427852630614799</c:v>
                </c:pt>
                <c:pt idx="786">
                  <c:v>-1.24683284759518</c:v>
                </c:pt>
                <c:pt idx="787">
                  <c:v>-1.1399755477904798</c:v>
                </c:pt>
                <c:pt idx="788">
                  <c:v>-1.2442674636840798</c:v>
                </c:pt>
                <c:pt idx="789">
                  <c:v>-1.3355646133422798</c:v>
                </c:pt>
                <c:pt idx="790">
                  <c:v>-1.5510301589965798</c:v>
                </c:pt>
                <c:pt idx="791">
                  <c:v>-1.63757896423338</c:v>
                </c:pt>
                <c:pt idx="792">
                  <c:v>-1.67271900176998</c:v>
                </c:pt>
                <c:pt idx="793">
                  <c:v>-1.6339817047118799</c:v>
                </c:pt>
                <c:pt idx="794">
                  <c:v>-1.3462677001952799</c:v>
                </c:pt>
                <c:pt idx="795">
                  <c:v>-0.98185825347898004</c:v>
                </c:pt>
                <c:pt idx="796">
                  <c:v>-1.4850845336913798</c:v>
                </c:pt>
                <c:pt idx="797">
                  <c:v>-1.4138650894164799</c:v>
                </c:pt>
                <c:pt idx="798">
                  <c:v>-1.5605115890502799</c:v>
                </c:pt>
                <c:pt idx="799">
                  <c:v>-1.7537822723388798</c:v>
                </c:pt>
                <c:pt idx="800">
                  <c:v>-1.81363105773928</c:v>
                </c:pt>
                <c:pt idx="801">
                  <c:v>-1.47585678100588</c:v>
                </c:pt>
                <c:pt idx="802">
                  <c:v>-1.56416511535648</c:v>
                </c:pt>
                <c:pt idx="803">
                  <c:v>-1.5261859893798799</c:v>
                </c:pt>
                <c:pt idx="804">
                  <c:v>-1.4253301620483798</c:v>
                </c:pt>
                <c:pt idx="805">
                  <c:v>-1.5424671173095799</c:v>
                </c:pt>
                <c:pt idx="806">
                  <c:v>-1.6233043670653799</c:v>
                </c:pt>
                <c:pt idx="807">
                  <c:v>-1.7839050292968799</c:v>
                </c:pt>
                <c:pt idx="808">
                  <c:v>-1.43311595916748</c:v>
                </c:pt>
                <c:pt idx="809">
                  <c:v>-1.43119049072268</c:v>
                </c:pt>
                <c:pt idx="810">
                  <c:v>-1.59879493713378</c:v>
                </c:pt>
                <c:pt idx="811">
                  <c:v>-1.4373931884765798</c:v>
                </c:pt>
                <c:pt idx="812">
                  <c:v>-1.5037202835082799</c:v>
                </c:pt>
                <c:pt idx="813">
                  <c:v>-1.6231346130370798</c:v>
                </c:pt>
                <c:pt idx="814">
                  <c:v>-1.65729236602788</c:v>
                </c:pt>
                <c:pt idx="815">
                  <c:v>-1.7815914154052799</c:v>
                </c:pt>
                <c:pt idx="816">
                  <c:v>-1.7956142425536799</c:v>
                </c:pt>
                <c:pt idx="817">
                  <c:v>-1.76955890655518</c:v>
                </c:pt>
                <c:pt idx="818">
                  <c:v>-1.4905776977538798</c:v>
                </c:pt>
                <c:pt idx="819">
                  <c:v>-1.6474418640136799</c:v>
                </c:pt>
                <c:pt idx="820">
                  <c:v>-1.5079059600829798</c:v>
                </c:pt>
                <c:pt idx="821">
                  <c:v>-1.44509220123288</c:v>
                </c:pt>
                <c:pt idx="822">
                  <c:v>-1.60193538665768</c:v>
                </c:pt>
                <c:pt idx="823">
                  <c:v>-1.7095613479613798</c:v>
                </c:pt>
                <c:pt idx="824">
                  <c:v>-1.7491340637206798</c:v>
                </c:pt>
                <c:pt idx="825">
                  <c:v>-2.0441493988036799</c:v>
                </c:pt>
                <c:pt idx="826">
                  <c:v>-1.8574638366698799</c:v>
                </c:pt>
                <c:pt idx="827">
                  <c:v>-1.9106388092040798</c:v>
                </c:pt>
                <c:pt idx="828">
                  <c:v>-1.92849063873288</c:v>
                </c:pt>
                <c:pt idx="829">
                  <c:v>-2.0196218490600799</c:v>
                </c:pt>
                <c:pt idx="830">
                  <c:v>-1.6822366714477799</c:v>
                </c:pt>
                <c:pt idx="831">
                  <c:v>-1.7787055969237799</c:v>
                </c:pt>
                <c:pt idx="832">
                  <c:v>-1.79155254364018</c:v>
                </c:pt>
                <c:pt idx="833">
                  <c:v>-1.66054630279538</c:v>
                </c:pt>
                <c:pt idx="834">
                  <c:v>-2.0236682891845801</c:v>
                </c:pt>
                <c:pt idx="835">
                  <c:v>-1.8711748123168799</c:v>
                </c:pt>
                <c:pt idx="836">
                  <c:v>-1.5734901428222798</c:v>
                </c:pt>
                <c:pt idx="837">
                  <c:v>-1.91398429870608</c:v>
                </c:pt>
                <c:pt idx="838">
                  <c:v>-1.92115497589108</c:v>
                </c:pt>
                <c:pt idx="839">
                  <c:v>-1.9927625656127801</c:v>
                </c:pt>
                <c:pt idx="840">
                  <c:v>-2.0944337844848797</c:v>
                </c:pt>
                <c:pt idx="841">
                  <c:v>-2.0824060440063801</c:v>
                </c:pt>
                <c:pt idx="842">
                  <c:v>-2.17486095428468</c:v>
                </c:pt>
                <c:pt idx="843">
                  <c:v>-1.96942710876468</c:v>
                </c:pt>
                <c:pt idx="844">
                  <c:v>-1.9421300888061799</c:v>
                </c:pt>
                <c:pt idx="845">
                  <c:v>-2.0457630157470801</c:v>
                </c:pt>
                <c:pt idx="846">
                  <c:v>-2.0225744247436799</c:v>
                </c:pt>
                <c:pt idx="847">
                  <c:v>-2.1735200881957799</c:v>
                </c:pt>
                <c:pt idx="848">
                  <c:v>-2.2785243988036799</c:v>
                </c:pt>
                <c:pt idx="849">
                  <c:v>-2.05251407623288</c:v>
                </c:pt>
                <c:pt idx="850">
                  <c:v>-2.2207059860229799</c:v>
                </c:pt>
                <c:pt idx="851">
                  <c:v>-1.93894290924068</c:v>
                </c:pt>
                <c:pt idx="852">
                  <c:v>-2.2565097808837797</c:v>
                </c:pt>
                <c:pt idx="853">
                  <c:v>-2.1343936920165798</c:v>
                </c:pt>
                <c:pt idx="854">
                  <c:v>-2.20012760162358</c:v>
                </c:pt>
                <c:pt idx="855">
                  <c:v>-2.1258020401000799</c:v>
                </c:pt>
                <c:pt idx="856">
                  <c:v>-2.3350114822387797</c:v>
                </c:pt>
                <c:pt idx="857">
                  <c:v>-2.24694919586178</c:v>
                </c:pt>
                <c:pt idx="858">
                  <c:v>-2.0948905944823801</c:v>
                </c:pt>
                <c:pt idx="859">
                  <c:v>-2.0534181594848797</c:v>
                </c:pt>
                <c:pt idx="860">
                  <c:v>-2.1205816268920801</c:v>
                </c:pt>
                <c:pt idx="861">
                  <c:v>-2.2779064178466801</c:v>
                </c:pt>
                <c:pt idx="862">
                  <c:v>-2.16061115264888</c:v>
                </c:pt>
                <c:pt idx="863">
                  <c:v>-2.2930583953857799</c:v>
                </c:pt>
                <c:pt idx="864">
                  <c:v>-2.4689426422118799</c:v>
                </c:pt>
                <c:pt idx="865">
                  <c:v>-1.97441101074218</c:v>
                </c:pt>
                <c:pt idx="866">
                  <c:v>-1.98659515380858</c:v>
                </c:pt>
                <c:pt idx="867">
                  <c:v>-2.1808538436889799</c:v>
                </c:pt>
                <c:pt idx="868">
                  <c:v>-2.2594747543334801</c:v>
                </c:pt>
                <c:pt idx="869">
                  <c:v>-2.1664505004882799</c:v>
                </c:pt>
                <c:pt idx="870">
                  <c:v>-2.2733974456786799</c:v>
                </c:pt>
                <c:pt idx="871">
                  <c:v>-2.3471546173095801</c:v>
                </c:pt>
                <c:pt idx="872">
                  <c:v>-2.2699279785155797</c:v>
                </c:pt>
                <c:pt idx="873">
                  <c:v>-2.3657960891723797</c:v>
                </c:pt>
                <c:pt idx="874">
                  <c:v>-2.3386716842651798</c:v>
                </c:pt>
                <c:pt idx="875">
                  <c:v>-2.3153972625732799</c:v>
                </c:pt>
                <c:pt idx="876">
                  <c:v>-2.3766403198241801</c:v>
                </c:pt>
                <c:pt idx="877">
                  <c:v>-2.3979740142821799</c:v>
                </c:pt>
                <c:pt idx="878">
                  <c:v>-2.4857921600341801</c:v>
                </c:pt>
                <c:pt idx="879">
                  <c:v>-2.1658248901366801</c:v>
                </c:pt>
                <c:pt idx="880">
                  <c:v>-2.3294353485107799</c:v>
                </c:pt>
                <c:pt idx="881">
                  <c:v>-2.4440345764159801</c:v>
                </c:pt>
                <c:pt idx="882">
                  <c:v>-2.4421186447143799</c:v>
                </c:pt>
                <c:pt idx="883">
                  <c:v>-2.5162258148193799</c:v>
                </c:pt>
                <c:pt idx="884">
                  <c:v>-2.4063358306884801</c:v>
                </c:pt>
                <c:pt idx="885">
                  <c:v>-2.1573324203490798</c:v>
                </c:pt>
                <c:pt idx="886">
                  <c:v>-2.1400394439696799</c:v>
                </c:pt>
                <c:pt idx="887">
                  <c:v>-2.3159675598144798</c:v>
                </c:pt>
                <c:pt idx="888">
                  <c:v>-2.3795299530028799</c:v>
                </c:pt>
                <c:pt idx="889">
                  <c:v>-2.3970098495483798</c:v>
                </c:pt>
                <c:pt idx="890">
                  <c:v>-2.3851165771484801</c:v>
                </c:pt>
                <c:pt idx="891">
                  <c:v>-2.6045904159545801</c:v>
                </c:pt>
                <c:pt idx="892">
                  <c:v>-2.2017087936401798</c:v>
                </c:pt>
                <c:pt idx="893">
                  <c:v>-2.2347717285155797</c:v>
                </c:pt>
                <c:pt idx="894">
                  <c:v>-2.5318565368652801</c:v>
                </c:pt>
                <c:pt idx="895">
                  <c:v>-2.5453062057494797</c:v>
                </c:pt>
                <c:pt idx="896">
                  <c:v>-2.5852527618407799</c:v>
                </c:pt>
                <c:pt idx="897">
                  <c:v>-2.8378925323486799</c:v>
                </c:pt>
                <c:pt idx="898">
                  <c:v>-2.4723176956176798</c:v>
                </c:pt>
                <c:pt idx="899">
                  <c:v>-2.4045495986938801</c:v>
                </c:pt>
                <c:pt idx="900">
                  <c:v>-2.52677631378178</c:v>
                </c:pt>
                <c:pt idx="901">
                  <c:v>-2.6403865814208798</c:v>
                </c:pt>
                <c:pt idx="902">
                  <c:v>-2.76141834259038</c:v>
                </c:pt>
                <c:pt idx="903">
                  <c:v>-2.9925117492675799</c:v>
                </c:pt>
                <c:pt idx="904">
                  <c:v>-2.4019594192504798</c:v>
                </c:pt>
                <c:pt idx="905">
                  <c:v>-2.4787406921386799</c:v>
                </c:pt>
                <c:pt idx="906">
                  <c:v>-2.6032228469848797</c:v>
                </c:pt>
                <c:pt idx="907">
                  <c:v>-2.6515817642211799</c:v>
                </c:pt>
                <c:pt idx="908">
                  <c:v>-2.6222610473632799</c:v>
                </c:pt>
                <c:pt idx="909">
                  <c:v>-2.5876188278197798</c:v>
                </c:pt>
                <c:pt idx="910">
                  <c:v>-2.4194507598876798</c:v>
                </c:pt>
                <c:pt idx="911">
                  <c:v>-2.60403633117678</c:v>
                </c:pt>
                <c:pt idx="912">
                  <c:v>-2.83178806304928</c:v>
                </c:pt>
                <c:pt idx="913">
                  <c:v>-2.8112936019897798</c:v>
                </c:pt>
                <c:pt idx="914">
                  <c:v>-2.88794040679928</c:v>
                </c:pt>
                <c:pt idx="915">
                  <c:v>-2.5173063278197798</c:v>
                </c:pt>
                <c:pt idx="916">
                  <c:v>-2.4578514099120801</c:v>
                </c:pt>
                <c:pt idx="917">
                  <c:v>-2.5033550262450799</c:v>
                </c:pt>
                <c:pt idx="918">
                  <c:v>-2.6000137329101798</c:v>
                </c:pt>
                <c:pt idx="919">
                  <c:v>-2.4855155944823801</c:v>
                </c:pt>
                <c:pt idx="920">
                  <c:v>-2.5891304016112797</c:v>
                </c:pt>
                <c:pt idx="921">
                  <c:v>-2.7839746475219798</c:v>
                </c:pt>
                <c:pt idx="922">
                  <c:v>-2.5726814270019798</c:v>
                </c:pt>
                <c:pt idx="923">
                  <c:v>-2.7770938873290798</c:v>
                </c:pt>
                <c:pt idx="924">
                  <c:v>-2.4746952056884801</c:v>
                </c:pt>
                <c:pt idx="925">
                  <c:v>-2.8411407470702801</c:v>
                </c:pt>
                <c:pt idx="926">
                  <c:v>-2.7590131759643799</c:v>
                </c:pt>
                <c:pt idx="927">
                  <c:v>-2.71316909790038</c:v>
                </c:pt>
                <c:pt idx="928">
                  <c:v>-2.6542425155639799</c:v>
                </c:pt>
                <c:pt idx="929">
                  <c:v>-2.6519174575805797</c:v>
                </c:pt>
                <c:pt idx="930">
                  <c:v>-2.8024873733520801</c:v>
                </c:pt>
                <c:pt idx="931">
                  <c:v>-2.6500406265258798</c:v>
                </c:pt>
                <c:pt idx="932">
                  <c:v>-2.7013673782348797</c:v>
                </c:pt>
                <c:pt idx="933">
                  <c:v>-2.6646327972411799</c:v>
                </c:pt>
                <c:pt idx="934">
                  <c:v>-2.6590375900268799</c:v>
                </c:pt>
                <c:pt idx="935">
                  <c:v>-2.9113836288451798</c:v>
                </c:pt>
                <c:pt idx="936">
                  <c:v>-2.9142265319823801</c:v>
                </c:pt>
                <c:pt idx="937">
                  <c:v>-3.1126079559325799</c:v>
                </c:pt>
                <c:pt idx="938">
                  <c:v>-3.0341196060180797</c:v>
                </c:pt>
                <c:pt idx="939">
                  <c:v>-2.8142452239989799</c:v>
                </c:pt>
                <c:pt idx="940">
                  <c:v>-2.98389816284178</c:v>
                </c:pt>
                <c:pt idx="941">
                  <c:v>-2.6177501678466801</c:v>
                </c:pt>
                <c:pt idx="942">
                  <c:v>-3.0819807052611798</c:v>
                </c:pt>
                <c:pt idx="943">
                  <c:v>-3.0490255355834801</c:v>
                </c:pt>
                <c:pt idx="944">
                  <c:v>-2.8416490554809801</c:v>
                </c:pt>
                <c:pt idx="945">
                  <c:v>-2.9096641540527801</c:v>
                </c:pt>
                <c:pt idx="946">
                  <c:v>-2.8235273361205797</c:v>
                </c:pt>
                <c:pt idx="947">
                  <c:v>-2.84657955169678</c:v>
                </c:pt>
                <c:pt idx="948">
                  <c:v>-2.72142505645748</c:v>
                </c:pt>
                <c:pt idx="949">
                  <c:v>-3.05042743682858</c:v>
                </c:pt>
                <c:pt idx="950">
                  <c:v>-2.9066629409789799</c:v>
                </c:pt>
                <c:pt idx="951">
                  <c:v>-2.9306564331054799</c:v>
                </c:pt>
                <c:pt idx="952">
                  <c:v>-3.0429754257201798</c:v>
                </c:pt>
                <c:pt idx="953">
                  <c:v>-2.8321676254272798</c:v>
                </c:pt>
                <c:pt idx="954">
                  <c:v>-2.9977598190307799</c:v>
                </c:pt>
                <c:pt idx="955">
                  <c:v>-2.9113140106200799</c:v>
                </c:pt>
                <c:pt idx="956">
                  <c:v>-3.4105825424194798</c:v>
                </c:pt>
                <c:pt idx="957">
                  <c:v>-2.93805503845218</c:v>
                </c:pt>
                <c:pt idx="958">
                  <c:v>-3.0491075515746799</c:v>
                </c:pt>
                <c:pt idx="959">
                  <c:v>-3.1249675750732799</c:v>
                </c:pt>
                <c:pt idx="960">
                  <c:v>-3.1227865219115798</c:v>
                </c:pt>
                <c:pt idx="961">
                  <c:v>-3.36001873016358</c:v>
                </c:pt>
                <c:pt idx="962">
                  <c:v>-3.1695165634154798</c:v>
                </c:pt>
                <c:pt idx="963">
                  <c:v>-3.2969579696654798</c:v>
                </c:pt>
                <c:pt idx="964">
                  <c:v>-3.16822338104248</c:v>
                </c:pt>
                <c:pt idx="965">
                  <c:v>-3.1944427490234801</c:v>
                </c:pt>
                <c:pt idx="966">
                  <c:v>-3.0102291107177801</c:v>
                </c:pt>
                <c:pt idx="967">
                  <c:v>-3.2695255279540798</c:v>
                </c:pt>
                <c:pt idx="968">
                  <c:v>-3.3762559890746799</c:v>
                </c:pt>
                <c:pt idx="969">
                  <c:v>-3.08748054504398</c:v>
                </c:pt>
                <c:pt idx="970">
                  <c:v>-3.03197097778318</c:v>
                </c:pt>
                <c:pt idx="971">
                  <c:v>-2.9703550338744797</c:v>
                </c:pt>
                <c:pt idx="972">
                  <c:v>-3.1781358718871799</c:v>
                </c:pt>
                <c:pt idx="973">
                  <c:v>-3.1976156234740798</c:v>
                </c:pt>
                <c:pt idx="974">
                  <c:v>-3.34329509735108</c:v>
                </c:pt>
                <c:pt idx="975">
                  <c:v>-3.3108110427856801</c:v>
                </c:pt>
                <c:pt idx="976">
                  <c:v>-3.2561607360839799</c:v>
                </c:pt>
                <c:pt idx="977">
                  <c:v>-3.1648197174071799</c:v>
                </c:pt>
                <c:pt idx="978">
                  <c:v>-3.2044763565063801</c:v>
                </c:pt>
                <c:pt idx="979">
                  <c:v>-3.40374088287358</c:v>
                </c:pt>
                <c:pt idx="980">
                  <c:v>-3.3417243957519798</c:v>
                </c:pt>
                <c:pt idx="981">
                  <c:v>-3.4765081405639799</c:v>
                </c:pt>
                <c:pt idx="982">
                  <c:v>-3.4660663604736799</c:v>
                </c:pt>
                <c:pt idx="983">
                  <c:v>-2.99489688873288</c:v>
                </c:pt>
                <c:pt idx="984">
                  <c:v>-3.4628362655639799</c:v>
                </c:pt>
                <c:pt idx="985">
                  <c:v>-3.5363245010375799</c:v>
                </c:pt>
                <c:pt idx="986">
                  <c:v>-3.3283863067626798</c:v>
                </c:pt>
                <c:pt idx="987">
                  <c:v>-3.3883190155028799</c:v>
                </c:pt>
                <c:pt idx="988">
                  <c:v>-3.1126432418822798</c:v>
                </c:pt>
                <c:pt idx="989">
                  <c:v>-3.3214015960693799</c:v>
                </c:pt>
                <c:pt idx="990">
                  <c:v>-3.12639808654788</c:v>
                </c:pt>
                <c:pt idx="991">
                  <c:v>-3.4564266204833798</c:v>
                </c:pt>
                <c:pt idx="992">
                  <c:v>-3.4748935699462797</c:v>
                </c:pt>
                <c:pt idx="993">
                  <c:v>-3.4857873916625799</c:v>
                </c:pt>
                <c:pt idx="994">
                  <c:v>-3.5009021759032799</c:v>
                </c:pt>
                <c:pt idx="995">
                  <c:v>-3.3343372344970801</c:v>
                </c:pt>
                <c:pt idx="996">
                  <c:v>-3.3265171051025799</c:v>
                </c:pt>
                <c:pt idx="997">
                  <c:v>-3.0711946487426798</c:v>
                </c:pt>
                <c:pt idx="998">
                  <c:v>-3.16775608062748</c:v>
                </c:pt>
                <c:pt idx="999">
                  <c:v>-3.5546236038207799</c:v>
                </c:pt>
                <c:pt idx="1000">
                  <c:v>-3.5012493133544798</c:v>
                </c:pt>
                <c:pt idx="1001">
                  <c:v>-3.5722532272338801</c:v>
                </c:pt>
                <c:pt idx="1002">
                  <c:v>-3.6160297393798797</c:v>
                </c:pt>
                <c:pt idx="1003">
                  <c:v>-3.5320615768432799</c:v>
                </c:pt>
                <c:pt idx="1004">
                  <c:v>-3.2835664749145801</c:v>
                </c:pt>
                <c:pt idx="1005">
                  <c:v>-3.45264625549318</c:v>
                </c:pt>
                <c:pt idx="1006">
                  <c:v>-3.4331912994384801</c:v>
                </c:pt>
                <c:pt idx="1007">
                  <c:v>-3.4621858596801798</c:v>
                </c:pt>
                <c:pt idx="1008">
                  <c:v>-3.4908094406127801</c:v>
                </c:pt>
                <c:pt idx="1009">
                  <c:v>-3.3629665374755797</c:v>
                </c:pt>
                <c:pt idx="1010">
                  <c:v>-3.7103118896484801</c:v>
                </c:pt>
                <c:pt idx="1011">
                  <c:v>-3.2955465316772798</c:v>
                </c:pt>
                <c:pt idx="1012">
                  <c:v>-3.43142986297608</c:v>
                </c:pt>
                <c:pt idx="1013">
                  <c:v>-3.57275295257568</c:v>
                </c:pt>
                <c:pt idx="1014">
                  <c:v>-3.6434297561645801</c:v>
                </c:pt>
                <c:pt idx="1015">
                  <c:v>-3.59646701812748</c:v>
                </c:pt>
                <c:pt idx="1016">
                  <c:v>-3.62478923797608</c:v>
                </c:pt>
                <c:pt idx="1017">
                  <c:v>-3.67766666412358</c:v>
                </c:pt>
                <c:pt idx="1018">
                  <c:v>-3.6029453277587797</c:v>
                </c:pt>
                <c:pt idx="1019">
                  <c:v>-3.7665767669677801</c:v>
                </c:pt>
                <c:pt idx="1020">
                  <c:v>-3.6021680831908798</c:v>
                </c:pt>
                <c:pt idx="1021">
                  <c:v>-3.87174701690678</c:v>
                </c:pt>
                <c:pt idx="1022">
                  <c:v>-3.7159128189086799</c:v>
                </c:pt>
                <c:pt idx="1023">
                  <c:v>-3.8484048843383798</c:v>
                </c:pt>
                <c:pt idx="1024">
                  <c:v>-3.9832687377929799</c:v>
                </c:pt>
                <c:pt idx="1025">
                  <c:v>-3.6224536895751798</c:v>
                </c:pt>
                <c:pt idx="1026">
                  <c:v>-3.6361122131347798</c:v>
                </c:pt>
                <c:pt idx="1027">
                  <c:v>-3.5871849060058798</c:v>
                </c:pt>
                <c:pt idx="1028">
                  <c:v>-3.7111721038818799</c:v>
                </c:pt>
                <c:pt idx="1029">
                  <c:v>-3.5899925231933798</c:v>
                </c:pt>
                <c:pt idx="1030">
                  <c:v>-3.66993236541748</c:v>
                </c:pt>
                <c:pt idx="1031">
                  <c:v>-3.7743215560912797</c:v>
                </c:pt>
                <c:pt idx="1032">
                  <c:v>-3.3366212844848797</c:v>
                </c:pt>
                <c:pt idx="1033">
                  <c:v>-3.49026775360108</c:v>
                </c:pt>
                <c:pt idx="1034">
                  <c:v>-3.7348546981811799</c:v>
                </c:pt>
                <c:pt idx="1035">
                  <c:v>-3.61441421508788</c:v>
                </c:pt>
                <c:pt idx="1036">
                  <c:v>-3.7679853439330797</c:v>
                </c:pt>
                <c:pt idx="1037">
                  <c:v>-3.9140081405639795</c:v>
                </c:pt>
                <c:pt idx="1038">
                  <c:v>-3.9517602920531796</c:v>
                </c:pt>
                <c:pt idx="1039">
                  <c:v>-3.6193037033080797</c:v>
                </c:pt>
                <c:pt idx="1040">
                  <c:v>-3.60510158538818</c:v>
                </c:pt>
                <c:pt idx="1041">
                  <c:v>-3.8468198776244797</c:v>
                </c:pt>
                <c:pt idx="1042">
                  <c:v>-3.8027248382568799</c:v>
                </c:pt>
                <c:pt idx="1043">
                  <c:v>-3.6671838760375799</c:v>
                </c:pt>
                <c:pt idx="1044">
                  <c:v>-3.9668807983398797</c:v>
                </c:pt>
                <c:pt idx="1045">
                  <c:v>-3.7561101913451798</c:v>
                </c:pt>
                <c:pt idx="1046">
                  <c:v>-3.6409835815429799</c:v>
                </c:pt>
                <c:pt idx="1047">
                  <c:v>-3.7023410797118799</c:v>
                </c:pt>
                <c:pt idx="1048">
                  <c:v>-3.88174629211428</c:v>
                </c:pt>
                <c:pt idx="1049">
                  <c:v>-3.9641904830932799</c:v>
                </c:pt>
                <c:pt idx="1050">
                  <c:v>-3.94890689849858</c:v>
                </c:pt>
                <c:pt idx="1051">
                  <c:v>-4.04612064361568</c:v>
                </c:pt>
                <c:pt idx="1052">
                  <c:v>-3.9113512039184797</c:v>
                </c:pt>
                <c:pt idx="1053">
                  <c:v>-3.7293319702148797</c:v>
                </c:pt>
                <c:pt idx="1054">
                  <c:v>-3.7086467742919798</c:v>
                </c:pt>
                <c:pt idx="1055">
                  <c:v>-3.9352073669433802</c:v>
                </c:pt>
                <c:pt idx="1056">
                  <c:v>-3.9350528717040798</c:v>
                </c:pt>
                <c:pt idx="1057">
                  <c:v>-3.9846010208129798</c:v>
                </c:pt>
                <c:pt idx="1058">
                  <c:v>-3.8731651306152801</c:v>
                </c:pt>
                <c:pt idx="1059">
                  <c:v>-4.2321329116820801</c:v>
                </c:pt>
                <c:pt idx="1060">
                  <c:v>-3.73284244537358</c:v>
                </c:pt>
                <c:pt idx="1061">
                  <c:v>-3.56791496276858</c:v>
                </c:pt>
                <c:pt idx="1062">
                  <c:v>-4.06424331665038</c:v>
                </c:pt>
                <c:pt idx="1063">
                  <c:v>-3.93225097656248</c:v>
                </c:pt>
                <c:pt idx="1064">
                  <c:v>-4.3237652778625808</c:v>
                </c:pt>
                <c:pt idx="1065">
                  <c:v>-4.17766904830928</c:v>
                </c:pt>
                <c:pt idx="1066">
                  <c:v>-4.0525598526000808</c:v>
                </c:pt>
                <c:pt idx="1067">
                  <c:v>-3.9025964736938801</c:v>
                </c:pt>
                <c:pt idx="1068">
                  <c:v>-3.9429073333739804</c:v>
                </c:pt>
                <c:pt idx="1069">
                  <c:v>-4.15949106216428</c:v>
                </c:pt>
                <c:pt idx="1070">
                  <c:v>-4.1078643798827805</c:v>
                </c:pt>
                <c:pt idx="1071">
                  <c:v>-4.1573224067687802</c:v>
                </c:pt>
                <c:pt idx="1072">
                  <c:v>-4.11967372894288</c:v>
                </c:pt>
                <c:pt idx="1073">
                  <c:v>-4.0724906921386808</c:v>
                </c:pt>
                <c:pt idx="1074">
                  <c:v>-4.03686618804928</c:v>
                </c:pt>
                <c:pt idx="1075">
                  <c:v>-3.85891056060788</c:v>
                </c:pt>
                <c:pt idx="1076">
                  <c:v>-3.9599456787109797</c:v>
                </c:pt>
                <c:pt idx="1077">
                  <c:v>-4.1813163757323801</c:v>
                </c:pt>
                <c:pt idx="1078">
                  <c:v>-4.10388278961178</c:v>
                </c:pt>
                <c:pt idx="1079">
                  <c:v>-4.1991920471191806</c:v>
                </c:pt>
                <c:pt idx="1080">
                  <c:v>-4.0525417327880806</c:v>
                </c:pt>
                <c:pt idx="1081">
                  <c:v>-4.0968122482299805</c:v>
                </c:pt>
                <c:pt idx="1082">
                  <c:v>-4.2295808792113805</c:v>
                </c:pt>
                <c:pt idx="1083">
                  <c:v>-4.3242774009704803</c:v>
                </c:pt>
                <c:pt idx="1084">
                  <c:v>-4.3361172676086808</c:v>
                </c:pt>
                <c:pt idx="1085">
                  <c:v>-4.3431324958800808</c:v>
                </c:pt>
                <c:pt idx="1086">
                  <c:v>-4.31279945373538</c:v>
                </c:pt>
                <c:pt idx="1087">
                  <c:v>-4.3049778938293803</c:v>
                </c:pt>
                <c:pt idx="1088">
                  <c:v>-3.9137239456176798</c:v>
                </c:pt>
                <c:pt idx="1089">
                  <c:v>-4.2330045700072807</c:v>
                </c:pt>
                <c:pt idx="1090">
                  <c:v>-4.1371936798095801</c:v>
                </c:pt>
                <c:pt idx="1091">
                  <c:v>-4.1621632575988805</c:v>
                </c:pt>
                <c:pt idx="1092">
                  <c:v>-4.1116523742675808</c:v>
                </c:pt>
                <c:pt idx="1093">
                  <c:v>-4.30178165435788</c:v>
                </c:pt>
                <c:pt idx="1094">
                  <c:v>-4.3044805526733807</c:v>
                </c:pt>
                <c:pt idx="1095">
                  <c:v>-4.2247266769408807</c:v>
                </c:pt>
                <c:pt idx="1096">
                  <c:v>-4.2773132324218803</c:v>
                </c:pt>
                <c:pt idx="1097">
                  <c:v>-4.0416879653930806</c:v>
                </c:pt>
                <c:pt idx="1098">
                  <c:v>-4.26486063003538</c:v>
                </c:pt>
                <c:pt idx="1099">
                  <c:v>-4.2684931755065803</c:v>
                </c:pt>
                <c:pt idx="1100">
                  <c:v>-4.0504074096679803</c:v>
                </c:pt>
                <c:pt idx="1101">
                  <c:v>-4.3076386451720801</c:v>
                </c:pt>
                <c:pt idx="1102">
                  <c:v>-4.20766544342038</c:v>
                </c:pt>
                <c:pt idx="1103">
                  <c:v>-4.35598087310788</c:v>
                </c:pt>
                <c:pt idx="1104">
                  <c:v>-4.2173933982848801</c:v>
                </c:pt>
                <c:pt idx="1105">
                  <c:v>-4.5465788841247807</c:v>
                </c:pt>
                <c:pt idx="1106">
                  <c:v>-4.5636835098266806</c:v>
                </c:pt>
                <c:pt idx="1107">
                  <c:v>-4.3017401695251802</c:v>
                </c:pt>
                <c:pt idx="1108">
                  <c:v>-4.4994020462035804</c:v>
                </c:pt>
                <c:pt idx="1109">
                  <c:v>-4.0658149719237802</c:v>
                </c:pt>
                <c:pt idx="1110">
                  <c:v>-4.4367823600768803</c:v>
                </c:pt>
                <c:pt idx="1111">
                  <c:v>-4.26437044143678</c:v>
                </c:pt>
                <c:pt idx="1112">
                  <c:v>-4.6537427902221804</c:v>
                </c:pt>
                <c:pt idx="1113">
                  <c:v>-4.3266043663024805</c:v>
                </c:pt>
                <c:pt idx="1114">
                  <c:v>-4.4371180534362802</c:v>
                </c:pt>
                <c:pt idx="1115">
                  <c:v>-4.2411460876464799</c:v>
                </c:pt>
                <c:pt idx="1116">
                  <c:v>-4.4828357696532803</c:v>
                </c:pt>
                <c:pt idx="1117">
                  <c:v>-4.5041317939757803</c:v>
                </c:pt>
                <c:pt idx="1118">
                  <c:v>-4.4355373382568803</c:v>
                </c:pt>
                <c:pt idx="1119">
                  <c:v>-4.5800805091857804</c:v>
                </c:pt>
                <c:pt idx="1120">
                  <c:v>-4.80208158493038</c:v>
                </c:pt>
                <c:pt idx="1121">
                  <c:v>-4.4783082008361808</c:v>
                </c:pt>
                <c:pt idx="1122">
                  <c:v>-4.4797468185424805</c:v>
                </c:pt>
                <c:pt idx="1123">
                  <c:v>-4.3842697143554803</c:v>
                </c:pt>
                <c:pt idx="1124">
                  <c:v>-4.4394249916076802</c:v>
                </c:pt>
                <c:pt idx="1125">
                  <c:v>-4.6534938812255806</c:v>
                </c:pt>
                <c:pt idx="1126">
                  <c:v>-4.6212716102599805</c:v>
                </c:pt>
                <c:pt idx="1127">
                  <c:v>-4.7821502685546804</c:v>
                </c:pt>
                <c:pt idx="1128">
                  <c:v>-4.7078504562377805</c:v>
                </c:pt>
                <c:pt idx="1129">
                  <c:v>-4.5640125274657803</c:v>
                </c:pt>
                <c:pt idx="1130">
                  <c:v>-4.6973619461059801</c:v>
                </c:pt>
                <c:pt idx="1131">
                  <c:v>-4.8268814086913805</c:v>
                </c:pt>
                <c:pt idx="1132">
                  <c:v>-4.5852422714233807</c:v>
                </c:pt>
                <c:pt idx="1133">
                  <c:v>-4.82834720611568</c:v>
                </c:pt>
                <c:pt idx="1134">
                  <c:v>-4.6702399253844806</c:v>
                </c:pt>
                <c:pt idx="1135">
                  <c:v>-4.4025468826293803</c:v>
                </c:pt>
                <c:pt idx="1136">
                  <c:v>-4.63549900054928</c:v>
                </c:pt>
                <c:pt idx="1137">
                  <c:v>-4.8062925338744806</c:v>
                </c:pt>
                <c:pt idx="1138">
                  <c:v>-4.7407584190368803</c:v>
                </c:pt>
                <c:pt idx="1139">
                  <c:v>-4.84493684768678</c:v>
                </c:pt>
                <c:pt idx="1140">
                  <c:v>-4.91589260101318</c:v>
                </c:pt>
                <c:pt idx="1141">
                  <c:v>-4.7256526947021804</c:v>
                </c:pt>
                <c:pt idx="1142">
                  <c:v>-4.7278208732604803</c:v>
                </c:pt>
                <c:pt idx="1143">
                  <c:v>-4.8589401245116806</c:v>
                </c:pt>
                <c:pt idx="1144">
                  <c:v>-4.5876288414001802</c:v>
                </c:pt>
                <c:pt idx="1145">
                  <c:v>-4.9533691406249805</c:v>
                </c:pt>
                <c:pt idx="1146">
                  <c:v>-4.6644883155822807</c:v>
                </c:pt>
                <c:pt idx="1147">
                  <c:v>-5.0122017860412802</c:v>
                </c:pt>
                <c:pt idx="1148">
                  <c:v>-4.6302547454833807</c:v>
                </c:pt>
                <c:pt idx="1149">
                  <c:v>-4.8184218406676802</c:v>
                </c:pt>
                <c:pt idx="1150">
                  <c:v>-4.8425459861755806</c:v>
                </c:pt>
                <c:pt idx="1151">
                  <c:v>-4.8834085464477806</c:v>
                </c:pt>
                <c:pt idx="1152">
                  <c:v>-4.9446668624877805</c:v>
                </c:pt>
                <c:pt idx="1153">
                  <c:v>-4.9652285575866806</c:v>
                </c:pt>
                <c:pt idx="1154">
                  <c:v>-4.9457421302795801</c:v>
                </c:pt>
                <c:pt idx="1155">
                  <c:v>-4.4780602455138805</c:v>
                </c:pt>
                <c:pt idx="1156">
                  <c:v>-4.5010781288146804</c:v>
                </c:pt>
                <c:pt idx="1157">
                  <c:v>-4.7446293830871804</c:v>
                </c:pt>
                <c:pt idx="1158">
                  <c:v>-4.8376035690307804</c:v>
                </c:pt>
                <c:pt idx="1159">
                  <c:v>-4.9469618797301802</c:v>
                </c:pt>
                <c:pt idx="1160">
                  <c:v>-4.8445405960082804</c:v>
                </c:pt>
                <c:pt idx="1161">
                  <c:v>-4.98173236846928</c:v>
                </c:pt>
                <c:pt idx="1162">
                  <c:v>-4.7838406562804803</c:v>
                </c:pt>
                <c:pt idx="1163">
                  <c:v>-4.8423748016357804</c:v>
                </c:pt>
                <c:pt idx="1164">
                  <c:v>-4.93312788009648</c:v>
                </c:pt>
                <c:pt idx="1165">
                  <c:v>-4.7179975509643803</c:v>
                </c:pt>
                <c:pt idx="1166">
                  <c:v>-4.7845582962035804</c:v>
                </c:pt>
                <c:pt idx="1167">
                  <c:v>-5.0774168968200808</c:v>
                </c:pt>
                <c:pt idx="1168">
                  <c:v>-4.8427038192748801</c:v>
                </c:pt>
                <c:pt idx="1169">
                  <c:v>-4.8048758506774805</c:v>
                </c:pt>
                <c:pt idx="1170">
                  <c:v>-4.6616086959838805</c:v>
                </c:pt>
                <c:pt idx="1171">
                  <c:v>-4.74540567398068</c:v>
                </c:pt>
                <c:pt idx="1172">
                  <c:v>-5.1572322845458807</c:v>
                </c:pt>
                <c:pt idx="1173">
                  <c:v>-4.8283452987670801</c:v>
                </c:pt>
                <c:pt idx="1174">
                  <c:v>-4.9800086021423802</c:v>
                </c:pt>
                <c:pt idx="1175">
                  <c:v>-5.2549004554748802</c:v>
                </c:pt>
                <c:pt idx="1176">
                  <c:v>-4.9758715629577805</c:v>
                </c:pt>
                <c:pt idx="1177">
                  <c:v>-4.9263439178466806</c:v>
                </c:pt>
                <c:pt idx="1178">
                  <c:v>-4.8604507446288805</c:v>
                </c:pt>
                <c:pt idx="1179">
                  <c:v>-5.0574140548705806</c:v>
                </c:pt>
                <c:pt idx="1180">
                  <c:v>-5.0813508033752806</c:v>
                </c:pt>
                <c:pt idx="1181">
                  <c:v>-5.1584930419921804</c:v>
                </c:pt>
                <c:pt idx="1182">
                  <c:v>-5.1392445564269806</c:v>
                </c:pt>
                <c:pt idx="1183">
                  <c:v>-4.9040484428405806</c:v>
                </c:pt>
                <c:pt idx="1184">
                  <c:v>-4.9933547973632804</c:v>
                </c:pt>
                <c:pt idx="1185">
                  <c:v>-4.9506115913390802</c:v>
                </c:pt>
                <c:pt idx="1186">
                  <c:v>-5.2027726173400808</c:v>
                </c:pt>
                <c:pt idx="1187">
                  <c:v>-4.9855427742004803</c:v>
                </c:pt>
                <c:pt idx="1188">
                  <c:v>-4.9861326217651802</c:v>
                </c:pt>
                <c:pt idx="1189">
                  <c:v>-4.9233245849609801</c:v>
                </c:pt>
                <c:pt idx="1190">
                  <c:v>-5.0338525772094806</c:v>
                </c:pt>
                <c:pt idx="1191">
                  <c:v>-5.1710538864135804</c:v>
                </c:pt>
                <c:pt idx="1192">
                  <c:v>-4.87882709503178</c:v>
                </c:pt>
                <c:pt idx="1193">
                  <c:v>-5.18524599075318</c:v>
                </c:pt>
                <c:pt idx="1194">
                  <c:v>-5.0775160789489799</c:v>
                </c:pt>
                <c:pt idx="1195">
                  <c:v>-5.1116476058959801</c:v>
                </c:pt>
                <c:pt idx="1196">
                  <c:v>-5.3154859542846804</c:v>
                </c:pt>
                <c:pt idx="1197">
                  <c:v>-5.3162860870361808</c:v>
                </c:pt>
                <c:pt idx="1198">
                  <c:v>-5.3944706916808807</c:v>
                </c:pt>
                <c:pt idx="1199">
                  <c:v>-5.2178764343261808</c:v>
                </c:pt>
                <c:pt idx="1200">
                  <c:v>-5.46430063247678</c:v>
                </c:pt>
                <c:pt idx="1201">
                  <c:v>-5.1070594787597807</c:v>
                </c:pt>
                <c:pt idx="1202">
                  <c:v>-5.1715936660766806</c:v>
                </c:pt>
                <c:pt idx="1203">
                  <c:v>-5.1845350265502805</c:v>
                </c:pt>
                <c:pt idx="1204">
                  <c:v>-5.4361815452575808</c:v>
                </c:pt>
                <c:pt idx="1205">
                  <c:v>-5.6384100914001802</c:v>
                </c:pt>
                <c:pt idx="1206">
                  <c:v>-5.3006324768066806</c:v>
                </c:pt>
                <c:pt idx="1207">
                  <c:v>-5.1110634803771804</c:v>
                </c:pt>
                <c:pt idx="1208">
                  <c:v>-5.2370896339416806</c:v>
                </c:pt>
                <c:pt idx="1209">
                  <c:v>-5.1009702682494806</c:v>
                </c:pt>
                <c:pt idx="1210">
                  <c:v>-5.3509249687194806</c:v>
                </c:pt>
                <c:pt idx="1211">
                  <c:v>-5.4271659851073801</c:v>
                </c:pt>
                <c:pt idx="1212">
                  <c:v>-5.3207612037658807</c:v>
                </c:pt>
                <c:pt idx="1213">
                  <c:v>-5.1915330886840803</c:v>
                </c:pt>
                <c:pt idx="1214">
                  <c:v>-5.1392893791198802</c:v>
                </c:pt>
                <c:pt idx="1215">
                  <c:v>-5.3516697883605806</c:v>
                </c:pt>
                <c:pt idx="1216">
                  <c:v>-5.2624316215514799</c:v>
                </c:pt>
                <c:pt idx="1217">
                  <c:v>-5.5358948707580806</c:v>
                </c:pt>
                <c:pt idx="1218">
                  <c:v>-5.5096998214721804</c:v>
                </c:pt>
                <c:pt idx="1219">
                  <c:v>-5.2364788055419806</c:v>
                </c:pt>
                <c:pt idx="1220">
                  <c:v>-5.4625592231750808</c:v>
                </c:pt>
                <c:pt idx="1221">
                  <c:v>-5.3584165573119806</c:v>
                </c:pt>
                <c:pt idx="1222">
                  <c:v>-5.4370326995849805</c:v>
                </c:pt>
                <c:pt idx="1223">
                  <c:v>-5.4538640975951802</c:v>
                </c:pt>
                <c:pt idx="1224">
                  <c:v>-5.5256228446960804</c:v>
                </c:pt>
                <c:pt idx="1225">
                  <c:v>-5.3939547538757804</c:v>
                </c:pt>
                <c:pt idx="1226">
                  <c:v>-5.5092425346374805</c:v>
                </c:pt>
                <c:pt idx="1227">
                  <c:v>-5.5725841522216806</c:v>
                </c:pt>
                <c:pt idx="1228">
                  <c:v>-5.38253641128538</c:v>
                </c:pt>
                <c:pt idx="1229">
                  <c:v>-5.2682256698608807</c:v>
                </c:pt>
                <c:pt idx="1230">
                  <c:v>-5.67703628540038</c:v>
                </c:pt>
                <c:pt idx="1231">
                  <c:v>-5.4484500885009801</c:v>
                </c:pt>
                <c:pt idx="1232">
                  <c:v>-5.3156194686889799</c:v>
                </c:pt>
                <c:pt idx="1233">
                  <c:v>-5.8254117965697807</c:v>
                </c:pt>
                <c:pt idx="1234">
                  <c:v>-5.5824456214904803</c:v>
                </c:pt>
                <c:pt idx="1235">
                  <c:v>-5.6430821418761807</c:v>
                </c:pt>
                <c:pt idx="1236">
                  <c:v>-5.5926427841186808</c:v>
                </c:pt>
                <c:pt idx="1237">
                  <c:v>-5.5989484786986807</c:v>
                </c:pt>
                <c:pt idx="1238">
                  <c:v>-5.48561763763428</c:v>
                </c:pt>
                <c:pt idx="1239">
                  <c:v>-5.4558143615722807</c:v>
                </c:pt>
                <c:pt idx="1240">
                  <c:v>-5.5877861976623802</c:v>
                </c:pt>
                <c:pt idx="1241">
                  <c:v>-5.9184031486510804</c:v>
                </c:pt>
                <c:pt idx="1242">
                  <c:v>-5.8243565559386807</c:v>
                </c:pt>
                <c:pt idx="1243">
                  <c:v>-5.5571222305297807</c:v>
                </c:pt>
                <c:pt idx="1244">
                  <c:v>-5.5146002769469806</c:v>
                </c:pt>
                <c:pt idx="1245">
                  <c:v>-5.8794565200805806</c:v>
                </c:pt>
                <c:pt idx="1246">
                  <c:v>-5.7659821510314799</c:v>
                </c:pt>
                <c:pt idx="1247">
                  <c:v>-5.9495911598205806</c:v>
                </c:pt>
                <c:pt idx="1248">
                  <c:v>-5.87660932540898</c:v>
                </c:pt>
                <c:pt idx="1249">
                  <c:v>-5.5157508850097807</c:v>
                </c:pt>
                <c:pt idx="1250">
                  <c:v>-5.5462670326232804</c:v>
                </c:pt>
                <c:pt idx="1251">
                  <c:v>-5.5802736282348802</c:v>
                </c:pt>
                <c:pt idx="1252">
                  <c:v>-5.6750059127807804</c:v>
                </c:pt>
                <c:pt idx="1253">
                  <c:v>-5.5814838409423801</c:v>
                </c:pt>
                <c:pt idx="1254">
                  <c:v>-5.8499922752380806</c:v>
                </c:pt>
                <c:pt idx="1255">
                  <c:v>-5.6376276016235805</c:v>
                </c:pt>
                <c:pt idx="1256">
                  <c:v>-5.5642566680907803</c:v>
                </c:pt>
                <c:pt idx="1257">
                  <c:v>-5.9558362960815803</c:v>
                </c:pt>
                <c:pt idx="1258">
                  <c:v>-5.9793305397033807</c:v>
                </c:pt>
                <c:pt idx="1259">
                  <c:v>-5.81372165679928</c:v>
                </c:pt>
                <c:pt idx="1260">
                  <c:v>-5.9703297615050808</c:v>
                </c:pt>
                <c:pt idx="1261">
                  <c:v>-5.9703297615050808</c:v>
                </c:pt>
                <c:pt idx="1262">
                  <c:v>-5.8880290985107804</c:v>
                </c:pt>
                <c:pt idx="1263">
                  <c:v>-5.4155974388122807</c:v>
                </c:pt>
                <c:pt idx="1264">
                  <c:v>-5.5936112403869807</c:v>
                </c:pt>
                <c:pt idx="1265">
                  <c:v>-5.78321266174318</c:v>
                </c:pt>
                <c:pt idx="1266">
                  <c:v>-5.6930365562438805</c:v>
                </c:pt>
                <c:pt idx="1267">
                  <c:v>-5.71781778335568</c:v>
                </c:pt>
                <c:pt idx="1268">
                  <c:v>-5.6083254814147807</c:v>
                </c:pt>
                <c:pt idx="1269">
                  <c:v>-5.7249569892882803</c:v>
                </c:pt>
                <c:pt idx="1270">
                  <c:v>-5.9043321609496804</c:v>
                </c:pt>
                <c:pt idx="1271">
                  <c:v>-5.9682087898254803</c:v>
                </c:pt>
                <c:pt idx="1272">
                  <c:v>-6.0689153671264799</c:v>
                </c:pt>
                <c:pt idx="1273">
                  <c:v>-6.1815147399902806</c:v>
                </c:pt>
                <c:pt idx="1274">
                  <c:v>-5.7267522811889799</c:v>
                </c:pt>
                <c:pt idx="1275">
                  <c:v>-5.5973153114318803</c:v>
                </c:pt>
                <c:pt idx="1276">
                  <c:v>-5.9166364669799805</c:v>
                </c:pt>
                <c:pt idx="1277">
                  <c:v>-5.7553882598876802</c:v>
                </c:pt>
                <c:pt idx="1278">
                  <c:v>-5.8523478507995801</c:v>
                </c:pt>
                <c:pt idx="1279">
                  <c:v>-5.9479837417602806</c:v>
                </c:pt>
                <c:pt idx="1280">
                  <c:v>-6.0792527198791806</c:v>
                </c:pt>
                <c:pt idx="1281">
                  <c:v>-5.7956581115722807</c:v>
                </c:pt>
                <c:pt idx="1282">
                  <c:v>-5.8816890716552805</c:v>
                </c:pt>
                <c:pt idx="1283">
                  <c:v>-6.2961702346801802</c:v>
                </c:pt>
                <c:pt idx="1284">
                  <c:v>-6.0247268676757804</c:v>
                </c:pt>
                <c:pt idx="1285">
                  <c:v>-6.2252111434936808</c:v>
                </c:pt>
                <c:pt idx="1286">
                  <c:v>-5.9341363906860805</c:v>
                </c:pt>
                <c:pt idx="1287">
                  <c:v>-5.9743461608886808</c:v>
                </c:pt>
                <c:pt idx="1288">
                  <c:v>-5.80269193649288</c:v>
                </c:pt>
                <c:pt idx="1289">
                  <c:v>-5.8455715179443803</c:v>
                </c:pt>
                <c:pt idx="1290">
                  <c:v>-5.6122093200683807</c:v>
                </c:pt>
                <c:pt idx="1291">
                  <c:v>-5.9433774948119806</c:v>
                </c:pt>
                <c:pt idx="1292">
                  <c:v>-6.0606708526611808</c:v>
                </c:pt>
                <c:pt idx="1293">
                  <c:v>-6.2030282020568803</c:v>
                </c:pt>
                <c:pt idx="1294">
                  <c:v>-6.0257320404052805</c:v>
                </c:pt>
                <c:pt idx="1295">
                  <c:v>-6.1132278442382804</c:v>
                </c:pt>
                <c:pt idx="1296">
                  <c:v>-5.9501399993896804</c:v>
                </c:pt>
                <c:pt idx="1297">
                  <c:v>-5.95623350143428</c:v>
                </c:pt>
                <c:pt idx="1298">
                  <c:v>-5.9854884147643803</c:v>
                </c:pt>
                <c:pt idx="1299">
                  <c:v>-6.1641106605529803</c:v>
                </c:pt>
                <c:pt idx="1300">
                  <c:v>-5.9330272674560804</c:v>
                </c:pt>
                <c:pt idx="1301">
                  <c:v>-6.3587288856506801</c:v>
                </c:pt>
                <c:pt idx="1302">
                  <c:v>-6.1223831176757804</c:v>
                </c:pt>
                <c:pt idx="1303">
                  <c:v>-6.1017456054687802</c:v>
                </c:pt>
                <c:pt idx="1304">
                  <c:v>-6.3133440017699805</c:v>
                </c:pt>
                <c:pt idx="1305">
                  <c:v>-6.2606010437011808</c:v>
                </c:pt>
                <c:pt idx="1306">
                  <c:v>-6.1881613731383807</c:v>
                </c:pt>
                <c:pt idx="1307">
                  <c:v>-6.3516163825988805</c:v>
                </c:pt>
                <c:pt idx="1308">
                  <c:v>-6.3163933753966806</c:v>
                </c:pt>
                <c:pt idx="1309">
                  <c:v>-6.1776003837585804</c:v>
                </c:pt>
                <c:pt idx="1310">
                  <c:v>-6.2071366310119807</c:v>
                </c:pt>
                <c:pt idx="1311">
                  <c:v>-6.3334994316100808</c:v>
                </c:pt>
                <c:pt idx="1312">
                  <c:v>-6.1812949180602805</c:v>
                </c:pt>
                <c:pt idx="1313">
                  <c:v>-6.0903410911559801</c:v>
                </c:pt>
                <c:pt idx="1314">
                  <c:v>-6.1106643676757804</c:v>
                </c:pt>
                <c:pt idx="1315">
                  <c:v>-6.3301286697387802</c:v>
                </c:pt>
                <c:pt idx="1316">
                  <c:v>-5.9634313583373801</c:v>
                </c:pt>
                <c:pt idx="1317">
                  <c:v>-6.3017325401305806</c:v>
                </c:pt>
                <c:pt idx="1318">
                  <c:v>-6.2911653518676802</c:v>
                </c:pt>
                <c:pt idx="1319">
                  <c:v>-6.22849416732788</c:v>
                </c:pt>
                <c:pt idx="1320">
                  <c:v>-6.39787006378178</c:v>
                </c:pt>
                <c:pt idx="1321">
                  <c:v>-6.1101226806640803</c:v>
                </c:pt>
                <c:pt idx="1322">
                  <c:v>-6.3427963256835804</c:v>
                </c:pt>
                <c:pt idx="1323">
                  <c:v>-5.9596333503722807</c:v>
                </c:pt>
                <c:pt idx="1324">
                  <c:v>-6.42513895034788</c:v>
                </c:pt>
                <c:pt idx="1325">
                  <c:v>-6.4896264076232804</c:v>
                </c:pt>
                <c:pt idx="1326">
                  <c:v>-6.3959126472472807</c:v>
                </c:pt>
                <c:pt idx="1327">
                  <c:v>-6.6210665702819806</c:v>
                </c:pt>
                <c:pt idx="1328">
                  <c:v>-6.5184068679809801</c:v>
                </c:pt>
                <c:pt idx="1329">
                  <c:v>-6.6732563972472807</c:v>
                </c:pt>
                <c:pt idx="1330">
                  <c:v>-6.1127910614013805</c:v>
                </c:pt>
                <c:pt idx="1331">
                  <c:v>-6.3613452911376802</c:v>
                </c:pt>
                <c:pt idx="1332">
                  <c:v>-6.3997268676757804</c:v>
                </c:pt>
                <c:pt idx="1333">
                  <c:v>-6.3851957321166806</c:v>
                </c:pt>
                <c:pt idx="1334">
                  <c:v>-6.3105936050414799</c:v>
                </c:pt>
                <c:pt idx="1335">
                  <c:v>-6.6239051818847807</c:v>
                </c:pt>
                <c:pt idx="1336">
                  <c:v>-6.5599212646484801</c:v>
                </c:pt>
                <c:pt idx="1337">
                  <c:v>-6.4113163948058807</c:v>
                </c:pt>
                <c:pt idx="1338">
                  <c:v>-6.2253236770629803</c:v>
                </c:pt>
                <c:pt idx="1339">
                  <c:v>-6.4616346359252805</c:v>
                </c:pt>
                <c:pt idx="1340">
                  <c:v>-6.4868307113647807</c:v>
                </c:pt>
                <c:pt idx="1341">
                  <c:v>-6.5000815391540803</c:v>
                </c:pt>
                <c:pt idx="1342">
                  <c:v>-6.6003870964049804</c:v>
                </c:pt>
                <c:pt idx="1343">
                  <c:v>-6.6191692352294806</c:v>
                </c:pt>
                <c:pt idx="1344">
                  <c:v>-6.4993510246276802</c:v>
                </c:pt>
                <c:pt idx="1345">
                  <c:v>-6.4267625808715803</c:v>
                </c:pt>
                <c:pt idx="1346">
                  <c:v>-6.5375518798827805</c:v>
                </c:pt>
                <c:pt idx="1347">
                  <c:v>-6.3537268638610804</c:v>
                </c:pt>
                <c:pt idx="1348">
                  <c:v>-6.4941129684447807</c:v>
                </c:pt>
                <c:pt idx="1349">
                  <c:v>-6.5458397865295801</c:v>
                </c:pt>
                <c:pt idx="1350">
                  <c:v>-6.3595695495605806</c:v>
                </c:pt>
                <c:pt idx="1351">
                  <c:v>-6.5248994827270801</c:v>
                </c:pt>
                <c:pt idx="1352">
                  <c:v>-6.38200235366818</c:v>
                </c:pt>
                <c:pt idx="1353">
                  <c:v>-6.3938264846801802</c:v>
                </c:pt>
                <c:pt idx="1354">
                  <c:v>-6.5432262420653799</c:v>
                </c:pt>
                <c:pt idx="1355">
                  <c:v>-6.6432905197143803</c:v>
                </c:pt>
                <c:pt idx="1356">
                  <c:v>-6.8020787239074805</c:v>
                </c:pt>
                <c:pt idx="1357">
                  <c:v>-6.5066232681274805</c:v>
                </c:pt>
                <c:pt idx="1358">
                  <c:v>-6.5740847587585804</c:v>
                </c:pt>
                <c:pt idx="1359">
                  <c:v>-6.7078256607055806</c:v>
                </c:pt>
                <c:pt idx="1360">
                  <c:v>-6.7752194404601802</c:v>
                </c:pt>
                <c:pt idx="1361">
                  <c:v>-6.6735701560973801</c:v>
                </c:pt>
                <c:pt idx="1362">
                  <c:v>-6.6516761779784801</c:v>
                </c:pt>
                <c:pt idx="1363">
                  <c:v>-6.6306982040404803</c:v>
                </c:pt>
                <c:pt idx="1364">
                  <c:v>-6.4925937652587802</c:v>
                </c:pt>
                <c:pt idx="1365">
                  <c:v>-6.4839372634887802</c:v>
                </c:pt>
                <c:pt idx="1366">
                  <c:v>-6.7180213928222807</c:v>
                </c:pt>
                <c:pt idx="1367">
                  <c:v>-6.6175017356872807</c:v>
                </c:pt>
                <c:pt idx="1368">
                  <c:v>-6.8715181350707804</c:v>
                </c:pt>
                <c:pt idx="1369">
                  <c:v>-6.7134761810302805</c:v>
                </c:pt>
                <c:pt idx="1370">
                  <c:v>-6.8274536132812802</c:v>
                </c:pt>
                <c:pt idx="1371">
                  <c:v>-6.5522046089172807</c:v>
                </c:pt>
                <c:pt idx="1372">
                  <c:v>-6.6411533355712802</c:v>
                </c:pt>
                <c:pt idx="1373">
                  <c:v>-6.4101362228393803</c:v>
                </c:pt>
                <c:pt idx="1374">
                  <c:v>-6.5072197914123802</c:v>
                </c:pt>
                <c:pt idx="1375">
                  <c:v>-6.6582884788512802</c:v>
                </c:pt>
                <c:pt idx="1376">
                  <c:v>-6.7110786437987802</c:v>
                </c:pt>
                <c:pt idx="1377">
                  <c:v>-6.8766918182372807</c:v>
                </c:pt>
                <c:pt idx="1378">
                  <c:v>-6.6821250915527806</c:v>
                </c:pt>
                <c:pt idx="1379">
                  <c:v>-6.5888690948486808</c:v>
                </c:pt>
                <c:pt idx="1380">
                  <c:v>-6.9253854751586807</c:v>
                </c:pt>
                <c:pt idx="1381">
                  <c:v>-6.8249635696410804</c:v>
                </c:pt>
                <c:pt idx="1382">
                  <c:v>-6.9447131156921804</c:v>
                </c:pt>
                <c:pt idx="1383">
                  <c:v>-6.9859223365783807</c:v>
                </c:pt>
                <c:pt idx="1384">
                  <c:v>-7.0550942420959801</c:v>
                </c:pt>
                <c:pt idx="1385">
                  <c:v>-6.7920346260070801</c:v>
                </c:pt>
                <c:pt idx="1386">
                  <c:v>-6.9933915138244807</c:v>
                </c:pt>
                <c:pt idx="1387">
                  <c:v>-6.7559638023376802</c:v>
                </c:pt>
                <c:pt idx="1388">
                  <c:v>-6.6627531051635804</c:v>
                </c:pt>
                <c:pt idx="1389">
                  <c:v>-6.9353384971618803</c:v>
                </c:pt>
                <c:pt idx="1390">
                  <c:v>-6.8618583679198801</c:v>
                </c:pt>
                <c:pt idx="1391">
                  <c:v>-7.00822353363038</c:v>
                </c:pt>
                <c:pt idx="1392">
                  <c:v>-6.5193514823913805</c:v>
                </c:pt>
                <c:pt idx="1393">
                  <c:v>-6.9068226814269806</c:v>
                </c:pt>
                <c:pt idx="1394">
                  <c:v>-6.8873434066772807</c:v>
                </c:pt>
                <c:pt idx="1395">
                  <c:v>-7.0495944023132804</c:v>
                </c:pt>
                <c:pt idx="1396">
                  <c:v>-7.0644636154174805</c:v>
                </c:pt>
                <c:pt idx="1397">
                  <c:v>-7.1542034149169806</c:v>
                </c:pt>
                <c:pt idx="1398">
                  <c:v>-6.7233381271361807</c:v>
                </c:pt>
                <c:pt idx="1399">
                  <c:v>-6.8667812347411807</c:v>
                </c:pt>
                <c:pt idx="1400">
                  <c:v>-6.9608073234557803</c:v>
                </c:pt>
                <c:pt idx="1401">
                  <c:v>-6.87757492065428</c:v>
                </c:pt>
                <c:pt idx="1402">
                  <c:v>-7.0729374885558807</c:v>
                </c:pt>
                <c:pt idx="1403">
                  <c:v>-6.9336991310119807</c:v>
                </c:pt>
                <c:pt idx="1404">
                  <c:v>-6.8125176429748802</c:v>
                </c:pt>
                <c:pt idx="1405">
                  <c:v>-7.0065746307372807</c:v>
                </c:pt>
                <c:pt idx="1406">
                  <c:v>-7.0834445953368803</c:v>
                </c:pt>
                <c:pt idx="1407">
                  <c:v>-7.1607232093810804</c:v>
                </c:pt>
                <c:pt idx="1408">
                  <c:v>-7.1003947257995801</c:v>
                </c:pt>
                <c:pt idx="1409">
                  <c:v>-7.0401926040649805</c:v>
                </c:pt>
                <c:pt idx="1410">
                  <c:v>-6.9824566841125808</c:v>
                </c:pt>
                <c:pt idx="1411">
                  <c:v>-7.0825319290160804</c:v>
                </c:pt>
                <c:pt idx="1412">
                  <c:v>-7.0335049629211808</c:v>
                </c:pt>
                <c:pt idx="1413">
                  <c:v>-7.1679649353027806</c:v>
                </c:pt>
                <c:pt idx="1414">
                  <c:v>-7.1529617309570801</c:v>
                </c:pt>
                <c:pt idx="1415">
                  <c:v>-7.1583662033080806</c:v>
                </c:pt>
                <c:pt idx="1416">
                  <c:v>-7.1771144866943803</c:v>
                </c:pt>
                <c:pt idx="1417">
                  <c:v>-7.19890737533568</c:v>
                </c:pt>
                <c:pt idx="1418">
                  <c:v>-7.2515926361083807</c:v>
                </c:pt>
                <c:pt idx="1419">
                  <c:v>-6.8764925003051802</c:v>
                </c:pt>
                <c:pt idx="1420">
                  <c:v>-7.2235522270202805</c:v>
                </c:pt>
                <c:pt idx="1421">
                  <c:v>-7.2208962440490803</c:v>
                </c:pt>
                <c:pt idx="1422">
                  <c:v>-7.0929007530212802</c:v>
                </c:pt>
                <c:pt idx="1423">
                  <c:v>-7.3640661239623801</c:v>
                </c:pt>
                <c:pt idx="1424">
                  <c:v>-7.2413163185119807</c:v>
                </c:pt>
                <c:pt idx="1425">
                  <c:v>-7.2008190155028799</c:v>
                </c:pt>
                <c:pt idx="1426">
                  <c:v>-7.0037360191344806</c:v>
                </c:pt>
                <c:pt idx="1427">
                  <c:v>-7.3340134620666806</c:v>
                </c:pt>
                <c:pt idx="1428">
                  <c:v>-7.29274654388428</c:v>
                </c:pt>
                <c:pt idx="1429">
                  <c:v>-7.0263547897338805</c:v>
                </c:pt>
                <c:pt idx="1430">
                  <c:v>-7.2935271263122807</c:v>
                </c:pt>
                <c:pt idx="1431">
                  <c:v>-6.9788455963134801</c:v>
                </c:pt>
                <c:pt idx="1432">
                  <c:v>-7.4586606025695801</c:v>
                </c:pt>
                <c:pt idx="1433">
                  <c:v>-7.4342427253722807</c:v>
                </c:pt>
                <c:pt idx="1434">
                  <c:v>-7.5371594429015802</c:v>
                </c:pt>
                <c:pt idx="1435">
                  <c:v>-7.3551502227782803</c:v>
                </c:pt>
                <c:pt idx="1436">
                  <c:v>-7.3193759918212802</c:v>
                </c:pt>
                <c:pt idx="1437">
                  <c:v>-7.3032646179198801</c:v>
                </c:pt>
                <c:pt idx="1438">
                  <c:v>-7.2042918205260804</c:v>
                </c:pt>
                <c:pt idx="1439">
                  <c:v>-7.2182660102843803</c:v>
                </c:pt>
                <c:pt idx="1440">
                  <c:v>-7.2741012573241806</c:v>
                </c:pt>
                <c:pt idx="1441">
                  <c:v>-6.8627099990844806</c:v>
                </c:pt>
                <c:pt idx="1442">
                  <c:v>-7.2323021888732804</c:v>
                </c:pt>
                <c:pt idx="1443">
                  <c:v>-7.2258553504943803</c:v>
                </c:pt>
                <c:pt idx="1444">
                  <c:v>-7.4564685821532803</c:v>
                </c:pt>
                <c:pt idx="1445">
                  <c:v>-7.2921395301818803</c:v>
                </c:pt>
                <c:pt idx="1446">
                  <c:v>-7.1236586570739799</c:v>
                </c:pt>
                <c:pt idx="1447">
                  <c:v>-7.4755778312682803</c:v>
                </c:pt>
                <c:pt idx="1448">
                  <c:v>-7.1376495361327805</c:v>
                </c:pt>
                <c:pt idx="1449">
                  <c:v>-7.2362723350524805</c:v>
                </c:pt>
                <c:pt idx="1450">
                  <c:v>-7.48638343811038</c:v>
                </c:pt>
              </c:numCache>
            </c:numRef>
          </c:xVal>
          <c:yVal>
            <c:numRef>
              <c:f>Center!$R$2:$R$1452</c:f>
              <c:numCache>
                <c:formatCode>General</c:formatCode>
                <c:ptCount val="1451"/>
                <c:pt idx="0">
                  <c:v>3.4735899324910828E-2</c:v>
                </c:pt>
                <c:pt idx="1">
                  <c:v>3.4072526881042828E-2</c:v>
                </c:pt>
                <c:pt idx="2">
                  <c:v>3.2590619364917112E-2</c:v>
                </c:pt>
                <c:pt idx="3">
                  <c:v>3.4085279050652804E-2</c:v>
                </c:pt>
                <c:pt idx="4">
                  <c:v>3.4349143387143233E-2</c:v>
                </c:pt>
                <c:pt idx="5">
                  <c:v>3.4464979838617238E-2</c:v>
                </c:pt>
                <c:pt idx="6">
                  <c:v>3.4422404344811315E-2</c:v>
                </c:pt>
                <c:pt idx="7">
                  <c:v>3.4129766146304238E-2</c:v>
                </c:pt>
                <c:pt idx="8">
                  <c:v>3.4291036985519247E-2</c:v>
                </c:pt>
                <c:pt idx="9">
                  <c:v>3.2982515522322807E-2</c:v>
                </c:pt>
                <c:pt idx="10">
                  <c:v>3.4004463677189886E-2</c:v>
                </c:pt>
                <c:pt idx="11">
                  <c:v>3.3857442859214409E-2</c:v>
                </c:pt>
                <c:pt idx="12">
                  <c:v>3.4233697071223215E-2</c:v>
                </c:pt>
                <c:pt idx="13">
                  <c:v>3.4244540706564061E-2</c:v>
                </c:pt>
                <c:pt idx="14">
                  <c:v>3.4120034652145914E-2</c:v>
                </c:pt>
                <c:pt idx="15">
                  <c:v>3.4270394929978229E-2</c:v>
                </c:pt>
                <c:pt idx="16">
                  <c:v>3.2821207423754502E-2</c:v>
                </c:pt>
                <c:pt idx="17">
                  <c:v>3.4255274721846696E-2</c:v>
                </c:pt>
                <c:pt idx="18">
                  <c:v>3.4675467788301557E-2</c:v>
                </c:pt>
                <c:pt idx="19">
                  <c:v>3.4172119861256532E-2</c:v>
                </c:pt>
                <c:pt idx="20">
                  <c:v>3.420593314306028E-2</c:v>
                </c:pt>
                <c:pt idx="21">
                  <c:v>3.263813653170064E-2</c:v>
                </c:pt>
                <c:pt idx="22">
                  <c:v>3.3905068677000105E-2</c:v>
                </c:pt>
                <c:pt idx="23">
                  <c:v>3.4222423337820766E-2</c:v>
                </c:pt>
                <c:pt idx="24">
                  <c:v>3.4299620420725645E-2</c:v>
                </c:pt>
                <c:pt idx="25">
                  <c:v>3.4083276397811856E-2</c:v>
                </c:pt>
                <c:pt idx="26">
                  <c:v>3.4124983996599925E-2</c:v>
                </c:pt>
                <c:pt idx="27">
                  <c:v>3.2745713214412289E-2</c:v>
                </c:pt>
                <c:pt idx="28">
                  <c:v>3.4532432891983787E-2</c:v>
                </c:pt>
                <c:pt idx="29">
                  <c:v>3.3843686921917283E-2</c:v>
                </c:pt>
                <c:pt idx="30">
                  <c:v>3.4057143784085517E-2</c:v>
                </c:pt>
                <c:pt idx="31">
                  <c:v>3.4346475287992721E-2</c:v>
                </c:pt>
                <c:pt idx="32">
                  <c:v>3.4376769758119569E-2</c:v>
                </c:pt>
                <c:pt idx="33">
                  <c:v>3.4202722197755484E-2</c:v>
                </c:pt>
                <c:pt idx="34">
                  <c:v>3.2700869748251843E-2</c:v>
                </c:pt>
                <c:pt idx="35">
                  <c:v>3.5055119950108043E-2</c:v>
                </c:pt>
                <c:pt idx="36">
                  <c:v>3.427740058962065E-2</c:v>
                </c:pt>
                <c:pt idx="37">
                  <c:v>3.4271623223154371E-2</c:v>
                </c:pt>
                <c:pt idx="38">
                  <c:v>3.4712405219213809E-2</c:v>
                </c:pt>
                <c:pt idx="39">
                  <c:v>3.4641833295468327E-2</c:v>
                </c:pt>
                <c:pt idx="40">
                  <c:v>3.3791523631148061E-2</c:v>
                </c:pt>
                <c:pt idx="41">
                  <c:v>3.2537776999970278E-2</c:v>
                </c:pt>
                <c:pt idx="42">
                  <c:v>3.4093853483957853E-2</c:v>
                </c:pt>
                <c:pt idx="43">
                  <c:v>3.4419585040160634E-2</c:v>
                </c:pt>
                <c:pt idx="44">
                  <c:v>3.4234295076223498E-2</c:v>
                </c:pt>
                <c:pt idx="45">
                  <c:v>3.4579993341114917E-2</c:v>
                </c:pt>
                <c:pt idx="46">
                  <c:v>3.4315151010135041E-2</c:v>
                </c:pt>
                <c:pt idx="47">
                  <c:v>3.4302439386094292E-2</c:v>
                </c:pt>
                <c:pt idx="48">
                  <c:v>3.2640502417519562E-2</c:v>
                </c:pt>
                <c:pt idx="49">
                  <c:v>3.395713989772061E-2</c:v>
                </c:pt>
                <c:pt idx="50">
                  <c:v>3.4056644541302562E-2</c:v>
                </c:pt>
                <c:pt idx="51">
                  <c:v>3.4509688863107207E-2</c:v>
                </c:pt>
                <c:pt idx="52">
                  <c:v>3.4199697831016118E-2</c:v>
                </c:pt>
                <c:pt idx="53">
                  <c:v>3.4601645129607977E-2</c:v>
                </c:pt>
                <c:pt idx="54">
                  <c:v>3.4654486723888024E-2</c:v>
                </c:pt>
                <c:pt idx="55">
                  <c:v>3.2849818966261615E-2</c:v>
                </c:pt>
                <c:pt idx="56">
                  <c:v>3.4488983124363548E-2</c:v>
                </c:pt>
                <c:pt idx="57">
                  <c:v>3.4749605131758871E-2</c:v>
                </c:pt>
                <c:pt idx="58">
                  <c:v>3.4474825674901025E-2</c:v>
                </c:pt>
                <c:pt idx="59">
                  <c:v>3.436420766049203E-2</c:v>
                </c:pt>
                <c:pt idx="60">
                  <c:v>3.4127356338842764E-2</c:v>
                </c:pt>
                <c:pt idx="61">
                  <c:v>3.3897107210653782E-2</c:v>
                </c:pt>
                <c:pt idx="62">
                  <c:v>3.2945708291351176E-2</c:v>
                </c:pt>
                <c:pt idx="63">
                  <c:v>3.4699634810945713E-2</c:v>
                </c:pt>
                <c:pt idx="64">
                  <c:v>3.4335968110694039E-2</c:v>
                </c:pt>
                <c:pt idx="65">
                  <c:v>3.4583768118857168E-2</c:v>
                </c:pt>
                <c:pt idx="66">
                  <c:v>3.4629014016947242E-2</c:v>
                </c:pt>
                <c:pt idx="67">
                  <c:v>3.4140730092311368E-2</c:v>
                </c:pt>
                <c:pt idx="68">
                  <c:v>3.3969775435342839E-2</c:v>
                </c:pt>
                <c:pt idx="69">
                  <c:v>3.2736430635138702E-2</c:v>
                </c:pt>
                <c:pt idx="70">
                  <c:v>3.4021983053790339E-2</c:v>
                </c:pt>
                <c:pt idx="71">
                  <c:v>3.4172783259908301E-2</c:v>
                </c:pt>
                <c:pt idx="72">
                  <c:v>3.4340532432935833E-2</c:v>
                </c:pt>
                <c:pt idx="73">
                  <c:v>3.4215254811744776E-2</c:v>
                </c:pt>
                <c:pt idx="74">
                  <c:v>3.4597377867814527E-2</c:v>
                </c:pt>
                <c:pt idx="75">
                  <c:v>3.4604704988456449E-2</c:v>
                </c:pt>
                <c:pt idx="76">
                  <c:v>3.2846357551885585E-2</c:v>
                </c:pt>
                <c:pt idx="77">
                  <c:v>3.3893293325627037E-2</c:v>
                </c:pt>
                <c:pt idx="78">
                  <c:v>3.3921700165646725E-2</c:v>
                </c:pt>
                <c:pt idx="79">
                  <c:v>3.4277556946448642E-2</c:v>
                </c:pt>
                <c:pt idx="80">
                  <c:v>3.3988914697061196E-2</c:v>
                </c:pt>
                <c:pt idx="81">
                  <c:v>3.4409064227621085E-2</c:v>
                </c:pt>
                <c:pt idx="82">
                  <c:v>3.425931392350344E-2</c:v>
                </c:pt>
                <c:pt idx="83">
                  <c:v>3.2498108699791389E-2</c:v>
                </c:pt>
                <c:pt idx="84">
                  <c:v>3.4285413672567704E-2</c:v>
                </c:pt>
                <c:pt idx="85">
                  <c:v>3.454582321312466E-2</c:v>
                </c:pt>
                <c:pt idx="86">
                  <c:v>3.4728009509825575E-2</c:v>
                </c:pt>
                <c:pt idx="87">
                  <c:v>3.4229647392842441E-2</c:v>
                </c:pt>
                <c:pt idx="88">
                  <c:v>3.3848156894291125E-2</c:v>
                </c:pt>
                <c:pt idx="89">
                  <c:v>3.3986023467899064E-2</c:v>
                </c:pt>
                <c:pt idx="90">
                  <c:v>3.2999141284897768E-2</c:v>
                </c:pt>
                <c:pt idx="91">
                  <c:v>3.4532100791305663E-2</c:v>
                </c:pt>
                <c:pt idx="92">
                  <c:v>3.4538258850378985E-2</c:v>
                </c:pt>
                <c:pt idx="93">
                  <c:v>3.4778589154850506E-2</c:v>
                </c:pt>
                <c:pt idx="94">
                  <c:v>3.4303930564466532E-2</c:v>
                </c:pt>
                <c:pt idx="95">
                  <c:v>3.4667638657616039E-2</c:v>
                </c:pt>
                <c:pt idx="96">
                  <c:v>3.4568802572248057E-2</c:v>
                </c:pt>
                <c:pt idx="97">
                  <c:v>3.2585850417565919E-2</c:v>
                </c:pt>
                <c:pt idx="98">
                  <c:v>3.414092741452316E-2</c:v>
                </c:pt>
                <c:pt idx="99">
                  <c:v>3.4316392923262599E-2</c:v>
                </c:pt>
                <c:pt idx="100">
                  <c:v>3.4226772332351635E-2</c:v>
                </c:pt>
                <c:pt idx="101">
                  <c:v>3.4780327728906137E-2</c:v>
                </c:pt>
                <c:pt idx="102">
                  <c:v>3.4666705813455635E-2</c:v>
                </c:pt>
                <c:pt idx="103">
                  <c:v>3.4576406448804352E-2</c:v>
                </c:pt>
                <c:pt idx="104">
                  <c:v>3.3071975479593757E-2</c:v>
                </c:pt>
                <c:pt idx="105">
                  <c:v>3.4608898670025118E-2</c:v>
                </c:pt>
                <c:pt idx="106">
                  <c:v>3.4543593938259426E-2</c:v>
                </c:pt>
                <c:pt idx="107">
                  <c:v>3.4177258236564721E-2</c:v>
                </c:pt>
                <c:pt idx="108">
                  <c:v>3.4055733258869972E-2</c:v>
                </c:pt>
                <c:pt idx="109">
                  <c:v>3.421622010240849E-2</c:v>
                </c:pt>
                <c:pt idx="110">
                  <c:v>3.4385322318261406E-2</c:v>
                </c:pt>
                <c:pt idx="111">
                  <c:v>3.3142931992347878E-2</c:v>
                </c:pt>
                <c:pt idx="112">
                  <c:v>3.4692987469054366E-2</c:v>
                </c:pt>
                <c:pt idx="113">
                  <c:v>3.4412831444714631E-2</c:v>
                </c:pt>
                <c:pt idx="114">
                  <c:v>3.4313089399662954E-2</c:v>
                </c:pt>
                <c:pt idx="115">
                  <c:v>3.4636284114193457E-2</c:v>
                </c:pt>
                <c:pt idx="116">
                  <c:v>3.2369906668571251E-2</c:v>
                </c:pt>
                <c:pt idx="117">
                  <c:v>3.4625384738511705E-2</c:v>
                </c:pt>
                <c:pt idx="118">
                  <c:v>3.4329973852210358E-2</c:v>
                </c:pt>
                <c:pt idx="119">
                  <c:v>3.4677499545145228E-2</c:v>
                </c:pt>
                <c:pt idx="120">
                  <c:v>3.4355747259547209E-2</c:v>
                </c:pt>
                <c:pt idx="121">
                  <c:v>3.3067707160162593E-2</c:v>
                </c:pt>
                <c:pt idx="122">
                  <c:v>3.4353558178643412E-2</c:v>
                </c:pt>
                <c:pt idx="123">
                  <c:v>3.4283873414319606E-2</c:v>
                </c:pt>
                <c:pt idx="124">
                  <c:v>3.4128290274100852E-2</c:v>
                </c:pt>
                <c:pt idx="125">
                  <c:v>3.418825242616224E-2</c:v>
                </c:pt>
                <c:pt idx="126">
                  <c:v>3.4467875151980139E-2</c:v>
                </c:pt>
                <c:pt idx="127">
                  <c:v>3.3197612616221707E-2</c:v>
                </c:pt>
                <c:pt idx="128">
                  <c:v>3.4353164299394154E-2</c:v>
                </c:pt>
                <c:pt idx="129">
                  <c:v>3.4264196874433696E-2</c:v>
                </c:pt>
                <c:pt idx="130">
                  <c:v>3.4460772808066371E-2</c:v>
                </c:pt>
                <c:pt idx="131">
                  <c:v>3.421007887164576E-2</c:v>
                </c:pt>
                <c:pt idx="132">
                  <c:v>3.445266787765789E-2</c:v>
                </c:pt>
                <c:pt idx="133">
                  <c:v>3.4252606771101597E-2</c:v>
                </c:pt>
                <c:pt idx="134">
                  <c:v>3.3097916184373063E-2</c:v>
                </c:pt>
                <c:pt idx="135">
                  <c:v>3.4482961920924982E-2</c:v>
                </c:pt>
                <c:pt idx="136">
                  <c:v>3.4485228330069825E-2</c:v>
                </c:pt>
                <c:pt idx="137">
                  <c:v>3.4529789241502656E-2</c:v>
                </c:pt>
                <c:pt idx="138">
                  <c:v>3.4309506881284382E-2</c:v>
                </c:pt>
                <c:pt idx="139">
                  <c:v>3.4335726695111916E-2</c:v>
                </c:pt>
                <c:pt idx="140">
                  <c:v>3.4557640654303619E-2</c:v>
                </c:pt>
                <c:pt idx="141">
                  <c:v>3.2738948828592213E-2</c:v>
                </c:pt>
                <c:pt idx="142">
                  <c:v>3.4225269795907037E-2</c:v>
                </c:pt>
                <c:pt idx="143">
                  <c:v>3.4258652901770215E-2</c:v>
                </c:pt>
                <c:pt idx="144">
                  <c:v>3.4529309553610721E-2</c:v>
                </c:pt>
                <c:pt idx="145">
                  <c:v>3.4779526350098983E-2</c:v>
                </c:pt>
                <c:pt idx="146">
                  <c:v>3.4346264361121794E-2</c:v>
                </c:pt>
                <c:pt idx="147">
                  <c:v>3.4663948709048029E-2</c:v>
                </c:pt>
                <c:pt idx="148">
                  <c:v>3.2956180949391588E-2</c:v>
                </c:pt>
                <c:pt idx="149">
                  <c:v>3.4317355644193359E-2</c:v>
                </c:pt>
                <c:pt idx="150">
                  <c:v>3.3989066477280984E-2</c:v>
                </c:pt>
                <c:pt idx="151">
                  <c:v>3.4064103665395501E-2</c:v>
                </c:pt>
                <c:pt idx="152">
                  <c:v>3.4126117449493967E-2</c:v>
                </c:pt>
                <c:pt idx="153">
                  <c:v>3.4434824988289502E-2</c:v>
                </c:pt>
                <c:pt idx="154">
                  <c:v>3.2647322342102415E-2</c:v>
                </c:pt>
                <c:pt idx="155">
                  <c:v>3.4157962120049609E-2</c:v>
                </c:pt>
                <c:pt idx="156">
                  <c:v>3.4486805201092131E-2</c:v>
                </c:pt>
                <c:pt idx="157">
                  <c:v>3.4417890060753582E-2</c:v>
                </c:pt>
                <c:pt idx="158">
                  <c:v>3.4412030394435099E-2</c:v>
                </c:pt>
                <c:pt idx="159">
                  <c:v>3.4451394011149494E-2</c:v>
                </c:pt>
                <c:pt idx="160">
                  <c:v>3.4011617108324031E-2</c:v>
                </c:pt>
                <c:pt idx="161">
                  <c:v>3.3114266455274086E-2</c:v>
                </c:pt>
                <c:pt idx="162">
                  <c:v>3.4293890316751029E-2</c:v>
                </c:pt>
                <c:pt idx="163">
                  <c:v>3.4227126542801446E-2</c:v>
                </c:pt>
                <c:pt idx="164">
                  <c:v>3.4235372533345715E-2</c:v>
                </c:pt>
                <c:pt idx="165">
                  <c:v>3.4502081184664059E-2</c:v>
                </c:pt>
                <c:pt idx="166">
                  <c:v>3.465130826209066E-2</c:v>
                </c:pt>
                <c:pt idx="167">
                  <c:v>3.4869354031349345E-2</c:v>
                </c:pt>
                <c:pt idx="168">
                  <c:v>3.2790979636677708E-2</c:v>
                </c:pt>
                <c:pt idx="169">
                  <c:v>3.4465527670408135E-2</c:v>
                </c:pt>
                <c:pt idx="170">
                  <c:v>3.4292067503573935E-2</c:v>
                </c:pt>
                <c:pt idx="171">
                  <c:v>3.4104053375424513E-2</c:v>
                </c:pt>
                <c:pt idx="172">
                  <c:v>3.4499284448950347E-2</c:v>
                </c:pt>
                <c:pt idx="173">
                  <c:v>3.432034887255804E-2</c:v>
                </c:pt>
                <c:pt idx="174">
                  <c:v>3.480629503098797E-2</c:v>
                </c:pt>
                <c:pt idx="175">
                  <c:v>3.2957216147773048E-2</c:v>
                </c:pt>
                <c:pt idx="176">
                  <c:v>3.3997758244919463E-2</c:v>
                </c:pt>
                <c:pt idx="177">
                  <c:v>3.4034663179707561E-2</c:v>
                </c:pt>
                <c:pt idx="178">
                  <c:v>3.4350068988121381E-2</c:v>
                </c:pt>
                <c:pt idx="179">
                  <c:v>3.4357235581347581E-2</c:v>
                </c:pt>
                <c:pt idx="180">
                  <c:v>3.440718137714726E-2</c:v>
                </c:pt>
                <c:pt idx="181">
                  <c:v>3.4259675667785476E-2</c:v>
                </c:pt>
                <c:pt idx="182">
                  <c:v>3.328300179009494E-2</c:v>
                </c:pt>
                <c:pt idx="183">
                  <c:v>3.4487405292382256E-2</c:v>
                </c:pt>
                <c:pt idx="184">
                  <c:v>3.4267057484626572E-2</c:v>
                </c:pt>
                <c:pt idx="185">
                  <c:v>3.4146159784103722E-2</c:v>
                </c:pt>
                <c:pt idx="186">
                  <c:v>3.4186834790394346E-2</c:v>
                </c:pt>
                <c:pt idx="187">
                  <c:v>3.3676720655211004E-2</c:v>
                </c:pt>
                <c:pt idx="188">
                  <c:v>3.2882975738341508E-2</c:v>
                </c:pt>
                <c:pt idx="189">
                  <c:v>3.4177053785193187E-2</c:v>
                </c:pt>
                <c:pt idx="190">
                  <c:v>3.422306588200795E-2</c:v>
                </c:pt>
                <c:pt idx="191">
                  <c:v>3.4484738971072633E-2</c:v>
                </c:pt>
                <c:pt idx="192">
                  <c:v>3.2794943717695292E-2</c:v>
                </c:pt>
                <c:pt idx="193">
                  <c:v>3.4124777403542375E-2</c:v>
                </c:pt>
                <c:pt idx="194">
                  <c:v>3.4505522882764934E-2</c:v>
                </c:pt>
                <c:pt idx="195">
                  <c:v>3.4456449652147107E-2</c:v>
                </c:pt>
                <c:pt idx="196">
                  <c:v>3.4539370753566202E-2</c:v>
                </c:pt>
                <c:pt idx="197">
                  <c:v>3.2571398997583455E-2</c:v>
                </c:pt>
                <c:pt idx="198">
                  <c:v>3.4055293410607625E-2</c:v>
                </c:pt>
                <c:pt idx="199">
                  <c:v>3.3650048958894001E-2</c:v>
                </c:pt>
                <c:pt idx="200">
                  <c:v>3.4188659473799551E-2</c:v>
                </c:pt>
                <c:pt idx="201">
                  <c:v>3.4636221004252184E-2</c:v>
                </c:pt>
                <c:pt idx="202">
                  <c:v>3.4463794113795812E-2</c:v>
                </c:pt>
                <c:pt idx="203">
                  <c:v>3.2991666059655859E-2</c:v>
                </c:pt>
                <c:pt idx="204">
                  <c:v>3.3851435696794635E-2</c:v>
                </c:pt>
                <c:pt idx="205">
                  <c:v>3.4348729887101505E-2</c:v>
                </c:pt>
                <c:pt idx="206">
                  <c:v>3.3843497684446069E-2</c:v>
                </c:pt>
                <c:pt idx="207">
                  <c:v>3.425820912998781E-2</c:v>
                </c:pt>
                <c:pt idx="208">
                  <c:v>3.4269576698617285E-2</c:v>
                </c:pt>
                <c:pt idx="209">
                  <c:v>3.3076096743779052E-2</c:v>
                </c:pt>
                <c:pt idx="210">
                  <c:v>3.4206482713192189E-2</c:v>
                </c:pt>
                <c:pt idx="211">
                  <c:v>3.4110936765036043E-2</c:v>
                </c:pt>
                <c:pt idx="212">
                  <c:v>3.429476878618689E-2</c:v>
                </c:pt>
                <c:pt idx="213">
                  <c:v>3.4021956922016539E-2</c:v>
                </c:pt>
                <c:pt idx="214">
                  <c:v>3.4366313110433123E-2</c:v>
                </c:pt>
                <c:pt idx="215">
                  <c:v>3.2968417926918528E-2</c:v>
                </c:pt>
                <c:pt idx="216">
                  <c:v>3.3827263099947956E-2</c:v>
                </c:pt>
                <c:pt idx="217">
                  <c:v>3.4399658896609141E-2</c:v>
                </c:pt>
                <c:pt idx="218">
                  <c:v>3.4645863747924464E-2</c:v>
                </c:pt>
                <c:pt idx="219">
                  <c:v>3.4171683639947562E-2</c:v>
                </c:pt>
                <c:pt idx="220">
                  <c:v>3.4414123096637432E-2</c:v>
                </c:pt>
                <c:pt idx="221">
                  <c:v>3.2799296655981733E-2</c:v>
                </c:pt>
                <c:pt idx="222">
                  <c:v>3.4513636055019253E-2</c:v>
                </c:pt>
                <c:pt idx="223">
                  <c:v>3.4625114235929288E-2</c:v>
                </c:pt>
                <c:pt idx="224">
                  <c:v>3.4517971756012913E-2</c:v>
                </c:pt>
                <c:pt idx="225">
                  <c:v>3.4623840574265694E-2</c:v>
                </c:pt>
                <c:pt idx="226">
                  <c:v>3.4571422921923077E-2</c:v>
                </c:pt>
                <c:pt idx="227">
                  <c:v>3.2862378417967457E-2</c:v>
                </c:pt>
                <c:pt idx="228">
                  <c:v>3.4478143927267002E-2</c:v>
                </c:pt>
                <c:pt idx="229">
                  <c:v>3.4219057524910577E-2</c:v>
                </c:pt>
                <c:pt idx="230">
                  <c:v>3.4350151228761269E-2</c:v>
                </c:pt>
                <c:pt idx="231">
                  <c:v>3.4242270570033644E-2</c:v>
                </c:pt>
                <c:pt idx="232">
                  <c:v>3.4410957305468594E-2</c:v>
                </c:pt>
                <c:pt idx="233">
                  <c:v>3.2754238680051652E-2</c:v>
                </c:pt>
                <c:pt idx="234">
                  <c:v>3.3908752538994287E-2</c:v>
                </c:pt>
                <c:pt idx="235">
                  <c:v>3.4450162892492496E-2</c:v>
                </c:pt>
                <c:pt idx="236">
                  <c:v>3.4255583229447086E-2</c:v>
                </c:pt>
                <c:pt idx="237">
                  <c:v>3.4382373382963696E-2</c:v>
                </c:pt>
                <c:pt idx="238">
                  <c:v>3.4372456084298703E-2</c:v>
                </c:pt>
                <c:pt idx="239">
                  <c:v>3.2847617059733922E-2</c:v>
                </c:pt>
                <c:pt idx="240">
                  <c:v>3.4246952543290798E-2</c:v>
                </c:pt>
                <c:pt idx="241">
                  <c:v>3.4102739821328595E-2</c:v>
                </c:pt>
                <c:pt idx="242">
                  <c:v>3.4266092984334431E-2</c:v>
                </c:pt>
                <c:pt idx="243">
                  <c:v>3.4341358924973496E-2</c:v>
                </c:pt>
                <c:pt idx="244">
                  <c:v>3.4159358336833479E-2</c:v>
                </c:pt>
                <c:pt idx="245">
                  <c:v>3.2850165500669833E-2</c:v>
                </c:pt>
                <c:pt idx="246">
                  <c:v>3.4341937935980608E-2</c:v>
                </c:pt>
                <c:pt idx="247">
                  <c:v>3.4710605654147235E-2</c:v>
                </c:pt>
                <c:pt idx="248">
                  <c:v>3.4172236320576491E-2</c:v>
                </c:pt>
                <c:pt idx="249">
                  <c:v>3.4064163895337306E-2</c:v>
                </c:pt>
                <c:pt idx="250">
                  <c:v>3.400242338826482E-2</c:v>
                </c:pt>
                <c:pt idx="251">
                  <c:v>3.2540077684086705E-2</c:v>
                </c:pt>
                <c:pt idx="252">
                  <c:v>3.4021575932885184E-2</c:v>
                </c:pt>
                <c:pt idx="253">
                  <c:v>3.4504453985971163E-2</c:v>
                </c:pt>
                <c:pt idx="254">
                  <c:v>3.42519140411865E-2</c:v>
                </c:pt>
                <c:pt idx="255">
                  <c:v>3.40831973350307E-2</c:v>
                </c:pt>
                <c:pt idx="256">
                  <c:v>3.4416202924642474E-2</c:v>
                </c:pt>
                <c:pt idx="257">
                  <c:v>3.2651129908736323E-2</c:v>
                </c:pt>
                <c:pt idx="258">
                  <c:v>3.4411999449109353E-2</c:v>
                </c:pt>
                <c:pt idx="259">
                  <c:v>3.3114526002117631E-2</c:v>
                </c:pt>
                <c:pt idx="260">
                  <c:v>3.4020552020044885E-2</c:v>
                </c:pt>
                <c:pt idx="261">
                  <c:v>3.407038536495282E-2</c:v>
                </c:pt>
                <c:pt idx="262">
                  <c:v>3.410173738554708E-2</c:v>
                </c:pt>
                <c:pt idx="263">
                  <c:v>3.2657277220768631E-2</c:v>
                </c:pt>
                <c:pt idx="264">
                  <c:v>3.4112133937577761E-2</c:v>
                </c:pt>
                <c:pt idx="265">
                  <c:v>3.4532527874839306E-2</c:v>
                </c:pt>
                <c:pt idx="266">
                  <c:v>3.4072641317929406E-2</c:v>
                </c:pt>
                <c:pt idx="267">
                  <c:v>3.4498013189296059E-2</c:v>
                </c:pt>
                <c:pt idx="268">
                  <c:v>3.4508057068075609E-2</c:v>
                </c:pt>
                <c:pt idx="269">
                  <c:v>3.4338698816307585E-2</c:v>
                </c:pt>
                <c:pt idx="270">
                  <c:v>3.2607764530975476E-2</c:v>
                </c:pt>
                <c:pt idx="271">
                  <c:v>3.4517811010576875E-2</c:v>
                </c:pt>
                <c:pt idx="272">
                  <c:v>3.4345182288848065E-2</c:v>
                </c:pt>
                <c:pt idx="273">
                  <c:v>3.415234546860027E-2</c:v>
                </c:pt>
                <c:pt idx="274">
                  <c:v>3.4286848291338962E-2</c:v>
                </c:pt>
                <c:pt idx="275">
                  <c:v>3.4510644196341735E-2</c:v>
                </c:pt>
                <c:pt idx="276">
                  <c:v>3.4649681790644621E-2</c:v>
                </c:pt>
                <c:pt idx="277">
                  <c:v>3.2961454549917564E-2</c:v>
                </c:pt>
                <c:pt idx="278">
                  <c:v>3.4224853192979868E-2</c:v>
                </c:pt>
                <c:pt idx="279">
                  <c:v>3.412515036917671E-2</c:v>
                </c:pt>
                <c:pt idx="280">
                  <c:v>3.4077591727878533E-2</c:v>
                </c:pt>
                <c:pt idx="281">
                  <c:v>3.4480068490109546E-2</c:v>
                </c:pt>
                <c:pt idx="282">
                  <c:v>3.4408384406112727E-2</c:v>
                </c:pt>
                <c:pt idx="283">
                  <c:v>3.4389567635834513E-2</c:v>
                </c:pt>
                <c:pt idx="284">
                  <c:v>3.2924189957629184E-2</c:v>
                </c:pt>
                <c:pt idx="285">
                  <c:v>3.4379110773046173E-2</c:v>
                </c:pt>
                <c:pt idx="286">
                  <c:v>3.4267379081479241E-2</c:v>
                </c:pt>
                <c:pt idx="287">
                  <c:v>3.4646155306996211E-2</c:v>
                </c:pt>
                <c:pt idx="288">
                  <c:v>3.4426412265035768E-2</c:v>
                </c:pt>
                <c:pt idx="289">
                  <c:v>3.4695597701148002E-2</c:v>
                </c:pt>
                <c:pt idx="290">
                  <c:v>3.4668920395420695E-2</c:v>
                </c:pt>
                <c:pt idx="291">
                  <c:v>3.3335190324276141E-2</c:v>
                </c:pt>
                <c:pt idx="292">
                  <c:v>3.4467036821253641E-2</c:v>
                </c:pt>
                <c:pt idx="293">
                  <c:v>3.4035285155725382E-2</c:v>
                </c:pt>
                <c:pt idx="294">
                  <c:v>3.4020183201304913E-2</c:v>
                </c:pt>
                <c:pt idx="295">
                  <c:v>3.419466693820826E-2</c:v>
                </c:pt>
                <c:pt idx="296">
                  <c:v>3.4186209180715015E-2</c:v>
                </c:pt>
                <c:pt idx="297">
                  <c:v>3.4398931362512319E-2</c:v>
                </c:pt>
                <c:pt idx="298">
                  <c:v>3.2755190495842787E-2</c:v>
                </c:pt>
                <c:pt idx="299">
                  <c:v>3.4014296323983867E-2</c:v>
                </c:pt>
                <c:pt idx="300">
                  <c:v>3.3986923131725466E-2</c:v>
                </c:pt>
                <c:pt idx="301">
                  <c:v>3.461795573044562E-2</c:v>
                </c:pt>
                <c:pt idx="302">
                  <c:v>3.4571503962363748E-2</c:v>
                </c:pt>
                <c:pt idx="303">
                  <c:v>3.4607701376446857E-2</c:v>
                </c:pt>
                <c:pt idx="304">
                  <c:v>3.4707666132614237E-2</c:v>
                </c:pt>
                <c:pt idx="305">
                  <c:v>3.3229869265232123E-2</c:v>
                </c:pt>
                <c:pt idx="306">
                  <c:v>3.4599215980843159E-2</c:v>
                </c:pt>
                <c:pt idx="307">
                  <c:v>3.4312795920985094E-2</c:v>
                </c:pt>
                <c:pt idx="308">
                  <c:v>3.4541873528635261E-2</c:v>
                </c:pt>
                <c:pt idx="309">
                  <c:v>3.4145996810790814E-2</c:v>
                </c:pt>
                <c:pt idx="310">
                  <c:v>3.4278362081452497E-2</c:v>
                </c:pt>
                <c:pt idx="311">
                  <c:v>3.4578723127003663E-2</c:v>
                </c:pt>
                <c:pt idx="312">
                  <c:v>3.2926352188676102E-2</c:v>
                </c:pt>
                <c:pt idx="313">
                  <c:v>3.4096873409824917E-2</c:v>
                </c:pt>
                <c:pt idx="314">
                  <c:v>3.4395279373358664E-2</c:v>
                </c:pt>
                <c:pt idx="315">
                  <c:v>3.4173072842557876E-2</c:v>
                </c:pt>
                <c:pt idx="316">
                  <c:v>3.4255429293391919E-2</c:v>
                </c:pt>
                <c:pt idx="317">
                  <c:v>3.3936635846871906E-2</c:v>
                </c:pt>
                <c:pt idx="318">
                  <c:v>3.4586535204801115E-2</c:v>
                </c:pt>
                <c:pt idx="319">
                  <c:v>3.2727623619476696E-2</c:v>
                </c:pt>
                <c:pt idx="320">
                  <c:v>3.4574846038477901E-2</c:v>
                </c:pt>
                <c:pt idx="321">
                  <c:v>3.4352227093501941E-2</c:v>
                </c:pt>
                <c:pt idx="322">
                  <c:v>3.4883283649269792E-2</c:v>
                </c:pt>
                <c:pt idx="323">
                  <c:v>3.417494443393531E-2</c:v>
                </c:pt>
                <c:pt idx="324">
                  <c:v>3.4658264806117528E-2</c:v>
                </c:pt>
                <c:pt idx="325">
                  <c:v>3.4187484703709518E-2</c:v>
                </c:pt>
                <c:pt idx="326">
                  <c:v>3.2870832119815702E-2</c:v>
                </c:pt>
                <c:pt idx="327">
                  <c:v>3.4248064055237913E-2</c:v>
                </c:pt>
                <c:pt idx="328">
                  <c:v>3.4928083187696489E-2</c:v>
                </c:pt>
                <c:pt idx="329">
                  <c:v>3.4480573430144913E-2</c:v>
                </c:pt>
                <c:pt idx="330">
                  <c:v>3.4195948669208991E-2</c:v>
                </c:pt>
                <c:pt idx="331">
                  <c:v>3.4086012456242265E-2</c:v>
                </c:pt>
                <c:pt idx="332">
                  <c:v>3.4617640447927887E-2</c:v>
                </c:pt>
                <c:pt idx="333">
                  <c:v>3.3017944462790536E-2</c:v>
                </c:pt>
                <c:pt idx="334">
                  <c:v>3.4453929068103885E-2</c:v>
                </c:pt>
                <c:pt idx="335">
                  <c:v>3.4473497488068945E-2</c:v>
                </c:pt>
                <c:pt idx="336">
                  <c:v>3.4415125525009055E-2</c:v>
                </c:pt>
                <c:pt idx="337">
                  <c:v>3.4411525790816543E-2</c:v>
                </c:pt>
                <c:pt idx="338">
                  <c:v>3.4001375807037937E-2</c:v>
                </c:pt>
                <c:pt idx="339">
                  <c:v>3.4017864434916625E-2</c:v>
                </c:pt>
                <c:pt idx="340">
                  <c:v>3.2925785709812784E-2</c:v>
                </c:pt>
                <c:pt idx="341">
                  <c:v>3.3881711634092745E-2</c:v>
                </c:pt>
                <c:pt idx="342">
                  <c:v>3.4543386862886778E-2</c:v>
                </c:pt>
                <c:pt idx="343">
                  <c:v>3.4439525884410599E-2</c:v>
                </c:pt>
                <c:pt idx="344">
                  <c:v>3.4435387959055694E-2</c:v>
                </c:pt>
                <c:pt idx="345">
                  <c:v>3.4037074721585979E-2</c:v>
                </c:pt>
                <c:pt idx="346">
                  <c:v>3.4192089617150867E-2</c:v>
                </c:pt>
                <c:pt idx="347">
                  <c:v>3.2549598050167293E-2</c:v>
                </c:pt>
                <c:pt idx="348">
                  <c:v>3.4081641685243927E-2</c:v>
                </c:pt>
                <c:pt idx="349">
                  <c:v>3.4318244567244478E-2</c:v>
                </c:pt>
                <c:pt idx="350">
                  <c:v>3.4478832195576653E-2</c:v>
                </c:pt>
                <c:pt idx="351">
                  <c:v>3.4764412621876115E-2</c:v>
                </c:pt>
                <c:pt idx="352">
                  <c:v>3.4332407939404196E-2</c:v>
                </c:pt>
                <c:pt idx="353">
                  <c:v>3.4737726401110176E-2</c:v>
                </c:pt>
                <c:pt idx="354">
                  <c:v>3.2406629360278348E-2</c:v>
                </c:pt>
                <c:pt idx="355">
                  <c:v>3.4061908739385263E-2</c:v>
                </c:pt>
                <c:pt idx="356">
                  <c:v>3.416729501433162E-2</c:v>
                </c:pt>
                <c:pt idx="357">
                  <c:v>3.4265812950852431E-2</c:v>
                </c:pt>
                <c:pt idx="358">
                  <c:v>3.4084934182469086E-2</c:v>
                </c:pt>
                <c:pt idx="359">
                  <c:v>3.4478782383639613E-2</c:v>
                </c:pt>
                <c:pt idx="360">
                  <c:v>3.4329379799996042E-2</c:v>
                </c:pt>
                <c:pt idx="361">
                  <c:v>3.27485602961472E-2</c:v>
                </c:pt>
                <c:pt idx="362">
                  <c:v>3.3907000957982159E-2</c:v>
                </c:pt>
                <c:pt idx="363">
                  <c:v>3.4184908359333167E-2</c:v>
                </c:pt>
                <c:pt idx="364">
                  <c:v>3.4341702928919096E-2</c:v>
                </c:pt>
                <c:pt idx="365">
                  <c:v>3.4286170736890824E-2</c:v>
                </c:pt>
                <c:pt idx="366">
                  <c:v>3.4560475587999219E-2</c:v>
                </c:pt>
                <c:pt idx="367">
                  <c:v>3.2738178467233467E-2</c:v>
                </c:pt>
                <c:pt idx="368">
                  <c:v>3.4000597906589665E-2</c:v>
                </c:pt>
                <c:pt idx="369">
                  <c:v>3.4005922604205097E-2</c:v>
                </c:pt>
                <c:pt idx="370">
                  <c:v>3.4132957274005962E-2</c:v>
                </c:pt>
                <c:pt idx="371">
                  <c:v>3.3773310974263338E-2</c:v>
                </c:pt>
                <c:pt idx="372">
                  <c:v>3.3998340321157408E-2</c:v>
                </c:pt>
                <c:pt idx="373">
                  <c:v>3.4130679563519319E-2</c:v>
                </c:pt>
                <c:pt idx="374">
                  <c:v>3.2879151140091531E-2</c:v>
                </c:pt>
                <c:pt idx="375">
                  <c:v>3.4395417427449053E-2</c:v>
                </c:pt>
                <c:pt idx="376">
                  <c:v>3.455194269467915E-2</c:v>
                </c:pt>
                <c:pt idx="377">
                  <c:v>3.4035515402104248E-2</c:v>
                </c:pt>
                <c:pt idx="378">
                  <c:v>3.4205147788034448E-2</c:v>
                </c:pt>
                <c:pt idx="379">
                  <c:v>3.4045689964098527E-2</c:v>
                </c:pt>
                <c:pt idx="380">
                  <c:v>3.434191259711461E-2</c:v>
                </c:pt>
                <c:pt idx="381">
                  <c:v>3.2680606110795977E-2</c:v>
                </c:pt>
                <c:pt idx="382">
                  <c:v>3.4324609539291166E-2</c:v>
                </c:pt>
                <c:pt idx="383">
                  <c:v>3.4376985401001599E-2</c:v>
                </c:pt>
                <c:pt idx="384">
                  <c:v>3.4481907845789209E-2</c:v>
                </c:pt>
                <c:pt idx="385">
                  <c:v>3.4346560762331418E-2</c:v>
                </c:pt>
                <c:pt idx="386">
                  <c:v>3.3910073417136727E-2</c:v>
                </c:pt>
                <c:pt idx="387">
                  <c:v>3.3774656513603077E-2</c:v>
                </c:pt>
                <c:pt idx="388">
                  <c:v>3.2655062679032863E-2</c:v>
                </c:pt>
                <c:pt idx="389">
                  <c:v>3.4229282648444451E-2</c:v>
                </c:pt>
                <c:pt idx="390">
                  <c:v>3.4552361564449324E-2</c:v>
                </c:pt>
                <c:pt idx="391">
                  <c:v>3.4166587869540653E-2</c:v>
                </c:pt>
                <c:pt idx="392">
                  <c:v>3.4379848289967881E-2</c:v>
                </c:pt>
                <c:pt idx="393">
                  <c:v>3.4287242603966081E-2</c:v>
                </c:pt>
                <c:pt idx="394">
                  <c:v>3.431766276560199E-2</c:v>
                </c:pt>
                <c:pt idx="395">
                  <c:v>3.2706632392102183E-2</c:v>
                </c:pt>
                <c:pt idx="396">
                  <c:v>3.4521463477589345E-2</c:v>
                </c:pt>
                <c:pt idx="397">
                  <c:v>3.4322025424937411E-2</c:v>
                </c:pt>
                <c:pt idx="398">
                  <c:v>3.444292662143552E-2</c:v>
                </c:pt>
                <c:pt idx="399">
                  <c:v>3.4292022837074318E-2</c:v>
                </c:pt>
                <c:pt idx="400">
                  <c:v>3.4701780948014897E-2</c:v>
                </c:pt>
                <c:pt idx="401">
                  <c:v>3.4368867271753381E-2</c:v>
                </c:pt>
                <c:pt idx="402">
                  <c:v>3.2691546482829632E-2</c:v>
                </c:pt>
                <c:pt idx="403">
                  <c:v>3.4486710564743873E-2</c:v>
                </c:pt>
                <c:pt idx="404">
                  <c:v>3.3850511476207566E-2</c:v>
                </c:pt>
                <c:pt idx="405">
                  <c:v>3.4226440380495521E-2</c:v>
                </c:pt>
                <c:pt idx="406">
                  <c:v>3.443331773881899E-2</c:v>
                </c:pt>
                <c:pt idx="407">
                  <c:v>3.4504716494144924E-2</c:v>
                </c:pt>
                <c:pt idx="408">
                  <c:v>3.4458953028286075E-2</c:v>
                </c:pt>
                <c:pt idx="409">
                  <c:v>3.3316487264662013E-2</c:v>
                </c:pt>
                <c:pt idx="410">
                  <c:v>3.4036709443709873E-2</c:v>
                </c:pt>
                <c:pt idx="411">
                  <c:v>3.3783917744597845E-2</c:v>
                </c:pt>
                <c:pt idx="412">
                  <c:v>3.4289203190171494E-2</c:v>
                </c:pt>
                <c:pt idx="413">
                  <c:v>3.450675497379542E-2</c:v>
                </c:pt>
                <c:pt idx="414">
                  <c:v>3.4604485167193673E-2</c:v>
                </c:pt>
                <c:pt idx="415">
                  <c:v>3.415143323953547E-2</c:v>
                </c:pt>
                <c:pt idx="416">
                  <c:v>3.3185516677294524E-2</c:v>
                </c:pt>
                <c:pt idx="417">
                  <c:v>3.4065345942571448E-2</c:v>
                </c:pt>
                <c:pt idx="418">
                  <c:v>3.408745511301197E-2</c:v>
                </c:pt>
                <c:pt idx="419">
                  <c:v>3.4023313859850537E-2</c:v>
                </c:pt>
                <c:pt idx="420">
                  <c:v>3.4332495811511508E-2</c:v>
                </c:pt>
                <c:pt idx="421">
                  <c:v>3.4508559790336235E-2</c:v>
                </c:pt>
                <c:pt idx="422">
                  <c:v>3.3066204931528599E-2</c:v>
                </c:pt>
                <c:pt idx="423">
                  <c:v>3.4747004384673284E-2</c:v>
                </c:pt>
                <c:pt idx="424">
                  <c:v>3.403638326275292E-2</c:v>
                </c:pt>
                <c:pt idx="425">
                  <c:v>3.4358118284112477E-2</c:v>
                </c:pt>
                <c:pt idx="426">
                  <c:v>3.422564948923678E-2</c:v>
                </c:pt>
                <c:pt idx="427">
                  <c:v>3.4166883720571029E-2</c:v>
                </c:pt>
                <c:pt idx="428">
                  <c:v>3.3031181664798806E-2</c:v>
                </c:pt>
                <c:pt idx="429">
                  <c:v>3.4262174890717187E-2</c:v>
                </c:pt>
                <c:pt idx="430">
                  <c:v>3.4317425603592695E-2</c:v>
                </c:pt>
                <c:pt idx="431">
                  <c:v>3.4514375991376182E-2</c:v>
                </c:pt>
                <c:pt idx="432">
                  <c:v>3.4173554704863641E-2</c:v>
                </c:pt>
                <c:pt idx="433">
                  <c:v>3.4331218331694363E-2</c:v>
                </c:pt>
                <c:pt idx="434">
                  <c:v>3.4207267787011816E-2</c:v>
                </c:pt>
                <c:pt idx="435">
                  <c:v>3.3001735569898903E-2</c:v>
                </c:pt>
                <c:pt idx="436">
                  <c:v>3.4028531430452716E-2</c:v>
                </c:pt>
                <c:pt idx="437">
                  <c:v>3.3907842420567762E-2</c:v>
                </c:pt>
                <c:pt idx="438">
                  <c:v>3.444983447079554E-2</c:v>
                </c:pt>
                <c:pt idx="439">
                  <c:v>3.4382767612778288E-2</c:v>
                </c:pt>
                <c:pt idx="440">
                  <c:v>3.4528600160900459E-2</c:v>
                </c:pt>
                <c:pt idx="441">
                  <c:v>3.4019609831136832E-2</c:v>
                </c:pt>
                <c:pt idx="442">
                  <c:v>3.2927667814783124E-2</c:v>
                </c:pt>
                <c:pt idx="443">
                  <c:v>3.4252281565478992E-2</c:v>
                </c:pt>
                <c:pt idx="444">
                  <c:v>3.4310694445196126E-2</c:v>
                </c:pt>
                <c:pt idx="445">
                  <c:v>3.4598118568120138E-2</c:v>
                </c:pt>
                <c:pt idx="446">
                  <c:v>3.4199329684103254E-2</c:v>
                </c:pt>
                <c:pt idx="447">
                  <c:v>3.4358410698775481E-2</c:v>
                </c:pt>
                <c:pt idx="448">
                  <c:v>3.3863629968442638E-2</c:v>
                </c:pt>
                <c:pt idx="449">
                  <c:v>3.2862134404815571E-2</c:v>
                </c:pt>
                <c:pt idx="450">
                  <c:v>3.4184033276036759E-2</c:v>
                </c:pt>
                <c:pt idx="451">
                  <c:v>3.4215627578002193E-2</c:v>
                </c:pt>
                <c:pt idx="452">
                  <c:v>3.4330118800292922E-2</c:v>
                </c:pt>
                <c:pt idx="453">
                  <c:v>3.4475419035951187E-2</c:v>
                </c:pt>
                <c:pt idx="454">
                  <c:v>3.4826025438146148E-2</c:v>
                </c:pt>
                <c:pt idx="455">
                  <c:v>3.4243885778127502E-2</c:v>
                </c:pt>
                <c:pt idx="456">
                  <c:v>3.2953451917963159E-2</c:v>
                </c:pt>
                <c:pt idx="457">
                  <c:v>3.4002847381085916E-2</c:v>
                </c:pt>
                <c:pt idx="458">
                  <c:v>3.4420743539353309E-2</c:v>
                </c:pt>
                <c:pt idx="459">
                  <c:v>3.4615222423578999E-2</c:v>
                </c:pt>
                <c:pt idx="460">
                  <c:v>3.4586316803969196E-2</c:v>
                </c:pt>
                <c:pt idx="461">
                  <c:v>3.4380328474108525E-2</c:v>
                </c:pt>
                <c:pt idx="462">
                  <c:v>3.4255042147860744E-2</c:v>
                </c:pt>
                <c:pt idx="463">
                  <c:v>3.2861265663221999E-2</c:v>
                </c:pt>
                <c:pt idx="464">
                  <c:v>3.416816755277903E-2</c:v>
                </c:pt>
                <c:pt idx="465">
                  <c:v>3.4374693440893854E-2</c:v>
                </c:pt>
                <c:pt idx="466">
                  <c:v>3.4265852473564146E-2</c:v>
                </c:pt>
                <c:pt idx="467">
                  <c:v>3.4513211562043782E-2</c:v>
                </c:pt>
                <c:pt idx="468">
                  <c:v>3.4263630499633525E-2</c:v>
                </c:pt>
                <c:pt idx="469">
                  <c:v>3.4060742606786057E-2</c:v>
                </c:pt>
                <c:pt idx="470">
                  <c:v>3.2820133268436101E-2</c:v>
                </c:pt>
                <c:pt idx="471">
                  <c:v>3.4345156174326825E-2</c:v>
                </c:pt>
                <c:pt idx="472">
                  <c:v>3.4376256308103703E-2</c:v>
                </c:pt>
                <c:pt idx="473">
                  <c:v>3.4405158487459009E-2</c:v>
                </c:pt>
                <c:pt idx="474">
                  <c:v>3.4481133704181724E-2</c:v>
                </c:pt>
                <c:pt idx="475">
                  <c:v>3.4229822844840531E-2</c:v>
                </c:pt>
                <c:pt idx="476">
                  <c:v>3.4321520045173005E-2</c:v>
                </c:pt>
                <c:pt idx="477">
                  <c:v>3.2933672287527839E-2</c:v>
                </c:pt>
                <c:pt idx="478">
                  <c:v>3.3920100269988852E-2</c:v>
                </c:pt>
                <c:pt idx="479">
                  <c:v>3.4422033678758818E-2</c:v>
                </c:pt>
                <c:pt idx="480">
                  <c:v>3.4173777592093939E-2</c:v>
                </c:pt>
                <c:pt idx="481">
                  <c:v>3.4800127073877717E-2</c:v>
                </c:pt>
                <c:pt idx="482">
                  <c:v>3.4441428709727474E-2</c:v>
                </c:pt>
                <c:pt idx="483">
                  <c:v>3.2663000759072074E-2</c:v>
                </c:pt>
                <c:pt idx="484">
                  <c:v>3.4220562672309607E-2</c:v>
                </c:pt>
                <c:pt idx="485">
                  <c:v>3.4247465499600109E-2</c:v>
                </c:pt>
                <c:pt idx="486">
                  <c:v>3.4027695041601823E-2</c:v>
                </c:pt>
                <c:pt idx="487">
                  <c:v>3.4486167993055122E-2</c:v>
                </c:pt>
                <c:pt idx="488">
                  <c:v>3.4544333846818716E-2</c:v>
                </c:pt>
                <c:pt idx="489">
                  <c:v>3.2778099426497204E-2</c:v>
                </c:pt>
                <c:pt idx="490">
                  <c:v>3.43980742671375E-2</c:v>
                </c:pt>
                <c:pt idx="491">
                  <c:v>3.4296449348049166E-2</c:v>
                </c:pt>
                <c:pt idx="492">
                  <c:v>3.4565174840600274E-2</c:v>
                </c:pt>
                <c:pt idx="493">
                  <c:v>3.4400530316745226E-2</c:v>
                </c:pt>
                <c:pt idx="494">
                  <c:v>3.4621427335258581E-2</c:v>
                </c:pt>
                <c:pt idx="495">
                  <c:v>3.267716211094545E-2</c:v>
                </c:pt>
                <c:pt idx="496">
                  <c:v>3.409546512320983E-2</c:v>
                </c:pt>
                <c:pt idx="497">
                  <c:v>3.413088099353568E-2</c:v>
                </c:pt>
                <c:pt idx="498">
                  <c:v>3.4278600260628588E-2</c:v>
                </c:pt>
                <c:pt idx="499">
                  <c:v>3.4676548807118991E-2</c:v>
                </c:pt>
                <c:pt idx="500">
                  <c:v>3.2517317729639623E-2</c:v>
                </c:pt>
                <c:pt idx="501">
                  <c:v>3.3951788226261576E-2</c:v>
                </c:pt>
                <c:pt idx="502">
                  <c:v>3.4685770048878552E-2</c:v>
                </c:pt>
                <c:pt idx="503">
                  <c:v>3.3971588400801132E-2</c:v>
                </c:pt>
                <c:pt idx="504">
                  <c:v>3.4203013332977969E-2</c:v>
                </c:pt>
                <c:pt idx="505">
                  <c:v>3.4615746572835261E-2</c:v>
                </c:pt>
                <c:pt idx="506">
                  <c:v>3.2483914777489326E-2</c:v>
                </c:pt>
                <c:pt idx="507">
                  <c:v>3.510602615817613E-2</c:v>
                </c:pt>
                <c:pt idx="508">
                  <c:v>3.4534409918090467E-2</c:v>
                </c:pt>
                <c:pt idx="509">
                  <c:v>3.4095495742715351E-2</c:v>
                </c:pt>
                <c:pt idx="510">
                  <c:v>3.4780787651599192E-2</c:v>
                </c:pt>
                <c:pt idx="511">
                  <c:v>3.42559147614599E-2</c:v>
                </c:pt>
                <c:pt idx="512">
                  <c:v>3.3129854928947003E-2</c:v>
                </c:pt>
                <c:pt idx="513">
                  <c:v>3.4565276829097935E-2</c:v>
                </c:pt>
                <c:pt idx="514">
                  <c:v>3.434249235153411E-2</c:v>
                </c:pt>
                <c:pt idx="515">
                  <c:v>3.45846999840798E-2</c:v>
                </c:pt>
                <c:pt idx="516">
                  <c:v>3.4715127851798096E-2</c:v>
                </c:pt>
                <c:pt idx="517">
                  <c:v>3.3646742772315184E-2</c:v>
                </c:pt>
                <c:pt idx="518">
                  <c:v>3.4611723259205987E-2</c:v>
                </c:pt>
                <c:pt idx="519">
                  <c:v>3.4462515949767639E-2</c:v>
                </c:pt>
                <c:pt idx="520">
                  <c:v>3.4116480322525039E-2</c:v>
                </c:pt>
                <c:pt idx="521">
                  <c:v>3.4252564251944943E-2</c:v>
                </c:pt>
                <c:pt idx="522">
                  <c:v>3.4671598077455824E-2</c:v>
                </c:pt>
                <c:pt idx="523">
                  <c:v>3.3122485715748322E-2</c:v>
                </c:pt>
                <c:pt idx="524">
                  <c:v>3.4681234131165958E-2</c:v>
                </c:pt>
                <c:pt idx="525">
                  <c:v>3.4553319214016456E-2</c:v>
                </c:pt>
                <c:pt idx="526">
                  <c:v>3.4564894829381784E-2</c:v>
                </c:pt>
                <c:pt idx="527">
                  <c:v>3.4440431256983789E-2</c:v>
                </c:pt>
                <c:pt idx="528">
                  <c:v>3.4267998141498335E-2</c:v>
                </c:pt>
                <c:pt idx="529">
                  <c:v>3.3374237411582693E-2</c:v>
                </c:pt>
                <c:pt idx="530">
                  <c:v>3.4805863368508591E-2</c:v>
                </c:pt>
                <c:pt idx="531">
                  <c:v>3.5039834437168016E-2</c:v>
                </c:pt>
                <c:pt idx="532">
                  <c:v>3.4484830091884723E-2</c:v>
                </c:pt>
                <c:pt idx="533">
                  <c:v>3.5224777893476229E-2</c:v>
                </c:pt>
                <c:pt idx="534">
                  <c:v>3.5917395832689443E-2</c:v>
                </c:pt>
                <c:pt idx="535">
                  <c:v>3.6048842334949024E-2</c:v>
                </c:pt>
                <c:pt idx="536">
                  <c:v>3.625189606594293E-2</c:v>
                </c:pt>
                <c:pt idx="537">
                  <c:v>3.7368549192346806E-2</c:v>
                </c:pt>
                <c:pt idx="538">
                  <c:v>3.6637750121208776E-2</c:v>
                </c:pt>
                <c:pt idx="539">
                  <c:v>3.4790960246039566E-2</c:v>
                </c:pt>
                <c:pt idx="540">
                  <c:v>3.4953122810455421E-2</c:v>
                </c:pt>
                <c:pt idx="541">
                  <c:v>3.4828120608631358E-2</c:v>
                </c:pt>
                <c:pt idx="542">
                  <c:v>3.8847107447668533E-2</c:v>
                </c:pt>
                <c:pt idx="543">
                  <c:v>3.5499163417495365E-2</c:v>
                </c:pt>
                <c:pt idx="544">
                  <c:v>3.5884686683538322E-2</c:v>
                </c:pt>
                <c:pt idx="545">
                  <c:v>3.6056931121577575E-2</c:v>
                </c:pt>
                <c:pt idx="546">
                  <c:v>3.5856505694220789E-2</c:v>
                </c:pt>
                <c:pt idx="547">
                  <c:v>4.0532777397221421E-2</c:v>
                </c:pt>
                <c:pt idx="548">
                  <c:v>3.892236606621461E-2</c:v>
                </c:pt>
                <c:pt idx="549">
                  <c:v>3.6459252625884161E-2</c:v>
                </c:pt>
                <c:pt idx="550">
                  <c:v>3.7174908122220032E-2</c:v>
                </c:pt>
                <c:pt idx="551">
                  <c:v>3.8847445035508001E-2</c:v>
                </c:pt>
                <c:pt idx="552">
                  <c:v>3.916100414024247E-2</c:v>
                </c:pt>
                <c:pt idx="553">
                  <c:v>4.3128883378998624E-2</c:v>
                </c:pt>
                <c:pt idx="554">
                  <c:v>4.4888539544877877E-2</c:v>
                </c:pt>
                <c:pt idx="555">
                  <c:v>3.991425883364684E-2</c:v>
                </c:pt>
                <c:pt idx="556">
                  <c:v>3.8514115199018033E-2</c:v>
                </c:pt>
                <c:pt idx="557">
                  <c:v>4.2165669501966638E-2</c:v>
                </c:pt>
                <c:pt idx="558">
                  <c:v>4.8341052553638297E-2</c:v>
                </c:pt>
                <c:pt idx="559">
                  <c:v>4.6302180195621719E-2</c:v>
                </c:pt>
                <c:pt idx="560">
                  <c:v>4.6516375125740923E-2</c:v>
                </c:pt>
                <c:pt idx="561">
                  <c:v>3.8403310367073673E-2</c:v>
                </c:pt>
                <c:pt idx="562">
                  <c:v>3.7260712833506605E-2</c:v>
                </c:pt>
                <c:pt idx="563">
                  <c:v>4.9991458599592017E-2</c:v>
                </c:pt>
                <c:pt idx="564">
                  <c:v>3.8455677837816199E-2</c:v>
                </c:pt>
                <c:pt idx="565">
                  <c:v>8.3885903929318384E-2</c:v>
                </c:pt>
                <c:pt idx="566">
                  <c:v>5.5843346926311273E-2</c:v>
                </c:pt>
                <c:pt idx="567">
                  <c:v>4.9796243173957241E-2</c:v>
                </c:pt>
                <c:pt idx="568">
                  <c:v>5.2510025784058167E-2</c:v>
                </c:pt>
                <c:pt idx="569">
                  <c:v>4.1338408862689871E-2</c:v>
                </c:pt>
                <c:pt idx="570">
                  <c:v>5.0491624967506706E-2</c:v>
                </c:pt>
                <c:pt idx="571">
                  <c:v>5.156568898816373E-2</c:v>
                </c:pt>
                <c:pt idx="572">
                  <c:v>5.7723440254774737E-2</c:v>
                </c:pt>
                <c:pt idx="573">
                  <c:v>5.1872229140108556E-2</c:v>
                </c:pt>
                <c:pt idx="574">
                  <c:v>4.0926197322917295E-2</c:v>
                </c:pt>
                <c:pt idx="575">
                  <c:v>5.6519720761982695E-2</c:v>
                </c:pt>
                <c:pt idx="576">
                  <c:v>4.1620024118648596E-2</c:v>
                </c:pt>
                <c:pt idx="577">
                  <c:v>5.3062245480101591E-2</c:v>
                </c:pt>
                <c:pt idx="578">
                  <c:v>4.9532941525059167E-2</c:v>
                </c:pt>
                <c:pt idx="579">
                  <c:v>5.2628048235955023E-2</c:v>
                </c:pt>
                <c:pt idx="580">
                  <c:v>5.8081654377444836E-2</c:v>
                </c:pt>
                <c:pt idx="581">
                  <c:v>7.5779238765651694E-2</c:v>
                </c:pt>
                <c:pt idx="582">
                  <c:v>4.725648306535115E-2</c:v>
                </c:pt>
                <c:pt idx="583">
                  <c:v>4.6206522819654677E-2</c:v>
                </c:pt>
                <c:pt idx="584">
                  <c:v>6.0688354152201363E-2</c:v>
                </c:pt>
                <c:pt idx="585">
                  <c:v>5.8951703449390686E-2</c:v>
                </c:pt>
                <c:pt idx="586">
                  <c:v>5.388804656782463E-2</c:v>
                </c:pt>
                <c:pt idx="587">
                  <c:v>6.1656825647352725E-2</c:v>
                </c:pt>
                <c:pt idx="588">
                  <c:v>4.5967492057374701E-2</c:v>
                </c:pt>
                <c:pt idx="589">
                  <c:v>5.0615631820885333E-2</c:v>
                </c:pt>
                <c:pt idx="590">
                  <c:v>5.1879568087911068E-2</c:v>
                </c:pt>
                <c:pt idx="591">
                  <c:v>6.5620986556537836E-2</c:v>
                </c:pt>
                <c:pt idx="592">
                  <c:v>8.1288451944856302E-2</c:v>
                </c:pt>
                <c:pt idx="593">
                  <c:v>5.8117850664685583E-2</c:v>
                </c:pt>
                <c:pt idx="594">
                  <c:v>5.5147241995507697E-2</c:v>
                </c:pt>
                <c:pt idx="595">
                  <c:v>5.6481920910536311E-2</c:v>
                </c:pt>
                <c:pt idx="596">
                  <c:v>9.1249997601801774E-2</c:v>
                </c:pt>
                <c:pt idx="597">
                  <c:v>5.1075958609331028E-2</c:v>
                </c:pt>
                <c:pt idx="598">
                  <c:v>9.8934865598598959E-2</c:v>
                </c:pt>
                <c:pt idx="599">
                  <c:v>8.5840850229986082E-2</c:v>
                </c:pt>
                <c:pt idx="600">
                  <c:v>8.1828165068988129E-2</c:v>
                </c:pt>
                <c:pt idx="601">
                  <c:v>0.11192365287242774</c:v>
                </c:pt>
                <c:pt idx="602">
                  <c:v>7.6560234876858035E-2</c:v>
                </c:pt>
                <c:pt idx="603">
                  <c:v>7.9377481021265683E-2</c:v>
                </c:pt>
                <c:pt idx="604">
                  <c:v>5.9106073229032691E-2</c:v>
                </c:pt>
                <c:pt idx="605">
                  <c:v>0.1275054264668036</c:v>
                </c:pt>
                <c:pt idx="606">
                  <c:v>0.11630946687965332</c:v>
                </c:pt>
                <c:pt idx="607">
                  <c:v>0.11674185383769368</c:v>
                </c:pt>
                <c:pt idx="608">
                  <c:v>0.11893182684165013</c:v>
                </c:pt>
                <c:pt idx="609">
                  <c:v>7.8562795017169451E-2</c:v>
                </c:pt>
                <c:pt idx="610">
                  <c:v>0.11115134983982355</c:v>
                </c:pt>
                <c:pt idx="611">
                  <c:v>0.10770012835430698</c:v>
                </c:pt>
                <c:pt idx="612">
                  <c:v>9.8811066371771866E-2</c:v>
                </c:pt>
                <c:pt idx="613">
                  <c:v>0.12273751454290364</c:v>
                </c:pt>
                <c:pt idx="614">
                  <c:v>0.13579244063905535</c:v>
                </c:pt>
                <c:pt idx="615">
                  <c:v>0.13044270096228916</c:v>
                </c:pt>
                <c:pt idx="616">
                  <c:v>0.11878484046266698</c:v>
                </c:pt>
                <c:pt idx="617">
                  <c:v>9.4229304774773176E-2</c:v>
                </c:pt>
                <c:pt idx="618">
                  <c:v>0.10813209789549384</c:v>
                </c:pt>
                <c:pt idx="619">
                  <c:v>0.11764347153538519</c:v>
                </c:pt>
                <c:pt idx="620">
                  <c:v>0.14101809127314843</c:v>
                </c:pt>
                <c:pt idx="621">
                  <c:v>0.15180377184031241</c:v>
                </c:pt>
                <c:pt idx="622">
                  <c:v>0.1115218023750557</c:v>
                </c:pt>
                <c:pt idx="623">
                  <c:v>0.10723777534271987</c:v>
                </c:pt>
                <c:pt idx="624">
                  <c:v>0.10989033076419784</c:v>
                </c:pt>
                <c:pt idx="625">
                  <c:v>0.14788260544858542</c:v>
                </c:pt>
                <c:pt idx="626">
                  <c:v>0.14600654582816103</c:v>
                </c:pt>
                <c:pt idx="627">
                  <c:v>0.16791126856413199</c:v>
                </c:pt>
                <c:pt idx="628">
                  <c:v>0.19197621083388081</c:v>
                </c:pt>
                <c:pt idx="629">
                  <c:v>0.14119100195667841</c:v>
                </c:pt>
                <c:pt idx="630">
                  <c:v>0.12874851589666453</c:v>
                </c:pt>
                <c:pt idx="631">
                  <c:v>0.13076385176598482</c:v>
                </c:pt>
                <c:pt idx="632">
                  <c:v>0.13420643205771396</c:v>
                </c:pt>
                <c:pt idx="633">
                  <c:v>0.26786345228462927</c:v>
                </c:pt>
                <c:pt idx="634">
                  <c:v>0.20306651805467843</c:v>
                </c:pt>
                <c:pt idx="635">
                  <c:v>0.16603943054610426</c:v>
                </c:pt>
                <c:pt idx="636">
                  <c:v>0.16212559402003282</c:v>
                </c:pt>
                <c:pt idx="637">
                  <c:v>0.20244763038710581</c:v>
                </c:pt>
                <c:pt idx="638">
                  <c:v>0.20657035473591379</c:v>
                </c:pt>
                <c:pt idx="639">
                  <c:v>0.17045211153479042</c:v>
                </c:pt>
                <c:pt idx="640">
                  <c:v>0.40192263472961343</c:v>
                </c:pt>
                <c:pt idx="641">
                  <c:v>0.26927871240048129</c:v>
                </c:pt>
                <c:pt idx="642">
                  <c:v>0.21323414007599858</c:v>
                </c:pt>
                <c:pt idx="643">
                  <c:v>0.18226160513829009</c:v>
                </c:pt>
                <c:pt idx="644">
                  <c:v>0.28148354258834701</c:v>
                </c:pt>
                <c:pt idx="645">
                  <c:v>0.25583461245394928</c:v>
                </c:pt>
                <c:pt idx="646">
                  <c:v>0.23908797306710858</c:v>
                </c:pt>
                <c:pt idx="647">
                  <c:v>0.29402456499322038</c:v>
                </c:pt>
                <c:pt idx="648">
                  <c:v>0.37254586376344612</c:v>
                </c:pt>
                <c:pt idx="649">
                  <c:v>0.36243667703809712</c:v>
                </c:pt>
                <c:pt idx="650">
                  <c:v>0.37894867919782965</c:v>
                </c:pt>
                <c:pt idx="651">
                  <c:v>0.4227414826895316</c:v>
                </c:pt>
                <c:pt idx="652">
                  <c:v>0.30448775913018705</c:v>
                </c:pt>
                <c:pt idx="653">
                  <c:v>0.59759928110500682</c:v>
                </c:pt>
                <c:pt idx="654">
                  <c:v>0.32547336501120655</c:v>
                </c:pt>
                <c:pt idx="655">
                  <c:v>0.43350365666172136</c:v>
                </c:pt>
                <c:pt idx="656">
                  <c:v>0.380518855540107</c:v>
                </c:pt>
                <c:pt idx="657">
                  <c:v>0.48779369013757595</c:v>
                </c:pt>
                <c:pt idx="658">
                  <c:v>0.60464781220886432</c:v>
                </c:pt>
                <c:pt idx="659">
                  <c:v>3.3837130914664386E-2</c:v>
                </c:pt>
                <c:pt idx="660">
                  <c:v>3.3968507630232292E-2</c:v>
                </c:pt>
                <c:pt idx="661">
                  <c:v>3.3960192832609357E-2</c:v>
                </c:pt>
                <c:pt idx="662">
                  <c:v>3.2911913219917231E-2</c:v>
                </c:pt>
                <c:pt idx="663">
                  <c:v>3.4226416803747384E-2</c:v>
                </c:pt>
                <c:pt idx="664">
                  <c:v>3.3811347317016335E-2</c:v>
                </c:pt>
                <c:pt idx="665">
                  <c:v>3.3704600121880993E-2</c:v>
                </c:pt>
                <c:pt idx="666">
                  <c:v>3.3903391942407615E-2</c:v>
                </c:pt>
                <c:pt idx="667">
                  <c:v>3.428071757578096E-2</c:v>
                </c:pt>
                <c:pt idx="668">
                  <c:v>3.2441082740389912E-2</c:v>
                </c:pt>
                <c:pt idx="669">
                  <c:v>3.3894342725401969E-2</c:v>
                </c:pt>
                <c:pt idx="670">
                  <c:v>3.2703002660930111E-2</c:v>
                </c:pt>
                <c:pt idx="671">
                  <c:v>3.4229832967923632E-2</c:v>
                </c:pt>
                <c:pt idx="672">
                  <c:v>3.4353183125838696E-2</c:v>
                </c:pt>
                <c:pt idx="673">
                  <c:v>3.44385900488429E-2</c:v>
                </c:pt>
                <c:pt idx="674">
                  <c:v>3.2531320195015818E-2</c:v>
                </c:pt>
                <c:pt idx="675">
                  <c:v>3.3940551654163167E-2</c:v>
                </c:pt>
                <c:pt idx="676">
                  <c:v>3.4276216575227766E-2</c:v>
                </c:pt>
                <c:pt idx="677">
                  <c:v>3.4307218310244407E-2</c:v>
                </c:pt>
                <c:pt idx="678">
                  <c:v>3.4300023723575546E-2</c:v>
                </c:pt>
                <c:pt idx="679">
                  <c:v>3.4161809413221049E-2</c:v>
                </c:pt>
                <c:pt idx="680">
                  <c:v>3.4086571202759125E-2</c:v>
                </c:pt>
                <c:pt idx="681">
                  <c:v>3.2309322100151548E-2</c:v>
                </c:pt>
                <c:pt idx="682">
                  <c:v>3.4047322274078841E-2</c:v>
                </c:pt>
                <c:pt idx="683">
                  <c:v>3.4078284251111715E-2</c:v>
                </c:pt>
                <c:pt idx="684">
                  <c:v>3.4323584894766931E-2</c:v>
                </c:pt>
                <c:pt idx="685">
                  <c:v>3.4294556130646303E-2</c:v>
                </c:pt>
                <c:pt idx="686">
                  <c:v>3.410470477243481E-2</c:v>
                </c:pt>
                <c:pt idx="687">
                  <c:v>3.4310546437360458E-2</c:v>
                </c:pt>
                <c:pt idx="688">
                  <c:v>3.2324767931621388E-2</c:v>
                </c:pt>
                <c:pt idx="689">
                  <c:v>3.4083282156272134E-2</c:v>
                </c:pt>
                <c:pt idx="690">
                  <c:v>3.4083666754817818E-2</c:v>
                </c:pt>
                <c:pt idx="691">
                  <c:v>3.4163843026903125E-2</c:v>
                </c:pt>
                <c:pt idx="692">
                  <c:v>3.4191411072934594E-2</c:v>
                </c:pt>
                <c:pt idx="693">
                  <c:v>3.3696421084038967E-2</c:v>
                </c:pt>
                <c:pt idx="694">
                  <c:v>3.415803274420133E-2</c:v>
                </c:pt>
                <c:pt idx="695">
                  <c:v>3.2573508106833432E-2</c:v>
                </c:pt>
                <c:pt idx="696">
                  <c:v>3.419250836517114E-2</c:v>
                </c:pt>
                <c:pt idx="697">
                  <c:v>3.3740293078435943E-2</c:v>
                </c:pt>
                <c:pt idx="698">
                  <c:v>3.4165997918487498E-2</c:v>
                </c:pt>
                <c:pt idx="699">
                  <c:v>3.3901755141966652E-2</c:v>
                </c:pt>
                <c:pt idx="700">
                  <c:v>3.3931873400056017E-2</c:v>
                </c:pt>
                <c:pt idx="701">
                  <c:v>3.3744044577075229E-2</c:v>
                </c:pt>
                <c:pt idx="702">
                  <c:v>3.3295708599191995E-2</c:v>
                </c:pt>
                <c:pt idx="703">
                  <c:v>3.4352606438517633E-2</c:v>
                </c:pt>
                <c:pt idx="704">
                  <c:v>3.379544580390937E-2</c:v>
                </c:pt>
                <c:pt idx="705">
                  <c:v>3.3995231742838111E-2</c:v>
                </c:pt>
                <c:pt idx="706">
                  <c:v>3.4105880118513295E-2</c:v>
                </c:pt>
                <c:pt idx="707">
                  <c:v>3.4431458020351503E-2</c:v>
                </c:pt>
                <c:pt idx="708">
                  <c:v>3.4050278974296661E-2</c:v>
                </c:pt>
                <c:pt idx="709">
                  <c:v>3.2465634323441857E-2</c:v>
                </c:pt>
                <c:pt idx="710">
                  <c:v>3.3758035579289497E-2</c:v>
                </c:pt>
                <c:pt idx="711">
                  <c:v>3.394287175104322E-2</c:v>
                </c:pt>
                <c:pt idx="712">
                  <c:v>3.4230179194203014E-2</c:v>
                </c:pt>
                <c:pt idx="713">
                  <c:v>3.4462103245034438E-2</c:v>
                </c:pt>
                <c:pt idx="714">
                  <c:v>3.4357537036128719E-2</c:v>
                </c:pt>
                <c:pt idx="715">
                  <c:v>3.3782739767144972E-2</c:v>
                </c:pt>
                <c:pt idx="716">
                  <c:v>3.2649624129721597E-2</c:v>
                </c:pt>
                <c:pt idx="717">
                  <c:v>3.4043143515504602E-2</c:v>
                </c:pt>
                <c:pt idx="718">
                  <c:v>3.4476806504112771E-2</c:v>
                </c:pt>
                <c:pt idx="719">
                  <c:v>3.4154029254811591E-2</c:v>
                </c:pt>
                <c:pt idx="720">
                  <c:v>3.425519591332505E-2</c:v>
                </c:pt>
                <c:pt idx="721">
                  <c:v>3.4451767910432779E-2</c:v>
                </c:pt>
                <c:pt idx="722">
                  <c:v>3.4139750480391161E-2</c:v>
                </c:pt>
                <c:pt idx="723">
                  <c:v>3.2713113826731872E-2</c:v>
                </c:pt>
                <c:pt idx="724">
                  <c:v>3.4365756905624614E-2</c:v>
                </c:pt>
                <c:pt idx="725">
                  <c:v>3.3916916966567304E-2</c:v>
                </c:pt>
                <c:pt idx="726">
                  <c:v>3.4094347007468481E-2</c:v>
                </c:pt>
                <c:pt idx="727">
                  <c:v>3.435941641500255E-2</c:v>
                </c:pt>
                <c:pt idx="728">
                  <c:v>3.3658141410419506E-2</c:v>
                </c:pt>
                <c:pt idx="729">
                  <c:v>3.397716908884086E-2</c:v>
                </c:pt>
                <c:pt idx="730">
                  <c:v>3.2265164972981666E-2</c:v>
                </c:pt>
                <c:pt idx="731">
                  <c:v>3.4040464233730798E-2</c:v>
                </c:pt>
                <c:pt idx="732">
                  <c:v>3.3977477221254132E-2</c:v>
                </c:pt>
                <c:pt idx="733">
                  <c:v>3.4023141082555691E-2</c:v>
                </c:pt>
                <c:pt idx="734">
                  <c:v>3.3862867437540932E-2</c:v>
                </c:pt>
                <c:pt idx="735">
                  <c:v>3.424905439423833E-2</c:v>
                </c:pt>
                <c:pt idx="736">
                  <c:v>3.4156877102768199E-2</c:v>
                </c:pt>
                <c:pt idx="737">
                  <c:v>3.2991587978704523E-2</c:v>
                </c:pt>
                <c:pt idx="738">
                  <c:v>3.439122943585006E-2</c:v>
                </c:pt>
                <c:pt idx="739">
                  <c:v>3.3571773641707742E-2</c:v>
                </c:pt>
                <c:pt idx="740">
                  <c:v>3.4118246695788279E-2</c:v>
                </c:pt>
                <c:pt idx="741">
                  <c:v>3.4113865854701123E-2</c:v>
                </c:pt>
                <c:pt idx="742">
                  <c:v>3.4539527086977384E-2</c:v>
                </c:pt>
                <c:pt idx="743">
                  <c:v>3.4401672984510953E-2</c:v>
                </c:pt>
                <c:pt idx="744">
                  <c:v>3.2580224549638319E-2</c:v>
                </c:pt>
                <c:pt idx="745">
                  <c:v>3.3984969959251134E-2</c:v>
                </c:pt>
                <c:pt idx="746">
                  <c:v>3.3874351676532591E-2</c:v>
                </c:pt>
                <c:pt idx="747">
                  <c:v>3.4353956760948247E-2</c:v>
                </c:pt>
                <c:pt idx="748">
                  <c:v>3.39730911880501E-2</c:v>
                </c:pt>
                <c:pt idx="749">
                  <c:v>3.4046837423530846E-2</c:v>
                </c:pt>
                <c:pt idx="750">
                  <c:v>3.4578086364435212E-2</c:v>
                </c:pt>
                <c:pt idx="751">
                  <c:v>3.2536793223305716E-2</c:v>
                </c:pt>
                <c:pt idx="752">
                  <c:v>3.4138995509862775E-2</c:v>
                </c:pt>
                <c:pt idx="753">
                  <c:v>3.4123411683644161E-2</c:v>
                </c:pt>
                <c:pt idx="754">
                  <c:v>3.445878761617284E-2</c:v>
                </c:pt>
                <c:pt idx="755">
                  <c:v>3.4288573993005583E-2</c:v>
                </c:pt>
                <c:pt idx="756">
                  <c:v>3.448526384497079E-2</c:v>
                </c:pt>
                <c:pt idx="757">
                  <c:v>3.4368782136838173E-2</c:v>
                </c:pt>
                <c:pt idx="758">
                  <c:v>3.252887130619931E-2</c:v>
                </c:pt>
                <c:pt idx="759">
                  <c:v>3.4243325978095561E-2</c:v>
                </c:pt>
                <c:pt idx="760">
                  <c:v>3.4528387730127279E-2</c:v>
                </c:pt>
                <c:pt idx="761">
                  <c:v>3.419670499957108E-2</c:v>
                </c:pt>
                <c:pt idx="762">
                  <c:v>3.4395455442965309E-2</c:v>
                </c:pt>
                <c:pt idx="763">
                  <c:v>3.4091946379243378E-2</c:v>
                </c:pt>
                <c:pt idx="764">
                  <c:v>3.4239481087549442E-2</c:v>
                </c:pt>
                <c:pt idx="765">
                  <c:v>3.2787492371994471E-2</c:v>
                </c:pt>
                <c:pt idx="766">
                  <c:v>3.4211458113603162E-2</c:v>
                </c:pt>
                <c:pt idx="767">
                  <c:v>3.4705333143130714E-2</c:v>
                </c:pt>
                <c:pt idx="768">
                  <c:v>3.4340022117262878E-2</c:v>
                </c:pt>
                <c:pt idx="769">
                  <c:v>3.3954838989706512E-2</c:v>
                </c:pt>
                <c:pt idx="770">
                  <c:v>3.4165817152419668E-2</c:v>
                </c:pt>
                <c:pt idx="771">
                  <c:v>3.3867060356363214E-2</c:v>
                </c:pt>
                <c:pt idx="772">
                  <c:v>3.2973621019693658E-2</c:v>
                </c:pt>
                <c:pt idx="773">
                  <c:v>3.4496238980076317E-2</c:v>
                </c:pt>
                <c:pt idx="774">
                  <c:v>3.4096828261324687E-2</c:v>
                </c:pt>
                <c:pt idx="775">
                  <c:v>3.407239395648546E-2</c:v>
                </c:pt>
                <c:pt idx="776">
                  <c:v>3.422150433026961E-2</c:v>
                </c:pt>
                <c:pt idx="777">
                  <c:v>3.4116168952506236E-2</c:v>
                </c:pt>
                <c:pt idx="778">
                  <c:v>3.46234313808855E-2</c:v>
                </c:pt>
                <c:pt idx="779">
                  <c:v>3.2599135693814112E-2</c:v>
                </c:pt>
                <c:pt idx="780">
                  <c:v>3.3731458244602837E-2</c:v>
                </c:pt>
                <c:pt idx="781">
                  <c:v>3.4231652514942805E-2</c:v>
                </c:pt>
                <c:pt idx="782">
                  <c:v>3.3774314664762932E-2</c:v>
                </c:pt>
                <c:pt idx="783">
                  <c:v>3.3943839348409055E-2</c:v>
                </c:pt>
                <c:pt idx="784">
                  <c:v>3.4887889766764622E-2</c:v>
                </c:pt>
                <c:pt idx="785">
                  <c:v>3.4286031710486539E-2</c:v>
                </c:pt>
                <c:pt idx="786">
                  <c:v>3.2607963542096823E-2</c:v>
                </c:pt>
                <c:pt idx="787">
                  <c:v>3.4006581768952091E-2</c:v>
                </c:pt>
                <c:pt idx="788">
                  <c:v>3.4124112394986597E-2</c:v>
                </c:pt>
                <c:pt idx="789">
                  <c:v>3.4213863098439275E-2</c:v>
                </c:pt>
                <c:pt idx="790">
                  <c:v>3.4287335650142227E-2</c:v>
                </c:pt>
                <c:pt idx="791">
                  <c:v>3.4398084600449942E-2</c:v>
                </c:pt>
                <c:pt idx="792">
                  <c:v>3.4297653947401932E-2</c:v>
                </c:pt>
                <c:pt idx="793">
                  <c:v>3.2928730254892694E-2</c:v>
                </c:pt>
                <c:pt idx="794">
                  <c:v>3.4112771273309465E-2</c:v>
                </c:pt>
                <c:pt idx="795">
                  <c:v>3.4379565038125164E-2</c:v>
                </c:pt>
                <c:pt idx="796">
                  <c:v>3.4338108158249718E-2</c:v>
                </c:pt>
                <c:pt idx="797">
                  <c:v>3.4451430648228955E-2</c:v>
                </c:pt>
                <c:pt idx="798">
                  <c:v>3.4243930952071532E-2</c:v>
                </c:pt>
                <c:pt idx="799">
                  <c:v>3.3815405444186215E-2</c:v>
                </c:pt>
                <c:pt idx="800">
                  <c:v>3.3100296323462605E-2</c:v>
                </c:pt>
                <c:pt idx="801">
                  <c:v>3.4501596884473448E-2</c:v>
                </c:pt>
                <c:pt idx="802">
                  <c:v>3.4667983951251952E-2</c:v>
                </c:pt>
                <c:pt idx="803">
                  <c:v>3.4584459815011098E-2</c:v>
                </c:pt>
                <c:pt idx="804">
                  <c:v>3.4484756415094082E-2</c:v>
                </c:pt>
                <c:pt idx="805">
                  <c:v>3.4137606254238645E-2</c:v>
                </c:pt>
                <c:pt idx="806">
                  <c:v>3.4305741466231769E-2</c:v>
                </c:pt>
                <c:pt idx="807">
                  <c:v>3.2988164569953307E-2</c:v>
                </c:pt>
                <c:pt idx="808">
                  <c:v>3.4317517364000488E-2</c:v>
                </c:pt>
                <c:pt idx="809">
                  <c:v>3.4221696355852108E-2</c:v>
                </c:pt>
                <c:pt idx="810">
                  <c:v>3.3956464133067549E-2</c:v>
                </c:pt>
                <c:pt idx="811">
                  <c:v>3.4269404890360407E-2</c:v>
                </c:pt>
                <c:pt idx="812">
                  <c:v>3.3024018400955597E-2</c:v>
                </c:pt>
                <c:pt idx="813">
                  <c:v>3.4493838207659583E-2</c:v>
                </c:pt>
                <c:pt idx="814">
                  <c:v>3.4075026087912602E-2</c:v>
                </c:pt>
                <c:pt idx="815">
                  <c:v>3.4218192892759666E-2</c:v>
                </c:pt>
                <c:pt idx="816">
                  <c:v>3.4381547682786812E-2</c:v>
                </c:pt>
                <c:pt idx="817">
                  <c:v>3.4603293292699615E-2</c:v>
                </c:pt>
                <c:pt idx="818">
                  <c:v>3.2969456285031513E-2</c:v>
                </c:pt>
                <c:pt idx="819">
                  <c:v>3.4051189356285178E-2</c:v>
                </c:pt>
                <c:pt idx="820">
                  <c:v>3.4230934530667036E-2</c:v>
                </c:pt>
                <c:pt idx="821">
                  <c:v>3.4374920358441412E-2</c:v>
                </c:pt>
                <c:pt idx="822">
                  <c:v>3.4368463863275772E-2</c:v>
                </c:pt>
                <c:pt idx="823">
                  <c:v>3.4165648446407973E-2</c:v>
                </c:pt>
                <c:pt idx="824">
                  <c:v>3.4689135127668899E-2</c:v>
                </c:pt>
                <c:pt idx="825">
                  <c:v>3.2765081873023155E-2</c:v>
                </c:pt>
                <c:pt idx="826">
                  <c:v>3.4290705886925794E-2</c:v>
                </c:pt>
                <c:pt idx="827">
                  <c:v>3.4499171407896545E-2</c:v>
                </c:pt>
                <c:pt idx="828">
                  <c:v>3.4527340486774361E-2</c:v>
                </c:pt>
                <c:pt idx="829">
                  <c:v>3.3045036682792454E-2</c:v>
                </c:pt>
                <c:pt idx="830">
                  <c:v>3.4360034751129739E-2</c:v>
                </c:pt>
                <c:pt idx="831">
                  <c:v>3.4166800582321535E-2</c:v>
                </c:pt>
                <c:pt idx="832">
                  <c:v>3.4700851729988193E-2</c:v>
                </c:pt>
                <c:pt idx="833">
                  <c:v>3.4435124439985559E-2</c:v>
                </c:pt>
                <c:pt idx="834">
                  <c:v>3.4554258830884872E-2</c:v>
                </c:pt>
                <c:pt idx="835">
                  <c:v>3.455090703285546E-2</c:v>
                </c:pt>
                <c:pt idx="836">
                  <c:v>3.3101822124354696E-2</c:v>
                </c:pt>
                <c:pt idx="837">
                  <c:v>3.4561627932595929E-2</c:v>
                </c:pt>
                <c:pt idx="838">
                  <c:v>3.4333524613469175E-2</c:v>
                </c:pt>
                <c:pt idx="839">
                  <c:v>3.4437212071063462E-2</c:v>
                </c:pt>
                <c:pt idx="840">
                  <c:v>3.4039465735821652E-2</c:v>
                </c:pt>
                <c:pt idx="841">
                  <c:v>3.4757874916855433E-2</c:v>
                </c:pt>
                <c:pt idx="842">
                  <c:v>3.4552875323713844E-2</c:v>
                </c:pt>
                <c:pt idx="843">
                  <c:v>3.3235546562849425E-2</c:v>
                </c:pt>
                <c:pt idx="844">
                  <c:v>3.4493680996131655E-2</c:v>
                </c:pt>
                <c:pt idx="845">
                  <c:v>3.4200049671829422E-2</c:v>
                </c:pt>
                <c:pt idx="846">
                  <c:v>3.4248407360325549E-2</c:v>
                </c:pt>
                <c:pt idx="847">
                  <c:v>3.4162661213413499E-2</c:v>
                </c:pt>
                <c:pt idx="848">
                  <c:v>3.4402519836497523E-2</c:v>
                </c:pt>
                <c:pt idx="849">
                  <c:v>3.4558815925862144E-2</c:v>
                </c:pt>
                <c:pt idx="850">
                  <c:v>3.3070274161922708E-2</c:v>
                </c:pt>
                <c:pt idx="851">
                  <c:v>3.3888913248810965E-2</c:v>
                </c:pt>
                <c:pt idx="852">
                  <c:v>3.4690428019265397E-2</c:v>
                </c:pt>
                <c:pt idx="853">
                  <c:v>3.4405149946145117E-2</c:v>
                </c:pt>
                <c:pt idx="854">
                  <c:v>3.4683137806072649E-2</c:v>
                </c:pt>
                <c:pt idx="855">
                  <c:v>3.4560310932749611E-2</c:v>
                </c:pt>
                <c:pt idx="856">
                  <c:v>3.4833717053227756E-2</c:v>
                </c:pt>
                <c:pt idx="857">
                  <c:v>3.310771390471573E-2</c:v>
                </c:pt>
                <c:pt idx="858">
                  <c:v>3.404268464780099E-2</c:v>
                </c:pt>
                <c:pt idx="859">
                  <c:v>3.4406404317958265E-2</c:v>
                </c:pt>
                <c:pt idx="860">
                  <c:v>3.4653308737304461E-2</c:v>
                </c:pt>
                <c:pt idx="861">
                  <c:v>3.4504642106361207E-2</c:v>
                </c:pt>
                <c:pt idx="862">
                  <c:v>3.4679436634829121E-2</c:v>
                </c:pt>
                <c:pt idx="863">
                  <c:v>3.50041420281803E-2</c:v>
                </c:pt>
                <c:pt idx="864">
                  <c:v>3.3135733824780869E-2</c:v>
                </c:pt>
                <c:pt idx="865">
                  <c:v>3.4303674081205514E-2</c:v>
                </c:pt>
                <c:pt idx="866">
                  <c:v>3.4673330934902789E-2</c:v>
                </c:pt>
                <c:pt idx="867">
                  <c:v>3.4526911377744864E-2</c:v>
                </c:pt>
                <c:pt idx="868">
                  <c:v>3.4425909442308326E-2</c:v>
                </c:pt>
                <c:pt idx="869">
                  <c:v>3.4232636295742511E-2</c:v>
                </c:pt>
                <c:pt idx="870">
                  <c:v>3.4681621509495011E-2</c:v>
                </c:pt>
                <c:pt idx="871">
                  <c:v>3.2960082794744459E-2</c:v>
                </c:pt>
                <c:pt idx="872">
                  <c:v>3.4495045886503366E-2</c:v>
                </c:pt>
                <c:pt idx="873">
                  <c:v>3.4492099307569322E-2</c:v>
                </c:pt>
                <c:pt idx="874">
                  <c:v>3.4775250883221344E-2</c:v>
                </c:pt>
                <c:pt idx="875">
                  <c:v>3.4938734281781708E-2</c:v>
                </c:pt>
                <c:pt idx="876">
                  <c:v>3.4561845428384162E-2</c:v>
                </c:pt>
                <c:pt idx="877">
                  <c:v>3.4709023475265437E-2</c:v>
                </c:pt>
                <c:pt idx="878">
                  <c:v>3.296189637584953E-2</c:v>
                </c:pt>
                <c:pt idx="879">
                  <c:v>3.4253660851190179E-2</c:v>
                </c:pt>
                <c:pt idx="880">
                  <c:v>3.4542415259768325E-2</c:v>
                </c:pt>
                <c:pt idx="881">
                  <c:v>3.4573676425423687E-2</c:v>
                </c:pt>
                <c:pt idx="882">
                  <c:v>3.495005387558632E-2</c:v>
                </c:pt>
                <c:pt idx="883">
                  <c:v>3.4512009317720874E-2</c:v>
                </c:pt>
                <c:pt idx="884">
                  <c:v>3.4771623285391767E-2</c:v>
                </c:pt>
                <c:pt idx="885">
                  <c:v>3.2922670406172687E-2</c:v>
                </c:pt>
                <c:pt idx="886">
                  <c:v>3.4500065267021103E-2</c:v>
                </c:pt>
                <c:pt idx="887">
                  <c:v>3.4852280171643317E-2</c:v>
                </c:pt>
                <c:pt idx="888">
                  <c:v>3.4620786064225459E-2</c:v>
                </c:pt>
                <c:pt idx="889">
                  <c:v>3.4810979948190962E-2</c:v>
                </c:pt>
                <c:pt idx="890">
                  <c:v>3.4857274548104215E-2</c:v>
                </c:pt>
                <c:pt idx="891">
                  <c:v>3.3318981972575497E-2</c:v>
                </c:pt>
                <c:pt idx="892">
                  <c:v>3.4547333773424636E-2</c:v>
                </c:pt>
                <c:pt idx="893">
                  <c:v>3.4462369912173121E-2</c:v>
                </c:pt>
                <c:pt idx="894">
                  <c:v>3.4819860659943906E-2</c:v>
                </c:pt>
                <c:pt idx="895">
                  <c:v>3.4706264294587993E-2</c:v>
                </c:pt>
                <c:pt idx="896">
                  <c:v>3.4454615377196164E-2</c:v>
                </c:pt>
                <c:pt idx="897">
                  <c:v>3.3122702192915923E-2</c:v>
                </c:pt>
                <c:pt idx="898">
                  <c:v>3.4746107022148351E-2</c:v>
                </c:pt>
                <c:pt idx="899">
                  <c:v>3.4753088630468325E-2</c:v>
                </c:pt>
                <c:pt idx="900">
                  <c:v>3.4702097565505768E-2</c:v>
                </c:pt>
                <c:pt idx="901">
                  <c:v>3.4770559767521657E-2</c:v>
                </c:pt>
                <c:pt idx="902">
                  <c:v>3.4344464905471744E-2</c:v>
                </c:pt>
                <c:pt idx="903">
                  <c:v>3.3219990467662407E-2</c:v>
                </c:pt>
                <c:pt idx="904">
                  <c:v>3.4534984769262769E-2</c:v>
                </c:pt>
                <c:pt idx="905">
                  <c:v>3.4281881751690689E-2</c:v>
                </c:pt>
                <c:pt idx="906">
                  <c:v>3.5067437743933554E-2</c:v>
                </c:pt>
                <c:pt idx="907">
                  <c:v>3.3995702429270525E-2</c:v>
                </c:pt>
                <c:pt idx="908">
                  <c:v>3.4290177188837104E-2</c:v>
                </c:pt>
                <c:pt idx="909">
                  <c:v>3.3017111664330509E-2</c:v>
                </c:pt>
                <c:pt idx="910">
                  <c:v>3.4630578496205155E-2</c:v>
                </c:pt>
                <c:pt idx="911">
                  <c:v>3.4525121089650633E-2</c:v>
                </c:pt>
                <c:pt idx="912">
                  <c:v>3.4552106696716885E-2</c:v>
                </c:pt>
                <c:pt idx="913">
                  <c:v>3.4557381538295781E-2</c:v>
                </c:pt>
                <c:pt idx="914">
                  <c:v>3.3127835463758859E-2</c:v>
                </c:pt>
                <c:pt idx="915">
                  <c:v>3.4795720408903205E-2</c:v>
                </c:pt>
                <c:pt idx="916">
                  <c:v>3.4432085237261746E-2</c:v>
                </c:pt>
                <c:pt idx="917">
                  <c:v>3.4597672752588376E-2</c:v>
                </c:pt>
                <c:pt idx="918">
                  <c:v>3.4377377062628327E-2</c:v>
                </c:pt>
                <c:pt idx="919">
                  <c:v>3.4904897617641706E-2</c:v>
                </c:pt>
                <c:pt idx="920">
                  <c:v>3.3105918344529202E-2</c:v>
                </c:pt>
                <c:pt idx="921">
                  <c:v>3.4244920454900678E-2</c:v>
                </c:pt>
                <c:pt idx="922">
                  <c:v>3.4077442890805075E-2</c:v>
                </c:pt>
                <c:pt idx="923">
                  <c:v>3.4051938882600392E-2</c:v>
                </c:pt>
                <c:pt idx="924">
                  <c:v>3.4533094237019467E-2</c:v>
                </c:pt>
                <c:pt idx="925">
                  <c:v>3.4651379346697521E-2</c:v>
                </c:pt>
                <c:pt idx="926">
                  <c:v>3.2820359631626009E-2</c:v>
                </c:pt>
                <c:pt idx="927">
                  <c:v>3.4584040510461177E-2</c:v>
                </c:pt>
                <c:pt idx="928">
                  <c:v>3.4492154577762238E-2</c:v>
                </c:pt>
                <c:pt idx="929">
                  <c:v>3.4952527047183303E-2</c:v>
                </c:pt>
                <c:pt idx="930">
                  <c:v>3.4481248762438528E-2</c:v>
                </c:pt>
                <c:pt idx="931">
                  <c:v>3.4499890192992738E-2</c:v>
                </c:pt>
                <c:pt idx="932">
                  <c:v>3.2600682341956802E-2</c:v>
                </c:pt>
                <c:pt idx="933">
                  <c:v>3.3772938599872029E-2</c:v>
                </c:pt>
                <c:pt idx="934">
                  <c:v>3.4497588231476001E-2</c:v>
                </c:pt>
                <c:pt idx="935">
                  <c:v>3.4717369166893289E-2</c:v>
                </c:pt>
                <c:pt idx="936">
                  <c:v>3.4856023014614268E-2</c:v>
                </c:pt>
                <c:pt idx="937">
                  <c:v>3.4879658492367557E-2</c:v>
                </c:pt>
                <c:pt idx="938">
                  <c:v>3.2911093047310297E-2</c:v>
                </c:pt>
                <c:pt idx="939">
                  <c:v>3.4589992557905819E-2</c:v>
                </c:pt>
                <c:pt idx="940">
                  <c:v>3.4550359921690851E-2</c:v>
                </c:pt>
                <c:pt idx="941">
                  <c:v>3.4486641754812232E-2</c:v>
                </c:pt>
                <c:pt idx="942">
                  <c:v>3.4533646340617653E-2</c:v>
                </c:pt>
                <c:pt idx="943">
                  <c:v>3.4881829469973404E-2</c:v>
                </c:pt>
                <c:pt idx="944">
                  <c:v>3.3164197873011086E-2</c:v>
                </c:pt>
                <c:pt idx="945">
                  <c:v>3.4301892386051365E-2</c:v>
                </c:pt>
                <c:pt idx="946">
                  <c:v>3.4466465888837707E-2</c:v>
                </c:pt>
                <c:pt idx="947">
                  <c:v>3.4545496609423368E-2</c:v>
                </c:pt>
                <c:pt idx="948">
                  <c:v>3.4299119315601971E-2</c:v>
                </c:pt>
                <c:pt idx="949">
                  <c:v>3.5093161665675998E-2</c:v>
                </c:pt>
                <c:pt idx="950">
                  <c:v>3.3106999339952335E-2</c:v>
                </c:pt>
                <c:pt idx="951">
                  <c:v>3.4191746069375584E-2</c:v>
                </c:pt>
                <c:pt idx="952">
                  <c:v>3.4414032705455608E-2</c:v>
                </c:pt>
                <c:pt idx="953">
                  <c:v>3.4616954101131608E-2</c:v>
                </c:pt>
                <c:pt idx="954">
                  <c:v>3.4486727233789143E-2</c:v>
                </c:pt>
                <c:pt idx="955">
                  <c:v>3.4738891481322066E-2</c:v>
                </c:pt>
                <c:pt idx="956">
                  <c:v>3.2739318109888033E-2</c:v>
                </c:pt>
                <c:pt idx="957">
                  <c:v>3.4181665049455329E-2</c:v>
                </c:pt>
                <c:pt idx="958">
                  <c:v>3.453918988814722E-2</c:v>
                </c:pt>
                <c:pt idx="959">
                  <c:v>3.4609378727277103E-2</c:v>
                </c:pt>
                <c:pt idx="960">
                  <c:v>3.4697249821261676E-2</c:v>
                </c:pt>
                <c:pt idx="961">
                  <c:v>3.4725601620376356E-2</c:v>
                </c:pt>
                <c:pt idx="962">
                  <c:v>3.2833586228600976E-2</c:v>
                </c:pt>
                <c:pt idx="963">
                  <c:v>3.4341631035695132E-2</c:v>
                </c:pt>
                <c:pt idx="964">
                  <c:v>3.3208022339508245E-2</c:v>
                </c:pt>
                <c:pt idx="965">
                  <c:v>3.4465187877482539E-2</c:v>
                </c:pt>
                <c:pt idx="966">
                  <c:v>3.481090536923459E-2</c:v>
                </c:pt>
                <c:pt idx="967">
                  <c:v>3.4616447800611086E-2</c:v>
                </c:pt>
                <c:pt idx="968">
                  <c:v>3.28866440356156E-2</c:v>
                </c:pt>
                <c:pt idx="969">
                  <c:v>3.4084858251857843E-2</c:v>
                </c:pt>
                <c:pt idx="970">
                  <c:v>3.4465652336600462E-2</c:v>
                </c:pt>
                <c:pt idx="971">
                  <c:v>3.4422405346950284E-2</c:v>
                </c:pt>
                <c:pt idx="972">
                  <c:v>3.433638538996741E-2</c:v>
                </c:pt>
                <c:pt idx="973">
                  <c:v>3.4866522928640585E-2</c:v>
                </c:pt>
                <c:pt idx="974">
                  <c:v>3.4408848003766833E-2</c:v>
                </c:pt>
                <c:pt idx="975">
                  <c:v>3.3011881905241833E-2</c:v>
                </c:pt>
                <c:pt idx="976">
                  <c:v>3.4070209226689879E-2</c:v>
                </c:pt>
                <c:pt idx="977">
                  <c:v>3.4219847531629141E-2</c:v>
                </c:pt>
                <c:pt idx="978">
                  <c:v>3.4331901095854496E-2</c:v>
                </c:pt>
                <c:pt idx="979">
                  <c:v>3.4728951050342648E-2</c:v>
                </c:pt>
                <c:pt idx="980">
                  <c:v>3.4588728349771614E-2</c:v>
                </c:pt>
                <c:pt idx="981">
                  <c:v>3.4855615320814215E-2</c:v>
                </c:pt>
                <c:pt idx="982">
                  <c:v>3.2728242385123868E-2</c:v>
                </c:pt>
                <c:pt idx="983">
                  <c:v>3.4250288061719085E-2</c:v>
                </c:pt>
                <c:pt idx="984">
                  <c:v>3.4612365003689527E-2</c:v>
                </c:pt>
                <c:pt idx="985">
                  <c:v>3.4447696586664064E-2</c:v>
                </c:pt>
                <c:pt idx="986">
                  <c:v>3.4384407221683629E-2</c:v>
                </c:pt>
                <c:pt idx="987">
                  <c:v>3.4546966684525143E-2</c:v>
                </c:pt>
                <c:pt idx="988">
                  <c:v>3.4662142362167733E-2</c:v>
                </c:pt>
                <c:pt idx="989">
                  <c:v>3.2688835067573495E-2</c:v>
                </c:pt>
                <c:pt idx="990">
                  <c:v>3.3847642584291612E-2</c:v>
                </c:pt>
                <c:pt idx="991">
                  <c:v>3.4288206355957765E-2</c:v>
                </c:pt>
                <c:pt idx="992">
                  <c:v>3.4640695527236434E-2</c:v>
                </c:pt>
                <c:pt idx="993">
                  <c:v>3.4306692841921477E-2</c:v>
                </c:pt>
                <c:pt idx="994">
                  <c:v>3.4432830941709673E-2</c:v>
                </c:pt>
                <c:pt idx="995">
                  <c:v>3.421912407710602E-2</c:v>
                </c:pt>
                <c:pt idx="996">
                  <c:v>3.2654302670918123E-2</c:v>
                </c:pt>
                <c:pt idx="997">
                  <c:v>3.427669285010887E-2</c:v>
                </c:pt>
                <c:pt idx="998">
                  <c:v>3.4274510641486226E-2</c:v>
                </c:pt>
                <c:pt idx="999">
                  <c:v>3.4306382019000929E-2</c:v>
                </c:pt>
                <c:pt idx="1000">
                  <c:v>3.4075414433685218E-2</c:v>
                </c:pt>
                <c:pt idx="1001">
                  <c:v>3.4078331654825787E-2</c:v>
                </c:pt>
                <c:pt idx="1002">
                  <c:v>3.4516285783471524E-2</c:v>
                </c:pt>
                <c:pt idx="1003">
                  <c:v>3.2872462088254624E-2</c:v>
                </c:pt>
                <c:pt idx="1004">
                  <c:v>3.4342994567059901E-2</c:v>
                </c:pt>
                <c:pt idx="1005">
                  <c:v>3.4367317345137344E-2</c:v>
                </c:pt>
                <c:pt idx="1006">
                  <c:v>3.4601904967556517E-2</c:v>
                </c:pt>
                <c:pt idx="1007">
                  <c:v>3.4241282027078032E-2</c:v>
                </c:pt>
                <c:pt idx="1008">
                  <c:v>3.4522178884673183E-2</c:v>
                </c:pt>
                <c:pt idx="1009">
                  <c:v>3.457097935519788E-2</c:v>
                </c:pt>
                <c:pt idx="1010">
                  <c:v>3.2584579625550905E-2</c:v>
                </c:pt>
                <c:pt idx="1011">
                  <c:v>3.4364269643358696E-2</c:v>
                </c:pt>
                <c:pt idx="1012">
                  <c:v>3.4531207648466289E-2</c:v>
                </c:pt>
                <c:pt idx="1013">
                  <c:v>3.4450326948106361E-2</c:v>
                </c:pt>
                <c:pt idx="1014">
                  <c:v>3.4619412224603206E-2</c:v>
                </c:pt>
                <c:pt idx="1015">
                  <c:v>3.4179090658142348E-2</c:v>
                </c:pt>
                <c:pt idx="1016">
                  <c:v>3.4581283194233786E-2</c:v>
                </c:pt>
                <c:pt idx="1017">
                  <c:v>3.2561743369277106E-2</c:v>
                </c:pt>
                <c:pt idx="1018">
                  <c:v>3.4472460743858548E-2</c:v>
                </c:pt>
                <c:pt idx="1019">
                  <c:v>3.4560668322921484E-2</c:v>
                </c:pt>
                <c:pt idx="1020">
                  <c:v>3.4531314497151112E-2</c:v>
                </c:pt>
                <c:pt idx="1021">
                  <c:v>3.4532158084427854E-2</c:v>
                </c:pt>
                <c:pt idx="1022">
                  <c:v>3.448785646717728E-2</c:v>
                </c:pt>
                <c:pt idx="1023">
                  <c:v>3.4585156727060265E-2</c:v>
                </c:pt>
                <c:pt idx="1024">
                  <c:v>3.2849705958169502E-2</c:v>
                </c:pt>
                <c:pt idx="1025">
                  <c:v>3.4318771368505752E-2</c:v>
                </c:pt>
                <c:pt idx="1026">
                  <c:v>3.4618120773768774E-2</c:v>
                </c:pt>
                <c:pt idx="1027">
                  <c:v>3.4421807999562917E-2</c:v>
                </c:pt>
                <c:pt idx="1028">
                  <c:v>3.4590782149078812E-2</c:v>
                </c:pt>
                <c:pt idx="1029">
                  <c:v>3.4689952103564431E-2</c:v>
                </c:pt>
                <c:pt idx="1030">
                  <c:v>3.4453262896877099E-2</c:v>
                </c:pt>
                <c:pt idx="1031">
                  <c:v>3.3127685825200155E-2</c:v>
                </c:pt>
                <c:pt idx="1032">
                  <c:v>3.374474166426638E-2</c:v>
                </c:pt>
                <c:pt idx="1033">
                  <c:v>3.4790278281873623E-2</c:v>
                </c:pt>
                <c:pt idx="1034">
                  <c:v>3.4567136738486125E-2</c:v>
                </c:pt>
                <c:pt idx="1035">
                  <c:v>3.4569794947401471E-2</c:v>
                </c:pt>
                <c:pt idx="1036">
                  <c:v>3.427410190678995E-2</c:v>
                </c:pt>
                <c:pt idx="1037">
                  <c:v>3.466313802332506E-2</c:v>
                </c:pt>
                <c:pt idx="1038">
                  <c:v>3.2753283054665482E-2</c:v>
                </c:pt>
                <c:pt idx="1039">
                  <c:v>3.421801638404566E-2</c:v>
                </c:pt>
                <c:pt idx="1040">
                  <c:v>3.4282800670501365E-2</c:v>
                </c:pt>
                <c:pt idx="1041">
                  <c:v>3.4486583503377626E-2</c:v>
                </c:pt>
                <c:pt idx="1042">
                  <c:v>3.4720926372178683E-2</c:v>
                </c:pt>
                <c:pt idx="1043">
                  <c:v>3.4272123401893444E-2</c:v>
                </c:pt>
                <c:pt idx="1044">
                  <c:v>3.42273154038472E-2</c:v>
                </c:pt>
                <c:pt idx="1045">
                  <c:v>3.278323304438948E-2</c:v>
                </c:pt>
                <c:pt idx="1046">
                  <c:v>3.4531740358340043E-2</c:v>
                </c:pt>
                <c:pt idx="1047">
                  <c:v>3.4666037765258416E-2</c:v>
                </c:pt>
                <c:pt idx="1048">
                  <c:v>3.4287577076997033E-2</c:v>
                </c:pt>
                <c:pt idx="1049">
                  <c:v>3.4669972412826586E-2</c:v>
                </c:pt>
                <c:pt idx="1050">
                  <c:v>3.4279926144297257E-2</c:v>
                </c:pt>
                <c:pt idx="1051">
                  <c:v>3.410941945479401E-2</c:v>
                </c:pt>
                <c:pt idx="1052">
                  <c:v>3.3208357886920857E-2</c:v>
                </c:pt>
                <c:pt idx="1053">
                  <c:v>3.4694307933879821E-2</c:v>
                </c:pt>
                <c:pt idx="1054">
                  <c:v>3.4385568732523408E-2</c:v>
                </c:pt>
                <c:pt idx="1055">
                  <c:v>3.4414334071457102E-2</c:v>
                </c:pt>
                <c:pt idx="1056">
                  <c:v>3.4189473808752341E-2</c:v>
                </c:pt>
                <c:pt idx="1057">
                  <c:v>3.409333082737398E-2</c:v>
                </c:pt>
                <c:pt idx="1058">
                  <c:v>3.4156063680159485E-2</c:v>
                </c:pt>
                <c:pt idx="1059">
                  <c:v>3.2950709303742998E-2</c:v>
                </c:pt>
                <c:pt idx="1060">
                  <c:v>3.4373033167117893E-2</c:v>
                </c:pt>
                <c:pt idx="1061">
                  <c:v>3.479442082631428E-2</c:v>
                </c:pt>
                <c:pt idx="1062">
                  <c:v>3.4490907516406245E-2</c:v>
                </c:pt>
                <c:pt idx="1063">
                  <c:v>3.4215658246742102E-2</c:v>
                </c:pt>
                <c:pt idx="1064">
                  <c:v>3.4076481755506927E-2</c:v>
                </c:pt>
                <c:pt idx="1065">
                  <c:v>3.4449178925080835E-2</c:v>
                </c:pt>
                <c:pt idx="1066">
                  <c:v>3.3005814601678091E-2</c:v>
                </c:pt>
                <c:pt idx="1067">
                  <c:v>3.446331811692676E-2</c:v>
                </c:pt>
                <c:pt idx="1068">
                  <c:v>3.4514034985102929E-2</c:v>
                </c:pt>
                <c:pt idx="1069">
                  <c:v>3.3679179310266698E-2</c:v>
                </c:pt>
                <c:pt idx="1070">
                  <c:v>3.3758239390152794E-2</c:v>
                </c:pt>
                <c:pt idx="1071">
                  <c:v>3.4280128015859945E-2</c:v>
                </c:pt>
                <c:pt idx="1072">
                  <c:v>3.4126545512379383E-2</c:v>
                </c:pt>
                <c:pt idx="1073">
                  <c:v>3.280414399361696E-2</c:v>
                </c:pt>
                <c:pt idx="1074">
                  <c:v>3.3781420661528824E-2</c:v>
                </c:pt>
                <c:pt idx="1075">
                  <c:v>3.3722793987915785E-2</c:v>
                </c:pt>
                <c:pt idx="1076">
                  <c:v>3.410146083151501E-2</c:v>
                </c:pt>
                <c:pt idx="1077">
                  <c:v>3.4459785083184855E-2</c:v>
                </c:pt>
                <c:pt idx="1078">
                  <c:v>3.4446133313838945E-2</c:v>
                </c:pt>
                <c:pt idx="1079">
                  <c:v>3.4303318763057603E-2</c:v>
                </c:pt>
                <c:pt idx="1080">
                  <c:v>3.2589289341308843E-2</c:v>
                </c:pt>
                <c:pt idx="1081">
                  <c:v>3.3779876317465908E-2</c:v>
                </c:pt>
                <c:pt idx="1082">
                  <c:v>3.4270062599558677E-2</c:v>
                </c:pt>
                <c:pt idx="1083">
                  <c:v>3.4290451547262409E-2</c:v>
                </c:pt>
                <c:pt idx="1084">
                  <c:v>3.423348320703995E-2</c:v>
                </c:pt>
                <c:pt idx="1085">
                  <c:v>3.4255130156168476E-2</c:v>
                </c:pt>
                <c:pt idx="1086">
                  <c:v>3.4268213306653542E-2</c:v>
                </c:pt>
                <c:pt idx="1087">
                  <c:v>3.2089311178750586E-2</c:v>
                </c:pt>
                <c:pt idx="1088">
                  <c:v>3.3776215168223746E-2</c:v>
                </c:pt>
                <c:pt idx="1089">
                  <c:v>3.4301050315476395E-2</c:v>
                </c:pt>
                <c:pt idx="1090">
                  <c:v>3.4300553288902927E-2</c:v>
                </c:pt>
                <c:pt idx="1091">
                  <c:v>3.4005283145264263E-2</c:v>
                </c:pt>
                <c:pt idx="1092">
                  <c:v>3.4290160840329709E-2</c:v>
                </c:pt>
                <c:pt idx="1093">
                  <c:v>3.4442535948371308E-2</c:v>
                </c:pt>
                <c:pt idx="1094">
                  <c:v>3.2900436660947607E-2</c:v>
                </c:pt>
                <c:pt idx="1095">
                  <c:v>3.3901193840879758E-2</c:v>
                </c:pt>
                <c:pt idx="1096">
                  <c:v>3.3678388926767375E-2</c:v>
                </c:pt>
                <c:pt idx="1097">
                  <c:v>3.4140574599629193E-2</c:v>
                </c:pt>
                <c:pt idx="1098">
                  <c:v>3.4303055255344259E-2</c:v>
                </c:pt>
                <c:pt idx="1099">
                  <c:v>3.4548531767163354E-2</c:v>
                </c:pt>
                <c:pt idx="1100">
                  <c:v>3.4117294040249713E-2</c:v>
                </c:pt>
                <c:pt idx="1101">
                  <c:v>3.3107518228751243E-2</c:v>
                </c:pt>
                <c:pt idx="1102">
                  <c:v>3.3651107093762123E-2</c:v>
                </c:pt>
                <c:pt idx="1103">
                  <c:v>3.4126727944841312E-2</c:v>
                </c:pt>
                <c:pt idx="1104">
                  <c:v>3.4026719903818906E-2</c:v>
                </c:pt>
                <c:pt idx="1105">
                  <c:v>3.4297263334135339E-2</c:v>
                </c:pt>
                <c:pt idx="1106">
                  <c:v>3.4272926803879535E-2</c:v>
                </c:pt>
                <c:pt idx="1107">
                  <c:v>3.4410052805764535E-2</c:v>
                </c:pt>
                <c:pt idx="1108">
                  <c:v>3.2701636489852706E-2</c:v>
                </c:pt>
                <c:pt idx="1109">
                  <c:v>3.4413715057544661E-2</c:v>
                </c:pt>
                <c:pt idx="1110">
                  <c:v>3.393478620801639E-2</c:v>
                </c:pt>
                <c:pt idx="1111">
                  <c:v>3.4092406938029042E-2</c:v>
                </c:pt>
                <c:pt idx="1112">
                  <c:v>3.4103194513856468E-2</c:v>
                </c:pt>
                <c:pt idx="1113">
                  <c:v>3.4055497037988922E-2</c:v>
                </c:pt>
                <c:pt idx="1114">
                  <c:v>3.2543366607024567E-2</c:v>
                </c:pt>
                <c:pt idx="1115">
                  <c:v>3.3908366015592349E-2</c:v>
                </c:pt>
                <c:pt idx="1116">
                  <c:v>3.3831845500761251E-2</c:v>
                </c:pt>
                <c:pt idx="1117">
                  <c:v>3.4000392743829849E-2</c:v>
                </c:pt>
                <c:pt idx="1118">
                  <c:v>3.4164646407816773E-2</c:v>
                </c:pt>
                <c:pt idx="1119">
                  <c:v>3.373002371587238E-2</c:v>
                </c:pt>
                <c:pt idx="1120">
                  <c:v>3.401260834696828E-2</c:v>
                </c:pt>
                <c:pt idx="1121">
                  <c:v>3.2380545255353055E-2</c:v>
                </c:pt>
                <c:pt idx="1122">
                  <c:v>3.3624381699864189E-2</c:v>
                </c:pt>
                <c:pt idx="1123">
                  <c:v>3.4043601449059539E-2</c:v>
                </c:pt>
                <c:pt idx="1124">
                  <c:v>3.3911506425390266E-2</c:v>
                </c:pt>
                <c:pt idx="1125">
                  <c:v>3.4607802066288482E-2</c:v>
                </c:pt>
                <c:pt idx="1126">
                  <c:v>3.4290401409450368E-2</c:v>
                </c:pt>
                <c:pt idx="1127">
                  <c:v>3.2802598454802025E-2</c:v>
                </c:pt>
                <c:pt idx="1128">
                  <c:v>3.3954333107680326E-2</c:v>
                </c:pt>
                <c:pt idx="1129">
                  <c:v>3.4265245609189927E-2</c:v>
                </c:pt>
                <c:pt idx="1130">
                  <c:v>3.3739588282821052E-2</c:v>
                </c:pt>
                <c:pt idx="1131">
                  <c:v>3.3602297127219988E-2</c:v>
                </c:pt>
                <c:pt idx="1132">
                  <c:v>3.3639032753054382E-2</c:v>
                </c:pt>
                <c:pt idx="1133">
                  <c:v>3.3578407769430531E-2</c:v>
                </c:pt>
                <c:pt idx="1134">
                  <c:v>3.2511968355291125E-2</c:v>
                </c:pt>
                <c:pt idx="1135">
                  <c:v>3.392290625766476E-2</c:v>
                </c:pt>
                <c:pt idx="1136">
                  <c:v>3.4021196772214275E-2</c:v>
                </c:pt>
                <c:pt idx="1137">
                  <c:v>3.3665786124669625E-2</c:v>
                </c:pt>
                <c:pt idx="1138">
                  <c:v>3.4165261307562735E-2</c:v>
                </c:pt>
                <c:pt idx="1139">
                  <c:v>3.4208227925323395E-2</c:v>
                </c:pt>
                <c:pt idx="1140">
                  <c:v>3.4012669366936803E-2</c:v>
                </c:pt>
                <c:pt idx="1141">
                  <c:v>3.3984292717599132E-2</c:v>
                </c:pt>
                <c:pt idx="1142">
                  <c:v>3.3931675477288453E-2</c:v>
                </c:pt>
                <c:pt idx="1143">
                  <c:v>3.372681154194157E-2</c:v>
                </c:pt>
                <c:pt idx="1144">
                  <c:v>3.4085365020879409E-2</c:v>
                </c:pt>
                <c:pt idx="1145">
                  <c:v>3.4143343431208686E-2</c:v>
                </c:pt>
                <c:pt idx="1146">
                  <c:v>3.3937023399056791E-2</c:v>
                </c:pt>
                <c:pt idx="1147">
                  <c:v>3.2497770014493076E-2</c:v>
                </c:pt>
                <c:pt idx="1148">
                  <c:v>3.3510705574880811E-2</c:v>
                </c:pt>
                <c:pt idx="1149">
                  <c:v>3.3922303597632632E-2</c:v>
                </c:pt>
                <c:pt idx="1150">
                  <c:v>3.3685777188812951E-2</c:v>
                </c:pt>
                <c:pt idx="1151">
                  <c:v>3.3817322565625647E-2</c:v>
                </c:pt>
                <c:pt idx="1152">
                  <c:v>3.3975116743426598E-2</c:v>
                </c:pt>
                <c:pt idx="1153">
                  <c:v>3.3860136661803077E-2</c:v>
                </c:pt>
                <c:pt idx="1154">
                  <c:v>3.2285631767604107E-2</c:v>
                </c:pt>
                <c:pt idx="1155">
                  <c:v>3.3663061081052992E-2</c:v>
                </c:pt>
                <c:pt idx="1156">
                  <c:v>3.4210742242054282E-2</c:v>
                </c:pt>
                <c:pt idx="1157">
                  <c:v>3.3786302819899472E-2</c:v>
                </c:pt>
                <c:pt idx="1158">
                  <c:v>3.3606345375569363E-2</c:v>
                </c:pt>
                <c:pt idx="1159">
                  <c:v>3.3975615909513007E-2</c:v>
                </c:pt>
                <c:pt idx="1160">
                  <c:v>3.4053293810187388E-2</c:v>
                </c:pt>
                <c:pt idx="1161">
                  <c:v>3.2075832149461268E-2</c:v>
                </c:pt>
                <c:pt idx="1162">
                  <c:v>3.3853699970554076E-2</c:v>
                </c:pt>
                <c:pt idx="1163">
                  <c:v>3.3665638344105429E-2</c:v>
                </c:pt>
                <c:pt idx="1164">
                  <c:v>3.4246210455358229E-2</c:v>
                </c:pt>
                <c:pt idx="1165">
                  <c:v>3.4184778099537433E-2</c:v>
                </c:pt>
                <c:pt idx="1166">
                  <c:v>3.4191115028975108E-2</c:v>
                </c:pt>
                <c:pt idx="1167">
                  <c:v>3.414859708817105E-2</c:v>
                </c:pt>
                <c:pt idx="1168">
                  <c:v>3.2422145881188413E-2</c:v>
                </c:pt>
                <c:pt idx="1169">
                  <c:v>3.3815101013856826E-2</c:v>
                </c:pt>
                <c:pt idx="1170">
                  <c:v>3.3576842200606173E-2</c:v>
                </c:pt>
                <c:pt idx="1171">
                  <c:v>3.379253993656451E-2</c:v>
                </c:pt>
                <c:pt idx="1172">
                  <c:v>3.3805130517770704E-2</c:v>
                </c:pt>
                <c:pt idx="1173">
                  <c:v>3.4136670343799413E-2</c:v>
                </c:pt>
                <c:pt idx="1174">
                  <c:v>3.402939629971246E-2</c:v>
                </c:pt>
                <c:pt idx="1175">
                  <c:v>3.2426358302707264E-2</c:v>
                </c:pt>
                <c:pt idx="1176">
                  <c:v>3.3926132224900353E-2</c:v>
                </c:pt>
                <c:pt idx="1177">
                  <c:v>3.3763165931498224E-2</c:v>
                </c:pt>
                <c:pt idx="1178">
                  <c:v>3.3931062806716747E-2</c:v>
                </c:pt>
                <c:pt idx="1179">
                  <c:v>3.4009272864741466E-2</c:v>
                </c:pt>
                <c:pt idx="1180">
                  <c:v>3.4295546967531905E-2</c:v>
                </c:pt>
                <c:pt idx="1181">
                  <c:v>3.3632664396616996E-2</c:v>
                </c:pt>
                <c:pt idx="1182">
                  <c:v>3.2296507596424877E-2</c:v>
                </c:pt>
                <c:pt idx="1183">
                  <c:v>3.366357864483048E-2</c:v>
                </c:pt>
                <c:pt idx="1184">
                  <c:v>3.3553271019149553E-2</c:v>
                </c:pt>
                <c:pt idx="1185">
                  <c:v>3.384152505760913E-2</c:v>
                </c:pt>
                <c:pt idx="1186">
                  <c:v>3.3836890285265993E-2</c:v>
                </c:pt>
                <c:pt idx="1187">
                  <c:v>3.4076720549548051E-2</c:v>
                </c:pt>
                <c:pt idx="1188">
                  <c:v>3.2097638732152871E-2</c:v>
                </c:pt>
                <c:pt idx="1189">
                  <c:v>3.3448336604820918E-2</c:v>
                </c:pt>
                <c:pt idx="1190">
                  <c:v>3.4089180137646592E-2</c:v>
                </c:pt>
                <c:pt idx="1191">
                  <c:v>3.3785213103967669E-2</c:v>
                </c:pt>
                <c:pt idx="1192">
                  <c:v>3.3651135328729473E-2</c:v>
                </c:pt>
                <c:pt idx="1193">
                  <c:v>3.4139124202812676E-2</c:v>
                </c:pt>
                <c:pt idx="1194">
                  <c:v>3.2387515164111307E-2</c:v>
                </c:pt>
                <c:pt idx="1195">
                  <c:v>3.3874275355032131E-2</c:v>
                </c:pt>
                <c:pt idx="1196">
                  <c:v>3.4148737359959144E-2</c:v>
                </c:pt>
                <c:pt idx="1197">
                  <c:v>3.3875635574862013E-2</c:v>
                </c:pt>
                <c:pt idx="1198">
                  <c:v>3.3794706210903802E-2</c:v>
                </c:pt>
                <c:pt idx="1199">
                  <c:v>3.3737713326283177E-2</c:v>
                </c:pt>
                <c:pt idx="1200">
                  <c:v>3.2689156247939041E-2</c:v>
                </c:pt>
                <c:pt idx="1201">
                  <c:v>3.3678201143660769E-2</c:v>
                </c:pt>
                <c:pt idx="1202">
                  <c:v>3.3737229532807209E-2</c:v>
                </c:pt>
                <c:pt idx="1203">
                  <c:v>3.3980674600696321E-2</c:v>
                </c:pt>
                <c:pt idx="1204">
                  <c:v>3.3988285103502949E-2</c:v>
                </c:pt>
                <c:pt idx="1205">
                  <c:v>3.3560342474416589E-2</c:v>
                </c:pt>
                <c:pt idx="1206">
                  <c:v>3.2176770783926292E-2</c:v>
                </c:pt>
                <c:pt idx="1207">
                  <c:v>3.3993509106335452E-2</c:v>
                </c:pt>
                <c:pt idx="1208">
                  <c:v>3.4056975576200785E-2</c:v>
                </c:pt>
                <c:pt idx="1209">
                  <c:v>3.3679751995001478E-2</c:v>
                </c:pt>
                <c:pt idx="1210">
                  <c:v>3.3699446125508993E-2</c:v>
                </c:pt>
                <c:pt idx="1211">
                  <c:v>3.3757537754710132E-2</c:v>
                </c:pt>
                <c:pt idx="1212">
                  <c:v>3.2629538086089489E-2</c:v>
                </c:pt>
                <c:pt idx="1213">
                  <c:v>3.4050445392233272E-2</c:v>
                </c:pt>
                <c:pt idx="1214">
                  <c:v>3.3820724704819879E-2</c:v>
                </c:pt>
                <c:pt idx="1215">
                  <c:v>3.3862116767991425E-2</c:v>
                </c:pt>
                <c:pt idx="1216">
                  <c:v>3.3771284048628981E-2</c:v>
                </c:pt>
                <c:pt idx="1217">
                  <c:v>3.4042044838450913E-2</c:v>
                </c:pt>
                <c:pt idx="1218">
                  <c:v>3.2392707003027571E-2</c:v>
                </c:pt>
                <c:pt idx="1219">
                  <c:v>3.3574737596392464E-2</c:v>
                </c:pt>
                <c:pt idx="1220">
                  <c:v>3.3748986824767742E-2</c:v>
                </c:pt>
                <c:pt idx="1221">
                  <c:v>3.3295797121211508E-2</c:v>
                </c:pt>
                <c:pt idx="1222">
                  <c:v>3.4129705629260987E-2</c:v>
                </c:pt>
                <c:pt idx="1223">
                  <c:v>3.3814677170455075E-2</c:v>
                </c:pt>
                <c:pt idx="1224">
                  <c:v>3.1924040479752315E-2</c:v>
                </c:pt>
                <c:pt idx="1225">
                  <c:v>3.3351039325736298E-2</c:v>
                </c:pt>
                <c:pt idx="1226">
                  <c:v>3.3617015966505029E-2</c:v>
                </c:pt>
                <c:pt idx="1227">
                  <c:v>3.3954613550558295E-2</c:v>
                </c:pt>
                <c:pt idx="1228">
                  <c:v>3.3706745271579713E-2</c:v>
                </c:pt>
                <c:pt idx="1229">
                  <c:v>3.3912002768147889E-2</c:v>
                </c:pt>
                <c:pt idx="1230">
                  <c:v>3.2349766331275599E-2</c:v>
                </c:pt>
                <c:pt idx="1231">
                  <c:v>3.3555168732502326E-2</c:v>
                </c:pt>
                <c:pt idx="1232">
                  <c:v>3.3700732751807329E-2</c:v>
                </c:pt>
                <c:pt idx="1233">
                  <c:v>3.4199792544122483E-2</c:v>
                </c:pt>
                <c:pt idx="1234">
                  <c:v>3.3730018330627824E-2</c:v>
                </c:pt>
                <c:pt idx="1235">
                  <c:v>3.4199712113050451E-2</c:v>
                </c:pt>
                <c:pt idx="1236">
                  <c:v>3.2050198125792205E-2</c:v>
                </c:pt>
                <c:pt idx="1237">
                  <c:v>3.3569396823731314E-2</c:v>
                </c:pt>
                <c:pt idx="1238">
                  <c:v>3.3899365684413804E-2</c:v>
                </c:pt>
                <c:pt idx="1239">
                  <c:v>3.4048197590950818E-2</c:v>
                </c:pt>
                <c:pt idx="1240">
                  <c:v>3.4027144518324386E-2</c:v>
                </c:pt>
                <c:pt idx="1241">
                  <c:v>3.3847853981673275E-2</c:v>
                </c:pt>
                <c:pt idx="1242">
                  <c:v>3.2182502163148559E-2</c:v>
                </c:pt>
                <c:pt idx="1243">
                  <c:v>3.3624678439634272E-2</c:v>
                </c:pt>
                <c:pt idx="1244">
                  <c:v>3.3721187614806275E-2</c:v>
                </c:pt>
                <c:pt idx="1245">
                  <c:v>3.4133209305420138E-2</c:v>
                </c:pt>
                <c:pt idx="1246">
                  <c:v>3.4165886302462666E-2</c:v>
                </c:pt>
                <c:pt idx="1247">
                  <c:v>3.3557703371633635E-2</c:v>
                </c:pt>
                <c:pt idx="1248">
                  <c:v>3.2401529088133922E-2</c:v>
                </c:pt>
                <c:pt idx="1249">
                  <c:v>3.3499784405192891E-2</c:v>
                </c:pt>
                <c:pt idx="1250">
                  <c:v>3.3801623330007038E-2</c:v>
                </c:pt>
                <c:pt idx="1251">
                  <c:v>3.4278756267938339E-2</c:v>
                </c:pt>
                <c:pt idx="1252">
                  <c:v>3.3948795739134667E-2</c:v>
                </c:pt>
                <c:pt idx="1253">
                  <c:v>3.3963653007620657E-2</c:v>
                </c:pt>
                <c:pt idx="1254">
                  <c:v>3.2226633469231672E-2</c:v>
                </c:pt>
                <c:pt idx="1255">
                  <c:v>3.4002563740311562E-2</c:v>
                </c:pt>
                <c:pt idx="1256">
                  <c:v>3.4040081045801522E-2</c:v>
                </c:pt>
                <c:pt idx="1257">
                  <c:v>3.3984415497024134E-2</c:v>
                </c:pt>
                <c:pt idx="1258">
                  <c:v>3.4243705659095715E-2</c:v>
                </c:pt>
                <c:pt idx="1259">
                  <c:v>3.432226219041349E-2</c:v>
                </c:pt>
                <c:pt idx="1260">
                  <c:v>3.2661977565746271E-2</c:v>
                </c:pt>
                <c:pt idx="1261">
                  <c:v>3.3831071079822146E-2</c:v>
                </c:pt>
                <c:pt idx="1262">
                  <c:v>3.2717742038767539E-2</c:v>
                </c:pt>
                <c:pt idx="1263">
                  <c:v>3.4177551886636612E-2</c:v>
                </c:pt>
                <c:pt idx="1264">
                  <c:v>3.4059191472894955E-2</c:v>
                </c:pt>
                <c:pt idx="1265">
                  <c:v>3.3789047557408386E-2</c:v>
                </c:pt>
                <c:pt idx="1266">
                  <c:v>3.2439692698714523E-2</c:v>
                </c:pt>
                <c:pt idx="1267">
                  <c:v>3.3976770901309655E-2</c:v>
                </c:pt>
                <c:pt idx="1268">
                  <c:v>3.3702527287917457E-2</c:v>
                </c:pt>
                <c:pt idx="1269">
                  <c:v>3.4432542056378489E-2</c:v>
                </c:pt>
                <c:pt idx="1270">
                  <c:v>3.4186886688915355E-2</c:v>
                </c:pt>
                <c:pt idx="1271">
                  <c:v>3.4489536616782793E-2</c:v>
                </c:pt>
                <c:pt idx="1272">
                  <c:v>3.4157069948010661E-2</c:v>
                </c:pt>
                <c:pt idx="1273">
                  <c:v>3.2443405543464338E-2</c:v>
                </c:pt>
                <c:pt idx="1274">
                  <c:v>3.3911785889114192E-2</c:v>
                </c:pt>
                <c:pt idx="1275">
                  <c:v>3.4112184642271393E-2</c:v>
                </c:pt>
                <c:pt idx="1276">
                  <c:v>3.4397178022691349E-2</c:v>
                </c:pt>
                <c:pt idx="1277">
                  <c:v>3.4132300839685277E-2</c:v>
                </c:pt>
                <c:pt idx="1278">
                  <c:v>3.3859845386863208E-2</c:v>
                </c:pt>
                <c:pt idx="1279">
                  <c:v>3.404421895616383E-2</c:v>
                </c:pt>
                <c:pt idx="1280">
                  <c:v>3.236412784215606E-2</c:v>
                </c:pt>
                <c:pt idx="1281">
                  <c:v>3.3849294984975825E-2</c:v>
                </c:pt>
                <c:pt idx="1282">
                  <c:v>3.4079605439601132E-2</c:v>
                </c:pt>
                <c:pt idx="1283">
                  <c:v>3.3900781307034562E-2</c:v>
                </c:pt>
                <c:pt idx="1284">
                  <c:v>3.3996422760832548E-2</c:v>
                </c:pt>
                <c:pt idx="1285">
                  <c:v>3.3818374754316489E-2</c:v>
                </c:pt>
                <c:pt idx="1286">
                  <c:v>3.3961983804902993E-2</c:v>
                </c:pt>
                <c:pt idx="1287">
                  <c:v>3.259444913518246E-2</c:v>
                </c:pt>
                <c:pt idx="1288">
                  <c:v>3.416264320366072E-2</c:v>
                </c:pt>
                <c:pt idx="1289">
                  <c:v>3.3872536025862252E-2</c:v>
                </c:pt>
                <c:pt idx="1290">
                  <c:v>3.4322723920671226E-2</c:v>
                </c:pt>
                <c:pt idx="1291">
                  <c:v>3.4359347672902038E-2</c:v>
                </c:pt>
                <c:pt idx="1292">
                  <c:v>3.34632321975641E-2</c:v>
                </c:pt>
                <c:pt idx="1293">
                  <c:v>3.396109641590285E-2</c:v>
                </c:pt>
                <c:pt idx="1294">
                  <c:v>3.2234317115390473E-2</c:v>
                </c:pt>
                <c:pt idx="1295">
                  <c:v>3.3701132465858305E-2</c:v>
                </c:pt>
                <c:pt idx="1296">
                  <c:v>3.363658247156482E-2</c:v>
                </c:pt>
                <c:pt idx="1297">
                  <c:v>3.4142768992898719E-2</c:v>
                </c:pt>
                <c:pt idx="1298">
                  <c:v>3.3892883708645294E-2</c:v>
                </c:pt>
                <c:pt idx="1299">
                  <c:v>3.3389190243055318E-2</c:v>
                </c:pt>
                <c:pt idx="1300">
                  <c:v>3.3818792587874118E-2</c:v>
                </c:pt>
                <c:pt idx="1301">
                  <c:v>3.2287481403084115E-2</c:v>
                </c:pt>
                <c:pt idx="1302">
                  <c:v>3.370563022637954E-2</c:v>
                </c:pt>
                <c:pt idx="1303">
                  <c:v>3.3749032674481476E-2</c:v>
                </c:pt>
                <c:pt idx="1304">
                  <c:v>3.367765177991295E-2</c:v>
                </c:pt>
                <c:pt idx="1305">
                  <c:v>3.3367841929839756E-2</c:v>
                </c:pt>
                <c:pt idx="1306">
                  <c:v>3.3464800766979878E-2</c:v>
                </c:pt>
                <c:pt idx="1307">
                  <c:v>3.360062290155965E-2</c:v>
                </c:pt>
                <c:pt idx="1308">
                  <c:v>3.2305719893086879E-2</c:v>
                </c:pt>
                <c:pt idx="1309">
                  <c:v>3.3629453304039929E-2</c:v>
                </c:pt>
                <c:pt idx="1310">
                  <c:v>3.372110188576994E-2</c:v>
                </c:pt>
                <c:pt idx="1311">
                  <c:v>3.3612976726406348E-2</c:v>
                </c:pt>
                <c:pt idx="1312">
                  <c:v>3.3387838060262846E-2</c:v>
                </c:pt>
                <c:pt idx="1313">
                  <c:v>3.3558904088322572E-2</c:v>
                </c:pt>
                <c:pt idx="1314">
                  <c:v>3.3787501445809713E-2</c:v>
                </c:pt>
                <c:pt idx="1315">
                  <c:v>3.2235768555179546E-2</c:v>
                </c:pt>
                <c:pt idx="1316">
                  <c:v>3.3538539350104805E-2</c:v>
                </c:pt>
                <c:pt idx="1317">
                  <c:v>3.3315618638383671E-2</c:v>
                </c:pt>
                <c:pt idx="1318">
                  <c:v>3.340877034538562E-2</c:v>
                </c:pt>
                <c:pt idx="1319">
                  <c:v>3.3404800150186063E-2</c:v>
                </c:pt>
                <c:pt idx="1320">
                  <c:v>3.3434083881438412E-2</c:v>
                </c:pt>
                <c:pt idx="1321">
                  <c:v>3.3672990186560968E-2</c:v>
                </c:pt>
                <c:pt idx="1322">
                  <c:v>3.2004430704072336E-2</c:v>
                </c:pt>
                <c:pt idx="1323">
                  <c:v>3.323166703251472E-2</c:v>
                </c:pt>
                <c:pt idx="1324">
                  <c:v>3.3410243986492318E-2</c:v>
                </c:pt>
                <c:pt idx="1325">
                  <c:v>3.3303751274004992E-2</c:v>
                </c:pt>
                <c:pt idx="1326">
                  <c:v>3.3631348552643825E-2</c:v>
                </c:pt>
                <c:pt idx="1327">
                  <c:v>3.3962898327149389E-2</c:v>
                </c:pt>
                <c:pt idx="1328">
                  <c:v>3.3527421790934799E-2</c:v>
                </c:pt>
                <c:pt idx="1329">
                  <c:v>3.169392192643964E-2</c:v>
                </c:pt>
                <c:pt idx="1330">
                  <c:v>3.2905438921477827E-2</c:v>
                </c:pt>
                <c:pt idx="1331">
                  <c:v>3.3072928462043807E-2</c:v>
                </c:pt>
                <c:pt idx="1332">
                  <c:v>3.4097681584316308E-2</c:v>
                </c:pt>
                <c:pt idx="1333">
                  <c:v>3.3469232803122091E-2</c:v>
                </c:pt>
                <c:pt idx="1334">
                  <c:v>3.3618374273864625E-2</c:v>
                </c:pt>
                <c:pt idx="1335">
                  <c:v>3.3750350586357662E-2</c:v>
                </c:pt>
                <c:pt idx="1336">
                  <c:v>3.2006320579711756E-2</c:v>
                </c:pt>
                <c:pt idx="1337">
                  <c:v>3.3268464833328883E-2</c:v>
                </c:pt>
                <c:pt idx="1338">
                  <c:v>3.3312557388851541E-2</c:v>
                </c:pt>
                <c:pt idx="1339">
                  <c:v>3.3362105163790054E-2</c:v>
                </c:pt>
                <c:pt idx="1340">
                  <c:v>3.3577914399476515E-2</c:v>
                </c:pt>
                <c:pt idx="1341">
                  <c:v>3.3484423578382258E-2</c:v>
                </c:pt>
                <c:pt idx="1342">
                  <c:v>3.1900461635778664E-2</c:v>
                </c:pt>
                <c:pt idx="1343">
                  <c:v>3.3084704419433272E-2</c:v>
                </c:pt>
                <c:pt idx="1344">
                  <c:v>3.318217416348003E-2</c:v>
                </c:pt>
                <c:pt idx="1345">
                  <c:v>3.4015030005304994E-2</c:v>
                </c:pt>
                <c:pt idx="1346">
                  <c:v>3.3574592043055143E-2</c:v>
                </c:pt>
                <c:pt idx="1347">
                  <c:v>3.3660118377861585E-2</c:v>
                </c:pt>
                <c:pt idx="1348">
                  <c:v>3.3989630058520952E-2</c:v>
                </c:pt>
                <c:pt idx="1349">
                  <c:v>3.2078551090044621E-2</c:v>
                </c:pt>
                <c:pt idx="1350">
                  <c:v>3.3336786164350242E-2</c:v>
                </c:pt>
                <c:pt idx="1351">
                  <c:v>3.3195631019302244E-2</c:v>
                </c:pt>
                <c:pt idx="1352">
                  <c:v>3.3691241323076417E-2</c:v>
                </c:pt>
                <c:pt idx="1353">
                  <c:v>3.3641618246023124E-2</c:v>
                </c:pt>
                <c:pt idx="1354">
                  <c:v>3.3604872410570821E-2</c:v>
                </c:pt>
                <c:pt idx="1355">
                  <c:v>3.3063241141545553E-2</c:v>
                </c:pt>
                <c:pt idx="1356">
                  <c:v>3.2125602213049415E-2</c:v>
                </c:pt>
                <c:pt idx="1357">
                  <c:v>3.3423396800311422E-2</c:v>
                </c:pt>
                <c:pt idx="1358">
                  <c:v>3.3539337876386265E-2</c:v>
                </c:pt>
                <c:pt idx="1359">
                  <c:v>3.359683446520443E-2</c:v>
                </c:pt>
                <c:pt idx="1360">
                  <c:v>3.3014763866163262E-2</c:v>
                </c:pt>
                <c:pt idx="1361">
                  <c:v>3.3411350699268046E-2</c:v>
                </c:pt>
                <c:pt idx="1362">
                  <c:v>3.3424502011511439E-2</c:v>
                </c:pt>
                <c:pt idx="1363">
                  <c:v>3.1978556108849858E-2</c:v>
                </c:pt>
                <c:pt idx="1364">
                  <c:v>3.3398254417344765E-2</c:v>
                </c:pt>
                <c:pt idx="1365">
                  <c:v>3.3267028357313579E-2</c:v>
                </c:pt>
                <c:pt idx="1366">
                  <c:v>3.3192041834574644E-2</c:v>
                </c:pt>
                <c:pt idx="1367">
                  <c:v>3.3424528132546011E-2</c:v>
                </c:pt>
                <c:pt idx="1368">
                  <c:v>3.3445570293957644E-2</c:v>
                </c:pt>
                <c:pt idx="1369">
                  <c:v>3.3210662286940279E-2</c:v>
                </c:pt>
                <c:pt idx="1370">
                  <c:v>3.2008503186171607E-2</c:v>
                </c:pt>
                <c:pt idx="1371">
                  <c:v>3.3028413113410725E-2</c:v>
                </c:pt>
                <c:pt idx="1372">
                  <c:v>3.3225690405346571E-2</c:v>
                </c:pt>
                <c:pt idx="1373">
                  <c:v>3.3328498106578841E-2</c:v>
                </c:pt>
                <c:pt idx="1374">
                  <c:v>3.3364433534542513E-2</c:v>
                </c:pt>
                <c:pt idx="1375">
                  <c:v>3.3324126251850605E-2</c:v>
                </c:pt>
                <c:pt idx="1376">
                  <c:v>3.3419087493107062E-2</c:v>
                </c:pt>
                <c:pt idx="1377">
                  <c:v>3.1694988620681999E-2</c:v>
                </c:pt>
                <c:pt idx="1378">
                  <c:v>3.279858795313189E-2</c:v>
                </c:pt>
                <c:pt idx="1379">
                  <c:v>3.3439705698637114E-2</c:v>
                </c:pt>
                <c:pt idx="1380">
                  <c:v>3.3029334850221664E-2</c:v>
                </c:pt>
                <c:pt idx="1381">
                  <c:v>3.3277625704754468E-2</c:v>
                </c:pt>
                <c:pt idx="1382">
                  <c:v>3.3243188189432331E-2</c:v>
                </c:pt>
                <c:pt idx="1383">
                  <c:v>3.3348551012681922E-2</c:v>
                </c:pt>
                <c:pt idx="1384">
                  <c:v>3.1579564956880947E-2</c:v>
                </c:pt>
                <c:pt idx="1385">
                  <c:v>3.3352422761895636E-2</c:v>
                </c:pt>
                <c:pt idx="1386">
                  <c:v>3.3165956946575842E-2</c:v>
                </c:pt>
                <c:pt idx="1387">
                  <c:v>3.330685088327439E-2</c:v>
                </c:pt>
                <c:pt idx="1388">
                  <c:v>3.3445829689662206E-2</c:v>
                </c:pt>
                <c:pt idx="1389">
                  <c:v>3.3830028972462144E-2</c:v>
                </c:pt>
                <c:pt idx="1390">
                  <c:v>3.3327228689171838E-2</c:v>
                </c:pt>
                <c:pt idx="1391">
                  <c:v>3.1802673470885327E-2</c:v>
                </c:pt>
                <c:pt idx="1392">
                  <c:v>3.2856859089902338E-2</c:v>
                </c:pt>
                <c:pt idx="1393">
                  <c:v>3.33687510174814E-2</c:v>
                </c:pt>
                <c:pt idx="1394">
                  <c:v>3.3354005728761293E-2</c:v>
                </c:pt>
                <c:pt idx="1395">
                  <c:v>3.2706052466361331E-2</c:v>
                </c:pt>
                <c:pt idx="1396">
                  <c:v>3.3053878623430927E-2</c:v>
                </c:pt>
                <c:pt idx="1397">
                  <c:v>3.3594835998272343E-2</c:v>
                </c:pt>
                <c:pt idx="1398">
                  <c:v>3.1765423680098374E-2</c:v>
                </c:pt>
                <c:pt idx="1399">
                  <c:v>3.3069921729663943E-2</c:v>
                </c:pt>
                <c:pt idx="1400">
                  <c:v>3.3021504768028169E-2</c:v>
                </c:pt>
                <c:pt idx="1401">
                  <c:v>3.2866211334305243E-2</c:v>
                </c:pt>
                <c:pt idx="1402">
                  <c:v>3.2874241005384885E-2</c:v>
                </c:pt>
                <c:pt idx="1403">
                  <c:v>3.333335490664658E-2</c:v>
                </c:pt>
                <c:pt idx="1404">
                  <c:v>3.3438995138502486E-2</c:v>
                </c:pt>
                <c:pt idx="1405">
                  <c:v>3.1106173606571755E-2</c:v>
                </c:pt>
                <c:pt idx="1406">
                  <c:v>3.2972343310564894E-2</c:v>
                </c:pt>
                <c:pt idx="1407">
                  <c:v>3.2770943284389252E-2</c:v>
                </c:pt>
                <c:pt idx="1408">
                  <c:v>3.3196187096105625E-2</c:v>
                </c:pt>
                <c:pt idx="1409">
                  <c:v>3.3461462983849208E-2</c:v>
                </c:pt>
                <c:pt idx="1410">
                  <c:v>3.3333011195032868E-2</c:v>
                </c:pt>
                <c:pt idx="1411">
                  <c:v>3.1647190703019204E-2</c:v>
                </c:pt>
                <c:pt idx="1412">
                  <c:v>3.2865421631123909E-2</c:v>
                </c:pt>
                <c:pt idx="1413">
                  <c:v>3.3359452856671842E-2</c:v>
                </c:pt>
                <c:pt idx="1414">
                  <c:v>3.3055514864688836E-2</c:v>
                </c:pt>
                <c:pt idx="1415">
                  <c:v>3.3453862327939919E-2</c:v>
                </c:pt>
                <c:pt idx="1416">
                  <c:v>3.3654414272383172E-2</c:v>
                </c:pt>
                <c:pt idx="1417">
                  <c:v>3.2890163516373902E-2</c:v>
                </c:pt>
                <c:pt idx="1418">
                  <c:v>3.1865833712649234E-2</c:v>
                </c:pt>
                <c:pt idx="1419">
                  <c:v>3.3216062499483487E-2</c:v>
                </c:pt>
                <c:pt idx="1420">
                  <c:v>3.3219090407145914E-2</c:v>
                </c:pt>
                <c:pt idx="1421">
                  <c:v>3.3322850876716735E-2</c:v>
                </c:pt>
                <c:pt idx="1422">
                  <c:v>3.3523989007147065E-2</c:v>
                </c:pt>
                <c:pt idx="1423">
                  <c:v>3.3543149681171718E-2</c:v>
                </c:pt>
                <c:pt idx="1424">
                  <c:v>3.2986297162733762E-2</c:v>
                </c:pt>
                <c:pt idx="1425">
                  <c:v>3.3141204550245509E-2</c:v>
                </c:pt>
                <c:pt idx="1426">
                  <c:v>3.3227791362132629E-2</c:v>
                </c:pt>
                <c:pt idx="1427">
                  <c:v>3.3654196207898571E-2</c:v>
                </c:pt>
                <c:pt idx="1428">
                  <c:v>3.3315442586107115E-2</c:v>
                </c:pt>
                <c:pt idx="1429">
                  <c:v>3.3239548431439309E-2</c:v>
                </c:pt>
                <c:pt idx="1430">
                  <c:v>3.3212897293611959E-2</c:v>
                </c:pt>
                <c:pt idx="1431">
                  <c:v>3.2740507089193634E-2</c:v>
                </c:pt>
                <c:pt idx="1432">
                  <c:v>3.31903365632003E-2</c:v>
                </c:pt>
                <c:pt idx="1433">
                  <c:v>3.3564207073533782E-2</c:v>
                </c:pt>
                <c:pt idx="1434">
                  <c:v>3.1639078080833043E-2</c:v>
                </c:pt>
                <c:pt idx="1435">
                  <c:v>3.3008964755295862E-2</c:v>
                </c:pt>
                <c:pt idx="1436">
                  <c:v>3.2818610235408684E-2</c:v>
                </c:pt>
                <c:pt idx="1437">
                  <c:v>3.4244512005357927E-2</c:v>
                </c:pt>
                <c:pt idx="1438">
                  <c:v>3.2890224906654317E-2</c:v>
                </c:pt>
                <c:pt idx="1439">
                  <c:v>3.336157324412671E-2</c:v>
                </c:pt>
                <c:pt idx="1440">
                  <c:v>3.3478479167818612E-2</c:v>
                </c:pt>
                <c:pt idx="1441">
                  <c:v>3.2835621909278523E-2</c:v>
                </c:pt>
                <c:pt idx="1442">
                  <c:v>3.2817719601010521E-2</c:v>
                </c:pt>
                <c:pt idx="1443">
                  <c:v>3.2823344893715307E-2</c:v>
                </c:pt>
                <c:pt idx="1444">
                  <c:v>3.3194763682955639E-2</c:v>
                </c:pt>
                <c:pt idx="1445">
                  <c:v>3.1644886471997306E-2</c:v>
                </c:pt>
                <c:pt idx="1446">
                  <c:v>3.2763600304178894E-2</c:v>
                </c:pt>
                <c:pt idx="1447">
                  <c:v>3.2719077657201327E-2</c:v>
                </c:pt>
                <c:pt idx="1448">
                  <c:v>3.2951997958198059E-2</c:v>
                </c:pt>
                <c:pt idx="1449">
                  <c:v>3.2746986968731309E-2</c:v>
                </c:pt>
                <c:pt idx="1450">
                  <c:v>3.1763375110484757E-2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50-4D99-ABE7-46FB9602E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361400"/>
        <c:axId val="422364352"/>
      </c:scatterChart>
      <c:valAx>
        <c:axId val="422361400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 Means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64352"/>
        <c:crosses val="autoZero"/>
        <c:crossBetween val="midCat"/>
        <c:majorUnit val="4"/>
      </c:valAx>
      <c:valAx>
        <c:axId val="422364352"/>
        <c:scaling>
          <c:orientation val="minMax"/>
          <c:max val="4.0000000000000008E-2"/>
          <c:min val="2.5000000000000005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Losses Normalized to TR875L (R/sec / p/pulse)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61400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Loss Over Mean Beam Distribution From Multiwires, +2mm Pivot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MW875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'+2 mm'!$F$2:$F$1615</c:f>
              <c:numCache>
                <c:formatCode>General</c:formatCode>
                <c:ptCount val="1614"/>
                <c:pt idx="0">
                  <c:v>-7.5610685348510405</c:v>
                </c:pt>
                <c:pt idx="1">
                  <c:v>-7.5528717041015403</c:v>
                </c:pt>
                <c:pt idx="2">
                  <c:v>-7.5488920211792401</c:v>
                </c:pt>
                <c:pt idx="3">
                  <c:v>-7.53962707519534</c:v>
                </c:pt>
                <c:pt idx="4">
                  <c:v>-7.5294198989868404</c:v>
                </c:pt>
                <c:pt idx="5">
                  <c:v>-7.51421546936034</c:v>
                </c:pt>
                <c:pt idx="6">
                  <c:v>-7.4980573654174405</c:v>
                </c:pt>
                <c:pt idx="7">
                  <c:v>-7.4976406097412402</c:v>
                </c:pt>
                <c:pt idx="8">
                  <c:v>-7.4921407699585405</c:v>
                </c:pt>
                <c:pt idx="9">
                  <c:v>-7.4836902618408407</c:v>
                </c:pt>
                <c:pt idx="10">
                  <c:v>-7.4744701385498402</c:v>
                </c:pt>
                <c:pt idx="11">
                  <c:v>-7.4625782966613405</c:v>
                </c:pt>
                <c:pt idx="12">
                  <c:v>-7.46009492874144</c:v>
                </c:pt>
                <c:pt idx="13">
                  <c:v>-7.4560594558715403</c:v>
                </c:pt>
                <c:pt idx="14">
                  <c:v>-7.4523620605468404</c:v>
                </c:pt>
                <c:pt idx="15">
                  <c:v>-7.4499015808105407</c:v>
                </c:pt>
                <c:pt idx="16">
                  <c:v>-7.4492974281311408</c:v>
                </c:pt>
                <c:pt idx="17">
                  <c:v>-7.4221906661987402</c:v>
                </c:pt>
                <c:pt idx="18">
                  <c:v>-7.4110627174377406</c:v>
                </c:pt>
                <c:pt idx="19">
                  <c:v>-7.4093708992004403</c:v>
                </c:pt>
                <c:pt idx="20">
                  <c:v>-7.4064083099365403</c:v>
                </c:pt>
                <c:pt idx="21">
                  <c:v>-7.3998222351074405</c:v>
                </c:pt>
                <c:pt idx="22">
                  <c:v>-7.3915829658508407</c:v>
                </c:pt>
                <c:pt idx="23">
                  <c:v>-7.3873319625854403</c:v>
                </c:pt>
                <c:pt idx="24">
                  <c:v>-7.38578748703004</c:v>
                </c:pt>
                <c:pt idx="25">
                  <c:v>-7.3779678344726403</c:v>
                </c:pt>
                <c:pt idx="26">
                  <c:v>-7.3761916160583407</c:v>
                </c:pt>
                <c:pt idx="27">
                  <c:v>-7.3752536773681401</c:v>
                </c:pt>
                <c:pt idx="28">
                  <c:v>-7.3730926513672408</c:v>
                </c:pt>
                <c:pt idx="29">
                  <c:v>-7.3629388809204404</c:v>
                </c:pt>
                <c:pt idx="30">
                  <c:v>-7.3606042861938406</c:v>
                </c:pt>
                <c:pt idx="31">
                  <c:v>-7.35422706604004</c:v>
                </c:pt>
                <c:pt idx="32">
                  <c:v>-7.3441505432129404</c:v>
                </c:pt>
                <c:pt idx="33">
                  <c:v>-7.3432741165161408</c:v>
                </c:pt>
                <c:pt idx="34">
                  <c:v>-7.3416404724121405</c:v>
                </c:pt>
                <c:pt idx="35">
                  <c:v>-7.3396949768066406</c:v>
                </c:pt>
                <c:pt idx="36">
                  <c:v>-7.3383669853210405</c:v>
                </c:pt>
                <c:pt idx="37">
                  <c:v>-7.3316516876220401</c:v>
                </c:pt>
                <c:pt idx="38">
                  <c:v>-7.3273639678955407</c:v>
                </c:pt>
                <c:pt idx="39">
                  <c:v>-7.3270626068115403</c:v>
                </c:pt>
                <c:pt idx="40">
                  <c:v>-7.3234968185424405</c:v>
                </c:pt>
                <c:pt idx="41">
                  <c:v>-7.3228960037231401</c:v>
                </c:pt>
                <c:pt idx="42">
                  <c:v>-7.31319713592534</c:v>
                </c:pt>
                <c:pt idx="43">
                  <c:v>-7.3051409721374405</c:v>
                </c:pt>
                <c:pt idx="44">
                  <c:v>-7.2860717773437402</c:v>
                </c:pt>
                <c:pt idx="45">
                  <c:v>-7.2851109504699405</c:v>
                </c:pt>
                <c:pt idx="46">
                  <c:v>-7.2808270454406401</c:v>
                </c:pt>
                <c:pt idx="47">
                  <c:v>-7.2747201919555406</c:v>
                </c:pt>
                <c:pt idx="48">
                  <c:v>-7.27438068389894</c:v>
                </c:pt>
                <c:pt idx="49">
                  <c:v>-7.2728033065796405</c:v>
                </c:pt>
                <c:pt idx="50">
                  <c:v>-7.2640719413757404</c:v>
                </c:pt>
                <c:pt idx="51">
                  <c:v>-7.26000928878784</c:v>
                </c:pt>
                <c:pt idx="52">
                  <c:v>-7.2492485046386408</c:v>
                </c:pt>
                <c:pt idx="53">
                  <c:v>-7.2475733757019407</c:v>
                </c:pt>
                <c:pt idx="54">
                  <c:v>-7.2447085380554403</c:v>
                </c:pt>
                <c:pt idx="55">
                  <c:v>-7.2439885139465403</c:v>
                </c:pt>
                <c:pt idx="56">
                  <c:v>-7.2163472175598402</c:v>
                </c:pt>
                <c:pt idx="57">
                  <c:v>-7.21442317962644</c:v>
                </c:pt>
                <c:pt idx="58">
                  <c:v>-7.2101392745971404</c:v>
                </c:pt>
                <c:pt idx="59">
                  <c:v>-7.2056188583374405</c:v>
                </c:pt>
                <c:pt idx="60">
                  <c:v>-7.2013840675354404</c:v>
                </c:pt>
                <c:pt idx="61">
                  <c:v>-7.1967639923095401</c:v>
                </c:pt>
                <c:pt idx="62">
                  <c:v>-7.19627809524534</c:v>
                </c:pt>
                <c:pt idx="63">
                  <c:v>-7.1616716384887402</c:v>
                </c:pt>
                <c:pt idx="64">
                  <c:v>-7.1561841964721404</c:v>
                </c:pt>
                <c:pt idx="65">
                  <c:v>-7.13027095794674</c:v>
                </c:pt>
                <c:pt idx="66">
                  <c:v>-7.1287698745727406</c:v>
                </c:pt>
                <c:pt idx="67">
                  <c:v>-7.1218209266662402</c:v>
                </c:pt>
                <c:pt idx="68">
                  <c:v>-7.1072726249694407</c:v>
                </c:pt>
                <c:pt idx="69">
                  <c:v>-7.1029324531555407</c:v>
                </c:pt>
                <c:pt idx="70">
                  <c:v>-7.0958604812622408</c:v>
                </c:pt>
                <c:pt idx="71">
                  <c:v>-7.0925378799438406</c:v>
                </c:pt>
                <c:pt idx="72">
                  <c:v>-7.0812954902649405</c:v>
                </c:pt>
                <c:pt idx="73">
                  <c:v>-7.0799112319946405</c:v>
                </c:pt>
                <c:pt idx="74">
                  <c:v>-7.0788717269897408</c:v>
                </c:pt>
                <c:pt idx="75">
                  <c:v>-7.0759878158569407</c:v>
                </c:pt>
                <c:pt idx="76">
                  <c:v>-7.0629334449768404</c:v>
                </c:pt>
                <c:pt idx="77">
                  <c:v>-7.0608968734741406</c:v>
                </c:pt>
                <c:pt idx="78">
                  <c:v>-7.0572743415832404</c:v>
                </c:pt>
                <c:pt idx="79">
                  <c:v>-7.0554437637329404</c:v>
                </c:pt>
                <c:pt idx="80">
                  <c:v>-7.0483174324035405</c:v>
                </c:pt>
                <c:pt idx="81">
                  <c:v>-7.0470867156982404</c:v>
                </c:pt>
                <c:pt idx="82">
                  <c:v>-7.0416531562805407</c:v>
                </c:pt>
                <c:pt idx="83">
                  <c:v>-7.0402226448059402</c:v>
                </c:pt>
                <c:pt idx="84">
                  <c:v>-7.0327801704406401</c:v>
                </c:pt>
                <c:pt idx="85">
                  <c:v>-7.0311026573181401</c:v>
                </c:pt>
                <c:pt idx="86">
                  <c:v>-7.0139331817627406</c:v>
                </c:pt>
                <c:pt idx="87">
                  <c:v>-7.0126161575317401</c:v>
                </c:pt>
                <c:pt idx="88">
                  <c:v>-6.9939708709716406</c:v>
                </c:pt>
                <c:pt idx="89">
                  <c:v>-6.9925684928894407</c:v>
                </c:pt>
                <c:pt idx="90">
                  <c:v>-6.97945880889894</c:v>
                </c:pt>
                <c:pt idx="91">
                  <c:v>-6.9698891639709402</c:v>
                </c:pt>
                <c:pt idx="92">
                  <c:v>-6.9503588676452406</c:v>
                </c:pt>
                <c:pt idx="93">
                  <c:v>-6.94891881942754</c:v>
                </c:pt>
                <c:pt idx="94">
                  <c:v>-6.9475784301757404</c:v>
                </c:pt>
                <c:pt idx="95">
                  <c:v>-6.9425625801086408</c:v>
                </c:pt>
                <c:pt idx="96">
                  <c:v>-6.9398250579834402</c:v>
                </c:pt>
                <c:pt idx="97">
                  <c:v>-6.9358677864074405</c:v>
                </c:pt>
                <c:pt idx="98">
                  <c:v>-6.9107441902160405</c:v>
                </c:pt>
                <c:pt idx="99">
                  <c:v>-6.8997850418090403</c:v>
                </c:pt>
                <c:pt idx="100">
                  <c:v>-6.8958148956298402</c:v>
                </c:pt>
                <c:pt idx="101">
                  <c:v>-6.8924961090088406</c:v>
                </c:pt>
                <c:pt idx="102">
                  <c:v>-6.8843789100647408</c:v>
                </c:pt>
                <c:pt idx="103">
                  <c:v>-6.8834633827209402</c:v>
                </c:pt>
                <c:pt idx="104">
                  <c:v>-6.8830366134643404</c:v>
                </c:pt>
                <c:pt idx="105">
                  <c:v>-6.8785667419433407</c:v>
                </c:pt>
                <c:pt idx="106">
                  <c:v>-6.8723378181457404</c:v>
                </c:pt>
                <c:pt idx="107">
                  <c:v>-6.8711705207824405</c:v>
                </c:pt>
                <c:pt idx="108">
                  <c:v>-6.8692455291748402</c:v>
                </c:pt>
                <c:pt idx="109">
                  <c:v>-6.8683347702026403</c:v>
                </c:pt>
                <c:pt idx="110">
                  <c:v>-6.8483247756958407</c:v>
                </c:pt>
                <c:pt idx="111">
                  <c:v>-6.8462400436401403</c:v>
                </c:pt>
                <c:pt idx="112">
                  <c:v>-6.8435401916504404</c:v>
                </c:pt>
                <c:pt idx="113">
                  <c:v>-6.8363857269287402</c:v>
                </c:pt>
                <c:pt idx="114">
                  <c:v>-6.8168711662292401</c:v>
                </c:pt>
                <c:pt idx="115">
                  <c:v>-6.8129277229309402</c:v>
                </c:pt>
                <c:pt idx="116">
                  <c:v>-6.80618524551394</c:v>
                </c:pt>
                <c:pt idx="117">
                  <c:v>-6.7996907234192401</c:v>
                </c:pt>
                <c:pt idx="118">
                  <c:v>-6.7983164787292401</c:v>
                </c:pt>
                <c:pt idx="119">
                  <c:v>-6.7843627929687402</c:v>
                </c:pt>
                <c:pt idx="120">
                  <c:v>-6.7824788093567401</c:v>
                </c:pt>
                <c:pt idx="121">
                  <c:v>-6.7683701515197408</c:v>
                </c:pt>
                <c:pt idx="122">
                  <c:v>-6.7662606239318404</c:v>
                </c:pt>
                <c:pt idx="123">
                  <c:v>-6.7624087333679403</c:v>
                </c:pt>
                <c:pt idx="124">
                  <c:v>-6.7578477859497408</c:v>
                </c:pt>
                <c:pt idx="125">
                  <c:v>-6.7578010559082404</c:v>
                </c:pt>
                <c:pt idx="126">
                  <c:v>-6.75527095794674</c:v>
                </c:pt>
                <c:pt idx="127">
                  <c:v>-6.7536544799804403</c:v>
                </c:pt>
                <c:pt idx="128">
                  <c:v>-6.7528910636901402</c:v>
                </c:pt>
                <c:pt idx="129">
                  <c:v>-6.7523465156555407</c:v>
                </c:pt>
                <c:pt idx="130">
                  <c:v>-6.7514448165893404</c:v>
                </c:pt>
                <c:pt idx="131">
                  <c:v>-6.7508583068847408</c:v>
                </c:pt>
                <c:pt idx="132">
                  <c:v>-6.7488203048706401</c:v>
                </c:pt>
                <c:pt idx="133">
                  <c:v>-6.7469320297241406</c:v>
                </c:pt>
                <c:pt idx="134">
                  <c:v>-6.7458677291870401</c:v>
                </c:pt>
                <c:pt idx="135">
                  <c:v>-6.74249935150144</c:v>
                </c:pt>
                <c:pt idx="136">
                  <c:v>-6.7354593276977406</c:v>
                </c:pt>
                <c:pt idx="137">
                  <c:v>-6.7324228286743404</c:v>
                </c:pt>
                <c:pt idx="138">
                  <c:v>-6.7139143943786408</c:v>
                </c:pt>
                <c:pt idx="139">
                  <c:v>-6.71013879776004</c:v>
                </c:pt>
                <c:pt idx="140">
                  <c:v>-6.7011084556579403</c:v>
                </c:pt>
                <c:pt idx="141">
                  <c:v>-6.6930341720581401</c:v>
                </c:pt>
                <c:pt idx="142">
                  <c:v>-6.6923336982727406</c:v>
                </c:pt>
                <c:pt idx="143">
                  <c:v>-6.68931007385254</c:v>
                </c:pt>
                <c:pt idx="144">
                  <c:v>-6.6850814819336399</c:v>
                </c:pt>
                <c:pt idx="145">
                  <c:v>-6.6831908226013406</c:v>
                </c:pt>
                <c:pt idx="146">
                  <c:v>-6.6743917465210405</c:v>
                </c:pt>
                <c:pt idx="147">
                  <c:v>-6.6690917015075399</c:v>
                </c:pt>
                <c:pt idx="148">
                  <c:v>-6.6688361167907404</c:v>
                </c:pt>
                <c:pt idx="149">
                  <c:v>-6.6651029586792401</c:v>
                </c:pt>
                <c:pt idx="150">
                  <c:v>-6.66075420379644</c:v>
                </c:pt>
                <c:pt idx="151">
                  <c:v>-6.6576733589172408</c:v>
                </c:pt>
                <c:pt idx="152">
                  <c:v>-6.6568284034729404</c:v>
                </c:pt>
                <c:pt idx="153">
                  <c:v>-6.6537041664123402</c:v>
                </c:pt>
                <c:pt idx="154">
                  <c:v>-6.6517438888549405</c:v>
                </c:pt>
                <c:pt idx="155">
                  <c:v>-6.6427731513977406</c:v>
                </c:pt>
                <c:pt idx="156">
                  <c:v>-6.6425018310547408</c:v>
                </c:pt>
                <c:pt idx="157">
                  <c:v>-6.63792705535894</c:v>
                </c:pt>
                <c:pt idx="158">
                  <c:v>-6.6378245353698402</c:v>
                </c:pt>
                <c:pt idx="159">
                  <c:v>-6.6351556777954404</c:v>
                </c:pt>
                <c:pt idx="160">
                  <c:v>-6.6280817985534402</c:v>
                </c:pt>
                <c:pt idx="161">
                  <c:v>-6.62385749816894</c:v>
                </c:pt>
                <c:pt idx="162">
                  <c:v>-6.6218237876892401</c:v>
                </c:pt>
                <c:pt idx="163">
                  <c:v>-6.61429071426394</c:v>
                </c:pt>
                <c:pt idx="164">
                  <c:v>-6.60474824905394</c:v>
                </c:pt>
                <c:pt idx="165">
                  <c:v>-6.5973381996154403</c:v>
                </c:pt>
                <c:pt idx="166">
                  <c:v>-6.5922760963440403</c:v>
                </c:pt>
                <c:pt idx="167">
                  <c:v>-6.58640480041504</c:v>
                </c:pt>
                <c:pt idx="168">
                  <c:v>-6.5857400894165403</c:v>
                </c:pt>
                <c:pt idx="169">
                  <c:v>-6.58550453186034</c:v>
                </c:pt>
                <c:pt idx="170">
                  <c:v>-6.5850329399109402</c:v>
                </c:pt>
                <c:pt idx="171">
                  <c:v>-6.5751223564148402</c:v>
                </c:pt>
                <c:pt idx="172">
                  <c:v>-6.5690112113952406</c:v>
                </c:pt>
                <c:pt idx="173">
                  <c:v>-6.55946016311644</c:v>
                </c:pt>
                <c:pt idx="174">
                  <c:v>-6.5586481094360405</c:v>
                </c:pt>
                <c:pt idx="175">
                  <c:v>-6.5515351295471405</c:v>
                </c:pt>
                <c:pt idx="176">
                  <c:v>-6.5409564971923402</c:v>
                </c:pt>
                <c:pt idx="177">
                  <c:v>-6.5352635383606401</c:v>
                </c:pt>
                <c:pt idx="178">
                  <c:v>-6.5186357498169407</c:v>
                </c:pt>
                <c:pt idx="179">
                  <c:v>-6.4997363090515403</c:v>
                </c:pt>
                <c:pt idx="180">
                  <c:v>-6.49872303009034</c:v>
                </c:pt>
                <c:pt idx="181">
                  <c:v>-6.4981822967529403</c:v>
                </c:pt>
                <c:pt idx="182">
                  <c:v>-6.4872264862060405</c:v>
                </c:pt>
                <c:pt idx="183">
                  <c:v>-6.4853596687317401</c:v>
                </c:pt>
                <c:pt idx="184">
                  <c:v>-6.48211288452144</c:v>
                </c:pt>
                <c:pt idx="185">
                  <c:v>-6.4796853065490403</c:v>
                </c:pt>
                <c:pt idx="186">
                  <c:v>-6.4735159873962402</c:v>
                </c:pt>
                <c:pt idx="187">
                  <c:v>-6.46627330780034</c:v>
                </c:pt>
                <c:pt idx="188">
                  <c:v>-6.4655447006225399</c:v>
                </c:pt>
                <c:pt idx="189">
                  <c:v>-6.4612669944763406</c:v>
                </c:pt>
                <c:pt idx="190">
                  <c:v>-6.4561200141906401</c:v>
                </c:pt>
                <c:pt idx="191">
                  <c:v>-6.4528188705444407</c:v>
                </c:pt>
                <c:pt idx="192">
                  <c:v>-6.4473061561584402</c:v>
                </c:pt>
                <c:pt idx="193">
                  <c:v>-6.4372124671936408</c:v>
                </c:pt>
                <c:pt idx="194">
                  <c:v>-6.4370279312133407</c:v>
                </c:pt>
                <c:pt idx="195">
                  <c:v>-6.4365944862365403</c:v>
                </c:pt>
                <c:pt idx="196">
                  <c:v>-6.4257650375366406</c:v>
                </c:pt>
                <c:pt idx="197">
                  <c:v>-6.4231095314026403</c:v>
                </c:pt>
                <c:pt idx="198">
                  <c:v>-6.4077954292297408</c:v>
                </c:pt>
                <c:pt idx="199">
                  <c:v>-6.4064855575561408</c:v>
                </c:pt>
                <c:pt idx="200">
                  <c:v>-6.3857288360595401</c:v>
                </c:pt>
                <c:pt idx="201">
                  <c:v>-6.37652206420894</c:v>
                </c:pt>
                <c:pt idx="202">
                  <c:v>-6.36476850509644</c:v>
                </c:pt>
                <c:pt idx="203">
                  <c:v>-6.3630642890930407</c:v>
                </c:pt>
                <c:pt idx="204">
                  <c:v>-6.3629455566406401</c:v>
                </c:pt>
                <c:pt idx="205">
                  <c:v>-6.3613424301147408</c:v>
                </c:pt>
                <c:pt idx="206">
                  <c:v>-6.3595499992370401</c:v>
                </c:pt>
                <c:pt idx="207">
                  <c:v>-6.3594136238098402</c:v>
                </c:pt>
                <c:pt idx="208">
                  <c:v>-6.3386654853820401</c:v>
                </c:pt>
                <c:pt idx="209">
                  <c:v>-6.33514022827144</c:v>
                </c:pt>
                <c:pt idx="210">
                  <c:v>-6.3333215713501403</c:v>
                </c:pt>
                <c:pt idx="211">
                  <c:v>-6.3331770896911408</c:v>
                </c:pt>
                <c:pt idx="212">
                  <c:v>-6.3184552192688406</c:v>
                </c:pt>
                <c:pt idx="213">
                  <c:v>-6.3143539428711399</c:v>
                </c:pt>
                <c:pt idx="214">
                  <c:v>-6.2969264984131401</c:v>
                </c:pt>
                <c:pt idx="215">
                  <c:v>-6.29560852050784</c:v>
                </c:pt>
                <c:pt idx="216">
                  <c:v>-6.2826013565063406</c:v>
                </c:pt>
                <c:pt idx="217">
                  <c:v>-6.2822904586792401</c:v>
                </c:pt>
                <c:pt idx="218">
                  <c:v>-6.2760291099548402</c:v>
                </c:pt>
                <c:pt idx="219">
                  <c:v>-6.2685074806213406</c:v>
                </c:pt>
                <c:pt idx="220">
                  <c:v>-6.2655711174011408</c:v>
                </c:pt>
                <c:pt idx="221">
                  <c:v>-6.2640852928161408</c:v>
                </c:pt>
                <c:pt idx="222">
                  <c:v>-6.2604966163635405</c:v>
                </c:pt>
                <c:pt idx="223">
                  <c:v>-6.2562408447265403</c:v>
                </c:pt>
                <c:pt idx="224">
                  <c:v>-6.2556014060974405</c:v>
                </c:pt>
                <c:pt idx="225">
                  <c:v>-6.23350811004644</c:v>
                </c:pt>
                <c:pt idx="226">
                  <c:v>-6.2321357727050408</c:v>
                </c:pt>
                <c:pt idx="227">
                  <c:v>-6.2300052642822408</c:v>
                </c:pt>
                <c:pt idx="228">
                  <c:v>-6.2238893508911408</c:v>
                </c:pt>
                <c:pt idx="229">
                  <c:v>-6.2159824371338406</c:v>
                </c:pt>
                <c:pt idx="230">
                  <c:v>-6.1790714263916406</c:v>
                </c:pt>
                <c:pt idx="231">
                  <c:v>-6.1764302253723402</c:v>
                </c:pt>
                <c:pt idx="232">
                  <c:v>-6.1654253005981401</c:v>
                </c:pt>
                <c:pt idx="233">
                  <c:v>-6.1603989601135405</c:v>
                </c:pt>
                <c:pt idx="234">
                  <c:v>-6.1592955589294407</c:v>
                </c:pt>
                <c:pt idx="235">
                  <c:v>-6.15908002853394</c:v>
                </c:pt>
                <c:pt idx="236">
                  <c:v>-6.1303663253784402</c:v>
                </c:pt>
                <c:pt idx="237">
                  <c:v>-6.1248955726623402</c:v>
                </c:pt>
                <c:pt idx="238">
                  <c:v>-6.1123909950256401</c:v>
                </c:pt>
                <c:pt idx="239">
                  <c:v>-6.0987515449524405</c:v>
                </c:pt>
                <c:pt idx="240">
                  <c:v>-6.0987162590026402</c:v>
                </c:pt>
                <c:pt idx="241">
                  <c:v>-6.0928449630737402</c:v>
                </c:pt>
                <c:pt idx="242">
                  <c:v>-6.0897235870361408</c:v>
                </c:pt>
                <c:pt idx="243">
                  <c:v>-6.0762825012207404</c:v>
                </c:pt>
                <c:pt idx="244">
                  <c:v>-6.0745787620544407</c:v>
                </c:pt>
                <c:pt idx="245">
                  <c:v>-6.0733914375305407</c:v>
                </c:pt>
                <c:pt idx="246">
                  <c:v>-6.0644807815551403</c:v>
                </c:pt>
                <c:pt idx="247">
                  <c:v>-6.0489420890808407</c:v>
                </c:pt>
                <c:pt idx="248">
                  <c:v>-6.0352635383606401</c:v>
                </c:pt>
                <c:pt idx="249">
                  <c:v>-6.0326957702636408</c:v>
                </c:pt>
                <c:pt idx="250">
                  <c:v>-6.02445888519284</c:v>
                </c:pt>
                <c:pt idx="251">
                  <c:v>-6.0115747451782404</c:v>
                </c:pt>
                <c:pt idx="252">
                  <c:v>-5.9996094703674405</c:v>
                </c:pt>
                <c:pt idx="253">
                  <c:v>-5.9882636070251403</c:v>
                </c:pt>
                <c:pt idx="254">
                  <c:v>-5.98101282119754</c:v>
                </c:pt>
                <c:pt idx="255">
                  <c:v>-5.9793586730957404</c:v>
                </c:pt>
                <c:pt idx="256">
                  <c:v>-5.9618740081787402</c:v>
                </c:pt>
                <c:pt idx="257">
                  <c:v>-5.9528059959411408</c:v>
                </c:pt>
                <c:pt idx="258">
                  <c:v>-5.9416508674621404</c:v>
                </c:pt>
                <c:pt idx="259">
                  <c:v>-5.9141583442688406</c:v>
                </c:pt>
                <c:pt idx="260">
                  <c:v>-5.9129204750061408</c:v>
                </c:pt>
                <c:pt idx="261">
                  <c:v>-5.9106087684631401</c:v>
                </c:pt>
                <c:pt idx="262">
                  <c:v>-5.9023418426513405</c:v>
                </c:pt>
                <c:pt idx="263">
                  <c:v>-5.89470911026004</c:v>
                </c:pt>
                <c:pt idx="264">
                  <c:v>-5.8720903396606401</c:v>
                </c:pt>
                <c:pt idx="265">
                  <c:v>-5.8658351898193404</c:v>
                </c:pt>
                <c:pt idx="266">
                  <c:v>-5.86420202255254</c:v>
                </c:pt>
                <c:pt idx="267">
                  <c:v>-5.86408996582034</c:v>
                </c:pt>
                <c:pt idx="268">
                  <c:v>-5.8460807800293404</c:v>
                </c:pt>
                <c:pt idx="269">
                  <c:v>-5.8455729484558407</c:v>
                </c:pt>
                <c:pt idx="270">
                  <c:v>-5.83729219436644</c:v>
                </c:pt>
                <c:pt idx="271">
                  <c:v>-5.82433032989504</c:v>
                </c:pt>
                <c:pt idx="272">
                  <c:v>-5.81817054748534</c:v>
                </c:pt>
                <c:pt idx="273">
                  <c:v>-5.8128838539123402</c:v>
                </c:pt>
                <c:pt idx="274">
                  <c:v>-5.8067102432251403</c:v>
                </c:pt>
                <c:pt idx="275">
                  <c:v>-5.8010783195495401</c:v>
                </c:pt>
                <c:pt idx="276">
                  <c:v>-5.7960176467895401</c:v>
                </c:pt>
                <c:pt idx="277">
                  <c:v>-5.7958292961120401</c:v>
                </c:pt>
                <c:pt idx="278">
                  <c:v>-5.7931804656982404</c:v>
                </c:pt>
                <c:pt idx="279">
                  <c:v>-5.7745099067688406</c:v>
                </c:pt>
                <c:pt idx="280">
                  <c:v>-5.7707762718200399</c:v>
                </c:pt>
                <c:pt idx="281">
                  <c:v>-5.76219463348394</c:v>
                </c:pt>
                <c:pt idx="282">
                  <c:v>-5.7580780982971405</c:v>
                </c:pt>
                <c:pt idx="283">
                  <c:v>-5.74978876113894</c:v>
                </c:pt>
                <c:pt idx="284">
                  <c:v>-5.7457871437072408</c:v>
                </c:pt>
                <c:pt idx="285">
                  <c:v>-5.7182812690735405</c:v>
                </c:pt>
                <c:pt idx="286">
                  <c:v>-5.7169661521911408</c:v>
                </c:pt>
                <c:pt idx="287">
                  <c:v>-5.7130475044250399</c:v>
                </c:pt>
                <c:pt idx="288">
                  <c:v>-5.7086577415466406</c:v>
                </c:pt>
                <c:pt idx="289">
                  <c:v>-5.7077875137329404</c:v>
                </c:pt>
                <c:pt idx="290">
                  <c:v>-5.66144275665284</c:v>
                </c:pt>
                <c:pt idx="291">
                  <c:v>-5.65984582901004</c:v>
                </c:pt>
                <c:pt idx="292">
                  <c:v>-5.6536979675293404</c:v>
                </c:pt>
                <c:pt idx="293">
                  <c:v>-5.6245641708374405</c:v>
                </c:pt>
                <c:pt idx="294">
                  <c:v>-5.6207618713379404</c:v>
                </c:pt>
                <c:pt idx="295">
                  <c:v>-5.6155037879943404</c:v>
                </c:pt>
                <c:pt idx="296">
                  <c:v>-5.6120629310608408</c:v>
                </c:pt>
                <c:pt idx="297">
                  <c:v>-5.6051311492920401</c:v>
                </c:pt>
                <c:pt idx="298">
                  <c:v>-5.6035718917846404</c:v>
                </c:pt>
                <c:pt idx="299">
                  <c:v>-5.5938415527343404</c:v>
                </c:pt>
                <c:pt idx="300">
                  <c:v>-5.5853404998779403</c:v>
                </c:pt>
                <c:pt idx="301">
                  <c:v>-5.5549440383911408</c:v>
                </c:pt>
                <c:pt idx="302">
                  <c:v>-5.5423235893249405</c:v>
                </c:pt>
                <c:pt idx="303">
                  <c:v>-5.5224909782409402</c:v>
                </c:pt>
                <c:pt idx="304">
                  <c:v>-5.5168719291687403</c:v>
                </c:pt>
                <c:pt idx="305">
                  <c:v>-5.5088419914245401</c:v>
                </c:pt>
                <c:pt idx="306">
                  <c:v>-5.5051026344299405</c:v>
                </c:pt>
                <c:pt idx="307">
                  <c:v>-5.5013489723205407</c:v>
                </c:pt>
                <c:pt idx="308">
                  <c:v>-5.4989967346191406</c:v>
                </c:pt>
                <c:pt idx="309">
                  <c:v>-5.4869651794433407</c:v>
                </c:pt>
                <c:pt idx="310">
                  <c:v>-5.48408508300784</c:v>
                </c:pt>
                <c:pt idx="311">
                  <c:v>-5.4775972366333407</c:v>
                </c:pt>
                <c:pt idx="312">
                  <c:v>-5.4696831703186408</c:v>
                </c:pt>
                <c:pt idx="313">
                  <c:v>-5.4636831283569407</c:v>
                </c:pt>
                <c:pt idx="314">
                  <c:v>-5.4598040580749405</c:v>
                </c:pt>
                <c:pt idx="315">
                  <c:v>-5.4532394409179403</c:v>
                </c:pt>
                <c:pt idx="316">
                  <c:v>-5.4531774520874405</c:v>
                </c:pt>
                <c:pt idx="317">
                  <c:v>-5.4482173919677406</c:v>
                </c:pt>
                <c:pt idx="318">
                  <c:v>-5.4473581314087403</c:v>
                </c:pt>
                <c:pt idx="319">
                  <c:v>-5.4402880668640403</c:v>
                </c:pt>
                <c:pt idx="320">
                  <c:v>-5.4190645217895401</c:v>
                </c:pt>
                <c:pt idx="321">
                  <c:v>-5.3693346977234402</c:v>
                </c:pt>
                <c:pt idx="322">
                  <c:v>-5.3602585792541406</c:v>
                </c:pt>
                <c:pt idx="323">
                  <c:v>-5.3528895378112402</c:v>
                </c:pt>
                <c:pt idx="324">
                  <c:v>-5.3412399291992401</c:v>
                </c:pt>
                <c:pt idx="325">
                  <c:v>-5.3219513893127406</c:v>
                </c:pt>
                <c:pt idx="326">
                  <c:v>-5.3132643699646405</c:v>
                </c:pt>
                <c:pt idx="327">
                  <c:v>-5.3109674453735405</c:v>
                </c:pt>
                <c:pt idx="328">
                  <c:v>-5.2935671806335405</c:v>
                </c:pt>
                <c:pt idx="329">
                  <c:v>-5.2884821891784402</c:v>
                </c:pt>
                <c:pt idx="330">
                  <c:v>-5.2867822647094407</c:v>
                </c:pt>
                <c:pt idx="331">
                  <c:v>-5.2756080627441406</c:v>
                </c:pt>
                <c:pt idx="332">
                  <c:v>-5.27503633499144</c:v>
                </c:pt>
                <c:pt idx="333">
                  <c:v>-5.2693810462951403</c:v>
                </c:pt>
                <c:pt idx="334">
                  <c:v>-5.2580542564392401</c:v>
                </c:pt>
                <c:pt idx="335">
                  <c:v>-5.2579927444458407</c:v>
                </c:pt>
                <c:pt idx="336">
                  <c:v>-5.2572011947631401</c:v>
                </c:pt>
                <c:pt idx="337">
                  <c:v>-5.25519466400144</c:v>
                </c:pt>
                <c:pt idx="338">
                  <c:v>-5.2542638778686408</c:v>
                </c:pt>
                <c:pt idx="339">
                  <c:v>-5.2511162757873402</c:v>
                </c:pt>
                <c:pt idx="340">
                  <c:v>-5.2504363059997408</c:v>
                </c:pt>
                <c:pt idx="341">
                  <c:v>-5.2477946281433407</c:v>
                </c:pt>
                <c:pt idx="342">
                  <c:v>-5.2259821891784402</c:v>
                </c:pt>
                <c:pt idx="343">
                  <c:v>-5.2198176383972408</c:v>
                </c:pt>
                <c:pt idx="344">
                  <c:v>-5.2162389755249405</c:v>
                </c:pt>
                <c:pt idx="345">
                  <c:v>-5.2132015228271404</c:v>
                </c:pt>
                <c:pt idx="346">
                  <c:v>-5.21243524551394</c:v>
                </c:pt>
                <c:pt idx="347">
                  <c:v>-5.20052766799924</c:v>
                </c:pt>
                <c:pt idx="348">
                  <c:v>-5.1926083564758407</c:v>
                </c:pt>
                <c:pt idx="349">
                  <c:v>-5.1705074310302406</c:v>
                </c:pt>
                <c:pt idx="350">
                  <c:v>-5.1670169830322408</c:v>
                </c:pt>
                <c:pt idx="351">
                  <c:v>-5.1614136695861408</c:v>
                </c:pt>
                <c:pt idx="352">
                  <c:v>-5.1555156707763405</c:v>
                </c:pt>
                <c:pt idx="353">
                  <c:v>-5.1479930877685405</c:v>
                </c:pt>
                <c:pt idx="354">
                  <c:v>-5.1393079757690403</c:v>
                </c:pt>
                <c:pt idx="355">
                  <c:v>-5.1248908042907404</c:v>
                </c:pt>
                <c:pt idx="356">
                  <c:v>-5.1230049133300408</c:v>
                </c:pt>
                <c:pt idx="357">
                  <c:v>-5.1194815635681401</c:v>
                </c:pt>
                <c:pt idx="358">
                  <c:v>-5.11946296691894</c:v>
                </c:pt>
                <c:pt idx="359">
                  <c:v>-5.1147432327270401</c:v>
                </c:pt>
                <c:pt idx="360">
                  <c:v>-5.11329126358034</c:v>
                </c:pt>
                <c:pt idx="361">
                  <c:v>-5.1025218963623402</c:v>
                </c:pt>
                <c:pt idx="362">
                  <c:v>-5.1001000404358408</c:v>
                </c:pt>
                <c:pt idx="363">
                  <c:v>-5.09996461868284</c:v>
                </c:pt>
                <c:pt idx="364">
                  <c:v>-5.0890688896179403</c:v>
                </c:pt>
                <c:pt idx="365">
                  <c:v>-5.05548572540284</c:v>
                </c:pt>
                <c:pt idx="366">
                  <c:v>-5.0408186912536408</c:v>
                </c:pt>
                <c:pt idx="367">
                  <c:v>-5.0323204994201403</c:v>
                </c:pt>
                <c:pt idx="368">
                  <c:v>-5.0208930969238406</c:v>
                </c:pt>
                <c:pt idx="369">
                  <c:v>-5.0096383094787402</c:v>
                </c:pt>
                <c:pt idx="370">
                  <c:v>-5.0063409805297407</c:v>
                </c:pt>
                <c:pt idx="371">
                  <c:v>-4.9974331855774405</c:v>
                </c:pt>
                <c:pt idx="372">
                  <c:v>-4.9696002006530406</c:v>
                </c:pt>
                <c:pt idx="373">
                  <c:v>-4.9689216613769407</c:v>
                </c:pt>
                <c:pt idx="374">
                  <c:v>-4.9672408103943404</c:v>
                </c:pt>
                <c:pt idx="375">
                  <c:v>-4.9340357780456401</c:v>
                </c:pt>
                <c:pt idx="376">
                  <c:v>-4.9137511253357404</c:v>
                </c:pt>
                <c:pt idx="377">
                  <c:v>-4.89843893051144</c:v>
                </c:pt>
                <c:pt idx="378">
                  <c:v>-4.8976936340332404</c:v>
                </c:pt>
                <c:pt idx="379">
                  <c:v>-4.8960151672363406</c:v>
                </c:pt>
                <c:pt idx="380">
                  <c:v>-4.8951258659362402</c:v>
                </c:pt>
                <c:pt idx="381">
                  <c:v>-4.89385604858394</c:v>
                </c:pt>
                <c:pt idx="382">
                  <c:v>-4.8914661407470401</c:v>
                </c:pt>
                <c:pt idx="383">
                  <c:v>-4.8711409568786408</c:v>
                </c:pt>
                <c:pt idx="384">
                  <c:v>-4.8695802688598402</c:v>
                </c:pt>
                <c:pt idx="385">
                  <c:v>-4.86582183837894</c:v>
                </c:pt>
                <c:pt idx="386">
                  <c:v>-4.8602995872497408</c:v>
                </c:pt>
                <c:pt idx="387">
                  <c:v>-4.8576922416687403</c:v>
                </c:pt>
                <c:pt idx="388">
                  <c:v>-4.8539347648620401</c:v>
                </c:pt>
                <c:pt idx="389">
                  <c:v>-4.84932136535644</c:v>
                </c:pt>
                <c:pt idx="390">
                  <c:v>-4.8281493186950399</c:v>
                </c:pt>
                <c:pt idx="391">
                  <c:v>-4.8243622779846405</c:v>
                </c:pt>
                <c:pt idx="392">
                  <c:v>-4.8088874816894407</c:v>
                </c:pt>
                <c:pt idx="393">
                  <c:v>-4.7917566299438406</c:v>
                </c:pt>
                <c:pt idx="394">
                  <c:v>-4.7875509262085405</c:v>
                </c:pt>
                <c:pt idx="395">
                  <c:v>-4.7832498550415403</c:v>
                </c:pt>
                <c:pt idx="396">
                  <c:v>-4.7802324295044407</c:v>
                </c:pt>
                <c:pt idx="397">
                  <c:v>-4.76782226562504</c:v>
                </c:pt>
                <c:pt idx="398">
                  <c:v>-4.7611913681030407</c:v>
                </c:pt>
                <c:pt idx="399">
                  <c:v>-4.7578639984130406</c:v>
                </c:pt>
                <c:pt idx="400">
                  <c:v>-4.7553005218505406</c:v>
                </c:pt>
                <c:pt idx="401">
                  <c:v>-4.7552604675293404</c:v>
                </c:pt>
                <c:pt idx="402">
                  <c:v>-4.7539234161377406</c:v>
                </c:pt>
                <c:pt idx="403">
                  <c:v>-4.7534918785095401</c:v>
                </c:pt>
                <c:pt idx="404">
                  <c:v>-4.7489871978759401</c:v>
                </c:pt>
                <c:pt idx="405">
                  <c:v>-4.7488141059875399</c:v>
                </c:pt>
                <c:pt idx="406">
                  <c:v>-4.7487316131591406</c:v>
                </c:pt>
                <c:pt idx="407">
                  <c:v>-4.7397732734680407</c:v>
                </c:pt>
                <c:pt idx="408">
                  <c:v>-4.7302622795105407</c:v>
                </c:pt>
                <c:pt idx="409">
                  <c:v>-4.72354316711424</c:v>
                </c:pt>
                <c:pt idx="410">
                  <c:v>-4.7149457931518404</c:v>
                </c:pt>
                <c:pt idx="411">
                  <c:v>-4.7011232376098402</c:v>
                </c:pt>
                <c:pt idx="412">
                  <c:v>-4.7000107765197408</c:v>
                </c:pt>
                <c:pt idx="413">
                  <c:v>-4.6945166587829403</c:v>
                </c:pt>
                <c:pt idx="414">
                  <c:v>-4.69441413879394</c:v>
                </c:pt>
                <c:pt idx="415">
                  <c:v>-4.6815586090088406</c:v>
                </c:pt>
                <c:pt idx="416">
                  <c:v>-4.6780581474304403</c:v>
                </c:pt>
                <c:pt idx="417">
                  <c:v>-4.6613287925720401</c:v>
                </c:pt>
                <c:pt idx="418">
                  <c:v>-4.6604981422424405</c:v>
                </c:pt>
                <c:pt idx="419">
                  <c:v>-4.6590709686279403</c:v>
                </c:pt>
                <c:pt idx="420">
                  <c:v>-4.65472888946534</c:v>
                </c:pt>
                <c:pt idx="421">
                  <c:v>-4.6248159408569407</c:v>
                </c:pt>
                <c:pt idx="422">
                  <c:v>-4.6242594718933407</c:v>
                </c:pt>
                <c:pt idx="423">
                  <c:v>-4.6139373779297408</c:v>
                </c:pt>
                <c:pt idx="424">
                  <c:v>-4.61040735244754</c:v>
                </c:pt>
                <c:pt idx="425">
                  <c:v>-4.6100788116455407</c:v>
                </c:pt>
                <c:pt idx="426">
                  <c:v>-4.6100335121154403</c:v>
                </c:pt>
                <c:pt idx="427">
                  <c:v>-4.60675573349004</c:v>
                </c:pt>
                <c:pt idx="428">
                  <c:v>-4.6057028770446404</c:v>
                </c:pt>
                <c:pt idx="429">
                  <c:v>-4.5888376235962403</c:v>
                </c:pt>
                <c:pt idx="430">
                  <c:v>-4.5878205299377406</c:v>
                </c:pt>
                <c:pt idx="431">
                  <c:v>-4.57787036895754</c:v>
                </c:pt>
                <c:pt idx="432">
                  <c:v>-4.5758814811706401</c:v>
                </c:pt>
                <c:pt idx="433">
                  <c:v>-4.5670986175537402</c:v>
                </c:pt>
                <c:pt idx="434">
                  <c:v>-4.5630269050598402</c:v>
                </c:pt>
                <c:pt idx="435">
                  <c:v>-4.5619831085205407</c:v>
                </c:pt>
                <c:pt idx="436">
                  <c:v>-4.5614657402038405</c:v>
                </c:pt>
                <c:pt idx="437">
                  <c:v>-4.5470576286316406</c:v>
                </c:pt>
                <c:pt idx="438">
                  <c:v>-4.5465993881225399</c:v>
                </c:pt>
                <c:pt idx="439">
                  <c:v>-4.5452451705932404</c:v>
                </c:pt>
                <c:pt idx="440">
                  <c:v>-4.5425424575805406</c:v>
                </c:pt>
                <c:pt idx="441">
                  <c:v>-4.5387268066406401</c:v>
                </c:pt>
                <c:pt idx="442">
                  <c:v>-4.53069543838504</c:v>
                </c:pt>
                <c:pt idx="443">
                  <c:v>-4.5026879310608408</c:v>
                </c:pt>
                <c:pt idx="444">
                  <c:v>-4.4897956848144407</c:v>
                </c:pt>
                <c:pt idx="445">
                  <c:v>-4.4888887405395401</c:v>
                </c:pt>
                <c:pt idx="446">
                  <c:v>-4.4857439994812403</c:v>
                </c:pt>
                <c:pt idx="447">
                  <c:v>-4.4836187362671405</c:v>
                </c:pt>
                <c:pt idx="448">
                  <c:v>-4.4790353775024405</c:v>
                </c:pt>
                <c:pt idx="449">
                  <c:v>-4.4774699211120401</c:v>
                </c:pt>
                <c:pt idx="450">
                  <c:v>-4.44032812118534</c:v>
                </c:pt>
                <c:pt idx="451">
                  <c:v>-4.4398803710937402</c:v>
                </c:pt>
                <c:pt idx="452">
                  <c:v>-4.41943359375004</c:v>
                </c:pt>
                <c:pt idx="453">
                  <c:v>-4.4021191596985405</c:v>
                </c:pt>
                <c:pt idx="454">
                  <c:v>-4.38675117492674</c:v>
                </c:pt>
                <c:pt idx="455">
                  <c:v>-4.3728280067443404</c:v>
                </c:pt>
                <c:pt idx="456">
                  <c:v>-4.3680810928344407</c:v>
                </c:pt>
                <c:pt idx="457">
                  <c:v>-4.36080455780034</c:v>
                </c:pt>
                <c:pt idx="458">
                  <c:v>-4.3441019058227406</c:v>
                </c:pt>
                <c:pt idx="459">
                  <c:v>-4.3304409980774405</c:v>
                </c:pt>
                <c:pt idx="460">
                  <c:v>-4.2671308517456401</c:v>
                </c:pt>
                <c:pt idx="461">
                  <c:v>-4.2316737174987402</c:v>
                </c:pt>
                <c:pt idx="462">
                  <c:v>-4.2232232093811408</c:v>
                </c:pt>
                <c:pt idx="463">
                  <c:v>-4.2229413986206401</c:v>
                </c:pt>
                <c:pt idx="464">
                  <c:v>-4.2226634025573402</c:v>
                </c:pt>
                <c:pt idx="465">
                  <c:v>-4.1354236602783407</c:v>
                </c:pt>
                <c:pt idx="466">
                  <c:v>-4.1343083381652406</c:v>
                </c:pt>
                <c:pt idx="467">
                  <c:v>-4.1308403015136408</c:v>
                </c:pt>
                <c:pt idx="468">
                  <c:v>-4.1219902038574405</c:v>
                </c:pt>
                <c:pt idx="469">
                  <c:v>-4.1100134849548402</c:v>
                </c:pt>
                <c:pt idx="470">
                  <c:v>-4.10577869415284</c:v>
                </c:pt>
                <c:pt idx="471">
                  <c:v>-4.10543489456174</c:v>
                </c:pt>
                <c:pt idx="472">
                  <c:v>-4.0935606956482404</c:v>
                </c:pt>
                <c:pt idx="473">
                  <c:v>-4.0865945816040403</c:v>
                </c:pt>
                <c:pt idx="474">
                  <c:v>-4.0818414688110405</c:v>
                </c:pt>
                <c:pt idx="475">
                  <c:v>-4.0706601142883407</c:v>
                </c:pt>
                <c:pt idx="476">
                  <c:v>-4.0540390014648402</c:v>
                </c:pt>
                <c:pt idx="477">
                  <c:v>-4.0478258132934402</c:v>
                </c:pt>
                <c:pt idx="478">
                  <c:v>-4.0476994514465403</c:v>
                </c:pt>
                <c:pt idx="479">
                  <c:v>-4.0098590850830407</c:v>
                </c:pt>
                <c:pt idx="480">
                  <c:v>-3.96119260787964</c:v>
                </c:pt>
                <c:pt idx="481">
                  <c:v>-3.9396562576294403</c:v>
                </c:pt>
                <c:pt idx="482">
                  <c:v>-3.9251585006714396</c:v>
                </c:pt>
                <c:pt idx="483">
                  <c:v>-3.9159193038940399</c:v>
                </c:pt>
                <c:pt idx="484">
                  <c:v>-3.9040708541870397</c:v>
                </c:pt>
                <c:pt idx="485">
                  <c:v>-3.8792495727539396</c:v>
                </c:pt>
                <c:pt idx="486">
                  <c:v>-3.8736271858215399</c:v>
                </c:pt>
                <c:pt idx="487">
                  <c:v>-3.8563623428344402</c:v>
                </c:pt>
                <c:pt idx="488">
                  <c:v>-3.8347373008728396</c:v>
                </c:pt>
                <c:pt idx="489">
                  <c:v>-3.8297448158264396</c:v>
                </c:pt>
                <c:pt idx="490">
                  <c:v>-3.8184556961059397</c:v>
                </c:pt>
                <c:pt idx="491">
                  <c:v>-3.7970132827758403</c:v>
                </c:pt>
                <c:pt idx="492">
                  <c:v>-3.79229068756104</c:v>
                </c:pt>
                <c:pt idx="493">
                  <c:v>-3.76128673553464</c:v>
                </c:pt>
                <c:pt idx="494">
                  <c:v>-3.7458753585815399</c:v>
                </c:pt>
                <c:pt idx="495">
                  <c:v>-3.7335205078125395</c:v>
                </c:pt>
                <c:pt idx="496">
                  <c:v>-3.7254533767700395</c:v>
                </c:pt>
                <c:pt idx="497">
                  <c:v>-3.7153167724609397</c:v>
                </c:pt>
                <c:pt idx="498">
                  <c:v>-3.7080774307251398</c:v>
                </c:pt>
                <c:pt idx="499">
                  <c:v>-3.6882963180542396</c:v>
                </c:pt>
                <c:pt idx="500">
                  <c:v>-3.6458263397216402</c:v>
                </c:pt>
                <c:pt idx="501">
                  <c:v>-3.6436185836792396</c:v>
                </c:pt>
                <c:pt idx="502">
                  <c:v>-3.6343784332275395</c:v>
                </c:pt>
                <c:pt idx="503">
                  <c:v>-3.62718582153324</c:v>
                </c:pt>
                <c:pt idx="504">
                  <c:v>-3.6225681304931396</c:v>
                </c:pt>
                <c:pt idx="505">
                  <c:v>-3.6158876419067396</c:v>
                </c:pt>
                <c:pt idx="506">
                  <c:v>-3.5943412780761403</c:v>
                </c:pt>
                <c:pt idx="507">
                  <c:v>-3.5904617309570397</c:v>
                </c:pt>
                <c:pt idx="508">
                  <c:v>-3.5809459686279399</c:v>
                </c:pt>
                <c:pt idx="509">
                  <c:v>-3.5708427429199401</c:v>
                </c:pt>
                <c:pt idx="510">
                  <c:v>-3.5703039169311404</c:v>
                </c:pt>
                <c:pt idx="511">
                  <c:v>-3.5589427947998398</c:v>
                </c:pt>
                <c:pt idx="512">
                  <c:v>-3.5492143630981401</c:v>
                </c:pt>
                <c:pt idx="513">
                  <c:v>-3.5445251464843399</c:v>
                </c:pt>
                <c:pt idx="514">
                  <c:v>-3.5355949401855398</c:v>
                </c:pt>
                <c:pt idx="515">
                  <c:v>-3.5239753723144398</c:v>
                </c:pt>
                <c:pt idx="516">
                  <c:v>-3.52239418029784</c:v>
                </c:pt>
                <c:pt idx="517">
                  <c:v>-3.5216302871704399</c:v>
                </c:pt>
                <c:pt idx="518">
                  <c:v>-3.5117321014404399</c:v>
                </c:pt>
                <c:pt idx="519">
                  <c:v>-3.5035028457641397</c:v>
                </c:pt>
                <c:pt idx="520">
                  <c:v>-3.4923896789550399</c:v>
                </c:pt>
                <c:pt idx="521">
                  <c:v>-3.4907817840576398</c:v>
                </c:pt>
                <c:pt idx="522">
                  <c:v>-3.48922443389894</c:v>
                </c:pt>
                <c:pt idx="523">
                  <c:v>-3.48178863525394</c:v>
                </c:pt>
                <c:pt idx="524">
                  <c:v>-3.4798192977905398</c:v>
                </c:pt>
                <c:pt idx="525">
                  <c:v>-3.4782629013061399</c:v>
                </c:pt>
                <c:pt idx="526">
                  <c:v>-3.45015144348144</c:v>
                </c:pt>
                <c:pt idx="527">
                  <c:v>-3.4438428878784397</c:v>
                </c:pt>
                <c:pt idx="528">
                  <c:v>-3.4427919387817401</c:v>
                </c:pt>
                <c:pt idx="529">
                  <c:v>-3.4340295791626398</c:v>
                </c:pt>
                <c:pt idx="530">
                  <c:v>-3.4291944503784397</c:v>
                </c:pt>
                <c:pt idx="531">
                  <c:v>-3.4267168045044398</c:v>
                </c:pt>
                <c:pt idx="532">
                  <c:v>-3.4214553833007399</c:v>
                </c:pt>
                <c:pt idx="533">
                  <c:v>-3.4208164215088401</c:v>
                </c:pt>
                <c:pt idx="534">
                  <c:v>-3.4176368713379399</c:v>
                </c:pt>
                <c:pt idx="535">
                  <c:v>-3.4123239517212398</c:v>
                </c:pt>
                <c:pt idx="536">
                  <c:v>-3.4044399261474401</c:v>
                </c:pt>
                <c:pt idx="537">
                  <c:v>-3.3855018615722399</c:v>
                </c:pt>
                <c:pt idx="538">
                  <c:v>-3.36310291290284</c:v>
                </c:pt>
                <c:pt idx="539">
                  <c:v>-3.3441343307495401</c:v>
                </c:pt>
                <c:pt idx="540">
                  <c:v>-3.3400964736938401</c:v>
                </c:pt>
                <c:pt idx="541">
                  <c:v>-3.3264913558960401</c:v>
                </c:pt>
                <c:pt idx="542">
                  <c:v>-3.3222751617431401</c:v>
                </c:pt>
                <c:pt idx="543">
                  <c:v>-3.31916999816894</c:v>
                </c:pt>
                <c:pt idx="544">
                  <c:v>-3.30948066711424</c:v>
                </c:pt>
                <c:pt idx="545">
                  <c:v>-3.2918844223022399</c:v>
                </c:pt>
                <c:pt idx="546">
                  <c:v>-3.27070713043214</c:v>
                </c:pt>
                <c:pt idx="547">
                  <c:v>-3.2648220062255398</c:v>
                </c:pt>
                <c:pt idx="548">
                  <c:v>-3.2573451995849401</c:v>
                </c:pt>
                <c:pt idx="549">
                  <c:v>-3.2314729690551398</c:v>
                </c:pt>
                <c:pt idx="550">
                  <c:v>-3.19864177703854</c:v>
                </c:pt>
                <c:pt idx="551">
                  <c:v>-3.1845092773437398</c:v>
                </c:pt>
                <c:pt idx="552">
                  <c:v>-3.07941055297854</c:v>
                </c:pt>
                <c:pt idx="553">
                  <c:v>-3.0645656585693399</c:v>
                </c:pt>
                <c:pt idx="554">
                  <c:v>-3.0559711456298397</c:v>
                </c:pt>
                <c:pt idx="555">
                  <c:v>-3.03328132629394</c:v>
                </c:pt>
                <c:pt idx="556">
                  <c:v>-3.0282936096191397</c:v>
                </c:pt>
                <c:pt idx="557">
                  <c:v>-3.0062417984008398</c:v>
                </c:pt>
                <c:pt idx="558">
                  <c:v>-2.96822738647464</c:v>
                </c:pt>
                <c:pt idx="559">
                  <c:v>-2.9630298614502397</c:v>
                </c:pt>
                <c:pt idx="560">
                  <c:v>-2.94587802886964</c:v>
                </c:pt>
                <c:pt idx="561">
                  <c:v>-2.9337091445922399</c:v>
                </c:pt>
                <c:pt idx="562">
                  <c:v>-2.92987442016604</c:v>
                </c:pt>
                <c:pt idx="563">
                  <c:v>-2.9162902832031401</c:v>
                </c:pt>
                <c:pt idx="564">
                  <c:v>-2.9140138626098397</c:v>
                </c:pt>
                <c:pt idx="565">
                  <c:v>-2.8721446990966397</c:v>
                </c:pt>
                <c:pt idx="566">
                  <c:v>-2.8666276931762398</c:v>
                </c:pt>
                <c:pt idx="567">
                  <c:v>-2.8598613739013401</c:v>
                </c:pt>
                <c:pt idx="568">
                  <c:v>-2.8439102172851398</c:v>
                </c:pt>
                <c:pt idx="569">
                  <c:v>-2.8277425765991397</c:v>
                </c:pt>
                <c:pt idx="570">
                  <c:v>-2.8119602203369398</c:v>
                </c:pt>
                <c:pt idx="571">
                  <c:v>-2.8115262985229399</c:v>
                </c:pt>
                <c:pt idx="572">
                  <c:v>-2.8091764450073398</c:v>
                </c:pt>
                <c:pt idx="573">
                  <c:v>-2.7893419265747399</c:v>
                </c:pt>
                <c:pt idx="574">
                  <c:v>-2.7861490249633398</c:v>
                </c:pt>
                <c:pt idx="575">
                  <c:v>-2.7749328613281401</c:v>
                </c:pt>
                <c:pt idx="576">
                  <c:v>-2.7740907669067401</c:v>
                </c:pt>
                <c:pt idx="577">
                  <c:v>-2.7720146179199401</c:v>
                </c:pt>
                <c:pt idx="578">
                  <c:v>-2.75762271881104</c:v>
                </c:pt>
                <c:pt idx="579">
                  <c:v>-2.73345470428464</c:v>
                </c:pt>
                <c:pt idx="580">
                  <c:v>-2.7311973571777401</c:v>
                </c:pt>
                <c:pt idx="581">
                  <c:v>-2.6942720413208399</c:v>
                </c:pt>
                <c:pt idx="582">
                  <c:v>-2.6570234298706401</c:v>
                </c:pt>
                <c:pt idx="583">
                  <c:v>-2.6311550140380398</c:v>
                </c:pt>
                <c:pt idx="584">
                  <c:v>-2.6245832443237398</c:v>
                </c:pt>
                <c:pt idx="585">
                  <c:v>-2.6184015274047399</c:v>
                </c:pt>
                <c:pt idx="586">
                  <c:v>-2.5838212966919398</c:v>
                </c:pt>
                <c:pt idx="587">
                  <c:v>-2.5386991500854399</c:v>
                </c:pt>
                <c:pt idx="588">
                  <c:v>-2.4984321594238401</c:v>
                </c:pt>
                <c:pt idx="589">
                  <c:v>-2.48048019409184</c:v>
                </c:pt>
                <c:pt idx="590">
                  <c:v>-2.4618291854858398</c:v>
                </c:pt>
                <c:pt idx="591">
                  <c:v>-2.4574317932129399</c:v>
                </c:pt>
                <c:pt idx="592">
                  <c:v>-2.45103740692144</c:v>
                </c:pt>
                <c:pt idx="593">
                  <c:v>-2.4476394653320401</c:v>
                </c:pt>
                <c:pt idx="594">
                  <c:v>-2.44000911712644</c:v>
                </c:pt>
                <c:pt idx="595">
                  <c:v>-2.4338788986206401</c:v>
                </c:pt>
                <c:pt idx="596">
                  <c:v>-2.4106302261352401</c:v>
                </c:pt>
                <c:pt idx="597">
                  <c:v>-2.3923292160034397</c:v>
                </c:pt>
                <c:pt idx="598">
                  <c:v>-2.35651206970214</c:v>
                </c:pt>
                <c:pt idx="599">
                  <c:v>-2.3430862426757399</c:v>
                </c:pt>
                <c:pt idx="600">
                  <c:v>-2.3337869644165399</c:v>
                </c:pt>
                <c:pt idx="601">
                  <c:v>-2.3145561218261399</c:v>
                </c:pt>
                <c:pt idx="602">
                  <c:v>-2.2785558700561399</c:v>
                </c:pt>
                <c:pt idx="603">
                  <c:v>-2.2598266601562398</c:v>
                </c:pt>
                <c:pt idx="604">
                  <c:v>-2.2529582977295401</c:v>
                </c:pt>
                <c:pt idx="605">
                  <c:v>-2.2195444107055398</c:v>
                </c:pt>
                <c:pt idx="606">
                  <c:v>-2.2005538940429399</c:v>
                </c:pt>
                <c:pt idx="607">
                  <c:v>-2.1991806030273398</c:v>
                </c:pt>
                <c:pt idx="608">
                  <c:v>-2.1979141235351398</c:v>
                </c:pt>
                <c:pt idx="609">
                  <c:v>-2.1769323348999401</c:v>
                </c:pt>
                <c:pt idx="610">
                  <c:v>-2.1384963989257399</c:v>
                </c:pt>
                <c:pt idx="611">
                  <c:v>-2.1190557479858398</c:v>
                </c:pt>
                <c:pt idx="612">
                  <c:v>-2.0958433151245401</c:v>
                </c:pt>
                <c:pt idx="613">
                  <c:v>-2.0903701782226398</c:v>
                </c:pt>
                <c:pt idx="614">
                  <c:v>-2.0551557540893399</c:v>
                </c:pt>
                <c:pt idx="615">
                  <c:v>-2.0323352813720401</c:v>
                </c:pt>
                <c:pt idx="616">
                  <c:v>-2.01105117797854</c:v>
                </c:pt>
                <c:pt idx="617">
                  <c:v>-2.0101633071899401</c:v>
                </c:pt>
                <c:pt idx="618">
                  <c:v>-1.9972095489502397</c:v>
                </c:pt>
                <c:pt idx="619">
                  <c:v>-1.9690961837768399</c:v>
                </c:pt>
                <c:pt idx="620">
                  <c:v>-1.9487476348877397</c:v>
                </c:pt>
                <c:pt idx="621">
                  <c:v>-1.9384469985962398</c:v>
                </c:pt>
                <c:pt idx="622">
                  <c:v>-1.9369249343872399</c:v>
                </c:pt>
                <c:pt idx="623">
                  <c:v>-1.9283638000488401</c:v>
                </c:pt>
                <c:pt idx="624">
                  <c:v>-1.9261541366577397</c:v>
                </c:pt>
                <c:pt idx="625">
                  <c:v>-1.9107589721679399</c:v>
                </c:pt>
                <c:pt idx="626">
                  <c:v>-1.9063682556152401</c:v>
                </c:pt>
                <c:pt idx="627">
                  <c:v>-1.9056243896484397</c:v>
                </c:pt>
                <c:pt idx="628">
                  <c:v>-1.90363121032714</c:v>
                </c:pt>
                <c:pt idx="629">
                  <c:v>-1.8927192687988401</c:v>
                </c:pt>
                <c:pt idx="630">
                  <c:v>-1.86553382873534</c:v>
                </c:pt>
                <c:pt idx="631">
                  <c:v>-1.86139297485354</c:v>
                </c:pt>
                <c:pt idx="632">
                  <c:v>-1.8540773391723397</c:v>
                </c:pt>
                <c:pt idx="633">
                  <c:v>-1.8498001098632399</c:v>
                </c:pt>
                <c:pt idx="634">
                  <c:v>-1.8489036560058398</c:v>
                </c:pt>
                <c:pt idx="635">
                  <c:v>-1.8354864120483398</c:v>
                </c:pt>
                <c:pt idx="636">
                  <c:v>-1.8209590911865399</c:v>
                </c:pt>
                <c:pt idx="637">
                  <c:v>-1.8176136016845401</c:v>
                </c:pt>
                <c:pt idx="638">
                  <c:v>-1.79647541046144</c:v>
                </c:pt>
                <c:pt idx="639">
                  <c:v>-1.7811985015869398</c:v>
                </c:pt>
                <c:pt idx="640">
                  <c:v>-1.7544288635254399</c:v>
                </c:pt>
                <c:pt idx="641">
                  <c:v>-1.74015617370604</c:v>
                </c:pt>
                <c:pt idx="642">
                  <c:v>-1.6903886795044398</c:v>
                </c:pt>
                <c:pt idx="643">
                  <c:v>-1.6660146713256401</c:v>
                </c:pt>
                <c:pt idx="644">
                  <c:v>-1.65193462371824</c:v>
                </c:pt>
                <c:pt idx="645">
                  <c:v>-1.63970375061034</c:v>
                </c:pt>
                <c:pt idx="646">
                  <c:v>-1.63153743743894</c:v>
                </c:pt>
                <c:pt idx="647">
                  <c:v>-1.6311969757080398</c:v>
                </c:pt>
                <c:pt idx="648">
                  <c:v>-1.6284608840942401</c:v>
                </c:pt>
                <c:pt idx="649">
                  <c:v>-1.6282882690429399</c:v>
                </c:pt>
                <c:pt idx="650">
                  <c:v>-1.6279659271240399</c:v>
                </c:pt>
                <c:pt idx="651">
                  <c:v>-1.6242303848266397</c:v>
                </c:pt>
                <c:pt idx="652">
                  <c:v>-1.62046051025394</c:v>
                </c:pt>
                <c:pt idx="653">
                  <c:v>-1.6102924346923397</c:v>
                </c:pt>
                <c:pt idx="654">
                  <c:v>-1.6056404113769398</c:v>
                </c:pt>
                <c:pt idx="655">
                  <c:v>-1.60296249389644</c:v>
                </c:pt>
                <c:pt idx="656">
                  <c:v>-1.5941019058227401</c:v>
                </c:pt>
                <c:pt idx="657">
                  <c:v>-1.5903959274292401</c:v>
                </c:pt>
                <c:pt idx="658">
                  <c:v>-1.58495044708254</c:v>
                </c:pt>
                <c:pt idx="659">
                  <c:v>-1.57428550720214</c:v>
                </c:pt>
                <c:pt idx="660">
                  <c:v>-1.5713863372802401</c:v>
                </c:pt>
                <c:pt idx="661">
                  <c:v>-1.55953025817874</c:v>
                </c:pt>
                <c:pt idx="662">
                  <c:v>-1.5404205322265399</c:v>
                </c:pt>
                <c:pt idx="663">
                  <c:v>-1.5385007858276398</c:v>
                </c:pt>
                <c:pt idx="664">
                  <c:v>-1.53697490692144</c:v>
                </c:pt>
                <c:pt idx="665">
                  <c:v>-1.51939678192144</c:v>
                </c:pt>
                <c:pt idx="666">
                  <c:v>-1.48838233947754</c:v>
                </c:pt>
                <c:pt idx="667">
                  <c:v>-1.47948741912844</c:v>
                </c:pt>
                <c:pt idx="668">
                  <c:v>-1.45431900024414</c:v>
                </c:pt>
                <c:pt idx="669">
                  <c:v>-1.4480190277099398</c:v>
                </c:pt>
                <c:pt idx="670">
                  <c:v>-1.4448728561401398</c:v>
                </c:pt>
                <c:pt idx="671">
                  <c:v>-1.44280052185054</c:v>
                </c:pt>
                <c:pt idx="672">
                  <c:v>-1.42180728912354</c:v>
                </c:pt>
                <c:pt idx="673">
                  <c:v>-1.42023849487304</c:v>
                </c:pt>
                <c:pt idx="674">
                  <c:v>-1.4116678237915399</c:v>
                </c:pt>
                <c:pt idx="675">
                  <c:v>-1.3947553634643399</c:v>
                </c:pt>
                <c:pt idx="676">
                  <c:v>-1.3761234283447399</c:v>
                </c:pt>
                <c:pt idx="677">
                  <c:v>-1.3587121963501398</c:v>
                </c:pt>
                <c:pt idx="678">
                  <c:v>-1.35418891906734</c:v>
                </c:pt>
                <c:pt idx="679">
                  <c:v>-1.3425455093383398</c:v>
                </c:pt>
                <c:pt idx="680">
                  <c:v>-1.33946609497074</c:v>
                </c:pt>
                <c:pt idx="681">
                  <c:v>-1.33831977844234</c:v>
                </c:pt>
                <c:pt idx="682">
                  <c:v>-1.2966833114624399</c:v>
                </c:pt>
                <c:pt idx="683">
                  <c:v>-1.29463291168214</c:v>
                </c:pt>
                <c:pt idx="684">
                  <c:v>-1.2765541076660398</c:v>
                </c:pt>
                <c:pt idx="685">
                  <c:v>-1.2672348022461399</c:v>
                </c:pt>
                <c:pt idx="686">
                  <c:v>-1.24130630493164</c:v>
                </c:pt>
                <c:pt idx="687">
                  <c:v>-1.23826885223394</c:v>
                </c:pt>
                <c:pt idx="688">
                  <c:v>-1.22890949249264</c:v>
                </c:pt>
                <c:pt idx="689">
                  <c:v>-1.21359062194824</c:v>
                </c:pt>
                <c:pt idx="690">
                  <c:v>-1.19601249694824</c:v>
                </c:pt>
                <c:pt idx="691">
                  <c:v>-1.1908111572265399</c:v>
                </c:pt>
                <c:pt idx="692">
                  <c:v>-1.18411540985104</c:v>
                </c:pt>
                <c:pt idx="693">
                  <c:v>-1.18392086029054</c:v>
                </c:pt>
                <c:pt idx="694">
                  <c:v>-1.1765432357788399</c:v>
                </c:pt>
                <c:pt idx="695">
                  <c:v>-1.1715736389160398</c:v>
                </c:pt>
                <c:pt idx="696">
                  <c:v>-1.16498279571534</c:v>
                </c:pt>
                <c:pt idx="697">
                  <c:v>-1.1631011962890399</c:v>
                </c:pt>
                <c:pt idx="698">
                  <c:v>-1.13984298706054</c:v>
                </c:pt>
                <c:pt idx="699">
                  <c:v>-1.13934516906734</c:v>
                </c:pt>
                <c:pt idx="700">
                  <c:v>-1.13696289062504</c:v>
                </c:pt>
                <c:pt idx="701">
                  <c:v>-1.1289710998535398</c:v>
                </c:pt>
                <c:pt idx="702">
                  <c:v>-1.12546157836914</c:v>
                </c:pt>
                <c:pt idx="703">
                  <c:v>-1.1181602478027399</c:v>
                </c:pt>
                <c:pt idx="704">
                  <c:v>-1.10345077514644</c:v>
                </c:pt>
                <c:pt idx="705">
                  <c:v>-1.0821571350097399</c:v>
                </c:pt>
                <c:pt idx="706">
                  <c:v>-1.0693817138672399</c:v>
                </c:pt>
                <c:pt idx="707">
                  <c:v>-1.0530862808227399</c:v>
                </c:pt>
                <c:pt idx="708">
                  <c:v>-1.0493593215942398</c:v>
                </c:pt>
                <c:pt idx="709">
                  <c:v>-1.04917335510254</c:v>
                </c:pt>
                <c:pt idx="710">
                  <c:v>-1.0462789535522399</c:v>
                </c:pt>
                <c:pt idx="711">
                  <c:v>-1.02813243865964</c:v>
                </c:pt>
                <c:pt idx="712">
                  <c:v>-1.0260753631591399</c:v>
                </c:pt>
                <c:pt idx="713">
                  <c:v>-1.0216464996338399</c:v>
                </c:pt>
                <c:pt idx="714">
                  <c:v>-0.97486591339113993</c:v>
                </c:pt>
                <c:pt idx="715">
                  <c:v>-0.94773101806644</c:v>
                </c:pt>
                <c:pt idx="716">
                  <c:v>-0.93920993804933994</c:v>
                </c:pt>
                <c:pt idx="717">
                  <c:v>-0.92930698394773992</c:v>
                </c:pt>
                <c:pt idx="718">
                  <c:v>-0.92920494079593996</c:v>
                </c:pt>
                <c:pt idx="719">
                  <c:v>-0.91992568969723987</c:v>
                </c:pt>
                <c:pt idx="720">
                  <c:v>-0.90816497802733998</c:v>
                </c:pt>
                <c:pt idx="721">
                  <c:v>-0.88659572601313985</c:v>
                </c:pt>
                <c:pt idx="722">
                  <c:v>-0.88426685333253996</c:v>
                </c:pt>
                <c:pt idx="723">
                  <c:v>-0.8589897155761399</c:v>
                </c:pt>
                <c:pt idx="724">
                  <c:v>-0.85767173767093996</c:v>
                </c:pt>
                <c:pt idx="725">
                  <c:v>-0.81789684295653986</c:v>
                </c:pt>
                <c:pt idx="726">
                  <c:v>-0.80317974090573996</c:v>
                </c:pt>
                <c:pt idx="727">
                  <c:v>-0.78672981262203989</c:v>
                </c:pt>
                <c:pt idx="728">
                  <c:v>-0.77860927581784001</c:v>
                </c:pt>
                <c:pt idx="729">
                  <c:v>-0.77641963958743987</c:v>
                </c:pt>
                <c:pt idx="730">
                  <c:v>-0.76817893981933993</c:v>
                </c:pt>
                <c:pt idx="731">
                  <c:v>-0.74917888641354002</c:v>
                </c:pt>
                <c:pt idx="732">
                  <c:v>-0.74264621734624003</c:v>
                </c:pt>
                <c:pt idx="733">
                  <c:v>-0.72909259796143999</c:v>
                </c:pt>
                <c:pt idx="734">
                  <c:v>-0.72712039947513984</c:v>
                </c:pt>
                <c:pt idx="735">
                  <c:v>-0.71942710876464</c:v>
                </c:pt>
                <c:pt idx="736">
                  <c:v>-0.71587276458743987</c:v>
                </c:pt>
                <c:pt idx="737">
                  <c:v>-0.68803024291993986</c:v>
                </c:pt>
                <c:pt idx="738">
                  <c:v>-0.67617988586423983</c:v>
                </c:pt>
                <c:pt idx="739">
                  <c:v>-0.66886997222903988</c:v>
                </c:pt>
                <c:pt idx="740">
                  <c:v>-0.66175556182863993</c:v>
                </c:pt>
                <c:pt idx="741">
                  <c:v>-0.65814113616944003</c:v>
                </c:pt>
                <c:pt idx="742">
                  <c:v>-0.65752315521243987</c:v>
                </c:pt>
                <c:pt idx="743">
                  <c:v>-0.64882183074953992</c:v>
                </c:pt>
                <c:pt idx="744">
                  <c:v>-0.64877986907964003</c:v>
                </c:pt>
                <c:pt idx="745">
                  <c:v>-0.64242839813233998</c:v>
                </c:pt>
                <c:pt idx="746">
                  <c:v>-0.63438892364503996</c:v>
                </c:pt>
                <c:pt idx="747">
                  <c:v>-0.61283588409423984</c:v>
                </c:pt>
                <c:pt idx="748">
                  <c:v>-0.60598468780514003</c:v>
                </c:pt>
                <c:pt idx="749">
                  <c:v>-0.59914684295653986</c:v>
                </c:pt>
                <c:pt idx="750">
                  <c:v>-0.59447574615473986</c:v>
                </c:pt>
                <c:pt idx="751">
                  <c:v>-0.5880422592163399</c:v>
                </c:pt>
                <c:pt idx="752">
                  <c:v>-0.58287525177003996</c:v>
                </c:pt>
                <c:pt idx="753">
                  <c:v>-0.56423282623293991</c:v>
                </c:pt>
                <c:pt idx="754">
                  <c:v>-0.54869842529297008</c:v>
                </c:pt>
                <c:pt idx="755">
                  <c:v>-0.5349588394165099</c:v>
                </c:pt>
                <c:pt idx="756">
                  <c:v>-0.52725124359130993</c:v>
                </c:pt>
                <c:pt idx="757">
                  <c:v>-0.52350902557373002</c:v>
                </c:pt>
                <c:pt idx="758">
                  <c:v>-0.51805877685547008</c:v>
                </c:pt>
                <c:pt idx="759">
                  <c:v>-0.49751567840576999</c:v>
                </c:pt>
                <c:pt idx="760">
                  <c:v>-0.49634456634522001</c:v>
                </c:pt>
                <c:pt idx="761">
                  <c:v>-0.46279048919677995</c:v>
                </c:pt>
                <c:pt idx="762">
                  <c:v>-0.42987918853760004</c:v>
                </c:pt>
                <c:pt idx="763">
                  <c:v>-0.42156696319579995</c:v>
                </c:pt>
                <c:pt idx="764">
                  <c:v>-0.42140865325927995</c:v>
                </c:pt>
                <c:pt idx="765">
                  <c:v>-0.38352394104004001</c:v>
                </c:pt>
                <c:pt idx="766">
                  <c:v>-0.36804103851318998</c:v>
                </c:pt>
                <c:pt idx="767">
                  <c:v>-0.34109497070312994</c:v>
                </c:pt>
                <c:pt idx="768">
                  <c:v>-0.33938217163085999</c:v>
                </c:pt>
                <c:pt idx="769">
                  <c:v>-0.32723712921142994</c:v>
                </c:pt>
                <c:pt idx="770">
                  <c:v>-0.30322456359863997</c:v>
                </c:pt>
                <c:pt idx="771">
                  <c:v>-0.30153560638427995</c:v>
                </c:pt>
                <c:pt idx="772">
                  <c:v>-0.29305648803710999</c:v>
                </c:pt>
                <c:pt idx="773">
                  <c:v>-0.27581596374512002</c:v>
                </c:pt>
                <c:pt idx="774">
                  <c:v>-0.25795078277587996</c:v>
                </c:pt>
                <c:pt idx="775">
                  <c:v>-0.24830436706542997</c:v>
                </c:pt>
                <c:pt idx="776">
                  <c:v>-0.17643642425538003</c:v>
                </c:pt>
                <c:pt idx="777">
                  <c:v>-0.15989208221435997</c:v>
                </c:pt>
                <c:pt idx="778">
                  <c:v>-0.15056514739990995</c:v>
                </c:pt>
                <c:pt idx="779">
                  <c:v>-0.14945125579834001</c:v>
                </c:pt>
                <c:pt idx="780">
                  <c:v>-0.14263439178467002</c:v>
                </c:pt>
                <c:pt idx="781">
                  <c:v>-0.13588905334472995</c:v>
                </c:pt>
                <c:pt idx="782">
                  <c:v>-0.13521862030030002</c:v>
                </c:pt>
                <c:pt idx="783">
                  <c:v>-0.13097095489502003</c:v>
                </c:pt>
                <c:pt idx="784">
                  <c:v>-0.12827873229980996</c:v>
                </c:pt>
                <c:pt idx="785">
                  <c:v>-0.12151718139648998</c:v>
                </c:pt>
                <c:pt idx="786">
                  <c:v>-0.11588478088379001</c:v>
                </c:pt>
                <c:pt idx="787">
                  <c:v>-0.11506175994872997</c:v>
                </c:pt>
                <c:pt idx="788">
                  <c:v>-0.11162662506103999</c:v>
                </c:pt>
                <c:pt idx="789">
                  <c:v>-9.9571228027350023E-2</c:v>
                </c:pt>
                <c:pt idx="790">
                  <c:v>-8.674907684326999E-2</c:v>
                </c:pt>
                <c:pt idx="791">
                  <c:v>-8.6445808410650027E-2</c:v>
                </c:pt>
                <c:pt idx="792">
                  <c:v>-5.8572769165040006E-2</c:v>
                </c:pt>
                <c:pt idx="793">
                  <c:v>-4.6314239501960008E-2</c:v>
                </c:pt>
                <c:pt idx="794">
                  <c:v>-4.136276245117998E-2</c:v>
                </c:pt>
                <c:pt idx="795">
                  <c:v>-3.9631843566899971E-2</c:v>
                </c:pt>
                <c:pt idx="796">
                  <c:v>-2.1481513977050004E-2</c:v>
                </c:pt>
                <c:pt idx="797">
                  <c:v>-1.9947052001960008E-2</c:v>
                </c:pt>
                <c:pt idx="798">
                  <c:v>-1.694869995117998E-2</c:v>
                </c:pt>
                <c:pt idx="799">
                  <c:v>2.2535324096600307E-3</c:v>
                </c:pt>
                <c:pt idx="800">
                  <c:v>6.6232681274400185E-3</c:v>
                </c:pt>
                <c:pt idx="801">
                  <c:v>1.4463424682610027E-2</c:v>
                </c:pt>
                <c:pt idx="802">
                  <c:v>4.2063713073730025E-2</c:v>
                </c:pt>
                <c:pt idx="803">
                  <c:v>4.684352874754999E-2</c:v>
                </c:pt>
                <c:pt idx="804">
                  <c:v>6.5841674804680006E-2</c:v>
                </c:pt>
                <c:pt idx="805">
                  <c:v>6.5841674804680006E-2</c:v>
                </c:pt>
                <c:pt idx="806">
                  <c:v>7.8989982604980025E-2</c:v>
                </c:pt>
                <c:pt idx="807">
                  <c:v>0.11719322204589</c:v>
                </c:pt>
                <c:pt idx="808">
                  <c:v>0.12865829467772999</c:v>
                </c:pt>
                <c:pt idx="809">
                  <c:v>0.13730621337890003</c:v>
                </c:pt>
                <c:pt idx="810">
                  <c:v>0.15269374847411998</c:v>
                </c:pt>
                <c:pt idx="811">
                  <c:v>0.17348194122314003</c:v>
                </c:pt>
                <c:pt idx="812">
                  <c:v>0.17630100250244002</c:v>
                </c:pt>
                <c:pt idx="813">
                  <c:v>0.17817401885986001</c:v>
                </c:pt>
                <c:pt idx="814">
                  <c:v>0.19374752044677002</c:v>
                </c:pt>
                <c:pt idx="815">
                  <c:v>0.19391155242920002</c:v>
                </c:pt>
                <c:pt idx="816">
                  <c:v>0.23529052734375</c:v>
                </c:pt>
                <c:pt idx="817">
                  <c:v>0.23931789398193001</c:v>
                </c:pt>
                <c:pt idx="818">
                  <c:v>0.25504589080810003</c:v>
                </c:pt>
                <c:pt idx="819">
                  <c:v>0.2683687210083</c:v>
                </c:pt>
                <c:pt idx="820">
                  <c:v>0.26947212219238004</c:v>
                </c:pt>
                <c:pt idx="821">
                  <c:v>0.27423191070556002</c:v>
                </c:pt>
                <c:pt idx="822">
                  <c:v>0.27921199798584001</c:v>
                </c:pt>
                <c:pt idx="823">
                  <c:v>0.29292488098143998</c:v>
                </c:pt>
                <c:pt idx="824">
                  <c:v>0.34788322448730002</c:v>
                </c:pt>
                <c:pt idx="825">
                  <c:v>0.35482215881347001</c:v>
                </c:pt>
                <c:pt idx="826">
                  <c:v>0.36332225799560003</c:v>
                </c:pt>
                <c:pt idx="827">
                  <c:v>0.37680149078369002</c:v>
                </c:pt>
                <c:pt idx="828">
                  <c:v>0.37901210784911998</c:v>
                </c:pt>
                <c:pt idx="829">
                  <c:v>0.40876102447509</c:v>
                </c:pt>
                <c:pt idx="830">
                  <c:v>0.41952037811279003</c:v>
                </c:pt>
                <c:pt idx="831">
                  <c:v>0.42544460296629999</c:v>
                </c:pt>
                <c:pt idx="832">
                  <c:v>0.42604541778564003</c:v>
                </c:pt>
                <c:pt idx="833">
                  <c:v>0.4747314453125</c:v>
                </c:pt>
                <c:pt idx="834">
                  <c:v>0.49034309387206998</c:v>
                </c:pt>
                <c:pt idx="835">
                  <c:v>0.49817943572998002</c:v>
                </c:pt>
                <c:pt idx="836">
                  <c:v>0.49982929229736001</c:v>
                </c:pt>
                <c:pt idx="837">
                  <c:v>0.50979804992675004</c:v>
                </c:pt>
                <c:pt idx="838">
                  <c:v>0.51249313354491999</c:v>
                </c:pt>
                <c:pt idx="839">
                  <c:v>0.52915954589842995</c:v>
                </c:pt>
                <c:pt idx="840">
                  <c:v>0.56107807159423007</c:v>
                </c:pt>
                <c:pt idx="841">
                  <c:v>0.57597637176513006</c:v>
                </c:pt>
                <c:pt idx="842">
                  <c:v>0.63795280456543002</c:v>
                </c:pt>
                <c:pt idx="843">
                  <c:v>0.64862537384033003</c:v>
                </c:pt>
                <c:pt idx="844">
                  <c:v>0.65056324005126998</c:v>
                </c:pt>
                <c:pt idx="845">
                  <c:v>0.65093517303465998</c:v>
                </c:pt>
                <c:pt idx="846">
                  <c:v>0.65275859832763006</c:v>
                </c:pt>
                <c:pt idx="847">
                  <c:v>0.65694522857666005</c:v>
                </c:pt>
                <c:pt idx="848">
                  <c:v>0.65914821624755005</c:v>
                </c:pt>
                <c:pt idx="849">
                  <c:v>0.71384620666502996</c:v>
                </c:pt>
                <c:pt idx="850">
                  <c:v>0.73261070251464</c:v>
                </c:pt>
                <c:pt idx="851">
                  <c:v>0.74266052246092995</c:v>
                </c:pt>
                <c:pt idx="852">
                  <c:v>0.75665473937988004</c:v>
                </c:pt>
                <c:pt idx="853">
                  <c:v>0.790283203125</c:v>
                </c:pt>
                <c:pt idx="854">
                  <c:v>0.79540538787840998</c:v>
                </c:pt>
                <c:pt idx="855">
                  <c:v>0.79588127136230002</c:v>
                </c:pt>
                <c:pt idx="856">
                  <c:v>0.79893589019775002</c:v>
                </c:pt>
                <c:pt idx="857">
                  <c:v>0.80257225036621005</c:v>
                </c:pt>
                <c:pt idx="858">
                  <c:v>0.80995368957518998</c:v>
                </c:pt>
                <c:pt idx="859">
                  <c:v>0.81357574462890003</c:v>
                </c:pt>
                <c:pt idx="860">
                  <c:v>0.83127212524413996</c:v>
                </c:pt>
                <c:pt idx="861">
                  <c:v>0.83879184722900002</c:v>
                </c:pt>
                <c:pt idx="862">
                  <c:v>0.85327720642089</c:v>
                </c:pt>
                <c:pt idx="863">
                  <c:v>0.85618877410888006</c:v>
                </c:pt>
                <c:pt idx="864">
                  <c:v>0.86776638031004993</c:v>
                </c:pt>
                <c:pt idx="865">
                  <c:v>0.90318775177001998</c:v>
                </c:pt>
                <c:pt idx="866">
                  <c:v>0.92794513702392001</c:v>
                </c:pt>
                <c:pt idx="867">
                  <c:v>0.93709850311279008</c:v>
                </c:pt>
                <c:pt idx="868">
                  <c:v>0.93830013275145996</c:v>
                </c:pt>
                <c:pt idx="869">
                  <c:v>0.95495223999022993</c:v>
                </c:pt>
                <c:pt idx="870">
                  <c:v>0.97518253326415993</c:v>
                </c:pt>
                <c:pt idx="871">
                  <c:v>0.98763656616211004</c:v>
                </c:pt>
                <c:pt idx="872">
                  <c:v>0.9884281158447199</c:v>
                </c:pt>
                <c:pt idx="873">
                  <c:v>1.01182556152343</c:v>
                </c:pt>
                <c:pt idx="874">
                  <c:v>1.0297727584838801</c:v>
                </c:pt>
                <c:pt idx="875">
                  <c:v>1.0342931747436499</c:v>
                </c:pt>
                <c:pt idx="876">
                  <c:v>1.05028247833252</c:v>
                </c:pt>
                <c:pt idx="877">
                  <c:v>1.0617361068725499</c:v>
                </c:pt>
                <c:pt idx="878">
                  <c:v>1.08534431457519</c:v>
                </c:pt>
                <c:pt idx="879">
                  <c:v>1.0898847579955999</c:v>
                </c:pt>
                <c:pt idx="880">
                  <c:v>1.1270580291748</c:v>
                </c:pt>
                <c:pt idx="881">
                  <c:v>1.13219165802002</c:v>
                </c:pt>
                <c:pt idx="882">
                  <c:v>1.1557540893554601</c:v>
                </c:pt>
                <c:pt idx="883">
                  <c:v>1.1960687637329099</c:v>
                </c:pt>
                <c:pt idx="884">
                  <c:v>1.2044420242309499</c:v>
                </c:pt>
                <c:pt idx="885">
                  <c:v>1.2292366027832</c:v>
                </c:pt>
                <c:pt idx="886">
                  <c:v>1.2318248748779299</c:v>
                </c:pt>
                <c:pt idx="887">
                  <c:v>1.2606220245361299</c:v>
                </c:pt>
                <c:pt idx="888">
                  <c:v>1.26976013183593</c:v>
                </c:pt>
                <c:pt idx="889">
                  <c:v>1.27028083801269</c:v>
                </c:pt>
                <c:pt idx="890">
                  <c:v>1.2949094772338801</c:v>
                </c:pt>
                <c:pt idx="891">
                  <c:v>1.2977123260498</c:v>
                </c:pt>
                <c:pt idx="892">
                  <c:v>1.30165195465087</c:v>
                </c:pt>
                <c:pt idx="893">
                  <c:v>1.31187915802002</c:v>
                </c:pt>
                <c:pt idx="894">
                  <c:v>1.3147993087768499</c:v>
                </c:pt>
                <c:pt idx="895">
                  <c:v>1.33269691467285</c:v>
                </c:pt>
                <c:pt idx="896">
                  <c:v>1.3384361267089799</c:v>
                </c:pt>
                <c:pt idx="897">
                  <c:v>1.34105777740478</c:v>
                </c:pt>
                <c:pt idx="898">
                  <c:v>1.35574722290039</c:v>
                </c:pt>
                <c:pt idx="899">
                  <c:v>1.3608102798461901</c:v>
                </c:pt>
                <c:pt idx="900">
                  <c:v>1.42864513397216</c:v>
                </c:pt>
                <c:pt idx="901">
                  <c:v>1.4467964172363601</c:v>
                </c:pt>
                <c:pt idx="902">
                  <c:v>1.4563131332397601</c:v>
                </c:pt>
                <c:pt idx="903">
                  <c:v>1.4564123153686601</c:v>
                </c:pt>
                <c:pt idx="904">
                  <c:v>1.4738187789916601</c:v>
                </c:pt>
                <c:pt idx="905">
                  <c:v>1.47816658020016</c:v>
                </c:pt>
                <c:pt idx="906">
                  <c:v>1.4912128448486601</c:v>
                </c:pt>
                <c:pt idx="907">
                  <c:v>1.5018339157104601</c:v>
                </c:pt>
                <c:pt idx="908">
                  <c:v>1.5279293060302601</c:v>
                </c:pt>
                <c:pt idx="909">
                  <c:v>1.5354881286620601</c:v>
                </c:pt>
                <c:pt idx="910">
                  <c:v>1.5629873275756601</c:v>
                </c:pt>
                <c:pt idx="911">
                  <c:v>1.5744819641113601</c:v>
                </c:pt>
                <c:pt idx="912">
                  <c:v>1.59204673767086</c:v>
                </c:pt>
                <c:pt idx="913">
                  <c:v>1.61920070648196</c:v>
                </c:pt>
                <c:pt idx="914">
                  <c:v>1.6254730224609601</c:v>
                </c:pt>
                <c:pt idx="915">
                  <c:v>1.6570520401000601</c:v>
                </c:pt>
                <c:pt idx="916">
                  <c:v>1.6632614135742601</c:v>
                </c:pt>
                <c:pt idx="917">
                  <c:v>1.67044734954836</c:v>
                </c:pt>
                <c:pt idx="918">
                  <c:v>1.6850538253784602</c:v>
                </c:pt>
                <c:pt idx="919">
                  <c:v>1.68544864654536</c:v>
                </c:pt>
                <c:pt idx="920">
                  <c:v>1.7015476226806601</c:v>
                </c:pt>
                <c:pt idx="921">
                  <c:v>1.7132263183593601</c:v>
                </c:pt>
                <c:pt idx="922">
                  <c:v>1.73213863372806</c:v>
                </c:pt>
                <c:pt idx="923">
                  <c:v>1.74332523345946</c:v>
                </c:pt>
                <c:pt idx="924">
                  <c:v>1.74687099456786</c:v>
                </c:pt>
                <c:pt idx="925">
                  <c:v>1.77649974822996</c:v>
                </c:pt>
                <c:pt idx="926">
                  <c:v>1.84340763092036</c:v>
                </c:pt>
                <c:pt idx="927">
                  <c:v>1.8489913940429601</c:v>
                </c:pt>
                <c:pt idx="928">
                  <c:v>1.88272571563716</c:v>
                </c:pt>
                <c:pt idx="929">
                  <c:v>1.8928146362304601</c:v>
                </c:pt>
                <c:pt idx="930">
                  <c:v>1.8962116241454601</c:v>
                </c:pt>
                <c:pt idx="931">
                  <c:v>1.91495704650876</c:v>
                </c:pt>
                <c:pt idx="932">
                  <c:v>1.93493652343746</c:v>
                </c:pt>
                <c:pt idx="933">
                  <c:v>1.94423675537106</c:v>
                </c:pt>
                <c:pt idx="934">
                  <c:v>1.9534921646118601</c:v>
                </c:pt>
                <c:pt idx="935">
                  <c:v>1.95707702636716</c:v>
                </c:pt>
                <c:pt idx="936">
                  <c:v>1.9578943252563601</c:v>
                </c:pt>
                <c:pt idx="937">
                  <c:v>1.96741962432856</c:v>
                </c:pt>
                <c:pt idx="938">
                  <c:v>1.9827413558959601</c:v>
                </c:pt>
                <c:pt idx="939">
                  <c:v>1.9854221343993601</c:v>
                </c:pt>
                <c:pt idx="940">
                  <c:v>1.9878187179565601</c:v>
                </c:pt>
                <c:pt idx="941">
                  <c:v>1.9934492111205602</c:v>
                </c:pt>
                <c:pt idx="942">
                  <c:v>1.99494552612306</c:v>
                </c:pt>
                <c:pt idx="943">
                  <c:v>2.0048656463622598</c:v>
                </c:pt>
                <c:pt idx="944">
                  <c:v>2.0126686096191602</c:v>
                </c:pt>
                <c:pt idx="945">
                  <c:v>2.0189723968505597</c:v>
                </c:pt>
                <c:pt idx="946">
                  <c:v>2.02059650421146</c:v>
                </c:pt>
                <c:pt idx="947">
                  <c:v>2.04254722595216</c:v>
                </c:pt>
                <c:pt idx="948">
                  <c:v>2.0452299118041601</c:v>
                </c:pt>
                <c:pt idx="949">
                  <c:v>2.0537519454955602</c:v>
                </c:pt>
                <c:pt idx="950">
                  <c:v>2.06207847595216</c:v>
                </c:pt>
                <c:pt idx="951">
                  <c:v>2.0743026733398597</c:v>
                </c:pt>
                <c:pt idx="952">
                  <c:v>2.07761478424076</c:v>
                </c:pt>
                <c:pt idx="953">
                  <c:v>2.0841884613036599</c:v>
                </c:pt>
                <c:pt idx="954">
                  <c:v>2.1094017028808598</c:v>
                </c:pt>
                <c:pt idx="955">
                  <c:v>2.1119899749755597</c:v>
                </c:pt>
                <c:pt idx="956">
                  <c:v>2.1149911880493599</c:v>
                </c:pt>
                <c:pt idx="957">
                  <c:v>2.1278562545776598</c:v>
                </c:pt>
                <c:pt idx="958">
                  <c:v>2.1409645080566602</c:v>
                </c:pt>
                <c:pt idx="959">
                  <c:v>2.14213562011716</c:v>
                </c:pt>
                <c:pt idx="960">
                  <c:v>2.14985847473146</c:v>
                </c:pt>
                <c:pt idx="961">
                  <c:v>2.15319824218746</c:v>
                </c:pt>
                <c:pt idx="962">
                  <c:v>2.2210416793823597</c:v>
                </c:pt>
                <c:pt idx="963">
                  <c:v>2.2420368194579599</c:v>
                </c:pt>
                <c:pt idx="964">
                  <c:v>2.2434396743774601</c:v>
                </c:pt>
                <c:pt idx="965">
                  <c:v>2.2455968856811599</c:v>
                </c:pt>
                <c:pt idx="966">
                  <c:v>2.2690715789794598</c:v>
                </c:pt>
                <c:pt idx="967">
                  <c:v>2.29641914367676</c:v>
                </c:pt>
                <c:pt idx="968">
                  <c:v>2.3063116073608598</c:v>
                </c:pt>
                <c:pt idx="969">
                  <c:v>2.32644844055176</c:v>
                </c:pt>
                <c:pt idx="970">
                  <c:v>2.33007812499996</c:v>
                </c:pt>
                <c:pt idx="971">
                  <c:v>2.3434925079345601</c:v>
                </c:pt>
                <c:pt idx="972">
                  <c:v>2.34695720672606</c:v>
                </c:pt>
                <c:pt idx="973">
                  <c:v>2.34783363342286</c:v>
                </c:pt>
                <c:pt idx="974">
                  <c:v>2.3546638488769598</c:v>
                </c:pt>
                <c:pt idx="975">
                  <c:v>2.3613767623901598</c:v>
                </c:pt>
                <c:pt idx="976">
                  <c:v>2.3677167892455602</c:v>
                </c:pt>
                <c:pt idx="977">
                  <c:v>2.3748311996459601</c:v>
                </c:pt>
                <c:pt idx="978">
                  <c:v>2.4217319488525599</c:v>
                </c:pt>
                <c:pt idx="979">
                  <c:v>2.4321460723876598</c:v>
                </c:pt>
                <c:pt idx="980">
                  <c:v>2.4326028823852601</c:v>
                </c:pt>
                <c:pt idx="981">
                  <c:v>2.5057344436645601</c:v>
                </c:pt>
                <c:pt idx="982">
                  <c:v>2.51360702514646</c:v>
                </c:pt>
                <c:pt idx="983">
                  <c:v>2.51746654510496</c:v>
                </c:pt>
                <c:pt idx="984">
                  <c:v>2.5246858596801602</c:v>
                </c:pt>
                <c:pt idx="985">
                  <c:v>2.5252094268798602</c:v>
                </c:pt>
                <c:pt idx="986">
                  <c:v>2.52731037139896</c:v>
                </c:pt>
                <c:pt idx="987">
                  <c:v>2.53847599029536</c:v>
                </c:pt>
                <c:pt idx="988">
                  <c:v>2.5516014099120601</c:v>
                </c:pt>
                <c:pt idx="989">
                  <c:v>2.5939416885375599</c:v>
                </c:pt>
                <c:pt idx="990">
                  <c:v>2.5966176986694602</c:v>
                </c:pt>
                <c:pt idx="991">
                  <c:v>2.6201372146606601</c:v>
                </c:pt>
                <c:pt idx="992">
                  <c:v>2.6283836364745601</c:v>
                </c:pt>
                <c:pt idx="993">
                  <c:v>2.6292514801025599</c:v>
                </c:pt>
                <c:pt idx="994">
                  <c:v>2.6317930221557599</c:v>
                </c:pt>
                <c:pt idx="995">
                  <c:v>2.6399402618408603</c:v>
                </c:pt>
                <c:pt idx="996">
                  <c:v>2.6592731475829599</c:v>
                </c:pt>
                <c:pt idx="997">
                  <c:v>2.6622028350829599</c:v>
                </c:pt>
                <c:pt idx="998">
                  <c:v>2.6814899444579599</c:v>
                </c:pt>
                <c:pt idx="999">
                  <c:v>2.68229579925536</c:v>
                </c:pt>
                <c:pt idx="1000">
                  <c:v>2.6901483535766602</c:v>
                </c:pt>
                <c:pt idx="1001">
                  <c:v>2.6908378601074601</c:v>
                </c:pt>
                <c:pt idx="1002">
                  <c:v>2.7032976150512602</c:v>
                </c:pt>
                <c:pt idx="1003">
                  <c:v>2.7133083343505602</c:v>
                </c:pt>
                <c:pt idx="1004">
                  <c:v>2.71876049041746</c:v>
                </c:pt>
                <c:pt idx="1005">
                  <c:v>2.7191667556762602</c:v>
                </c:pt>
                <c:pt idx="1006">
                  <c:v>2.72384357452396</c:v>
                </c:pt>
                <c:pt idx="1007">
                  <c:v>2.7287740707397599</c:v>
                </c:pt>
                <c:pt idx="1008">
                  <c:v>2.7313833236694602</c:v>
                </c:pt>
                <c:pt idx="1009">
                  <c:v>2.7393999099731601</c:v>
                </c:pt>
                <c:pt idx="1010">
                  <c:v>2.74160099029536</c:v>
                </c:pt>
                <c:pt idx="1011">
                  <c:v>2.7443094253539599</c:v>
                </c:pt>
                <c:pt idx="1012">
                  <c:v>2.7492485046386599</c:v>
                </c:pt>
                <c:pt idx="1013">
                  <c:v>2.7526483535766602</c:v>
                </c:pt>
                <c:pt idx="1014">
                  <c:v>2.7692956924438601</c:v>
                </c:pt>
                <c:pt idx="1015">
                  <c:v>2.77309417724606</c:v>
                </c:pt>
                <c:pt idx="1016">
                  <c:v>2.7754278182983603</c:v>
                </c:pt>
                <c:pt idx="1017">
                  <c:v>2.78275012969966</c:v>
                </c:pt>
                <c:pt idx="1018">
                  <c:v>2.8067321777343599</c:v>
                </c:pt>
                <c:pt idx="1019">
                  <c:v>2.8242139816284602</c:v>
                </c:pt>
                <c:pt idx="1020">
                  <c:v>2.8281984329223602</c:v>
                </c:pt>
                <c:pt idx="1021">
                  <c:v>2.83028888702396</c:v>
                </c:pt>
                <c:pt idx="1022">
                  <c:v>2.84443759918216</c:v>
                </c:pt>
                <c:pt idx="1023">
                  <c:v>2.8524074554443599</c:v>
                </c:pt>
                <c:pt idx="1024">
                  <c:v>2.8570709228515603</c:v>
                </c:pt>
                <c:pt idx="1025">
                  <c:v>2.8739700317382599</c:v>
                </c:pt>
                <c:pt idx="1026">
                  <c:v>2.8917312622070601</c:v>
                </c:pt>
                <c:pt idx="1027">
                  <c:v>2.9104471206664599</c:v>
                </c:pt>
                <c:pt idx="1028">
                  <c:v>2.9222135543823602</c:v>
                </c:pt>
                <c:pt idx="1029">
                  <c:v>2.9250097274780602</c:v>
                </c:pt>
                <c:pt idx="1030">
                  <c:v>2.92534732818606</c:v>
                </c:pt>
                <c:pt idx="1031">
                  <c:v>2.9615840911865599</c:v>
                </c:pt>
                <c:pt idx="1032">
                  <c:v>2.96686267852786</c:v>
                </c:pt>
                <c:pt idx="1033">
                  <c:v>2.9823760986327601</c:v>
                </c:pt>
                <c:pt idx="1034">
                  <c:v>2.99687194824216</c:v>
                </c:pt>
                <c:pt idx="1035">
                  <c:v>3.00409412384036</c:v>
                </c:pt>
                <c:pt idx="1036">
                  <c:v>3.0048141479492601</c:v>
                </c:pt>
                <c:pt idx="1037">
                  <c:v>3.0063505172729599</c:v>
                </c:pt>
                <c:pt idx="1038">
                  <c:v>3.0217323303222599</c:v>
                </c:pt>
                <c:pt idx="1039">
                  <c:v>3.0238733291625599</c:v>
                </c:pt>
                <c:pt idx="1040">
                  <c:v>3.0250291824340603</c:v>
                </c:pt>
                <c:pt idx="1041">
                  <c:v>3.0519762039184601</c:v>
                </c:pt>
                <c:pt idx="1042">
                  <c:v>3.0522441864013601</c:v>
                </c:pt>
                <c:pt idx="1043">
                  <c:v>3.0603818893432599</c:v>
                </c:pt>
                <c:pt idx="1044">
                  <c:v>3.0919504165649601</c:v>
                </c:pt>
                <c:pt idx="1045">
                  <c:v>3.1091346740722599</c:v>
                </c:pt>
                <c:pt idx="1046">
                  <c:v>3.1312503814697599</c:v>
                </c:pt>
                <c:pt idx="1047">
                  <c:v>3.1473646163940598</c:v>
                </c:pt>
                <c:pt idx="1048">
                  <c:v>3.1476230621337602</c:v>
                </c:pt>
                <c:pt idx="1049">
                  <c:v>3.1521062850952601</c:v>
                </c:pt>
                <c:pt idx="1050">
                  <c:v>3.1645450592040603</c:v>
                </c:pt>
                <c:pt idx="1051">
                  <c:v>3.1880722045898602</c:v>
                </c:pt>
                <c:pt idx="1052">
                  <c:v>3.19645690917966</c:v>
                </c:pt>
                <c:pt idx="1053">
                  <c:v>3.19939517974856</c:v>
                </c:pt>
                <c:pt idx="1054">
                  <c:v>3.27321624755856</c:v>
                </c:pt>
                <c:pt idx="1055">
                  <c:v>3.2893457412719602</c:v>
                </c:pt>
                <c:pt idx="1056">
                  <c:v>3.3201665878295601</c:v>
                </c:pt>
                <c:pt idx="1057">
                  <c:v>3.3282670974731601</c:v>
                </c:pt>
                <c:pt idx="1058">
                  <c:v>3.34743595123286</c:v>
                </c:pt>
                <c:pt idx="1059">
                  <c:v>3.3633527755737602</c:v>
                </c:pt>
                <c:pt idx="1060">
                  <c:v>3.37811756134036</c:v>
                </c:pt>
                <c:pt idx="1061">
                  <c:v>3.3846721649169602</c:v>
                </c:pt>
                <c:pt idx="1062">
                  <c:v>3.3924503326415603</c:v>
                </c:pt>
                <c:pt idx="1063">
                  <c:v>3.3947277069091601</c:v>
                </c:pt>
                <c:pt idx="1064">
                  <c:v>3.4086866378784602</c:v>
                </c:pt>
                <c:pt idx="1065">
                  <c:v>3.4238996505737602</c:v>
                </c:pt>
                <c:pt idx="1066">
                  <c:v>3.4384593963622603</c:v>
                </c:pt>
                <c:pt idx="1067">
                  <c:v>3.46353530883786</c:v>
                </c:pt>
                <c:pt idx="1068">
                  <c:v>3.5179929733276603</c:v>
                </c:pt>
                <c:pt idx="1069">
                  <c:v>3.5264825820922603</c:v>
                </c:pt>
                <c:pt idx="1070">
                  <c:v>3.5273694992065598</c:v>
                </c:pt>
                <c:pt idx="1071">
                  <c:v>3.53068351745606</c:v>
                </c:pt>
                <c:pt idx="1072">
                  <c:v>3.5351438522338601</c:v>
                </c:pt>
                <c:pt idx="1073">
                  <c:v>3.5381011962890603</c:v>
                </c:pt>
                <c:pt idx="1074">
                  <c:v>3.5567369461059601</c:v>
                </c:pt>
                <c:pt idx="1075">
                  <c:v>3.5665578842162602</c:v>
                </c:pt>
                <c:pt idx="1076">
                  <c:v>3.5696296691894602</c:v>
                </c:pt>
                <c:pt idx="1077">
                  <c:v>3.5727787017822599</c:v>
                </c:pt>
                <c:pt idx="1078">
                  <c:v>3.57288837432856</c:v>
                </c:pt>
                <c:pt idx="1079">
                  <c:v>3.57471942901606</c:v>
                </c:pt>
                <c:pt idx="1080">
                  <c:v>3.6153211593627601</c:v>
                </c:pt>
                <c:pt idx="1081">
                  <c:v>3.6178388595580602</c:v>
                </c:pt>
                <c:pt idx="1082">
                  <c:v>3.6225881576537602</c:v>
                </c:pt>
                <c:pt idx="1083">
                  <c:v>3.6342182159423602</c:v>
                </c:pt>
                <c:pt idx="1084">
                  <c:v>3.63908100128176</c:v>
                </c:pt>
                <c:pt idx="1085">
                  <c:v>3.6549081802368599</c:v>
                </c:pt>
                <c:pt idx="1086">
                  <c:v>3.66011142730716</c:v>
                </c:pt>
                <c:pt idx="1087">
                  <c:v>3.6639595031738601</c:v>
                </c:pt>
                <c:pt idx="1088">
                  <c:v>3.6659698486327601</c:v>
                </c:pt>
                <c:pt idx="1089">
                  <c:v>3.6695604324340603</c:v>
                </c:pt>
                <c:pt idx="1090">
                  <c:v>3.67998600006106</c:v>
                </c:pt>
                <c:pt idx="1091">
                  <c:v>3.6885042190551602</c:v>
                </c:pt>
                <c:pt idx="1092">
                  <c:v>3.7062368392944602</c:v>
                </c:pt>
                <c:pt idx="1093">
                  <c:v>3.7205123901367601</c:v>
                </c:pt>
                <c:pt idx="1094">
                  <c:v>3.72146892547606</c:v>
                </c:pt>
                <c:pt idx="1095">
                  <c:v>3.7234649658202601</c:v>
                </c:pt>
                <c:pt idx="1096">
                  <c:v>3.7325410842895601</c:v>
                </c:pt>
                <c:pt idx="1097">
                  <c:v>3.73854923248286</c:v>
                </c:pt>
                <c:pt idx="1098">
                  <c:v>3.7459983825683603</c:v>
                </c:pt>
                <c:pt idx="1099">
                  <c:v>3.7527589797973602</c:v>
                </c:pt>
                <c:pt idx="1100">
                  <c:v>3.7588205337524601</c:v>
                </c:pt>
                <c:pt idx="1101">
                  <c:v>3.77788734436036</c:v>
                </c:pt>
                <c:pt idx="1102">
                  <c:v>3.7791290283202601</c:v>
                </c:pt>
                <c:pt idx="1103">
                  <c:v>3.7843294143676602</c:v>
                </c:pt>
                <c:pt idx="1104">
                  <c:v>3.8116426467895601</c:v>
                </c:pt>
                <c:pt idx="1105">
                  <c:v>3.8172683715820601</c:v>
                </c:pt>
                <c:pt idx="1106">
                  <c:v>3.8235273361205602</c:v>
                </c:pt>
                <c:pt idx="1107">
                  <c:v>3.8273401260375599</c:v>
                </c:pt>
                <c:pt idx="1108">
                  <c:v>3.8368196487426602</c:v>
                </c:pt>
                <c:pt idx="1109">
                  <c:v>3.8405141830444602</c:v>
                </c:pt>
                <c:pt idx="1110">
                  <c:v>3.8454055786132599</c:v>
                </c:pt>
                <c:pt idx="1111">
                  <c:v>3.8577470779418599</c:v>
                </c:pt>
                <c:pt idx="1112">
                  <c:v>3.8596687316894602</c:v>
                </c:pt>
                <c:pt idx="1113">
                  <c:v>3.8757038116454599</c:v>
                </c:pt>
                <c:pt idx="1114">
                  <c:v>3.8920650482177601</c:v>
                </c:pt>
                <c:pt idx="1115">
                  <c:v>3.8953437805175599</c:v>
                </c:pt>
                <c:pt idx="1116">
                  <c:v>3.90299797058106</c:v>
                </c:pt>
                <c:pt idx="1117">
                  <c:v>3.9042940139770601</c:v>
                </c:pt>
                <c:pt idx="1118">
                  <c:v>3.9145870208740599</c:v>
                </c:pt>
                <c:pt idx="1119">
                  <c:v>3.9155654907226602</c:v>
                </c:pt>
                <c:pt idx="1120">
                  <c:v>3.9202289581298602</c:v>
                </c:pt>
                <c:pt idx="1121">
                  <c:v>3.92190837860106</c:v>
                </c:pt>
                <c:pt idx="1122">
                  <c:v>3.92496204376216</c:v>
                </c:pt>
                <c:pt idx="1123">
                  <c:v>3.92501544952396</c:v>
                </c:pt>
                <c:pt idx="1124">
                  <c:v>3.93886375427246</c:v>
                </c:pt>
                <c:pt idx="1125">
                  <c:v>3.9390773773193599</c:v>
                </c:pt>
                <c:pt idx="1126">
                  <c:v>3.9900894165038601</c:v>
                </c:pt>
                <c:pt idx="1127">
                  <c:v>3.9976825714111599</c:v>
                </c:pt>
                <c:pt idx="1128">
                  <c:v>4.0126113891601598</c:v>
                </c:pt>
                <c:pt idx="1129">
                  <c:v>4.0356473922729599</c:v>
                </c:pt>
                <c:pt idx="1130">
                  <c:v>4.0364055633544602</c:v>
                </c:pt>
                <c:pt idx="1131">
                  <c:v>4.0494480133056596</c:v>
                </c:pt>
                <c:pt idx="1132">
                  <c:v>4.0649995803832599</c:v>
                </c:pt>
                <c:pt idx="1133">
                  <c:v>4.06900501251216</c:v>
                </c:pt>
                <c:pt idx="1134">
                  <c:v>4.0761327743530602</c:v>
                </c:pt>
                <c:pt idx="1135">
                  <c:v>4.0769929885864595</c:v>
                </c:pt>
                <c:pt idx="1136">
                  <c:v>4.08205413818356</c:v>
                </c:pt>
                <c:pt idx="1137">
                  <c:v>4.1006345748901598</c:v>
                </c:pt>
                <c:pt idx="1138">
                  <c:v>4.1026420593261594</c:v>
                </c:pt>
                <c:pt idx="1139">
                  <c:v>4.10391521453856</c:v>
                </c:pt>
                <c:pt idx="1140">
                  <c:v>4.1061697006225595</c:v>
                </c:pt>
                <c:pt idx="1141">
                  <c:v>4.10736465454106</c:v>
                </c:pt>
                <c:pt idx="1142">
                  <c:v>4.1077833175659597</c:v>
                </c:pt>
                <c:pt idx="1143">
                  <c:v>4.1147546768188601</c:v>
                </c:pt>
                <c:pt idx="1144">
                  <c:v>4.1210117340087598</c:v>
                </c:pt>
                <c:pt idx="1145">
                  <c:v>4.1341114044189595</c:v>
                </c:pt>
                <c:pt idx="1146">
                  <c:v>4.1398315429687598</c:v>
                </c:pt>
                <c:pt idx="1147">
                  <c:v>4.1423845291137598</c:v>
                </c:pt>
                <c:pt idx="1148">
                  <c:v>4.1485414505004599</c:v>
                </c:pt>
                <c:pt idx="1149">
                  <c:v>4.15033340454106</c:v>
                </c:pt>
                <c:pt idx="1150">
                  <c:v>4.21745109558106</c:v>
                </c:pt>
                <c:pt idx="1151">
                  <c:v>4.2270698547363601</c:v>
                </c:pt>
                <c:pt idx="1152">
                  <c:v>4.2274188995361595</c:v>
                </c:pt>
                <c:pt idx="1153">
                  <c:v>4.2324638366699601</c:v>
                </c:pt>
                <c:pt idx="1154">
                  <c:v>4.2466964721679599</c:v>
                </c:pt>
                <c:pt idx="1155">
                  <c:v>4.2480754852294602</c:v>
                </c:pt>
                <c:pt idx="1156">
                  <c:v>4.25765800476076</c:v>
                </c:pt>
                <c:pt idx="1157">
                  <c:v>4.26662445068356</c:v>
                </c:pt>
                <c:pt idx="1158">
                  <c:v>4.2717819213867596</c:v>
                </c:pt>
                <c:pt idx="1159">
                  <c:v>4.2871017456054599</c:v>
                </c:pt>
                <c:pt idx="1160">
                  <c:v>4.28849601745606</c:v>
                </c:pt>
                <c:pt idx="1161">
                  <c:v>4.2909889221191602</c:v>
                </c:pt>
                <c:pt idx="1162">
                  <c:v>4.2992858886718599</c:v>
                </c:pt>
                <c:pt idx="1163">
                  <c:v>4.3086128234863601</c:v>
                </c:pt>
                <c:pt idx="1164">
                  <c:v>4.3097743988036594</c:v>
                </c:pt>
                <c:pt idx="1165">
                  <c:v>4.3274745941161594</c:v>
                </c:pt>
                <c:pt idx="1166">
                  <c:v>4.3382415771484597</c:v>
                </c:pt>
                <c:pt idx="1167">
                  <c:v>4.35402488708496</c:v>
                </c:pt>
                <c:pt idx="1168">
                  <c:v>4.3554458618163601</c:v>
                </c:pt>
                <c:pt idx="1169">
                  <c:v>4.36320495605466</c:v>
                </c:pt>
                <c:pt idx="1170">
                  <c:v>4.3644733428954599</c:v>
                </c:pt>
                <c:pt idx="1171">
                  <c:v>4.37748718261716</c:v>
                </c:pt>
                <c:pt idx="1172">
                  <c:v>4.39223289489746</c:v>
                </c:pt>
                <c:pt idx="1173">
                  <c:v>4.3962249755859597</c:v>
                </c:pt>
                <c:pt idx="1174">
                  <c:v>4.3996486663818599</c:v>
                </c:pt>
                <c:pt idx="1175">
                  <c:v>4.40289878845216</c:v>
                </c:pt>
                <c:pt idx="1176">
                  <c:v>4.4378833770751598</c:v>
                </c:pt>
                <c:pt idx="1177">
                  <c:v>4.4476718902587598</c:v>
                </c:pt>
                <c:pt idx="1178">
                  <c:v>4.4576339721679599</c:v>
                </c:pt>
                <c:pt idx="1179">
                  <c:v>4.4614830017089595</c:v>
                </c:pt>
                <c:pt idx="1180">
                  <c:v>4.4766616821288601</c:v>
                </c:pt>
                <c:pt idx="1181">
                  <c:v>4.4897422790527592</c:v>
                </c:pt>
                <c:pt idx="1182">
                  <c:v>4.4917526245117596</c:v>
                </c:pt>
                <c:pt idx="1183">
                  <c:v>4.5052280426025595</c:v>
                </c:pt>
                <c:pt idx="1184">
                  <c:v>4.5192947387695597</c:v>
                </c:pt>
                <c:pt idx="1185">
                  <c:v>4.5207443237304599</c:v>
                </c:pt>
                <c:pt idx="1186">
                  <c:v>4.5302867889404599</c:v>
                </c:pt>
                <c:pt idx="1187">
                  <c:v>4.5353164672851598</c:v>
                </c:pt>
                <c:pt idx="1188">
                  <c:v>4.5393810272216593</c:v>
                </c:pt>
                <c:pt idx="1189">
                  <c:v>4.5572223663329599</c:v>
                </c:pt>
                <c:pt idx="1190">
                  <c:v>4.5626296997070597</c:v>
                </c:pt>
                <c:pt idx="1191">
                  <c:v>4.56867027282716</c:v>
                </c:pt>
                <c:pt idx="1192">
                  <c:v>4.5724983215331596</c:v>
                </c:pt>
                <c:pt idx="1193">
                  <c:v>4.5727787017822594</c:v>
                </c:pt>
                <c:pt idx="1194">
                  <c:v>4.5969486236572594</c:v>
                </c:pt>
                <c:pt idx="1195">
                  <c:v>4.6066226959228596</c:v>
                </c:pt>
                <c:pt idx="1196">
                  <c:v>4.64520835876466</c:v>
                </c:pt>
                <c:pt idx="1197">
                  <c:v>4.66131973266606</c:v>
                </c:pt>
                <c:pt idx="1198">
                  <c:v>4.6667652130126598</c:v>
                </c:pt>
                <c:pt idx="1199">
                  <c:v>4.6686801910400595</c:v>
                </c:pt>
                <c:pt idx="1200">
                  <c:v>4.6974430084228596</c:v>
                </c:pt>
                <c:pt idx="1201">
                  <c:v>4.7038440704345597</c:v>
                </c:pt>
                <c:pt idx="1202">
                  <c:v>4.7095108032226598</c:v>
                </c:pt>
                <c:pt idx="1203">
                  <c:v>4.7243289947509597</c:v>
                </c:pt>
                <c:pt idx="1204">
                  <c:v>4.7391490936279599</c:v>
                </c:pt>
                <c:pt idx="1205">
                  <c:v>4.7393951416015598</c:v>
                </c:pt>
                <c:pt idx="1206">
                  <c:v>4.7447566986083594</c:v>
                </c:pt>
                <c:pt idx="1207">
                  <c:v>4.7471065521240599</c:v>
                </c:pt>
                <c:pt idx="1208">
                  <c:v>4.7476177215576598</c:v>
                </c:pt>
                <c:pt idx="1209">
                  <c:v>4.75759124755856</c:v>
                </c:pt>
                <c:pt idx="1210">
                  <c:v>4.7711467742919593</c:v>
                </c:pt>
                <c:pt idx="1211">
                  <c:v>4.7873153686523597</c:v>
                </c:pt>
                <c:pt idx="1212">
                  <c:v>4.7883377075195597</c:v>
                </c:pt>
                <c:pt idx="1213">
                  <c:v>4.7902679443359597</c:v>
                </c:pt>
                <c:pt idx="1214">
                  <c:v>4.7963275909423597</c:v>
                </c:pt>
                <c:pt idx="1215">
                  <c:v>4.8121643066406596</c:v>
                </c:pt>
                <c:pt idx="1216">
                  <c:v>4.8238811492919593</c:v>
                </c:pt>
                <c:pt idx="1217">
                  <c:v>4.8265037536620596</c:v>
                </c:pt>
                <c:pt idx="1218">
                  <c:v>4.82983398437496</c:v>
                </c:pt>
                <c:pt idx="1219">
                  <c:v>4.8336715698242596</c:v>
                </c:pt>
                <c:pt idx="1220">
                  <c:v>4.8464279174804599</c:v>
                </c:pt>
                <c:pt idx="1221">
                  <c:v>4.84906578063966</c:v>
                </c:pt>
                <c:pt idx="1222">
                  <c:v>4.8717918395995596</c:v>
                </c:pt>
                <c:pt idx="1223">
                  <c:v>4.8922519683837598</c:v>
                </c:pt>
                <c:pt idx="1224">
                  <c:v>4.9008655548095597</c:v>
                </c:pt>
                <c:pt idx="1225">
                  <c:v>4.9170112609863592</c:v>
                </c:pt>
                <c:pt idx="1226">
                  <c:v>4.9301872253417596</c:v>
                </c:pt>
                <c:pt idx="1227">
                  <c:v>4.9472999572753595</c:v>
                </c:pt>
                <c:pt idx="1228">
                  <c:v>4.9503593444824592</c:v>
                </c:pt>
                <c:pt idx="1229">
                  <c:v>4.9524898529052592</c:v>
                </c:pt>
                <c:pt idx="1230">
                  <c:v>4.9578437805175595</c:v>
                </c:pt>
                <c:pt idx="1231">
                  <c:v>4.9699592590331596</c:v>
                </c:pt>
                <c:pt idx="1232">
                  <c:v>4.9753761291503595</c:v>
                </c:pt>
                <c:pt idx="1233">
                  <c:v>4.9832515716552592</c:v>
                </c:pt>
                <c:pt idx="1234">
                  <c:v>4.9948062896728596</c:v>
                </c:pt>
                <c:pt idx="1235">
                  <c:v>4.9951877593993599</c:v>
                </c:pt>
                <c:pt idx="1236">
                  <c:v>4.9977188110351598</c:v>
                </c:pt>
                <c:pt idx="1237">
                  <c:v>5.00494956970216</c:v>
                </c:pt>
                <c:pt idx="1238">
                  <c:v>5.0142707824706596</c:v>
                </c:pt>
                <c:pt idx="1239">
                  <c:v>5.0161914825439595</c:v>
                </c:pt>
                <c:pt idx="1240">
                  <c:v>5.0248908996581596</c:v>
                </c:pt>
                <c:pt idx="1241">
                  <c:v>5.0280857086181596</c:v>
                </c:pt>
                <c:pt idx="1242">
                  <c:v>5.0456142425536594</c:v>
                </c:pt>
                <c:pt idx="1243">
                  <c:v>5.0601291656493599</c:v>
                </c:pt>
                <c:pt idx="1244">
                  <c:v>5.06271171569826</c:v>
                </c:pt>
                <c:pt idx="1245">
                  <c:v>5.06598472595216</c:v>
                </c:pt>
                <c:pt idx="1246">
                  <c:v>5.0846080780029599</c:v>
                </c:pt>
                <c:pt idx="1247">
                  <c:v>5.0871620178222594</c:v>
                </c:pt>
                <c:pt idx="1248">
                  <c:v>5.1004505157470597</c:v>
                </c:pt>
                <c:pt idx="1249">
                  <c:v>5.10400390624996</c:v>
                </c:pt>
                <c:pt idx="1250">
                  <c:v>5.11332702636716</c:v>
                </c:pt>
                <c:pt idx="1251">
                  <c:v>5.1193542480468599</c:v>
                </c:pt>
                <c:pt idx="1252">
                  <c:v>5.1206817626952592</c:v>
                </c:pt>
                <c:pt idx="1253">
                  <c:v>5.1322746276855593</c:v>
                </c:pt>
                <c:pt idx="1254">
                  <c:v>5.1367053985595597</c:v>
                </c:pt>
                <c:pt idx="1255">
                  <c:v>5.1407775878906596</c:v>
                </c:pt>
                <c:pt idx="1256">
                  <c:v>5.1467857360839595</c:v>
                </c:pt>
                <c:pt idx="1257">
                  <c:v>5.1481456756591593</c:v>
                </c:pt>
                <c:pt idx="1258">
                  <c:v>5.1506500244140598</c:v>
                </c:pt>
                <c:pt idx="1259">
                  <c:v>5.1534481048583594</c:v>
                </c:pt>
                <c:pt idx="1260">
                  <c:v>5.1735000610351598</c:v>
                </c:pt>
                <c:pt idx="1261">
                  <c:v>5.1756000518798597</c:v>
                </c:pt>
                <c:pt idx="1262">
                  <c:v>5.1852550506591593</c:v>
                </c:pt>
                <c:pt idx="1263">
                  <c:v>5.1929721832275595</c:v>
                </c:pt>
                <c:pt idx="1264">
                  <c:v>5.1933288574218599</c:v>
                </c:pt>
                <c:pt idx="1265">
                  <c:v>5.1959552764892596</c:v>
                </c:pt>
                <c:pt idx="1266">
                  <c:v>5.1963214874267596</c:v>
                </c:pt>
                <c:pt idx="1267">
                  <c:v>5.2059822082519593</c:v>
                </c:pt>
                <c:pt idx="1268">
                  <c:v>5.2103996276855593</c:v>
                </c:pt>
                <c:pt idx="1269">
                  <c:v>5.2150173187255593</c:v>
                </c:pt>
                <c:pt idx="1270">
                  <c:v>5.2214946746826598</c:v>
                </c:pt>
                <c:pt idx="1271">
                  <c:v>5.2231140136718599</c:v>
                </c:pt>
                <c:pt idx="1272">
                  <c:v>5.2252025604247594</c:v>
                </c:pt>
                <c:pt idx="1273">
                  <c:v>5.2308464050292596</c:v>
                </c:pt>
                <c:pt idx="1274">
                  <c:v>5.2347965240478596</c:v>
                </c:pt>
                <c:pt idx="1275">
                  <c:v>5.2579174041747594</c:v>
                </c:pt>
                <c:pt idx="1276">
                  <c:v>5.2774162292480593</c:v>
                </c:pt>
                <c:pt idx="1277">
                  <c:v>5.28056144714356</c:v>
                </c:pt>
                <c:pt idx="1278">
                  <c:v>5.2960948944091593</c:v>
                </c:pt>
                <c:pt idx="1279">
                  <c:v>5.2981052398681596</c:v>
                </c:pt>
                <c:pt idx="1280">
                  <c:v>5.2987194061279599</c:v>
                </c:pt>
                <c:pt idx="1281">
                  <c:v>5.3285827636718599</c:v>
                </c:pt>
                <c:pt idx="1282">
                  <c:v>5.3422775268554599</c:v>
                </c:pt>
                <c:pt idx="1283">
                  <c:v>5.3485889434814595</c:v>
                </c:pt>
                <c:pt idx="1284">
                  <c:v>5.3519153594970597</c:v>
                </c:pt>
                <c:pt idx="1285">
                  <c:v>5.3548374176025595</c:v>
                </c:pt>
                <c:pt idx="1286">
                  <c:v>5.3574790954589595</c:v>
                </c:pt>
                <c:pt idx="1287">
                  <c:v>5.3591918945312598</c:v>
                </c:pt>
                <c:pt idx="1288">
                  <c:v>5.3632221221923597</c:v>
                </c:pt>
                <c:pt idx="1289">
                  <c:v>5.3706684112548597</c:v>
                </c:pt>
                <c:pt idx="1290">
                  <c:v>5.3720893859863592</c:v>
                </c:pt>
                <c:pt idx="1291">
                  <c:v>5.3750591278076598</c:v>
                </c:pt>
                <c:pt idx="1292">
                  <c:v>5.3797912597656596</c:v>
                </c:pt>
                <c:pt idx="1293">
                  <c:v>5.3895359039306596</c:v>
                </c:pt>
                <c:pt idx="1294">
                  <c:v>5.3928966522216593</c:v>
                </c:pt>
                <c:pt idx="1295">
                  <c:v>5.4049224853515598</c:v>
                </c:pt>
                <c:pt idx="1296">
                  <c:v>5.4083328247070597</c:v>
                </c:pt>
                <c:pt idx="1297">
                  <c:v>5.4305572509765598</c:v>
                </c:pt>
                <c:pt idx="1298">
                  <c:v>5.4334545135497594</c:v>
                </c:pt>
                <c:pt idx="1299">
                  <c:v>5.4729824066161594</c:v>
                </c:pt>
                <c:pt idx="1300">
                  <c:v>5.4779129028320597</c:v>
                </c:pt>
                <c:pt idx="1301">
                  <c:v>5.47941398620606</c:v>
                </c:pt>
                <c:pt idx="1302">
                  <c:v>5.4820117950439595</c:v>
                </c:pt>
                <c:pt idx="1303">
                  <c:v>5.4886131286620596</c:v>
                </c:pt>
                <c:pt idx="1304">
                  <c:v>5.4897308349609597</c:v>
                </c:pt>
                <c:pt idx="1305">
                  <c:v>5.5077743530273597</c:v>
                </c:pt>
                <c:pt idx="1306">
                  <c:v>5.5078525543212598</c:v>
                </c:pt>
                <c:pt idx="1307">
                  <c:v>5.5300216674804599</c:v>
                </c:pt>
                <c:pt idx="1308">
                  <c:v>5.5868949890136594</c:v>
                </c:pt>
                <c:pt idx="1309">
                  <c:v>5.6588821411132599</c:v>
                </c:pt>
                <c:pt idx="1310">
                  <c:v>5.6620254516601598</c:v>
                </c:pt>
                <c:pt idx="1311">
                  <c:v>5.6776485443115599</c:v>
                </c:pt>
                <c:pt idx="1312">
                  <c:v>5.6793746948242596</c:v>
                </c:pt>
                <c:pt idx="1313">
                  <c:v>5.6822547912597594</c:v>
                </c:pt>
                <c:pt idx="1314">
                  <c:v>5.6926555633544593</c:v>
                </c:pt>
                <c:pt idx="1315">
                  <c:v>5.7006301879882599</c:v>
                </c:pt>
                <c:pt idx="1316">
                  <c:v>5.7099361419677592</c:v>
                </c:pt>
                <c:pt idx="1317">
                  <c:v>5.7108058929443599</c:v>
                </c:pt>
                <c:pt idx="1318">
                  <c:v>5.7113914489745596</c:v>
                </c:pt>
                <c:pt idx="1319">
                  <c:v>5.7170219421386594</c:v>
                </c:pt>
                <c:pt idx="1320">
                  <c:v>5.7330303192138592</c:v>
                </c:pt>
                <c:pt idx="1321">
                  <c:v>5.7385520935058594</c:v>
                </c:pt>
                <c:pt idx="1322">
                  <c:v>5.7661533355712598</c:v>
                </c:pt>
                <c:pt idx="1323">
                  <c:v>5.7677764892577592</c:v>
                </c:pt>
                <c:pt idx="1324">
                  <c:v>5.7869338989257599</c:v>
                </c:pt>
                <c:pt idx="1325">
                  <c:v>5.7897529602050595</c:v>
                </c:pt>
                <c:pt idx="1326">
                  <c:v>5.8061141967773597</c:v>
                </c:pt>
                <c:pt idx="1327">
                  <c:v>5.81014823913576</c:v>
                </c:pt>
                <c:pt idx="1328">
                  <c:v>5.8118972778320597</c:v>
                </c:pt>
                <c:pt idx="1329">
                  <c:v>5.8265895843505593</c:v>
                </c:pt>
                <c:pt idx="1330">
                  <c:v>5.8271751403808594</c:v>
                </c:pt>
                <c:pt idx="1331">
                  <c:v>5.8375396728515598</c:v>
                </c:pt>
                <c:pt idx="1332">
                  <c:v>5.8601398468017596</c:v>
                </c:pt>
                <c:pt idx="1333">
                  <c:v>5.8606510162353596</c:v>
                </c:pt>
                <c:pt idx="1334">
                  <c:v>5.8675727844238592</c:v>
                </c:pt>
                <c:pt idx="1335">
                  <c:v>5.8683147430419593</c:v>
                </c:pt>
                <c:pt idx="1336">
                  <c:v>5.8703708648681596</c:v>
                </c:pt>
                <c:pt idx="1337">
                  <c:v>5.8708019256591593</c:v>
                </c:pt>
                <c:pt idx="1338">
                  <c:v>5.8760757446288601</c:v>
                </c:pt>
                <c:pt idx="1339">
                  <c:v>5.8969287872314595</c:v>
                </c:pt>
                <c:pt idx="1340">
                  <c:v>5.9000949859618599</c:v>
                </c:pt>
                <c:pt idx="1341">
                  <c:v>5.9043560028076598</c:v>
                </c:pt>
                <c:pt idx="1342">
                  <c:v>5.9083290100097594</c:v>
                </c:pt>
                <c:pt idx="1343">
                  <c:v>5.9311447143554599</c:v>
                </c:pt>
                <c:pt idx="1344">
                  <c:v>5.94135093688966</c:v>
                </c:pt>
                <c:pt idx="1345">
                  <c:v>5.9465255737304599</c:v>
                </c:pt>
                <c:pt idx="1346">
                  <c:v>5.9573802947997594</c:v>
                </c:pt>
                <c:pt idx="1347">
                  <c:v>5.95964050292966</c:v>
                </c:pt>
                <c:pt idx="1348">
                  <c:v>5.96618652343746</c:v>
                </c:pt>
                <c:pt idx="1349">
                  <c:v>5.9852313995361595</c:v>
                </c:pt>
                <c:pt idx="1350">
                  <c:v>5.9865913391113592</c:v>
                </c:pt>
                <c:pt idx="1351">
                  <c:v>6.0003204345702592</c:v>
                </c:pt>
                <c:pt idx="1352">
                  <c:v>6.0113716125488592</c:v>
                </c:pt>
                <c:pt idx="1353">
                  <c:v>6.0197219848632599</c:v>
                </c:pt>
                <c:pt idx="1354">
                  <c:v>6.0312194824218599</c:v>
                </c:pt>
                <c:pt idx="1355">
                  <c:v>6.0323772430419593</c:v>
                </c:pt>
                <c:pt idx="1356">
                  <c:v>6.0358829498290598</c:v>
                </c:pt>
                <c:pt idx="1357">
                  <c:v>6.0439414978027592</c:v>
                </c:pt>
                <c:pt idx="1358">
                  <c:v>6.0441741943359597</c:v>
                </c:pt>
                <c:pt idx="1359">
                  <c:v>6.0462245941161594</c:v>
                </c:pt>
                <c:pt idx="1360">
                  <c:v>6.05126953124996</c:v>
                </c:pt>
                <c:pt idx="1361">
                  <c:v>6.0550670623779599</c:v>
                </c:pt>
                <c:pt idx="1362">
                  <c:v>6.0662212371826598</c:v>
                </c:pt>
                <c:pt idx="1363">
                  <c:v>6.0664215087890598</c:v>
                </c:pt>
                <c:pt idx="1364">
                  <c:v>6.0716361999511594</c:v>
                </c:pt>
                <c:pt idx="1365">
                  <c:v>6.0730094909667596</c:v>
                </c:pt>
                <c:pt idx="1366">
                  <c:v>6.0738830566406596</c:v>
                </c:pt>
                <c:pt idx="1367">
                  <c:v>6.09401512145996</c:v>
                </c:pt>
                <c:pt idx="1368">
                  <c:v>6.0988349914550595</c:v>
                </c:pt>
                <c:pt idx="1369">
                  <c:v>6.0998363494872594</c:v>
                </c:pt>
                <c:pt idx="1370">
                  <c:v>6.1049213409423597</c:v>
                </c:pt>
                <c:pt idx="1371">
                  <c:v>6.1171760559081596</c:v>
                </c:pt>
                <c:pt idx="1372">
                  <c:v>6.1210479736327592</c:v>
                </c:pt>
                <c:pt idx="1373">
                  <c:v>6.1310787200927592</c:v>
                </c:pt>
                <c:pt idx="1374">
                  <c:v>6.1318721771240599</c:v>
                </c:pt>
                <c:pt idx="1375">
                  <c:v>6.1456146240234597</c:v>
                </c:pt>
                <c:pt idx="1376">
                  <c:v>6.1462326049804599</c:v>
                </c:pt>
                <c:pt idx="1377">
                  <c:v>6.1467914581298597</c:v>
                </c:pt>
                <c:pt idx="1378">
                  <c:v>6.1555156707763592</c:v>
                </c:pt>
                <c:pt idx="1379">
                  <c:v>6.1567287445068599</c:v>
                </c:pt>
                <c:pt idx="1380">
                  <c:v>6.1568546295165598</c:v>
                </c:pt>
                <c:pt idx="1381">
                  <c:v>6.1569957733154599</c:v>
                </c:pt>
                <c:pt idx="1382">
                  <c:v>6.1578311920165598</c:v>
                </c:pt>
                <c:pt idx="1383">
                  <c:v>6.1674060821533594</c:v>
                </c:pt>
                <c:pt idx="1384">
                  <c:v>6.1765480041503595</c:v>
                </c:pt>
                <c:pt idx="1385">
                  <c:v>6.19303703308106</c:v>
                </c:pt>
                <c:pt idx="1386">
                  <c:v>6.1960716247558594</c:v>
                </c:pt>
                <c:pt idx="1387">
                  <c:v>6.2001132965087598</c:v>
                </c:pt>
                <c:pt idx="1388">
                  <c:v>6.2014217376708594</c:v>
                </c:pt>
                <c:pt idx="1389">
                  <c:v>6.2224311828613592</c:v>
                </c:pt>
                <c:pt idx="1390">
                  <c:v>6.2249813079833594</c:v>
                </c:pt>
                <c:pt idx="1391">
                  <c:v>6.2279167175292596</c:v>
                </c:pt>
                <c:pt idx="1392">
                  <c:v>6.2279644012451598</c:v>
                </c:pt>
                <c:pt idx="1393">
                  <c:v>6.2313556671142596</c:v>
                </c:pt>
                <c:pt idx="1394">
                  <c:v>6.23561859130856</c:v>
                </c:pt>
                <c:pt idx="1395">
                  <c:v>6.2413578033447594</c:v>
                </c:pt>
                <c:pt idx="1396">
                  <c:v>6.2509593963622594</c:v>
                </c:pt>
                <c:pt idx="1397">
                  <c:v>6.25619316101076</c:v>
                </c:pt>
                <c:pt idx="1398">
                  <c:v>6.2572803497314595</c:v>
                </c:pt>
                <c:pt idx="1399">
                  <c:v>6.2679290771484597</c:v>
                </c:pt>
                <c:pt idx="1400">
                  <c:v>6.2692775726318599</c:v>
                </c:pt>
                <c:pt idx="1401">
                  <c:v>6.2759723663329599</c:v>
                </c:pt>
                <c:pt idx="1402">
                  <c:v>6.2788028717040598</c:v>
                </c:pt>
                <c:pt idx="1403">
                  <c:v>6.2824573516845597</c:v>
                </c:pt>
                <c:pt idx="1404">
                  <c:v>6.2867317199706596</c:v>
                </c:pt>
                <c:pt idx="1405">
                  <c:v>6.3043327331542596</c:v>
                </c:pt>
                <c:pt idx="1406">
                  <c:v>6.3086528778076598</c:v>
                </c:pt>
                <c:pt idx="1407">
                  <c:v>6.3088226318359597</c:v>
                </c:pt>
                <c:pt idx="1408">
                  <c:v>6.3113079071044593</c:v>
                </c:pt>
                <c:pt idx="1409">
                  <c:v>6.32428359985356</c:v>
                </c:pt>
                <c:pt idx="1410">
                  <c:v>6.3258228302001598</c:v>
                </c:pt>
                <c:pt idx="1411">
                  <c:v>6.3392906188964595</c:v>
                </c:pt>
                <c:pt idx="1412">
                  <c:v>6.3481311798095597</c:v>
                </c:pt>
                <c:pt idx="1413">
                  <c:v>6.3535289764404599</c:v>
                </c:pt>
                <c:pt idx="1414">
                  <c:v>6.3569850921630593</c:v>
                </c:pt>
                <c:pt idx="1415">
                  <c:v>6.3646259307861595</c:v>
                </c:pt>
                <c:pt idx="1416">
                  <c:v>6.3671283721923597</c:v>
                </c:pt>
                <c:pt idx="1417">
                  <c:v>6.3678054809570597</c:v>
                </c:pt>
                <c:pt idx="1418">
                  <c:v>6.3718833923339595</c:v>
                </c:pt>
                <c:pt idx="1419">
                  <c:v>6.3949680328369594</c:v>
                </c:pt>
                <c:pt idx="1420">
                  <c:v>6.3993263244628595</c:v>
                </c:pt>
                <c:pt idx="1421">
                  <c:v>6.4015502929687598</c:v>
                </c:pt>
                <c:pt idx="1422">
                  <c:v>6.4048480987548597</c:v>
                </c:pt>
                <c:pt idx="1423">
                  <c:v>6.4116554260253595</c:v>
                </c:pt>
                <c:pt idx="1424">
                  <c:v>6.4174671173095597</c:v>
                </c:pt>
                <c:pt idx="1425">
                  <c:v>6.42140769958496</c:v>
                </c:pt>
                <c:pt idx="1426">
                  <c:v>6.4237003326415598</c:v>
                </c:pt>
                <c:pt idx="1427">
                  <c:v>6.42777824401856</c:v>
                </c:pt>
                <c:pt idx="1428">
                  <c:v>6.4296779632568599</c:v>
                </c:pt>
                <c:pt idx="1429">
                  <c:v>6.4316177368163601</c:v>
                </c:pt>
                <c:pt idx="1430">
                  <c:v>6.4350109100341593</c:v>
                </c:pt>
                <c:pt idx="1431">
                  <c:v>6.44315910339356</c:v>
                </c:pt>
                <c:pt idx="1432">
                  <c:v>6.46696472167966</c:v>
                </c:pt>
                <c:pt idx="1433">
                  <c:v>6.4670658111572594</c:v>
                </c:pt>
                <c:pt idx="1434">
                  <c:v>6.4764537811279599</c:v>
                </c:pt>
                <c:pt idx="1435">
                  <c:v>6.4788017272949592</c:v>
                </c:pt>
                <c:pt idx="1436">
                  <c:v>6.5008792877197594</c:v>
                </c:pt>
                <c:pt idx="1437">
                  <c:v>6.51827812194826</c:v>
                </c:pt>
                <c:pt idx="1438">
                  <c:v>6.5287933349609597</c:v>
                </c:pt>
                <c:pt idx="1439">
                  <c:v>6.5535812377929599</c:v>
                </c:pt>
                <c:pt idx="1440">
                  <c:v>6.5611667633056596</c:v>
                </c:pt>
                <c:pt idx="1441">
                  <c:v>6.5716819763183594</c:v>
                </c:pt>
                <c:pt idx="1442">
                  <c:v>6.5756092071533594</c:v>
                </c:pt>
                <c:pt idx="1443">
                  <c:v>6.6039180755615599</c:v>
                </c:pt>
                <c:pt idx="1444">
                  <c:v>6.63857269287106</c:v>
                </c:pt>
                <c:pt idx="1445">
                  <c:v>6.6439361572265598</c:v>
                </c:pt>
                <c:pt idx="1446">
                  <c:v>6.6465377807617596</c:v>
                </c:pt>
                <c:pt idx="1447">
                  <c:v>6.6570606231689595</c:v>
                </c:pt>
                <c:pt idx="1448">
                  <c:v>6.6770324707031596</c:v>
                </c:pt>
                <c:pt idx="1449">
                  <c:v>6.7030124664306596</c:v>
                </c:pt>
                <c:pt idx="1450">
                  <c:v>6.7038326263427592</c:v>
                </c:pt>
                <c:pt idx="1451">
                  <c:v>6.7098522186279599</c:v>
                </c:pt>
                <c:pt idx="1452">
                  <c:v>6.7191143035888592</c:v>
                </c:pt>
                <c:pt idx="1453">
                  <c:v>6.7267360687255593</c:v>
                </c:pt>
                <c:pt idx="1454">
                  <c:v>6.73110198974606</c:v>
                </c:pt>
                <c:pt idx="1455">
                  <c:v>6.73129081726076</c:v>
                </c:pt>
                <c:pt idx="1456">
                  <c:v>6.7572364807128595</c:v>
                </c:pt>
                <c:pt idx="1457">
                  <c:v>6.7600250244140598</c:v>
                </c:pt>
                <c:pt idx="1458">
                  <c:v>6.7800655364990599</c:v>
                </c:pt>
                <c:pt idx="1459">
                  <c:v>6.7982215881347594</c:v>
                </c:pt>
                <c:pt idx="1460">
                  <c:v>6.8094501495361595</c:v>
                </c:pt>
                <c:pt idx="1461">
                  <c:v>6.8186454772949592</c:v>
                </c:pt>
                <c:pt idx="1462">
                  <c:v>6.84112930297856</c:v>
                </c:pt>
                <c:pt idx="1463">
                  <c:v>6.8438510894775595</c:v>
                </c:pt>
                <c:pt idx="1464">
                  <c:v>6.8447456359863592</c:v>
                </c:pt>
                <c:pt idx="1465">
                  <c:v>6.8453426361083594</c:v>
                </c:pt>
                <c:pt idx="1466">
                  <c:v>6.85026359558106</c:v>
                </c:pt>
                <c:pt idx="1467">
                  <c:v>6.85641288757326</c:v>
                </c:pt>
                <c:pt idx="1468">
                  <c:v>6.8607139587402592</c:v>
                </c:pt>
                <c:pt idx="1469">
                  <c:v>6.8644771575927592</c:v>
                </c:pt>
                <c:pt idx="1470">
                  <c:v>6.8673267364501598</c:v>
                </c:pt>
                <c:pt idx="1471">
                  <c:v>6.8771228790283594</c:v>
                </c:pt>
                <c:pt idx="1472">
                  <c:v>6.8840847015380593</c:v>
                </c:pt>
                <c:pt idx="1473">
                  <c:v>6.8997192382812598</c:v>
                </c:pt>
                <c:pt idx="1474">
                  <c:v>6.9016284942626598</c:v>
                </c:pt>
                <c:pt idx="1475">
                  <c:v>6.9084739685058594</c:v>
                </c:pt>
                <c:pt idx="1476">
                  <c:v>6.9119777679443599</c:v>
                </c:pt>
                <c:pt idx="1477">
                  <c:v>6.93559265136716</c:v>
                </c:pt>
                <c:pt idx="1478">
                  <c:v>6.9465961456298597</c:v>
                </c:pt>
                <c:pt idx="1479">
                  <c:v>6.9467372894286594</c:v>
                </c:pt>
                <c:pt idx="1480">
                  <c:v>6.9486961364745596</c:v>
                </c:pt>
                <c:pt idx="1481">
                  <c:v>6.9490013122558594</c:v>
                </c:pt>
                <c:pt idx="1482">
                  <c:v>6.9586944580077592</c:v>
                </c:pt>
                <c:pt idx="1483">
                  <c:v>6.9601898193359597</c:v>
                </c:pt>
                <c:pt idx="1484">
                  <c:v>6.9652404785156596</c:v>
                </c:pt>
                <c:pt idx="1485">
                  <c:v>6.9706096649169593</c:v>
                </c:pt>
                <c:pt idx="1486">
                  <c:v>6.9813823699951598</c:v>
                </c:pt>
                <c:pt idx="1487">
                  <c:v>6.9837970733642596</c:v>
                </c:pt>
                <c:pt idx="1488">
                  <c:v>7.0059280395507599</c:v>
                </c:pt>
                <c:pt idx="1489">
                  <c:v>7.0201072692870596</c:v>
                </c:pt>
                <c:pt idx="1490">
                  <c:v>7.02284812927246</c:v>
                </c:pt>
                <c:pt idx="1491">
                  <c:v>7.0472526550292596</c:v>
                </c:pt>
                <c:pt idx="1492">
                  <c:v>7.0511169433593599</c:v>
                </c:pt>
                <c:pt idx="1493">
                  <c:v>7.0721626281738592</c:v>
                </c:pt>
                <c:pt idx="1494">
                  <c:v>7.0734386444091593</c:v>
                </c:pt>
                <c:pt idx="1495">
                  <c:v>7.0840206146240599</c:v>
                </c:pt>
                <c:pt idx="1496">
                  <c:v>7.0859260559081596</c:v>
                </c:pt>
                <c:pt idx="1497">
                  <c:v>7.0862655639648597</c:v>
                </c:pt>
                <c:pt idx="1498">
                  <c:v>7.0946521759033594</c:v>
                </c:pt>
                <c:pt idx="1499">
                  <c:v>7.12240409851076</c:v>
                </c:pt>
                <c:pt idx="1500">
                  <c:v>7.1465148925781596</c:v>
                </c:pt>
                <c:pt idx="1501">
                  <c:v>7.1473579406738592</c:v>
                </c:pt>
                <c:pt idx="1502">
                  <c:v>7.1612892150878595</c:v>
                </c:pt>
                <c:pt idx="1503">
                  <c:v>7.1650867462158594</c:v>
                </c:pt>
                <c:pt idx="1504">
                  <c:v>7.1656322479247594</c:v>
                </c:pt>
                <c:pt idx="1505">
                  <c:v>7.1720333099365599</c:v>
                </c:pt>
                <c:pt idx="1506">
                  <c:v>7.18341636657716</c:v>
                </c:pt>
                <c:pt idx="1507">
                  <c:v>7.1899719238281596</c:v>
                </c:pt>
                <c:pt idx="1508">
                  <c:v>7.1912574768066593</c:v>
                </c:pt>
                <c:pt idx="1509">
                  <c:v>7.19279479980466</c:v>
                </c:pt>
                <c:pt idx="1510">
                  <c:v>7.1940441131591593</c:v>
                </c:pt>
                <c:pt idx="1511">
                  <c:v>7.1983509063720597</c:v>
                </c:pt>
                <c:pt idx="1512">
                  <c:v>7.2059936523437598</c:v>
                </c:pt>
                <c:pt idx="1513">
                  <c:v>7.2131519317626598</c:v>
                </c:pt>
                <c:pt idx="1514">
                  <c:v>7.22033691406246</c:v>
                </c:pt>
                <c:pt idx="1515">
                  <c:v>7.23136711120606</c:v>
                </c:pt>
                <c:pt idx="1516">
                  <c:v>7.24396324157716</c:v>
                </c:pt>
                <c:pt idx="1517">
                  <c:v>7.2505302429199592</c:v>
                </c:pt>
                <c:pt idx="1518">
                  <c:v>7.2506980895995596</c:v>
                </c:pt>
                <c:pt idx="1519">
                  <c:v>7.2524833679199592</c:v>
                </c:pt>
                <c:pt idx="1520">
                  <c:v>7.2556838989257599</c:v>
                </c:pt>
                <c:pt idx="1521">
                  <c:v>7.2570343017577592</c:v>
                </c:pt>
                <c:pt idx="1522">
                  <c:v>7.2613143920898597</c:v>
                </c:pt>
                <c:pt idx="1523">
                  <c:v>7.2667865753173597</c:v>
                </c:pt>
                <c:pt idx="1524">
                  <c:v>7.2672672271728596</c:v>
                </c:pt>
                <c:pt idx="1525">
                  <c:v>7.2688465118408594</c:v>
                </c:pt>
                <c:pt idx="1526">
                  <c:v>7.2705345153808594</c:v>
                </c:pt>
                <c:pt idx="1527">
                  <c:v>7.27995300292966</c:v>
                </c:pt>
                <c:pt idx="1528">
                  <c:v>7.3009986877441593</c:v>
                </c:pt>
                <c:pt idx="1529">
                  <c:v>7.3112564086913601</c:v>
                </c:pt>
                <c:pt idx="1530">
                  <c:v>7.3175468444824592</c:v>
                </c:pt>
                <c:pt idx="1531">
                  <c:v>7.3198165893554599</c:v>
                </c:pt>
                <c:pt idx="1532">
                  <c:v>7.3204631805419593</c:v>
                </c:pt>
                <c:pt idx="1533">
                  <c:v>7.3298282623290598</c:v>
                </c:pt>
                <c:pt idx="1534">
                  <c:v>7.3361644744872594</c:v>
                </c:pt>
                <c:pt idx="1535">
                  <c:v>7.3409500122070597</c:v>
                </c:pt>
                <c:pt idx="1536">
                  <c:v>7.3427143096923597</c:v>
                </c:pt>
                <c:pt idx="1537">
                  <c:v>7.3444118499755593</c:v>
                </c:pt>
                <c:pt idx="1538">
                  <c:v>7.34526062011716</c:v>
                </c:pt>
                <c:pt idx="1539">
                  <c:v>7.3642978668212598</c:v>
                </c:pt>
                <c:pt idx="1540">
                  <c:v>7.4032497406005593</c:v>
                </c:pt>
                <c:pt idx="1541">
                  <c:v>7.6160793304443599</c:v>
                </c:pt>
                <c:pt idx="1542">
                  <c:v>7.6650505065917596</c:v>
                </c:pt>
                <c:pt idx="1543">
                  <c:v>7.6661319732665598</c:v>
                </c:pt>
                <c:pt idx="1544">
                  <c:v>7.7470397949218599</c:v>
                </c:pt>
                <c:pt idx="1545">
                  <c:v>7.82873535156246</c:v>
                </c:pt>
                <c:pt idx="1546">
                  <c:v>7.8338890075683594</c:v>
                </c:pt>
                <c:pt idx="1547">
                  <c:v>7.8497028350829599</c:v>
                </c:pt>
                <c:pt idx="1548">
                  <c:v>7.8948516845702592</c:v>
                </c:pt>
                <c:pt idx="1549">
                  <c:v>7.9140605926513592</c:v>
                </c:pt>
                <c:pt idx="1550">
                  <c:v>7.9265956878661594</c:v>
                </c:pt>
                <c:pt idx="1551">
                  <c:v>7.9284553527831596</c:v>
                </c:pt>
                <c:pt idx="1552">
                  <c:v>7.9350433349609597</c:v>
                </c:pt>
                <c:pt idx="1553">
                  <c:v>7.9409027099609597</c:v>
                </c:pt>
                <c:pt idx="1554">
                  <c:v>7.9618682861327592</c:v>
                </c:pt>
                <c:pt idx="1555">
                  <c:v>7.9673843383788601</c:v>
                </c:pt>
                <c:pt idx="1556">
                  <c:v>7.97931289672856</c:v>
                </c:pt>
                <c:pt idx="1557">
                  <c:v>8.0079689025878604</c:v>
                </c:pt>
                <c:pt idx="1558">
                  <c:v>8.0125885009765607</c:v>
                </c:pt>
                <c:pt idx="1559">
                  <c:v>8.0214672088622603</c:v>
                </c:pt>
                <c:pt idx="1560">
                  <c:v>8.0259990692138601</c:v>
                </c:pt>
                <c:pt idx="1561">
                  <c:v>8.0310897827148597</c:v>
                </c:pt>
                <c:pt idx="1562">
                  <c:v>8.0342254638671609</c:v>
                </c:pt>
                <c:pt idx="1563">
                  <c:v>8.0424003601074592</c:v>
                </c:pt>
                <c:pt idx="1564">
                  <c:v>8.0514888763427592</c:v>
                </c:pt>
                <c:pt idx="1565">
                  <c:v>8.0736656188964595</c:v>
                </c:pt>
                <c:pt idx="1566">
                  <c:v>8.0786399841308594</c:v>
                </c:pt>
                <c:pt idx="1567">
                  <c:v>8.0825958251952592</c:v>
                </c:pt>
                <c:pt idx="1568">
                  <c:v>8.1202392578124609</c:v>
                </c:pt>
                <c:pt idx="1569">
                  <c:v>8.1257266998290607</c:v>
                </c:pt>
                <c:pt idx="1570">
                  <c:v>8.1408596038818608</c:v>
                </c:pt>
                <c:pt idx="1571">
                  <c:v>8.1481533050536594</c:v>
                </c:pt>
                <c:pt idx="1572">
                  <c:v>8.1496486663818608</c:v>
                </c:pt>
                <c:pt idx="1573">
                  <c:v>8.1526336669921609</c:v>
                </c:pt>
                <c:pt idx="1574">
                  <c:v>8.1565265655517596</c:v>
                </c:pt>
                <c:pt idx="1575">
                  <c:v>8.1573467254638601</c:v>
                </c:pt>
                <c:pt idx="1576">
                  <c:v>8.16339492797856</c:v>
                </c:pt>
                <c:pt idx="1577">
                  <c:v>8.1650276184081605</c:v>
                </c:pt>
                <c:pt idx="1578">
                  <c:v>8.1702575683593608</c:v>
                </c:pt>
                <c:pt idx="1579">
                  <c:v>8.1757087707519602</c:v>
                </c:pt>
                <c:pt idx="1580">
                  <c:v>8.1862888336181605</c:v>
                </c:pt>
                <c:pt idx="1581">
                  <c:v>8.1968555450439595</c:v>
                </c:pt>
                <c:pt idx="1582">
                  <c:v>8.2032661437988601</c:v>
                </c:pt>
                <c:pt idx="1583">
                  <c:v>8.2062759399413601</c:v>
                </c:pt>
                <c:pt idx="1584">
                  <c:v>8.2087898254394602</c:v>
                </c:pt>
                <c:pt idx="1585">
                  <c:v>8.2282485961913601</c:v>
                </c:pt>
                <c:pt idx="1586">
                  <c:v>8.2347030639648597</c:v>
                </c:pt>
                <c:pt idx="1587">
                  <c:v>8.2401733398437607</c:v>
                </c:pt>
                <c:pt idx="1588">
                  <c:v>8.24514007568356</c:v>
                </c:pt>
                <c:pt idx="1589">
                  <c:v>8.2672615051269602</c:v>
                </c:pt>
                <c:pt idx="1590">
                  <c:v>8.2796745300292596</c:v>
                </c:pt>
                <c:pt idx="1591">
                  <c:v>8.28115081787106</c:v>
                </c:pt>
                <c:pt idx="1592">
                  <c:v>8.2825031280517596</c:v>
                </c:pt>
                <c:pt idx="1593">
                  <c:v>8.2866630554199592</c:v>
                </c:pt>
                <c:pt idx="1594">
                  <c:v>8.2958374023437607</c:v>
                </c:pt>
                <c:pt idx="1595">
                  <c:v>8.3041954040527592</c:v>
                </c:pt>
                <c:pt idx="1596">
                  <c:v>8.3118286132812607</c:v>
                </c:pt>
                <c:pt idx="1597">
                  <c:v>8.3294944763183594</c:v>
                </c:pt>
                <c:pt idx="1598">
                  <c:v>8.3323822021484606</c:v>
                </c:pt>
                <c:pt idx="1599">
                  <c:v>8.3330078124999609</c:v>
                </c:pt>
                <c:pt idx="1600">
                  <c:v>8.3507289886474609</c:v>
                </c:pt>
                <c:pt idx="1601">
                  <c:v>8.3513603210449592</c:v>
                </c:pt>
                <c:pt idx="1602">
                  <c:v>8.3666629791259606</c:v>
                </c:pt>
                <c:pt idx="1603">
                  <c:v>8.3812370300292596</c:v>
                </c:pt>
                <c:pt idx="1604">
                  <c:v>8.3875732421874609</c:v>
                </c:pt>
                <c:pt idx="1605">
                  <c:v>8.3944473266601598</c:v>
                </c:pt>
                <c:pt idx="1606">
                  <c:v>8.3971538543701598</c:v>
                </c:pt>
                <c:pt idx="1607">
                  <c:v>8.4068946838378604</c:v>
                </c:pt>
                <c:pt idx="1608">
                  <c:v>8.4092655181884606</c:v>
                </c:pt>
                <c:pt idx="1609">
                  <c:v>8.4121417999267596</c:v>
                </c:pt>
                <c:pt idx="1610">
                  <c:v>8.4150791168212606</c:v>
                </c:pt>
                <c:pt idx="1611">
                  <c:v>8.41811370849606</c:v>
                </c:pt>
                <c:pt idx="1612">
                  <c:v>8.4247150421142596</c:v>
                </c:pt>
                <c:pt idx="1613">
                  <c:v>8.4343585968017596</c:v>
                </c:pt>
              </c:numCache>
            </c:numRef>
          </c:xVal>
          <c:yVal>
            <c:numRef>
              <c:f>'+2 mm'!$S$2:$S$1615</c:f>
              <c:numCache>
                <c:formatCode>General</c:formatCode>
                <c:ptCount val="1614"/>
                <c:pt idx="0">
                  <c:v>2.8394547079829101E-2</c:v>
                </c:pt>
                <c:pt idx="1">
                  <c:v>2.6315821495487057E-2</c:v>
                </c:pt>
                <c:pt idx="2">
                  <c:v>2.8336417800728979E-2</c:v>
                </c:pt>
                <c:pt idx="3">
                  <c:v>2.7731877852862821E-2</c:v>
                </c:pt>
                <c:pt idx="4">
                  <c:v>2.8483156515178576E-2</c:v>
                </c:pt>
                <c:pt idx="5">
                  <c:v>2.7292384825619499E-2</c:v>
                </c:pt>
                <c:pt idx="6">
                  <c:v>2.7028639593391992E-2</c:v>
                </c:pt>
                <c:pt idx="7">
                  <c:v>2.7939467621862901E-2</c:v>
                </c:pt>
                <c:pt idx="8">
                  <c:v>2.7646530103103487E-2</c:v>
                </c:pt>
                <c:pt idx="9">
                  <c:v>2.7743608054825779E-2</c:v>
                </c:pt>
                <c:pt idx="10">
                  <c:v>2.8390484079625678E-2</c:v>
                </c:pt>
                <c:pt idx="11">
                  <c:v>2.6995426582417475E-2</c:v>
                </c:pt>
                <c:pt idx="12">
                  <c:v>2.8181097681410403E-2</c:v>
                </c:pt>
                <c:pt idx="13">
                  <c:v>2.7191760656739269E-2</c:v>
                </c:pt>
                <c:pt idx="14">
                  <c:v>2.7635658438981955E-2</c:v>
                </c:pt>
                <c:pt idx="15">
                  <c:v>2.8905499471416813E-2</c:v>
                </c:pt>
                <c:pt idx="16">
                  <c:v>2.6043570072263832E-2</c:v>
                </c:pt>
                <c:pt idx="17">
                  <c:v>2.7455094593151066E-2</c:v>
                </c:pt>
                <c:pt idx="18">
                  <c:v>2.6905899104728695E-2</c:v>
                </c:pt>
                <c:pt idx="19">
                  <c:v>2.7768591507846579E-2</c:v>
                </c:pt>
                <c:pt idx="20">
                  <c:v>2.8680544510676059E-2</c:v>
                </c:pt>
                <c:pt idx="21">
                  <c:v>2.8440309812036282E-2</c:v>
                </c:pt>
                <c:pt idx="22">
                  <c:v>2.7482902111358974E-2</c:v>
                </c:pt>
                <c:pt idx="23">
                  <c:v>2.9394327697358794E-2</c:v>
                </c:pt>
                <c:pt idx="24">
                  <c:v>2.8295101379476873E-2</c:v>
                </c:pt>
                <c:pt idx="25">
                  <c:v>2.8522919843497151E-2</c:v>
                </c:pt>
                <c:pt idx="26">
                  <c:v>2.6866776887499402E-2</c:v>
                </c:pt>
                <c:pt idx="27">
                  <c:v>2.9098643595942913E-2</c:v>
                </c:pt>
                <c:pt idx="28">
                  <c:v>2.8349115693508592E-2</c:v>
                </c:pt>
                <c:pt idx="29">
                  <c:v>2.8580833963144255E-2</c:v>
                </c:pt>
                <c:pt idx="30">
                  <c:v>2.8667349352258103E-2</c:v>
                </c:pt>
                <c:pt idx="31">
                  <c:v>2.8314991845385992E-2</c:v>
                </c:pt>
                <c:pt idx="32">
                  <c:v>2.8562065131336533E-2</c:v>
                </c:pt>
                <c:pt idx="33">
                  <c:v>2.7588848466192507E-2</c:v>
                </c:pt>
                <c:pt idx="34">
                  <c:v>2.6599085139075856E-2</c:v>
                </c:pt>
                <c:pt idx="35">
                  <c:v>2.964893720105885E-2</c:v>
                </c:pt>
                <c:pt idx="36">
                  <c:v>2.8096010670955154E-2</c:v>
                </c:pt>
                <c:pt idx="37">
                  <c:v>2.9227466300565556E-2</c:v>
                </c:pt>
                <c:pt idx="38">
                  <c:v>2.7414548816126549E-2</c:v>
                </c:pt>
                <c:pt idx="39">
                  <c:v>2.8777790551111942E-2</c:v>
                </c:pt>
                <c:pt idx="40">
                  <c:v>2.8049885555391459E-2</c:v>
                </c:pt>
                <c:pt idx="41">
                  <c:v>2.9226719912767096E-2</c:v>
                </c:pt>
                <c:pt idx="42">
                  <c:v>2.7119539951601584E-2</c:v>
                </c:pt>
                <c:pt idx="43">
                  <c:v>2.8165667690235988E-2</c:v>
                </c:pt>
                <c:pt idx="44">
                  <c:v>2.8334412434734578E-2</c:v>
                </c:pt>
                <c:pt idx="45">
                  <c:v>2.827868647995406E-2</c:v>
                </c:pt>
                <c:pt idx="46">
                  <c:v>2.8765311439123815E-2</c:v>
                </c:pt>
                <c:pt idx="47">
                  <c:v>2.837942606951354E-2</c:v>
                </c:pt>
                <c:pt idx="48">
                  <c:v>2.9596829550756976E-2</c:v>
                </c:pt>
                <c:pt idx="49">
                  <c:v>2.8471935102740837E-2</c:v>
                </c:pt>
                <c:pt idx="50">
                  <c:v>2.8793462696748966E-2</c:v>
                </c:pt>
                <c:pt idx="51">
                  <c:v>2.8816785739456872E-2</c:v>
                </c:pt>
                <c:pt idx="52">
                  <c:v>2.8948517502409517E-2</c:v>
                </c:pt>
                <c:pt idx="53">
                  <c:v>2.775542866954472E-2</c:v>
                </c:pt>
                <c:pt idx="54">
                  <c:v>2.9278544296659728E-2</c:v>
                </c:pt>
                <c:pt idx="55">
                  <c:v>2.9156036727499269E-2</c:v>
                </c:pt>
                <c:pt idx="56">
                  <c:v>2.8838889817442804E-2</c:v>
                </c:pt>
                <c:pt idx="57">
                  <c:v>2.8755058191188791E-2</c:v>
                </c:pt>
                <c:pt idx="58">
                  <c:v>2.9153035742414062E-2</c:v>
                </c:pt>
                <c:pt idx="59">
                  <c:v>2.9691181113379372E-2</c:v>
                </c:pt>
                <c:pt idx="60">
                  <c:v>2.9017537568394602E-2</c:v>
                </c:pt>
                <c:pt idx="61">
                  <c:v>2.810714946447752E-2</c:v>
                </c:pt>
                <c:pt idx="62">
                  <c:v>2.75656713973686E-2</c:v>
                </c:pt>
                <c:pt idx="63">
                  <c:v>2.853468891836106E-2</c:v>
                </c:pt>
                <c:pt idx="64">
                  <c:v>2.951737380239661E-2</c:v>
                </c:pt>
                <c:pt idx="65">
                  <c:v>2.9295400532445406E-2</c:v>
                </c:pt>
                <c:pt idx="66">
                  <c:v>3.0130677105213929E-2</c:v>
                </c:pt>
                <c:pt idx="67">
                  <c:v>2.8617987533151805E-2</c:v>
                </c:pt>
                <c:pt idx="68">
                  <c:v>2.9757644728800534E-2</c:v>
                </c:pt>
                <c:pt idx="69">
                  <c:v>2.9954976322556739E-2</c:v>
                </c:pt>
                <c:pt idx="70">
                  <c:v>2.7770882332178705E-2</c:v>
                </c:pt>
                <c:pt idx="71">
                  <c:v>3.0100114596337862E-2</c:v>
                </c:pt>
                <c:pt idx="72">
                  <c:v>2.8021936677046343E-2</c:v>
                </c:pt>
                <c:pt idx="73">
                  <c:v>2.7887318015766643E-2</c:v>
                </c:pt>
                <c:pt idx="74">
                  <c:v>3.0362771838336324E-2</c:v>
                </c:pt>
                <c:pt idx="75">
                  <c:v>2.6453081712753023E-2</c:v>
                </c:pt>
                <c:pt idx="76">
                  <c:v>2.9443873809470583E-2</c:v>
                </c:pt>
                <c:pt idx="77">
                  <c:v>2.8680882328989448E-2</c:v>
                </c:pt>
                <c:pt idx="78">
                  <c:v>2.9505209265414115E-2</c:v>
                </c:pt>
                <c:pt idx="79">
                  <c:v>2.9228156396970909E-2</c:v>
                </c:pt>
                <c:pt idx="80">
                  <c:v>3.0572132270416236E-2</c:v>
                </c:pt>
                <c:pt idx="81">
                  <c:v>2.996787615444068E-2</c:v>
                </c:pt>
                <c:pt idx="82">
                  <c:v>2.9598825690261333E-2</c:v>
                </c:pt>
                <c:pt idx="83">
                  <c:v>3.0798427758124546E-2</c:v>
                </c:pt>
                <c:pt idx="84">
                  <c:v>2.9795162304116819E-2</c:v>
                </c:pt>
                <c:pt idx="85">
                  <c:v>2.9080621649702692E-2</c:v>
                </c:pt>
                <c:pt idx="86">
                  <c:v>2.8735138068358611E-2</c:v>
                </c:pt>
                <c:pt idx="87">
                  <c:v>2.9641508079489315E-2</c:v>
                </c:pt>
                <c:pt idx="88">
                  <c:v>2.8829567185918694E-2</c:v>
                </c:pt>
                <c:pt idx="89">
                  <c:v>2.8543889934338953E-2</c:v>
                </c:pt>
                <c:pt idx="90">
                  <c:v>2.9894254653203379E-2</c:v>
                </c:pt>
                <c:pt idx="91">
                  <c:v>2.9940267379480263E-2</c:v>
                </c:pt>
                <c:pt idx="92">
                  <c:v>2.8461149553200917E-2</c:v>
                </c:pt>
                <c:pt idx="93">
                  <c:v>2.9876845740634251E-2</c:v>
                </c:pt>
                <c:pt idx="94">
                  <c:v>3.077028973673139E-2</c:v>
                </c:pt>
                <c:pt idx="95">
                  <c:v>2.9646188689443839E-2</c:v>
                </c:pt>
                <c:pt idx="96">
                  <c:v>2.8494312467689527E-2</c:v>
                </c:pt>
                <c:pt idx="97">
                  <c:v>3.0022598155138632E-2</c:v>
                </c:pt>
                <c:pt idx="98">
                  <c:v>3.0063698947327935E-2</c:v>
                </c:pt>
                <c:pt idx="99">
                  <c:v>3.0164349387084344E-2</c:v>
                </c:pt>
                <c:pt idx="100">
                  <c:v>2.894526168810933E-2</c:v>
                </c:pt>
                <c:pt idx="101">
                  <c:v>2.9737863824048329E-2</c:v>
                </c:pt>
                <c:pt idx="102">
                  <c:v>2.9329235022540368E-2</c:v>
                </c:pt>
                <c:pt idx="103">
                  <c:v>2.9222945463448158E-2</c:v>
                </c:pt>
                <c:pt idx="104">
                  <c:v>2.9773554074194207E-2</c:v>
                </c:pt>
                <c:pt idx="105">
                  <c:v>3.0574545133909992E-2</c:v>
                </c:pt>
                <c:pt idx="106">
                  <c:v>2.964124113174239E-2</c:v>
                </c:pt>
                <c:pt idx="107">
                  <c:v>3.1345956299500689E-2</c:v>
                </c:pt>
                <c:pt idx="108">
                  <c:v>2.9007692180271844E-2</c:v>
                </c:pt>
                <c:pt idx="109">
                  <c:v>2.966588253308982E-2</c:v>
                </c:pt>
                <c:pt idx="110">
                  <c:v>2.9576772540751851E-2</c:v>
                </c:pt>
                <c:pt idx="111">
                  <c:v>2.9124372397771742E-2</c:v>
                </c:pt>
                <c:pt idx="112">
                  <c:v>3.0062048193268173E-2</c:v>
                </c:pt>
                <c:pt idx="113">
                  <c:v>3.0359556953543924E-2</c:v>
                </c:pt>
                <c:pt idx="114">
                  <c:v>3.0078090208659106E-2</c:v>
                </c:pt>
                <c:pt idx="115">
                  <c:v>3.1339749501770861E-2</c:v>
                </c:pt>
                <c:pt idx="116">
                  <c:v>2.9797580024084672E-2</c:v>
                </c:pt>
                <c:pt idx="117">
                  <c:v>3.145133353549083E-2</c:v>
                </c:pt>
                <c:pt idx="118">
                  <c:v>3.0785823616086908E-2</c:v>
                </c:pt>
                <c:pt idx="119">
                  <c:v>3.1310251022118381E-2</c:v>
                </c:pt>
                <c:pt idx="120">
                  <c:v>3.1312140356081777E-2</c:v>
                </c:pt>
                <c:pt idx="121">
                  <c:v>2.9080946172934826E-2</c:v>
                </c:pt>
                <c:pt idx="122">
                  <c:v>2.9506328139349555E-2</c:v>
                </c:pt>
                <c:pt idx="123">
                  <c:v>3.1305971016132257E-2</c:v>
                </c:pt>
                <c:pt idx="124">
                  <c:v>3.0803459716193485E-2</c:v>
                </c:pt>
                <c:pt idx="125">
                  <c:v>3.0106083803974695E-2</c:v>
                </c:pt>
                <c:pt idx="126">
                  <c:v>3.1559454580243992E-2</c:v>
                </c:pt>
                <c:pt idx="127">
                  <c:v>2.9380443519267507E-2</c:v>
                </c:pt>
                <c:pt idx="128">
                  <c:v>3.0402975037012937E-2</c:v>
                </c:pt>
                <c:pt idx="129">
                  <c:v>3.1033425390410603E-2</c:v>
                </c:pt>
                <c:pt idx="130">
                  <c:v>3.0423267910744244E-2</c:v>
                </c:pt>
                <c:pt idx="131">
                  <c:v>3.0288439428634902E-2</c:v>
                </c:pt>
                <c:pt idx="132">
                  <c:v>2.9995530504390876E-2</c:v>
                </c:pt>
                <c:pt idx="133">
                  <c:v>3.0052338190701376E-2</c:v>
                </c:pt>
                <c:pt idx="134">
                  <c:v>3.0630175619197519E-2</c:v>
                </c:pt>
                <c:pt idx="135">
                  <c:v>3.0627038905812018E-2</c:v>
                </c:pt>
                <c:pt idx="136">
                  <c:v>3.0536012652692138E-2</c:v>
                </c:pt>
                <c:pt idx="137">
                  <c:v>3.1240114146479567E-2</c:v>
                </c:pt>
                <c:pt idx="138">
                  <c:v>3.0949360796411803E-2</c:v>
                </c:pt>
                <c:pt idx="139">
                  <c:v>3.095675760978496E-2</c:v>
                </c:pt>
                <c:pt idx="140">
                  <c:v>2.9882176351580005E-2</c:v>
                </c:pt>
                <c:pt idx="141">
                  <c:v>2.9993353592851581E-2</c:v>
                </c:pt>
                <c:pt idx="142">
                  <c:v>2.94262016896359E-2</c:v>
                </c:pt>
                <c:pt idx="143">
                  <c:v>3.129021051667448E-2</c:v>
                </c:pt>
                <c:pt idx="144">
                  <c:v>3.0184430898416766E-2</c:v>
                </c:pt>
                <c:pt idx="145">
                  <c:v>2.9488690491081541E-2</c:v>
                </c:pt>
                <c:pt idx="146">
                  <c:v>3.0871412967668252E-2</c:v>
                </c:pt>
                <c:pt idx="147">
                  <c:v>3.0833052723065402E-2</c:v>
                </c:pt>
                <c:pt idx="148">
                  <c:v>3.1131183009437367E-2</c:v>
                </c:pt>
                <c:pt idx="149">
                  <c:v>2.9990795607493622E-2</c:v>
                </c:pt>
                <c:pt idx="150">
                  <c:v>3.1560852310706385E-2</c:v>
                </c:pt>
                <c:pt idx="151">
                  <c:v>2.9956499945336171E-2</c:v>
                </c:pt>
                <c:pt idx="152">
                  <c:v>3.0433948557739465E-2</c:v>
                </c:pt>
                <c:pt idx="153">
                  <c:v>3.144267327491277E-2</c:v>
                </c:pt>
                <c:pt idx="154">
                  <c:v>3.199820074795906E-2</c:v>
                </c:pt>
                <c:pt idx="155">
                  <c:v>3.1245157171731427E-2</c:v>
                </c:pt>
                <c:pt idx="156">
                  <c:v>3.0014788853645575E-2</c:v>
                </c:pt>
                <c:pt idx="157">
                  <c:v>3.0877568820883265E-2</c:v>
                </c:pt>
                <c:pt idx="158">
                  <c:v>3.1013277491744054E-2</c:v>
                </c:pt>
                <c:pt idx="159">
                  <c:v>3.1814847454456771E-2</c:v>
                </c:pt>
                <c:pt idx="160">
                  <c:v>3.0665765348195796E-2</c:v>
                </c:pt>
                <c:pt idx="161">
                  <c:v>3.0455223368751186E-2</c:v>
                </c:pt>
                <c:pt idx="162">
                  <c:v>3.0569251507381819E-2</c:v>
                </c:pt>
                <c:pt idx="163">
                  <c:v>3.0968389057237061E-2</c:v>
                </c:pt>
                <c:pt idx="164">
                  <c:v>2.9886848895977928E-2</c:v>
                </c:pt>
                <c:pt idx="165">
                  <c:v>3.0375220516561455E-2</c:v>
                </c:pt>
                <c:pt idx="166">
                  <c:v>3.1181159962937282E-2</c:v>
                </c:pt>
                <c:pt idx="167">
                  <c:v>3.1281859395142768E-2</c:v>
                </c:pt>
                <c:pt idx="168">
                  <c:v>3.1083362945675902E-2</c:v>
                </c:pt>
                <c:pt idx="169">
                  <c:v>3.0221806377109244E-2</c:v>
                </c:pt>
                <c:pt idx="170">
                  <c:v>3.00171063795742E-2</c:v>
                </c:pt>
                <c:pt idx="171">
                  <c:v>3.1000688496850472E-2</c:v>
                </c:pt>
                <c:pt idx="172">
                  <c:v>3.0943439061062766E-2</c:v>
                </c:pt>
                <c:pt idx="173">
                  <c:v>3.1160185755412326E-2</c:v>
                </c:pt>
                <c:pt idx="174">
                  <c:v>3.1377073628906016E-2</c:v>
                </c:pt>
                <c:pt idx="175">
                  <c:v>3.144125257652701E-2</c:v>
                </c:pt>
                <c:pt idx="176">
                  <c:v>3.0893631536057578E-2</c:v>
                </c:pt>
                <c:pt idx="177">
                  <c:v>2.9880226891040911E-2</c:v>
                </c:pt>
                <c:pt idx="178">
                  <c:v>3.1671664746159643E-2</c:v>
                </c:pt>
                <c:pt idx="179">
                  <c:v>3.1015222231160641E-2</c:v>
                </c:pt>
                <c:pt idx="180">
                  <c:v>2.9768764517110594E-2</c:v>
                </c:pt>
                <c:pt idx="181">
                  <c:v>3.1395191205197924E-2</c:v>
                </c:pt>
                <c:pt idx="182">
                  <c:v>3.1077275050857243E-2</c:v>
                </c:pt>
                <c:pt idx="183">
                  <c:v>3.1124646470818085E-2</c:v>
                </c:pt>
                <c:pt idx="184">
                  <c:v>3.0962157139222929E-2</c:v>
                </c:pt>
                <c:pt idx="185">
                  <c:v>3.0998857066796573E-2</c:v>
                </c:pt>
                <c:pt idx="186">
                  <c:v>3.1082383727997209E-2</c:v>
                </c:pt>
                <c:pt idx="187">
                  <c:v>3.0722802639820766E-2</c:v>
                </c:pt>
                <c:pt idx="188">
                  <c:v>3.0151679442822016E-2</c:v>
                </c:pt>
                <c:pt idx="189">
                  <c:v>3.1642759193612334E-2</c:v>
                </c:pt>
                <c:pt idx="190">
                  <c:v>3.1325232464553397E-2</c:v>
                </c:pt>
                <c:pt idx="191">
                  <c:v>3.1016513284853567E-2</c:v>
                </c:pt>
                <c:pt idx="192">
                  <c:v>3.1427806192238103E-2</c:v>
                </c:pt>
                <c:pt idx="193">
                  <c:v>3.1738883660441843E-2</c:v>
                </c:pt>
                <c:pt idx="194">
                  <c:v>3.2140506435041592E-2</c:v>
                </c:pt>
                <c:pt idx="195">
                  <c:v>3.0044233621236219E-2</c:v>
                </c:pt>
                <c:pt idx="196">
                  <c:v>3.140033028856111E-2</c:v>
                </c:pt>
                <c:pt idx="197">
                  <c:v>3.0894610259197968E-2</c:v>
                </c:pt>
                <c:pt idx="198">
                  <c:v>3.1427257209439438E-2</c:v>
                </c:pt>
                <c:pt idx="199">
                  <c:v>3.101384417506722E-2</c:v>
                </c:pt>
                <c:pt idx="200">
                  <c:v>3.0760064893739066E-2</c:v>
                </c:pt>
                <c:pt idx="201">
                  <c:v>3.2335346653140105E-2</c:v>
                </c:pt>
                <c:pt idx="202">
                  <c:v>3.0993362090560757E-2</c:v>
                </c:pt>
                <c:pt idx="203">
                  <c:v>3.1193884992506124E-2</c:v>
                </c:pt>
                <c:pt idx="204">
                  <c:v>3.1166254290074639E-2</c:v>
                </c:pt>
                <c:pt idx="205">
                  <c:v>3.2405104044310629E-2</c:v>
                </c:pt>
                <c:pt idx="206">
                  <c:v>3.1597572265157373E-2</c:v>
                </c:pt>
                <c:pt idx="207">
                  <c:v>3.0468759757933058E-2</c:v>
                </c:pt>
                <c:pt idx="208">
                  <c:v>3.1814950716590761E-2</c:v>
                </c:pt>
                <c:pt idx="209">
                  <c:v>3.1200767724564111E-2</c:v>
                </c:pt>
                <c:pt idx="210">
                  <c:v>3.2113279999557195E-2</c:v>
                </c:pt>
                <c:pt idx="211">
                  <c:v>3.0411066180883774E-2</c:v>
                </c:pt>
                <c:pt idx="212">
                  <c:v>3.2193166214157604E-2</c:v>
                </c:pt>
                <c:pt idx="213">
                  <c:v>3.1765484951669656E-2</c:v>
                </c:pt>
                <c:pt idx="214">
                  <c:v>3.1174153777045327E-2</c:v>
                </c:pt>
                <c:pt idx="215">
                  <c:v>3.1560701650467433E-2</c:v>
                </c:pt>
                <c:pt idx="216">
                  <c:v>3.1809031429941272E-2</c:v>
                </c:pt>
                <c:pt idx="217">
                  <c:v>3.0800907192303925E-2</c:v>
                </c:pt>
                <c:pt idx="218">
                  <c:v>3.1086160101443019E-2</c:v>
                </c:pt>
                <c:pt idx="219">
                  <c:v>3.0746500772652615E-2</c:v>
                </c:pt>
                <c:pt idx="220">
                  <c:v>3.0929180794041767E-2</c:v>
                </c:pt>
                <c:pt idx="221">
                  <c:v>3.2347728455989051E-2</c:v>
                </c:pt>
                <c:pt idx="222">
                  <c:v>3.1202119262323951E-2</c:v>
                </c:pt>
                <c:pt idx="223">
                  <c:v>3.127207048418959E-2</c:v>
                </c:pt>
                <c:pt idx="224">
                  <c:v>3.1004727099511978E-2</c:v>
                </c:pt>
                <c:pt idx="225">
                  <c:v>3.0935373895486212E-2</c:v>
                </c:pt>
                <c:pt idx="226">
                  <c:v>3.1826207220586843E-2</c:v>
                </c:pt>
                <c:pt idx="227">
                  <c:v>3.107695051968952E-2</c:v>
                </c:pt>
                <c:pt idx="228">
                  <c:v>3.1440407597402603E-2</c:v>
                </c:pt>
                <c:pt idx="229">
                  <c:v>3.1537242294977973E-2</c:v>
                </c:pt>
                <c:pt idx="230">
                  <c:v>3.2411609913532043E-2</c:v>
                </c:pt>
                <c:pt idx="231">
                  <c:v>3.1772590138416532E-2</c:v>
                </c:pt>
                <c:pt idx="232">
                  <c:v>3.1270600155675364E-2</c:v>
                </c:pt>
                <c:pt idx="233">
                  <c:v>3.1160622202043908E-2</c:v>
                </c:pt>
                <c:pt idx="234">
                  <c:v>3.1663042474822455E-2</c:v>
                </c:pt>
                <c:pt idx="235">
                  <c:v>2.9785690162759438E-2</c:v>
                </c:pt>
                <c:pt idx="236">
                  <c:v>3.0862303639088599E-2</c:v>
                </c:pt>
                <c:pt idx="237">
                  <c:v>3.2669350993784436E-2</c:v>
                </c:pt>
                <c:pt idx="238">
                  <c:v>3.0213509836641936E-2</c:v>
                </c:pt>
                <c:pt idx="239">
                  <c:v>3.1920978299843243E-2</c:v>
                </c:pt>
                <c:pt idx="240">
                  <c:v>3.247055740662827E-2</c:v>
                </c:pt>
                <c:pt idx="241">
                  <c:v>3.2184033427236462E-2</c:v>
                </c:pt>
                <c:pt idx="242">
                  <c:v>3.207445816674092E-2</c:v>
                </c:pt>
                <c:pt idx="243">
                  <c:v>3.0528309112589365E-2</c:v>
                </c:pt>
                <c:pt idx="244">
                  <c:v>3.2573030062869698E-2</c:v>
                </c:pt>
                <c:pt idx="245">
                  <c:v>3.2022091370236164E-2</c:v>
                </c:pt>
                <c:pt idx="246">
                  <c:v>3.0793324311475717E-2</c:v>
                </c:pt>
                <c:pt idx="247">
                  <c:v>3.1514782768194631E-2</c:v>
                </c:pt>
                <c:pt idx="248">
                  <c:v>3.1539159941745408E-2</c:v>
                </c:pt>
                <c:pt idx="249">
                  <c:v>3.1797179061619947E-2</c:v>
                </c:pt>
                <c:pt idx="250">
                  <c:v>3.1770380791435002E-2</c:v>
                </c:pt>
                <c:pt idx="251">
                  <c:v>3.2455198030660402E-2</c:v>
                </c:pt>
                <c:pt idx="252">
                  <c:v>3.1658710071695434E-2</c:v>
                </c:pt>
                <c:pt idx="253">
                  <c:v>3.0924697652615143E-2</c:v>
                </c:pt>
                <c:pt idx="254">
                  <c:v>3.1692048840477771E-2</c:v>
                </c:pt>
                <c:pt idx="255">
                  <c:v>3.2117593930901689E-2</c:v>
                </c:pt>
                <c:pt idx="256">
                  <c:v>3.181512545468964E-2</c:v>
                </c:pt>
                <c:pt idx="257">
                  <c:v>3.1340970166403886E-2</c:v>
                </c:pt>
                <c:pt idx="258">
                  <c:v>3.2360144684413665E-2</c:v>
                </c:pt>
                <c:pt idx="259">
                  <c:v>3.2250963515322299E-2</c:v>
                </c:pt>
                <c:pt idx="260">
                  <c:v>3.230871205343594E-2</c:v>
                </c:pt>
                <c:pt idx="261">
                  <c:v>3.2193490445156833E-2</c:v>
                </c:pt>
                <c:pt idx="262">
                  <c:v>3.2699760755471777E-2</c:v>
                </c:pt>
                <c:pt idx="263">
                  <c:v>3.2102354732539709E-2</c:v>
                </c:pt>
                <c:pt idx="264">
                  <c:v>3.2327480904938838E-2</c:v>
                </c:pt>
                <c:pt idx="265">
                  <c:v>3.2284572142740671E-2</c:v>
                </c:pt>
                <c:pt idx="266">
                  <c:v>3.2390709197256624E-2</c:v>
                </c:pt>
                <c:pt idx="267">
                  <c:v>3.2117833411723085E-2</c:v>
                </c:pt>
                <c:pt idx="268">
                  <c:v>3.2786112989086978E-2</c:v>
                </c:pt>
                <c:pt idx="269">
                  <c:v>3.1005983793986315E-2</c:v>
                </c:pt>
                <c:pt idx="270">
                  <c:v>3.2127976149827368E-2</c:v>
                </c:pt>
                <c:pt idx="271">
                  <c:v>3.2358284681242189E-2</c:v>
                </c:pt>
                <c:pt idx="272">
                  <c:v>3.2494150064948012E-2</c:v>
                </c:pt>
                <c:pt idx="273">
                  <c:v>3.2353057005173262E-2</c:v>
                </c:pt>
                <c:pt idx="274">
                  <c:v>3.2358864299535869E-2</c:v>
                </c:pt>
                <c:pt idx="275">
                  <c:v>3.2620728287592417E-2</c:v>
                </c:pt>
                <c:pt idx="276">
                  <c:v>3.2639837282637071E-2</c:v>
                </c:pt>
                <c:pt idx="277">
                  <c:v>3.1130186618477537E-2</c:v>
                </c:pt>
                <c:pt idx="278">
                  <c:v>3.18120774691001E-2</c:v>
                </c:pt>
                <c:pt idx="279">
                  <c:v>3.2084758071926761E-2</c:v>
                </c:pt>
                <c:pt idx="280">
                  <c:v>3.2512886881258654E-2</c:v>
                </c:pt>
                <c:pt idx="281">
                  <c:v>3.2307454329715976E-2</c:v>
                </c:pt>
                <c:pt idx="282">
                  <c:v>3.2206662537287552E-2</c:v>
                </c:pt>
                <c:pt idx="283">
                  <c:v>3.2273513574581747E-2</c:v>
                </c:pt>
                <c:pt idx="284">
                  <c:v>3.2537427912144333E-2</c:v>
                </c:pt>
                <c:pt idx="285">
                  <c:v>3.3155736466921812E-2</c:v>
                </c:pt>
                <c:pt idx="286">
                  <c:v>3.2857335548716511E-2</c:v>
                </c:pt>
                <c:pt idx="287">
                  <c:v>3.1922962571638819E-2</c:v>
                </c:pt>
                <c:pt idx="288">
                  <c:v>3.249088539867067E-2</c:v>
                </c:pt>
                <c:pt idx="289">
                  <c:v>3.2986273665025941E-2</c:v>
                </c:pt>
                <c:pt idx="290">
                  <c:v>3.3453661476906239E-2</c:v>
                </c:pt>
                <c:pt idx="291">
                  <c:v>3.2358715263166679E-2</c:v>
                </c:pt>
                <c:pt idx="292">
                  <c:v>3.1975283032961294E-2</c:v>
                </c:pt>
                <c:pt idx="293">
                  <c:v>3.2529068437588689E-2</c:v>
                </c:pt>
                <c:pt idx="294">
                  <c:v>3.218896030629987E-2</c:v>
                </c:pt>
                <c:pt idx="295">
                  <c:v>3.269442176967241E-2</c:v>
                </c:pt>
                <c:pt idx="296">
                  <c:v>3.2248169807637339E-2</c:v>
                </c:pt>
                <c:pt idx="297">
                  <c:v>3.2392426219142581E-2</c:v>
                </c:pt>
                <c:pt idx="298">
                  <c:v>3.1631440862671716E-2</c:v>
                </c:pt>
                <c:pt idx="299">
                  <c:v>3.2296631084528349E-2</c:v>
                </c:pt>
                <c:pt idx="300">
                  <c:v>3.2759541612052884E-2</c:v>
                </c:pt>
                <c:pt idx="301">
                  <c:v>3.2481568136118459E-2</c:v>
                </c:pt>
                <c:pt idx="302">
                  <c:v>3.1575263006455398E-2</c:v>
                </c:pt>
                <c:pt idx="303">
                  <c:v>3.1247096812246557E-2</c:v>
                </c:pt>
                <c:pt idx="304">
                  <c:v>3.2637346359800555E-2</c:v>
                </c:pt>
                <c:pt idx="305">
                  <c:v>3.2768065078769615E-2</c:v>
                </c:pt>
                <c:pt idx="306">
                  <c:v>3.1499162054609182E-2</c:v>
                </c:pt>
                <c:pt idx="307">
                  <c:v>3.288787494742907E-2</c:v>
                </c:pt>
                <c:pt idx="308">
                  <c:v>3.2327048151829935E-2</c:v>
                </c:pt>
                <c:pt idx="309">
                  <c:v>3.2145378769273293E-2</c:v>
                </c:pt>
                <c:pt idx="310">
                  <c:v>3.1060519181032864E-2</c:v>
                </c:pt>
                <c:pt idx="311">
                  <c:v>3.2783455426882095E-2</c:v>
                </c:pt>
                <c:pt idx="312">
                  <c:v>3.3041270420694234E-2</c:v>
                </c:pt>
                <c:pt idx="313">
                  <c:v>3.252192518091164E-2</c:v>
                </c:pt>
                <c:pt idx="314">
                  <c:v>3.1310921771375337E-2</c:v>
                </c:pt>
                <c:pt idx="315">
                  <c:v>3.3231139060660997E-2</c:v>
                </c:pt>
                <c:pt idx="316">
                  <c:v>3.2745547979522324E-2</c:v>
                </c:pt>
                <c:pt idx="317">
                  <c:v>3.2669436691452926E-2</c:v>
                </c:pt>
                <c:pt idx="318">
                  <c:v>3.3078670257221686E-2</c:v>
                </c:pt>
                <c:pt idx="319">
                  <c:v>3.1492709174220375E-2</c:v>
                </c:pt>
                <c:pt idx="320">
                  <c:v>3.3300451556479885E-2</c:v>
                </c:pt>
                <c:pt idx="321">
                  <c:v>3.2730872811480842E-2</c:v>
                </c:pt>
                <c:pt idx="322">
                  <c:v>3.1721918976145173E-2</c:v>
                </c:pt>
                <c:pt idx="323">
                  <c:v>3.3447591915159995E-2</c:v>
                </c:pt>
                <c:pt idx="324">
                  <c:v>3.3020015212032724E-2</c:v>
                </c:pt>
                <c:pt idx="325">
                  <c:v>3.1726082958477744E-2</c:v>
                </c:pt>
                <c:pt idx="326">
                  <c:v>3.2554777319937958E-2</c:v>
                </c:pt>
                <c:pt idx="327">
                  <c:v>3.1572005329395657E-2</c:v>
                </c:pt>
                <c:pt idx="328">
                  <c:v>3.2767321558639956E-2</c:v>
                </c:pt>
                <c:pt idx="329">
                  <c:v>3.3059037615234439E-2</c:v>
                </c:pt>
                <c:pt idx="330">
                  <c:v>3.3356006188166233E-2</c:v>
                </c:pt>
                <c:pt idx="331">
                  <c:v>3.2602251054286914E-2</c:v>
                </c:pt>
                <c:pt idx="332">
                  <c:v>3.3177097087015536E-2</c:v>
                </c:pt>
                <c:pt idx="333">
                  <c:v>3.3231009810013631E-2</c:v>
                </c:pt>
                <c:pt idx="334">
                  <c:v>3.3122077665323241E-2</c:v>
                </c:pt>
                <c:pt idx="335">
                  <c:v>3.1330357660011757E-2</c:v>
                </c:pt>
                <c:pt idx="336">
                  <c:v>3.3439869362572677E-2</c:v>
                </c:pt>
                <c:pt idx="337">
                  <c:v>3.2484806478959731E-2</c:v>
                </c:pt>
                <c:pt idx="338">
                  <c:v>3.3043847127957694E-2</c:v>
                </c:pt>
                <c:pt idx="339">
                  <c:v>3.3305648643261354E-2</c:v>
                </c:pt>
                <c:pt idx="340">
                  <c:v>3.1972195085970247E-2</c:v>
                </c:pt>
                <c:pt idx="341">
                  <c:v>3.2030325917130072E-2</c:v>
                </c:pt>
                <c:pt idx="342">
                  <c:v>3.1551159451862307E-2</c:v>
                </c:pt>
                <c:pt idx="343">
                  <c:v>3.2934791837740458E-2</c:v>
                </c:pt>
                <c:pt idx="344">
                  <c:v>3.3094519293267288E-2</c:v>
                </c:pt>
                <c:pt idx="345">
                  <c:v>3.2799957093053569E-2</c:v>
                </c:pt>
                <c:pt idx="346">
                  <c:v>3.3257879995460413E-2</c:v>
                </c:pt>
                <c:pt idx="347">
                  <c:v>3.2735048141310341E-2</c:v>
                </c:pt>
                <c:pt idx="348">
                  <c:v>3.325753932351426E-2</c:v>
                </c:pt>
                <c:pt idx="349">
                  <c:v>3.3358619067891192E-2</c:v>
                </c:pt>
                <c:pt idx="350">
                  <c:v>3.2524329937736865E-2</c:v>
                </c:pt>
                <c:pt idx="351">
                  <c:v>3.1984319367414457E-2</c:v>
                </c:pt>
                <c:pt idx="352">
                  <c:v>3.2988443548315968E-2</c:v>
                </c:pt>
                <c:pt idx="353">
                  <c:v>3.2839221252738734E-2</c:v>
                </c:pt>
                <c:pt idx="354">
                  <c:v>3.3244644052503762E-2</c:v>
                </c:pt>
                <c:pt idx="355">
                  <c:v>3.3113112472415392E-2</c:v>
                </c:pt>
                <c:pt idx="356">
                  <c:v>3.3014628559741237E-2</c:v>
                </c:pt>
                <c:pt idx="357">
                  <c:v>3.2592134857449558E-2</c:v>
                </c:pt>
                <c:pt idx="358">
                  <c:v>3.3041544702715114E-2</c:v>
                </c:pt>
                <c:pt idx="359">
                  <c:v>3.3254008428065543E-2</c:v>
                </c:pt>
                <c:pt idx="360">
                  <c:v>3.318535228230219E-2</c:v>
                </c:pt>
                <c:pt idx="361">
                  <c:v>3.3689764307486839E-2</c:v>
                </c:pt>
                <c:pt idx="362">
                  <c:v>3.3224822988987136E-2</c:v>
                </c:pt>
                <c:pt idx="363">
                  <c:v>3.2644156406067222E-2</c:v>
                </c:pt>
                <c:pt idx="364">
                  <c:v>3.1985950773129337E-2</c:v>
                </c:pt>
                <c:pt idx="365">
                  <c:v>3.3268064066583752E-2</c:v>
                </c:pt>
                <c:pt idx="366">
                  <c:v>3.3572125465687622E-2</c:v>
                </c:pt>
                <c:pt idx="367">
                  <c:v>3.3558669200341444E-2</c:v>
                </c:pt>
                <c:pt idx="368">
                  <c:v>3.3003611299901862E-2</c:v>
                </c:pt>
                <c:pt idx="369">
                  <c:v>3.2981727533560913E-2</c:v>
                </c:pt>
                <c:pt idx="370">
                  <c:v>3.2468825707539374E-2</c:v>
                </c:pt>
                <c:pt idx="371">
                  <c:v>3.3579568258184249E-2</c:v>
                </c:pt>
                <c:pt idx="372">
                  <c:v>3.377067022850834E-2</c:v>
                </c:pt>
                <c:pt idx="373">
                  <c:v>3.3140150364393439E-2</c:v>
                </c:pt>
                <c:pt idx="374">
                  <c:v>3.4122313016946175E-2</c:v>
                </c:pt>
                <c:pt idx="375">
                  <c:v>3.3951826430919888E-2</c:v>
                </c:pt>
                <c:pt idx="376">
                  <c:v>3.3601538159376991E-2</c:v>
                </c:pt>
                <c:pt idx="377">
                  <c:v>3.2970079682281377E-2</c:v>
                </c:pt>
                <c:pt idx="378">
                  <c:v>3.3275456969828109E-2</c:v>
                </c:pt>
                <c:pt idx="379">
                  <c:v>3.3284221169933965E-2</c:v>
                </c:pt>
                <c:pt idx="380">
                  <c:v>3.3376067247460145E-2</c:v>
                </c:pt>
                <c:pt idx="381">
                  <c:v>3.3570187697208896E-2</c:v>
                </c:pt>
                <c:pt idx="382">
                  <c:v>3.3666987139426098E-2</c:v>
                </c:pt>
                <c:pt idx="383">
                  <c:v>3.3548213904494487E-2</c:v>
                </c:pt>
                <c:pt idx="384">
                  <c:v>3.343987299832913E-2</c:v>
                </c:pt>
                <c:pt idx="385">
                  <c:v>3.3332573758574902E-2</c:v>
                </c:pt>
                <c:pt idx="386">
                  <c:v>3.3190155915846543E-2</c:v>
                </c:pt>
                <c:pt idx="387">
                  <c:v>3.3312889933206594E-2</c:v>
                </c:pt>
                <c:pt idx="388">
                  <c:v>3.3345695007510182E-2</c:v>
                </c:pt>
                <c:pt idx="389">
                  <c:v>3.3388235667202212E-2</c:v>
                </c:pt>
                <c:pt idx="390">
                  <c:v>3.1755571657157589E-2</c:v>
                </c:pt>
                <c:pt idx="391">
                  <c:v>3.4327200770668226E-2</c:v>
                </c:pt>
                <c:pt idx="392">
                  <c:v>3.3394055890223651E-2</c:v>
                </c:pt>
                <c:pt idx="393">
                  <c:v>3.2259583924118609E-2</c:v>
                </c:pt>
                <c:pt idx="394">
                  <c:v>3.3179946422168149E-2</c:v>
                </c:pt>
                <c:pt idx="395">
                  <c:v>3.382266069032204E-2</c:v>
                </c:pt>
                <c:pt idx="396">
                  <c:v>3.2004708218934336E-2</c:v>
                </c:pt>
                <c:pt idx="397">
                  <c:v>3.3962718700090294E-2</c:v>
                </c:pt>
                <c:pt idx="398">
                  <c:v>3.3639198049762821E-2</c:v>
                </c:pt>
                <c:pt idx="399">
                  <c:v>3.3991065345756764E-2</c:v>
                </c:pt>
                <c:pt idx="400">
                  <c:v>3.3453805211415166E-2</c:v>
                </c:pt>
                <c:pt idx="401">
                  <c:v>3.1862796719340412E-2</c:v>
                </c:pt>
                <c:pt idx="402">
                  <c:v>3.3752389501086548E-2</c:v>
                </c:pt>
                <c:pt idx="403">
                  <c:v>3.2547271280952896E-2</c:v>
                </c:pt>
                <c:pt idx="404">
                  <c:v>3.3715486889192472E-2</c:v>
                </c:pt>
                <c:pt idx="405">
                  <c:v>3.1717778899017418E-2</c:v>
                </c:pt>
                <c:pt idx="406">
                  <c:v>3.3598795108427996E-2</c:v>
                </c:pt>
                <c:pt idx="407">
                  <c:v>3.3833164587388213E-2</c:v>
                </c:pt>
                <c:pt idx="408">
                  <c:v>3.3477472862377608E-2</c:v>
                </c:pt>
                <c:pt idx="409">
                  <c:v>3.3685921640311874E-2</c:v>
                </c:pt>
                <c:pt idx="410">
                  <c:v>3.2918897745778761E-2</c:v>
                </c:pt>
                <c:pt idx="411">
                  <c:v>3.3794497398174243E-2</c:v>
                </c:pt>
                <c:pt idx="412">
                  <c:v>3.3418494778322511E-2</c:v>
                </c:pt>
                <c:pt idx="413">
                  <c:v>3.4180121388384263E-2</c:v>
                </c:pt>
                <c:pt idx="414">
                  <c:v>3.39100794553122E-2</c:v>
                </c:pt>
                <c:pt idx="415">
                  <c:v>3.1972976814254574E-2</c:v>
                </c:pt>
                <c:pt idx="416">
                  <c:v>3.3844366041665068E-2</c:v>
                </c:pt>
                <c:pt idx="417">
                  <c:v>3.3565816912486925E-2</c:v>
                </c:pt>
                <c:pt idx="418">
                  <c:v>3.3533236603691799E-2</c:v>
                </c:pt>
                <c:pt idx="419">
                  <c:v>3.3475612481763534E-2</c:v>
                </c:pt>
                <c:pt idx="420">
                  <c:v>3.3275813651769466E-2</c:v>
                </c:pt>
                <c:pt idx="421">
                  <c:v>3.3756262723436695E-2</c:v>
                </c:pt>
                <c:pt idx="422">
                  <c:v>3.3698637746530598E-2</c:v>
                </c:pt>
                <c:pt idx="423">
                  <c:v>3.3395966760155944E-2</c:v>
                </c:pt>
                <c:pt idx="424">
                  <c:v>3.3107885697787207E-2</c:v>
                </c:pt>
                <c:pt idx="425">
                  <c:v>3.3510070941260829E-2</c:v>
                </c:pt>
                <c:pt idx="426">
                  <c:v>3.3627049647745121E-2</c:v>
                </c:pt>
                <c:pt idx="427">
                  <c:v>3.2146756445049371E-2</c:v>
                </c:pt>
                <c:pt idx="428">
                  <c:v>3.3616158636772357E-2</c:v>
                </c:pt>
                <c:pt idx="429">
                  <c:v>3.3686825128764433E-2</c:v>
                </c:pt>
                <c:pt idx="430">
                  <c:v>3.326219237153908E-2</c:v>
                </c:pt>
                <c:pt idx="431">
                  <c:v>3.4309229197594319E-2</c:v>
                </c:pt>
                <c:pt idx="432">
                  <c:v>3.3817388310111954E-2</c:v>
                </c:pt>
                <c:pt idx="433">
                  <c:v>3.2252130941735437E-2</c:v>
                </c:pt>
                <c:pt idx="434">
                  <c:v>3.348926537154559E-2</c:v>
                </c:pt>
                <c:pt idx="435">
                  <c:v>3.4043843843320605E-2</c:v>
                </c:pt>
                <c:pt idx="436">
                  <c:v>3.3873290214728097E-2</c:v>
                </c:pt>
                <c:pt idx="437">
                  <c:v>3.3720140390053881E-2</c:v>
                </c:pt>
                <c:pt idx="438">
                  <c:v>3.3843658665195987E-2</c:v>
                </c:pt>
                <c:pt idx="439">
                  <c:v>3.3823581077699297E-2</c:v>
                </c:pt>
                <c:pt idx="440">
                  <c:v>3.3368524880591E-2</c:v>
                </c:pt>
                <c:pt idx="441">
                  <c:v>3.3394940302420045E-2</c:v>
                </c:pt>
                <c:pt idx="442">
                  <c:v>3.3746008202401381E-2</c:v>
                </c:pt>
                <c:pt idx="443">
                  <c:v>3.3993628347599433E-2</c:v>
                </c:pt>
                <c:pt idx="444">
                  <c:v>3.3724328822395143E-2</c:v>
                </c:pt>
                <c:pt idx="445">
                  <c:v>3.3791822778405929E-2</c:v>
                </c:pt>
                <c:pt idx="446">
                  <c:v>3.4010744214856371E-2</c:v>
                </c:pt>
                <c:pt idx="447">
                  <c:v>3.39687486041187E-2</c:v>
                </c:pt>
                <c:pt idx="448">
                  <c:v>3.336447339157074E-2</c:v>
                </c:pt>
                <c:pt idx="449">
                  <c:v>3.376229863772879E-2</c:v>
                </c:pt>
                <c:pt idx="450">
                  <c:v>3.3625185637853078E-2</c:v>
                </c:pt>
                <c:pt idx="451">
                  <c:v>3.387231161604401E-2</c:v>
                </c:pt>
                <c:pt idx="452">
                  <c:v>3.381888604345909E-2</c:v>
                </c:pt>
                <c:pt idx="453">
                  <c:v>3.3646542151452727E-2</c:v>
                </c:pt>
                <c:pt idx="454">
                  <c:v>3.3851576523823278E-2</c:v>
                </c:pt>
                <c:pt idx="455">
                  <c:v>3.2050132451566057E-2</c:v>
                </c:pt>
                <c:pt idx="456">
                  <c:v>3.3333304180637111E-2</c:v>
                </c:pt>
                <c:pt idx="457">
                  <c:v>3.2953103813334772E-2</c:v>
                </c:pt>
                <c:pt idx="458">
                  <c:v>3.3527364597168763E-2</c:v>
                </c:pt>
                <c:pt idx="459">
                  <c:v>3.3955003118606095E-2</c:v>
                </c:pt>
                <c:pt idx="460">
                  <c:v>3.4323145440956368E-2</c:v>
                </c:pt>
                <c:pt idx="461">
                  <c:v>3.3658582563567116E-2</c:v>
                </c:pt>
                <c:pt idx="462">
                  <c:v>3.329950565390332E-2</c:v>
                </c:pt>
                <c:pt idx="463">
                  <c:v>3.3424701398932194E-2</c:v>
                </c:pt>
                <c:pt idx="464">
                  <c:v>3.3733639717969617E-2</c:v>
                </c:pt>
                <c:pt idx="465">
                  <c:v>3.3637117843853245E-2</c:v>
                </c:pt>
                <c:pt idx="466">
                  <c:v>3.3914231691587325E-2</c:v>
                </c:pt>
                <c:pt idx="467">
                  <c:v>3.2525304671212472E-2</c:v>
                </c:pt>
                <c:pt idx="468">
                  <c:v>3.3368275785061213E-2</c:v>
                </c:pt>
                <c:pt idx="469">
                  <c:v>3.4035501482965629E-2</c:v>
                </c:pt>
                <c:pt idx="470">
                  <c:v>3.4100229774590256E-2</c:v>
                </c:pt>
                <c:pt idx="471">
                  <c:v>3.2816538896315903E-2</c:v>
                </c:pt>
                <c:pt idx="472">
                  <c:v>3.404280299906616E-2</c:v>
                </c:pt>
                <c:pt idx="473">
                  <c:v>3.4027469400248721E-2</c:v>
                </c:pt>
                <c:pt idx="474">
                  <c:v>3.3938955766687436E-2</c:v>
                </c:pt>
                <c:pt idx="475">
                  <c:v>3.3394320072298485E-2</c:v>
                </c:pt>
                <c:pt idx="476">
                  <c:v>3.3637444105682923E-2</c:v>
                </c:pt>
                <c:pt idx="477">
                  <c:v>3.1795728076064719E-2</c:v>
                </c:pt>
                <c:pt idx="478">
                  <c:v>3.4174961101022742E-2</c:v>
                </c:pt>
                <c:pt idx="479">
                  <c:v>3.3611004412279773E-2</c:v>
                </c:pt>
                <c:pt idx="480">
                  <c:v>3.401545569291875E-2</c:v>
                </c:pt>
                <c:pt idx="481">
                  <c:v>3.3952116517693726E-2</c:v>
                </c:pt>
                <c:pt idx="482">
                  <c:v>3.4088461428308715E-2</c:v>
                </c:pt>
                <c:pt idx="483">
                  <c:v>3.4194667876006987E-2</c:v>
                </c:pt>
                <c:pt idx="484">
                  <c:v>3.381938804178946E-2</c:v>
                </c:pt>
                <c:pt idx="485">
                  <c:v>3.2239623920239907E-2</c:v>
                </c:pt>
                <c:pt idx="486">
                  <c:v>3.409096125147764E-2</c:v>
                </c:pt>
                <c:pt idx="487">
                  <c:v>3.3975266809398851E-2</c:v>
                </c:pt>
                <c:pt idx="488">
                  <c:v>3.4326911719279228E-2</c:v>
                </c:pt>
                <c:pt idx="489">
                  <c:v>3.4284397922875937E-2</c:v>
                </c:pt>
                <c:pt idx="490">
                  <c:v>3.4467449347331314E-2</c:v>
                </c:pt>
                <c:pt idx="491">
                  <c:v>3.3967943456737669E-2</c:v>
                </c:pt>
                <c:pt idx="492">
                  <c:v>3.2478886658420067E-2</c:v>
                </c:pt>
                <c:pt idx="493">
                  <c:v>3.4183642516280893E-2</c:v>
                </c:pt>
                <c:pt idx="494">
                  <c:v>3.3502201322414431E-2</c:v>
                </c:pt>
                <c:pt idx="495">
                  <c:v>3.4387085723871863E-2</c:v>
                </c:pt>
                <c:pt idx="496">
                  <c:v>3.4145881895642209E-2</c:v>
                </c:pt>
                <c:pt idx="497">
                  <c:v>3.4301581689717052E-2</c:v>
                </c:pt>
                <c:pt idx="498">
                  <c:v>3.4313029909985582E-2</c:v>
                </c:pt>
                <c:pt idx="499">
                  <c:v>3.2471160235514815E-2</c:v>
                </c:pt>
                <c:pt idx="500">
                  <c:v>3.419525387911377E-2</c:v>
                </c:pt>
                <c:pt idx="501">
                  <c:v>3.3417949486788626E-2</c:v>
                </c:pt>
                <c:pt idx="502">
                  <c:v>3.3977060604496991E-2</c:v>
                </c:pt>
                <c:pt idx="503">
                  <c:v>3.4181498145621797E-2</c:v>
                </c:pt>
                <c:pt idx="504">
                  <c:v>3.4075572565605117E-2</c:v>
                </c:pt>
                <c:pt idx="505">
                  <c:v>3.4367308334275759E-2</c:v>
                </c:pt>
                <c:pt idx="506">
                  <c:v>3.4258429179267025E-2</c:v>
                </c:pt>
                <c:pt idx="507">
                  <c:v>3.3927858889261392E-2</c:v>
                </c:pt>
                <c:pt idx="508">
                  <c:v>3.4130303689423665E-2</c:v>
                </c:pt>
                <c:pt idx="509">
                  <c:v>3.401451080484931E-2</c:v>
                </c:pt>
                <c:pt idx="510">
                  <c:v>3.3645573334735494E-2</c:v>
                </c:pt>
                <c:pt idx="511">
                  <c:v>3.4150493487998451E-2</c:v>
                </c:pt>
                <c:pt idx="512">
                  <c:v>3.4442505591771692E-2</c:v>
                </c:pt>
                <c:pt idx="513">
                  <c:v>3.4610805406679067E-2</c:v>
                </c:pt>
                <c:pt idx="514">
                  <c:v>3.2345588455347386E-2</c:v>
                </c:pt>
                <c:pt idx="515">
                  <c:v>3.4008959564067118E-2</c:v>
                </c:pt>
                <c:pt idx="516">
                  <c:v>3.3985419401243812E-2</c:v>
                </c:pt>
                <c:pt idx="517">
                  <c:v>3.4049018480106497E-2</c:v>
                </c:pt>
                <c:pt idx="518">
                  <c:v>3.4014321970301187E-2</c:v>
                </c:pt>
                <c:pt idx="519">
                  <c:v>3.4172793751910333E-2</c:v>
                </c:pt>
                <c:pt idx="520">
                  <c:v>3.2600510022204203E-2</c:v>
                </c:pt>
                <c:pt idx="521">
                  <c:v>3.4087311687088791E-2</c:v>
                </c:pt>
                <c:pt idx="522">
                  <c:v>3.4028003934581559E-2</c:v>
                </c:pt>
                <c:pt idx="523">
                  <c:v>3.3995693958245414E-2</c:v>
                </c:pt>
                <c:pt idx="524">
                  <c:v>3.4095860404440521E-2</c:v>
                </c:pt>
                <c:pt idx="525">
                  <c:v>3.3474587862637357E-2</c:v>
                </c:pt>
                <c:pt idx="526">
                  <c:v>3.3899281357303697E-2</c:v>
                </c:pt>
                <c:pt idx="527">
                  <c:v>3.4521704898623676E-2</c:v>
                </c:pt>
                <c:pt idx="528">
                  <c:v>3.3955480973584515E-2</c:v>
                </c:pt>
                <c:pt idx="529">
                  <c:v>3.4238870927923111E-2</c:v>
                </c:pt>
                <c:pt idx="530">
                  <c:v>3.4309071736868681E-2</c:v>
                </c:pt>
                <c:pt idx="531">
                  <c:v>3.3983194460309736E-2</c:v>
                </c:pt>
                <c:pt idx="532">
                  <c:v>3.4286767882526652E-2</c:v>
                </c:pt>
                <c:pt idx="533">
                  <c:v>3.2835274632559787E-2</c:v>
                </c:pt>
                <c:pt idx="534">
                  <c:v>3.2550253414252314E-2</c:v>
                </c:pt>
                <c:pt idx="535">
                  <c:v>3.416285024059483E-2</c:v>
                </c:pt>
                <c:pt idx="536">
                  <c:v>3.4036725393052074E-2</c:v>
                </c:pt>
                <c:pt idx="537">
                  <c:v>3.2896869717347808E-2</c:v>
                </c:pt>
                <c:pt idx="538">
                  <c:v>3.4208414081081003E-2</c:v>
                </c:pt>
                <c:pt idx="539">
                  <c:v>3.383317897968454E-2</c:v>
                </c:pt>
                <c:pt idx="540">
                  <c:v>3.4312367983841172E-2</c:v>
                </c:pt>
                <c:pt idx="541">
                  <c:v>3.4037461216815612E-2</c:v>
                </c:pt>
                <c:pt idx="542">
                  <c:v>3.4423909585364024E-2</c:v>
                </c:pt>
                <c:pt idx="543">
                  <c:v>3.4501600406607873E-2</c:v>
                </c:pt>
                <c:pt idx="544">
                  <c:v>3.4456045461242299E-2</c:v>
                </c:pt>
                <c:pt idx="545">
                  <c:v>3.3949500130972241E-2</c:v>
                </c:pt>
                <c:pt idx="546">
                  <c:v>3.4381194094870546E-2</c:v>
                </c:pt>
                <c:pt idx="547">
                  <c:v>3.2858842554144306E-2</c:v>
                </c:pt>
                <c:pt idx="548">
                  <c:v>3.36001557396855E-2</c:v>
                </c:pt>
                <c:pt idx="549">
                  <c:v>3.398242013870769E-2</c:v>
                </c:pt>
                <c:pt idx="550">
                  <c:v>3.4107175033947203E-2</c:v>
                </c:pt>
                <c:pt idx="551">
                  <c:v>3.4425669118506398E-2</c:v>
                </c:pt>
                <c:pt idx="552">
                  <c:v>3.3519170822423755E-2</c:v>
                </c:pt>
                <c:pt idx="553">
                  <c:v>3.3835178256694312E-2</c:v>
                </c:pt>
                <c:pt idx="554">
                  <c:v>3.2051531036415518E-2</c:v>
                </c:pt>
                <c:pt idx="555">
                  <c:v>3.2383909876740127E-2</c:v>
                </c:pt>
                <c:pt idx="556">
                  <c:v>3.4077464551828238E-2</c:v>
                </c:pt>
                <c:pt idx="557">
                  <c:v>3.3910486027903142E-2</c:v>
                </c:pt>
                <c:pt idx="558">
                  <c:v>3.382292456809638E-2</c:v>
                </c:pt>
                <c:pt idx="559">
                  <c:v>3.2472326427148715E-2</c:v>
                </c:pt>
                <c:pt idx="560">
                  <c:v>3.3885396337829235E-2</c:v>
                </c:pt>
                <c:pt idx="561">
                  <c:v>3.3497399102661009E-2</c:v>
                </c:pt>
                <c:pt idx="562">
                  <c:v>3.3417755168310609E-2</c:v>
                </c:pt>
                <c:pt idx="563">
                  <c:v>3.2222528210669329E-2</c:v>
                </c:pt>
                <c:pt idx="564">
                  <c:v>3.2496390530594839E-2</c:v>
                </c:pt>
                <c:pt idx="565">
                  <c:v>3.3661669764361218E-2</c:v>
                </c:pt>
                <c:pt idx="566">
                  <c:v>3.2708800086638984E-2</c:v>
                </c:pt>
                <c:pt idx="567">
                  <c:v>3.3623720898146497E-2</c:v>
                </c:pt>
                <c:pt idx="568">
                  <c:v>3.3710028010845654E-2</c:v>
                </c:pt>
                <c:pt idx="569">
                  <c:v>3.3940747601431301E-2</c:v>
                </c:pt>
                <c:pt idx="570">
                  <c:v>3.3369457099019464E-2</c:v>
                </c:pt>
                <c:pt idx="571">
                  <c:v>3.3778287738461116E-2</c:v>
                </c:pt>
                <c:pt idx="572">
                  <c:v>3.3595024780240165E-2</c:v>
                </c:pt>
                <c:pt idx="573">
                  <c:v>3.3957021991719627E-2</c:v>
                </c:pt>
                <c:pt idx="574">
                  <c:v>3.432242103141437E-2</c:v>
                </c:pt>
                <c:pt idx="575">
                  <c:v>3.3825682136814625E-2</c:v>
                </c:pt>
                <c:pt idx="576">
                  <c:v>3.3391360664177805E-2</c:v>
                </c:pt>
                <c:pt idx="577">
                  <c:v>3.3493664650623318E-2</c:v>
                </c:pt>
                <c:pt idx="578">
                  <c:v>3.3202525698108332E-2</c:v>
                </c:pt>
                <c:pt idx="579">
                  <c:v>3.3439015703309219E-2</c:v>
                </c:pt>
                <c:pt idx="580">
                  <c:v>3.3923155594975392E-2</c:v>
                </c:pt>
                <c:pt idx="581">
                  <c:v>3.4218931417774982E-2</c:v>
                </c:pt>
                <c:pt idx="582">
                  <c:v>3.4134836558014414E-2</c:v>
                </c:pt>
                <c:pt idx="583">
                  <c:v>3.3588538601310683E-2</c:v>
                </c:pt>
                <c:pt idx="584">
                  <c:v>3.2077184985610553E-2</c:v>
                </c:pt>
                <c:pt idx="585">
                  <c:v>3.3920654392370089E-2</c:v>
                </c:pt>
                <c:pt idx="586">
                  <c:v>3.3957662361537445E-2</c:v>
                </c:pt>
                <c:pt idx="587">
                  <c:v>3.3555173447714824E-2</c:v>
                </c:pt>
                <c:pt idx="588">
                  <c:v>3.2123800038275502E-2</c:v>
                </c:pt>
                <c:pt idx="589">
                  <c:v>3.2345794872154499E-2</c:v>
                </c:pt>
                <c:pt idx="590">
                  <c:v>3.3876076725116985E-2</c:v>
                </c:pt>
                <c:pt idx="591">
                  <c:v>3.3714676041310128E-2</c:v>
                </c:pt>
                <c:pt idx="592">
                  <c:v>3.269267972016484E-2</c:v>
                </c:pt>
                <c:pt idx="593">
                  <c:v>3.3674633127813582E-2</c:v>
                </c:pt>
                <c:pt idx="594">
                  <c:v>3.3365054941230446E-2</c:v>
                </c:pt>
                <c:pt idx="595">
                  <c:v>3.446487446166431E-2</c:v>
                </c:pt>
                <c:pt idx="596">
                  <c:v>3.3950741688887572E-2</c:v>
                </c:pt>
                <c:pt idx="597">
                  <c:v>3.3415011661843512E-2</c:v>
                </c:pt>
                <c:pt idx="598">
                  <c:v>3.2177902448501834E-2</c:v>
                </c:pt>
                <c:pt idx="599">
                  <c:v>3.375659339951026E-2</c:v>
                </c:pt>
                <c:pt idx="600">
                  <c:v>3.2260405762860128E-2</c:v>
                </c:pt>
                <c:pt idx="601">
                  <c:v>3.4028716051971011E-2</c:v>
                </c:pt>
                <c:pt idx="602">
                  <c:v>3.3811984440547192E-2</c:v>
                </c:pt>
                <c:pt idx="603">
                  <c:v>3.3986318530312989E-2</c:v>
                </c:pt>
                <c:pt idx="604">
                  <c:v>3.3999097882811948E-2</c:v>
                </c:pt>
                <c:pt idx="605">
                  <c:v>3.4145439802998466E-2</c:v>
                </c:pt>
                <c:pt idx="606">
                  <c:v>3.3817237208048113E-2</c:v>
                </c:pt>
                <c:pt idx="607">
                  <c:v>3.3493763437135032E-2</c:v>
                </c:pt>
                <c:pt idx="608">
                  <c:v>3.4157036796297044E-2</c:v>
                </c:pt>
                <c:pt idx="609">
                  <c:v>3.3720185103788894E-2</c:v>
                </c:pt>
                <c:pt idx="610">
                  <c:v>3.413735296130474E-2</c:v>
                </c:pt>
                <c:pt idx="611">
                  <c:v>3.4087189610251666E-2</c:v>
                </c:pt>
                <c:pt idx="612">
                  <c:v>3.3013046243929679E-2</c:v>
                </c:pt>
                <c:pt idx="613">
                  <c:v>3.3708289298020944E-2</c:v>
                </c:pt>
                <c:pt idx="614">
                  <c:v>3.39420494497083E-2</c:v>
                </c:pt>
                <c:pt idx="615">
                  <c:v>3.4215024034527121E-2</c:v>
                </c:pt>
                <c:pt idx="616">
                  <c:v>3.4221682039625397E-2</c:v>
                </c:pt>
                <c:pt idx="617">
                  <c:v>3.4000821020621824E-2</c:v>
                </c:pt>
                <c:pt idx="618">
                  <c:v>3.4199954462587431E-2</c:v>
                </c:pt>
                <c:pt idx="619">
                  <c:v>3.4284083500372188E-2</c:v>
                </c:pt>
                <c:pt idx="620">
                  <c:v>3.2928417010892191E-2</c:v>
                </c:pt>
                <c:pt idx="621">
                  <c:v>3.406585713661419E-2</c:v>
                </c:pt>
                <c:pt idx="622">
                  <c:v>3.3764892093059849E-2</c:v>
                </c:pt>
                <c:pt idx="623">
                  <c:v>3.4020749671325172E-2</c:v>
                </c:pt>
                <c:pt idx="624">
                  <c:v>3.4027197327516953E-2</c:v>
                </c:pt>
                <c:pt idx="625">
                  <c:v>3.4068870438387522E-2</c:v>
                </c:pt>
                <c:pt idx="626">
                  <c:v>3.2420946396054695E-2</c:v>
                </c:pt>
                <c:pt idx="627">
                  <c:v>3.3908679562190264E-2</c:v>
                </c:pt>
                <c:pt idx="628">
                  <c:v>3.4245326510517524E-2</c:v>
                </c:pt>
                <c:pt idx="629">
                  <c:v>3.4070603486434148E-2</c:v>
                </c:pt>
                <c:pt idx="630">
                  <c:v>3.3423408622859072E-2</c:v>
                </c:pt>
                <c:pt idx="631">
                  <c:v>3.4109721752025916E-2</c:v>
                </c:pt>
                <c:pt idx="632">
                  <c:v>3.2176001136764047E-2</c:v>
                </c:pt>
                <c:pt idx="633">
                  <c:v>3.3942919959761078E-2</c:v>
                </c:pt>
                <c:pt idx="634">
                  <c:v>3.4143450065251088E-2</c:v>
                </c:pt>
                <c:pt idx="635">
                  <c:v>3.4156570527473722E-2</c:v>
                </c:pt>
                <c:pt idx="636">
                  <c:v>3.4337257328040639E-2</c:v>
                </c:pt>
                <c:pt idx="637">
                  <c:v>3.2669384072053151E-2</c:v>
                </c:pt>
                <c:pt idx="638">
                  <c:v>3.2948158576018002E-2</c:v>
                </c:pt>
                <c:pt idx="639">
                  <c:v>3.3546937077609612E-2</c:v>
                </c:pt>
                <c:pt idx="640">
                  <c:v>3.2585573920356291E-2</c:v>
                </c:pt>
                <c:pt idx="641">
                  <c:v>3.3962584869828207E-2</c:v>
                </c:pt>
                <c:pt idx="642">
                  <c:v>3.4265471551117768E-2</c:v>
                </c:pt>
                <c:pt idx="643">
                  <c:v>3.4031299147828376E-2</c:v>
                </c:pt>
                <c:pt idx="644">
                  <c:v>3.3562576973347406E-2</c:v>
                </c:pt>
                <c:pt idx="645">
                  <c:v>3.3856772345595657E-2</c:v>
                </c:pt>
                <c:pt idx="646">
                  <c:v>3.4055757635077635E-2</c:v>
                </c:pt>
                <c:pt idx="647">
                  <c:v>3.4108184644794141E-2</c:v>
                </c:pt>
                <c:pt idx="648">
                  <c:v>3.397916499145421E-2</c:v>
                </c:pt>
                <c:pt idx="649">
                  <c:v>3.4268467240635626E-2</c:v>
                </c:pt>
                <c:pt idx="650">
                  <c:v>3.41840501970729E-2</c:v>
                </c:pt>
                <c:pt idx="651">
                  <c:v>3.3557244086238114E-2</c:v>
                </c:pt>
                <c:pt idx="652">
                  <c:v>3.4109942010580867E-2</c:v>
                </c:pt>
                <c:pt idx="653">
                  <c:v>3.2174094568701329E-2</c:v>
                </c:pt>
                <c:pt idx="654">
                  <c:v>3.4269588533648733E-2</c:v>
                </c:pt>
                <c:pt idx="655">
                  <c:v>3.3880950384816103E-2</c:v>
                </c:pt>
                <c:pt idx="656">
                  <c:v>3.3935556561696445E-2</c:v>
                </c:pt>
                <c:pt idx="657">
                  <c:v>3.4222166884211459E-2</c:v>
                </c:pt>
                <c:pt idx="658">
                  <c:v>3.4090867676553095E-2</c:v>
                </c:pt>
                <c:pt idx="659">
                  <c:v>3.4106079650188074E-2</c:v>
                </c:pt>
                <c:pt idx="660">
                  <c:v>3.407516945574092E-2</c:v>
                </c:pt>
                <c:pt idx="661">
                  <c:v>3.3909218262131939E-2</c:v>
                </c:pt>
                <c:pt idx="662">
                  <c:v>3.4071804706246711E-2</c:v>
                </c:pt>
                <c:pt idx="663">
                  <c:v>3.2687600023556772E-2</c:v>
                </c:pt>
                <c:pt idx="664">
                  <c:v>3.4077799391069356E-2</c:v>
                </c:pt>
                <c:pt idx="665">
                  <c:v>3.4071262949818479E-2</c:v>
                </c:pt>
                <c:pt idx="666">
                  <c:v>3.3440780078792018E-2</c:v>
                </c:pt>
                <c:pt idx="667">
                  <c:v>3.3968219032503813E-2</c:v>
                </c:pt>
                <c:pt idx="668">
                  <c:v>3.4039001791224363E-2</c:v>
                </c:pt>
                <c:pt idx="669">
                  <c:v>3.4419469644228998E-2</c:v>
                </c:pt>
                <c:pt idx="670">
                  <c:v>3.3951378658014147E-2</c:v>
                </c:pt>
                <c:pt idx="671">
                  <c:v>3.3793398759407539E-2</c:v>
                </c:pt>
                <c:pt idx="672">
                  <c:v>3.2453492784432061E-2</c:v>
                </c:pt>
                <c:pt idx="673">
                  <c:v>3.4278174465286568E-2</c:v>
                </c:pt>
                <c:pt idx="674">
                  <c:v>3.2287980022575997E-2</c:v>
                </c:pt>
                <c:pt idx="675">
                  <c:v>3.3829912302659429E-2</c:v>
                </c:pt>
                <c:pt idx="676">
                  <c:v>3.2792041559512708E-2</c:v>
                </c:pt>
                <c:pt idx="677">
                  <c:v>3.4032263174358542E-2</c:v>
                </c:pt>
                <c:pt idx="678">
                  <c:v>3.2809423616501014E-2</c:v>
                </c:pt>
                <c:pt idx="679">
                  <c:v>3.4009561157390754E-2</c:v>
                </c:pt>
                <c:pt idx="680">
                  <c:v>3.4061697108790541E-2</c:v>
                </c:pt>
                <c:pt idx="681">
                  <c:v>3.4192632925290532E-2</c:v>
                </c:pt>
                <c:pt idx="682">
                  <c:v>3.45141385037466E-2</c:v>
                </c:pt>
                <c:pt idx="683">
                  <c:v>3.4186478780127962E-2</c:v>
                </c:pt>
                <c:pt idx="684">
                  <c:v>3.4176975366434194E-2</c:v>
                </c:pt>
                <c:pt idx="685">
                  <c:v>3.3941757352556765E-2</c:v>
                </c:pt>
                <c:pt idx="686">
                  <c:v>3.4201006547931095E-2</c:v>
                </c:pt>
                <c:pt idx="687">
                  <c:v>3.2007363994927887E-2</c:v>
                </c:pt>
                <c:pt idx="688">
                  <c:v>3.415231321019406E-2</c:v>
                </c:pt>
                <c:pt idx="689">
                  <c:v>3.4441296012934622E-2</c:v>
                </c:pt>
                <c:pt idx="690">
                  <c:v>3.3932864475040687E-2</c:v>
                </c:pt>
                <c:pt idx="691">
                  <c:v>3.4104994239926356E-2</c:v>
                </c:pt>
                <c:pt idx="692">
                  <c:v>3.3897360381248548E-2</c:v>
                </c:pt>
                <c:pt idx="693">
                  <c:v>3.3951776994298334E-2</c:v>
                </c:pt>
                <c:pt idx="694">
                  <c:v>3.4109074896126079E-2</c:v>
                </c:pt>
                <c:pt idx="695">
                  <c:v>3.4638207581742748E-2</c:v>
                </c:pt>
                <c:pt idx="696">
                  <c:v>3.4115688445361406E-2</c:v>
                </c:pt>
                <c:pt idx="697">
                  <c:v>3.3974987040411492E-2</c:v>
                </c:pt>
                <c:pt idx="698">
                  <c:v>3.4269534926104947E-2</c:v>
                </c:pt>
                <c:pt idx="699">
                  <c:v>3.410028254298568E-2</c:v>
                </c:pt>
                <c:pt idx="700">
                  <c:v>3.3894086101581837E-2</c:v>
                </c:pt>
                <c:pt idx="701">
                  <c:v>3.4107628095348515E-2</c:v>
                </c:pt>
                <c:pt idx="702">
                  <c:v>3.4242335279960366E-2</c:v>
                </c:pt>
                <c:pt idx="703">
                  <c:v>3.4296924711975568E-2</c:v>
                </c:pt>
                <c:pt idx="704">
                  <c:v>3.4157154811792871E-2</c:v>
                </c:pt>
                <c:pt idx="705">
                  <c:v>3.2365851248499472E-2</c:v>
                </c:pt>
                <c:pt idx="706">
                  <c:v>3.4148208006396834E-2</c:v>
                </c:pt>
                <c:pt idx="707">
                  <c:v>3.4182843562095083E-2</c:v>
                </c:pt>
                <c:pt idx="708">
                  <c:v>3.2314277152030224E-2</c:v>
                </c:pt>
                <c:pt idx="709">
                  <c:v>3.4156428734179824E-2</c:v>
                </c:pt>
                <c:pt idx="710">
                  <c:v>3.2936830148536073E-2</c:v>
                </c:pt>
                <c:pt idx="711">
                  <c:v>3.4289677886387461E-2</c:v>
                </c:pt>
                <c:pt idx="712">
                  <c:v>3.4352363223985535E-2</c:v>
                </c:pt>
                <c:pt idx="713">
                  <c:v>3.3815812119858166E-2</c:v>
                </c:pt>
                <c:pt idx="714">
                  <c:v>3.4342995603814541E-2</c:v>
                </c:pt>
                <c:pt idx="715">
                  <c:v>3.3938182228956178E-2</c:v>
                </c:pt>
                <c:pt idx="716">
                  <c:v>3.4065920880357523E-2</c:v>
                </c:pt>
                <c:pt idx="717">
                  <c:v>3.4115665232506802E-2</c:v>
                </c:pt>
                <c:pt idx="718">
                  <c:v>3.3862854979432817E-2</c:v>
                </c:pt>
                <c:pt idx="719">
                  <c:v>3.4149161364778864E-2</c:v>
                </c:pt>
                <c:pt idx="720">
                  <c:v>3.4454009445526762E-2</c:v>
                </c:pt>
                <c:pt idx="721">
                  <c:v>3.3786809863537166E-2</c:v>
                </c:pt>
                <c:pt idx="722">
                  <c:v>3.409443567119818E-2</c:v>
                </c:pt>
                <c:pt idx="723">
                  <c:v>3.2902817979062228E-2</c:v>
                </c:pt>
                <c:pt idx="724">
                  <c:v>3.2337879114101062E-2</c:v>
                </c:pt>
                <c:pt idx="725">
                  <c:v>3.4138018595627539E-2</c:v>
                </c:pt>
                <c:pt idx="726">
                  <c:v>3.4355448924260221E-2</c:v>
                </c:pt>
                <c:pt idx="727">
                  <c:v>3.4086499396172296E-2</c:v>
                </c:pt>
                <c:pt idx="728">
                  <c:v>3.4297019749916044E-2</c:v>
                </c:pt>
                <c:pt idx="729">
                  <c:v>3.4054359075032174E-2</c:v>
                </c:pt>
                <c:pt idx="730">
                  <c:v>3.420624350278139E-2</c:v>
                </c:pt>
                <c:pt idx="731">
                  <c:v>3.3989666801387479E-2</c:v>
                </c:pt>
                <c:pt idx="732">
                  <c:v>3.2696297914382409E-2</c:v>
                </c:pt>
                <c:pt idx="733">
                  <c:v>3.4174266186487008E-2</c:v>
                </c:pt>
                <c:pt idx="734">
                  <c:v>3.405556710938782E-2</c:v>
                </c:pt>
                <c:pt idx="735">
                  <c:v>3.4426517294794803E-2</c:v>
                </c:pt>
                <c:pt idx="736">
                  <c:v>3.4100015948865095E-2</c:v>
                </c:pt>
                <c:pt idx="737">
                  <c:v>3.4047302889599868E-2</c:v>
                </c:pt>
                <c:pt idx="738">
                  <c:v>3.4245945331121311E-2</c:v>
                </c:pt>
                <c:pt idx="739">
                  <c:v>3.3978247289685966E-2</c:v>
                </c:pt>
                <c:pt idx="740">
                  <c:v>3.40777593428956E-2</c:v>
                </c:pt>
                <c:pt idx="741">
                  <c:v>3.3937541965893665E-2</c:v>
                </c:pt>
                <c:pt idx="742">
                  <c:v>3.3781046413539885E-2</c:v>
                </c:pt>
                <c:pt idx="743">
                  <c:v>3.4111484842379157E-2</c:v>
                </c:pt>
                <c:pt idx="744">
                  <c:v>3.4109569314561106E-2</c:v>
                </c:pt>
                <c:pt idx="745">
                  <c:v>3.4539346945838156E-2</c:v>
                </c:pt>
                <c:pt idx="746">
                  <c:v>3.4298343888712349E-2</c:v>
                </c:pt>
                <c:pt idx="747">
                  <c:v>3.4474131444479091E-2</c:v>
                </c:pt>
                <c:pt idx="748">
                  <c:v>3.4447020204367074E-2</c:v>
                </c:pt>
                <c:pt idx="749">
                  <c:v>3.4505162150251727E-2</c:v>
                </c:pt>
                <c:pt idx="750">
                  <c:v>3.43293337381676E-2</c:v>
                </c:pt>
                <c:pt idx="751">
                  <c:v>3.2623518075636945E-2</c:v>
                </c:pt>
                <c:pt idx="752">
                  <c:v>3.2529070948245468E-2</c:v>
                </c:pt>
                <c:pt idx="753">
                  <c:v>3.4149474003455478E-2</c:v>
                </c:pt>
                <c:pt idx="754">
                  <c:v>3.4221818398624419E-2</c:v>
                </c:pt>
                <c:pt idx="755">
                  <c:v>3.4097912889233778E-2</c:v>
                </c:pt>
                <c:pt idx="756">
                  <c:v>3.4355373375930198E-2</c:v>
                </c:pt>
                <c:pt idx="757">
                  <c:v>3.3950345208096769E-2</c:v>
                </c:pt>
                <c:pt idx="758">
                  <c:v>3.3953959904457987E-2</c:v>
                </c:pt>
                <c:pt idx="759">
                  <c:v>3.4382226703906033E-2</c:v>
                </c:pt>
                <c:pt idx="760">
                  <c:v>3.4452888458812329E-2</c:v>
                </c:pt>
                <c:pt idx="761">
                  <c:v>3.4352747224743338E-2</c:v>
                </c:pt>
                <c:pt idx="762">
                  <c:v>3.2693338948059925E-2</c:v>
                </c:pt>
                <c:pt idx="763">
                  <c:v>3.4015200557114322E-2</c:v>
                </c:pt>
                <c:pt idx="764">
                  <c:v>3.409772466629956E-2</c:v>
                </c:pt>
                <c:pt idx="765">
                  <c:v>3.4626926420628867E-2</c:v>
                </c:pt>
                <c:pt idx="766">
                  <c:v>3.3015284008344734E-2</c:v>
                </c:pt>
                <c:pt idx="767">
                  <c:v>3.2752875384374165E-2</c:v>
                </c:pt>
                <c:pt idx="768">
                  <c:v>3.28691313511488E-2</c:v>
                </c:pt>
                <c:pt idx="769">
                  <c:v>3.3785227173468407E-2</c:v>
                </c:pt>
                <c:pt idx="770">
                  <c:v>3.4316795413234021E-2</c:v>
                </c:pt>
                <c:pt idx="771">
                  <c:v>3.4654888623987787E-2</c:v>
                </c:pt>
                <c:pt idx="772">
                  <c:v>3.4494674808389254E-2</c:v>
                </c:pt>
                <c:pt idx="773">
                  <c:v>3.4255698697301412E-2</c:v>
                </c:pt>
                <c:pt idx="774">
                  <c:v>3.4400962596345667E-2</c:v>
                </c:pt>
                <c:pt idx="775">
                  <c:v>3.4322179351148244E-2</c:v>
                </c:pt>
                <c:pt idx="776">
                  <c:v>3.2970200688068711E-2</c:v>
                </c:pt>
                <c:pt idx="777">
                  <c:v>3.3955602670252272E-2</c:v>
                </c:pt>
                <c:pt idx="778">
                  <c:v>3.3885354791104674E-2</c:v>
                </c:pt>
                <c:pt idx="779">
                  <c:v>3.2680704473251575E-2</c:v>
                </c:pt>
                <c:pt idx="780">
                  <c:v>3.4772712899211751E-2</c:v>
                </c:pt>
                <c:pt idx="781">
                  <c:v>3.4186149450020929E-2</c:v>
                </c:pt>
                <c:pt idx="782">
                  <c:v>3.4255793349262195E-2</c:v>
                </c:pt>
                <c:pt idx="783">
                  <c:v>3.4472254946903827E-2</c:v>
                </c:pt>
                <c:pt idx="784">
                  <c:v>3.3898230523374227E-2</c:v>
                </c:pt>
                <c:pt idx="785">
                  <c:v>3.4224221860418833E-2</c:v>
                </c:pt>
                <c:pt idx="786">
                  <c:v>3.4572932933128381E-2</c:v>
                </c:pt>
                <c:pt idx="787">
                  <c:v>3.4395911741740025E-2</c:v>
                </c:pt>
                <c:pt idx="788">
                  <c:v>3.4272818171274776E-2</c:v>
                </c:pt>
                <c:pt idx="789">
                  <c:v>3.2672489523410474E-2</c:v>
                </c:pt>
                <c:pt idx="790">
                  <c:v>3.4329777575085492E-2</c:v>
                </c:pt>
                <c:pt idx="791">
                  <c:v>3.4550551785555397E-2</c:v>
                </c:pt>
                <c:pt idx="792">
                  <c:v>3.3985384425451147E-2</c:v>
                </c:pt>
                <c:pt idx="793">
                  <c:v>3.3889969295437875E-2</c:v>
                </c:pt>
                <c:pt idx="794">
                  <c:v>3.4661818908402302E-2</c:v>
                </c:pt>
                <c:pt idx="795">
                  <c:v>3.4223738557878698E-2</c:v>
                </c:pt>
                <c:pt idx="796">
                  <c:v>3.3956856357966456E-2</c:v>
                </c:pt>
                <c:pt idx="797">
                  <c:v>3.4414788308163441E-2</c:v>
                </c:pt>
                <c:pt idx="798">
                  <c:v>3.4198216556345189E-2</c:v>
                </c:pt>
                <c:pt idx="799">
                  <c:v>3.4177960331901111E-2</c:v>
                </c:pt>
                <c:pt idx="800">
                  <c:v>3.2599011701826455E-2</c:v>
                </c:pt>
                <c:pt idx="801">
                  <c:v>3.4563547446717725E-2</c:v>
                </c:pt>
                <c:pt idx="802">
                  <c:v>3.4419268535595765E-2</c:v>
                </c:pt>
                <c:pt idx="803">
                  <c:v>3.4322108617729538E-2</c:v>
                </c:pt>
                <c:pt idx="804">
                  <c:v>3.4225669309736147E-2</c:v>
                </c:pt>
                <c:pt idx="805">
                  <c:v>3.4085782447267829E-2</c:v>
                </c:pt>
                <c:pt idx="806">
                  <c:v>3.3974282320742538E-2</c:v>
                </c:pt>
                <c:pt idx="807">
                  <c:v>3.3965844800186044E-2</c:v>
                </c:pt>
                <c:pt idx="808">
                  <c:v>3.4415534694549541E-2</c:v>
                </c:pt>
                <c:pt idx="809">
                  <c:v>3.4354154965106666E-2</c:v>
                </c:pt>
                <c:pt idx="810">
                  <c:v>3.4261307140835785E-2</c:v>
                </c:pt>
                <c:pt idx="811">
                  <c:v>3.4046615069715527E-2</c:v>
                </c:pt>
                <c:pt idx="812">
                  <c:v>3.4786747253600418E-2</c:v>
                </c:pt>
                <c:pt idx="813">
                  <c:v>3.2506485747051728E-2</c:v>
                </c:pt>
                <c:pt idx="814">
                  <c:v>3.4614221882335809E-2</c:v>
                </c:pt>
                <c:pt idx="815">
                  <c:v>3.4241337524319827E-2</c:v>
                </c:pt>
                <c:pt idx="816">
                  <c:v>3.483742793572725E-2</c:v>
                </c:pt>
                <c:pt idx="817">
                  <c:v>3.4370886680211855E-2</c:v>
                </c:pt>
                <c:pt idx="818">
                  <c:v>3.4350992599409484E-2</c:v>
                </c:pt>
                <c:pt idx="819">
                  <c:v>3.2384476902414271E-2</c:v>
                </c:pt>
                <c:pt idx="820">
                  <c:v>3.2640476161186947E-2</c:v>
                </c:pt>
                <c:pt idx="821">
                  <c:v>3.4358527576041978E-2</c:v>
                </c:pt>
                <c:pt idx="822">
                  <c:v>3.4307352536194109E-2</c:v>
                </c:pt>
                <c:pt idx="823">
                  <c:v>3.4395536407493481E-2</c:v>
                </c:pt>
                <c:pt idx="824">
                  <c:v>3.4209809962291123E-2</c:v>
                </c:pt>
                <c:pt idx="825">
                  <c:v>3.4243720875230518E-2</c:v>
                </c:pt>
                <c:pt idx="826">
                  <c:v>3.3989860051842062E-2</c:v>
                </c:pt>
                <c:pt idx="827">
                  <c:v>3.4054377973879599E-2</c:v>
                </c:pt>
                <c:pt idx="828">
                  <c:v>3.4538245123674413E-2</c:v>
                </c:pt>
                <c:pt idx="829">
                  <c:v>3.2877080246709142E-2</c:v>
                </c:pt>
                <c:pt idx="830">
                  <c:v>3.4270453990110993E-2</c:v>
                </c:pt>
                <c:pt idx="831">
                  <c:v>3.4066302121626764E-2</c:v>
                </c:pt>
                <c:pt idx="832">
                  <c:v>3.4040654601613624E-2</c:v>
                </c:pt>
                <c:pt idx="833">
                  <c:v>3.4123643993331149E-2</c:v>
                </c:pt>
                <c:pt idx="834">
                  <c:v>3.4463512614346055E-2</c:v>
                </c:pt>
                <c:pt idx="835">
                  <c:v>3.4452583625973268E-2</c:v>
                </c:pt>
                <c:pt idx="836">
                  <c:v>3.4186445423938151E-2</c:v>
                </c:pt>
                <c:pt idx="837">
                  <c:v>3.4242221495156808E-2</c:v>
                </c:pt>
                <c:pt idx="838">
                  <c:v>3.4240434285005901E-2</c:v>
                </c:pt>
                <c:pt idx="839">
                  <c:v>3.4224147638453217E-2</c:v>
                </c:pt>
                <c:pt idx="840">
                  <c:v>3.4379642277434203E-2</c:v>
                </c:pt>
                <c:pt idx="841">
                  <c:v>3.398451400069679E-2</c:v>
                </c:pt>
                <c:pt idx="842">
                  <c:v>3.4569428993837553E-2</c:v>
                </c:pt>
                <c:pt idx="843">
                  <c:v>3.4730704879048564E-2</c:v>
                </c:pt>
                <c:pt idx="844">
                  <c:v>3.4328313544681716E-2</c:v>
                </c:pt>
                <c:pt idx="845">
                  <c:v>3.4017645982792076E-2</c:v>
                </c:pt>
                <c:pt idx="846">
                  <c:v>3.2528504426173166E-2</c:v>
                </c:pt>
                <c:pt idx="847">
                  <c:v>3.3938633519213786E-2</c:v>
                </c:pt>
                <c:pt idx="848">
                  <c:v>3.453827139292575E-2</c:v>
                </c:pt>
                <c:pt idx="849">
                  <c:v>3.288821006111458E-2</c:v>
                </c:pt>
                <c:pt idx="850">
                  <c:v>3.4231691570550546E-2</c:v>
                </c:pt>
                <c:pt idx="851">
                  <c:v>3.4384524707641938E-2</c:v>
                </c:pt>
                <c:pt idx="852">
                  <c:v>3.4782947114336889E-2</c:v>
                </c:pt>
                <c:pt idx="853">
                  <c:v>3.436063923778699E-2</c:v>
                </c:pt>
                <c:pt idx="854">
                  <c:v>3.4827341466895895E-2</c:v>
                </c:pt>
                <c:pt idx="855">
                  <c:v>3.2507399616571432E-2</c:v>
                </c:pt>
                <c:pt idx="856">
                  <c:v>3.2644262141337088E-2</c:v>
                </c:pt>
                <c:pt idx="857">
                  <c:v>3.3843180532503403E-2</c:v>
                </c:pt>
                <c:pt idx="858">
                  <c:v>3.4074785372879751E-2</c:v>
                </c:pt>
                <c:pt idx="859">
                  <c:v>3.432388432480514E-2</c:v>
                </c:pt>
                <c:pt idx="860">
                  <c:v>3.3829734185176298E-2</c:v>
                </c:pt>
                <c:pt idx="861">
                  <c:v>3.4363229618824848E-2</c:v>
                </c:pt>
                <c:pt idx="862">
                  <c:v>3.3959317506667572E-2</c:v>
                </c:pt>
                <c:pt idx="863">
                  <c:v>3.4087727756312108E-2</c:v>
                </c:pt>
                <c:pt idx="864">
                  <c:v>3.4262832911071787E-2</c:v>
                </c:pt>
                <c:pt idx="865">
                  <c:v>3.4156620127553591E-2</c:v>
                </c:pt>
                <c:pt idx="866">
                  <c:v>3.4507981055512636E-2</c:v>
                </c:pt>
                <c:pt idx="867">
                  <c:v>3.3839789046591663E-2</c:v>
                </c:pt>
                <c:pt idx="868">
                  <c:v>3.4354903897106291E-2</c:v>
                </c:pt>
                <c:pt idx="869">
                  <c:v>3.3204533311362451E-2</c:v>
                </c:pt>
                <c:pt idx="870">
                  <c:v>3.45763215639803E-2</c:v>
                </c:pt>
                <c:pt idx="871">
                  <c:v>3.4892074355000115E-2</c:v>
                </c:pt>
                <c:pt idx="872">
                  <c:v>3.4372414593099705E-2</c:v>
                </c:pt>
                <c:pt idx="873">
                  <c:v>3.4818782120581704E-2</c:v>
                </c:pt>
                <c:pt idx="874">
                  <c:v>3.4125651382546592E-2</c:v>
                </c:pt>
                <c:pt idx="875">
                  <c:v>3.3022974411494724E-2</c:v>
                </c:pt>
                <c:pt idx="876">
                  <c:v>3.4164505165236982E-2</c:v>
                </c:pt>
                <c:pt idx="877">
                  <c:v>3.4414704199573272E-2</c:v>
                </c:pt>
                <c:pt idx="878">
                  <c:v>3.457944572759563E-2</c:v>
                </c:pt>
                <c:pt idx="879">
                  <c:v>3.4517143763394952E-2</c:v>
                </c:pt>
                <c:pt idx="880">
                  <c:v>3.4358040696024383E-2</c:v>
                </c:pt>
                <c:pt idx="881">
                  <c:v>3.4021081077844378E-2</c:v>
                </c:pt>
                <c:pt idx="882">
                  <c:v>3.4015994719038579E-2</c:v>
                </c:pt>
                <c:pt idx="883">
                  <c:v>3.2852965144545936E-2</c:v>
                </c:pt>
                <c:pt idx="884">
                  <c:v>3.4375270973933766E-2</c:v>
                </c:pt>
                <c:pt idx="885">
                  <c:v>3.3872806273448804E-2</c:v>
                </c:pt>
                <c:pt idx="886">
                  <c:v>3.3000884148539592E-2</c:v>
                </c:pt>
                <c:pt idx="887">
                  <c:v>3.4126596433977599E-2</c:v>
                </c:pt>
                <c:pt idx="888">
                  <c:v>3.4480252291000213E-2</c:v>
                </c:pt>
                <c:pt idx="889">
                  <c:v>3.4626280325098957E-2</c:v>
                </c:pt>
                <c:pt idx="890">
                  <c:v>3.4344452312656294E-2</c:v>
                </c:pt>
                <c:pt idx="891">
                  <c:v>3.41850186984596E-2</c:v>
                </c:pt>
                <c:pt idx="892">
                  <c:v>3.2824659562360831E-2</c:v>
                </c:pt>
                <c:pt idx="893">
                  <c:v>3.4935536970878533E-2</c:v>
                </c:pt>
                <c:pt idx="894">
                  <c:v>3.466641459729463E-2</c:v>
                </c:pt>
                <c:pt idx="895">
                  <c:v>3.298596309066669E-2</c:v>
                </c:pt>
                <c:pt idx="896">
                  <c:v>3.4239411655031214E-2</c:v>
                </c:pt>
                <c:pt idx="897">
                  <c:v>3.4699053539673334E-2</c:v>
                </c:pt>
                <c:pt idx="898">
                  <c:v>3.4007303143068011E-2</c:v>
                </c:pt>
                <c:pt idx="899">
                  <c:v>3.4609260320697673E-2</c:v>
                </c:pt>
                <c:pt idx="900">
                  <c:v>3.4378750820187362E-2</c:v>
                </c:pt>
                <c:pt idx="901">
                  <c:v>3.4147725398719034E-2</c:v>
                </c:pt>
                <c:pt idx="902">
                  <c:v>3.4615750443284965E-2</c:v>
                </c:pt>
                <c:pt idx="903">
                  <c:v>3.2956133311196414E-2</c:v>
                </c:pt>
                <c:pt idx="904">
                  <c:v>3.4157853266723208E-2</c:v>
                </c:pt>
                <c:pt idx="905">
                  <c:v>3.3264306515002083E-2</c:v>
                </c:pt>
                <c:pt idx="906">
                  <c:v>3.4322141506429801E-2</c:v>
                </c:pt>
                <c:pt idx="907">
                  <c:v>3.3889270397697589E-2</c:v>
                </c:pt>
                <c:pt idx="908">
                  <c:v>3.4198202047383698E-2</c:v>
                </c:pt>
                <c:pt idx="909">
                  <c:v>3.4439758126278724E-2</c:v>
                </c:pt>
                <c:pt idx="910">
                  <c:v>3.265793462755863E-2</c:v>
                </c:pt>
                <c:pt idx="911">
                  <c:v>3.4309144526940644E-2</c:v>
                </c:pt>
                <c:pt idx="912">
                  <c:v>3.4299404653737209E-2</c:v>
                </c:pt>
                <c:pt idx="913">
                  <c:v>3.4791812028924271E-2</c:v>
                </c:pt>
                <c:pt idx="914">
                  <c:v>3.4481951050960177E-2</c:v>
                </c:pt>
                <c:pt idx="915">
                  <c:v>3.4262784807156964E-2</c:v>
                </c:pt>
                <c:pt idx="916">
                  <c:v>3.3173807040910025E-2</c:v>
                </c:pt>
                <c:pt idx="917">
                  <c:v>3.4489665276532411E-2</c:v>
                </c:pt>
                <c:pt idx="918">
                  <c:v>3.4273615457639142E-2</c:v>
                </c:pt>
                <c:pt idx="919">
                  <c:v>3.315746728080185E-2</c:v>
                </c:pt>
                <c:pt idx="920">
                  <c:v>3.4378911099848412E-2</c:v>
                </c:pt>
                <c:pt idx="921">
                  <c:v>3.3973579628676455E-2</c:v>
                </c:pt>
                <c:pt idx="922">
                  <c:v>3.4639527238263045E-2</c:v>
                </c:pt>
                <c:pt idx="923">
                  <c:v>3.464140280617236E-2</c:v>
                </c:pt>
                <c:pt idx="924">
                  <c:v>3.4327926365689043E-2</c:v>
                </c:pt>
                <c:pt idx="925">
                  <c:v>3.2747373671678383E-2</c:v>
                </c:pt>
                <c:pt idx="926">
                  <c:v>3.4855183492666267E-2</c:v>
                </c:pt>
                <c:pt idx="927">
                  <c:v>3.421788042311482E-2</c:v>
                </c:pt>
                <c:pt idx="928">
                  <c:v>3.4620281564444418E-2</c:v>
                </c:pt>
                <c:pt idx="929">
                  <c:v>3.338611464996466E-2</c:v>
                </c:pt>
                <c:pt idx="930">
                  <c:v>3.4186066976432151E-2</c:v>
                </c:pt>
                <c:pt idx="931">
                  <c:v>3.4708392126686263E-2</c:v>
                </c:pt>
                <c:pt idx="932">
                  <c:v>3.3977193223639228E-2</c:v>
                </c:pt>
                <c:pt idx="933">
                  <c:v>3.4690368490672349E-2</c:v>
                </c:pt>
                <c:pt idx="934">
                  <c:v>3.4084859809693571E-2</c:v>
                </c:pt>
                <c:pt idx="935">
                  <c:v>3.4406977666004576E-2</c:v>
                </c:pt>
                <c:pt idx="936">
                  <c:v>3.3171308738961632E-2</c:v>
                </c:pt>
                <c:pt idx="937">
                  <c:v>3.4659260984599476E-2</c:v>
                </c:pt>
                <c:pt idx="938">
                  <c:v>3.4534516308044938E-2</c:v>
                </c:pt>
                <c:pt idx="939">
                  <c:v>3.4630793105674088E-2</c:v>
                </c:pt>
                <c:pt idx="940">
                  <c:v>3.3932787699987241E-2</c:v>
                </c:pt>
                <c:pt idx="941">
                  <c:v>3.455696106131137E-2</c:v>
                </c:pt>
                <c:pt idx="942">
                  <c:v>3.4289114059335178E-2</c:v>
                </c:pt>
                <c:pt idx="943">
                  <c:v>3.2509430183295537E-2</c:v>
                </c:pt>
                <c:pt idx="944">
                  <c:v>3.4018393844757445E-2</c:v>
                </c:pt>
                <c:pt idx="945">
                  <c:v>3.4601162112414069E-2</c:v>
                </c:pt>
                <c:pt idx="946">
                  <c:v>3.4627084161147056E-2</c:v>
                </c:pt>
                <c:pt idx="947">
                  <c:v>3.4335517001243133E-2</c:v>
                </c:pt>
                <c:pt idx="948">
                  <c:v>3.4633659190231446E-2</c:v>
                </c:pt>
                <c:pt idx="949">
                  <c:v>3.4816417591836207E-2</c:v>
                </c:pt>
                <c:pt idx="950">
                  <c:v>3.4622958743817212E-2</c:v>
                </c:pt>
                <c:pt idx="951">
                  <c:v>3.3101673767703052E-2</c:v>
                </c:pt>
                <c:pt idx="952">
                  <c:v>3.4450831861968768E-2</c:v>
                </c:pt>
                <c:pt idx="953">
                  <c:v>3.4173111686167566E-2</c:v>
                </c:pt>
                <c:pt idx="954">
                  <c:v>3.4778323197811552E-2</c:v>
                </c:pt>
                <c:pt idx="955">
                  <c:v>3.4405190119248787E-2</c:v>
                </c:pt>
                <c:pt idx="956">
                  <c:v>3.4596752452211457E-2</c:v>
                </c:pt>
                <c:pt idx="957">
                  <c:v>3.4385011601992345E-2</c:v>
                </c:pt>
                <c:pt idx="958">
                  <c:v>3.2719052682964628E-2</c:v>
                </c:pt>
                <c:pt idx="959">
                  <c:v>3.3213018563403016E-2</c:v>
                </c:pt>
                <c:pt idx="960">
                  <c:v>3.4191357571316701E-2</c:v>
                </c:pt>
                <c:pt idx="961">
                  <c:v>3.4447442230254081E-2</c:v>
                </c:pt>
                <c:pt idx="962">
                  <c:v>3.4478794596627539E-2</c:v>
                </c:pt>
                <c:pt idx="963">
                  <c:v>3.46496204732872E-2</c:v>
                </c:pt>
                <c:pt idx="964">
                  <c:v>3.4253797976001643E-2</c:v>
                </c:pt>
                <c:pt idx="965">
                  <c:v>3.2996233290634808E-2</c:v>
                </c:pt>
                <c:pt idx="966">
                  <c:v>3.478237012810758E-2</c:v>
                </c:pt>
                <c:pt idx="967">
                  <c:v>3.4670051386495392E-2</c:v>
                </c:pt>
                <c:pt idx="968">
                  <c:v>3.3831056990361735E-2</c:v>
                </c:pt>
                <c:pt idx="969">
                  <c:v>3.4366897236035622E-2</c:v>
                </c:pt>
                <c:pt idx="970">
                  <c:v>3.4302958656936583E-2</c:v>
                </c:pt>
                <c:pt idx="971">
                  <c:v>3.3091475952858648E-2</c:v>
                </c:pt>
                <c:pt idx="972">
                  <c:v>3.489985180978708E-2</c:v>
                </c:pt>
                <c:pt idx="973">
                  <c:v>3.4641957848587084E-2</c:v>
                </c:pt>
                <c:pt idx="974">
                  <c:v>3.4436863643179653E-2</c:v>
                </c:pt>
                <c:pt idx="975">
                  <c:v>3.4236325190911993E-2</c:v>
                </c:pt>
                <c:pt idx="976">
                  <c:v>3.3099315388528464E-2</c:v>
                </c:pt>
                <c:pt idx="977">
                  <c:v>3.4988670590856058E-2</c:v>
                </c:pt>
                <c:pt idx="978">
                  <c:v>3.4430072783560681E-2</c:v>
                </c:pt>
                <c:pt idx="979">
                  <c:v>3.4299484205025745E-2</c:v>
                </c:pt>
                <c:pt idx="980">
                  <c:v>3.4141369861732912E-2</c:v>
                </c:pt>
                <c:pt idx="981">
                  <c:v>3.4403951338242353E-2</c:v>
                </c:pt>
                <c:pt idx="982">
                  <c:v>3.2786172742184601E-2</c:v>
                </c:pt>
                <c:pt idx="983">
                  <c:v>3.4101173747761497E-2</c:v>
                </c:pt>
                <c:pt idx="984">
                  <c:v>3.4548217588362497E-2</c:v>
                </c:pt>
                <c:pt idx="985">
                  <c:v>3.4603499897536076E-2</c:v>
                </c:pt>
                <c:pt idx="986">
                  <c:v>3.4566907485654545E-2</c:v>
                </c:pt>
                <c:pt idx="987">
                  <c:v>3.4703572302668559E-2</c:v>
                </c:pt>
                <c:pt idx="988">
                  <c:v>3.4674436516299922E-2</c:v>
                </c:pt>
                <c:pt idx="989">
                  <c:v>3.4673809330825263E-2</c:v>
                </c:pt>
                <c:pt idx="990">
                  <c:v>3.4498315573591565E-2</c:v>
                </c:pt>
                <c:pt idx="991">
                  <c:v>3.4846703390497898E-2</c:v>
                </c:pt>
                <c:pt idx="992">
                  <c:v>3.4211765071231345E-2</c:v>
                </c:pt>
                <c:pt idx="993">
                  <c:v>3.465187720139281E-2</c:v>
                </c:pt>
                <c:pt idx="994">
                  <c:v>3.3305235281101464E-2</c:v>
                </c:pt>
                <c:pt idx="995">
                  <c:v>3.4137722233280036E-2</c:v>
                </c:pt>
                <c:pt idx="996">
                  <c:v>3.4947810283153823E-2</c:v>
                </c:pt>
                <c:pt idx="997">
                  <c:v>3.4067126412330132E-2</c:v>
                </c:pt>
                <c:pt idx="998">
                  <c:v>3.477553791533091E-2</c:v>
                </c:pt>
                <c:pt idx="999">
                  <c:v>3.4606591031952273E-2</c:v>
                </c:pt>
                <c:pt idx="1000">
                  <c:v>3.4416320877513971E-2</c:v>
                </c:pt>
                <c:pt idx="1001">
                  <c:v>3.4935013995823883E-2</c:v>
                </c:pt>
                <c:pt idx="1002">
                  <c:v>3.4779663952209723E-2</c:v>
                </c:pt>
                <c:pt idx="1003">
                  <c:v>3.5121891639650606E-2</c:v>
                </c:pt>
                <c:pt idx="1004">
                  <c:v>3.4433503188065907E-2</c:v>
                </c:pt>
                <c:pt idx="1005">
                  <c:v>3.3169592079190277E-2</c:v>
                </c:pt>
                <c:pt idx="1006">
                  <c:v>3.4728319533065731E-2</c:v>
                </c:pt>
                <c:pt idx="1007">
                  <c:v>3.4665782520053728E-2</c:v>
                </c:pt>
                <c:pt idx="1008">
                  <c:v>3.4640657356038669E-2</c:v>
                </c:pt>
                <c:pt idx="1009">
                  <c:v>3.2746965394935879E-2</c:v>
                </c:pt>
                <c:pt idx="1010">
                  <c:v>3.4403022410230667E-2</c:v>
                </c:pt>
                <c:pt idx="1011">
                  <c:v>3.4338696805396481E-2</c:v>
                </c:pt>
                <c:pt idx="1012">
                  <c:v>3.4699596768981107E-2</c:v>
                </c:pt>
                <c:pt idx="1013">
                  <c:v>3.4445766954502424E-2</c:v>
                </c:pt>
                <c:pt idx="1014">
                  <c:v>3.4443033436617317E-2</c:v>
                </c:pt>
                <c:pt idx="1015">
                  <c:v>3.4588267857973198E-2</c:v>
                </c:pt>
                <c:pt idx="1016">
                  <c:v>3.4531363889630309E-2</c:v>
                </c:pt>
                <c:pt idx="1017">
                  <c:v>3.4338943053597554E-2</c:v>
                </c:pt>
                <c:pt idx="1018">
                  <c:v>3.4565939340844558E-2</c:v>
                </c:pt>
                <c:pt idx="1019">
                  <c:v>3.4638959040829038E-2</c:v>
                </c:pt>
                <c:pt idx="1020">
                  <c:v>3.4475482697679964E-2</c:v>
                </c:pt>
                <c:pt idx="1021">
                  <c:v>3.4196365106723914E-2</c:v>
                </c:pt>
                <c:pt idx="1022">
                  <c:v>3.2857796953736057E-2</c:v>
                </c:pt>
                <c:pt idx="1023">
                  <c:v>3.3003908433206379E-2</c:v>
                </c:pt>
                <c:pt idx="1024">
                  <c:v>3.4457230681834199E-2</c:v>
                </c:pt>
                <c:pt idx="1025">
                  <c:v>3.44632539941679E-2</c:v>
                </c:pt>
                <c:pt idx="1026">
                  <c:v>3.3063281191584595E-2</c:v>
                </c:pt>
                <c:pt idx="1027">
                  <c:v>3.4408402265121096E-2</c:v>
                </c:pt>
                <c:pt idx="1028">
                  <c:v>3.4594847049886239E-2</c:v>
                </c:pt>
                <c:pt idx="1029">
                  <c:v>3.4448314662078511E-2</c:v>
                </c:pt>
                <c:pt idx="1030">
                  <c:v>3.4719908515329016E-2</c:v>
                </c:pt>
                <c:pt idx="1031">
                  <c:v>3.4351755210141756E-2</c:v>
                </c:pt>
                <c:pt idx="1032">
                  <c:v>3.4123818123683008E-2</c:v>
                </c:pt>
                <c:pt idx="1033">
                  <c:v>3.4561623940025189E-2</c:v>
                </c:pt>
                <c:pt idx="1034">
                  <c:v>3.3032932154554037E-2</c:v>
                </c:pt>
                <c:pt idx="1035">
                  <c:v>3.2789522943995141E-2</c:v>
                </c:pt>
                <c:pt idx="1036">
                  <c:v>3.4610805344411091E-2</c:v>
                </c:pt>
                <c:pt idx="1037">
                  <c:v>3.4741705356327028E-2</c:v>
                </c:pt>
                <c:pt idx="1038">
                  <c:v>3.4863365678719595E-2</c:v>
                </c:pt>
                <c:pt idx="1039">
                  <c:v>3.4820772287058391E-2</c:v>
                </c:pt>
                <c:pt idx="1040">
                  <c:v>3.4749969584930901E-2</c:v>
                </c:pt>
                <c:pt idx="1041">
                  <c:v>3.4699143535258221E-2</c:v>
                </c:pt>
                <c:pt idx="1042">
                  <c:v>3.4307111011969683E-2</c:v>
                </c:pt>
                <c:pt idx="1043">
                  <c:v>3.4251652345553781E-2</c:v>
                </c:pt>
                <c:pt idx="1044">
                  <c:v>3.458770962794374E-2</c:v>
                </c:pt>
                <c:pt idx="1045">
                  <c:v>3.4703038211074851E-2</c:v>
                </c:pt>
                <c:pt idx="1046">
                  <c:v>3.4627260752023173E-2</c:v>
                </c:pt>
                <c:pt idx="1047">
                  <c:v>3.4635153361688098E-2</c:v>
                </c:pt>
                <c:pt idx="1048">
                  <c:v>3.439925113109505E-2</c:v>
                </c:pt>
                <c:pt idx="1049">
                  <c:v>3.444858284116746E-2</c:v>
                </c:pt>
                <c:pt idx="1050">
                  <c:v>3.431646682430492E-2</c:v>
                </c:pt>
                <c:pt idx="1051">
                  <c:v>3.4500893096528831E-2</c:v>
                </c:pt>
                <c:pt idx="1052">
                  <c:v>3.4923255673291624E-2</c:v>
                </c:pt>
                <c:pt idx="1053">
                  <c:v>3.4775383943914967E-2</c:v>
                </c:pt>
                <c:pt idx="1054">
                  <c:v>3.4315811223593597E-2</c:v>
                </c:pt>
                <c:pt idx="1055">
                  <c:v>3.4302535614713227E-2</c:v>
                </c:pt>
                <c:pt idx="1056">
                  <c:v>3.4205135756163907E-2</c:v>
                </c:pt>
                <c:pt idx="1057">
                  <c:v>3.3294688639543255E-2</c:v>
                </c:pt>
                <c:pt idx="1058">
                  <c:v>3.43610110793343E-2</c:v>
                </c:pt>
                <c:pt idx="1059">
                  <c:v>3.4732729945709986E-2</c:v>
                </c:pt>
                <c:pt idx="1060">
                  <c:v>3.3952768862602768E-2</c:v>
                </c:pt>
                <c:pt idx="1061">
                  <c:v>3.4683094332540049E-2</c:v>
                </c:pt>
                <c:pt idx="1062">
                  <c:v>3.4250988631407256E-2</c:v>
                </c:pt>
                <c:pt idx="1063">
                  <c:v>3.2944668694822266E-2</c:v>
                </c:pt>
                <c:pt idx="1064">
                  <c:v>3.3422699576295185E-2</c:v>
                </c:pt>
                <c:pt idx="1065">
                  <c:v>3.423659632977296E-2</c:v>
                </c:pt>
                <c:pt idx="1066">
                  <c:v>3.4426256110343674E-2</c:v>
                </c:pt>
                <c:pt idx="1067">
                  <c:v>3.4131450757050028E-2</c:v>
                </c:pt>
                <c:pt idx="1068">
                  <c:v>3.4488867232536226E-2</c:v>
                </c:pt>
                <c:pt idx="1069">
                  <c:v>3.4315319679817415E-2</c:v>
                </c:pt>
                <c:pt idx="1070">
                  <c:v>3.4638097877822974E-2</c:v>
                </c:pt>
                <c:pt idx="1071">
                  <c:v>3.2982496731774329E-2</c:v>
                </c:pt>
                <c:pt idx="1072">
                  <c:v>3.4618803323720478E-2</c:v>
                </c:pt>
                <c:pt idx="1073">
                  <c:v>3.4645261550968427E-2</c:v>
                </c:pt>
                <c:pt idx="1074">
                  <c:v>3.4701717472390307E-2</c:v>
                </c:pt>
                <c:pt idx="1075">
                  <c:v>3.4509908793121678E-2</c:v>
                </c:pt>
                <c:pt idx="1076">
                  <c:v>3.29802768444028E-2</c:v>
                </c:pt>
                <c:pt idx="1077">
                  <c:v>3.4287969651782692E-2</c:v>
                </c:pt>
                <c:pt idx="1078">
                  <c:v>3.4247970293122314E-2</c:v>
                </c:pt>
                <c:pt idx="1079">
                  <c:v>3.2835799491982558E-2</c:v>
                </c:pt>
                <c:pt idx="1080">
                  <c:v>3.4490334761393848E-2</c:v>
                </c:pt>
                <c:pt idx="1081">
                  <c:v>3.4555824939913236E-2</c:v>
                </c:pt>
                <c:pt idx="1082">
                  <c:v>3.4698611908194517E-2</c:v>
                </c:pt>
                <c:pt idx="1083">
                  <c:v>3.443659710525953E-2</c:v>
                </c:pt>
                <c:pt idx="1084">
                  <c:v>3.4585008451297958E-2</c:v>
                </c:pt>
                <c:pt idx="1085">
                  <c:v>3.3480195466491225E-2</c:v>
                </c:pt>
                <c:pt idx="1086">
                  <c:v>3.4018930456768057E-2</c:v>
                </c:pt>
                <c:pt idx="1087">
                  <c:v>3.4244696460658711E-2</c:v>
                </c:pt>
                <c:pt idx="1088">
                  <c:v>3.3445895276656396E-2</c:v>
                </c:pt>
                <c:pt idx="1089">
                  <c:v>3.4569268124817816E-2</c:v>
                </c:pt>
                <c:pt idx="1090">
                  <c:v>3.4415939150095033E-2</c:v>
                </c:pt>
                <c:pt idx="1091">
                  <c:v>3.4236704631056811E-2</c:v>
                </c:pt>
                <c:pt idx="1092">
                  <c:v>3.4615368963471664E-2</c:v>
                </c:pt>
                <c:pt idx="1093">
                  <c:v>3.4661603665260318E-2</c:v>
                </c:pt>
                <c:pt idx="1094">
                  <c:v>3.4383892882880733E-2</c:v>
                </c:pt>
                <c:pt idx="1095">
                  <c:v>3.4345456523510835E-2</c:v>
                </c:pt>
                <c:pt idx="1096">
                  <c:v>3.2885612491058439E-2</c:v>
                </c:pt>
                <c:pt idx="1097">
                  <c:v>3.4727747642489371E-2</c:v>
                </c:pt>
                <c:pt idx="1098">
                  <c:v>3.447079377977201E-2</c:v>
                </c:pt>
                <c:pt idx="1099">
                  <c:v>3.4516447256811876E-2</c:v>
                </c:pt>
                <c:pt idx="1100">
                  <c:v>3.4598012950527578E-2</c:v>
                </c:pt>
                <c:pt idx="1101">
                  <c:v>3.4333978106484642E-2</c:v>
                </c:pt>
                <c:pt idx="1102">
                  <c:v>3.4370923668907469E-2</c:v>
                </c:pt>
                <c:pt idx="1103">
                  <c:v>3.4681258314126072E-2</c:v>
                </c:pt>
                <c:pt idx="1104">
                  <c:v>3.4373155681384944E-2</c:v>
                </c:pt>
                <c:pt idx="1105">
                  <c:v>3.434172649142786E-2</c:v>
                </c:pt>
                <c:pt idx="1106">
                  <c:v>3.4410033436444248E-2</c:v>
                </c:pt>
                <c:pt idx="1107">
                  <c:v>3.4558844837771663E-2</c:v>
                </c:pt>
                <c:pt idx="1108">
                  <c:v>3.4665685424138039E-2</c:v>
                </c:pt>
                <c:pt idx="1109">
                  <c:v>3.431416093718416E-2</c:v>
                </c:pt>
                <c:pt idx="1110">
                  <c:v>3.4495488000168821E-2</c:v>
                </c:pt>
                <c:pt idx="1111">
                  <c:v>3.4853380965807597E-2</c:v>
                </c:pt>
                <c:pt idx="1112">
                  <c:v>3.3252637149536926E-2</c:v>
                </c:pt>
                <c:pt idx="1113">
                  <c:v>3.4312104646874876E-2</c:v>
                </c:pt>
                <c:pt idx="1114">
                  <c:v>3.4426492299048587E-2</c:v>
                </c:pt>
                <c:pt idx="1115">
                  <c:v>3.4469531448269822E-2</c:v>
                </c:pt>
                <c:pt idx="1116">
                  <c:v>3.4085242678315718E-2</c:v>
                </c:pt>
                <c:pt idx="1117">
                  <c:v>3.4891214347578588E-2</c:v>
                </c:pt>
                <c:pt idx="1118">
                  <c:v>3.4173761264657584E-2</c:v>
                </c:pt>
                <c:pt idx="1119">
                  <c:v>3.4689811146132551E-2</c:v>
                </c:pt>
                <c:pt idx="1120">
                  <c:v>3.4107336969019734E-2</c:v>
                </c:pt>
                <c:pt idx="1121">
                  <c:v>3.4143320088891253E-2</c:v>
                </c:pt>
                <c:pt idx="1122">
                  <c:v>3.4689098396861497E-2</c:v>
                </c:pt>
                <c:pt idx="1123">
                  <c:v>3.4194887741301451E-2</c:v>
                </c:pt>
                <c:pt idx="1124">
                  <c:v>3.4625947238878248E-2</c:v>
                </c:pt>
                <c:pt idx="1125">
                  <c:v>3.4548405233376836E-2</c:v>
                </c:pt>
                <c:pt idx="1126">
                  <c:v>3.2777956722581637E-2</c:v>
                </c:pt>
                <c:pt idx="1127">
                  <c:v>3.4743521388992532E-2</c:v>
                </c:pt>
                <c:pt idx="1128">
                  <c:v>3.4423923983951082E-2</c:v>
                </c:pt>
                <c:pt idx="1129">
                  <c:v>3.4498255959810792E-2</c:v>
                </c:pt>
                <c:pt idx="1130">
                  <c:v>3.4487191798427554E-2</c:v>
                </c:pt>
                <c:pt idx="1131">
                  <c:v>3.29286763369422E-2</c:v>
                </c:pt>
                <c:pt idx="1132">
                  <c:v>3.4255374834387869E-2</c:v>
                </c:pt>
                <c:pt idx="1133">
                  <c:v>3.4079377712143824E-2</c:v>
                </c:pt>
                <c:pt idx="1134">
                  <c:v>3.4103087485908387E-2</c:v>
                </c:pt>
                <c:pt idx="1135">
                  <c:v>3.4676705462295433E-2</c:v>
                </c:pt>
                <c:pt idx="1136">
                  <c:v>3.4558910167594131E-2</c:v>
                </c:pt>
                <c:pt idx="1137">
                  <c:v>3.4899718396157971E-2</c:v>
                </c:pt>
                <c:pt idx="1138">
                  <c:v>3.4562369889231136E-2</c:v>
                </c:pt>
                <c:pt idx="1139">
                  <c:v>3.4523897138818857E-2</c:v>
                </c:pt>
                <c:pt idx="1140">
                  <c:v>3.2504775659936411E-2</c:v>
                </c:pt>
                <c:pt idx="1141">
                  <c:v>3.4087410501025296E-2</c:v>
                </c:pt>
                <c:pt idx="1142">
                  <c:v>3.4295781653544737E-2</c:v>
                </c:pt>
                <c:pt idx="1143">
                  <c:v>3.4125932786389361E-2</c:v>
                </c:pt>
                <c:pt idx="1144">
                  <c:v>3.4673380752477702E-2</c:v>
                </c:pt>
                <c:pt idx="1145">
                  <c:v>3.3055082389609407E-2</c:v>
                </c:pt>
                <c:pt idx="1146">
                  <c:v>3.3083811838675647E-2</c:v>
                </c:pt>
                <c:pt idx="1147">
                  <c:v>3.3872812983586534E-2</c:v>
                </c:pt>
                <c:pt idx="1148">
                  <c:v>3.4527784585184518E-2</c:v>
                </c:pt>
                <c:pt idx="1149">
                  <c:v>3.4242446219832454E-2</c:v>
                </c:pt>
                <c:pt idx="1150">
                  <c:v>3.4158837140214802E-2</c:v>
                </c:pt>
                <c:pt idx="1151">
                  <c:v>3.4161202995814786E-2</c:v>
                </c:pt>
                <c:pt idx="1152">
                  <c:v>3.2958631672077354E-2</c:v>
                </c:pt>
                <c:pt idx="1153">
                  <c:v>3.4023136469278563E-2</c:v>
                </c:pt>
                <c:pt idx="1154">
                  <c:v>3.4425735769183972E-2</c:v>
                </c:pt>
                <c:pt idx="1155">
                  <c:v>3.244715058171365E-2</c:v>
                </c:pt>
                <c:pt idx="1156">
                  <c:v>3.395544561756187E-2</c:v>
                </c:pt>
                <c:pt idx="1157">
                  <c:v>3.4566720090778817E-2</c:v>
                </c:pt>
                <c:pt idx="1158">
                  <c:v>3.4545630401461684E-2</c:v>
                </c:pt>
                <c:pt idx="1159">
                  <c:v>3.2726620954498839E-2</c:v>
                </c:pt>
                <c:pt idx="1160">
                  <c:v>3.4693007987855282E-2</c:v>
                </c:pt>
                <c:pt idx="1161">
                  <c:v>3.4657024008800365E-2</c:v>
                </c:pt>
                <c:pt idx="1162">
                  <c:v>3.3799329872154768E-2</c:v>
                </c:pt>
                <c:pt idx="1163">
                  <c:v>3.4453024472367498E-2</c:v>
                </c:pt>
                <c:pt idx="1164">
                  <c:v>3.4595726750922019E-2</c:v>
                </c:pt>
                <c:pt idx="1165">
                  <c:v>3.4368947585898528E-2</c:v>
                </c:pt>
                <c:pt idx="1166">
                  <c:v>3.4039911685669687E-2</c:v>
                </c:pt>
                <c:pt idx="1167">
                  <c:v>3.3963024780254418E-2</c:v>
                </c:pt>
                <c:pt idx="1168">
                  <c:v>3.4680728501492362E-2</c:v>
                </c:pt>
                <c:pt idx="1169">
                  <c:v>3.4198098983069337E-2</c:v>
                </c:pt>
                <c:pt idx="1170">
                  <c:v>3.4577648615264613E-2</c:v>
                </c:pt>
                <c:pt idx="1171">
                  <c:v>3.4364620983522456E-2</c:v>
                </c:pt>
                <c:pt idx="1172">
                  <c:v>3.3045243943027644E-2</c:v>
                </c:pt>
                <c:pt idx="1173">
                  <c:v>3.4292846975275085E-2</c:v>
                </c:pt>
                <c:pt idx="1174">
                  <c:v>3.412722341946877E-2</c:v>
                </c:pt>
                <c:pt idx="1175">
                  <c:v>3.4514395529605592E-2</c:v>
                </c:pt>
                <c:pt idx="1176">
                  <c:v>3.2838194769306342E-2</c:v>
                </c:pt>
                <c:pt idx="1177">
                  <c:v>3.4581019994660379E-2</c:v>
                </c:pt>
                <c:pt idx="1178">
                  <c:v>3.4603137071785452E-2</c:v>
                </c:pt>
                <c:pt idx="1179">
                  <c:v>3.4350442238643676E-2</c:v>
                </c:pt>
                <c:pt idx="1180">
                  <c:v>3.426233955604821E-2</c:v>
                </c:pt>
                <c:pt idx="1181">
                  <c:v>3.489576431847926E-2</c:v>
                </c:pt>
                <c:pt idx="1182">
                  <c:v>3.4408123167778706E-2</c:v>
                </c:pt>
                <c:pt idx="1183">
                  <c:v>3.4542855924582692E-2</c:v>
                </c:pt>
                <c:pt idx="1184">
                  <c:v>3.4314059687142809E-2</c:v>
                </c:pt>
                <c:pt idx="1185">
                  <c:v>3.4400039367163258E-2</c:v>
                </c:pt>
                <c:pt idx="1186">
                  <c:v>3.3181894972410315E-2</c:v>
                </c:pt>
                <c:pt idx="1187">
                  <c:v>3.4387088313614256E-2</c:v>
                </c:pt>
                <c:pt idx="1188">
                  <c:v>3.4761400601194377E-2</c:v>
                </c:pt>
                <c:pt idx="1189">
                  <c:v>3.4251699878093643E-2</c:v>
                </c:pt>
                <c:pt idx="1190">
                  <c:v>3.4613121466283377E-2</c:v>
                </c:pt>
                <c:pt idx="1191">
                  <c:v>3.4261308661580905E-2</c:v>
                </c:pt>
                <c:pt idx="1192">
                  <c:v>3.4949522299783341E-2</c:v>
                </c:pt>
                <c:pt idx="1193">
                  <c:v>3.2766240305103084E-2</c:v>
                </c:pt>
                <c:pt idx="1194">
                  <c:v>3.4542064837695292E-2</c:v>
                </c:pt>
                <c:pt idx="1195">
                  <c:v>3.4292798525985178E-2</c:v>
                </c:pt>
                <c:pt idx="1196">
                  <c:v>3.2917258062797002E-2</c:v>
                </c:pt>
                <c:pt idx="1197">
                  <c:v>3.4230412227840255E-2</c:v>
                </c:pt>
                <c:pt idx="1198">
                  <c:v>3.4727474334432046E-2</c:v>
                </c:pt>
                <c:pt idx="1199">
                  <c:v>3.2882385569969766E-2</c:v>
                </c:pt>
                <c:pt idx="1200">
                  <c:v>3.4201101577568851E-2</c:v>
                </c:pt>
                <c:pt idx="1201">
                  <c:v>3.4388909543875475E-2</c:v>
                </c:pt>
                <c:pt idx="1202">
                  <c:v>3.4195264737669144E-2</c:v>
                </c:pt>
                <c:pt idx="1203">
                  <c:v>3.3209073830367815E-2</c:v>
                </c:pt>
                <c:pt idx="1204">
                  <c:v>3.4143155472142007E-2</c:v>
                </c:pt>
                <c:pt idx="1205">
                  <c:v>3.4466160415597503E-2</c:v>
                </c:pt>
                <c:pt idx="1206">
                  <c:v>3.4542920882667853E-2</c:v>
                </c:pt>
                <c:pt idx="1207">
                  <c:v>3.4397676809150027E-2</c:v>
                </c:pt>
                <c:pt idx="1208">
                  <c:v>3.4691431691284878E-2</c:v>
                </c:pt>
                <c:pt idx="1209">
                  <c:v>3.3176355469723799E-2</c:v>
                </c:pt>
                <c:pt idx="1210">
                  <c:v>3.4370562232894621E-2</c:v>
                </c:pt>
                <c:pt idx="1211">
                  <c:v>3.4766990703649289E-2</c:v>
                </c:pt>
                <c:pt idx="1212">
                  <c:v>3.3380869761206251E-2</c:v>
                </c:pt>
                <c:pt idx="1213">
                  <c:v>3.3875561945239135E-2</c:v>
                </c:pt>
                <c:pt idx="1214">
                  <c:v>3.4308508716099681E-2</c:v>
                </c:pt>
                <c:pt idx="1215">
                  <c:v>3.4502723755593226E-2</c:v>
                </c:pt>
                <c:pt idx="1216">
                  <c:v>3.4420444692147383E-2</c:v>
                </c:pt>
                <c:pt idx="1217">
                  <c:v>3.4515142939605517E-2</c:v>
                </c:pt>
                <c:pt idx="1218">
                  <c:v>3.4731899892416505E-2</c:v>
                </c:pt>
                <c:pt idx="1219">
                  <c:v>3.4515776985306605E-2</c:v>
                </c:pt>
                <c:pt idx="1220">
                  <c:v>3.4711706637417718E-2</c:v>
                </c:pt>
                <c:pt idx="1221">
                  <c:v>3.4146733841768938E-2</c:v>
                </c:pt>
                <c:pt idx="1222">
                  <c:v>3.4466392331718436E-2</c:v>
                </c:pt>
                <c:pt idx="1223">
                  <c:v>3.4441534225417625E-2</c:v>
                </c:pt>
                <c:pt idx="1224">
                  <c:v>3.4330071792115141E-2</c:v>
                </c:pt>
                <c:pt idx="1225">
                  <c:v>3.4545930489308908E-2</c:v>
                </c:pt>
                <c:pt idx="1226">
                  <c:v>3.480054792315504E-2</c:v>
                </c:pt>
                <c:pt idx="1227">
                  <c:v>3.4692349246184084E-2</c:v>
                </c:pt>
                <c:pt idx="1228">
                  <c:v>3.4388554592238892E-2</c:v>
                </c:pt>
                <c:pt idx="1229">
                  <c:v>3.4515954564823731E-2</c:v>
                </c:pt>
                <c:pt idx="1230">
                  <c:v>3.5006084576133863E-2</c:v>
                </c:pt>
                <c:pt idx="1231">
                  <c:v>3.4860403264355376E-2</c:v>
                </c:pt>
                <c:pt idx="1232">
                  <c:v>3.3464902166589254E-2</c:v>
                </c:pt>
                <c:pt idx="1233">
                  <c:v>3.4926036251653921E-2</c:v>
                </c:pt>
                <c:pt idx="1234">
                  <c:v>3.4169923023473478E-2</c:v>
                </c:pt>
                <c:pt idx="1235">
                  <c:v>3.6340296621166279E-2</c:v>
                </c:pt>
                <c:pt idx="1236">
                  <c:v>3.4677792174862838E-2</c:v>
                </c:pt>
                <c:pt idx="1237">
                  <c:v>3.4173672496455872E-2</c:v>
                </c:pt>
                <c:pt idx="1238">
                  <c:v>3.7145369641928168E-2</c:v>
                </c:pt>
                <c:pt idx="1239">
                  <c:v>3.4994993183453171E-2</c:v>
                </c:pt>
                <c:pt idx="1240">
                  <c:v>3.4218704807106544E-2</c:v>
                </c:pt>
                <c:pt idx="1241">
                  <c:v>3.4750731205382572E-2</c:v>
                </c:pt>
                <c:pt idx="1242">
                  <c:v>3.3376895169747546E-2</c:v>
                </c:pt>
                <c:pt idx="1243">
                  <c:v>3.4573450973936076E-2</c:v>
                </c:pt>
                <c:pt idx="1244">
                  <c:v>3.3859254335055447E-2</c:v>
                </c:pt>
                <c:pt idx="1245">
                  <c:v>3.4559464652148993E-2</c:v>
                </c:pt>
                <c:pt idx="1246">
                  <c:v>3.4474102845050272E-2</c:v>
                </c:pt>
                <c:pt idx="1247">
                  <c:v>3.3112079553506535E-2</c:v>
                </c:pt>
                <c:pt idx="1248">
                  <c:v>3.5276491539311554E-2</c:v>
                </c:pt>
                <c:pt idx="1249">
                  <c:v>3.4003653171835742E-2</c:v>
                </c:pt>
                <c:pt idx="1250">
                  <c:v>3.4753873368151618E-2</c:v>
                </c:pt>
                <c:pt idx="1251">
                  <c:v>3.3913677235254236E-2</c:v>
                </c:pt>
                <c:pt idx="1252">
                  <c:v>3.8191262646469055E-2</c:v>
                </c:pt>
                <c:pt idx="1253">
                  <c:v>3.4160256665932975E-2</c:v>
                </c:pt>
                <c:pt idx="1254">
                  <c:v>3.4385928029104437E-2</c:v>
                </c:pt>
                <c:pt idx="1255">
                  <c:v>3.5005337193815544E-2</c:v>
                </c:pt>
                <c:pt idx="1256">
                  <c:v>3.485951552156652E-2</c:v>
                </c:pt>
                <c:pt idx="1257">
                  <c:v>3.7541041268217654E-2</c:v>
                </c:pt>
                <c:pt idx="1258">
                  <c:v>3.5147118104161289E-2</c:v>
                </c:pt>
                <c:pt idx="1259">
                  <c:v>3.4653630017458602E-2</c:v>
                </c:pt>
                <c:pt idx="1260">
                  <c:v>3.4744328019068835E-2</c:v>
                </c:pt>
                <c:pt idx="1261">
                  <c:v>3.4026061408278921E-2</c:v>
                </c:pt>
                <c:pt idx="1262">
                  <c:v>3.5350081835746491E-2</c:v>
                </c:pt>
                <c:pt idx="1263">
                  <c:v>3.4341124911907502E-2</c:v>
                </c:pt>
                <c:pt idx="1264">
                  <c:v>3.4097063514659721E-2</c:v>
                </c:pt>
                <c:pt idx="1265">
                  <c:v>3.4971364740032339E-2</c:v>
                </c:pt>
                <c:pt idx="1266">
                  <c:v>3.4491762622119601E-2</c:v>
                </c:pt>
                <c:pt idx="1267">
                  <c:v>3.4745293650940694E-2</c:v>
                </c:pt>
                <c:pt idx="1268">
                  <c:v>3.4533116526307341E-2</c:v>
                </c:pt>
                <c:pt idx="1269">
                  <c:v>3.5284192845345078E-2</c:v>
                </c:pt>
                <c:pt idx="1270">
                  <c:v>3.4657883203985509E-2</c:v>
                </c:pt>
                <c:pt idx="1271">
                  <c:v>3.4612838911196764E-2</c:v>
                </c:pt>
                <c:pt idx="1272">
                  <c:v>3.6502940851562436E-2</c:v>
                </c:pt>
                <c:pt idx="1273">
                  <c:v>3.4762460585089736E-2</c:v>
                </c:pt>
                <c:pt idx="1274">
                  <c:v>3.5895660968888458E-2</c:v>
                </c:pt>
                <c:pt idx="1275">
                  <c:v>3.4653531449372429E-2</c:v>
                </c:pt>
                <c:pt idx="1276">
                  <c:v>3.5107926939195254E-2</c:v>
                </c:pt>
                <c:pt idx="1277">
                  <c:v>3.6778044933885243E-2</c:v>
                </c:pt>
                <c:pt idx="1278">
                  <c:v>3.4679745542759141E-2</c:v>
                </c:pt>
                <c:pt idx="1279">
                  <c:v>3.5793270290882029E-2</c:v>
                </c:pt>
                <c:pt idx="1280">
                  <c:v>3.5108131658724229E-2</c:v>
                </c:pt>
                <c:pt idx="1281">
                  <c:v>3.766818887441372E-2</c:v>
                </c:pt>
                <c:pt idx="1282">
                  <c:v>3.6090955164691532E-2</c:v>
                </c:pt>
                <c:pt idx="1283">
                  <c:v>3.5195661618374272E-2</c:v>
                </c:pt>
                <c:pt idx="1284">
                  <c:v>3.6082835264263237E-2</c:v>
                </c:pt>
                <c:pt idx="1285">
                  <c:v>3.6814699237178568E-2</c:v>
                </c:pt>
                <c:pt idx="1286">
                  <c:v>3.5816765818249989E-2</c:v>
                </c:pt>
                <c:pt idx="1287">
                  <c:v>3.8307310138129921E-2</c:v>
                </c:pt>
                <c:pt idx="1288">
                  <c:v>3.5161665270983467E-2</c:v>
                </c:pt>
                <c:pt idx="1289">
                  <c:v>3.5675999728052549E-2</c:v>
                </c:pt>
                <c:pt idx="1290">
                  <c:v>3.4530836836202297E-2</c:v>
                </c:pt>
                <c:pt idx="1291">
                  <c:v>3.6096645425557711E-2</c:v>
                </c:pt>
                <c:pt idx="1292">
                  <c:v>3.5335674148791872E-2</c:v>
                </c:pt>
                <c:pt idx="1293">
                  <c:v>3.4233481477308966E-2</c:v>
                </c:pt>
                <c:pt idx="1294">
                  <c:v>3.4744077111333156E-2</c:v>
                </c:pt>
                <c:pt idx="1295">
                  <c:v>3.4350637384667933E-2</c:v>
                </c:pt>
                <c:pt idx="1296">
                  <c:v>3.8195477575230424E-2</c:v>
                </c:pt>
                <c:pt idx="1297">
                  <c:v>3.5194555703523839E-2</c:v>
                </c:pt>
                <c:pt idx="1298">
                  <c:v>3.4497561623568873E-2</c:v>
                </c:pt>
                <c:pt idx="1299">
                  <c:v>3.8105915342542471E-2</c:v>
                </c:pt>
                <c:pt idx="1300">
                  <c:v>3.505798376356091E-2</c:v>
                </c:pt>
                <c:pt idx="1301">
                  <c:v>3.5474975646374633E-2</c:v>
                </c:pt>
                <c:pt idx="1302">
                  <c:v>3.4628472086194233E-2</c:v>
                </c:pt>
                <c:pt idx="1303">
                  <c:v>3.6984053933692834E-2</c:v>
                </c:pt>
                <c:pt idx="1304">
                  <c:v>3.6329259854820529E-2</c:v>
                </c:pt>
                <c:pt idx="1305">
                  <c:v>3.5539505502451829E-2</c:v>
                </c:pt>
                <c:pt idx="1306">
                  <c:v>4.0012843970233802E-2</c:v>
                </c:pt>
                <c:pt idx="1307">
                  <c:v>3.4592470338495371E-2</c:v>
                </c:pt>
                <c:pt idx="1308">
                  <c:v>3.4651690688412888E-2</c:v>
                </c:pt>
                <c:pt idx="1309">
                  <c:v>3.6092503846690709E-2</c:v>
                </c:pt>
                <c:pt idx="1310">
                  <c:v>3.8261525403096623E-2</c:v>
                </c:pt>
                <c:pt idx="1311">
                  <c:v>3.5086546678480969E-2</c:v>
                </c:pt>
                <c:pt idx="1312">
                  <c:v>3.6099004836870022E-2</c:v>
                </c:pt>
                <c:pt idx="1313">
                  <c:v>3.6823914763018453E-2</c:v>
                </c:pt>
                <c:pt idx="1314">
                  <c:v>3.7929609536602592E-2</c:v>
                </c:pt>
                <c:pt idx="1315">
                  <c:v>3.6690319526789909E-2</c:v>
                </c:pt>
                <c:pt idx="1316">
                  <c:v>3.6886414681184497E-2</c:v>
                </c:pt>
                <c:pt idx="1317">
                  <c:v>3.5830063196524292E-2</c:v>
                </c:pt>
                <c:pt idx="1318">
                  <c:v>3.5767412830870121E-2</c:v>
                </c:pt>
                <c:pt idx="1319">
                  <c:v>3.8178812080900071E-2</c:v>
                </c:pt>
                <c:pt idx="1320">
                  <c:v>3.6541630622992101E-2</c:v>
                </c:pt>
                <c:pt idx="1321">
                  <c:v>3.6362521323485289E-2</c:v>
                </c:pt>
                <c:pt idx="1322">
                  <c:v>3.620435203032623E-2</c:v>
                </c:pt>
                <c:pt idx="1323">
                  <c:v>3.7767603513834402E-2</c:v>
                </c:pt>
                <c:pt idx="1324">
                  <c:v>3.6166167350146348E-2</c:v>
                </c:pt>
                <c:pt idx="1325">
                  <c:v>3.686766980184087E-2</c:v>
                </c:pt>
                <c:pt idx="1326">
                  <c:v>3.7529867234704022E-2</c:v>
                </c:pt>
                <c:pt idx="1327">
                  <c:v>3.7347897561613268E-2</c:v>
                </c:pt>
                <c:pt idx="1328">
                  <c:v>3.9040638325756979E-2</c:v>
                </c:pt>
                <c:pt idx="1329">
                  <c:v>3.7895508601957915E-2</c:v>
                </c:pt>
                <c:pt idx="1330">
                  <c:v>3.632049780157693E-2</c:v>
                </c:pt>
                <c:pt idx="1331">
                  <c:v>3.6555472222048094E-2</c:v>
                </c:pt>
                <c:pt idx="1332">
                  <c:v>3.5228235649859475E-2</c:v>
                </c:pt>
                <c:pt idx="1333">
                  <c:v>3.8465188276645308E-2</c:v>
                </c:pt>
                <c:pt idx="1334">
                  <c:v>3.8138661613811888E-2</c:v>
                </c:pt>
                <c:pt idx="1335">
                  <c:v>3.7087876536229913E-2</c:v>
                </c:pt>
                <c:pt idx="1336">
                  <c:v>3.6843127109021781E-2</c:v>
                </c:pt>
                <c:pt idx="1337">
                  <c:v>3.5665324650518027E-2</c:v>
                </c:pt>
                <c:pt idx="1338">
                  <c:v>3.9307667461984365E-2</c:v>
                </c:pt>
                <c:pt idx="1339">
                  <c:v>3.7584498902823428E-2</c:v>
                </c:pt>
                <c:pt idx="1340">
                  <c:v>4.0482174745843286E-2</c:v>
                </c:pt>
                <c:pt idx="1341">
                  <c:v>4.077402574438637E-2</c:v>
                </c:pt>
                <c:pt idx="1342">
                  <c:v>3.6250552889098994E-2</c:v>
                </c:pt>
                <c:pt idx="1343">
                  <c:v>3.6938297296970117E-2</c:v>
                </c:pt>
                <c:pt idx="1344">
                  <c:v>3.7212188649667029E-2</c:v>
                </c:pt>
                <c:pt idx="1345">
                  <c:v>3.8009434304918759E-2</c:v>
                </c:pt>
                <c:pt idx="1346">
                  <c:v>3.5572172346603197E-2</c:v>
                </c:pt>
                <c:pt idx="1347">
                  <c:v>4.142993030890648E-2</c:v>
                </c:pt>
                <c:pt idx="1348">
                  <c:v>3.7787777383391799E-2</c:v>
                </c:pt>
                <c:pt idx="1349">
                  <c:v>3.5949718051446963E-2</c:v>
                </c:pt>
                <c:pt idx="1350">
                  <c:v>3.8859046971901505E-2</c:v>
                </c:pt>
                <c:pt idx="1351">
                  <c:v>3.9310419771916703E-2</c:v>
                </c:pt>
                <c:pt idx="1352">
                  <c:v>4.001497511062542E-2</c:v>
                </c:pt>
                <c:pt idx="1353">
                  <c:v>3.9896226530052578E-2</c:v>
                </c:pt>
                <c:pt idx="1354">
                  <c:v>3.7686592372819148E-2</c:v>
                </c:pt>
                <c:pt idx="1355">
                  <c:v>4.365634740659869E-2</c:v>
                </c:pt>
                <c:pt idx="1356">
                  <c:v>5.1701294825010506E-2</c:v>
                </c:pt>
                <c:pt idx="1357">
                  <c:v>4.3344511683042604E-2</c:v>
                </c:pt>
                <c:pt idx="1358">
                  <c:v>4.6362578214932046E-2</c:v>
                </c:pt>
                <c:pt idx="1359">
                  <c:v>3.6221127470075123E-2</c:v>
                </c:pt>
                <c:pt idx="1360">
                  <c:v>3.7889450775752953E-2</c:v>
                </c:pt>
                <c:pt idx="1361">
                  <c:v>4.3977177544514308E-2</c:v>
                </c:pt>
                <c:pt idx="1362">
                  <c:v>4.1510588670192569E-2</c:v>
                </c:pt>
                <c:pt idx="1363">
                  <c:v>5.6142285503996879E-2</c:v>
                </c:pt>
                <c:pt idx="1364">
                  <c:v>4.1617913390563692E-2</c:v>
                </c:pt>
                <c:pt idx="1365">
                  <c:v>4.0092358675780933E-2</c:v>
                </c:pt>
                <c:pt idx="1366">
                  <c:v>4.7197720344090539E-2</c:v>
                </c:pt>
                <c:pt idx="1367">
                  <c:v>4.401415924079731E-2</c:v>
                </c:pt>
                <c:pt idx="1368">
                  <c:v>4.2767190210786087E-2</c:v>
                </c:pt>
                <c:pt idx="1369">
                  <c:v>3.8266229796695202E-2</c:v>
                </c:pt>
                <c:pt idx="1370">
                  <c:v>4.6018800236471799E-2</c:v>
                </c:pt>
                <c:pt idx="1371">
                  <c:v>3.7763894224672537E-2</c:v>
                </c:pt>
                <c:pt idx="1372">
                  <c:v>3.8841587507834043E-2</c:v>
                </c:pt>
                <c:pt idx="1373">
                  <c:v>3.5775621791417751E-2</c:v>
                </c:pt>
                <c:pt idx="1374">
                  <c:v>4.1059468492389284E-2</c:v>
                </c:pt>
                <c:pt idx="1375">
                  <c:v>3.9360968548075644E-2</c:v>
                </c:pt>
                <c:pt idx="1376">
                  <c:v>4.203727394811043E-2</c:v>
                </c:pt>
                <c:pt idx="1377">
                  <c:v>4.7894130369218281E-2</c:v>
                </c:pt>
                <c:pt idx="1378">
                  <c:v>3.8524391151502857E-2</c:v>
                </c:pt>
                <c:pt idx="1379">
                  <c:v>4.3722627379407186E-2</c:v>
                </c:pt>
                <c:pt idx="1380">
                  <c:v>4.0342818503592545E-2</c:v>
                </c:pt>
                <c:pt idx="1381">
                  <c:v>3.7087881612670529E-2</c:v>
                </c:pt>
                <c:pt idx="1382">
                  <c:v>4.0750984670880251E-2</c:v>
                </c:pt>
                <c:pt idx="1383">
                  <c:v>3.6847407670569161E-2</c:v>
                </c:pt>
                <c:pt idx="1384">
                  <c:v>3.7707672280183228E-2</c:v>
                </c:pt>
                <c:pt idx="1385">
                  <c:v>3.5761005175813085E-2</c:v>
                </c:pt>
                <c:pt idx="1386">
                  <c:v>3.7975542631568771E-2</c:v>
                </c:pt>
                <c:pt idx="1387">
                  <c:v>4.4691404969741506E-2</c:v>
                </c:pt>
                <c:pt idx="1388">
                  <c:v>3.8639314634738443E-2</c:v>
                </c:pt>
                <c:pt idx="1389">
                  <c:v>4.5435107692801992E-2</c:v>
                </c:pt>
                <c:pt idx="1390">
                  <c:v>3.6497328693303403E-2</c:v>
                </c:pt>
                <c:pt idx="1391">
                  <c:v>7.3668457871843784E-2</c:v>
                </c:pt>
                <c:pt idx="1392">
                  <c:v>3.6434668042047015E-2</c:v>
                </c:pt>
                <c:pt idx="1393">
                  <c:v>5.8619238396264428E-2</c:v>
                </c:pt>
                <c:pt idx="1394">
                  <c:v>3.8992813175471881E-2</c:v>
                </c:pt>
                <c:pt idx="1395">
                  <c:v>4.374197633751957E-2</c:v>
                </c:pt>
                <c:pt idx="1396">
                  <c:v>3.7721600360256929E-2</c:v>
                </c:pt>
                <c:pt idx="1397">
                  <c:v>5.0798535179611658E-2</c:v>
                </c:pt>
                <c:pt idx="1398">
                  <c:v>4.1213200911105981E-2</c:v>
                </c:pt>
                <c:pt idx="1399">
                  <c:v>4.1292119927782603E-2</c:v>
                </c:pt>
                <c:pt idx="1400">
                  <c:v>4.8247492639319392E-2</c:v>
                </c:pt>
                <c:pt idx="1401">
                  <c:v>5.3261699367889319E-2</c:v>
                </c:pt>
                <c:pt idx="1402">
                  <c:v>3.9406347161562355E-2</c:v>
                </c:pt>
                <c:pt idx="1403">
                  <c:v>4.8104783726019035E-2</c:v>
                </c:pt>
                <c:pt idx="1404">
                  <c:v>5.3273507211927452E-2</c:v>
                </c:pt>
                <c:pt idx="1405">
                  <c:v>4.7870755800270302E-2</c:v>
                </c:pt>
                <c:pt idx="1406">
                  <c:v>5.6919079166250656E-2</c:v>
                </c:pt>
                <c:pt idx="1407">
                  <c:v>4.2474893395500937E-2</c:v>
                </c:pt>
                <c:pt idx="1408">
                  <c:v>4.477693812650093E-2</c:v>
                </c:pt>
                <c:pt idx="1409">
                  <c:v>5.1487520838691528E-2</c:v>
                </c:pt>
                <c:pt idx="1410">
                  <c:v>5.0997065128354689E-2</c:v>
                </c:pt>
                <c:pt idx="1411">
                  <c:v>4.7969774749667272E-2</c:v>
                </c:pt>
                <c:pt idx="1412">
                  <c:v>4.5732893368082624E-2</c:v>
                </c:pt>
                <c:pt idx="1413">
                  <c:v>7.8674364145256262E-2</c:v>
                </c:pt>
                <c:pt idx="1414">
                  <c:v>5.07506151002153E-2</c:v>
                </c:pt>
                <c:pt idx="1415">
                  <c:v>5.7504233218048435E-2</c:v>
                </c:pt>
                <c:pt idx="1416">
                  <c:v>5.1840198639686988E-2</c:v>
                </c:pt>
                <c:pt idx="1417">
                  <c:v>6.1138987227389169E-2</c:v>
                </c:pt>
                <c:pt idx="1418">
                  <c:v>5.2762356663934258E-2</c:v>
                </c:pt>
                <c:pt idx="1419">
                  <c:v>4.6684730300218406E-2</c:v>
                </c:pt>
                <c:pt idx="1420">
                  <c:v>6.8359501541021009E-2</c:v>
                </c:pt>
                <c:pt idx="1421">
                  <c:v>4.3300388655824452E-2</c:v>
                </c:pt>
                <c:pt idx="1422">
                  <c:v>5.9295260372450483E-2</c:v>
                </c:pt>
                <c:pt idx="1423">
                  <c:v>4.4605064889223264E-2</c:v>
                </c:pt>
                <c:pt idx="1424">
                  <c:v>3.8411052314867064E-2</c:v>
                </c:pt>
                <c:pt idx="1425">
                  <c:v>5.313398769470358E-2</c:v>
                </c:pt>
                <c:pt idx="1426">
                  <c:v>5.2597558416548375E-2</c:v>
                </c:pt>
                <c:pt idx="1427">
                  <c:v>4.4146638444318424E-2</c:v>
                </c:pt>
                <c:pt idx="1428">
                  <c:v>7.2678991801860382E-2</c:v>
                </c:pt>
                <c:pt idx="1429">
                  <c:v>4.1840154897930866E-2</c:v>
                </c:pt>
                <c:pt idx="1430">
                  <c:v>4.2740378311926515E-2</c:v>
                </c:pt>
                <c:pt idx="1431">
                  <c:v>6.2274323231874977E-2</c:v>
                </c:pt>
                <c:pt idx="1432">
                  <c:v>4.9884251108661105E-2</c:v>
                </c:pt>
                <c:pt idx="1433">
                  <c:v>5.546901427363559E-2</c:v>
                </c:pt>
                <c:pt idx="1434">
                  <c:v>5.7029816632867096E-2</c:v>
                </c:pt>
                <c:pt idx="1435">
                  <c:v>9.3386025575726742E-2</c:v>
                </c:pt>
                <c:pt idx="1436">
                  <c:v>5.292216404338921E-2</c:v>
                </c:pt>
                <c:pt idx="1437">
                  <c:v>5.3948389195742671E-2</c:v>
                </c:pt>
                <c:pt idx="1438">
                  <c:v>5.1640462300212846E-2</c:v>
                </c:pt>
                <c:pt idx="1439">
                  <c:v>5.3090849074251961E-2</c:v>
                </c:pt>
                <c:pt idx="1440">
                  <c:v>6.9553170257942595E-2</c:v>
                </c:pt>
                <c:pt idx="1441">
                  <c:v>5.4001251065969487E-2</c:v>
                </c:pt>
                <c:pt idx="1442">
                  <c:v>8.7767780722703456E-2</c:v>
                </c:pt>
                <c:pt idx="1443">
                  <c:v>6.6086157402843265E-2</c:v>
                </c:pt>
                <c:pt idx="1444">
                  <c:v>5.0005785054109908E-2</c:v>
                </c:pt>
                <c:pt idx="1445">
                  <c:v>6.0484111889205126E-2</c:v>
                </c:pt>
                <c:pt idx="1446">
                  <c:v>5.3509162281928736E-2</c:v>
                </c:pt>
                <c:pt idx="1447">
                  <c:v>5.7678820265416125E-2</c:v>
                </c:pt>
                <c:pt idx="1448">
                  <c:v>6.8351725725424126E-2</c:v>
                </c:pt>
                <c:pt idx="1449">
                  <c:v>7.9847142903298376E-2</c:v>
                </c:pt>
                <c:pt idx="1450">
                  <c:v>4.9405625167503193E-2</c:v>
                </c:pt>
                <c:pt idx="1451">
                  <c:v>5.3153843124918373E-2</c:v>
                </c:pt>
                <c:pt idx="1452">
                  <c:v>5.3152665395011935E-2</c:v>
                </c:pt>
                <c:pt idx="1453">
                  <c:v>6.9810244729160781E-2</c:v>
                </c:pt>
                <c:pt idx="1454">
                  <c:v>6.082293127518084E-2</c:v>
                </c:pt>
                <c:pt idx="1455">
                  <c:v>7.3843412264961147E-2</c:v>
                </c:pt>
                <c:pt idx="1456">
                  <c:v>6.0560969084545446E-2</c:v>
                </c:pt>
                <c:pt idx="1457">
                  <c:v>4.870777247423233E-2</c:v>
                </c:pt>
                <c:pt idx="1458">
                  <c:v>7.3203659581674532E-2</c:v>
                </c:pt>
                <c:pt idx="1459">
                  <c:v>8.230760257934612E-2</c:v>
                </c:pt>
                <c:pt idx="1460">
                  <c:v>5.6539891888741693E-2</c:v>
                </c:pt>
                <c:pt idx="1461">
                  <c:v>8.551134180927672E-2</c:v>
                </c:pt>
                <c:pt idx="1462">
                  <c:v>5.9975758670113809E-2</c:v>
                </c:pt>
                <c:pt idx="1463">
                  <c:v>5.7589381564327496E-2</c:v>
                </c:pt>
                <c:pt idx="1464">
                  <c:v>9.2532577027638174E-2</c:v>
                </c:pt>
                <c:pt idx="1465">
                  <c:v>6.1330535281548505E-2</c:v>
                </c:pt>
                <c:pt idx="1466">
                  <c:v>6.4296048175556952E-2</c:v>
                </c:pt>
                <c:pt idx="1467">
                  <c:v>8.0236450462175563E-2</c:v>
                </c:pt>
                <c:pt idx="1468">
                  <c:v>6.3922075684121865E-2</c:v>
                </c:pt>
                <c:pt idx="1469">
                  <c:v>6.39852588989442E-2</c:v>
                </c:pt>
                <c:pt idx="1470">
                  <c:v>6.5209876350608709E-2</c:v>
                </c:pt>
                <c:pt idx="1471">
                  <c:v>5.2016690554748335E-2</c:v>
                </c:pt>
                <c:pt idx="1472">
                  <c:v>6.4582378557321476E-2</c:v>
                </c:pt>
                <c:pt idx="1473">
                  <c:v>6.7820384638170028E-2</c:v>
                </c:pt>
                <c:pt idx="1474">
                  <c:v>6.1614228378972381E-2</c:v>
                </c:pt>
                <c:pt idx="1475">
                  <c:v>0.10082372784853427</c:v>
                </c:pt>
                <c:pt idx="1476">
                  <c:v>6.0502598222634082E-2</c:v>
                </c:pt>
                <c:pt idx="1477">
                  <c:v>4.5887434228534897E-2</c:v>
                </c:pt>
                <c:pt idx="1478">
                  <c:v>6.4991987040208435E-2</c:v>
                </c:pt>
                <c:pt idx="1479">
                  <c:v>6.1662843885304741E-2</c:v>
                </c:pt>
                <c:pt idx="1480">
                  <c:v>4.3177629966186987E-2</c:v>
                </c:pt>
                <c:pt idx="1481">
                  <c:v>5.2067591666742109E-2</c:v>
                </c:pt>
                <c:pt idx="1482">
                  <c:v>5.7292831156991304E-2</c:v>
                </c:pt>
                <c:pt idx="1483">
                  <c:v>6.5736729003423283E-2</c:v>
                </c:pt>
                <c:pt idx="1484">
                  <c:v>7.2622489496354831E-2</c:v>
                </c:pt>
                <c:pt idx="1485">
                  <c:v>6.7962878373876184E-2</c:v>
                </c:pt>
                <c:pt idx="1486">
                  <c:v>4.6420534036449836E-2</c:v>
                </c:pt>
                <c:pt idx="1487">
                  <c:v>6.7730409320354054E-2</c:v>
                </c:pt>
                <c:pt idx="1488">
                  <c:v>0.10873329237508357</c:v>
                </c:pt>
                <c:pt idx="1489">
                  <c:v>5.857430550823893E-2</c:v>
                </c:pt>
                <c:pt idx="1490">
                  <c:v>9.0880048471058572E-2</c:v>
                </c:pt>
                <c:pt idx="1491">
                  <c:v>6.5622653660452196E-2</c:v>
                </c:pt>
                <c:pt idx="1492">
                  <c:v>6.7392996353810325E-2</c:v>
                </c:pt>
                <c:pt idx="1493">
                  <c:v>6.4075323335851003E-2</c:v>
                </c:pt>
                <c:pt idx="1494">
                  <c:v>7.7260377109743733E-2</c:v>
                </c:pt>
                <c:pt idx="1495">
                  <c:v>7.5210456606580448E-2</c:v>
                </c:pt>
                <c:pt idx="1496">
                  <c:v>8.5737365950522643E-2</c:v>
                </c:pt>
                <c:pt idx="1497">
                  <c:v>7.8737203457572083E-2</c:v>
                </c:pt>
                <c:pt idx="1498">
                  <c:v>0.11310016250858994</c:v>
                </c:pt>
                <c:pt idx="1499">
                  <c:v>7.9647508022877719E-2</c:v>
                </c:pt>
                <c:pt idx="1500">
                  <c:v>6.8844051148480856E-2</c:v>
                </c:pt>
                <c:pt idx="1501">
                  <c:v>6.4722460072061297E-2</c:v>
                </c:pt>
                <c:pt idx="1502">
                  <c:v>6.5484163702747747E-2</c:v>
                </c:pt>
                <c:pt idx="1503">
                  <c:v>6.0188401620919742E-2</c:v>
                </c:pt>
                <c:pt idx="1504">
                  <c:v>5.9644974488239445E-2</c:v>
                </c:pt>
                <c:pt idx="1505">
                  <c:v>7.5430025008929508E-2</c:v>
                </c:pt>
                <c:pt idx="1506">
                  <c:v>5.249138915351232E-2</c:v>
                </c:pt>
                <c:pt idx="1507">
                  <c:v>7.8038800808529554E-2</c:v>
                </c:pt>
                <c:pt idx="1508">
                  <c:v>5.9430122254664083E-2</c:v>
                </c:pt>
                <c:pt idx="1509">
                  <c:v>0.10074180656286268</c:v>
                </c:pt>
                <c:pt idx="1510">
                  <c:v>8.0870635213465172E-2</c:v>
                </c:pt>
                <c:pt idx="1511">
                  <c:v>6.7983732609035522E-2</c:v>
                </c:pt>
                <c:pt idx="1512">
                  <c:v>7.0088772492209434E-2</c:v>
                </c:pt>
                <c:pt idx="1513">
                  <c:v>4.6523087874531709E-2</c:v>
                </c:pt>
                <c:pt idx="1514">
                  <c:v>7.9163009497041484E-2</c:v>
                </c:pt>
                <c:pt idx="1515">
                  <c:v>7.4020253832472446E-2</c:v>
                </c:pt>
                <c:pt idx="1516">
                  <c:v>0.11182465438652911</c:v>
                </c:pt>
                <c:pt idx="1517">
                  <c:v>4.9504554078225668E-2</c:v>
                </c:pt>
                <c:pt idx="1518">
                  <c:v>5.907844534510992E-2</c:v>
                </c:pt>
                <c:pt idx="1519">
                  <c:v>9.1488212703729491E-2</c:v>
                </c:pt>
                <c:pt idx="1520">
                  <c:v>5.0629549642500868E-2</c:v>
                </c:pt>
                <c:pt idx="1521">
                  <c:v>7.8487439122693653E-2</c:v>
                </c:pt>
                <c:pt idx="1522">
                  <c:v>8.1910609713999369E-2</c:v>
                </c:pt>
                <c:pt idx="1523">
                  <c:v>7.0932410805311E-2</c:v>
                </c:pt>
                <c:pt idx="1524">
                  <c:v>0.16201531096282082</c:v>
                </c:pt>
                <c:pt idx="1525">
                  <c:v>6.7224523492277935E-2</c:v>
                </c:pt>
                <c:pt idx="1526">
                  <c:v>9.6260203982489273E-2</c:v>
                </c:pt>
                <c:pt idx="1527">
                  <c:v>6.811359944647144E-2</c:v>
                </c:pt>
                <c:pt idx="1528">
                  <c:v>0.22895109151372589</c:v>
                </c:pt>
                <c:pt idx="1529">
                  <c:v>0.10974964805341024</c:v>
                </c:pt>
                <c:pt idx="1530">
                  <c:v>7.2401444369801976E-2</c:v>
                </c:pt>
                <c:pt idx="1531">
                  <c:v>0.1179616653497037</c:v>
                </c:pt>
                <c:pt idx="1532">
                  <c:v>9.511523222246579E-2</c:v>
                </c:pt>
                <c:pt idx="1533">
                  <c:v>6.3069223803154217E-2</c:v>
                </c:pt>
                <c:pt idx="1534">
                  <c:v>8.5961597084223157E-2</c:v>
                </c:pt>
                <c:pt idx="1535">
                  <c:v>0.13153607728656661</c:v>
                </c:pt>
                <c:pt idx="1536">
                  <c:v>8.8093162743314357E-2</c:v>
                </c:pt>
                <c:pt idx="1537">
                  <c:v>6.5066084640406086E-2</c:v>
                </c:pt>
                <c:pt idx="1538">
                  <c:v>8.6247638129625465E-2</c:v>
                </c:pt>
                <c:pt idx="1539">
                  <c:v>7.84794702849968E-2</c:v>
                </c:pt>
                <c:pt idx="1540">
                  <c:v>7.8031709900494586E-2</c:v>
                </c:pt>
                <c:pt idx="1541">
                  <c:v>5.7326816303548182E-2</c:v>
                </c:pt>
                <c:pt idx="1542">
                  <c:v>5.4711023329867069E-2</c:v>
                </c:pt>
                <c:pt idx="1543">
                  <c:v>9.285211482825885E-2</c:v>
                </c:pt>
                <c:pt idx="1544">
                  <c:v>0.10855069020283037</c:v>
                </c:pt>
                <c:pt idx="1545">
                  <c:v>0.13893336517615165</c:v>
                </c:pt>
                <c:pt idx="1546">
                  <c:v>0.11789614128626563</c:v>
                </c:pt>
                <c:pt idx="1547">
                  <c:v>6.1132764175662359E-2</c:v>
                </c:pt>
                <c:pt idx="1548">
                  <c:v>9.9193342665332057E-2</c:v>
                </c:pt>
                <c:pt idx="1549">
                  <c:v>8.1428181286221785E-2</c:v>
                </c:pt>
                <c:pt idx="1550">
                  <c:v>7.0768564528118902E-2</c:v>
                </c:pt>
                <c:pt idx="1551">
                  <c:v>0.11800468435722819</c:v>
                </c:pt>
                <c:pt idx="1552">
                  <c:v>7.1215691903266543E-2</c:v>
                </c:pt>
                <c:pt idx="1553">
                  <c:v>0.17627254030330006</c:v>
                </c:pt>
                <c:pt idx="1554">
                  <c:v>0.1233983859714726</c:v>
                </c:pt>
                <c:pt idx="1555">
                  <c:v>0.12619862588407776</c:v>
                </c:pt>
                <c:pt idx="1556">
                  <c:v>0.11506842413835079</c:v>
                </c:pt>
                <c:pt idx="1557">
                  <c:v>0.10002312098737735</c:v>
                </c:pt>
                <c:pt idx="1558">
                  <c:v>0.10998805135834787</c:v>
                </c:pt>
                <c:pt idx="1559">
                  <c:v>0.11207046455413096</c:v>
                </c:pt>
                <c:pt idx="1560">
                  <c:v>9.1383489274268592E-2</c:v>
                </c:pt>
                <c:pt idx="1561">
                  <c:v>0.19962749017297252</c:v>
                </c:pt>
                <c:pt idx="1562">
                  <c:v>0.12257771367570791</c:v>
                </c:pt>
                <c:pt idx="1563">
                  <c:v>0.12544771833381232</c:v>
                </c:pt>
                <c:pt idx="1564">
                  <c:v>0.13407909317543576</c:v>
                </c:pt>
                <c:pt idx="1565">
                  <c:v>0.14641289823921066</c:v>
                </c:pt>
                <c:pt idx="1566">
                  <c:v>5.6805570091484354E-2</c:v>
                </c:pt>
                <c:pt idx="1567">
                  <c:v>7.9224018343971941E-2</c:v>
                </c:pt>
                <c:pt idx="1568">
                  <c:v>0.1230583587141328</c:v>
                </c:pt>
                <c:pt idx="1569">
                  <c:v>0.14156955872401872</c:v>
                </c:pt>
                <c:pt idx="1570">
                  <c:v>0.17044870179962651</c:v>
                </c:pt>
                <c:pt idx="1571">
                  <c:v>0.17936358599382185</c:v>
                </c:pt>
                <c:pt idx="1572">
                  <c:v>0.10798273906659366</c:v>
                </c:pt>
                <c:pt idx="1573">
                  <c:v>0.10700930610812191</c:v>
                </c:pt>
                <c:pt idx="1574">
                  <c:v>7.605000058693577E-2</c:v>
                </c:pt>
                <c:pt idx="1575">
                  <c:v>0.11974630513433368</c:v>
                </c:pt>
                <c:pt idx="1576">
                  <c:v>0.15694667865409292</c:v>
                </c:pt>
                <c:pt idx="1577">
                  <c:v>0.12590649176760746</c:v>
                </c:pt>
                <c:pt idx="1578">
                  <c:v>0.11660894941121008</c:v>
                </c:pt>
                <c:pt idx="1579">
                  <c:v>0.14937851673809002</c:v>
                </c:pt>
                <c:pt idx="1580">
                  <c:v>0.12156320787785872</c:v>
                </c:pt>
                <c:pt idx="1581">
                  <c:v>0.12803710635897364</c:v>
                </c:pt>
                <c:pt idx="1582">
                  <c:v>8.5584294840526348E-2</c:v>
                </c:pt>
                <c:pt idx="1583">
                  <c:v>0.11520510569842229</c:v>
                </c:pt>
                <c:pt idx="1584">
                  <c:v>0.2073626526013265</c:v>
                </c:pt>
                <c:pt idx="1585">
                  <c:v>0.13321333195640916</c:v>
                </c:pt>
                <c:pt idx="1586">
                  <c:v>0.28122208117853514</c:v>
                </c:pt>
                <c:pt idx="1587">
                  <c:v>8.5238091178628683E-2</c:v>
                </c:pt>
                <c:pt idx="1588">
                  <c:v>0.15781049342469092</c:v>
                </c:pt>
                <c:pt idx="1589">
                  <c:v>0.13109088566698554</c:v>
                </c:pt>
                <c:pt idx="1590">
                  <c:v>0.14041219835478402</c:v>
                </c:pt>
                <c:pt idx="1591">
                  <c:v>0.21554865926417829</c:v>
                </c:pt>
                <c:pt idx="1592">
                  <c:v>0.24342923742799574</c:v>
                </c:pt>
                <c:pt idx="1593">
                  <c:v>0.15142528567930022</c:v>
                </c:pt>
                <c:pt idx="1594">
                  <c:v>0.20171428597042398</c:v>
                </c:pt>
                <c:pt idx="1595">
                  <c:v>0.16187050155113142</c:v>
                </c:pt>
                <c:pt idx="1596">
                  <c:v>9.034321576723317E-2</c:v>
                </c:pt>
                <c:pt idx="1597">
                  <c:v>0.14645575623669019</c:v>
                </c:pt>
                <c:pt idx="1598">
                  <c:v>0.11616470609546481</c:v>
                </c:pt>
                <c:pt idx="1599">
                  <c:v>0.22842572910391093</c:v>
                </c:pt>
                <c:pt idx="1600">
                  <c:v>0.17451021715823101</c:v>
                </c:pt>
                <c:pt idx="1601">
                  <c:v>0.21749519205154833</c:v>
                </c:pt>
                <c:pt idx="1602">
                  <c:v>9.869240073722281E-2</c:v>
                </c:pt>
                <c:pt idx="1603">
                  <c:v>0.15007459973178619</c:v>
                </c:pt>
                <c:pt idx="1604">
                  <c:v>0.34148161907495739</c:v>
                </c:pt>
                <c:pt idx="1605">
                  <c:v>0.10338494343810366</c:v>
                </c:pt>
                <c:pt idx="1606">
                  <c:v>0.19942831099151379</c:v>
                </c:pt>
                <c:pt idx="1607">
                  <c:v>0.1444294587496186</c:v>
                </c:pt>
                <c:pt idx="1608">
                  <c:v>0.26903070605909374</c:v>
                </c:pt>
                <c:pt idx="1609">
                  <c:v>0.17460248505741716</c:v>
                </c:pt>
                <c:pt idx="1610">
                  <c:v>0.23025593063015071</c:v>
                </c:pt>
                <c:pt idx="1611">
                  <c:v>0.16860293081683794</c:v>
                </c:pt>
                <c:pt idx="1612">
                  <c:v>0.30896748928209694</c:v>
                </c:pt>
                <c:pt idx="1613">
                  <c:v>0.15715501030847071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49-495B-B36D-A5BDA93DC2B9}"/>
            </c:ext>
          </c:extLst>
        </c:ser>
        <c:ser>
          <c:idx val="1"/>
          <c:order val="1"/>
          <c:tx>
            <c:v>MW876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'+2 mm'!$I$2:$I$1615</c:f>
              <c:numCache>
                <c:formatCode>General</c:formatCode>
                <c:ptCount val="1614"/>
                <c:pt idx="0">
                  <c:v>-7.6795167922973802</c:v>
                </c:pt>
                <c:pt idx="1">
                  <c:v>-7.9563674926757804</c:v>
                </c:pt>
                <c:pt idx="2">
                  <c:v>-7.42652320861818</c:v>
                </c:pt>
                <c:pt idx="3">
                  <c:v>-7.6048340797424805</c:v>
                </c:pt>
                <c:pt idx="4">
                  <c:v>-7.5188980102538805</c:v>
                </c:pt>
                <c:pt idx="5">
                  <c:v>-7.6245946884154803</c:v>
                </c:pt>
                <c:pt idx="6">
                  <c:v>-7.4788990020751802</c:v>
                </c:pt>
                <c:pt idx="7">
                  <c:v>-7.7257380485534801</c:v>
                </c:pt>
                <c:pt idx="8">
                  <c:v>-7.7114467620849805</c:v>
                </c:pt>
                <c:pt idx="9">
                  <c:v>-7.7187409400939799</c:v>
                </c:pt>
                <c:pt idx="10">
                  <c:v>-7.7874670028686808</c:v>
                </c:pt>
                <c:pt idx="11">
                  <c:v>-7.4821944236755806</c:v>
                </c:pt>
                <c:pt idx="12">
                  <c:v>-7.3890104293822807</c:v>
                </c:pt>
                <c:pt idx="13">
                  <c:v>-7.3679499626159801</c:v>
                </c:pt>
                <c:pt idx="14">
                  <c:v>-7.6923308372497807</c:v>
                </c:pt>
                <c:pt idx="15">
                  <c:v>-7.3724427223205806</c:v>
                </c:pt>
                <c:pt idx="16">
                  <c:v>-7.8117542266845801</c:v>
                </c:pt>
                <c:pt idx="17">
                  <c:v>-7.4329581260680806</c:v>
                </c:pt>
                <c:pt idx="18">
                  <c:v>-7.29123640060428</c:v>
                </c:pt>
                <c:pt idx="19">
                  <c:v>-7.5340299606322807</c:v>
                </c:pt>
                <c:pt idx="20">
                  <c:v>-7.5799512863158807</c:v>
                </c:pt>
                <c:pt idx="21">
                  <c:v>-7.4072728157043803</c:v>
                </c:pt>
                <c:pt idx="22">
                  <c:v>-7.4439435005187802</c:v>
                </c:pt>
                <c:pt idx="23">
                  <c:v>-7.4277658462524805</c:v>
                </c:pt>
                <c:pt idx="24">
                  <c:v>-7.3554029464721804</c:v>
                </c:pt>
                <c:pt idx="25">
                  <c:v>-7.4616217613219806</c:v>
                </c:pt>
                <c:pt idx="26">
                  <c:v>-7.39608430862428</c:v>
                </c:pt>
                <c:pt idx="27">
                  <c:v>-7.4357781410216806</c:v>
                </c:pt>
                <c:pt idx="28">
                  <c:v>-7.3330063819884801</c:v>
                </c:pt>
                <c:pt idx="29">
                  <c:v>-7.30995845794678</c:v>
                </c:pt>
                <c:pt idx="30">
                  <c:v>-7.3945498466491806</c:v>
                </c:pt>
                <c:pt idx="31">
                  <c:v>-7.3546557426452805</c:v>
                </c:pt>
                <c:pt idx="32">
                  <c:v>-7.1652755737304803</c:v>
                </c:pt>
                <c:pt idx="33">
                  <c:v>-7.4959068298339799</c:v>
                </c:pt>
                <c:pt idx="34">
                  <c:v>-7.3846168518066806</c:v>
                </c:pt>
                <c:pt idx="35">
                  <c:v>-7.3069238662719806</c:v>
                </c:pt>
                <c:pt idx="36">
                  <c:v>-7.3481655120849805</c:v>
                </c:pt>
                <c:pt idx="37">
                  <c:v>-7.3495974540710804</c:v>
                </c:pt>
                <c:pt idx="38">
                  <c:v>-7.6556959152221804</c:v>
                </c:pt>
                <c:pt idx="39">
                  <c:v>-7.4779891967773802</c:v>
                </c:pt>
                <c:pt idx="40">
                  <c:v>-7.47117996215818</c:v>
                </c:pt>
                <c:pt idx="41">
                  <c:v>-7.30685091018678</c:v>
                </c:pt>
                <c:pt idx="42">
                  <c:v>-7.2941713333129803</c:v>
                </c:pt>
                <c:pt idx="43">
                  <c:v>-7.2893371582030806</c:v>
                </c:pt>
                <c:pt idx="44">
                  <c:v>-7.2719850540160804</c:v>
                </c:pt>
                <c:pt idx="45">
                  <c:v>-7.3647627830505806</c:v>
                </c:pt>
                <c:pt idx="46">
                  <c:v>-7.2885427474975808</c:v>
                </c:pt>
                <c:pt idx="47">
                  <c:v>-7.2222094535827805</c:v>
                </c:pt>
                <c:pt idx="48">
                  <c:v>-7.4049177169799805</c:v>
                </c:pt>
                <c:pt idx="49">
                  <c:v>-7.4057917594909801</c:v>
                </c:pt>
                <c:pt idx="50">
                  <c:v>-7.21803998947148</c:v>
                </c:pt>
                <c:pt idx="51">
                  <c:v>-7.2986350059508807</c:v>
                </c:pt>
                <c:pt idx="52">
                  <c:v>-7.3269419670104803</c:v>
                </c:pt>
                <c:pt idx="53">
                  <c:v>-7.28121614456178</c:v>
                </c:pt>
                <c:pt idx="54">
                  <c:v>-7.2164149284362802</c:v>
                </c:pt>
                <c:pt idx="55">
                  <c:v>-7.27349233627318</c:v>
                </c:pt>
                <c:pt idx="56">
                  <c:v>-7.2994885444640802</c:v>
                </c:pt>
                <c:pt idx="57">
                  <c:v>-7.17548084259038</c:v>
                </c:pt>
                <c:pt idx="58">
                  <c:v>-7.4485340118407803</c:v>
                </c:pt>
                <c:pt idx="59">
                  <c:v>-7.0020065307616806</c:v>
                </c:pt>
                <c:pt idx="60">
                  <c:v>-7.1964020729064799</c:v>
                </c:pt>
                <c:pt idx="61">
                  <c:v>-7.0742435455321804</c:v>
                </c:pt>
                <c:pt idx="62">
                  <c:v>-7.3006062507629803</c:v>
                </c:pt>
                <c:pt idx="63">
                  <c:v>-7.26549196243288</c:v>
                </c:pt>
                <c:pt idx="64">
                  <c:v>-7.0586695671081801</c:v>
                </c:pt>
                <c:pt idx="65">
                  <c:v>-7.0116162300109801</c:v>
                </c:pt>
                <c:pt idx="66">
                  <c:v>-7.0913934707641806</c:v>
                </c:pt>
                <c:pt idx="67">
                  <c:v>-7.0022377967834801</c:v>
                </c:pt>
                <c:pt idx="68">
                  <c:v>-6.9817557334899805</c:v>
                </c:pt>
                <c:pt idx="69">
                  <c:v>-6.8535485267638805</c:v>
                </c:pt>
                <c:pt idx="70">
                  <c:v>-7.2729592323302805</c:v>
                </c:pt>
                <c:pt idx="71">
                  <c:v>-7.0022354125976802</c:v>
                </c:pt>
                <c:pt idx="72">
                  <c:v>-7.1130580902099805</c:v>
                </c:pt>
                <c:pt idx="73">
                  <c:v>-7.1456198692321804</c:v>
                </c:pt>
                <c:pt idx="74">
                  <c:v>-7.0108747482299805</c:v>
                </c:pt>
                <c:pt idx="75">
                  <c:v>-7.3868260383605806</c:v>
                </c:pt>
                <c:pt idx="76">
                  <c:v>-6.8774142265319806</c:v>
                </c:pt>
                <c:pt idx="77">
                  <c:v>-7.0199313163757804</c:v>
                </c:pt>
                <c:pt idx="78">
                  <c:v>-6.9855380058288805</c:v>
                </c:pt>
                <c:pt idx="79">
                  <c:v>-6.9639754295348801</c:v>
                </c:pt>
                <c:pt idx="80">
                  <c:v>-6.8308215141296804</c:v>
                </c:pt>
                <c:pt idx="81">
                  <c:v>-6.9586591720580806</c:v>
                </c:pt>
                <c:pt idx="82">
                  <c:v>-7.0680456161498801</c:v>
                </c:pt>
                <c:pt idx="83">
                  <c:v>-7.0013527870177805</c:v>
                </c:pt>
                <c:pt idx="84">
                  <c:v>-7.0391340255736807</c:v>
                </c:pt>
                <c:pt idx="85">
                  <c:v>-7.0052680969237802</c:v>
                </c:pt>
                <c:pt idx="86">
                  <c:v>-6.8163933753966806</c:v>
                </c:pt>
                <c:pt idx="87">
                  <c:v>-6.9127631187438805</c:v>
                </c:pt>
                <c:pt idx="88">
                  <c:v>-6.8557972908019806</c:v>
                </c:pt>
                <c:pt idx="89">
                  <c:v>-7.0684680938720801</c:v>
                </c:pt>
                <c:pt idx="90">
                  <c:v>-7.2064495086669806</c:v>
                </c:pt>
                <c:pt idx="91">
                  <c:v>-6.9401240348815803</c:v>
                </c:pt>
                <c:pt idx="92">
                  <c:v>-6.8887100219726802</c:v>
                </c:pt>
                <c:pt idx="93">
                  <c:v>-6.77177143096928</c:v>
                </c:pt>
                <c:pt idx="94">
                  <c:v>-6.7932691574096804</c:v>
                </c:pt>
                <c:pt idx="95">
                  <c:v>-6.8170495033263805</c:v>
                </c:pt>
                <c:pt idx="96">
                  <c:v>-6.9231591224670801</c:v>
                </c:pt>
                <c:pt idx="97">
                  <c:v>-7.0422630310058807</c:v>
                </c:pt>
                <c:pt idx="98">
                  <c:v>-6.7293529510497807</c:v>
                </c:pt>
                <c:pt idx="99">
                  <c:v>-6.7521481513976802</c:v>
                </c:pt>
                <c:pt idx="100">
                  <c:v>-6.79989290237428</c:v>
                </c:pt>
                <c:pt idx="101">
                  <c:v>-6.8422150611877806</c:v>
                </c:pt>
                <c:pt idx="102">
                  <c:v>-6.6944980621337802</c:v>
                </c:pt>
                <c:pt idx="103">
                  <c:v>-6.9854559898376802</c:v>
                </c:pt>
                <c:pt idx="104">
                  <c:v>-6.7494072914123802</c:v>
                </c:pt>
                <c:pt idx="105">
                  <c:v>-6.7051410675048801</c:v>
                </c:pt>
                <c:pt idx="106">
                  <c:v>-6.8564577102660804</c:v>
                </c:pt>
                <c:pt idx="107">
                  <c:v>-6.5621967315673801</c:v>
                </c:pt>
                <c:pt idx="108">
                  <c:v>-6.8136229515075808</c:v>
                </c:pt>
                <c:pt idx="109">
                  <c:v>-6.8719859123229803</c:v>
                </c:pt>
                <c:pt idx="110">
                  <c:v>-6.7102465629577805</c:v>
                </c:pt>
                <c:pt idx="111">
                  <c:v>-6.9049248695373802</c:v>
                </c:pt>
                <c:pt idx="112">
                  <c:v>-6.7969470024108807</c:v>
                </c:pt>
                <c:pt idx="113">
                  <c:v>-6.92189693450928</c:v>
                </c:pt>
                <c:pt idx="114">
                  <c:v>-6.7195773124694806</c:v>
                </c:pt>
                <c:pt idx="115">
                  <c:v>-6.59261941909788</c:v>
                </c:pt>
                <c:pt idx="116">
                  <c:v>-6.9283814430236808</c:v>
                </c:pt>
                <c:pt idx="117">
                  <c:v>-6.5526332855224805</c:v>
                </c:pt>
                <c:pt idx="118">
                  <c:v>-6.6146612167358807</c:v>
                </c:pt>
                <c:pt idx="119">
                  <c:v>-6.4452366828918803</c:v>
                </c:pt>
                <c:pt idx="120">
                  <c:v>-6.5412335395812802</c:v>
                </c:pt>
                <c:pt idx="121">
                  <c:v>-6.6455168724059801</c:v>
                </c:pt>
                <c:pt idx="122">
                  <c:v>-6.6665253639220801</c:v>
                </c:pt>
                <c:pt idx="123">
                  <c:v>-6.5873875617980806</c:v>
                </c:pt>
                <c:pt idx="124">
                  <c:v>-6.6158728599548802</c:v>
                </c:pt>
                <c:pt idx="125">
                  <c:v>-6.6301255226134801</c:v>
                </c:pt>
                <c:pt idx="126">
                  <c:v>-6.6342530250549805</c:v>
                </c:pt>
                <c:pt idx="127">
                  <c:v>-6.7637095451354803</c:v>
                </c:pt>
                <c:pt idx="128">
                  <c:v>-6.7856073379516806</c:v>
                </c:pt>
                <c:pt idx="129">
                  <c:v>-6.6142888069152805</c:v>
                </c:pt>
                <c:pt idx="130">
                  <c:v>-6.6346645355224805</c:v>
                </c:pt>
                <c:pt idx="131">
                  <c:v>-6.6419448852538805</c:v>
                </c:pt>
                <c:pt idx="132">
                  <c:v>-6.5566143989562802</c:v>
                </c:pt>
                <c:pt idx="133">
                  <c:v>-6.6058101654052805</c:v>
                </c:pt>
                <c:pt idx="134">
                  <c:v>-6.6549901962279803</c:v>
                </c:pt>
                <c:pt idx="135">
                  <c:v>-6.7515172958373801</c:v>
                </c:pt>
                <c:pt idx="136">
                  <c:v>-6.6838178634643803</c:v>
                </c:pt>
                <c:pt idx="137">
                  <c:v>-6.6474514007568803</c:v>
                </c:pt>
                <c:pt idx="138">
                  <c:v>-6.6595563888549805</c:v>
                </c:pt>
                <c:pt idx="139">
                  <c:v>-6.7275929450988805</c:v>
                </c:pt>
                <c:pt idx="140">
                  <c:v>-6.6763663291930806</c:v>
                </c:pt>
                <c:pt idx="141">
                  <c:v>-6.4533209800719806</c:v>
                </c:pt>
                <c:pt idx="142">
                  <c:v>-6.4774551391601802</c:v>
                </c:pt>
                <c:pt idx="143">
                  <c:v>-6.4607181549071804</c:v>
                </c:pt>
                <c:pt idx="144">
                  <c:v>-6.5422172546386808</c:v>
                </c:pt>
                <c:pt idx="145">
                  <c:v>-6.5237450599670801</c:v>
                </c:pt>
                <c:pt idx="146">
                  <c:v>-6.4160175323486808</c:v>
                </c:pt>
                <c:pt idx="147">
                  <c:v>-6.5909032821654803</c:v>
                </c:pt>
                <c:pt idx="148">
                  <c:v>-6.3789315223693803</c:v>
                </c:pt>
                <c:pt idx="149">
                  <c:v>-6.75177478790288</c:v>
                </c:pt>
                <c:pt idx="150">
                  <c:v>-6.5512418746947807</c:v>
                </c:pt>
                <c:pt idx="151">
                  <c:v>-6.6949667930602805</c:v>
                </c:pt>
                <c:pt idx="152">
                  <c:v>-6.6413373947143803</c:v>
                </c:pt>
                <c:pt idx="153">
                  <c:v>-6.6138677597045801</c:v>
                </c:pt>
                <c:pt idx="154">
                  <c:v>-6.50654935836788</c:v>
                </c:pt>
                <c:pt idx="155">
                  <c:v>-6.42450428009038</c:v>
                </c:pt>
                <c:pt idx="156">
                  <c:v>-6.7996578216552805</c:v>
                </c:pt>
                <c:pt idx="157">
                  <c:v>-6.5085201263427805</c:v>
                </c:pt>
                <c:pt idx="158">
                  <c:v>-6.4155063629150799</c:v>
                </c:pt>
                <c:pt idx="159">
                  <c:v>-6.46366596221928</c:v>
                </c:pt>
                <c:pt idx="160">
                  <c:v>-6.5185370445251802</c:v>
                </c:pt>
                <c:pt idx="161">
                  <c:v>-6.5485444068908807</c:v>
                </c:pt>
                <c:pt idx="162">
                  <c:v>-6.4449801445007804</c:v>
                </c:pt>
                <c:pt idx="163">
                  <c:v>-6.40382003784178</c:v>
                </c:pt>
                <c:pt idx="164">
                  <c:v>-6.67534971237178</c:v>
                </c:pt>
                <c:pt idx="165">
                  <c:v>-6.6548848152160804</c:v>
                </c:pt>
                <c:pt idx="166">
                  <c:v>-6.3239645957946804</c:v>
                </c:pt>
                <c:pt idx="167">
                  <c:v>-6.2995710372924805</c:v>
                </c:pt>
                <c:pt idx="168">
                  <c:v>-6.7546148300170801</c:v>
                </c:pt>
                <c:pt idx="169">
                  <c:v>-6.4998569488525799</c:v>
                </c:pt>
                <c:pt idx="170">
                  <c:v>-6.6552748680114799</c:v>
                </c:pt>
                <c:pt idx="171">
                  <c:v>-6.4144515991210804</c:v>
                </c:pt>
                <c:pt idx="172">
                  <c:v>-6.3058595657348802</c:v>
                </c:pt>
                <c:pt idx="173">
                  <c:v>-6.2690238952636808</c:v>
                </c:pt>
                <c:pt idx="174">
                  <c:v>-6.3609228134154803</c:v>
                </c:pt>
                <c:pt idx="175">
                  <c:v>-6.3644747734069806</c:v>
                </c:pt>
                <c:pt idx="176">
                  <c:v>-6.4477663040160804</c:v>
                </c:pt>
                <c:pt idx="177">
                  <c:v>-6.2975745201110804</c:v>
                </c:pt>
                <c:pt idx="178">
                  <c:v>-6.3249349594115802</c:v>
                </c:pt>
                <c:pt idx="179">
                  <c:v>-6.2696890830993803</c:v>
                </c:pt>
                <c:pt idx="180">
                  <c:v>-6.3161764144897807</c:v>
                </c:pt>
                <c:pt idx="181">
                  <c:v>-6.47296571731568</c:v>
                </c:pt>
                <c:pt idx="182">
                  <c:v>-6.3847012519836808</c:v>
                </c:pt>
                <c:pt idx="183">
                  <c:v>-6.2900056838988805</c:v>
                </c:pt>
                <c:pt idx="184">
                  <c:v>-6.3316597938537802</c:v>
                </c:pt>
                <c:pt idx="185">
                  <c:v>-6.2657194137572807</c:v>
                </c:pt>
                <c:pt idx="186">
                  <c:v>-6.2199354171752805</c:v>
                </c:pt>
                <c:pt idx="187">
                  <c:v>-6.3917903900146804</c:v>
                </c:pt>
                <c:pt idx="188">
                  <c:v>-6.1242823600768803</c:v>
                </c:pt>
                <c:pt idx="189">
                  <c:v>-6.14268875122068</c:v>
                </c:pt>
                <c:pt idx="190">
                  <c:v>-6.3138489723205806</c:v>
                </c:pt>
                <c:pt idx="191">
                  <c:v>-6.2953577041625808</c:v>
                </c:pt>
                <c:pt idx="192">
                  <c:v>-6.5686087608337802</c:v>
                </c:pt>
                <c:pt idx="193">
                  <c:v>-6.4036588668822807</c:v>
                </c:pt>
                <c:pt idx="194">
                  <c:v>-6.4236340522765802</c:v>
                </c:pt>
                <c:pt idx="195">
                  <c:v>-6.3649425506591806</c:v>
                </c:pt>
                <c:pt idx="196">
                  <c:v>-6.23455381393428</c:v>
                </c:pt>
                <c:pt idx="197">
                  <c:v>-6.3214273452758807</c:v>
                </c:pt>
                <c:pt idx="198">
                  <c:v>-6.0233325958251802</c:v>
                </c:pt>
                <c:pt idx="199">
                  <c:v>-6.4561243057250808</c:v>
                </c:pt>
                <c:pt idx="200">
                  <c:v>-6.33118629455568</c:v>
                </c:pt>
                <c:pt idx="201">
                  <c:v>-5.8815069198608807</c:v>
                </c:pt>
                <c:pt idx="202">
                  <c:v>-6.2854037284850808</c:v>
                </c:pt>
                <c:pt idx="203">
                  <c:v>-6.3579440116882804</c:v>
                </c:pt>
                <c:pt idx="204">
                  <c:v>-6.2237653732299805</c:v>
                </c:pt>
                <c:pt idx="205">
                  <c:v>-6.2633633613586808</c:v>
                </c:pt>
                <c:pt idx="206">
                  <c:v>-6.2966122627257803</c:v>
                </c:pt>
                <c:pt idx="207">
                  <c:v>-6.3651685714721804</c:v>
                </c:pt>
                <c:pt idx="208">
                  <c:v>-6.0948262214660804</c:v>
                </c:pt>
                <c:pt idx="209">
                  <c:v>-6.2702989578246804</c:v>
                </c:pt>
                <c:pt idx="210">
                  <c:v>-6.0239639282226802</c:v>
                </c:pt>
                <c:pt idx="211">
                  <c:v>-6.1159429550170801</c:v>
                </c:pt>
                <c:pt idx="212">
                  <c:v>-6.1030468940734801</c:v>
                </c:pt>
                <c:pt idx="213">
                  <c:v>-6.2114152908324805</c:v>
                </c:pt>
                <c:pt idx="214">
                  <c:v>-6.13433218002318</c:v>
                </c:pt>
                <c:pt idx="215">
                  <c:v>-6.1019797325133807</c:v>
                </c:pt>
                <c:pt idx="216">
                  <c:v>-6.3513684272765802</c:v>
                </c:pt>
                <c:pt idx="217">
                  <c:v>-6.0999517440795801</c:v>
                </c:pt>
                <c:pt idx="218">
                  <c:v>-6.2895941734313805</c:v>
                </c:pt>
                <c:pt idx="219">
                  <c:v>-6.1754765510558807</c:v>
                </c:pt>
                <c:pt idx="220">
                  <c:v>-6.2247104644775799</c:v>
                </c:pt>
                <c:pt idx="221">
                  <c:v>-6.05495548248288</c:v>
                </c:pt>
                <c:pt idx="222">
                  <c:v>-6.2183213233947807</c:v>
                </c:pt>
                <c:pt idx="223">
                  <c:v>-6.1400017738341806</c:v>
                </c:pt>
                <c:pt idx="224">
                  <c:v>-6.1528177261352806</c:v>
                </c:pt>
                <c:pt idx="225">
                  <c:v>-5.8878073692321804</c:v>
                </c:pt>
                <c:pt idx="226">
                  <c:v>-6.0317344665527806</c:v>
                </c:pt>
                <c:pt idx="227">
                  <c:v>-5.8251919746398801</c:v>
                </c:pt>
                <c:pt idx="228">
                  <c:v>-6.0258588790893803</c:v>
                </c:pt>
                <c:pt idx="229">
                  <c:v>-6.0708808898925808</c:v>
                </c:pt>
                <c:pt idx="230">
                  <c:v>-5.8069214820861808</c:v>
                </c:pt>
                <c:pt idx="231">
                  <c:v>-5.9456257820129803</c:v>
                </c:pt>
                <c:pt idx="232">
                  <c:v>-5.9888181686401802</c:v>
                </c:pt>
                <c:pt idx="233">
                  <c:v>-5.9258933067321804</c:v>
                </c:pt>
                <c:pt idx="234">
                  <c:v>-6.1990499496459801</c:v>
                </c:pt>
                <c:pt idx="235">
                  <c:v>-5.9903111457824805</c:v>
                </c:pt>
                <c:pt idx="236">
                  <c:v>-5.8368315696716806</c:v>
                </c:pt>
                <c:pt idx="237">
                  <c:v>-5.8321208953857804</c:v>
                </c:pt>
                <c:pt idx="238">
                  <c:v>-6.1152205467223801</c:v>
                </c:pt>
                <c:pt idx="239">
                  <c:v>-5.8380870819091806</c:v>
                </c:pt>
                <c:pt idx="240">
                  <c:v>-5.8080449104308807</c:v>
                </c:pt>
                <c:pt idx="241">
                  <c:v>-6.1190190315246804</c:v>
                </c:pt>
                <c:pt idx="242">
                  <c:v>-5.8522219657897807</c:v>
                </c:pt>
                <c:pt idx="243">
                  <c:v>-5.6753835678100808</c:v>
                </c:pt>
                <c:pt idx="244">
                  <c:v>-5.55377626419068</c:v>
                </c:pt>
                <c:pt idx="245">
                  <c:v>-5.8964800834655806</c:v>
                </c:pt>
                <c:pt idx="246">
                  <c:v>-5.8014121055602805</c:v>
                </c:pt>
                <c:pt idx="247">
                  <c:v>-6.1714220046996804</c:v>
                </c:pt>
                <c:pt idx="248">
                  <c:v>-5.7677292823791806</c:v>
                </c:pt>
                <c:pt idx="249">
                  <c:v>-5.6469230651855806</c:v>
                </c:pt>
                <c:pt idx="250">
                  <c:v>-5.6224212646484801</c:v>
                </c:pt>
                <c:pt idx="251">
                  <c:v>-5.9791970252990803</c:v>
                </c:pt>
                <c:pt idx="252">
                  <c:v>-5.7942280769347807</c:v>
                </c:pt>
                <c:pt idx="253">
                  <c:v>-5.6463336944579803</c:v>
                </c:pt>
                <c:pt idx="254">
                  <c:v>-5.6935315132140802</c:v>
                </c:pt>
                <c:pt idx="255">
                  <c:v>-5.76538181304928</c:v>
                </c:pt>
                <c:pt idx="256">
                  <c:v>-5.7928156852721804</c:v>
                </c:pt>
                <c:pt idx="257">
                  <c:v>-5.6099009513854803</c:v>
                </c:pt>
                <c:pt idx="258">
                  <c:v>-5.5373401641845801</c:v>
                </c:pt>
                <c:pt idx="259">
                  <c:v>-5.5329785346984801</c:v>
                </c:pt>
                <c:pt idx="260">
                  <c:v>-5.6672763824462802</c:v>
                </c:pt>
                <c:pt idx="261">
                  <c:v>-5.6750516891479803</c:v>
                </c:pt>
                <c:pt idx="262">
                  <c:v>-5.5567822456359801</c:v>
                </c:pt>
                <c:pt idx="263">
                  <c:v>-5.8077955245971804</c:v>
                </c:pt>
                <c:pt idx="264">
                  <c:v>-5.5746469497680806</c:v>
                </c:pt>
                <c:pt idx="265">
                  <c:v>-5.4333453178405806</c:v>
                </c:pt>
                <c:pt idx="266">
                  <c:v>-5.4532227516174805</c:v>
                </c:pt>
                <c:pt idx="267">
                  <c:v>-5.6459364891051802</c:v>
                </c:pt>
                <c:pt idx="268">
                  <c:v>-5.6089172363280806</c:v>
                </c:pt>
                <c:pt idx="269">
                  <c:v>-5.7038607597350808</c:v>
                </c:pt>
                <c:pt idx="270">
                  <c:v>-5.6370725631713805</c:v>
                </c:pt>
                <c:pt idx="271">
                  <c:v>-5.5417723655700808</c:v>
                </c:pt>
                <c:pt idx="272">
                  <c:v>-5.42633533477788</c:v>
                </c:pt>
                <c:pt idx="273">
                  <c:v>-5.4835834503173801</c:v>
                </c:pt>
                <c:pt idx="274">
                  <c:v>-5.4545903205871804</c:v>
                </c:pt>
                <c:pt idx="275">
                  <c:v>-5.6544380187987802</c:v>
                </c:pt>
                <c:pt idx="276">
                  <c:v>-5.5126504898070801</c:v>
                </c:pt>
                <c:pt idx="277">
                  <c:v>-5.6746587753295801</c:v>
                </c:pt>
                <c:pt idx="278">
                  <c:v>-5.4565310478210804</c:v>
                </c:pt>
                <c:pt idx="279">
                  <c:v>-5.3696794509887802</c:v>
                </c:pt>
                <c:pt idx="280">
                  <c:v>-5.3977317810058807</c:v>
                </c:pt>
                <c:pt idx="281">
                  <c:v>-5.5335073471069807</c:v>
                </c:pt>
                <c:pt idx="282">
                  <c:v>-5.4808378219604803</c:v>
                </c:pt>
                <c:pt idx="283">
                  <c:v>-5.6027212142944807</c:v>
                </c:pt>
                <c:pt idx="284">
                  <c:v>-5.5675129890441806</c:v>
                </c:pt>
                <c:pt idx="285">
                  <c:v>-5.1867637634277806</c:v>
                </c:pt>
                <c:pt idx="286">
                  <c:v>-5.5051560401916806</c:v>
                </c:pt>
                <c:pt idx="287">
                  <c:v>-5.3611965179443803</c:v>
                </c:pt>
                <c:pt idx="288">
                  <c:v>-5.3425669670104803</c:v>
                </c:pt>
                <c:pt idx="289">
                  <c:v>-5.2647209167480806</c:v>
                </c:pt>
                <c:pt idx="290">
                  <c:v>-5.3008966445922807</c:v>
                </c:pt>
                <c:pt idx="291">
                  <c:v>-5.5239958763122807</c:v>
                </c:pt>
                <c:pt idx="292">
                  <c:v>-5.4758987426757804</c:v>
                </c:pt>
                <c:pt idx="293">
                  <c:v>-5.4590816497802805</c:v>
                </c:pt>
                <c:pt idx="294">
                  <c:v>-5.1838178634643803</c:v>
                </c:pt>
                <c:pt idx="295">
                  <c:v>-5.18818855285648</c:v>
                </c:pt>
                <c:pt idx="296">
                  <c:v>-5.3003597259521804</c:v>
                </c:pt>
                <c:pt idx="297">
                  <c:v>-5.2276411056518803</c:v>
                </c:pt>
                <c:pt idx="298">
                  <c:v>-5.2624416351318803</c:v>
                </c:pt>
                <c:pt idx="299">
                  <c:v>-5.3575067520141806</c:v>
                </c:pt>
                <c:pt idx="300">
                  <c:v>-5.4018249511718803</c:v>
                </c:pt>
                <c:pt idx="301">
                  <c:v>-5.1896767616271804</c:v>
                </c:pt>
                <c:pt idx="302">
                  <c:v>-5.2117934226989799</c:v>
                </c:pt>
                <c:pt idx="303">
                  <c:v>-5.1893897056579803</c:v>
                </c:pt>
                <c:pt idx="304">
                  <c:v>-5.0434656143188805</c:v>
                </c:pt>
                <c:pt idx="305">
                  <c:v>-5.1904244422912802</c:v>
                </c:pt>
                <c:pt idx="306">
                  <c:v>-5.1350836753844806</c:v>
                </c:pt>
                <c:pt idx="307">
                  <c:v>-5.2603096961974805</c:v>
                </c:pt>
                <c:pt idx="308">
                  <c:v>-5.1675181388854803</c:v>
                </c:pt>
                <c:pt idx="309">
                  <c:v>-5.4964737892150808</c:v>
                </c:pt>
                <c:pt idx="310">
                  <c:v>-5.3859548568725808</c:v>
                </c:pt>
                <c:pt idx="311">
                  <c:v>-5.4348373413085804</c:v>
                </c:pt>
                <c:pt idx="312">
                  <c:v>-5.2450385093688805</c:v>
                </c:pt>
                <c:pt idx="313">
                  <c:v>-5.3282284736632803</c:v>
                </c:pt>
                <c:pt idx="314">
                  <c:v>-5.2382750511169807</c:v>
                </c:pt>
                <c:pt idx="315">
                  <c:v>-5.24730348587038</c:v>
                </c:pt>
                <c:pt idx="316">
                  <c:v>-5.2632350921630806</c:v>
                </c:pt>
                <c:pt idx="317">
                  <c:v>-5.10800886154178</c:v>
                </c:pt>
                <c:pt idx="318">
                  <c:v>-5.2042441368102805</c:v>
                </c:pt>
                <c:pt idx="319">
                  <c:v>-5.0829777717590803</c:v>
                </c:pt>
                <c:pt idx="320">
                  <c:v>-5.0462470054626802</c:v>
                </c:pt>
                <c:pt idx="321">
                  <c:v>-5.1103367805480806</c:v>
                </c:pt>
                <c:pt idx="322">
                  <c:v>-4.9692316055297807</c:v>
                </c:pt>
                <c:pt idx="323">
                  <c:v>-5.0585021972655806</c:v>
                </c:pt>
                <c:pt idx="324">
                  <c:v>-4.9253911972045801</c:v>
                </c:pt>
                <c:pt idx="325">
                  <c:v>-4.9877824783324805</c:v>
                </c:pt>
                <c:pt idx="326">
                  <c:v>-5.0238723754882804</c:v>
                </c:pt>
                <c:pt idx="327">
                  <c:v>-5.1197905540465802</c:v>
                </c:pt>
                <c:pt idx="328">
                  <c:v>-5.1442747116088805</c:v>
                </c:pt>
                <c:pt idx="329">
                  <c:v>-5.0732154846191806</c:v>
                </c:pt>
                <c:pt idx="330">
                  <c:v>-5.0466079711913805</c:v>
                </c:pt>
                <c:pt idx="331">
                  <c:v>-5.1732869148254803</c:v>
                </c:pt>
                <c:pt idx="332">
                  <c:v>-5.0765714645385804</c:v>
                </c:pt>
                <c:pt idx="333">
                  <c:v>-4.9757466316222807</c:v>
                </c:pt>
                <c:pt idx="334">
                  <c:v>-5.0436964035033807</c:v>
                </c:pt>
                <c:pt idx="335">
                  <c:v>-5.3019824028014799</c:v>
                </c:pt>
                <c:pt idx="336">
                  <c:v>-4.9853391647338805</c:v>
                </c:pt>
                <c:pt idx="337">
                  <c:v>-4.98764944076538</c:v>
                </c:pt>
                <c:pt idx="338">
                  <c:v>-5.0257034301757804</c:v>
                </c:pt>
                <c:pt idx="339">
                  <c:v>-4.9957818984985805</c:v>
                </c:pt>
                <c:pt idx="340">
                  <c:v>-4.9420108795165802</c:v>
                </c:pt>
                <c:pt idx="341">
                  <c:v>-4.7704367637633807</c:v>
                </c:pt>
                <c:pt idx="342">
                  <c:v>-5.0178418159484801</c:v>
                </c:pt>
                <c:pt idx="343">
                  <c:v>-4.8720855712890803</c:v>
                </c:pt>
                <c:pt idx="344">
                  <c:v>-5.1088504791259801</c:v>
                </c:pt>
                <c:pt idx="345">
                  <c:v>-5.0861730575561808</c:v>
                </c:pt>
                <c:pt idx="346">
                  <c:v>-4.9529905319213805</c:v>
                </c:pt>
                <c:pt idx="347">
                  <c:v>-4.9654502868652806</c:v>
                </c:pt>
                <c:pt idx="348">
                  <c:v>-4.9351720809936808</c:v>
                </c:pt>
                <c:pt idx="349">
                  <c:v>-5.0018262863158807</c:v>
                </c:pt>
                <c:pt idx="350">
                  <c:v>-4.9146404266357804</c:v>
                </c:pt>
                <c:pt idx="351">
                  <c:v>-4.9445819854736808</c:v>
                </c:pt>
                <c:pt idx="352">
                  <c:v>-5.0766897201537802</c:v>
                </c:pt>
                <c:pt idx="353">
                  <c:v>-4.8697142601012802</c:v>
                </c:pt>
                <c:pt idx="354">
                  <c:v>-4.87432432174678</c:v>
                </c:pt>
                <c:pt idx="355">
                  <c:v>-4.8664569854736808</c:v>
                </c:pt>
                <c:pt idx="356">
                  <c:v>-4.9786567687987802</c:v>
                </c:pt>
                <c:pt idx="357">
                  <c:v>-4.89693880081178</c:v>
                </c:pt>
                <c:pt idx="358">
                  <c:v>-5.0631256103515803</c:v>
                </c:pt>
                <c:pt idx="359">
                  <c:v>-4.8862519264220801</c:v>
                </c:pt>
                <c:pt idx="360">
                  <c:v>-5.0229802131652805</c:v>
                </c:pt>
                <c:pt idx="361">
                  <c:v>-4.8032894134521804</c:v>
                </c:pt>
                <c:pt idx="362">
                  <c:v>-4.9202399253844806</c:v>
                </c:pt>
                <c:pt idx="363">
                  <c:v>-4.9896740913390802</c:v>
                </c:pt>
                <c:pt idx="364">
                  <c:v>-4.8682637214660804</c:v>
                </c:pt>
                <c:pt idx="365">
                  <c:v>-4.8862519264220801</c:v>
                </c:pt>
                <c:pt idx="366">
                  <c:v>-4.6919803619384801</c:v>
                </c:pt>
                <c:pt idx="367">
                  <c:v>-4.8803482055663805</c:v>
                </c:pt>
                <c:pt idx="368">
                  <c:v>-4.8193478584289799</c:v>
                </c:pt>
                <c:pt idx="369">
                  <c:v>-4.8718776702880806</c:v>
                </c:pt>
                <c:pt idx="370">
                  <c:v>-4.6219830513000808</c:v>
                </c:pt>
                <c:pt idx="371">
                  <c:v>-4.7114133834838805</c:v>
                </c:pt>
                <c:pt idx="372">
                  <c:v>-4.7437548637389799</c:v>
                </c:pt>
                <c:pt idx="373">
                  <c:v>-4.7379622459411808</c:v>
                </c:pt>
                <c:pt idx="374">
                  <c:v>-4.5081520080566806</c:v>
                </c:pt>
                <c:pt idx="375">
                  <c:v>-4.7539348602294806</c:v>
                </c:pt>
                <c:pt idx="376">
                  <c:v>-4.7634072303771804</c:v>
                </c:pt>
                <c:pt idx="377">
                  <c:v>-4.7056374549865803</c:v>
                </c:pt>
                <c:pt idx="378">
                  <c:v>-4.6056995391845801</c:v>
                </c:pt>
                <c:pt idx="379">
                  <c:v>-4.7680873870849805</c:v>
                </c:pt>
                <c:pt idx="380">
                  <c:v>-4.6317033767699805</c:v>
                </c:pt>
                <c:pt idx="381">
                  <c:v>-4.6155495643615803</c:v>
                </c:pt>
                <c:pt idx="382">
                  <c:v>-4.5536174774169806</c:v>
                </c:pt>
                <c:pt idx="383">
                  <c:v>-4.7221999168395801</c:v>
                </c:pt>
                <c:pt idx="384">
                  <c:v>-4.6762418746947807</c:v>
                </c:pt>
                <c:pt idx="385">
                  <c:v>-4.67612552642818</c:v>
                </c:pt>
                <c:pt idx="386">
                  <c:v>-4.8128914833068803</c:v>
                </c:pt>
                <c:pt idx="387">
                  <c:v>-4.7002348899840802</c:v>
                </c:pt>
                <c:pt idx="388">
                  <c:v>-4.6316390037536808</c:v>
                </c:pt>
                <c:pt idx="389">
                  <c:v>-4.6200790405273802</c:v>
                </c:pt>
                <c:pt idx="390">
                  <c:v>-4.5069131851195801</c:v>
                </c:pt>
                <c:pt idx="391">
                  <c:v>-4.7012734413146804</c:v>
                </c:pt>
                <c:pt idx="392">
                  <c:v>-4.5572848320007804</c:v>
                </c:pt>
                <c:pt idx="393">
                  <c:v>-4.5009508132934801</c:v>
                </c:pt>
                <c:pt idx="394">
                  <c:v>-4.5918784141540803</c:v>
                </c:pt>
                <c:pt idx="395">
                  <c:v>-4.5853352546691806</c:v>
                </c:pt>
                <c:pt idx="396">
                  <c:v>-4.4510354995727806</c:v>
                </c:pt>
                <c:pt idx="397">
                  <c:v>-4.53147077560428</c:v>
                </c:pt>
                <c:pt idx="398">
                  <c:v>-4.4236598014831801</c:v>
                </c:pt>
                <c:pt idx="399">
                  <c:v>-4.4215888977050808</c:v>
                </c:pt>
                <c:pt idx="400">
                  <c:v>-4.5165596008300808</c:v>
                </c:pt>
                <c:pt idx="401">
                  <c:v>-4.5499768257140802</c:v>
                </c:pt>
                <c:pt idx="402">
                  <c:v>-4.4461841583251802</c:v>
                </c:pt>
                <c:pt idx="403">
                  <c:v>-4.4204058647155806</c:v>
                </c:pt>
                <c:pt idx="404">
                  <c:v>-4.5128555297851802</c:v>
                </c:pt>
                <c:pt idx="405">
                  <c:v>-4.5055570602416806</c:v>
                </c:pt>
                <c:pt idx="406">
                  <c:v>-4.5576634407043803</c:v>
                </c:pt>
                <c:pt idx="407">
                  <c:v>-4.4195346832275799</c:v>
                </c:pt>
                <c:pt idx="408">
                  <c:v>-4.4629435539245801</c:v>
                </c:pt>
                <c:pt idx="409">
                  <c:v>-4.4911527633666806</c:v>
                </c:pt>
                <c:pt idx="410">
                  <c:v>-4.4558296203612802</c:v>
                </c:pt>
                <c:pt idx="411">
                  <c:v>-4.4541807174682804</c:v>
                </c:pt>
                <c:pt idx="412">
                  <c:v>-4.4689092636108807</c:v>
                </c:pt>
                <c:pt idx="413">
                  <c:v>-4.5439271926879803</c:v>
                </c:pt>
                <c:pt idx="414">
                  <c:v>-4.49860048294068</c:v>
                </c:pt>
                <c:pt idx="415">
                  <c:v>-4.5729780197143803</c:v>
                </c:pt>
                <c:pt idx="416">
                  <c:v>-4.3547606468200808</c:v>
                </c:pt>
                <c:pt idx="417">
                  <c:v>-4.4904208183288805</c:v>
                </c:pt>
                <c:pt idx="418">
                  <c:v>-4.5618672370910804</c:v>
                </c:pt>
                <c:pt idx="419">
                  <c:v>-4.4812016487121804</c:v>
                </c:pt>
                <c:pt idx="420">
                  <c:v>-4.3398847579955806</c:v>
                </c:pt>
                <c:pt idx="421">
                  <c:v>-4.3946561813354803</c:v>
                </c:pt>
                <c:pt idx="422">
                  <c:v>-4.4088234901427805</c:v>
                </c:pt>
                <c:pt idx="423">
                  <c:v>-4.36694240570068</c:v>
                </c:pt>
                <c:pt idx="424">
                  <c:v>-4.5604653358459801</c:v>
                </c:pt>
                <c:pt idx="425">
                  <c:v>-4.3377342224120801</c:v>
                </c:pt>
                <c:pt idx="426">
                  <c:v>-4.4391503334045801</c:v>
                </c:pt>
                <c:pt idx="427">
                  <c:v>-4.2866835594176802</c:v>
                </c:pt>
                <c:pt idx="428">
                  <c:v>-4.3163933753966806</c:v>
                </c:pt>
                <c:pt idx="429">
                  <c:v>-4.41445112228398</c:v>
                </c:pt>
                <c:pt idx="430">
                  <c:v>-4.3956441879272807</c:v>
                </c:pt>
                <c:pt idx="431">
                  <c:v>-4.3641457557677805</c:v>
                </c:pt>
                <c:pt idx="432">
                  <c:v>-4.33316421508788</c:v>
                </c:pt>
                <c:pt idx="433">
                  <c:v>-4.27882003784178</c:v>
                </c:pt>
                <c:pt idx="434">
                  <c:v>-4.3715267181396804</c:v>
                </c:pt>
                <c:pt idx="435">
                  <c:v>-4.3941712379455806</c:v>
                </c:pt>
                <c:pt idx="436">
                  <c:v>-4.3494729995727806</c:v>
                </c:pt>
                <c:pt idx="437">
                  <c:v>-4.46430063247678</c:v>
                </c:pt>
                <c:pt idx="438">
                  <c:v>-4.3293890953063805</c:v>
                </c:pt>
                <c:pt idx="439">
                  <c:v>-4.4172449111938805</c:v>
                </c:pt>
                <c:pt idx="440">
                  <c:v>-4.4431400299071804</c:v>
                </c:pt>
                <c:pt idx="441">
                  <c:v>-4.2996959686278799</c:v>
                </c:pt>
                <c:pt idx="442">
                  <c:v>-4.3469142913818803</c:v>
                </c:pt>
                <c:pt idx="443">
                  <c:v>-4.3213343620299804</c:v>
                </c:pt>
                <c:pt idx="444">
                  <c:v>-4.3731379508971804</c:v>
                </c:pt>
                <c:pt idx="445">
                  <c:v>-4.2014298439025808</c:v>
                </c:pt>
                <c:pt idx="446">
                  <c:v>-4.3477745056152806</c:v>
                </c:pt>
                <c:pt idx="447">
                  <c:v>-4.3519210815429803</c:v>
                </c:pt>
                <c:pt idx="448">
                  <c:v>-4.2022957801818803</c:v>
                </c:pt>
                <c:pt idx="449">
                  <c:v>-4.3506975173949805</c:v>
                </c:pt>
                <c:pt idx="450">
                  <c:v>-4.3545813560485804</c:v>
                </c:pt>
                <c:pt idx="451">
                  <c:v>-4.3415079116820801</c:v>
                </c:pt>
                <c:pt idx="452">
                  <c:v>-4.1013879776000808</c:v>
                </c:pt>
                <c:pt idx="453">
                  <c:v>-4.3549866676330806</c:v>
                </c:pt>
                <c:pt idx="454">
                  <c:v>-4.2876362800597807</c:v>
                </c:pt>
                <c:pt idx="455">
                  <c:v>-4.1460256576537802</c:v>
                </c:pt>
                <c:pt idx="456">
                  <c:v>-4.2412242889403799</c:v>
                </c:pt>
                <c:pt idx="457">
                  <c:v>-4.0753097534179803</c:v>
                </c:pt>
                <c:pt idx="458">
                  <c:v>-4.1910519599914799</c:v>
                </c:pt>
                <c:pt idx="459">
                  <c:v>-4.0699720382690803</c:v>
                </c:pt>
                <c:pt idx="460">
                  <c:v>-4.1396007537841806</c:v>
                </c:pt>
                <c:pt idx="461">
                  <c:v>-4.1629261970519806</c:v>
                </c:pt>
                <c:pt idx="462">
                  <c:v>-4.1917409896850808</c:v>
                </c:pt>
                <c:pt idx="463">
                  <c:v>-4.0307693481444806</c:v>
                </c:pt>
                <c:pt idx="464">
                  <c:v>-3.9843111038207799</c:v>
                </c:pt>
                <c:pt idx="465">
                  <c:v>-4.05619525909428</c:v>
                </c:pt>
                <c:pt idx="466">
                  <c:v>-3.87937259674068</c:v>
                </c:pt>
                <c:pt idx="467">
                  <c:v>-3.89394187927248</c:v>
                </c:pt>
                <c:pt idx="468">
                  <c:v>-4.0127449035644807</c:v>
                </c:pt>
                <c:pt idx="469">
                  <c:v>-4.0467185974120801</c:v>
                </c:pt>
                <c:pt idx="470">
                  <c:v>-3.9540205001830802</c:v>
                </c:pt>
                <c:pt idx="471">
                  <c:v>-4.00247383117678</c:v>
                </c:pt>
                <c:pt idx="472">
                  <c:v>-4.0031700134277806</c:v>
                </c:pt>
                <c:pt idx="473">
                  <c:v>-4.0790529251098802</c:v>
                </c:pt>
                <c:pt idx="474">
                  <c:v>-4.0280179977416806</c:v>
                </c:pt>
                <c:pt idx="475">
                  <c:v>-4.0228853225707804</c:v>
                </c:pt>
                <c:pt idx="476">
                  <c:v>-3.9476966857909797</c:v>
                </c:pt>
                <c:pt idx="477">
                  <c:v>-3.8540935516357799</c:v>
                </c:pt>
                <c:pt idx="478">
                  <c:v>-3.9610891342162797</c:v>
                </c:pt>
                <c:pt idx="479">
                  <c:v>-3.8837690353393799</c:v>
                </c:pt>
                <c:pt idx="480">
                  <c:v>-3.8432655334472798</c:v>
                </c:pt>
                <c:pt idx="481">
                  <c:v>-3.7655763626098797</c:v>
                </c:pt>
                <c:pt idx="482">
                  <c:v>-3.7501611709594798</c:v>
                </c:pt>
                <c:pt idx="483">
                  <c:v>-3.8617887496947798</c:v>
                </c:pt>
                <c:pt idx="484">
                  <c:v>-3.8681926727294798</c:v>
                </c:pt>
                <c:pt idx="485">
                  <c:v>-3.7124214172362797</c:v>
                </c:pt>
                <c:pt idx="486">
                  <c:v>-3.6497268676757799</c:v>
                </c:pt>
                <c:pt idx="487">
                  <c:v>-3.7012443542480797</c:v>
                </c:pt>
                <c:pt idx="488">
                  <c:v>-3.74845695495608</c:v>
                </c:pt>
                <c:pt idx="489">
                  <c:v>-3.69985294342038</c:v>
                </c:pt>
                <c:pt idx="490">
                  <c:v>-3.67082214355468</c:v>
                </c:pt>
                <c:pt idx="491">
                  <c:v>-3.7394704818725799</c:v>
                </c:pt>
                <c:pt idx="492">
                  <c:v>-3.6115236282348797</c:v>
                </c:pt>
                <c:pt idx="493">
                  <c:v>-3.6127719879150799</c:v>
                </c:pt>
                <c:pt idx="494">
                  <c:v>-3.8290328979491801</c:v>
                </c:pt>
                <c:pt idx="495">
                  <c:v>-3.76897525787358</c:v>
                </c:pt>
                <c:pt idx="496">
                  <c:v>-3.7617158889770801</c:v>
                </c:pt>
                <c:pt idx="497">
                  <c:v>-3.4588565826415798</c:v>
                </c:pt>
                <c:pt idx="498">
                  <c:v>-3.5478925704955797</c:v>
                </c:pt>
                <c:pt idx="499">
                  <c:v>-3.4582042694091801</c:v>
                </c:pt>
                <c:pt idx="500">
                  <c:v>-3.70535469055178</c:v>
                </c:pt>
                <c:pt idx="501">
                  <c:v>-3.4906501770019798</c:v>
                </c:pt>
                <c:pt idx="502">
                  <c:v>-3.4316015243529798</c:v>
                </c:pt>
                <c:pt idx="503">
                  <c:v>-3.4464473724364799</c:v>
                </c:pt>
                <c:pt idx="504">
                  <c:v>-3.49814605712888</c:v>
                </c:pt>
                <c:pt idx="505">
                  <c:v>-3.41337490081788</c:v>
                </c:pt>
                <c:pt idx="506">
                  <c:v>-3.4252691268920801</c:v>
                </c:pt>
                <c:pt idx="507">
                  <c:v>-3.50904273986818</c:v>
                </c:pt>
                <c:pt idx="508">
                  <c:v>-3.4103069305419798</c:v>
                </c:pt>
                <c:pt idx="509">
                  <c:v>-3.3831653594970801</c:v>
                </c:pt>
                <c:pt idx="510">
                  <c:v>-3.46004962921138</c:v>
                </c:pt>
                <c:pt idx="511">
                  <c:v>-3.6180362701415798</c:v>
                </c:pt>
                <c:pt idx="512">
                  <c:v>-3.4059457778930797</c:v>
                </c:pt>
                <c:pt idx="513">
                  <c:v>-3.5066862106322798</c:v>
                </c:pt>
                <c:pt idx="514">
                  <c:v>-3.5701150894164799</c:v>
                </c:pt>
                <c:pt idx="515">
                  <c:v>-3.2633628845214799</c:v>
                </c:pt>
                <c:pt idx="516">
                  <c:v>-3.4178962707519798</c:v>
                </c:pt>
                <c:pt idx="517">
                  <c:v>-3.4860382080077801</c:v>
                </c:pt>
                <c:pt idx="518">
                  <c:v>-3.58252906799318</c:v>
                </c:pt>
                <c:pt idx="519">
                  <c:v>-3.3342866897582799</c:v>
                </c:pt>
                <c:pt idx="520">
                  <c:v>-3.4094505310058798</c:v>
                </c:pt>
                <c:pt idx="521">
                  <c:v>-3.4988508224486798</c:v>
                </c:pt>
                <c:pt idx="522">
                  <c:v>-3.31160163879398</c:v>
                </c:pt>
                <c:pt idx="523">
                  <c:v>-3.3707761764526798</c:v>
                </c:pt>
                <c:pt idx="524">
                  <c:v>-3.2413682937621799</c:v>
                </c:pt>
                <c:pt idx="525">
                  <c:v>-3.4765014648437798</c:v>
                </c:pt>
                <c:pt idx="526">
                  <c:v>-3.42045593261718</c:v>
                </c:pt>
                <c:pt idx="527">
                  <c:v>-3.3535976409911799</c:v>
                </c:pt>
                <c:pt idx="528">
                  <c:v>-3.37858390808108</c:v>
                </c:pt>
                <c:pt idx="529">
                  <c:v>-3.45932769775388</c:v>
                </c:pt>
                <c:pt idx="530">
                  <c:v>-3.2293004989623801</c:v>
                </c:pt>
                <c:pt idx="531">
                  <c:v>-3.3456096649169798</c:v>
                </c:pt>
                <c:pt idx="532">
                  <c:v>-3.3371858596801798</c:v>
                </c:pt>
                <c:pt idx="533">
                  <c:v>-3.4537372589111799</c:v>
                </c:pt>
                <c:pt idx="534">
                  <c:v>-3.4491758346557799</c:v>
                </c:pt>
                <c:pt idx="535">
                  <c:v>-3.50443935394288</c:v>
                </c:pt>
                <c:pt idx="536">
                  <c:v>-3.3643932342528799</c:v>
                </c:pt>
                <c:pt idx="537">
                  <c:v>-3.3162899017333798</c:v>
                </c:pt>
                <c:pt idx="538">
                  <c:v>-3.4193792343139799</c:v>
                </c:pt>
                <c:pt idx="539">
                  <c:v>-3.3547744750976798</c:v>
                </c:pt>
                <c:pt idx="540">
                  <c:v>-3.07647228240968</c:v>
                </c:pt>
                <c:pt idx="541">
                  <c:v>-3.1491203308105797</c:v>
                </c:pt>
                <c:pt idx="542">
                  <c:v>-3.1303215026855797</c:v>
                </c:pt>
                <c:pt idx="543">
                  <c:v>-3.2543926239013801</c:v>
                </c:pt>
                <c:pt idx="544">
                  <c:v>-3.4345998764037797</c:v>
                </c:pt>
                <c:pt idx="545">
                  <c:v>-3.0121812820434801</c:v>
                </c:pt>
                <c:pt idx="546">
                  <c:v>-3.2929477691650799</c:v>
                </c:pt>
                <c:pt idx="547">
                  <c:v>-3.2648420333861798</c:v>
                </c:pt>
                <c:pt idx="548">
                  <c:v>-3.34018802642818</c:v>
                </c:pt>
                <c:pt idx="549">
                  <c:v>-3.0460147857665798</c:v>
                </c:pt>
                <c:pt idx="550">
                  <c:v>-3.2003479003905797</c:v>
                </c:pt>
                <c:pt idx="551">
                  <c:v>-3.1165599822997798</c:v>
                </c:pt>
                <c:pt idx="552">
                  <c:v>-2.8134040832519798</c:v>
                </c:pt>
                <c:pt idx="553">
                  <c:v>-2.9024381637572798</c:v>
                </c:pt>
                <c:pt idx="554">
                  <c:v>-2.81741714477538</c:v>
                </c:pt>
                <c:pt idx="555">
                  <c:v>-2.9613904953002801</c:v>
                </c:pt>
                <c:pt idx="556">
                  <c:v>-2.8837432861327801</c:v>
                </c:pt>
                <c:pt idx="557">
                  <c:v>-2.90402984619138</c:v>
                </c:pt>
                <c:pt idx="558">
                  <c:v>-2.8062152862548797</c:v>
                </c:pt>
                <c:pt idx="559">
                  <c:v>-2.7641887664794798</c:v>
                </c:pt>
                <c:pt idx="560">
                  <c:v>-2.7280626296996799</c:v>
                </c:pt>
                <c:pt idx="561">
                  <c:v>-2.8081979751586799</c:v>
                </c:pt>
                <c:pt idx="562">
                  <c:v>-2.7433261871337797</c:v>
                </c:pt>
                <c:pt idx="563">
                  <c:v>-2.7691020965575799</c:v>
                </c:pt>
                <c:pt idx="564">
                  <c:v>-2.7537746429443799</c:v>
                </c:pt>
                <c:pt idx="565">
                  <c:v>-2.8893852233886799</c:v>
                </c:pt>
                <c:pt idx="566">
                  <c:v>-2.7614583969115798</c:v>
                </c:pt>
                <c:pt idx="567">
                  <c:v>-2.7154073715209801</c:v>
                </c:pt>
                <c:pt idx="568">
                  <c:v>-2.68107604980468</c:v>
                </c:pt>
                <c:pt idx="569">
                  <c:v>-2.76555728912358</c:v>
                </c:pt>
                <c:pt idx="570">
                  <c:v>-2.6524744033813801</c:v>
                </c:pt>
                <c:pt idx="571">
                  <c:v>-2.6852283477782799</c:v>
                </c:pt>
                <c:pt idx="572">
                  <c:v>-2.7137470245361799</c:v>
                </c:pt>
                <c:pt idx="573">
                  <c:v>-2.7297649383544798</c:v>
                </c:pt>
                <c:pt idx="574">
                  <c:v>-2.6497268676757799</c:v>
                </c:pt>
                <c:pt idx="575">
                  <c:v>-2.7269878387450799</c:v>
                </c:pt>
                <c:pt idx="576">
                  <c:v>-2.6309385299682799</c:v>
                </c:pt>
                <c:pt idx="577">
                  <c:v>-2.5336112976073801</c:v>
                </c:pt>
                <c:pt idx="578">
                  <c:v>-2.6188707351684801</c:v>
                </c:pt>
                <c:pt idx="579">
                  <c:v>-2.5478916168212797</c:v>
                </c:pt>
                <c:pt idx="580">
                  <c:v>-2.5523662567138801</c:v>
                </c:pt>
                <c:pt idx="581">
                  <c:v>-2.5678281784057799</c:v>
                </c:pt>
                <c:pt idx="582">
                  <c:v>-2.5077629089355797</c:v>
                </c:pt>
                <c:pt idx="583">
                  <c:v>-2.4615449905395801</c:v>
                </c:pt>
                <c:pt idx="584">
                  <c:v>-2.5546674728393799</c:v>
                </c:pt>
                <c:pt idx="585">
                  <c:v>-2.5522384643554799</c:v>
                </c:pt>
                <c:pt idx="586">
                  <c:v>-2.5992479324340798</c:v>
                </c:pt>
                <c:pt idx="587">
                  <c:v>-2.4944353103637797</c:v>
                </c:pt>
                <c:pt idx="588">
                  <c:v>-2.3732633590697798</c:v>
                </c:pt>
                <c:pt idx="589">
                  <c:v>-2.3784990310668799</c:v>
                </c:pt>
                <c:pt idx="590">
                  <c:v>-2.3690252304076798</c:v>
                </c:pt>
                <c:pt idx="591">
                  <c:v>-2.4071073532104799</c:v>
                </c:pt>
                <c:pt idx="592">
                  <c:v>-2.2635679244994797</c:v>
                </c:pt>
                <c:pt idx="593">
                  <c:v>-2.5003347396850799</c:v>
                </c:pt>
                <c:pt idx="594">
                  <c:v>-2.3265228271484801</c:v>
                </c:pt>
                <c:pt idx="595">
                  <c:v>-2.2467327117919798</c:v>
                </c:pt>
                <c:pt idx="596">
                  <c:v>-2.34087562561038</c:v>
                </c:pt>
                <c:pt idx="597">
                  <c:v>-2.3023748397826798</c:v>
                </c:pt>
                <c:pt idx="598">
                  <c:v>-2.24978828430178</c:v>
                </c:pt>
                <c:pt idx="599">
                  <c:v>-2.2063598632812798</c:v>
                </c:pt>
                <c:pt idx="600">
                  <c:v>-2.18191814422608</c:v>
                </c:pt>
                <c:pt idx="601">
                  <c:v>-2.1430959701537797</c:v>
                </c:pt>
                <c:pt idx="602">
                  <c:v>-2.2411594390868799</c:v>
                </c:pt>
                <c:pt idx="603">
                  <c:v>-2.19044208526608</c:v>
                </c:pt>
                <c:pt idx="604">
                  <c:v>-2.2004327774047798</c:v>
                </c:pt>
                <c:pt idx="605">
                  <c:v>-2.20622062683108</c:v>
                </c:pt>
                <c:pt idx="606">
                  <c:v>-2.26087379455568</c:v>
                </c:pt>
                <c:pt idx="607">
                  <c:v>-2.1656579971313801</c:v>
                </c:pt>
                <c:pt idx="608">
                  <c:v>-2.1781358718871799</c:v>
                </c:pt>
                <c:pt idx="609">
                  <c:v>-2.1102771759032799</c:v>
                </c:pt>
                <c:pt idx="610">
                  <c:v>-2.0530319213866801</c:v>
                </c:pt>
                <c:pt idx="611">
                  <c:v>-2.1117801666259801</c:v>
                </c:pt>
                <c:pt idx="612">
                  <c:v>-2.13556385040288</c:v>
                </c:pt>
                <c:pt idx="613">
                  <c:v>-1.96561050415038</c:v>
                </c:pt>
                <c:pt idx="614">
                  <c:v>-2.1364946365356801</c:v>
                </c:pt>
                <c:pt idx="615">
                  <c:v>-2.1054735183715798</c:v>
                </c:pt>
                <c:pt idx="616">
                  <c:v>-1.9688978195190798</c:v>
                </c:pt>
                <c:pt idx="617">
                  <c:v>-2.0209007263183798</c:v>
                </c:pt>
                <c:pt idx="618">
                  <c:v>-2.0150003433227801</c:v>
                </c:pt>
                <c:pt idx="619">
                  <c:v>-1.83764648437498</c:v>
                </c:pt>
                <c:pt idx="620">
                  <c:v>-1.9393186569213801</c:v>
                </c:pt>
                <c:pt idx="621">
                  <c:v>-1.9551391601562798</c:v>
                </c:pt>
                <c:pt idx="622">
                  <c:v>-1.9640398025512797</c:v>
                </c:pt>
                <c:pt idx="623">
                  <c:v>-1.9458684921264799</c:v>
                </c:pt>
                <c:pt idx="624">
                  <c:v>-1.92397117614748</c:v>
                </c:pt>
                <c:pt idx="625">
                  <c:v>-1.8189668655395799</c:v>
                </c:pt>
                <c:pt idx="626">
                  <c:v>-1.9036703109740798</c:v>
                </c:pt>
                <c:pt idx="627">
                  <c:v>-1.9169740676879798</c:v>
                </c:pt>
                <c:pt idx="628">
                  <c:v>-1.7647743225097798</c:v>
                </c:pt>
                <c:pt idx="629">
                  <c:v>-1.9172630310058798</c:v>
                </c:pt>
                <c:pt idx="630">
                  <c:v>-1.95005035400388</c:v>
                </c:pt>
                <c:pt idx="631">
                  <c:v>-1.84292984008788</c:v>
                </c:pt>
                <c:pt idx="632">
                  <c:v>-1.8378553390502799</c:v>
                </c:pt>
                <c:pt idx="633">
                  <c:v>-1.84046554565428</c:v>
                </c:pt>
                <c:pt idx="634">
                  <c:v>-1.8115377426147798</c:v>
                </c:pt>
                <c:pt idx="635">
                  <c:v>-2.05019474029538</c:v>
                </c:pt>
                <c:pt idx="636">
                  <c:v>-1.7845306396484799</c:v>
                </c:pt>
                <c:pt idx="637">
                  <c:v>-1.8348197937011799</c:v>
                </c:pt>
                <c:pt idx="638">
                  <c:v>-1.8058557510375799</c:v>
                </c:pt>
                <c:pt idx="639">
                  <c:v>-1.80525398254398</c:v>
                </c:pt>
                <c:pt idx="640">
                  <c:v>-1.7224311828612799</c:v>
                </c:pt>
                <c:pt idx="641">
                  <c:v>-1.71173095703128</c:v>
                </c:pt>
                <c:pt idx="642">
                  <c:v>-1.7085876464843799</c:v>
                </c:pt>
                <c:pt idx="643">
                  <c:v>-1.7002096176147798</c:v>
                </c:pt>
                <c:pt idx="644">
                  <c:v>-1.6558475494384799</c:v>
                </c:pt>
                <c:pt idx="645">
                  <c:v>-1.73058032989498</c:v>
                </c:pt>
                <c:pt idx="646">
                  <c:v>-1.54887390136718</c:v>
                </c:pt>
                <c:pt idx="647">
                  <c:v>-1.66900634765628</c:v>
                </c:pt>
                <c:pt idx="648">
                  <c:v>-1.6187725067138798</c:v>
                </c:pt>
                <c:pt idx="649">
                  <c:v>-1.6271333694457799</c:v>
                </c:pt>
                <c:pt idx="650">
                  <c:v>-1.63737297058108</c:v>
                </c:pt>
                <c:pt idx="651">
                  <c:v>-1.5778522491454798</c:v>
                </c:pt>
                <c:pt idx="652">
                  <c:v>-1.5948677062987799</c:v>
                </c:pt>
                <c:pt idx="653">
                  <c:v>-1.66470050811768</c:v>
                </c:pt>
                <c:pt idx="654">
                  <c:v>-1.5060520172118799</c:v>
                </c:pt>
                <c:pt idx="655">
                  <c:v>-1.5904359817504798</c:v>
                </c:pt>
                <c:pt idx="656">
                  <c:v>-1.6122970581054799</c:v>
                </c:pt>
                <c:pt idx="657">
                  <c:v>-1.5717573165893799</c:v>
                </c:pt>
                <c:pt idx="658">
                  <c:v>-1.6306982040404798</c:v>
                </c:pt>
                <c:pt idx="659">
                  <c:v>-1.58424663543698</c:v>
                </c:pt>
                <c:pt idx="660">
                  <c:v>-1.5591335296630799</c:v>
                </c:pt>
                <c:pt idx="661">
                  <c:v>-1.3641872406005799</c:v>
                </c:pt>
                <c:pt idx="662">
                  <c:v>-1.5211830139159799</c:v>
                </c:pt>
                <c:pt idx="663">
                  <c:v>-1.4196577072143799</c:v>
                </c:pt>
                <c:pt idx="664">
                  <c:v>-1.55933666229248</c:v>
                </c:pt>
                <c:pt idx="665">
                  <c:v>-1.48687171936038</c:v>
                </c:pt>
                <c:pt idx="666">
                  <c:v>-1.60645103454588</c:v>
                </c:pt>
                <c:pt idx="667">
                  <c:v>-1.41998863220218</c:v>
                </c:pt>
                <c:pt idx="668">
                  <c:v>-1.48400402069088</c:v>
                </c:pt>
                <c:pt idx="669">
                  <c:v>-1.36419200897218</c:v>
                </c:pt>
                <c:pt idx="670">
                  <c:v>-1.36375904083248</c:v>
                </c:pt>
                <c:pt idx="671">
                  <c:v>-1.35998630523678</c:v>
                </c:pt>
                <c:pt idx="672">
                  <c:v>-1.4513292312621799</c:v>
                </c:pt>
                <c:pt idx="673">
                  <c:v>-1.55488204956058</c:v>
                </c:pt>
                <c:pt idx="674">
                  <c:v>-1.32767677307128</c:v>
                </c:pt>
                <c:pt idx="675">
                  <c:v>-1.4411773681640798</c:v>
                </c:pt>
                <c:pt idx="676">
                  <c:v>-1.5291290283202799</c:v>
                </c:pt>
                <c:pt idx="677">
                  <c:v>-1.40101909637448</c:v>
                </c:pt>
                <c:pt idx="678">
                  <c:v>-1.31291675567628</c:v>
                </c:pt>
                <c:pt idx="679">
                  <c:v>-1.2778739929198799</c:v>
                </c:pt>
                <c:pt idx="680">
                  <c:v>-1.2826299667358798</c:v>
                </c:pt>
                <c:pt idx="681">
                  <c:v>-1.31046390533448</c:v>
                </c:pt>
                <c:pt idx="682">
                  <c:v>-1.3588457107543799</c:v>
                </c:pt>
                <c:pt idx="683">
                  <c:v>-1.3390474319457799</c:v>
                </c:pt>
                <c:pt idx="684">
                  <c:v>-1.3231830596923799</c:v>
                </c:pt>
                <c:pt idx="685">
                  <c:v>-1.06302738189698</c:v>
                </c:pt>
                <c:pt idx="686">
                  <c:v>-1.3433799743652799</c:v>
                </c:pt>
                <c:pt idx="687">
                  <c:v>-1.2358694076537799</c:v>
                </c:pt>
                <c:pt idx="688">
                  <c:v>-1.3080711364745798</c:v>
                </c:pt>
                <c:pt idx="689">
                  <c:v>-1.2803716659545799</c:v>
                </c:pt>
                <c:pt idx="690">
                  <c:v>-1.1468639373778799</c:v>
                </c:pt>
                <c:pt idx="691">
                  <c:v>-1.28443145751948</c:v>
                </c:pt>
                <c:pt idx="692">
                  <c:v>-1.19399166107178</c:v>
                </c:pt>
                <c:pt idx="693">
                  <c:v>-1.3069620132445798</c:v>
                </c:pt>
                <c:pt idx="694">
                  <c:v>-1.2186803817748799</c:v>
                </c:pt>
                <c:pt idx="695">
                  <c:v>-1.1719903945922798</c:v>
                </c:pt>
                <c:pt idx="696">
                  <c:v>-1.2281522750854799</c:v>
                </c:pt>
                <c:pt idx="697">
                  <c:v>-1.0589303970336799</c:v>
                </c:pt>
                <c:pt idx="698">
                  <c:v>-1.1424188613891799</c:v>
                </c:pt>
                <c:pt idx="699">
                  <c:v>-1.1014919281005799</c:v>
                </c:pt>
                <c:pt idx="700">
                  <c:v>-1.2739734649657799</c:v>
                </c:pt>
                <c:pt idx="701">
                  <c:v>-1.1478157043456798</c:v>
                </c:pt>
                <c:pt idx="702">
                  <c:v>-0.90733242034908013</c:v>
                </c:pt>
                <c:pt idx="703">
                  <c:v>-1.0576705932616799</c:v>
                </c:pt>
                <c:pt idx="704">
                  <c:v>-1.1776809692382799</c:v>
                </c:pt>
                <c:pt idx="705">
                  <c:v>-1.12602710723878</c:v>
                </c:pt>
                <c:pt idx="706">
                  <c:v>-1.1214475631713798</c:v>
                </c:pt>
                <c:pt idx="707">
                  <c:v>-1.4231643676757799</c:v>
                </c:pt>
                <c:pt idx="708">
                  <c:v>-1.0392103195190798</c:v>
                </c:pt>
                <c:pt idx="709">
                  <c:v>-1.0954284667968799</c:v>
                </c:pt>
                <c:pt idx="710">
                  <c:v>-1.0604295730590798</c:v>
                </c:pt>
                <c:pt idx="711">
                  <c:v>-1.1228446960448799</c:v>
                </c:pt>
                <c:pt idx="712">
                  <c:v>-1.11628341674808</c:v>
                </c:pt>
                <c:pt idx="713">
                  <c:v>-1.09563064575198</c:v>
                </c:pt>
                <c:pt idx="714">
                  <c:v>-1.15103530883788</c:v>
                </c:pt>
                <c:pt idx="715">
                  <c:v>-1.0452251434325799</c:v>
                </c:pt>
                <c:pt idx="716">
                  <c:v>-0.94701576232908014</c:v>
                </c:pt>
                <c:pt idx="717">
                  <c:v>-1.06353187561038</c:v>
                </c:pt>
                <c:pt idx="718">
                  <c:v>-0.93601703643797995</c:v>
                </c:pt>
                <c:pt idx="719">
                  <c:v>-0.98232364654538007</c:v>
                </c:pt>
                <c:pt idx="720">
                  <c:v>-0.89378643035889005</c:v>
                </c:pt>
                <c:pt idx="721">
                  <c:v>-0.99391174316407993</c:v>
                </c:pt>
                <c:pt idx="722">
                  <c:v>-0.99856376647948009</c:v>
                </c:pt>
                <c:pt idx="723">
                  <c:v>-0.90123271942137995</c:v>
                </c:pt>
                <c:pt idx="724">
                  <c:v>-0.91206645965578004</c:v>
                </c:pt>
                <c:pt idx="725">
                  <c:v>-1.0074291229247798</c:v>
                </c:pt>
                <c:pt idx="726">
                  <c:v>-0.85097885131836004</c:v>
                </c:pt>
                <c:pt idx="727">
                  <c:v>-0.88693046569824008</c:v>
                </c:pt>
                <c:pt idx="728">
                  <c:v>-0.96218681335448009</c:v>
                </c:pt>
                <c:pt idx="729">
                  <c:v>-0.85491085052490001</c:v>
                </c:pt>
                <c:pt idx="730">
                  <c:v>-1.0406064987182799</c:v>
                </c:pt>
                <c:pt idx="731">
                  <c:v>-0.74786376953125</c:v>
                </c:pt>
                <c:pt idx="732">
                  <c:v>-0.95834064483637993</c:v>
                </c:pt>
                <c:pt idx="733">
                  <c:v>-0.72078800201416005</c:v>
                </c:pt>
                <c:pt idx="734">
                  <c:v>-0.92700862884518009</c:v>
                </c:pt>
                <c:pt idx="735">
                  <c:v>-0.82187843322754006</c:v>
                </c:pt>
                <c:pt idx="736">
                  <c:v>-0.96162700653078004</c:v>
                </c:pt>
                <c:pt idx="737">
                  <c:v>-0.78475379943848</c:v>
                </c:pt>
                <c:pt idx="738">
                  <c:v>-0.65984344482422008</c:v>
                </c:pt>
                <c:pt idx="739">
                  <c:v>-0.83730792999267001</c:v>
                </c:pt>
                <c:pt idx="740">
                  <c:v>-0.77042770385741999</c:v>
                </c:pt>
                <c:pt idx="741">
                  <c:v>-0.73676300048828003</c:v>
                </c:pt>
                <c:pt idx="742">
                  <c:v>-0.7879056930542</c:v>
                </c:pt>
                <c:pt idx="743">
                  <c:v>-0.68583297729491999</c:v>
                </c:pt>
                <c:pt idx="744">
                  <c:v>-0.67697715759277</c:v>
                </c:pt>
                <c:pt idx="745">
                  <c:v>-0.81431293487549006</c:v>
                </c:pt>
                <c:pt idx="746">
                  <c:v>-0.59237575531006004</c:v>
                </c:pt>
                <c:pt idx="747">
                  <c:v>-0.76760005950928001</c:v>
                </c:pt>
                <c:pt idx="748">
                  <c:v>-0.56724262237549006</c:v>
                </c:pt>
                <c:pt idx="749">
                  <c:v>-0.84806823730469005</c:v>
                </c:pt>
                <c:pt idx="750">
                  <c:v>-0.71400833129883001</c:v>
                </c:pt>
                <c:pt idx="751">
                  <c:v>-0.62873649597168002</c:v>
                </c:pt>
                <c:pt idx="752">
                  <c:v>-0.73957633972168002</c:v>
                </c:pt>
                <c:pt idx="753">
                  <c:v>-0.69182491302490001</c:v>
                </c:pt>
                <c:pt idx="754">
                  <c:v>-0.77124309539795</c:v>
                </c:pt>
                <c:pt idx="755">
                  <c:v>-0.68811607360839999</c:v>
                </c:pt>
                <c:pt idx="756">
                  <c:v>-0.64404487609863004</c:v>
                </c:pt>
                <c:pt idx="757">
                  <c:v>-0.65907859802246005</c:v>
                </c:pt>
                <c:pt idx="758">
                  <c:v>-0.87795257568358998</c:v>
                </c:pt>
                <c:pt idx="759">
                  <c:v>-0.88295269012451005</c:v>
                </c:pt>
                <c:pt idx="760">
                  <c:v>-0.49759483337402</c:v>
                </c:pt>
                <c:pt idx="761">
                  <c:v>-0.51209163665771007</c:v>
                </c:pt>
                <c:pt idx="762">
                  <c:v>-0.43087673187256004</c:v>
                </c:pt>
                <c:pt idx="763">
                  <c:v>-0.62225437164307007</c:v>
                </c:pt>
                <c:pt idx="764">
                  <c:v>-0.64088535308838002</c:v>
                </c:pt>
                <c:pt idx="765">
                  <c:v>-0.50668811798096003</c:v>
                </c:pt>
                <c:pt idx="766">
                  <c:v>-0.56013870239258001</c:v>
                </c:pt>
                <c:pt idx="767">
                  <c:v>-0.50979900360107</c:v>
                </c:pt>
                <c:pt idx="768">
                  <c:v>-0.63915634155273005</c:v>
                </c:pt>
                <c:pt idx="769">
                  <c:v>-0.71854305267334007</c:v>
                </c:pt>
                <c:pt idx="770">
                  <c:v>-0.45198154449463002</c:v>
                </c:pt>
                <c:pt idx="771">
                  <c:v>-0.54728317260741999</c:v>
                </c:pt>
                <c:pt idx="772">
                  <c:v>-0.63422775268554998</c:v>
                </c:pt>
                <c:pt idx="773">
                  <c:v>-0.28777980804443004</c:v>
                </c:pt>
                <c:pt idx="774">
                  <c:v>-0.42066574096679998</c:v>
                </c:pt>
                <c:pt idx="775">
                  <c:v>-0.53080463409424006</c:v>
                </c:pt>
                <c:pt idx="776">
                  <c:v>-0.36962509155273005</c:v>
                </c:pt>
                <c:pt idx="777">
                  <c:v>-0.33068561553955</c:v>
                </c:pt>
                <c:pt idx="778">
                  <c:v>-0.35154819488525002</c:v>
                </c:pt>
                <c:pt idx="779">
                  <c:v>-0.45600414276123002</c:v>
                </c:pt>
                <c:pt idx="780">
                  <c:v>-0.47971343994140003</c:v>
                </c:pt>
                <c:pt idx="781">
                  <c:v>-0.38179016113280995</c:v>
                </c:pt>
                <c:pt idx="782">
                  <c:v>-0.37418556213378995</c:v>
                </c:pt>
                <c:pt idx="783">
                  <c:v>-0.46657466888428001</c:v>
                </c:pt>
                <c:pt idx="784">
                  <c:v>-0.37026977539062</c:v>
                </c:pt>
                <c:pt idx="785">
                  <c:v>-0.54979038238525002</c:v>
                </c:pt>
                <c:pt idx="786">
                  <c:v>-0.37647819519043002</c:v>
                </c:pt>
                <c:pt idx="787">
                  <c:v>-0.43772983551025002</c:v>
                </c:pt>
                <c:pt idx="788">
                  <c:v>-0.32804870605469005</c:v>
                </c:pt>
                <c:pt idx="789">
                  <c:v>-0.23348045349121002</c:v>
                </c:pt>
                <c:pt idx="790">
                  <c:v>-0.38009834289551003</c:v>
                </c:pt>
                <c:pt idx="791">
                  <c:v>-0.50878047943115001</c:v>
                </c:pt>
                <c:pt idx="792">
                  <c:v>-0.31527137756348</c:v>
                </c:pt>
                <c:pt idx="793">
                  <c:v>-0.32657432556152</c:v>
                </c:pt>
                <c:pt idx="794">
                  <c:v>-0.44620418548584007</c:v>
                </c:pt>
                <c:pt idx="795">
                  <c:v>-0.31288433074951005</c:v>
                </c:pt>
                <c:pt idx="796">
                  <c:v>-0.39972686767578003</c:v>
                </c:pt>
                <c:pt idx="797">
                  <c:v>-0.23097324371337999</c:v>
                </c:pt>
                <c:pt idx="798">
                  <c:v>-0.25840854644775002</c:v>
                </c:pt>
                <c:pt idx="799">
                  <c:v>-0.28094863891600996</c:v>
                </c:pt>
                <c:pt idx="800">
                  <c:v>-9.6548080444329998E-2</c:v>
                </c:pt>
                <c:pt idx="801">
                  <c:v>-0.21671867370605</c:v>
                </c:pt>
                <c:pt idx="802">
                  <c:v>-0.25474357604980002</c:v>
                </c:pt>
                <c:pt idx="803">
                  <c:v>-0.29773426055908003</c:v>
                </c:pt>
                <c:pt idx="804">
                  <c:v>-0.16495513916015</c:v>
                </c:pt>
                <c:pt idx="805">
                  <c:v>-0.36054515838623002</c:v>
                </c:pt>
                <c:pt idx="806">
                  <c:v>-0.14557075500488001</c:v>
                </c:pt>
                <c:pt idx="807">
                  <c:v>-0.34807395935058005</c:v>
                </c:pt>
                <c:pt idx="808">
                  <c:v>-0.15651893615722998</c:v>
                </c:pt>
                <c:pt idx="809">
                  <c:v>-9.9575042724610013E-2</c:v>
                </c:pt>
                <c:pt idx="810">
                  <c:v>-0.14222812652587999</c:v>
                </c:pt>
                <c:pt idx="811">
                  <c:v>-6.1528205871580005E-2</c:v>
                </c:pt>
                <c:pt idx="812">
                  <c:v>-0.22584247589110998</c:v>
                </c:pt>
                <c:pt idx="813">
                  <c:v>-8.6341857910150005E-2</c:v>
                </c:pt>
                <c:pt idx="814">
                  <c:v>-0.25160884857178001</c:v>
                </c:pt>
                <c:pt idx="815">
                  <c:v>-9.8789215087890014E-2</c:v>
                </c:pt>
                <c:pt idx="816">
                  <c:v>-3.2967567443849988E-2</c:v>
                </c:pt>
                <c:pt idx="817">
                  <c:v>2.6433944702150006E-2</c:v>
                </c:pt>
                <c:pt idx="818">
                  <c:v>-0.12629890441894001</c:v>
                </c:pt>
                <c:pt idx="819">
                  <c:v>-8.4912300109860006E-2</c:v>
                </c:pt>
                <c:pt idx="820">
                  <c:v>-2.5186538696300026E-3</c:v>
                </c:pt>
                <c:pt idx="821">
                  <c:v>-9.821510314941001E-2</c:v>
                </c:pt>
                <c:pt idx="822">
                  <c:v>-0.15449810028076003</c:v>
                </c:pt>
                <c:pt idx="823">
                  <c:v>-6.0497283935550011E-2</c:v>
                </c:pt>
                <c:pt idx="824">
                  <c:v>-0.11591625213623</c:v>
                </c:pt>
                <c:pt idx="825">
                  <c:v>4.9849510192869997E-2</c:v>
                </c:pt>
                <c:pt idx="826">
                  <c:v>-7.0085525512700031E-3</c:v>
                </c:pt>
                <c:pt idx="827">
                  <c:v>-2.1600723266600036E-3</c:v>
                </c:pt>
                <c:pt idx="828">
                  <c:v>-0.14646339416504001</c:v>
                </c:pt>
                <c:pt idx="829">
                  <c:v>0.19446754455567</c:v>
                </c:pt>
                <c:pt idx="830">
                  <c:v>0.10196781158447001</c:v>
                </c:pt>
                <c:pt idx="831">
                  <c:v>0.14884948730469</c:v>
                </c:pt>
                <c:pt idx="832">
                  <c:v>0.14285373687743999</c:v>
                </c:pt>
                <c:pt idx="833">
                  <c:v>9.2706680297849994E-2</c:v>
                </c:pt>
                <c:pt idx="834">
                  <c:v>7.927799224854E-2</c:v>
                </c:pt>
                <c:pt idx="835">
                  <c:v>5.8870315551759998E-2</c:v>
                </c:pt>
                <c:pt idx="836">
                  <c:v>5.38330078125E-2</c:v>
                </c:pt>
                <c:pt idx="837">
                  <c:v>0.19291877746581998</c:v>
                </c:pt>
                <c:pt idx="838">
                  <c:v>0.17923736572266</c:v>
                </c:pt>
                <c:pt idx="839">
                  <c:v>2.1839141845699933E-3</c:v>
                </c:pt>
                <c:pt idx="840">
                  <c:v>0.1430835723877</c:v>
                </c:pt>
                <c:pt idx="841">
                  <c:v>0.21795654296875</c:v>
                </c:pt>
                <c:pt idx="842">
                  <c:v>0.23021888732910001</c:v>
                </c:pt>
                <c:pt idx="843">
                  <c:v>0.25440406799317</c:v>
                </c:pt>
                <c:pt idx="844">
                  <c:v>0.18967247009277</c:v>
                </c:pt>
                <c:pt idx="845">
                  <c:v>0.16909027099609</c:v>
                </c:pt>
                <c:pt idx="846">
                  <c:v>9.8939895629879995E-2</c:v>
                </c:pt>
                <c:pt idx="847">
                  <c:v>0.2465238571167</c:v>
                </c:pt>
                <c:pt idx="848">
                  <c:v>0.12815666198730999</c:v>
                </c:pt>
                <c:pt idx="849">
                  <c:v>0.34174251556397001</c:v>
                </c:pt>
                <c:pt idx="850">
                  <c:v>0.25458812713623002</c:v>
                </c:pt>
                <c:pt idx="851">
                  <c:v>0.39333820343018</c:v>
                </c:pt>
                <c:pt idx="852">
                  <c:v>0.25468444824219</c:v>
                </c:pt>
                <c:pt idx="853">
                  <c:v>0.34281063079834001</c:v>
                </c:pt>
                <c:pt idx="854">
                  <c:v>0.41715812683106002</c:v>
                </c:pt>
                <c:pt idx="855">
                  <c:v>0.41414546966553001</c:v>
                </c:pt>
                <c:pt idx="856">
                  <c:v>0.38793563842774004</c:v>
                </c:pt>
                <c:pt idx="857">
                  <c:v>0.35122394561768</c:v>
                </c:pt>
                <c:pt idx="858">
                  <c:v>0.30321025848388999</c:v>
                </c:pt>
                <c:pt idx="859">
                  <c:v>0.35809993743896995</c:v>
                </c:pt>
                <c:pt idx="860">
                  <c:v>0.39139842987061002</c:v>
                </c:pt>
                <c:pt idx="861">
                  <c:v>0.44349384307860995</c:v>
                </c:pt>
                <c:pt idx="862">
                  <c:v>0.35952663421631004</c:v>
                </c:pt>
                <c:pt idx="863">
                  <c:v>0.39482402801514005</c:v>
                </c:pt>
                <c:pt idx="864">
                  <c:v>0.61200714111327992</c:v>
                </c:pt>
                <c:pt idx="865">
                  <c:v>0.48419570922851995</c:v>
                </c:pt>
                <c:pt idx="866">
                  <c:v>0.41965579986571999</c:v>
                </c:pt>
                <c:pt idx="867">
                  <c:v>0.41504001617431996</c:v>
                </c:pt>
                <c:pt idx="868">
                  <c:v>0.50160217285155995</c:v>
                </c:pt>
                <c:pt idx="869">
                  <c:v>0.52838039398193004</c:v>
                </c:pt>
                <c:pt idx="870">
                  <c:v>0.48787879943848</c:v>
                </c:pt>
                <c:pt idx="871">
                  <c:v>0.51041698455811002</c:v>
                </c:pt>
                <c:pt idx="872">
                  <c:v>0.52980232238769998</c:v>
                </c:pt>
                <c:pt idx="873">
                  <c:v>0.59464073181152</c:v>
                </c:pt>
                <c:pt idx="874">
                  <c:v>0.51231956481934005</c:v>
                </c:pt>
                <c:pt idx="875">
                  <c:v>0.50982570648193004</c:v>
                </c:pt>
                <c:pt idx="876">
                  <c:v>0.57891941070556996</c:v>
                </c:pt>
                <c:pt idx="877">
                  <c:v>0.60911846160888994</c:v>
                </c:pt>
                <c:pt idx="878">
                  <c:v>0.53325557708740001</c:v>
                </c:pt>
                <c:pt idx="879">
                  <c:v>0.53577327728271995</c:v>
                </c:pt>
                <c:pt idx="880">
                  <c:v>0.59067630767821999</c:v>
                </c:pt>
                <c:pt idx="881">
                  <c:v>0.70330715179442993</c:v>
                </c:pt>
                <c:pt idx="882">
                  <c:v>0.61756896972655995</c:v>
                </c:pt>
                <c:pt idx="883">
                  <c:v>0.72503566741942993</c:v>
                </c:pt>
                <c:pt idx="884">
                  <c:v>0.56319808959961004</c:v>
                </c:pt>
                <c:pt idx="885">
                  <c:v>0.74434375762939997</c:v>
                </c:pt>
                <c:pt idx="886">
                  <c:v>0.7411527633667</c:v>
                </c:pt>
                <c:pt idx="887">
                  <c:v>0.76617908477782992</c:v>
                </c:pt>
                <c:pt idx="888">
                  <c:v>0.84859561920165993</c:v>
                </c:pt>
                <c:pt idx="889">
                  <c:v>0.85830497741698997</c:v>
                </c:pt>
                <c:pt idx="890">
                  <c:v>0.69491672515868996</c:v>
                </c:pt>
                <c:pt idx="891">
                  <c:v>0.62448883056641002</c:v>
                </c:pt>
                <c:pt idx="892">
                  <c:v>0.76120471954345992</c:v>
                </c:pt>
                <c:pt idx="893">
                  <c:v>0.52711868286133001</c:v>
                </c:pt>
                <c:pt idx="894">
                  <c:v>0.70017242431641002</c:v>
                </c:pt>
                <c:pt idx="895">
                  <c:v>0.76849746704101995</c:v>
                </c:pt>
                <c:pt idx="896">
                  <c:v>0.75540637969970992</c:v>
                </c:pt>
                <c:pt idx="897">
                  <c:v>0.82713985443115001</c:v>
                </c:pt>
                <c:pt idx="898">
                  <c:v>0.81769943237304998</c:v>
                </c:pt>
                <c:pt idx="899">
                  <c:v>0.72289562225341997</c:v>
                </c:pt>
                <c:pt idx="900">
                  <c:v>0.69710159301758001</c:v>
                </c:pt>
                <c:pt idx="901">
                  <c:v>0.75926780700683993</c:v>
                </c:pt>
                <c:pt idx="902">
                  <c:v>1.0303773880004901</c:v>
                </c:pt>
                <c:pt idx="903">
                  <c:v>0.86462593078612993</c:v>
                </c:pt>
                <c:pt idx="904">
                  <c:v>0.80742549896240001</c:v>
                </c:pt>
                <c:pt idx="905">
                  <c:v>0.77770328521728993</c:v>
                </c:pt>
                <c:pt idx="906">
                  <c:v>0.92457580566405995</c:v>
                </c:pt>
                <c:pt idx="907">
                  <c:v>0.72825717926026001</c:v>
                </c:pt>
                <c:pt idx="908">
                  <c:v>1.0666255950927701</c:v>
                </c:pt>
                <c:pt idx="909">
                  <c:v>0.79300880432128995</c:v>
                </c:pt>
                <c:pt idx="910">
                  <c:v>0.94169998168945002</c:v>
                </c:pt>
                <c:pt idx="911">
                  <c:v>1.2113838195801201</c:v>
                </c:pt>
                <c:pt idx="912">
                  <c:v>1.07242012023926</c:v>
                </c:pt>
                <c:pt idx="913">
                  <c:v>1.08207607269287</c:v>
                </c:pt>
                <c:pt idx="914">
                  <c:v>0.99317932128905995</c:v>
                </c:pt>
                <c:pt idx="915">
                  <c:v>0.96253204345702992</c:v>
                </c:pt>
                <c:pt idx="916">
                  <c:v>0.93699073791503995</c:v>
                </c:pt>
                <c:pt idx="917">
                  <c:v>1.14000797271732</c:v>
                </c:pt>
                <c:pt idx="918">
                  <c:v>1.0777778625488301</c:v>
                </c:pt>
                <c:pt idx="919">
                  <c:v>0.95421314239501998</c:v>
                </c:pt>
                <c:pt idx="920">
                  <c:v>1.21945381164552</c:v>
                </c:pt>
                <c:pt idx="921">
                  <c:v>1.10195064544682</c:v>
                </c:pt>
                <c:pt idx="922">
                  <c:v>1.0499343872070299</c:v>
                </c:pt>
                <c:pt idx="923">
                  <c:v>1.0279226303100599</c:v>
                </c:pt>
                <c:pt idx="924">
                  <c:v>1.29344081878662</c:v>
                </c:pt>
                <c:pt idx="925">
                  <c:v>1.1124286651611202</c:v>
                </c:pt>
                <c:pt idx="926">
                  <c:v>1.1755580902099201</c:v>
                </c:pt>
                <c:pt idx="927">
                  <c:v>1.0974864959716801</c:v>
                </c:pt>
                <c:pt idx="928">
                  <c:v>1.30550193786622</c:v>
                </c:pt>
                <c:pt idx="929">
                  <c:v>1.17498779296872</c:v>
                </c:pt>
                <c:pt idx="930">
                  <c:v>1.31919765472412</c:v>
                </c:pt>
                <c:pt idx="931">
                  <c:v>1.2825717926025202</c:v>
                </c:pt>
                <c:pt idx="932">
                  <c:v>1.2805824279785201</c:v>
                </c:pt>
                <c:pt idx="933">
                  <c:v>1.2552900314331201</c:v>
                </c:pt>
                <c:pt idx="934">
                  <c:v>1.36018371582032</c:v>
                </c:pt>
                <c:pt idx="935">
                  <c:v>1.1402730941772201</c:v>
                </c:pt>
                <c:pt idx="936">
                  <c:v>1.27401351928712</c:v>
                </c:pt>
                <c:pt idx="937">
                  <c:v>1.31598377227782</c:v>
                </c:pt>
                <c:pt idx="938">
                  <c:v>1.4626913070679202</c:v>
                </c:pt>
                <c:pt idx="939">
                  <c:v>1.33931255340572</c:v>
                </c:pt>
                <c:pt idx="940">
                  <c:v>1.2514123916626201</c:v>
                </c:pt>
                <c:pt idx="941">
                  <c:v>1.3366546630859202</c:v>
                </c:pt>
                <c:pt idx="942">
                  <c:v>1.36764812469482</c:v>
                </c:pt>
                <c:pt idx="943">
                  <c:v>1.40314865112302</c:v>
                </c:pt>
                <c:pt idx="944">
                  <c:v>1.4279212951660201</c:v>
                </c:pt>
                <c:pt idx="945">
                  <c:v>1.18860912323002</c:v>
                </c:pt>
                <c:pt idx="946">
                  <c:v>1.40950107574462</c:v>
                </c:pt>
                <c:pt idx="947">
                  <c:v>1.2813425064087201</c:v>
                </c:pt>
                <c:pt idx="948">
                  <c:v>1.3769960403442201</c:v>
                </c:pt>
                <c:pt idx="949">
                  <c:v>1.2846832275390201</c:v>
                </c:pt>
                <c:pt idx="950">
                  <c:v>1.4112567901611202</c:v>
                </c:pt>
                <c:pt idx="951">
                  <c:v>1.2787036895752202</c:v>
                </c:pt>
                <c:pt idx="952">
                  <c:v>1.3222236633301201</c:v>
                </c:pt>
                <c:pt idx="953">
                  <c:v>1.51301860809322</c:v>
                </c:pt>
                <c:pt idx="954">
                  <c:v>1.3578224182129202</c:v>
                </c:pt>
                <c:pt idx="955">
                  <c:v>1.3575191497803201</c:v>
                </c:pt>
                <c:pt idx="956">
                  <c:v>1.39808177948002</c:v>
                </c:pt>
                <c:pt idx="957">
                  <c:v>1.31671142578122</c:v>
                </c:pt>
                <c:pt idx="958">
                  <c:v>1.46757316589352</c:v>
                </c:pt>
                <c:pt idx="959">
                  <c:v>1.58661937713622</c:v>
                </c:pt>
                <c:pt idx="960">
                  <c:v>1.3691720962524201</c:v>
                </c:pt>
                <c:pt idx="961">
                  <c:v>1.3442249298096201</c:v>
                </c:pt>
                <c:pt idx="962">
                  <c:v>1.3821096420288201</c:v>
                </c:pt>
                <c:pt idx="963">
                  <c:v>1.5678968429565201</c:v>
                </c:pt>
                <c:pt idx="964">
                  <c:v>1.5576143264770201</c:v>
                </c:pt>
                <c:pt idx="965">
                  <c:v>1.5881977081299201</c:v>
                </c:pt>
                <c:pt idx="966">
                  <c:v>1.5554437637329201</c:v>
                </c:pt>
                <c:pt idx="967">
                  <c:v>1.5166053771972201</c:v>
                </c:pt>
                <c:pt idx="968">
                  <c:v>1.6007566452026201</c:v>
                </c:pt>
                <c:pt idx="969">
                  <c:v>1.6776390075683201</c:v>
                </c:pt>
                <c:pt idx="970">
                  <c:v>1.7019252777099201</c:v>
                </c:pt>
                <c:pt idx="971">
                  <c:v>1.8146505355835201</c:v>
                </c:pt>
                <c:pt idx="972">
                  <c:v>1.7255096435547201</c:v>
                </c:pt>
                <c:pt idx="973">
                  <c:v>1.63141918182372</c:v>
                </c:pt>
                <c:pt idx="974">
                  <c:v>1.61322116851802</c:v>
                </c:pt>
                <c:pt idx="975">
                  <c:v>1.6390829086304202</c:v>
                </c:pt>
                <c:pt idx="976">
                  <c:v>1.7022838592529201</c:v>
                </c:pt>
                <c:pt idx="977">
                  <c:v>1.7007369995117201</c:v>
                </c:pt>
                <c:pt idx="978">
                  <c:v>1.76766777038572</c:v>
                </c:pt>
                <c:pt idx="979">
                  <c:v>1.6676301956177202</c:v>
                </c:pt>
                <c:pt idx="980">
                  <c:v>1.7331953048706201</c:v>
                </c:pt>
                <c:pt idx="981">
                  <c:v>1.73519611358642</c:v>
                </c:pt>
                <c:pt idx="982">
                  <c:v>1.69232654571532</c:v>
                </c:pt>
                <c:pt idx="983">
                  <c:v>1.8993310928345202</c:v>
                </c:pt>
                <c:pt idx="984">
                  <c:v>1.6887292861938201</c:v>
                </c:pt>
                <c:pt idx="985">
                  <c:v>1.6763029098511202</c:v>
                </c:pt>
                <c:pt idx="986">
                  <c:v>1.90988826751712</c:v>
                </c:pt>
                <c:pt idx="987">
                  <c:v>1.93441581726072</c:v>
                </c:pt>
                <c:pt idx="988">
                  <c:v>1.64255619049072</c:v>
                </c:pt>
                <c:pt idx="989">
                  <c:v>1.7930555343628201</c:v>
                </c:pt>
                <c:pt idx="990">
                  <c:v>1.6997642517090201</c:v>
                </c:pt>
                <c:pt idx="991">
                  <c:v>1.83808612823482</c:v>
                </c:pt>
                <c:pt idx="992">
                  <c:v>1.7517156600952202</c:v>
                </c:pt>
                <c:pt idx="993">
                  <c:v>1.8065938949585201</c:v>
                </c:pt>
                <c:pt idx="994">
                  <c:v>1.7859630584717201</c:v>
                </c:pt>
                <c:pt idx="995">
                  <c:v>1.8668231964111202</c:v>
                </c:pt>
                <c:pt idx="996">
                  <c:v>1.9037380218506201</c:v>
                </c:pt>
                <c:pt idx="997">
                  <c:v>2.0542373657226198</c:v>
                </c:pt>
                <c:pt idx="998">
                  <c:v>1.8373079299927202</c:v>
                </c:pt>
                <c:pt idx="999">
                  <c:v>1.9677524566650202</c:v>
                </c:pt>
                <c:pt idx="1000">
                  <c:v>1.87465572357182</c:v>
                </c:pt>
                <c:pt idx="1001">
                  <c:v>1.9295005798340201</c:v>
                </c:pt>
                <c:pt idx="1002">
                  <c:v>1.9305696487427202</c:v>
                </c:pt>
                <c:pt idx="1003">
                  <c:v>2.0332880020141202</c:v>
                </c:pt>
                <c:pt idx="1004">
                  <c:v>2.03257179260252</c:v>
                </c:pt>
                <c:pt idx="1005">
                  <c:v>1.9354581832886202</c:v>
                </c:pt>
                <c:pt idx="1006">
                  <c:v>2.0281486511230198</c:v>
                </c:pt>
                <c:pt idx="1007">
                  <c:v>1.9216556549072201</c:v>
                </c:pt>
                <c:pt idx="1008">
                  <c:v>1.9348678588867201</c:v>
                </c:pt>
                <c:pt idx="1009">
                  <c:v>2.0166053771972199</c:v>
                </c:pt>
                <c:pt idx="1010">
                  <c:v>1.85666179656982</c:v>
                </c:pt>
                <c:pt idx="1011">
                  <c:v>1.9267702102661202</c:v>
                </c:pt>
                <c:pt idx="1012">
                  <c:v>1.8200206756592201</c:v>
                </c:pt>
                <c:pt idx="1013">
                  <c:v>1.92559337615962</c:v>
                </c:pt>
                <c:pt idx="1014">
                  <c:v>2.0542297363281201</c:v>
                </c:pt>
                <c:pt idx="1015">
                  <c:v>2.03854084014892</c:v>
                </c:pt>
                <c:pt idx="1016">
                  <c:v>1.9623880386352202</c:v>
                </c:pt>
                <c:pt idx="1017">
                  <c:v>1.9733200073242201</c:v>
                </c:pt>
                <c:pt idx="1018">
                  <c:v>2.0169401168823198</c:v>
                </c:pt>
                <c:pt idx="1019">
                  <c:v>2.0501413345337198</c:v>
                </c:pt>
                <c:pt idx="1020">
                  <c:v>2.1293811798096201</c:v>
                </c:pt>
                <c:pt idx="1021">
                  <c:v>2.0428934097290199</c:v>
                </c:pt>
                <c:pt idx="1022">
                  <c:v>1.9844036102295202</c:v>
                </c:pt>
                <c:pt idx="1023">
                  <c:v>2.0763292312622199</c:v>
                </c:pt>
                <c:pt idx="1024">
                  <c:v>2.09961032867432</c:v>
                </c:pt>
                <c:pt idx="1025">
                  <c:v>2.0556602478027202</c:v>
                </c:pt>
                <c:pt idx="1026">
                  <c:v>2.0617599487304199</c:v>
                </c:pt>
                <c:pt idx="1027">
                  <c:v>2.1403436660766202</c:v>
                </c:pt>
                <c:pt idx="1028">
                  <c:v>2.1306276321411199</c:v>
                </c:pt>
                <c:pt idx="1029">
                  <c:v>2.12645339965822</c:v>
                </c:pt>
                <c:pt idx="1030">
                  <c:v>2.07869243621822</c:v>
                </c:pt>
                <c:pt idx="1031">
                  <c:v>2.1383914947510201</c:v>
                </c:pt>
                <c:pt idx="1032">
                  <c:v>2.0509328842163201</c:v>
                </c:pt>
                <c:pt idx="1033">
                  <c:v>2.14154529571532</c:v>
                </c:pt>
                <c:pt idx="1034">
                  <c:v>2.2123651504516202</c:v>
                </c:pt>
                <c:pt idx="1035">
                  <c:v>2.2240953445434202</c:v>
                </c:pt>
                <c:pt idx="1036">
                  <c:v>2.1656427383423202</c:v>
                </c:pt>
                <c:pt idx="1037">
                  <c:v>2.2635927200317201</c:v>
                </c:pt>
                <c:pt idx="1038">
                  <c:v>2.1689205169678201</c:v>
                </c:pt>
                <c:pt idx="1039">
                  <c:v>2.27817726135252</c:v>
                </c:pt>
                <c:pt idx="1040">
                  <c:v>2.0718717575073198</c:v>
                </c:pt>
                <c:pt idx="1041">
                  <c:v>2.2231826782226203</c:v>
                </c:pt>
                <c:pt idx="1042">
                  <c:v>2.2013874053955202</c:v>
                </c:pt>
                <c:pt idx="1043">
                  <c:v>2.14980316162112</c:v>
                </c:pt>
                <c:pt idx="1044">
                  <c:v>2.3465185165405202</c:v>
                </c:pt>
                <c:pt idx="1045">
                  <c:v>2.1814556121826203</c:v>
                </c:pt>
                <c:pt idx="1046">
                  <c:v>2.2675533294678201</c:v>
                </c:pt>
                <c:pt idx="1047">
                  <c:v>2.3756284713745202</c:v>
                </c:pt>
                <c:pt idx="1048">
                  <c:v>2.33346366882322</c:v>
                </c:pt>
                <c:pt idx="1049">
                  <c:v>2.3706741333008199</c:v>
                </c:pt>
                <c:pt idx="1050">
                  <c:v>2.36119461059572</c:v>
                </c:pt>
                <c:pt idx="1051">
                  <c:v>2.3127145767212203</c:v>
                </c:pt>
                <c:pt idx="1052">
                  <c:v>2.39626216888432</c:v>
                </c:pt>
                <c:pt idx="1053">
                  <c:v>2.4196605682373202</c:v>
                </c:pt>
                <c:pt idx="1054">
                  <c:v>2.4728488922119203</c:v>
                </c:pt>
                <c:pt idx="1055">
                  <c:v>2.4728813171387203</c:v>
                </c:pt>
                <c:pt idx="1056">
                  <c:v>2.4528732299804199</c:v>
                </c:pt>
                <c:pt idx="1057">
                  <c:v>2.5715627670288201</c:v>
                </c:pt>
                <c:pt idx="1058">
                  <c:v>2.4877996444702202</c:v>
                </c:pt>
                <c:pt idx="1059">
                  <c:v>2.4893856048584202</c:v>
                </c:pt>
                <c:pt idx="1060">
                  <c:v>2.48110198974612</c:v>
                </c:pt>
                <c:pt idx="1061">
                  <c:v>2.5527610778808203</c:v>
                </c:pt>
                <c:pt idx="1062">
                  <c:v>2.37874126434322</c:v>
                </c:pt>
                <c:pt idx="1063">
                  <c:v>2.3948507308960201</c:v>
                </c:pt>
                <c:pt idx="1064">
                  <c:v>2.5599613189697199</c:v>
                </c:pt>
                <c:pt idx="1065">
                  <c:v>2.5841159820556201</c:v>
                </c:pt>
                <c:pt idx="1066">
                  <c:v>2.4702596664429199</c:v>
                </c:pt>
                <c:pt idx="1067">
                  <c:v>2.5397863388061199</c:v>
                </c:pt>
                <c:pt idx="1068">
                  <c:v>2.6156501770019203</c:v>
                </c:pt>
                <c:pt idx="1069">
                  <c:v>2.6912899017334202</c:v>
                </c:pt>
                <c:pt idx="1070">
                  <c:v>2.7343215942383199</c:v>
                </c:pt>
                <c:pt idx="1071">
                  <c:v>2.7046651840210201</c:v>
                </c:pt>
                <c:pt idx="1072">
                  <c:v>2.74542903900142</c:v>
                </c:pt>
                <c:pt idx="1073">
                  <c:v>2.65163326263432</c:v>
                </c:pt>
                <c:pt idx="1074">
                  <c:v>2.77097225189212</c:v>
                </c:pt>
                <c:pt idx="1075">
                  <c:v>2.6715555191040199</c:v>
                </c:pt>
                <c:pt idx="1076">
                  <c:v>2.6876068115234202</c:v>
                </c:pt>
                <c:pt idx="1077">
                  <c:v>2.6378631591797199</c:v>
                </c:pt>
                <c:pt idx="1078">
                  <c:v>2.72680759429932</c:v>
                </c:pt>
                <c:pt idx="1079">
                  <c:v>2.6814813613891202</c:v>
                </c:pt>
                <c:pt idx="1080">
                  <c:v>2.7698326110840199</c:v>
                </c:pt>
                <c:pt idx="1081">
                  <c:v>2.73434066772462</c:v>
                </c:pt>
                <c:pt idx="1082">
                  <c:v>2.6836061477661199</c:v>
                </c:pt>
                <c:pt idx="1083">
                  <c:v>2.6004381179809202</c:v>
                </c:pt>
                <c:pt idx="1084">
                  <c:v>2.7266998291015199</c:v>
                </c:pt>
                <c:pt idx="1085">
                  <c:v>2.7114944458008199</c:v>
                </c:pt>
                <c:pt idx="1086">
                  <c:v>2.64949131011962</c:v>
                </c:pt>
                <c:pt idx="1087">
                  <c:v>2.93157386779782</c:v>
                </c:pt>
                <c:pt idx="1088">
                  <c:v>2.9558830261230202</c:v>
                </c:pt>
                <c:pt idx="1089">
                  <c:v>2.7568893432617201</c:v>
                </c:pt>
                <c:pt idx="1090">
                  <c:v>2.7797212600708199</c:v>
                </c:pt>
                <c:pt idx="1091">
                  <c:v>2.6781253814697199</c:v>
                </c:pt>
                <c:pt idx="1092">
                  <c:v>2.6953668594360201</c:v>
                </c:pt>
                <c:pt idx="1093">
                  <c:v>2.7932558059692201</c:v>
                </c:pt>
                <c:pt idx="1094">
                  <c:v>2.9761352539062202</c:v>
                </c:pt>
                <c:pt idx="1095">
                  <c:v>2.8502731323242201</c:v>
                </c:pt>
                <c:pt idx="1096">
                  <c:v>2.8989076614380203</c:v>
                </c:pt>
                <c:pt idx="1097">
                  <c:v>2.8829545974731201</c:v>
                </c:pt>
                <c:pt idx="1098">
                  <c:v>2.9469709396362203</c:v>
                </c:pt>
                <c:pt idx="1099">
                  <c:v>2.8899555206299201</c:v>
                </c:pt>
                <c:pt idx="1100">
                  <c:v>2.93101882934572</c:v>
                </c:pt>
                <c:pt idx="1101">
                  <c:v>2.9235935211181201</c:v>
                </c:pt>
                <c:pt idx="1102">
                  <c:v>2.85709953308102</c:v>
                </c:pt>
                <c:pt idx="1103">
                  <c:v>2.99523830413822</c:v>
                </c:pt>
                <c:pt idx="1104">
                  <c:v>2.9300565719604199</c:v>
                </c:pt>
                <c:pt idx="1105">
                  <c:v>3.0008792877197199</c:v>
                </c:pt>
                <c:pt idx="1106">
                  <c:v>2.85224056243892</c:v>
                </c:pt>
                <c:pt idx="1107">
                  <c:v>3.02181816101072</c:v>
                </c:pt>
                <c:pt idx="1108">
                  <c:v>3.0096502304077202</c:v>
                </c:pt>
                <c:pt idx="1109">
                  <c:v>2.85837554931642</c:v>
                </c:pt>
                <c:pt idx="1110">
                  <c:v>3.1279458999634202</c:v>
                </c:pt>
                <c:pt idx="1111">
                  <c:v>3.00836658477782</c:v>
                </c:pt>
                <c:pt idx="1112">
                  <c:v>3.0813684463501199</c:v>
                </c:pt>
                <c:pt idx="1113">
                  <c:v>2.9927291870117201</c:v>
                </c:pt>
                <c:pt idx="1114">
                  <c:v>2.9665679931640199</c:v>
                </c:pt>
                <c:pt idx="1115">
                  <c:v>3.05020427703862</c:v>
                </c:pt>
                <c:pt idx="1116">
                  <c:v>3.0172872543335201</c:v>
                </c:pt>
                <c:pt idx="1117">
                  <c:v>3.15521812438962</c:v>
                </c:pt>
                <c:pt idx="1118">
                  <c:v>3.0672235488891202</c:v>
                </c:pt>
                <c:pt idx="1119">
                  <c:v>3.0520219802856201</c:v>
                </c:pt>
                <c:pt idx="1120">
                  <c:v>3.03343772888182</c:v>
                </c:pt>
                <c:pt idx="1121">
                  <c:v>3.0765676498413201</c:v>
                </c:pt>
                <c:pt idx="1122">
                  <c:v>3.1098489761352202</c:v>
                </c:pt>
                <c:pt idx="1123">
                  <c:v>2.98448562622072</c:v>
                </c:pt>
                <c:pt idx="1124">
                  <c:v>3.19455814361572</c:v>
                </c:pt>
                <c:pt idx="1125">
                  <c:v>3.0942544937134202</c:v>
                </c:pt>
                <c:pt idx="1126">
                  <c:v>3.1260185241699201</c:v>
                </c:pt>
                <c:pt idx="1127">
                  <c:v>3.1315650939941202</c:v>
                </c:pt>
                <c:pt idx="1128">
                  <c:v>3.1167182922363201</c:v>
                </c:pt>
                <c:pt idx="1129">
                  <c:v>3.22032546997072</c:v>
                </c:pt>
                <c:pt idx="1130">
                  <c:v>3.2143478393555203</c:v>
                </c:pt>
                <c:pt idx="1131">
                  <c:v>3.20510005950932</c:v>
                </c:pt>
                <c:pt idx="1132">
                  <c:v>3.1579656600952202</c:v>
                </c:pt>
                <c:pt idx="1133">
                  <c:v>3.35059642791752</c:v>
                </c:pt>
                <c:pt idx="1134">
                  <c:v>3.1742315292358203</c:v>
                </c:pt>
                <c:pt idx="1135">
                  <c:v>3.24361991882322</c:v>
                </c:pt>
                <c:pt idx="1136">
                  <c:v>3.2706823348999201</c:v>
                </c:pt>
                <c:pt idx="1137">
                  <c:v>3.3045740127563201</c:v>
                </c:pt>
                <c:pt idx="1138">
                  <c:v>3.2430830001831201</c:v>
                </c:pt>
                <c:pt idx="1139">
                  <c:v>3.1758155822754199</c:v>
                </c:pt>
                <c:pt idx="1140">
                  <c:v>3.25650310516362</c:v>
                </c:pt>
                <c:pt idx="1141">
                  <c:v>3.2556781768799201</c:v>
                </c:pt>
                <c:pt idx="1142">
                  <c:v>3.3189392089844203</c:v>
                </c:pt>
                <c:pt idx="1143">
                  <c:v>3.2049093246460201</c:v>
                </c:pt>
                <c:pt idx="1144">
                  <c:v>3.39263439178462</c:v>
                </c:pt>
                <c:pt idx="1145">
                  <c:v>3.3692436218262203</c:v>
                </c:pt>
                <c:pt idx="1146">
                  <c:v>3.2715911865234202</c:v>
                </c:pt>
                <c:pt idx="1147">
                  <c:v>3.2993907928467201</c:v>
                </c:pt>
                <c:pt idx="1148">
                  <c:v>3.2958211898804199</c:v>
                </c:pt>
                <c:pt idx="1149">
                  <c:v>3.3388633728027202</c:v>
                </c:pt>
                <c:pt idx="1150">
                  <c:v>3.3651075363159202</c:v>
                </c:pt>
                <c:pt idx="1151">
                  <c:v>3.47587394714352</c:v>
                </c:pt>
                <c:pt idx="1152">
                  <c:v>3.4907379150390199</c:v>
                </c:pt>
                <c:pt idx="1153">
                  <c:v>3.54419994354252</c:v>
                </c:pt>
                <c:pt idx="1154">
                  <c:v>3.3456621170044203</c:v>
                </c:pt>
                <c:pt idx="1155">
                  <c:v>3.46960353851322</c:v>
                </c:pt>
                <c:pt idx="1156">
                  <c:v>3.50081062316892</c:v>
                </c:pt>
                <c:pt idx="1157">
                  <c:v>3.5223989486694203</c:v>
                </c:pt>
                <c:pt idx="1158">
                  <c:v>3.4140157699585201</c:v>
                </c:pt>
                <c:pt idx="1159">
                  <c:v>3.5663185119629199</c:v>
                </c:pt>
                <c:pt idx="1160">
                  <c:v>3.5191469192505203</c:v>
                </c:pt>
                <c:pt idx="1161">
                  <c:v>3.52926540374752</c:v>
                </c:pt>
                <c:pt idx="1162">
                  <c:v>3.3876104354858203</c:v>
                </c:pt>
                <c:pt idx="1163">
                  <c:v>3.4513788223266202</c:v>
                </c:pt>
                <c:pt idx="1164">
                  <c:v>3.4753580093384202</c:v>
                </c:pt>
                <c:pt idx="1165">
                  <c:v>3.5343217849731201</c:v>
                </c:pt>
                <c:pt idx="1166">
                  <c:v>3.3398914337158199</c:v>
                </c:pt>
                <c:pt idx="1167">
                  <c:v>3.5631351470947199</c:v>
                </c:pt>
                <c:pt idx="1168">
                  <c:v>3.5386266708374201</c:v>
                </c:pt>
                <c:pt idx="1169">
                  <c:v>3.4313268661499201</c:v>
                </c:pt>
                <c:pt idx="1170">
                  <c:v>3.5426836013794203</c:v>
                </c:pt>
                <c:pt idx="1171">
                  <c:v>3.6896200180054199</c:v>
                </c:pt>
                <c:pt idx="1172">
                  <c:v>3.5272960662842201</c:v>
                </c:pt>
                <c:pt idx="1173">
                  <c:v>3.59007549285892</c:v>
                </c:pt>
                <c:pt idx="1174">
                  <c:v>3.4552469253540199</c:v>
                </c:pt>
                <c:pt idx="1175">
                  <c:v>3.5441503524780202</c:v>
                </c:pt>
                <c:pt idx="1176">
                  <c:v>3.6165275573730202</c:v>
                </c:pt>
                <c:pt idx="1177">
                  <c:v>3.6951007843017201</c:v>
                </c:pt>
                <c:pt idx="1178">
                  <c:v>3.5629968643188201</c:v>
                </c:pt>
                <c:pt idx="1179">
                  <c:v>3.5741138458252202</c:v>
                </c:pt>
                <c:pt idx="1180">
                  <c:v>3.6647157669067201</c:v>
                </c:pt>
                <c:pt idx="1181">
                  <c:v>3.7281026840210201</c:v>
                </c:pt>
                <c:pt idx="1182">
                  <c:v>3.6703386306763202</c:v>
                </c:pt>
                <c:pt idx="1183">
                  <c:v>3.6414041519165199</c:v>
                </c:pt>
                <c:pt idx="1184">
                  <c:v>3.7939977645874201</c:v>
                </c:pt>
                <c:pt idx="1185">
                  <c:v>3.7003431320190199</c:v>
                </c:pt>
                <c:pt idx="1186">
                  <c:v>3.91126632690432</c:v>
                </c:pt>
                <c:pt idx="1187">
                  <c:v>3.6202325820923202</c:v>
                </c:pt>
                <c:pt idx="1188">
                  <c:v>3.5671901702881201</c:v>
                </c:pt>
                <c:pt idx="1189">
                  <c:v>3.7461624145508199</c:v>
                </c:pt>
                <c:pt idx="1190">
                  <c:v>3.81771659851072</c:v>
                </c:pt>
                <c:pt idx="1191">
                  <c:v>3.7388210296631201</c:v>
                </c:pt>
                <c:pt idx="1192">
                  <c:v>3.8141040802002202</c:v>
                </c:pt>
                <c:pt idx="1193">
                  <c:v>3.7798881530762203</c:v>
                </c:pt>
                <c:pt idx="1194">
                  <c:v>3.7734003067016202</c:v>
                </c:pt>
                <c:pt idx="1195">
                  <c:v>3.7953023910522199</c:v>
                </c:pt>
                <c:pt idx="1196">
                  <c:v>3.8045473098755203</c:v>
                </c:pt>
                <c:pt idx="1197">
                  <c:v>3.8789329528808203</c:v>
                </c:pt>
                <c:pt idx="1198">
                  <c:v>3.8736820220947199</c:v>
                </c:pt>
                <c:pt idx="1199">
                  <c:v>3.91682624816892</c:v>
                </c:pt>
                <c:pt idx="1200">
                  <c:v>3.90622711181642</c:v>
                </c:pt>
                <c:pt idx="1201">
                  <c:v>3.84994125366212</c:v>
                </c:pt>
                <c:pt idx="1202">
                  <c:v>3.95875167846682</c:v>
                </c:pt>
                <c:pt idx="1203">
                  <c:v>3.93646812438962</c:v>
                </c:pt>
                <c:pt idx="1204">
                  <c:v>3.8806552886963201</c:v>
                </c:pt>
                <c:pt idx="1205">
                  <c:v>3.9238033294678201</c:v>
                </c:pt>
                <c:pt idx="1206">
                  <c:v>3.9846172332763201</c:v>
                </c:pt>
                <c:pt idx="1207">
                  <c:v>3.9474296569824201</c:v>
                </c:pt>
                <c:pt idx="1208">
                  <c:v>3.9327774047851203</c:v>
                </c:pt>
                <c:pt idx="1209">
                  <c:v>4.0056514739990199</c:v>
                </c:pt>
                <c:pt idx="1210">
                  <c:v>3.96657562255862</c:v>
                </c:pt>
                <c:pt idx="1211">
                  <c:v>4.0535259246826199</c:v>
                </c:pt>
                <c:pt idx="1212">
                  <c:v>3.97727394104002</c:v>
                </c:pt>
                <c:pt idx="1213">
                  <c:v>4.0587215423584198</c:v>
                </c:pt>
                <c:pt idx="1214">
                  <c:v>3.9094657897949201</c:v>
                </c:pt>
                <c:pt idx="1215">
                  <c:v>4.0904407501221201</c:v>
                </c:pt>
                <c:pt idx="1216">
                  <c:v>3.9219379425049201</c:v>
                </c:pt>
                <c:pt idx="1217">
                  <c:v>4.0764236450195197</c:v>
                </c:pt>
                <c:pt idx="1218">
                  <c:v>4.01237297058102</c:v>
                </c:pt>
                <c:pt idx="1219">
                  <c:v>4.00865554809572</c:v>
                </c:pt>
                <c:pt idx="1220">
                  <c:v>4.0101680755615199</c:v>
                </c:pt>
                <c:pt idx="1221">
                  <c:v>3.9912147521972199</c:v>
                </c:pt>
                <c:pt idx="1222">
                  <c:v>4.0730915069580202</c:v>
                </c:pt>
                <c:pt idx="1223">
                  <c:v>4.0415668487549201</c:v>
                </c:pt>
                <c:pt idx="1224">
                  <c:v>3.9420566558838201</c:v>
                </c:pt>
                <c:pt idx="1225">
                  <c:v>4.2643737792969194</c:v>
                </c:pt>
                <c:pt idx="1226">
                  <c:v>4.0663261413574201</c:v>
                </c:pt>
                <c:pt idx="1227">
                  <c:v>4.2419166564941193</c:v>
                </c:pt>
                <c:pt idx="1228">
                  <c:v>4.0477771759033194</c:v>
                </c:pt>
                <c:pt idx="1229">
                  <c:v>4.1670494079590199</c:v>
                </c:pt>
                <c:pt idx="1230">
                  <c:v>4.2647018432617196</c:v>
                </c:pt>
                <c:pt idx="1231">
                  <c:v>4.3499298095703196</c:v>
                </c:pt>
                <c:pt idx="1232">
                  <c:v>4.1843662261963193</c:v>
                </c:pt>
                <c:pt idx="1233">
                  <c:v>4.3782196044922195</c:v>
                </c:pt>
                <c:pt idx="1234">
                  <c:v>4.2164325714111195</c:v>
                </c:pt>
                <c:pt idx="1235">
                  <c:v>4.5509109497070197</c:v>
                </c:pt>
                <c:pt idx="1236">
                  <c:v>4.2783432006836195</c:v>
                </c:pt>
                <c:pt idx="1237">
                  <c:v>4.1926822662353196</c:v>
                </c:pt>
                <c:pt idx="1238">
                  <c:v>4.4968605041504199</c:v>
                </c:pt>
                <c:pt idx="1239">
                  <c:v>4.4123535156250195</c:v>
                </c:pt>
                <c:pt idx="1240">
                  <c:v>4.3489284515381197</c:v>
                </c:pt>
                <c:pt idx="1241">
                  <c:v>4.2280426025390199</c:v>
                </c:pt>
                <c:pt idx="1242">
                  <c:v>4.3799152374267196</c:v>
                </c:pt>
                <c:pt idx="1243">
                  <c:v>4.3884010314941193</c:v>
                </c:pt>
                <c:pt idx="1244">
                  <c:v>4.3980998992920197</c:v>
                </c:pt>
                <c:pt idx="1245">
                  <c:v>4.2110919952392196</c:v>
                </c:pt>
                <c:pt idx="1246">
                  <c:v>4.3324050903320197</c:v>
                </c:pt>
                <c:pt idx="1247">
                  <c:v>4.1737613677978196</c:v>
                </c:pt>
                <c:pt idx="1248">
                  <c:v>4.3099784851074192</c:v>
                </c:pt>
                <c:pt idx="1249">
                  <c:v>4.4808979034424192</c:v>
                </c:pt>
                <c:pt idx="1250">
                  <c:v>4.3354415893554199</c:v>
                </c:pt>
                <c:pt idx="1251">
                  <c:v>4.4008083343506197</c:v>
                </c:pt>
                <c:pt idx="1252">
                  <c:v>4.2769718170166193</c:v>
                </c:pt>
                <c:pt idx="1253">
                  <c:v>4.2104873657226198</c:v>
                </c:pt>
                <c:pt idx="1254">
                  <c:v>4.4607849121094194</c:v>
                </c:pt>
                <c:pt idx="1255">
                  <c:v>4.3616905212402193</c:v>
                </c:pt>
                <c:pt idx="1256">
                  <c:v>4.3390026092529199</c:v>
                </c:pt>
                <c:pt idx="1257">
                  <c:v>4.4335479736328196</c:v>
                </c:pt>
                <c:pt idx="1258">
                  <c:v>4.5823535919189196</c:v>
                </c:pt>
                <c:pt idx="1259">
                  <c:v>4.3028621673584198</c:v>
                </c:pt>
                <c:pt idx="1260">
                  <c:v>4.2620563507080194</c:v>
                </c:pt>
                <c:pt idx="1261">
                  <c:v>4.2609882354736195</c:v>
                </c:pt>
                <c:pt idx="1262">
                  <c:v>4.5660800933838193</c:v>
                </c:pt>
                <c:pt idx="1263">
                  <c:v>4.3516368865967197</c:v>
                </c:pt>
                <c:pt idx="1264">
                  <c:v>4.3435764312744194</c:v>
                </c:pt>
                <c:pt idx="1265">
                  <c:v>4.56617355346682</c:v>
                </c:pt>
                <c:pt idx="1266">
                  <c:v>4.43004226684572</c:v>
                </c:pt>
                <c:pt idx="1267">
                  <c:v>4.2638244628906197</c:v>
                </c:pt>
                <c:pt idx="1268">
                  <c:v>4.2991752624512198</c:v>
                </c:pt>
                <c:pt idx="1269">
                  <c:v>4.38876152038572</c:v>
                </c:pt>
                <c:pt idx="1270">
                  <c:v>4.3292560577392196</c:v>
                </c:pt>
                <c:pt idx="1271">
                  <c:v>4.3878650665283194</c:v>
                </c:pt>
                <c:pt idx="1272">
                  <c:v>4.5710296630859197</c:v>
                </c:pt>
                <c:pt idx="1273">
                  <c:v>4.4229698181152193</c:v>
                </c:pt>
                <c:pt idx="1274">
                  <c:v>4.4682769775390199</c:v>
                </c:pt>
                <c:pt idx="1275">
                  <c:v>4.55660629272462</c:v>
                </c:pt>
                <c:pt idx="1276">
                  <c:v>4.6525745391846201</c:v>
                </c:pt>
                <c:pt idx="1277">
                  <c:v>4.4382896423340199</c:v>
                </c:pt>
                <c:pt idx="1278">
                  <c:v>4.4584960937500195</c:v>
                </c:pt>
                <c:pt idx="1279">
                  <c:v>4.73859214782712</c:v>
                </c:pt>
                <c:pt idx="1280">
                  <c:v>4.5739574432373198</c:v>
                </c:pt>
                <c:pt idx="1281">
                  <c:v>4.4844036102295197</c:v>
                </c:pt>
                <c:pt idx="1282">
                  <c:v>4.5605411529541193</c:v>
                </c:pt>
                <c:pt idx="1283">
                  <c:v>4.5253086090088193</c:v>
                </c:pt>
                <c:pt idx="1284">
                  <c:v>4.7223892211914196</c:v>
                </c:pt>
                <c:pt idx="1285">
                  <c:v>4.8204174041748198</c:v>
                </c:pt>
                <c:pt idx="1286">
                  <c:v>4.7493877410888192</c:v>
                </c:pt>
                <c:pt idx="1287">
                  <c:v>4.6562843322754199</c:v>
                </c:pt>
                <c:pt idx="1288">
                  <c:v>4.66842460632322</c:v>
                </c:pt>
                <c:pt idx="1289">
                  <c:v>4.8577575683594194</c:v>
                </c:pt>
                <c:pt idx="1290">
                  <c:v>4.6325092315674192</c:v>
                </c:pt>
                <c:pt idx="1291">
                  <c:v>4.6572914123535201</c:v>
                </c:pt>
                <c:pt idx="1292">
                  <c:v>4.5134315490722194</c:v>
                </c:pt>
                <c:pt idx="1293">
                  <c:v>4.49847984313962</c:v>
                </c:pt>
                <c:pt idx="1294">
                  <c:v>4.6264953613281197</c:v>
                </c:pt>
                <c:pt idx="1295">
                  <c:v>4.6585559844971201</c:v>
                </c:pt>
                <c:pt idx="1296">
                  <c:v>4.7332515716553196</c:v>
                </c:pt>
                <c:pt idx="1297">
                  <c:v>4.7289276123047195</c:v>
                </c:pt>
                <c:pt idx="1298">
                  <c:v>4.5051193237304199</c:v>
                </c:pt>
                <c:pt idx="1299">
                  <c:v>4.8309383392334198</c:v>
                </c:pt>
                <c:pt idx="1300">
                  <c:v>4.7960720062256197</c:v>
                </c:pt>
                <c:pt idx="1301">
                  <c:v>4.7917232513428196</c:v>
                </c:pt>
                <c:pt idx="1302">
                  <c:v>4.8090286254883194</c:v>
                </c:pt>
                <c:pt idx="1303">
                  <c:v>4.7089195251465199</c:v>
                </c:pt>
                <c:pt idx="1304">
                  <c:v>4.7887172698974201</c:v>
                </c:pt>
                <c:pt idx="1305">
                  <c:v>4.69396018981932</c:v>
                </c:pt>
                <c:pt idx="1306">
                  <c:v>4.86912918090822</c:v>
                </c:pt>
                <c:pt idx="1307">
                  <c:v>4.6747665405273198</c:v>
                </c:pt>
                <c:pt idx="1308">
                  <c:v>4.9047088623047195</c:v>
                </c:pt>
                <c:pt idx="1309">
                  <c:v>5.0221271514892196</c:v>
                </c:pt>
                <c:pt idx="1310">
                  <c:v>4.8973751068115199</c:v>
                </c:pt>
                <c:pt idx="1311">
                  <c:v>4.93646812438962</c:v>
                </c:pt>
                <c:pt idx="1312">
                  <c:v>4.8946018218994194</c:v>
                </c:pt>
                <c:pt idx="1313">
                  <c:v>5.0496559143066193</c:v>
                </c:pt>
                <c:pt idx="1314">
                  <c:v>5.06344413757322</c:v>
                </c:pt>
                <c:pt idx="1315">
                  <c:v>5.0677661895752193</c:v>
                </c:pt>
                <c:pt idx="1316">
                  <c:v>4.9857807159424192</c:v>
                </c:pt>
                <c:pt idx="1317">
                  <c:v>5.1032447814941193</c:v>
                </c:pt>
                <c:pt idx="1318">
                  <c:v>5.1262607574463193</c:v>
                </c:pt>
                <c:pt idx="1319">
                  <c:v>5.0594253540039196</c:v>
                </c:pt>
                <c:pt idx="1320">
                  <c:v>4.91551780700682</c:v>
                </c:pt>
                <c:pt idx="1321">
                  <c:v>5.0767574310303196</c:v>
                </c:pt>
                <c:pt idx="1322">
                  <c:v>5.0550918579101198</c:v>
                </c:pt>
                <c:pt idx="1323">
                  <c:v>5.0678348541260192</c:v>
                </c:pt>
                <c:pt idx="1324">
                  <c:v>5.0584411621094194</c:v>
                </c:pt>
                <c:pt idx="1325">
                  <c:v>5.0433654785156197</c:v>
                </c:pt>
                <c:pt idx="1326">
                  <c:v>5.2204818725586195</c:v>
                </c:pt>
                <c:pt idx="1327">
                  <c:v>5.4082393646240199</c:v>
                </c:pt>
                <c:pt idx="1328">
                  <c:v>5.0344486236572195</c:v>
                </c:pt>
                <c:pt idx="1329">
                  <c:v>5.1049652099609197</c:v>
                </c:pt>
                <c:pt idx="1330">
                  <c:v>5.0936565399170197</c:v>
                </c:pt>
                <c:pt idx="1331">
                  <c:v>5.0914306640625195</c:v>
                </c:pt>
                <c:pt idx="1332">
                  <c:v>5.3862724304199192</c:v>
                </c:pt>
                <c:pt idx="1333">
                  <c:v>5.1868381500244194</c:v>
                </c:pt>
                <c:pt idx="1334">
                  <c:v>5.1276912689209198</c:v>
                </c:pt>
                <c:pt idx="1335">
                  <c:v>5.3412609100342197</c:v>
                </c:pt>
                <c:pt idx="1336">
                  <c:v>5.2782154083252193</c:v>
                </c:pt>
                <c:pt idx="1337">
                  <c:v>5.27535629272462</c:v>
                </c:pt>
                <c:pt idx="1338">
                  <c:v>5.2214946746826199</c:v>
                </c:pt>
                <c:pt idx="1339">
                  <c:v>5.1669292449951199</c:v>
                </c:pt>
                <c:pt idx="1340">
                  <c:v>5.2445354461670197</c:v>
                </c:pt>
                <c:pt idx="1341">
                  <c:v>5.2628211975097194</c:v>
                </c:pt>
                <c:pt idx="1342">
                  <c:v>5.1219425201416193</c:v>
                </c:pt>
                <c:pt idx="1343">
                  <c:v>5.3268623352051199</c:v>
                </c:pt>
                <c:pt idx="1344">
                  <c:v>5.2464942932129199</c:v>
                </c:pt>
                <c:pt idx="1345">
                  <c:v>5.2506599426269194</c:v>
                </c:pt>
                <c:pt idx="1346">
                  <c:v>5.3723468780517196</c:v>
                </c:pt>
                <c:pt idx="1347">
                  <c:v>5.2598056793213193</c:v>
                </c:pt>
                <c:pt idx="1348">
                  <c:v>5.3737754821777193</c:v>
                </c:pt>
                <c:pt idx="1349">
                  <c:v>5.0713958740234197</c:v>
                </c:pt>
                <c:pt idx="1350">
                  <c:v>5.3390598297119194</c:v>
                </c:pt>
                <c:pt idx="1351">
                  <c:v>5.2775917053222194</c:v>
                </c:pt>
                <c:pt idx="1352">
                  <c:v>5.5288448333740199</c:v>
                </c:pt>
                <c:pt idx="1353">
                  <c:v>5.4895095825195197</c:v>
                </c:pt>
                <c:pt idx="1354">
                  <c:v>5.1276664733887198</c:v>
                </c:pt>
                <c:pt idx="1355">
                  <c:v>5.6034469604492196</c:v>
                </c:pt>
                <c:pt idx="1356">
                  <c:v>5.2569007873535201</c:v>
                </c:pt>
                <c:pt idx="1357">
                  <c:v>5.3162841796875195</c:v>
                </c:pt>
                <c:pt idx="1358">
                  <c:v>5.52987480163572</c:v>
                </c:pt>
                <c:pt idx="1359">
                  <c:v>5.4848365783691193</c:v>
                </c:pt>
                <c:pt idx="1360">
                  <c:v>5.4168090820312198</c:v>
                </c:pt>
                <c:pt idx="1361">
                  <c:v>5.5065841674805194</c:v>
                </c:pt>
                <c:pt idx="1362">
                  <c:v>5.5628986358642196</c:v>
                </c:pt>
                <c:pt idx="1363">
                  <c:v>5.6408939361572195</c:v>
                </c:pt>
                <c:pt idx="1364">
                  <c:v>5.5297431945801199</c:v>
                </c:pt>
                <c:pt idx="1365">
                  <c:v>5.4860191345215199</c:v>
                </c:pt>
                <c:pt idx="1366">
                  <c:v>5.5418624877929199</c:v>
                </c:pt>
                <c:pt idx="1367">
                  <c:v>5.6042842864990199</c:v>
                </c:pt>
                <c:pt idx="1368">
                  <c:v>5.4029388427734197</c:v>
                </c:pt>
                <c:pt idx="1369">
                  <c:v>5.5426063537597194</c:v>
                </c:pt>
                <c:pt idx="1370">
                  <c:v>5.6284255981445197</c:v>
                </c:pt>
                <c:pt idx="1371">
                  <c:v>5.4563636779785201</c:v>
                </c:pt>
                <c:pt idx="1372">
                  <c:v>5.3233375549316193</c:v>
                </c:pt>
                <c:pt idx="1373">
                  <c:v>5.3996047973633194</c:v>
                </c:pt>
                <c:pt idx="1374">
                  <c:v>5.7517776489258194</c:v>
                </c:pt>
                <c:pt idx="1375">
                  <c:v>5.72733879089352</c:v>
                </c:pt>
                <c:pt idx="1376">
                  <c:v>5.4322032928467197</c:v>
                </c:pt>
                <c:pt idx="1377">
                  <c:v>5.7420997619629199</c:v>
                </c:pt>
                <c:pt idx="1378">
                  <c:v>5.5874729156494194</c:v>
                </c:pt>
                <c:pt idx="1379">
                  <c:v>5.6910915374756197</c:v>
                </c:pt>
                <c:pt idx="1380">
                  <c:v>5.3496398925781197</c:v>
                </c:pt>
                <c:pt idx="1381">
                  <c:v>5.5970764160156197</c:v>
                </c:pt>
                <c:pt idx="1382">
                  <c:v>5.6348571777344194</c:v>
                </c:pt>
                <c:pt idx="1383">
                  <c:v>5.9406433105469194</c:v>
                </c:pt>
                <c:pt idx="1384">
                  <c:v>5.54305648803712</c:v>
                </c:pt>
                <c:pt idx="1385">
                  <c:v>5.3942584991455194</c:v>
                </c:pt>
                <c:pt idx="1386">
                  <c:v>5.5240077972412198</c:v>
                </c:pt>
                <c:pt idx="1387">
                  <c:v>5.8305625915527193</c:v>
                </c:pt>
                <c:pt idx="1388">
                  <c:v>5.6038818359375195</c:v>
                </c:pt>
                <c:pt idx="1389">
                  <c:v>5.7811584472656197</c:v>
                </c:pt>
                <c:pt idx="1390">
                  <c:v>5.70030593872072</c:v>
                </c:pt>
                <c:pt idx="1391">
                  <c:v>5.66331863403322</c:v>
                </c:pt>
                <c:pt idx="1392">
                  <c:v>5.4032211303711195</c:v>
                </c:pt>
                <c:pt idx="1393">
                  <c:v>6.0242004394531197</c:v>
                </c:pt>
                <c:pt idx="1394">
                  <c:v>5.9400157928467197</c:v>
                </c:pt>
                <c:pt idx="1395">
                  <c:v>5.8195362091064196</c:v>
                </c:pt>
                <c:pt idx="1396">
                  <c:v>5.6410770416260192</c:v>
                </c:pt>
                <c:pt idx="1397">
                  <c:v>5.8785743713379199</c:v>
                </c:pt>
                <c:pt idx="1398">
                  <c:v>5.6615753173828196</c:v>
                </c:pt>
                <c:pt idx="1399">
                  <c:v>5.5895309448242196</c:v>
                </c:pt>
                <c:pt idx="1400">
                  <c:v>5.7130584716797195</c:v>
                </c:pt>
                <c:pt idx="1401">
                  <c:v>5.5924053192138192</c:v>
                </c:pt>
                <c:pt idx="1402">
                  <c:v>5.6917285919189196</c:v>
                </c:pt>
                <c:pt idx="1403">
                  <c:v>5.6632766723633194</c:v>
                </c:pt>
                <c:pt idx="1404">
                  <c:v>6.02489280700682</c:v>
                </c:pt>
                <c:pt idx="1405">
                  <c:v>6.0323009490967197</c:v>
                </c:pt>
                <c:pt idx="1406">
                  <c:v>6.1298027038574192</c:v>
                </c:pt>
                <c:pt idx="1407">
                  <c:v>5.6587429046631197</c:v>
                </c:pt>
                <c:pt idx="1408">
                  <c:v>5.87103843688962</c:v>
                </c:pt>
                <c:pt idx="1409">
                  <c:v>5.7294483184814196</c:v>
                </c:pt>
                <c:pt idx="1410">
                  <c:v>5.7981605529785201</c:v>
                </c:pt>
                <c:pt idx="1411">
                  <c:v>5.82062339782712</c:v>
                </c:pt>
                <c:pt idx="1412">
                  <c:v>5.8081092834472194</c:v>
                </c:pt>
                <c:pt idx="1413">
                  <c:v>5.7302341461181197</c:v>
                </c:pt>
                <c:pt idx="1414">
                  <c:v>5.9124088287353196</c:v>
                </c:pt>
                <c:pt idx="1415">
                  <c:v>6.1438903808594194</c:v>
                </c:pt>
                <c:pt idx="1416">
                  <c:v>5.9313716888428196</c:v>
                </c:pt>
                <c:pt idx="1417">
                  <c:v>5.9690151214599201</c:v>
                </c:pt>
                <c:pt idx="1418">
                  <c:v>6.2461643218994194</c:v>
                </c:pt>
                <c:pt idx="1419">
                  <c:v>5.9717254638672195</c:v>
                </c:pt>
                <c:pt idx="1420">
                  <c:v>5.9131050109863192</c:v>
                </c:pt>
                <c:pt idx="1421">
                  <c:v>5.71751785278322</c:v>
                </c:pt>
                <c:pt idx="1422">
                  <c:v>5.9773330688476198</c:v>
                </c:pt>
                <c:pt idx="1423">
                  <c:v>5.73912620544432</c:v>
                </c:pt>
                <c:pt idx="1424">
                  <c:v>5.8718948364258194</c:v>
                </c:pt>
                <c:pt idx="1425">
                  <c:v>5.9671211242676199</c:v>
                </c:pt>
                <c:pt idx="1426">
                  <c:v>5.9146556854248198</c:v>
                </c:pt>
                <c:pt idx="1427">
                  <c:v>5.82611656188962</c:v>
                </c:pt>
                <c:pt idx="1428">
                  <c:v>6.1573276519775195</c:v>
                </c:pt>
                <c:pt idx="1429">
                  <c:v>5.9121322631836195</c:v>
                </c:pt>
                <c:pt idx="1430">
                  <c:v>5.90070152282712</c:v>
                </c:pt>
                <c:pt idx="1431">
                  <c:v>6.0735435485840199</c:v>
                </c:pt>
                <c:pt idx="1432">
                  <c:v>6.0627899169922195</c:v>
                </c:pt>
                <c:pt idx="1433">
                  <c:v>5.8997230529785201</c:v>
                </c:pt>
                <c:pt idx="1434">
                  <c:v>5.9914302825928196</c:v>
                </c:pt>
                <c:pt idx="1435">
                  <c:v>5.8695297241211195</c:v>
                </c:pt>
                <c:pt idx="1436">
                  <c:v>5.9585132598877193</c:v>
                </c:pt>
                <c:pt idx="1437">
                  <c:v>6.1742782592773198</c:v>
                </c:pt>
                <c:pt idx="1438">
                  <c:v>6.2912845611572195</c:v>
                </c:pt>
                <c:pt idx="1439">
                  <c:v>5.8870658874512198</c:v>
                </c:pt>
                <c:pt idx="1440">
                  <c:v>6.2313385009765199</c:v>
                </c:pt>
                <c:pt idx="1441">
                  <c:v>6.0086231231689196</c:v>
                </c:pt>
                <c:pt idx="1442">
                  <c:v>6.0539894104004199</c:v>
                </c:pt>
                <c:pt idx="1443">
                  <c:v>6.2791442871094194</c:v>
                </c:pt>
                <c:pt idx="1444">
                  <c:v>6.1456508636474201</c:v>
                </c:pt>
                <c:pt idx="1445">
                  <c:v>6.3323783874512198</c:v>
                </c:pt>
                <c:pt idx="1446">
                  <c:v>6.3556861877441193</c:v>
                </c:pt>
                <c:pt idx="1447">
                  <c:v>6.2608928680420197</c:v>
                </c:pt>
                <c:pt idx="1448">
                  <c:v>6.4379119873047195</c:v>
                </c:pt>
                <c:pt idx="1449">
                  <c:v>6.2726058959961195</c:v>
                </c:pt>
                <c:pt idx="1450">
                  <c:v>6.23700523376462</c:v>
                </c:pt>
                <c:pt idx="1451">
                  <c:v>6.5514755249023198</c:v>
                </c:pt>
                <c:pt idx="1452">
                  <c:v>6.4519863128662198</c:v>
                </c:pt>
                <c:pt idx="1453">
                  <c:v>6.5979766845703196</c:v>
                </c:pt>
                <c:pt idx="1454">
                  <c:v>6.1176090240478196</c:v>
                </c:pt>
                <c:pt idx="1455">
                  <c:v>6.2942733764648198</c:v>
                </c:pt>
                <c:pt idx="1456">
                  <c:v>6.5676784515381197</c:v>
                </c:pt>
                <c:pt idx="1457">
                  <c:v>6.1998558044433194</c:v>
                </c:pt>
                <c:pt idx="1458">
                  <c:v>6.38268089294432</c:v>
                </c:pt>
                <c:pt idx="1459">
                  <c:v>6.2774982452392196</c:v>
                </c:pt>
                <c:pt idx="1460">
                  <c:v>6.3863868713379199</c:v>
                </c:pt>
                <c:pt idx="1461">
                  <c:v>6.35812187194822</c:v>
                </c:pt>
                <c:pt idx="1462">
                  <c:v>6.4216060638428196</c:v>
                </c:pt>
                <c:pt idx="1463">
                  <c:v>6.5560245513916193</c:v>
                </c:pt>
                <c:pt idx="1464">
                  <c:v>6.4711265563965199</c:v>
                </c:pt>
                <c:pt idx="1465">
                  <c:v>6.3397426605224201</c:v>
                </c:pt>
                <c:pt idx="1466">
                  <c:v>6.28219413757322</c:v>
                </c:pt>
                <c:pt idx="1467">
                  <c:v>6.2102985382080194</c:v>
                </c:pt>
                <c:pt idx="1468">
                  <c:v>6.5231513977051199</c:v>
                </c:pt>
                <c:pt idx="1469">
                  <c:v>6.5446987152099201</c:v>
                </c:pt>
                <c:pt idx="1470">
                  <c:v>6.5681018829346201</c:v>
                </c:pt>
                <c:pt idx="1471">
                  <c:v>6.4003753662109197</c:v>
                </c:pt>
                <c:pt idx="1472">
                  <c:v>6.6814937591553196</c:v>
                </c:pt>
                <c:pt idx="1473">
                  <c:v>6.5849113464355193</c:v>
                </c:pt>
                <c:pt idx="1474">
                  <c:v>6.90080070495602</c:v>
                </c:pt>
                <c:pt idx="1475">
                  <c:v>6.2983341217041193</c:v>
                </c:pt>
                <c:pt idx="1476">
                  <c:v>6.5084743499756197</c:v>
                </c:pt>
                <c:pt idx="1477">
                  <c:v>6.6995334625244194</c:v>
                </c:pt>
                <c:pt idx="1478">
                  <c:v>6.4966545104980193</c:v>
                </c:pt>
                <c:pt idx="1479">
                  <c:v>6.8366699218750195</c:v>
                </c:pt>
                <c:pt idx="1480">
                  <c:v>6.2796115875244194</c:v>
                </c:pt>
                <c:pt idx="1481">
                  <c:v>6.5039691925049192</c:v>
                </c:pt>
                <c:pt idx="1482">
                  <c:v>6.42013168334962</c:v>
                </c:pt>
                <c:pt idx="1483">
                  <c:v>6.5458812713623198</c:v>
                </c:pt>
                <c:pt idx="1484">
                  <c:v>7.0284843444824192</c:v>
                </c:pt>
                <c:pt idx="1485">
                  <c:v>6.6302986145019194</c:v>
                </c:pt>
                <c:pt idx="1486">
                  <c:v>6.6153030395508194</c:v>
                </c:pt>
                <c:pt idx="1487">
                  <c:v>6.2925338745117196</c:v>
                </c:pt>
                <c:pt idx="1488">
                  <c:v>7.2597904205322195</c:v>
                </c:pt>
                <c:pt idx="1489">
                  <c:v>6.7681446075439196</c:v>
                </c:pt>
                <c:pt idx="1490">
                  <c:v>6.8122558593750195</c:v>
                </c:pt>
                <c:pt idx="1491">
                  <c:v>6.5306377410888192</c:v>
                </c:pt>
                <c:pt idx="1492">
                  <c:v>7.1398162841797195</c:v>
                </c:pt>
                <c:pt idx="1493">
                  <c:v>6.8380699157715199</c:v>
                </c:pt>
                <c:pt idx="1494">
                  <c:v>6.6465816497803196</c:v>
                </c:pt>
                <c:pt idx="1495">
                  <c:v>6.66874504089352</c:v>
                </c:pt>
                <c:pt idx="1496">
                  <c:v>6.95760726928712</c:v>
                </c:pt>
                <c:pt idx="1497">
                  <c:v>6.4712924957275195</c:v>
                </c:pt>
                <c:pt idx="1498">
                  <c:v>7.0693969726562198</c:v>
                </c:pt>
                <c:pt idx="1499">
                  <c:v>7.4056720733642196</c:v>
                </c:pt>
                <c:pt idx="1500">
                  <c:v>6.6611518859863192</c:v>
                </c:pt>
                <c:pt idx="1501">
                  <c:v>6.9195709228515199</c:v>
                </c:pt>
                <c:pt idx="1502">
                  <c:v>6.8428249359131197</c:v>
                </c:pt>
                <c:pt idx="1503">
                  <c:v>7.2469577789306197</c:v>
                </c:pt>
                <c:pt idx="1504">
                  <c:v>6.8690223693847194</c:v>
                </c:pt>
                <c:pt idx="1505">
                  <c:v>6.9242992401123198</c:v>
                </c:pt>
                <c:pt idx="1506">
                  <c:v>6.8466644287109197</c:v>
                </c:pt>
                <c:pt idx="1507">
                  <c:v>7.0127487182617196</c:v>
                </c:pt>
                <c:pt idx="1508">
                  <c:v>6.7810516357422195</c:v>
                </c:pt>
                <c:pt idx="1509">
                  <c:v>7.3043556213379199</c:v>
                </c:pt>
                <c:pt idx="1510">
                  <c:v>6.9318408966064196</c:v>
                </c:pt>
                <c:pt idx="1511">
                  <c:v>6.6111431121826199</c:v>
                </c:pt>
                <c:pt idx="1512">
                  <c:v>6.84245109558102</c:v>
                </c:pt>
                <c:pt idx="1513">
                  <c:v>7.0890235900879199</c:v>
                </c:pt>
                <c:pt idx="1514">
                  <c:v>6.9962558746338193</c:v>
                </c:pt>
                <c:pt idx="1515">
                  <c:v>7.5277614593506197</c:v>
                </c:pt>
                <c:pt idx="1516">
                  <c:v>6.9549160003662198</c:v>
                </c:pt>
                <c:pt idx="1517">
                  <c:v>6.5286903381347194</c:v>
                </c:pt>
                <c:pt idx="1518">
                  <c:v>6.7940063476562198</c:v>
                </c:pt>
                <c:pt idx="1519">
                  <c:v>7.0203247070312198</c:v>
                </c:pt>
                <c:pt idx="1520">
                  <c:v>6.6198196411133194</c:v>
                </c:pt>
                <c:pt idx="1521">
                  <c:v>7.08708000183102</c:v>
                </c:pt>
                <c:pt idx="1522">
                  <c:v>7.0321216583252193</c:v>
                </c:pt>
                <c:pt idx="1523">
                  <c:v>6.9366664886474201</c:v>
                </c:pt>
                <c:pt idx="1524">
                  <c:v>7.3348770141601198</c:v>
                </c:pt>
                <c:pt idx="1525">
                  <c:v>6.7567825317383194</c:v>
                </c:pt>
                <c:pt idx="1526">
                  <c:v>7.1367321014404199</c:v>
                </c:pt>
                <c:pt idx="1527">
                  <c:v>6.8466396331787198</c:v>
                </c:pt>
                <c:pt idx="1528">
                  <c:v>7.6175270080566193</c:v>
                </c:pt>
                <c:pt idx="1529">
                  <c:v>6.8971576690674192</c:v>
                </c:pt>
                <c:pt idx="1530">
                  <c:v>7.0038452148437198</c:v>
                </c:pt>
                <c:pt idx="1531">
                  <c:v>7.3320484161377193</c:v>
                </c:pt>
                <c:pt idx="1532">
                  <c:v>7.2600173950195197</c:v>
                </c:pt>
                <c:pt idx="1533">
                  <c:v>6.9947032928467197</c:v>
                </c:pt>
                <c:pt idx="1534">
                  <c:v>7.1972198486328196</c:v>
                </c:pt>
                <c:pt idx="1535">
                  <c:v>7.4410266876221201</c:v>
                </c:pt>
                <c:pt idx="1536">
                  <c:v>6.9279098510742196</c:v>
                </c:pt>
                <c:pt idx="1537">
                  <c:v>6.8515777587890199</c:v>
                </c:pt>
                <c:pt idx="1538">
                  <c:v>6.9499492645263192</c:v>
                </c:pt>
                <c:pt idx="1539">
                  <c:v>6.9654636383056197</c:v>
                </c:pt>
                <c:pt idx="1540">
                  <c:v>6.7238235473633194</c:v>
                </c:pt>
                <c:pt idx="1541">
                  <c:v>6.9661617279053196</c:v>
                </c:pt>
                <c:pt idx="1542">
                  <c:v>6.9258422851562198</c:v>
                </c:pt>
                <c:pt idx="1543">
                  <c:v>6.8781013488769194</c:v>
                </c:pt>
                <c:pt idx="1544">
                  <c:v>6.9495239257812198</c:v>
                </c:pt>
                <c:pt idx="1545">
                  <c:v>7.1775894165039196</c:v>
                </c:pt>
                <c:pt idx="1546">
                  <c:v>7.0483608245849201</c:v>
                </c:pt>
                <c:pt idx="1547">
                  <c:v>6.9802036285400195</c:v>
                </c:pt>
                <c:pt idx="1548">
                  <c:v>7.2361984252929199</c:v>
                </c:pt>
                <c:pt idx="1549">
                  <c:v>7.2563724517822195</c:v>
                </c:pt>
                <c:pt idx="1550">
                  <c:v>7.1190757751465199</c:v>
                </c:pt>
                <c:pt idx="1551">
                  <c:v>7.2705211639404199</c:v>
                </c:pt>
                <c:pt idx="1552">
                  <c:v>7.1903419494629199</c:v>
                </c:pt>
                <c:pt idx="1553">
                  <c:v>7.2081050872803196</c:v>
                </c:pt>
                <c:pt idx="1554">
                  <c:v>7.2448253631592197</c:v>
                </c:pt>
                <c:pt idx="1555">
                  <c:v>7.3044891357422195</c:v>
                </c:pt>
                <c:pt idx="1556">
                  <c:v>7.2237911224365199</c:v>
                </c:pt>
                <c:pt idx="1557">
                  <c:v>7.2051830291748198</c:v>
                </c:pt>
                <c:pt idx="1558">
                  <c:v>7.35592269897462</c:v>
                </c:pt>
                <c:pt idx="1559">
                  <c:v>7.3932151794433194</c:v>
                </c:pt>
                <c:pt idx="1560">
                  <c:v>7.3728275299072195</c:v>
                </c:pt>
                <c:pt idx="1561">
                  <c:v>7.2936344146728196</c:v>
                </c:pt>
                <c:pt idx="1562">
                  <c:v>7.2258052825928196</c:v>
                </c:pt>
                <c:pt idx="1563">
                  <c:v>7.2883625030517196</c:v>
                </c:pt>
                <c:pt idx="1564">
                  <c:v>7.4437255859375195</c:v>
                </c:pt>
                <c:pt idx="1565">
                  <c:v>7.3690280914306197</c:v>
                </c:pt>
                <c:pt idx="1566">
                  <c:v>7.1036148071289196</c:v>
                </c:pt>
                <c:pt idx="1567">
                  <c:v>7.41053390502932</c:v>
                </c:pt>
                <c:pt idx="1568">
                  <c:v>7.4486026763916193</c:v>
                </c:pt>
                <c:pt idx="1569">
                  <c:v>7.5803241729736195</c:v>
                </c:pt>
                <c:pt idx="1570">
                  <c:v>7.4643135070801199</c:v>
                </c:pt>
                <c:pt idx="1571">
                  <c:v>7.4814949035644194</c:v>
                </c:pt>
                <c:pt idx="1572">
                  <c:v>7.5376453399658194</c:v>
                </c:pt>
                <c:pt idx="1573">
                  <c:v>7.6986083984375195</c:v>
                </c:pt>
                <c:pt idx="1574">
                  <c:v>7.3015003204346201</c:v>
                </c:pt>
                <c:pt idx="1575">
                  <c:v>7.5446758270263192</c:v>
                </c:pt>
                <c:pt idx="1576">
                  <c:v>7.5507049560547195</c:v>
                </c:pt>
                <c:pt idx="1577">
                  <c:v>7.4690151214599201</c:v>
                </c:pt>
                <c:pt idx="1578">
                  <c:v>7.4990825653076199</c:v>
                </c:pt>
                <c:pt idx="1579">
                  <c:v>7.5403385162353196</c:v>
                </c:pt>
                <c:pt idx="1580">
                  <c:v>7.5972747802734197</c:v>
                </c:pt>
                <c:pt idx="1581">
                  <c:v>7.5938816070556197</c:v>
                </c:pt>
                <c:pt idx="1582">
                  <c:v>7.5328559875488192</c:v>
                </c:pt>
                <c:pt idx="1583">
                  <c:v>7.4949798583984197</c:v>
                </c:pt>
                <c:pt idx="1584">
                  <c:v>7.5147190093994194</c:v>
                </c:pt>
                <c:pt idx="1585">
                  <c:v>7.6118774414062198</c:v>
                </c:pt>
                <c:pt idx="1586">
                  <c:v>7.6446285247803196</c:v>
                </c:pt>
                <c:pt idx="1587">
                  <c:v>7.5034503936767196</c:v>
                </c:pt>
                <c:pt idx="1588">
                  <c:v>7.4998188018799192</c:v>
                </c:pt>
                <c:pt idx="1589">
                  <c:v>7.5855464935303196</c:v>
                </c:pt>
                <c:pt idx="1590">
                  <c:v>7.5505466461181197</c:v>
                </c:pt>
                <c:pt idx="1591">
                  <c:v>7.4929027557373198</c:v>
                </c:pt>
                <c:pt idx="1592">
                  <c:v>7.6853713989258194</c:v>
                </c:pt>
                <c:pt idx="1593">
                  <c:v>7.6374721527099201</c:v>
                </c:pt>
                <c:pt idx="1594">
                  <c:v>7.5300674438476198</c:v>
                </c:pt>
                <c:pt idx="1595">
                  <c:v>7.7692127227783194</c:v>
                </c:pt>
                <c:pt idx="1596">
                  <c:v>7.6550674438476198</c:v>
                </c:pt>
                <c:pt idx="1597">
                  <c:v>7.6401748657226198</c:v>
                </c:pt>
                <c:pt idx="1598">
                  <c:v>7.5174961090088193</c:v>
                </c:pt>
                <c:pt idx="1599">
                  <c:v>7.77079582214352</c:v>
                </c:pt>
                <c:pt idx="1600">
                  <c:v>7.68158531188962</c:v>
                </c:pt>
                <c:pt idx="1601">
                  <c:v>7.7562446594238192</c:v>
                </c:pt>
                <c:pt idx="1602">
                  <c:v>7.7749061584472194</c:v>
                </c:pt>
                <c:pt idx="1603">
                  <c:v>7.7885570526123198</c:v>
                </c:pt>
                <c:pt idx="1604">
                  <c:v>7.8200016021728196</c:v>
                </c:pt>
                <c:pt idx="1605">
                  <c:v>7.62455558776852</c:v>
                </c:pt>
                <c:pt idx="1606">
                  <c:v>7.8254909515381197</c:v>
                </c:pt>
                <c:pt idx="1607">
                  <c:v>7.5274009704590199</c:v>
                </c:pt>
                <c:pt idx="1608">
                  <c:v>7.6084632873535201</c:v>
                </c:pt>
                <c:pt idx="1609">
                  <c:v>7.7696800231933194</c:v>
                </c:pt>
                <c:pt idx="1610">
                  <c:v>7.8470535278320197</c:v>
                </c:pt>
                <c:pt idx="1611">
                  <c:v>7.8232555389404199</c:v>
                </c:pt>
                <c:pt idx="1612">
                  <c:v>7.7346668243408194</c:v>
                </c:pt>
                <c:pt idx="1613">
                  <c:v>7.7707920074463193</c:v>
                </c:pt>
              </c:numCache>
            </c:numRef>
          </c:xVal>
          <c:yVal>
            <c:numRef>
              <c:f>'+2 mm'!$S$2:$S$1615</c:f>
              <c:numCache>
                <c:formatCode>General</c:formatCode>
                <c:ptCount val="1614"/>
                <c:pt idx="0">
                  <c:v>2.8394547079829101E-2</c:v>
                </c:pt>
                <c:pt idx="1">
                  <c:v>2.6315821495487057E-2</c:v>
                </c:pt>
                <c:pt idx="2">
                  <c:v>2.8336417800728979E-2</c:v>
                </c:pt>
                <c:pt idx="3">
                  <c:v>2.7731877852862821E-2</c:v>
                </c:pt>
                <c:pt idx="4">
                  <c:v>2.8483156515178576E-2</c:v>
                </c:pt>
                <c:pt idx="5">
                  <c:v>2.7292384825619499E-2</c:v>
                </c:pt>
                <c:pt idx="6">
                  <c:v>2.7028639593391992E-2</c:v>
                </c:pt>
                <c:pt idx="7">
                  <c:v>2.7939467621862901E-2</c:v>
                </c:pt>
                <c:pt idx="8">
                  <c:v>2.7646530103103487E-2</c:v>
                </c:pt>
                <c:pt idx="9">
                  <c:v>2.7743608054825779E-2</c:v>
                </c:pt>
                <c:pt idx="10">
                  <c:v>2.8390484079625678E-2</c:v>
                </c:pt>
                <c:pt idx="11">
                  <c:v>2.6995426582417475E-2</c:v>
                </c:pt>
                <c:pt idx="12">
                  <c:v>2.8181097681410403E-2</c:v>
                </c:pt>
                <c:pt idx="13">
                  <c:v>2.7191760656739269E-2</c:v>
                </c:pt>
                <c:pt idx="14">
                  <c:v>2.7635658438981955E-2</c:v>
                </c:pt>
                <c:pt idx="15">
                  <c:v>2.8905499471416813E-2</c:v>
                </c:pt>
                <c:pt idx="16">
                  <c:v>2.6043570072263832E-2</c:v>
                </c:pt>
                <c:pt idx="17">
                  <c:v>2.7455094593151066E-2</c:v>
                </c:pt>
                <c:pt idx="18">
                  <c:v>2.6905899104728695E-2</c:v>
                </c:pt>
                <c:pt idx="19">
                  <c:v>2.7768591507846579E-2</c:v>
                </c:pt>
                <c:pt idx="20">
                  <c:v>2.8680544510676059E-2</c:v>
                </c:pt>
                <c:pt idx="21">
                  <c:v>2.8440309812036282E-2</c:v>
                </c:pt>
                <c:pt idx="22">
                  <c:v>2.7482902111358974E-2</c:v>
                </c:pt>
                <c:pt idx="23">
                  <c:v>2.9394327697358794E-2</c:v>
                </c:pt>
                <c:pt idx="24">
                  <c:v>2.8295101379476873E-2</c:v>
                </c:pt>
                <c:pt idx="25">
                  <c:v>2.8522919843497151E-2</c:v>
                </c:pt>
                <c:pt idx="26">
                  <c:v>2.6866776887499402E-2</c:v>
                </c:pt>
                <c:pt idx="27">
                  <c:v>2.9098643595942913E-2</c:v>
                </c:pt>
                <c:pt idx="28">
                  <c:v>2.8349115693508592E-2</c:v>
                </c:pt>
                <c:pt idx="29">
                  <c:v>2.8580833963144255E-2</c:v>
                </c:pt>
                <c:pt idx="30">
                  <c:v>2.8667349352258103E-2</c:v>
                </c:pt>
                <c:pt idx="31">
                  <c:v>2.8314991845385992E-2</c:v>
                </c:pt>
                <c:pt idx="32">
                  <c:v>2.8562065131336533E-2</c:v>
                </c:pt>
                <c:pt idx="33">
                  <c:v>2.7588848466192507E-2</c:v>
                </c:pt>
                <c:pt idx="34">
                  <c:v>2.6599085139075856E-2</c:v>
                </c:pt>
                <c:pt idx="35">
                  <c:v>2.964893720105885E-2</c:v>
                </c:pt>
                <c:pt idx="36">
                  <c:v>2.8096010670955154E-2</c:v>
                </c:pt>
                <c:pt idx="37">
                  <c:v>2.9227466300565556E-2</c:v>
                </c:pt>
                <c:pt idx="38">
                  <c:v>2.7414548816126549E-2</c:v>
                </c:pt>
                <c:pt idx="39">
                  <c:v>2.8777790551111942E-2</c:v>
                </c:pt>
                <c:pt idx="40">
                  <c:v>2.8049885555391459E-2</c:v>
                </c:pt>
                <c:pt idx="41">
                  <c:v>2.9226719912767096E-2</c:v>
                </c:pt>
                <c:pt idx="42">
                  <c:v>2.7119539951601584E-2</c:v>
                </c:pt>
                <c:pt idx="43">
                  <c:v>2.8165667690235988E-2</c:v>
                </c:pt>
                <c:pt idx="44">
                  <c:v>2.8334412434734578E-2</c:v>
                </c:pt>
                <c:pt idx="45">
                  <c:v>2.827868647995406E-2</c:v>
                </c:pt>
                <c:pt idx="46">
                  <c:v>2.8765311439123815E-2</c:v>
                </c:pt>
                <c:pt idx="47">
                  <c:v>2.837942606951354E-2</c:v>
                </c:pt>
                <c:pt idx="48">
                  <c:v>2.9596829550756976E-2</c:v>
                </c:pt>
                <c:pt idx="49">
                  <c:v>2.8471935102740837E-2</c:v>
                </c:pt>
                <c:pt idx="50">
                  <c:v>2.8793462696748966E-2</c:v>
                </c:pt>
                <c:pt idx="51">
                  <c:v>2.8816785739456872E-2</c:v>
                </c:pt>
                <c:pt idx="52">
                  <c:v>2.8948517502409517E-2</c:v>
                </c:pt>
                <c:pt idx="53">
                  <c:v>2.775542866954472E-2</c:v>
                </c:pt>
                <c:pt idx="54">
                  <c:v>2.9278544296659728E-2</c:v>
                </c:pt>
                <c:pt idx="55">
                  <c:v>2.9156036727499269E-2</c:v>
                </c:pt>
                <c:pt idx="56">
                  <c:v>2.8838889817442804E-2</c:v>
                </c:pt>
                <c:pt idx="57">
                  <c:v>2.8755058191188791E-2</c:v>
                </c:pt>
                <c:pt idx="58">
                  <c:v>2.9153035742414062E-2</c:v>
                </c:pt>
                <c:pt idx="59">
                  <c:v>2.9691181113379372E-2</c:v>
                </c:pt>
                <c:pt idx="60">
                  <c:v>2.9017537568394602E-2</c:v>
                </c:pt>
                <c:pt idx="61">
                  <c:v>2.810714946447752E-2</c:v>
                </c:pt>
                <c:pt idx="62">
                  <c:v>2.75656713973686E-2</c:v>
                </c:pt>
                <c:pt idx="63">
                  <c:v>2.853468891836106E-2</c:v>
                </c:pt>
                <c:pt idx="64">
                  <c:v>2.951737380239661E-2</c:v>
                </c:pt>
                <c:pt idx="65">
                  <c:v>2.9295400532445406E-2</c:v>
                </c:pt>
                <c:pt idx="66">
                  <c:v>3.0130677105213929E-2</c:v>
                </c:pt>
                <c:pt idx="67">
                  <c:v>2.8617987533151805E-2</c:v>
                </c:pt>
                <c:pt idx="68">
                  <c:v>2.9757644728800534E-2</c:v>
                </c:pt>
                <c:pt idx="69">
                  <c:v>2.9954976322556739E-2</c:v>
                </c:pt>
                <c:pt idx="70">
                  <c:v>2.7770882332178705E-2</c:v>
                </c:pt>
                <c:pt idx="71">
                  <c:v>3.0100114596337862E-2</c:v>
                </c:pt>
                <c:pt idx="72">
                  <c:v>2.8021936677046343E-2</c:v>
                </c:pt>
                <c:pt idx="73">
                  <c:v>2.7887318015766643E-2</c:v>
                </c:pt>
                <c:pt idx="74">
                  <c:v>3.0362771838336324E-2</c:v>
                </c:pt>
                <c:pt idx="75">
                  <c:v>2.6453081712753023E-2</c:v>
                </c:pt>
                <c:pt idx="76">
                  <c:v>2.9443873809470583E-2</c:v>
                </c:pt>
                <c:pt idx="77">
                  <c:v>2.8680882328989448E-2</c:v>
                </c:pt>
                <c:pt idx="78">
                  <c:v>2.9505209265414115E-2</c:v>
                </c:pt>
                <c:pt idx="79">
                  <c:v>2.9228156396970909E-2</c:v>
                </c:pt>
                <c:pt idx="80">
                  <c:v>3.0572132270416236E-2</c:v>
                </c:pt>
                <c:pt idx="81">
                  <c:v>2.996787615444068E-2</c:v>
                </c:pt>
                <c:pt idx="82">
                  <c:v>2.9598825690261333E-2</c:v>
                </c:pt>
                <c:pt idx="83">
                  <c:v>3.0798427758124546E-2</c:v>
                </c:pt>
                <c:pt idx="84">
                  <c:v>2.9795162304116819E-2</c:v>
                </c:pt>
                <c:pt idx="85">
                  <c:v>2.9080621649702692E-2</c:v>
                </c:pt>
                <c:pt idx="86">
                  <c:v>2.8735138068358611E-2</c:v>
                </c:pt>
                <c:pt idx="87">
                  <c:v>2.9641508079489315E-2</c:v>
                </c:pt>
                <c:pt idx="88">
                  <c:v>2.8829567185918694E-2</c:v>
                </c:pt>
                <c:pt idx="89">
                  <c:v>2.8543889934338953E-2</c:v>
                </c:pt>
                <c:pt idx="90">
                  <c:v>2.9894254653203379E-2</c:v>
                </c:pt>
                <c:pt idx="91">
                  <c:v>2.9940267379480263E-2</c:v>
                </c:pt>
                <c:pt idx="92">
                  <c:v>2.8461149553200917E-2</c:v>
                </c:pt>
                <c:pt idx="93">
                  <c:v>2.9876845740634251E-2</c:v>
                </c:pt>
                <c:pt idx="94">
                  <c:v>3.077028973673139E-2</c:v>
                </c:pt>
                <c:pt idx="95">
                  <c:v>2.9646188689443839E-2</c:v>
                </c:pt>
                <c:pt idx="96">
                  <c:v>2.8494312467689527E-2</c:v>
                </c:pt>
                <c:pt idx="97">
                  <c:v>3.0022598155138632E-2</c:v>
                </c:pt>
                <c:pt idx="98">
                  <c:v>3.0063698947327935E-2</c:v>
                </c:pt>
                <c:pt idx="99">
                  <c:v>3.0164349387084344E-2</c:v>
                </c:pt>
                <c:pt idx="100">
                  <c:v>2.894526168810933E-2</c:v>
                </c:pt>
                <c:pt idx="101">
                  <c:v>2.9737863824048329E-2</c:v>
                </c:pt>
                <c:pt idx="102">
                  <c:v>2.9329235022540368E-2</c:v>
                </c:pt>
                <c:pt idx="103">
                  <c:v>2.9222945463448158E-2</c:v>
                </c:pt>
                <c:pt idx="104">
                  <c:v>2.9773554074194207E-2</c:v>
                </c:pt>
                <c:pt idx="105">
                  <c:v>3.0574545133909992E-2</c:v>
                </c:pt>
                <c:pt idx="106">
                  <c:v>2.964124113174239E-2</c:v>
                </c:pt>
                <c:pt idx="107">
                  <c:v>3.1345956299500689E-2</c:v>
                </c:pt>
                <c:pt idx="108">
                  <c:v>2.9007692180271844E-2</c:v>
                </c:pt>
                <c:pt idx="109">
                  <c:v>2.966588253308982E-2</c:v>
                </c:pt>
                <c:pt idx="110">
                  <c:v>2.9576772540751851E-2</c:v>
                </c:pt>
                <c:pt idx="111">
                  <c:v>2.9124372397771742E-2</c:v>
                </c:pt>
                <c:pt idx="112">
                  <c:v>3.0062048193268173E-2</c:v>
                </c:pt>
                <c:pt idx="113">
                  <c:v>3.0359556953543924E-2</c:v>
                </c:pt>
                <c:pt idx="114">
                  <c:v>3.0078090208659106E-2</c:v>
                </c:pt>
                <c:pt idx="115">
                  <c:v>3.1339749501770861E-2</c:v>
                </c:pt>
                <c:pt idx="116">
                  <c:v>2.9797580024084672E-2</c:v>
                </c:pt>
                <c:pt idx="117">
                  <c:v>3.145133353549083E-2</c:v>
                </c:pt>
                <c:pt idx="118">
                  <c:v>3.0785823616086908E-2</c:v>
                </c:pt>
                <c:pt idx="119">
                  <c:v>3.1310251022118381E-2</c:v>
                </c:pt>
                <c:pt idx="120">
                  <c:v>3.1312140356081777E-2</c:v>
                </c:pt>
                <c:pt idx="121">
                  <c:v>2.9080946172934826E-2</c:v>
                </c:pt>
                <c:pt idx="122">
                  <c:v>2.9506328139349555E-2</c:v>
                </c:pt>
                <c:pt idx="123">
                  <c:v>3.1305971016132257E-2</c:v>
                </c:pt>
                <c:pt idx="124">
                  <c:v>3.0803459716193485E-2</c:v>
                </c:pt>
                <c:pt idx="125">
                  <c:v>3.0106083803974695E-2</c:v>
                </c:pt>
                <c:pt idx="126">
                  <c:v>3.1559454580243992E-2</c:v>
                </c:pt>
                <c:pt idx="127">
                  <c:v>2.9380443519267507E-2</c:v>
                </c:pt>
                <c:pt idx="128">
                  <c:v>3.0402975037012937E-2</c:v>
                </c:pt>
                <c:pt idx="129">
                  <c:v>3.1033425390410603E-2</c:v>
                </c:pt>
                <c:pt idx="130">
                  <c:v>3.0423267910744244E-2</c:v>
                </c:pt>
                <c:pt idx="131">
                  <c:v>3.0288439428634902E-2</c:v>
                </c:pt>
                <c:pt idx="132">
                  <c:v>2.9995530504390876E-2</c:v>
                </c:pt>
                <c:pt idx="133">
                  <c:v>3.0052338190701376E-2</c:v>
                </c:pt>
                <c:pt idx="134">
                  <c:v>3.0630175619197519E-2</c:v>
                </c:pt>
                <c:pt idx="135">
                  <c:v>3.0627038905812018E-2</c:v>
                </c:pt>
                <c:pt idx="136">
                  <c:v>3.0536012652692138E-2</c:v>
                </c:pt>
                <c:pt idx="137">
                  <c:v>3.1240114146479567E-2</c:v>
                </c:pt>
                <c:pt idx="138">
                  <c:v>3.0949360796411803E-2</c:v>
                </c:pt>
                <c:pt idx="139">
                  <c:v>3.095675760978496E-2</c:v>
                </c:pt>
                <c:pt idx="140">
                  <c:v>2.9882176351580005E-2</c:v>
                </c:pt>
                <c:pt idx="141">
                  <c:v>2.9993353592851581E-2</c:v>
                </c:pt>
                <c:pt idx="142">
                  <c:v>2.94262016896359E-2</c:v>
                </c:pt>
                <c:pt idx="143">
                  <c:v>3.129021051667448E-2</c:v>
                </c:pt>
                <c:pt idx="144">
                  <c:v>3.0184430898416766E-2</c:v>
                </c:pt>
                <c:pt idx="145">
                  <c:v>2.9488690491081541E-2</c:v>
                </c:pt>
                <c:pt idx="146">
                  <c:v>3.0871412967668252E-2</c:v>
                </c:pt>
                <c:pt idx="147">
                  <c:v>3.0833052723065402E-2</c:v>
                </c:pt>
                <c:pt idx="148">
                  <c:v>3.1131183009437367E-2</c:v>
                </c:pt>
                <c:pt idx="149">
                  <c:v>2.9990795607493622E-2</c:v>
                </c:pt>
                <c:pt idx="150">
                  <c:v>3.1560852310706385E-2</c:v>
                </c:pt>
                <c:pt idx="151">
                  <c:v>2.9956499945336171E-2</c:v>
                </c:pt>
                <c:pt idx="152">
                  <c:v>3.0433948557739465E-2</c:v>
                </c:pt>
                <c:pt idx="153">
                  <c:v>3.144267327491277E-2</c:v>
                </c:pt>
                <c:pt idx="154">
                  <c:v>3.199820074795906E-2</c:v>
                </c:pt>
                <c:pt idx="155">
                  <c:v>3.1245157171731427E-2</c:v>
                </c:pt>
                <c:pt idx="156">
                  <c:v>3.0014788853645575E-2</c:v>
                </c:pt>
                <c:pt idx="157">
                  <c:v>3.0877568820883265E-2</c:v>
                </c:pt>
                <c:pt idx="158">
                  <c:v>3.1013277491744054E-2</c:v>
                </c:pt>
                <c:pt idx="159">
                  <c:v>3.1814847454456771E-2</c:v>
                </c:pt>
                <c:pt idx="160">
                  <c:v>3.0665765348195796E-2</c:v>
                </c:pt>
                <c:pt idx="161">
                  <c:v>3.0455223368751186E-2</c:v>
                </c:pt>
                <c:pt idx="162">
                  <c:v>3.0569251507381819E-2</c:v>
                </c:pt>
                <c:pt idx="163">
                  <c:v>3.0968389057237061E-2</c:v>
                </c:pt>
                <c:pt idx="164">
                  <c:v>2.9886848895977928E-2</c:v>
                </c:pt>
                <c:pt idx="165">
                  <c:v>3.0375220516561455E-2</c:v>
                </c:pt>
                <c:pt idx="166">
                  <c:v>3.1181159962937282E-2</c:v>
                </c:pt>
                <c:pt idx="167">
                  <c:v>3.1281859395142768E-2</c:v>
                </c:pt>
                <c:pt idx="168">
                  <c:v>3.1083362945675902E-2</c:v>
                </c:pt>
                <c:pt idx="169">
                  <c:v>3.0221806377109244E-2</c:v>
                </c:pt>
                <c:pt idx="170">
                  <c:v>3.00171063795742E-2</c:v>
                </c:pt>
                <c:pt idx="171">
                  <c:v>3.1000688496850472E-2</c:v>
                </c:pt>
                <c:pt idx="172">
                  <c:v>3.0943439061062766E-2</c:v>
                </c:pt>
                <c:pt idx="173">
                  <c:v>3.1160185755412326E-2</c:v>
                </c:pt>
                <c:pt idx="174">
                  <c:v>3.1377073628906016E-2</c:v>
                </c:pt>
                <c:pt idx="175">
                  <c:v>3.144125257652701E-2</c:v>
                </c:pt>
                <c:pt idx="176">
                  <c:v>3.0893631536057578E-2</c:v>
                </c:pt>
                <c:pt idx="177">
                  <c:v>2.9880226891040911E-2</c:v>
                </c:pt>
                <c:pt idx="178">
                  <c:v>3.1671664746159643E-2</c:v>
                </c:pt>
                <c:pt idx="179">
                  <c:v>3.1015222231160641E-2</c:v>
                </c:pt>
                <c:pt idx="180">
                  <c:v>2.9768764517110594E-2</c:v>
                </c:pt>
                <c:pt idx="181">
                  <c:v>3.1395191205197924E-2</c:v>
                </c:pt>
                <c:pt idx="182">
                  <c:v>3.1077275050857243E-2</c:v>
                </c:pt>
                <c:pt idx="183">
                  <c:v>3.1124646470818085E-2</c:v>
                </c:pt>
                <c:pt idx="184">
                  <c:v>3.0962157139222929E-2</c:v>
                </c:pt>
                <c:pt idx="185">
                  <c:v>3.0998857066796573E-2</c:v>
                </c:pt>
                <c:pt idx="186">
                  <c:v>3.1082383727997209E-2</c:v>
                </c:pt>
                <c:pt idx="187">
                  <c:v>3.0722802639820766E-2</c:v>
                </c:pt>
                <c:pt idx="188">
                  <c:v>3.0151679442822016E-2</c:v>
                </c:pt>
                <c:pt idx="189">
                  <c:v>3.1642759193612334E-2</c:v>
                </c:pt>
                <c:pt idx="190">
                  <c:v>3.1325232464553397E-2</c:v>
                </c:pt>
                <c:pt idx="191">
                  <c:v>3.1016513284853567E-2</c:v>
                </c:pt>
                <c:pt idx="192">
                  <c:v>3.1427806192238103E-2</c:v>
                </c:pt>
                <c:pt idx="193">
                  <c:v>3.1738883660441843E-2</c:v>
                </c:pt>
                <c:pt idx="194">
                  <c:v>3.2140506435041592E-2</c:v>
                </c:pt>
                <c:pt idx="195">
                  <c:v>3.0044233621236219E-2</c:v>
                </c:pt>
                <c:pt idx="196">
                  <c:v>3.140033028856111E-2</c:v>
                </c:pt>
                <c:pt idx="197">
                  <c:v>3.0894610259197968E-2</c:v>
                </c:pt>
                <c:pt idx="198">
                  <c:v>3.1427257209439438E-2</c:v>
                </c:pt>
                <c:pt idx="199">
                  <c:v>3.101384417506722E-2</c:v>
                </c:pt>
                <c:pt idx="200">
                  <c:v>3.0760064893739066E-2</c:v>
                </c:pt>
                <c:pt idx="201">
                  <c:v>3.2335346653140105E-2</c:v>
                </c:pt>
                <c:pt idx="202">
                  <c:v>3.0993362090560757E-2</c:v>
                </c:pt>
                <c:pt idx="203">
                  <c:v>3.1193884992506124E-2</c:v>
                </c:pt>
                <c:pt idx="204">
                  <c:v>3.1166254290074639E-2</c:v>
                </c:pt>
                <c:pt idx="205">
                  <c:v>3.2405104044310629E-2</c:v>
                </c:pt>
                <c:pt idx="206">
                  <c:v>3.1597572265157373E-2</c:v>
                </c:pt>
                <c:pt idx="207">
                  <c:v>3.0468759757933058E-2</c:v>
                </c:pt>
                <c:pt idx="208">
                  <c:v>3.1814950716590761E-2</c:v>
                </c:pt>
                <c:pt idx="209">
                  <c:v>3.1200767724564111E-2</c:v>
                </c:pt>
                <c:pt idx="210">
                  <c:v>3.2113279999557195E-2</c:v>
                </c:pt>
                <c:pt idx="211">
                  <c:v>3.0411066180883774E-2</c:v>
                </c:pt>
                <c:pt idx="212">
                  <c:v>3.2193166214157604E-2</c:v>
                </c:pt>
                <c:pt idx="213">
                  <c:v>3.1765484951669656E-2</c:v>
                </c:pt>
                <c:pt idx="214">
                  <c:v>3.1174153777045327E-2</c:v>
                </c:pt>
                <c:pt idx="215">
                  <c:v>3.1560701650467433E-2</c:v>
                </c:pt>
                <c:pt idx="216">
                  <c:v>3.1809031429941272E-2</c:v>
                </c:pt>
                <c:pt idx="217">
                  <c:v>3.0800907192303925E-2</c:v>
                </c:pt>
                <c:pt idx="218">
                  <c:v>3.1086160101443019E-2</c:v>
                </c:pt>
                <c:pt idx="219">
                  <c:v>3.0746500772652615E-2</c:v>
                </c:pt>
                <c:pt idx="220">
                  <c:v>3.0929180794041767E-2</c:v>
                </c:pt>
                <c:pt idx="221">
                  <c:v>3.2347728455989051E-2</c:v>
                </c:pt>
                <c:pt idx="222">
                  <c:v>3.1202119262323951E-2</c:v>
                </c:pt>
                <c:pt idx="223">
                  <c:v>3.127207048418959E-2</c:v>
                </c:pt>
                <c:pt idx="224">
                  <c:v>3.1004727099511978E-2</c:v>
                </c:pt>
                <c:pt idx="225">
                  <c:v>3.0935373895486212E-2</c:v>
                </c:pt>
                <c:pt idx="226">
                  <c:v>3.1826207220586843E-2</c:v>
                </c:pt>
                <c:pt idx="227">
                  <c:v>3.107695051968952E-2</c:v>
                </c:pt>
                <c:pt idx="228">
                  <c:v>3.1440407597402603E-2</c:v>
                </c:pt>
                <c:pt idx="229">
                  <c:v>3.1537242294977973E-2</c:v>
                </c:pt>
                <c:pt idx="230">
                  <c:v>3.2411609913532043E-2</c:v>
                </c:pt>
                <c:pt idx="231">
                  <c:v>3.1772590138416532E-2</c:v>
                </c:pt>
                <c:pt idx="232">
                  <c:v>3.1270600155675364E-2</c:v>
                </c:pt>
                <c:pt idx="233">
                  <c:v>3.1160622202043908E-2</c:v>
                </c:pt>
                <c:pt idx="234">
                  <c:v>3.1663042474822455E-2</c:v>
                </c:pt>
                <c:pt idx="235">
                  <c:v>2.9785690162759438E-2</c:v>
                </c:pt>
                <c:pt idx="236">
                  <c:v>3.0862303639088599E-2</c:v>
                </c:pt>
                <c:pt idx="237">
                  <c:v>3.2669350993784436E-2</c:v>
                </c:pt>
                <c:pt idx="238">
                  <c:v>3.0213509836641936E-2</c:v>
                </c:pt>
                <c:pt idx="239">
                  <c:v>3.1920978299843243E-2</c:v>
                </c:pt>
                <c:pt idx="240">
                  <c:v>3.247055740662827E-2</c:v>
                </c:pt>
                <c:pt idx="241">
                  <c:v>3.2184033427236462E-2</c:v>
                </c:pt>
                <c:pt idx="242">
                  <c:v>3.207445816674092E-2</c:v>
                </c:pt>
                <c:pt idx="243">
                  <c:v>3.0528309112589365E-2</c:v>
                </c:pt>
                <c:pt idx="244">
                  <c:v>3.2573030062869698E-2</c:v>
                </c:pt>
                <c:pt idx="245">
                  <c:v>3.2022091370236164E-2</c:v>
                </c:pt>
                <c:pt idx="246">
                  <c:v>3.0793324311475717E-2</c:v>
                </c:pt>
                <c:pt idx="247">
                  <c:v>3.1514782768194631E-2</c:v>
                </c:pt>
                <c:pt idx="248">
                  <c:v>3.1539159941745408E-2</c:v>
                </c:pt>
                <c:pt idx="249">
                  <c:v>3.1797179061619947E-2</c:v>
                </c:pt>
                <c:pt idx="250">
                  <c:v>3.1770380791435002E-2</c:v>
                </c:pt>
                <c:pt idx="251">
                  <c:v>3.2455198030660402E-2</c:v>
                </c:pt>
                <c:pt idx="252">
                  <c:v>3.1658710071695434E-2</c:v>
                </c:pt>
                <c:pt idx="253">
                  <c:v>3.0924697652615143E-2</c:v>
                </c:pt>
                <c:pt idx="254">
                  <c:v>3.1692048840477771E-2</c:v>
                </c:pt>
                <c:pt idx="255">
                  <c:v>3.2117593930901689E-2</c:v>
                </c:pt>
                <c:pt idx="256">
                  <c:v>3.181512545468964E-2</c:v>
                </c:pt>
                <c:pt idx="257">
                  <c:v>3.1340970166403886E-2</c:v>
                </c:pt>
                <c:pt idx="258">
                  <c:v>3.2360144684413665E-2</c:v>
                </c:pt>
                <c:pt idx="259">
                  <c:v>3.2250963515322299E-2</c:v>
                </c:pt>
                <c:pt idx="260">
                  <c:v>3.230871205343594E-2</c:v>
                </c:pt>
                <c:pt idx="261">
                  <c:v>3.2193490445156833E-2</c:v>
                </c:pt>
                <c:pt idx="262">
                  <c:v>3.2699760755471777E-2</c:v>
                </c:pt>
                <c:pt idx="263">
                  <c:v>3.2102354732539709E-2</c:v>
                </c:pt>
                <c:pt idx="264">
                  <c:v>3.2327480904938838E-2</c:v>
                </c:pt>
                <c:pt idx="265">
                  <c:v>3.2284572142740671E-2</c:v>
                </c:pt>
                <c:pt idx="266">
                  <c:v>3.2390709197256624E-2</c:v>
                </c:pt>
                <c:pt idx="267">
                  <c:v>3.2117833411723085E-2</c:v>
                </c:pt>
                <c:pt idx="268">
                  <c:v>3.2786112989086978E-2</c:v>
                </c:pt>
                <c:pt idx="269">
                  <c:v>3.1005983793986315E-2</c:v>
                </c:pt>
                <c:pt idx="270">
                  <c:v>3.2127976149827368E-2</c:v>
                </c:pt>
                <c:pt idx="271">
                  <c:v>3.2358284681242189E-2</c:v>
                </c:pt>
                <c:pt idx="272">
                  <c:v>3.2494150064948012E-2</c:v>
                </c:pt>
                <c:pt idx="273">
                  <c:v>3.2353057005173262E-2</c:v>
                </c:pt>
                <c:pt idx="274">
                  <c:v>3.2358864299535869E-2</c:v>
                </c:pt>
                <c:pt idx="275">
                  <c:v>3.2620728287592417E-2</c:v>
                </c:pt>
                <c:pt idx="276">
                  <c:v>3.2639837282637071E-2</c:v>
                </c:pt>
                <c:pt idx="277">
                  <c:v>3.1130186618477537E-2</c:v>
                </c:pt>
                <c:pt idx="278">
                  <c:v>3.18120774691001E-2</c:v>
                </c:pt>
                <c:pt idx="279">
                  <c:v>3.2084758071926761E-2</c:v>
                </c:pt>
                <c:pt idx="280">
                  <c:v>3.2512886881258654E-2</c:v>
                </c:pt>
                <c:pt idx="281">
                  <c:v>3.2307454329715976E-2</c:v>
                </c:pt>
                <c:pt idx="282">
                  <c:v>3.2206662537287552E-2</c:v>
                </c:pt>
                <c:pt idx="283">
                  <c:v>3.2273513574581747E-2</c:v>
                </c:pt>
                <c:pt idx="284">
                  <c:v>3.2537427912144333E-2</c:v>
                </c:pt>
                <c:pt idx="285">
                  <c:v>3.3155736466921812E-2</c:v>
                </c:pt>
                <c:pt idx="286">
                  <c:v>3.2857335548716511E-2</c:v>
                </c:pt>
                <c:pt idx="287">
                  <c:v>3.1922962571638819E-2</c:v>
                </c:pt>
                <c:pt idx="288">
                  <c:v>3.249088539867067E-2</c:v>
                </c:pt>
                <c:pt idx="289">
                  <c:v>3.2986273665025941E-2</c:v>
                </c:pt>
                <c:pt idx="290">
                  <c:v>3.3453661476906239E-2</c:v>
                </c:pt>
                <c:pt idx="291">
                  <c:v>3.2358715263166679E-2</c:v>
                </c:pt>
                <c:pt idx="292">
                  <c:v>3.1975283032961294E-2</c:v>
                </c:pt>
                <c:pt idx="293">
                  <c:v>3.2529068437588689E-2</c:v>
                </c:pt>
                <c:pt idx="294">
                  <c:v>3.218896030629987E-2</c:v>
                </c:pt>
                <c:pt idx="295">
                  <c:v>3.269442176967241E-2</c:v>
                </c:pt>
                <c:pt idx="296">
                  <c:v>3.2248169807637339E-2</c:v>
                </c:pt>
                <c:pt idx="297">
                  <c:v>3.2392426219142581E-2</c:v>
                </c:pt>
                <c:pt idx="298">
                  <c:v>3.1631440862671716E-2</c:v>
                </c:pt>
                <c:pt idx="299">
                  <c:v>3.2296631084528349E-2</c:v>
                </c:pt>
                <c:pt idx="300">
                  <c:v>3.2759541612052884E-2</c:v>
                </c:pt>
                <c:pt idx="301">
                  <c:v>3.2481568136118459E-2</c:v>
                </c:pt>
                <c:pt idx="302">
                  <c:v>3.1575263006455398E-2</c:v>
                </c:pt>
                <c:pt idx="303">
                  <c:v>3.1247096812246557E-2</c:v>
                </c:pt>
                <c:pt idx="304">
                  <c:v>3.2637346359800555E-2</c:v>
                </c:pt>
                <c:pt idx="305">
                  <c:v>3.2768065078769615E-2</c:v>
                </c:pt>
                <c:pt idx="306">
                  <c:v>3.1499162054609182E-2</c:v>
                </c:pt>
                <c:pt idx="307">
                  <c:v>3.288787494742907E-2</c:v>
                </c:pt>
                <c:pt idx="308">
                  <c:v>3.2327048151829935E-2</c:v>
                </c:pt>
                <c:pt idx="309">
                  <c:v>3.2145378769273293E-2</c:v>
                </c:pt>
                <c:pt idx="310">
                  <c:v>3.1060519181032864E-2</c:v>
                </c:pt>
                <c:pt idx="311">
                  <c:v>3.2783455426882095E-2</c:v>
                </c:pt>
                <c:pt idx="312">
                  <c:v>3.3041270420694234E-2</c:v>
                </c:pt>
                <c:pt idx="313">
                  <c:v>3.252192518091164E-2</c:v>
                </c:pt>
                <c:pt idx="314">
                  <c:v>3.1310921771375337E-2</c:v>
                </c:pt>
                <c:pt idx="315">
                  <c:v>3.3231139060660997E-2</c:v>
                </c:pt>
                <c:pt idx="316">
                  <c:v>3.2745547979522324E-2</c:v>
                </c:pt>
                <c:pt idx="317">
                  <c:v>3.2669436691452926E-2</c:v>
                </c:pt>
                <c:pt idx="318">
                  <c:v>3.3078670257221686E-2</c:v>
                </c:pt>
                <c:pt idx="319">
                  <c:v>3.1492709174220375E-2</c:v>
                </c:pt>
                <c:pt idx="320">
                  <c:v>3.3300451556479885E-2</c:v>
                </c:pt>
                <c:pt idx="321">
                  <c:v>3.2730872811480842E-2</c:v>
                </c:pt>
                <c:pt idx="322">
                  <c:v>3.1721918976145173E-2</c:v>
                </c:pt>
                <c:pt idx="323">
                  <c:v>3.3447591915159995E-2</c:v>
                </c:pt>
                <c:pt idx="324">
                  <c:v>3.3020015212032724E-2</c:v>
                </c:pt>
                <c:pt idx="325">
                  <c:v>3.1726082958477744E-2</c:v>
                </c:pt>
                <c:pt idx="326">
                  <c:v>3.2554777319937958E-2</c:v>
                </c:pt>
                <c:pt idx="327">
                  <c:v>3.1572005329395657E-2</c:v>
                </c:pt>
                <c:pt idx="328">
                  <c:v>3.2767321558639956E-2</c:v>
                </c:pt>
                <c:pt idx="329">
                  <c:v>3.3059037615234439E-2</c:v>
                </c:pt>
                <c:pt idx="330">
                  <c:v>3.3356006188166233E-2</c:v>
                </c:pt>
                <c:pt idx="331">
                  <c:v>3.2602251054286914E-2</c:v>
                </c:pt>
                <c:pt idx="332">
                  <c:v>3.3177097087015536E-2</c:v>
                </c:pt>
                <c:pt idx="333">
                  <c:v>3.3231009810013631E-2</c:v>
                </c:pt>
                <c:pt idx="334">
                  <c:v>3.3122077665323241E-2</c:v>
                </c:pt>
                <c:pt idx="335">
                  <c:v>3.1330357660011757E-2</c:v>
                </c:pt>
                <c:pt idx="336">
                  <c:v>3.3439869362572677E-2</c:v>
                </c:pt>
                <c:pt idx="337">
                  <c:v>3.2484806478959731E-2</c:v>
                </c:pt>
                <c:pt idx="338">
                  <c:v>3.3043847127957694E-2</c:v>
                </c:pt>
                <c:pt idx="339">
                  <c:v>3.3305648643261354E-2</c:v>
                </c:pt>
                <c:pt idx="340">
                  <c:v>3.1972195085970247E-2</c:v>
                </c:pt>
                <c:pt idx="341">
                  <c:v>3.2030325917130072E-2</c:v>
                </c:pt>
                <c:pt idx="342">
                  <c:v>3.1551159451862307E-2</c:v>
                </c:pt>
                <c:pt idx="343">
                  <c:v>3.2934791837740458E-2</c:v>
                </c:pt>
                <c:pt idx="344">
                  <c:v>3.3094519293267288E-2</c:v>
                </c:pt>
                <c:pt idx="345">
                  <c:v>3.2799957093053569E-2</c:v>
                </c:pt>
                <c:pt idx="346">
                  <c:v>3.3257879995460413E-2</c:v>
                </c:pt>
                <c:pt idx="347">
                  <c:v>3.2735048141310341E-2</c:v>
                </c:pt>
                <c:pt idx="348">
                  <c:v>3.325753932351426E-2</c:v>
                </c:pt>
                <c:pt idx="349">
                  <c:v>3.3358619067891192E-2</c:v>
                </c:pt>
                <c:pt idx="350">
                  <c:v>3.2524329937736865E-2</c:v>
                </c:pt>
                <c:pt idx="351">
                  <c:v>3.1984319367414457E-2</c:v>
                </c:pt>
                <c:pt idx="352">
                  <c:v>3.2988443548315968E-2</c:v>
                </c:pt>
                <c:pt idx="353">
                  <c:v>3.2839221252738734E-2</c:v>
                </c:pt>
                <c:pt idx="354">
                  <c:v>3.3244644052503762E-2</c:v>
                </c:pt>
                <c:pt idx="355">
                  <c:v>3.3113112472415392E-2</c:v>
                </c:pt>
                <c:pt idx="356">
                  <c:v>3.3014628559741237E-2</c:v>
                </c:pt>
                <c:pt idx="357">
                  <c:v>3.2592134857449558E-2</c:v>
                </c:pt>
                <c:pt idx="358">
                  <c:v>3.3041544702715114E-2</c:v>
                </c:pt>
                <c:pt idx="359">
                  <c:v>3.3254008428065543E-2</c:v>
                </c:pt>
                <c:pt idx="360">
                  <c:v>3.318535228230219E-2</c:v>
                </c:pt>
                <c:pt idx="361">
                  <c:v>3.3689764307486839E-2</c:v>
                </c:pt>
                <c:pt idx="362">
                  <c:v>3.3224822988987136E-2</c:v>
                </c:pt>
                <c:pt idx="363">
                  <c:v>3.2644156406067222E-2</c:v>
                </c:pt>
                <c:pt idx="364">
                  <c:v>3.1985950773129337E-2</c:v>
                </c:pt>
                <c:pt idx="365">
                  <c:v>3.3268064066583752E-2</c:v>
                </c:pt>
                <c:pt idx="366">
                  <c:v>3.3572125465687622E-2</c:v>
                </c:pt>
                <c:pt idx="367">
                  <c:v>3.3558669200341444E-2</c:v>
                </c:pt>
                <c:pt idx="368">
                  <c:v>3.3003611299901862E-2</c:v>
                </c:pt>
                <c:pt idx="369">
                  <c:v>3.2981727533560913E-2</c:v>
                </c:pt>
                <c:pt idx="370">
                  <c:v>3.2468825707539374E-2</c:v>
                </c:pt>
                <c:pt idx="371">
                  <c:v>3.3579568258184249E-2</c:v>
                </c:pt>
                <c:pt idx="372">
                  <c:v>3.377067022850834E-2</c:v>
                </c:pt>
                <c:pt idx="373">
                  <c:v>3.3140150364393439E-2</c:v>
                </c:pt>
                <c:pt idx="374">
                  <c:v>3.4122313016946175E-2</c:v>
                </c:pt>
                <c:pt idx="375">
                  <c:v>3.3951826430919888E-2</c:v>
                </c:pt>
                <c:pt idx="376">
                  <c:v>3.3601538159376991E-2</c:v>
                </c:pt>
                <c:pt idx="377">
                  <c:v>3.2970079682281377E-2</c:v>
                </c:pt>
                <c:pt idx="378">
                  <c:v>3.3275456969828109E-2</c:v>
                </c:pt>
                <c:pt idx="379">
                  <c:v>3.3284221169933965E-2</c:v>
                </c:pt>
                <c:pt idx="380">
                  <c:v>3.3376067247460145E-2</c:v>
                </c:pt>
                <c:pt idx="381">
                  <c:v>3.3570187697208896E-2</c:v>
                </c:pt>
                <c:pt idx="382">
                  <c:v>3.3666987139426098E-2</c:v>
                </c:pt>
                <c:pt idx="383">
                  <c:v>3.3548213904494487E-2</c:v>
                </c:pt>
                <c:pt idx="384">
                  <c:v>3.343987299832913E-2</c:v>
                </c:pt>
                <c:pt idx="385">
                  <c:v>3.3332573758574902E-2</c:v>
                </c:pt>
                <c:pt idx="386">
                  <c:v>3.3190155915846543E-2</c:v>
                </c:pt>
                <c:pt idx="387">
                  <c:v>3.3312889933206594E-2</c:v>
                </c:pt>
                <c:pt idx="388">
                  <c:v>3.3345695007510182E-2</c:v>
                </c:pt>
                <c:pt idx="389">
                  <c:v>3.3388235667202212E-2</c:v>
                </c:pt>
                <c:pt idx="390">
                  <c:v>3.1755571657157589E-2</c:v>
                </c:pt>
                <c:pt idx="391">
                  <c:v>3.4327200770668226E-2</c:v>
                </c:pt>
                <c:pt idx="392">
                  <c:v>3.3394055890223651E-2</c:v>
                </c:pt>
                <c:pt idx="393">
                  <c:v>3.2259583924118609E-2</c:v>
                </c:pt>
                <c:pt idx="394">
                  <c:v>3.3179946422168149E-2</c:v>
                </c:pt>
                <c:pt idx="395">
                  <c:v>3.382266069032204E-2</c:v>
                </c:pt>
                <c:pt idx="396">
                  <c:v>3.2004708218934336E-2</c:v>
                </c:pt>
                <c:pt idx="397">
                  <c:v>3.3962718700090294E-2</c:v>
                </c:pt>
                <c:pt idx="398">
                  <c:v>3.3639198049762821E-2</c:v>
                </c:pt>
                <c:pt idx="399">
                  <c:v>3.3991065345756764E-2</c:v>
                </c:pt>
                <c:pt idx="400">
                  <c:v>3.3453805211415166E-2</c:v>
                </c:pt>
                <c:pt idx="401">
                  <c:v>3.1862796719340412E-2</c:v>
                </c:pt>
                <c:pt idx="402">
                  <c:v>3.3752389501086548E-2</c:v>
                </c:pt>
                <c:pt idx="403">
                  <c:v>3.2547271280952896E-2</c:v>
                </c:pt>
                <c:pt idx="404">
                  <c:v>3.3715486889192472E-2</c:v>
                </c:pt>
                <c:pt idx="405">
                  <c:v>3.1717778899017418E-2</c:v>
                </c:pt>
                <c:pt idx="406">
                  <c:v>3.3598795108427996E-2</c:v>
                </c:pt>
                <c:pt idx="407">
                  <c:v>3.3833164587388213E-2</c:v>
                </c:pt>
                <c:pt idx="408">
                  <c:v>3.3477472862377608E-2</c:v>
                </c:pt>
                <c:pt idx="409">
                  <c:v>3.3685921640311874E-2</c:v>
                </c:pt>
                <c:pt idx="410">
                  <c:v>3.2918897745778761E-2</c:v>
                </c:pt>
                <c:pt idx="411">
                  <c:v>3.3794497398174243E-2</c:v>
                </c:pt>
                <c:pt idx="412">
                  <c:v>3.3418494778322511E-2</c:v>
                </c:pt>
                <c:pt idx="413">
                  <c:v>3.4180121388384263E-2</c:v>
                </c:pt>
                <c:pt idx="414">
                  <c:v>3.39100794553122E-2</c:v>
                </c:pt>
                <c:pt idx="415">
                  <c:v>3.1972976814254574E-2</c:v>
                </c:pt>
                <c:pt idx="416">
                  <c:v>3.3844366041665068E-2</c:v>
                </c:pt>
                <c:pt idx="417">
                  <c:v>3.3565816912486925E-2</c:v>
                </c:pt>
                <c:pt idx="418">
                  <c:v>3.3533236603691799E-2</c:v>
                </c:pt>
                <c:pt idx="419">
                  <c:v>3.3475612481763534E-2</c:v>
                </c:pt>
                <c:pt idx="420">
                  <c:v>3.3275813651769466E-2</c:v>
                </c:pt>
                <c:pt idx="421">
                  <c:v>3.3756262723436695E-2</c:v>
                </c:pt>
                <c:pt idx="422">
                  <c:v>3.3698637746530598E-2</c:v>
                </c:pt>
                <c:pt idx="423">
                  <c:v>3.3395966760155944E-2</c:v>
                </c:pt>
                <c:pt idx="424">
                  <c:v>3.3107885697787207E-2</c:v>
                </c:pt>
                <c:pt idx="425">
                  <c:v>3.3510070941260829E-2</c:v>
                </c:pt>
                <c:pt idx="426">
                  <c:v>3.3627049647745121E-2</c:v>
                </c:pt>
                <c:pt idx="427">
                  <c:v>3.2146756445049371E-2</c:v>
                </c:pt>
                <c:pt idx="428">
                  <c:v>3.3616158636772357E-2</c:v>
                </c:pt>
                <c:pt idx="429">
                  <c:v>3.3686825128764433E-2</c:v>
                </c:pt>
                <c:pt idx="430">
                  <c:v>3.326219237153908E-2</c:v>
                </c:pt>
                <c:pt idx="431">
                  <c:v>3.4309229197594319E-2</c:v>
                </c:pt>
                <c:pt idx="432">
                  <c:v>3.3817388310111954E-2</c:v>
                </c:pt>
                <c:pt idx="433">
                  <c:v>3.2252130941735437E-2</c:v>
                </c:pt>
                <c:pt idx="434">
                  <c:v>3.348926537154559E-2</c:v>
                </c:pt>
                <c:pt idx="435">
                  <c:v>3.4043843843320605E-2</c:v>
                </c:pt>
                <c:pt idx="436">
                  <c:v>3.3873290214728097E-2</c:v>
                </c:pt>
                <c:pt idx="437">
                  <c:v>3.3720140390053881E-2</c:v>
                </c:pt>
                <c:pt idx="438">
                  <c:v>3.3843658665195987E-2</c:v>
                </c:pt>
                <c:pt idx="439">
                  <c:v>3.3823581077699297E-2</c:v>
                </c:pt>
                <c:pt idx="440">
                  <c:v>3.3368524880591E-2</c:v>
                </c:pt>
                <c:pt idx="441">
                  <c:v>3.3394940302420045E-2</c:v>
                </c:pt>
                <c:pt idx="442">
                  <c:v>3.3746008202401381E-2</c:v>
                </c:pt>
                <c:pt idx="443">
                  <c:v>3.3993628347599433E-2</c:v>
                </c:pt>
                <c:pt idx="444">
                  <c:v>3.3724328822395143E-2</c:v>
                </c:pt>
                <c:pt idx="445">
                  <c:v>3.3791822778405929E-2</c:v>
                </c:pt>
                <c:pt idx="446">
                  <c:v>3.4010744214856371E-2</c:v>
                </c:pt>
                <c:pt idx="447">
                  <c:v>3.39687486041187E-2</c:v>
                </c:pt>
                <c:pt idx="448">
                  <c:v>3.336447339157074E-2</c:v>
                </c:pt>
                <c:pt idx="449">
                  <c:v>3.376229863772879E-2</c:v>
                </c:pt>
                <c:pt idx="450">
                  <c:v>3.3625185637853078E-2</c:v>
                </c:pt>
                <c:pt idx="451">
                  <c:v>3.387231161604401E-2</c:v>
                </c:pt>
                <c:pt idx="452">
                  <c:v>3.381888604345909E-2</c:v>
                </c:pt>
                <c:pt idx="453">
                  <c:v>3.3646542151452727E-2</c:v>
                </c:pt>
                <c:pt idx="454">
                  <c:v>3.3851576523823278E-2</c:v>
                </c:pt>
                <c:pt idx="455">
                  <c:v>3.2050132451566057E-2</c:v>
                </c:pt>
                <c:pt idx="456">
                  <c:v>3.3333304180637111E-2</c:v>
                </c:pt>
                <c:pt idx="457">
                  <c:v>3.2953103813334772E-2</c:v>
                </c:pt>
                <c:pt idx="458">
                  <c:v>3.3527364597168763E-2</c:v>
                </c:pt>
                <c:pt idx="459">
                  <c:v>3.3955003118606095E-2</c:v>
                </c:pt>
                <c:pt idx="460">
                  <c:v>3.4323145440956368E-2</c:v>
                </c:pt>
                <c:pt idx="461">
                  <c:v>3.3658582563567116E-2</c:v>
                </c:pt>
                <c:pt idx="462">
                  <c:v>3.329950565390332E-2</c:v>
                </c:pt>
                <c:pt idx="463">
                  <c:v>3.3424701398932194E-2</c:v>
                </c:pt>
                <c:pt idx="464">
                  <c:v>3.3733639717969617E-2</c:v>
                </c:pt>
                <c:pt idx="465">
                  <c:v>3.3637117843853245E-2</c:v>
                </c:pt>
                <c:pt idx="466">
                  <c:v>3.3914231691587325E-2</c:v>
                </c:pt>
                <c:pt idx="467">
                  <c:v>3.2525304671212472E-2</c:v>
                </c:pt>
                <c:pt idx="468">
                  <c:v>3.3368275785061213E-2</c:v>
                </c:pt>
                <c:pt idx="469">
                  <c:v>3.4035501482965629E-2</c:v>
                </c:pt>
                <c:pt idx="470">
                  <c:v>3.4100229774590256E-2</c:v>
                </c:pt>
                <c:pt idx="471">
                  <c:v>3.2816538896315903E-2</c:v>
                </c:pt>
                <c:pt idx="472">
                  <c:v>3.404280299906616E-2</c:v>
                </c:pt>
                <c:pt idx="473">
                  <c:v>3.4027469400248721E-2</c:v>
                </c:pt>
                <c:pt idx="474">
                  <c:v>3.3938955766687436E-2</c:v>
                </c:pt>
                <c:pt idx="475">
                  <c:v>3.3394320072298485E-2</c:v>
                </c:pt>
                <c:pt idx="476">
                  <c:v>3.3637444105682923E-2</c:v>
                </c:pt>
                <c:pt idx="477">
                  <c:v>3.1795728076064719E-2</c:v>
                </c:pt>
                <c:pt idx="478">
                  <c:v>3.4174961101022742E-2</c:v>
                </c:pt>
                <c:pt idx="479">
                  <c:v>3.3611004412279773E-2</c:v>
                </c:pt>
                <c:pt idx="480">
                  <c:v>3.401545569291875E-2</c:v>
                </c:pt>
                <c:pt idx="481">
                  <c:v>3.3952116517693726E-2</c:v>
                </c:pt>
                <c:pt idx="482">
                  <c:v>3.4088461428308715E-2</c:v>
                </c:pt>
                <c:pt idx="483">
                  <c:v>3.4194667876006987E-2</c:v>
                </c:pt>
                <c:pt idx="484">
                  <c:v>3.381938804178946E-2</c:v>
                </c:pt>
                <c:pt idx="485">
                  <c:v>3.2239623920239907E-2</c:v>
                </c:pt>
                <c:pt idx="486">
                  <c:v>3.409096125147764E-2</c:v>
                </c:pt>
                <c:pt idx="487">
                  <c:v>3.3975266809398851E-2</c:v>
                </c:pt>
                <c:pt idx="488">
                  <c:v>3.4326911719279228E-2</c:v>
                </c:pt>
                <c:pt idx="489">
                  <c:v>3.4284397922875937E-2</c:v>
                </c:pt>
                <c:pt idx="490">
                  <c:v>3.4467449347331314E-2</c:v>
                </c:pt>
                <c:pt idx="491">
                  <c:v>3.3967943456737669E-2</c:v>
                </c:pt>
                <c:pt idx="492">
                  <c:v>3.2478886658420067E-2</c:v>
                </c:pt>
                <c:pt idx="493">
                  <c:v>3.4183642516280893E-2</c:v>
                </c:pt>
                <c:pt idx="494">
                  <c:v>3.3502201322414431E-2</c:v>
                </c:pt>
                <c:pt idx="495">
                  <c:v>3.4387085723871863E-2</c:v>
                </c:pt>
                <c:pt idx="496">
                  <c:v>3.4145881895642209E-2</c:v>
                </c:pt>
                <c:pt idx="497">
                  <c:v>3.4301581689717052E-2</c:v>
                </c:pt>
                <c:pt idx="498">
                  <c:v>3.4313029909985582E-2</c:v>
                </c:pt>
                <c:pt idx="499">
                  <c:v>3.2471160235514815E-2</c:v>
                </c:pt>
                <c:pt idx="500">
                  <c:v>3.419525387911377E-2</c:v>
                </c:pt>
                <c:pt idx="501">
                  <c:v>3.3417949486788626E-2</c:v>
                </c:pt>
                <c:pt idx="502">
                  <c:v>3.3977060604496991E-2</c:v>
                </c:pt>
                <c:pt idx="503">
                  <c:v>3.4181498145621797E-2</c:v>
                </c:pt>
                <c:pt idx="504">
                  <c:v>3.4075572565605117E-2</c:v>
                </c:pt>
                <c:pt idx="505">
                  <c:v>3.4367308334275759E-2</c:v>
                </c:pt>
                <c:pt idx="506">
                  <c:v>3.4258429179267025E-2</c:v>
                </c:pt>
                <c:pt idx="507">
                  <c:v>3.3927858889261392E-2</c:v>
                </c:pt>
                <c:pt idx="508">
                  <c:v>3.4130303689423665E-2</c:v>
                </c:pt>
                <c:pt idx="509">
                  <c:v>3.401451080484931E-2</c:v>
                </c:pt>
                <c:pt idx="510">
                  <c:v>3.3645573334735494E-2</c:v>
                </c:pt>
                <c:pt idx="511">
                  <c:v>3.4150493487998451E-2</c:v>
                </c:pt>
                <c:pt idx="512">
                  <c:v>3.4442505591771692E-2</c:v>
                </c:pt>
                <c:pt idx="513">
                  <c:v>3.4610805406679067E-2</c:v>
                </c:pt>
                <c:pt idx="514">
                  <c:v>3.2345588455347386E-2</c:v>
                </c:pt>
                <c:pt idx="515">
                  <c:v>3.4008959564067118E-2</c:v>
                </c:pt>
                <c:pt idx="516">
                  <c:v>3.3985419401243812E-2</c:v>
                </c:pt>
                <c:pt idx="517">
                  <c:v>3.4049018480106497E-2</c:v>
                </c:pt>
                <c:pt idx="518">
                  <c:v>3.4014321970301187E-2</c:v>
                </c:pt>
                <c:pt idx="519">
                  <c:v>3.4172793751910333E-2</c:v>
                </c:pt>
                <c:pt idx="520">
                  <c:v>3.2600510022204203E-2</c:v>
                </c:pt>
                <c:pt idx="521">
                  <c:v>3.4087311687088791E-2</c:v>
                </c:pt>
                <c:pt idx="522">
                  <c:v>3.4028003934581559E-2</c:v>
                </c:pt>
                <c:pt idx="523">
                  <c:v>3.3995693958245414E-2</c:v>
                </c:pt>
                <c:pt idx="524">
                  <c:v>3.4095860404440521E-2</c:v>
                </c:pt>
                <c:pt idx="525">
                  <c:v>3.3474587862637357E-2</c:v>
                </c:pt>
                <c:pt idx="526">
                  <c:v>3.3899281357303697E-2</c:v>
                </c:pt>
                <c:pt idx="527">
                  <c:v>3.4521704898623676E-2</c:v>
                </c:pt>
                <c:pt idx="528">
                  <c:v>3.3955480973584515E-2</c:v>
                </c:pt>
                <c:pt idx="529">
                  <c:v>3.4238870927923111E-2</c:v>
                </c:pt>
                <c:pt idx="530">
                  <c:v>3.4309071736868681E-2</c:v>
                </c:pt>
                <c:pt idx="531">
                  <c:v>3.3983194460309736E-2</c:v>
                </c:pt>
                <c:pt idx="532">
                  <c:v>3.4286767882526652E-2</c:v>
                </c:pt>
                <c:pt idx="533">
                  <c:v>3.2835274632559787E-2</c:v>
                </c:pt>
                <c:pt idx="534">
                  <c:v>3.2550253414252314E-2</c:v>
                </c:pt>
                <c:pt idx="535">
                  <c:v>3.416285024059483E-2</c:v>
                </c:pt>
                <c:pt idx="536">
                  <c:v>3.4036725393052074E-2</c:v>
                </c:pt>
                <c:pt idx="537">
                  <c:v>3.2896869717347808E-2</c:v>
                </c:pt>
                <c:pt idx="538">
                  <c:v>3.4208414081081003E-2</c:v>
                </c:pt>
                <c:pt idx="539">
                  <c:v>3.383317897968454E-2</c:v>
                </c:pt>
                <c:pt idx="540">
                  <c:v>3.4312367983841172E-2</c:v>
                </c:pt>
                <c:pt idx="541">
                  <c:v>3.4037461216815612E-2</c:v>
                </c:pt>
                <c:pt idx="542">
                  <c:v>3.4423909585364024E-2</c:v>
                </c:pt>
                <c:pt idx="543">
                  <c:v>3.4501600406607873E-2</c:v>
                </c:pt>
                <c:pt idx="544">
                  <c:v>3.4456045461242299E-2</c:v>
                </c:pt>
                <c:pt idx="545">
                  <c:v>3.3949500130972241E-2</c:v>
                </c:pt>
                <c:pt idx="546">
                  <c:v>3.4381194094870546E-2</c:v>
                </c:pt>
                <c:pt idx="547">
                  <c:v>3.2858842554144306E-2</c:v>
                </c:pt>
                <c:pt idx="548">
                  <c:v>3.36001557396855E-2</c:v>
                </c:pt>
                <c:pt idx="549">
                  <c:v>3.398242013870769E-2</c:v>
                </c:pt>
                <c:pt idx="550">
                  <c:v>3.4107175033947203E-2</c:v>
                </c:pt>
                <c:pt idx="551">
                  <c:v>3.4425669118506398E-2</c:v>
                </c:pt>
                <c:pt idx="552">
                  <c:v>3.3519170822423755E-2</c:v>
                </c:pt>
                <c:pt idx="553">
                  <c:v>3.3835178256694312E-2</c:v>
                </c:pt>
                <c:pt idx="554">
                  <c:v>3.2051531036415518E-2</c:v>
                </c:pt>
                <c:pt idx="555">
                  <c:v>3.2383909876740127E-2</c:v>
                </c:pt>
                <c:pt idx="556">
                  <c:v>3.4077464551828238E-2</c:v>
                </c:pt>
                <c:pt idx="557">
                  <c:v>3.3910486027903142E-2</c:v>
                </c:pt>
                <c:pt idx="558">
                  <c:v>3.382292456809638E-2</c:v>
                </c:pt>
                <c:pt idx="559">
                  <c:v>3.2472326427148715E-2</c:v>
                </c:pt>
                <c:pt idx="560">
                  <c:v>3.3885396337829235E-2</c:v>
                </c:pt>
                <c:pt idx="561">
                  <c:v>3.3497399102661009E-2</c:v>
                </c:pt>
                <c:pt idx="562">
                  <c:v>3.3417755168310609E-2</c:v>
                </c:pt>
                <c:pt idx="563">
                  <c:v>3.2222528210669329E-2</c:v>
                </c:pt>
                <c:pt idx="564">
                  <c:v>3.2496390530594839E-2</c:v>
                </c:pt>
                <c:pt idx="565">
                  <c:v>3.3661669764361218E-2</c:v>
                </c:pt>
                <c:pt idx="566">
                  <c:v>3.2708800086638984E-2</c:v>
                </c:pt>
                <c:pt idx="567">
                  <c:v>3.3623720898146497E-2</c:v>
                </c:pt>
                <c:pt idx="568">
                  <c:v>3.3710028010845654E-2</c:v>
                </c:pt>
                <c:pt idx="569">
                  <c:v>3.3940747601431301E-2</c:v>
                </c:pt>
                <c:pt idx="570">
                  <c:v>3.3369457099019464E-2</c:v>
                </c:pt>
                <c:pt idx="571">
                  <c:v>3.3778287738461116E-2</c:v>
                </c:pt>
                <c:pt idx="572">
                  <c:v>3.3595024780240165E-2</c:v>
                </c:pt>
                <c:pt idx="573">
                  <c:v>3.3957021991719627E-2</c:v>
                </c:pt>
                <c:pt idx="574">
                  <c:v>3.432242103141437E-2</c:v>
                </c:pt>
                <c:pt idx="575">
                  <c:v>3.3825682136814625E-2</c:v>
                </c:pt>
                <c:pt idx="576">
                  <c:v>3.3391360664177805E-2</c:v>
                </c:pt>
                <c:pt idx="577">
                  <c:v>3.3493664650623318E-2</c:v>
                </c:pt>
                <c:pt idx="578">
                  <c:v>3.3202525698108332E-2</c:v>
                </c:pt>
                <c:pt idx="579">
                  <c:v>3.3439015703309219E-2</c:v>
                </c:pt>
                <c:pt idx="580">
                  <c:v>3.3923155594975392E-2</c:v>
                </c:pt>
                <c:pt idx="581">
                  <c:v>3.4218931417774982E-2</c:v>
                </c:pt>
                <c:pt idx="582">
                  <c:v>3.4134836558014414E-2</c:v>
                </c:pt>
                <c:pt idx="583">
                  <c:v>3.3588538601310683E-2</c:v>
                </c:pt>
                <c:pt idx="584">
                  <c:v>3.2077184985610553E-2</c:v>
                </c:pt>
                <c:pt idx="585">
                  <c:v>3.3920654392370089E-2</c:v>
                </c:pt>
                <c:pt idx="586">
                  <c:v>3.3957662361537445E-2</c:v>
                </c:pt>
                <c:pt idx="587">
                  <c:v>3.3555173447714824E-2</c:v>
                </c:pt>
                <c:pt idx="588">
                  <c:v>3.2123800038275502E-2</c:v>
                </c:pt>
                <c:pt idx="589">
                  <c:v>3.2345794872154499E-2</c:v>
                </c:pt>
                <c:pt idx="590">
                  <c:v>3.3876076725116985E-2</c:v>
                </c:pt>
                <c:pt idx="591">
                  <c:v>3.3714676041310128E-2</c:v>
                </c:pt>
                <c:pt idx="592">
                  <c:v>3.269267972016484E-2</c:v>
                </c:pt>
                <c:pt idx="593">
                  <c:v>3.3674633127813582E-2</c:v>
                </c:pt>
                <c:pt idx="594">
                  <c:v>3.3365054941230446E-2</c:v>
                </c:pt>
                <c:pt idx="595">
                  <c:v>3.446487446166431E-2</c:v>
                </c:pt>
                <c:pt idx="596">
                  <c:v>3.3950741688887572E-2</c:v>
                </c:pt>
                <c:pt idx="597">
                  <c:v>3.3415011661843512E-2</c:v>
                </c:pt>
                <c:pt idx="598">
                  <c:v>3.2177902448501834E-2</c:v>
                </c:pt>
                <c:pt idx="599">
                  <c:v>3.375659339951026E-2</c:v>
                </c:pt>
                <c:pt idx="600">
                  <c:v>3.2260405762860128E-2</c:v>
                </c:pt>
                <c:pt idx="601">
                  <c:v>3.4028716051971011E-2</c:v>
                </c:pt>
                <c:pt idx="602">
                  <c:v>3.3811984440547192E-2</c:v>
                </c:pt>
                <c:pt idx="603">
                  <c:v>3.3986318530312989E-2</c:v>
                </c:pt>
                <c:pt idx="604">
                  <c:v>3.3999097882811948E-2</c:v>
                </c:pt>
                <c:pt idx="605">
                  <c:v>3.4145439802998466E-2</c:v>
                </c:pt>
                <c:pt idx="606">
                  <c:v>3.3817237208048113E-2</c:v>
                </c:pt>
                <c:pt idx="607">
                  <c:v>3.3493763437135032E-2</c:v>
                </c:pt>
                <c:pt idx="608">
                  <c:v>3.4157036796297044E-2</c:v>
                </c:pt>
                <c:pt idx="609">
                  <c:v>3.3720185103788894E-2</c:v>
                </c:pt>
                <c:pt idx="610">
                  <c:v>3.413735296130474E-2</c:v>
                </c:pt>
                <c:pt idx="611">
                  <c:v>3.4087189610251666E-2</c:v>
                </c:pt>
                <c:pt idx="612">
                  <c:v>3.3013046243929679E-2</c:v>
                </c:pt>
                <c:pt idx="613">
                  <c:v>3.3708289298020944E-2</c:v>
                </c:pt>
                <c:pt idx="614">
                  <c:v>3.39420494497083E-2</c:v>
                </c:pt>
                <c:pt idx="615">
                  <c:v>3.4215024034527121E-2</c:v>
                </c:pt>
                <c:pt idx="616">
                  <c:v>3.4221682039625397E-2</c:v>
                </c:pt>
                <c:pt idx="617">
                  <c:v>3.4000821020621824E-2</c:v>
                </c:pt>
                <c:pt idx="618">
                  <c:v>3.4199954462587431E-2</c:v>
                </c:pt>
                <c:pt idx="619">
                  <c:v>3.4284083500372188E-2</c:v>
                </c:pt>
                <c:pt idx="620">
                  <c:v>3.2928417010892191E-2</c:v>
                </c:pt>
                <c:pt idx="621">
                  <c:v>3.406585713661419E-2</c:v>
                </c:pt>
                <c:pt idx="622">
                  <c:v>3.3764892093059849E-2</c:v>
                </c:pt>
                <c:pt idx="623">
                  <c:v>3.4020749671325172E-2</c:v>
                </c:pt>
                <c:pt idx="624">
                  <c:v>3.4027197327516953E-2</c:v>
                </c:pt>
                <c:pt idx="625">
                  <c:v>3.4068870438387522E-2</c:v>
                </c:pt>
                <c:pt idx="626">
                  <c:v>3.2420946396054695E-2</c:v>
                </c:pt>
                <c:pt idx="627">
                  <c:v>3.3908679562190264E-2</c:v>
                </c:pt>
                <c:pt idx="628">
                  <c:v>3.4245326510517524E-2</c:v>
                </c:pt>
                <c:pt idx="629">
                  <c:v>3.4070603486434148E-2</c:v>
                </c:pt>
                <c:pt idx="630">
                  <c:v>3.3423408622859072E-2</c:v>
                </c:pt>
                <c:pt idx="631">
                  <c:v>3.4109721752025916E-2</c:v>
                </c:pt>
                <c:pt idx="632">
                  <c:v>3.2176001136764047E-2</c:v>
                </c:pt>
                <c:pt idx="633">
                  <c:v>3.3942919959761078E-2</c:v>
                </c:pt>
                <c:pt idx="634">
                  <c:v>3.4143450065251088E-2</c:v>
                </c:pt>
                <c:pt idx="635">
                  <c:v>3.4156570527473722E-2</c:v>
                </c:pt>
                <c:pt idx="636">
                  <c:v>3.4337257328040639E-2</c:v>
                </c:pt>
                <c:pt idx="637">
                  <c:v>3.2669384072053151E-2</c:v>
                </c:pt>
                <c:pt idx="638">
                  <c:v>3.2948158576018002E-2</c:v>
                </c:pt>
                <c:pt idx="639">
                  <c:v>3.3546937077609612E-2</c:v>
                </c:pt>
                <c:pt idx="640">
                  <c:v>3.2585573920356291E-2</c:v>
                </c:pt>
                <c:pt idx="641">
                  <c:v>3.3962584869828207E-2</c:v>
                </c:pt>
                <c:pt idx="642">
                  <c:v>3.4265471551117768E-2</c:v>
                </c:pt>
                <c:pt idx="643">
                  <c:v>3.4031299147828376E-2</c:v>
                </c:pt>
                <c:pt idx="644">
                  <c:v>3.3562576973347406E-2</c:v>
                </c:pt>
                <c:pt idx="645">
                  <c:v>3.3856772345595657E-2</c:v>
                </c:pt>
                <c:pt idx="646">
                  <c:v>3.4055757635077635E-2</c:v>
                </c:pt>
                <c:pt idx="647">
                  <c:v>3.4108184644794141E-2</c:v>
                </c:pt>
                <c:pt idx="648">
                  <c:v>3.397916499145421E-2</c:v>
                </c:pt>
                <c:pt idx="649">
                  <c:v>3.4268467240635626E-2</c:v>
                </c:pt>
                <c:pt idx="650">
                  <c:v>3.41840501970729E-2</c:v>
                </c:pt>
                <c:pt idx="651">
                  <c:v>3.3557244086238114E-2</c:v>
                </c:pt>
                <c:pt idx="652">
                  <c:v>3.4109942010580867E-2</c:v>
                </c:pt>
                <c:pt idx="653">
                  <c:v>3.2174094568701329E-2</c:v>
                </c:pt>
                <c:pt idx="654">
                  <c:v>3.4269588533648733E-2</c:v>
                </c:pt>
                <c:pt idx="655">
                  <c:v>3.3880950384816103E-2</c:v>
                </c:pt>
                <c:pt idx="656">
                  <c:v>3.3935556561696445E-2</c:v>
                </c:pt>
                <c:pt idx="657">
                  <c:v>3.4222166884211459E-2</c:v>
                </c:pt>
                <c:pt idx="658">
                  <c:v>3.4090867676553095E-2</c:v>
                </c:pt>
                <c:pt idx="659">
                  <c:v>3.4106079650188074E-2</c:v>
                </c:pt>
                <c:pt idx="660">
                  <c:v>3.407516945574092E-2</c:v>
                </c:pt>
                <c:pt idx="661">
                  <c:v>3.3909218262131939E-2</c:v>
                </c:pt>
                <c:pt idx="662">
                  <c:v>3.4071804706246711E-2</c:v>
                </c:pt>
                <c:pt idx="663">
                  <c:v>3.2687600023556772E-2</c:v>
                </c:pt>
                <c:pt idx="664">
                  <c:v>3.4077799391069356E-2</c:v>
                </c:pt>
                <c:pt idx="665">
                  <c:v>3.4071262949818479E-2</c:v>
                </c:pt>
                <c:pt idx="666">
                  <c:v>3.3440780078792018E-2</c:v>
                </c:pt>
                <c:pt idx="667">
                  <c:v>3.3968219032503813E-2</c:v>
                </c:pt>
                <c:pt idx="668">
                  <c:v>3.4039001791224363E-2</c:v>
                </c:pt>
                <c:pt idx="669">
                  <c:v>3.4419469644228998E-2</c:v>
                </c:pt>
                <c:pt idx="670">
                  <c:v>3.3951378658014147E-2</c:v>
                </c:pt>
                <c:pt idx="671">
                  <c:v>3.3793398759407539E-2</c:v>
                </c:pt>
                <c:pt idx="672">
                  <c:v>3.2453492784432061E-2</c:v>
                </c:pt>
                <c:pt idx="673">
                  <c:v>3.4278174465286568E-2</c:v>
                </c:pt>
                <c:pt idx="674">
                  <c:v>3.2287980022575997E-2</c:v>
                </c:pt>
                <c:pt idx="675">
                  <c:v>3.3829912302659429E-2</c:v>
                </c:pt>
                <c:pt idx="676">
                  <c:v>3.2792041559512708E-2</c:v>
                </c:pt>
                <c:pt idx="677">
                  <c:v>3.4032263174358542E-2</c:v>
                </c:pt>
                <c:pt idx="678">
                  <c:v>3.2809423616501014E-2</c:v>
                </c:pt>
                <c:pt idx="679">
                  <c:v>3.4009561157390754E-2</c:v>
                </c:pt>
                <c:pt idx="680">
                  <c:v>3.4061697108790541E-2</c:v>
                </c:pt>
                <c:pt idx="681">
                  <c:v>3.4192632925290532E-2</c:v>
                </c:pt>
                <c:pt idx="682">
                  <c:v>3.45141385037466E-2</c:v>
                </c:pt>
                <c:pt idx="683">
                  <c:v>3.4186478780127962E-2</c:v>
                </c:pt>
                <c:pt idx="684">
                  <c:v>3.4176975366434194E-2</c:v>
                </c:pt>
                <c:pt idx="685">
                  <c:v>3.3941757352556765E-2</c:v>
                </c:pt>
                <c:pt idx="686">
                  <c:v>3.4201006547931095E-2</c:v>
                </c:pt>
                <c:pt idx="687">
                  <c:v>3.2007363994927887E-2</c:v>
                </c:pt>
                <c:pt idx="688">
                  <c:v>3.415231321019406E-2</c:v>
                </c:pt>
                <c:pt idx="689">
                  <c:v>3.4441296012934622E-2</c:v>
                </c:pt>
                <c:pt idx="690">
                  <c:v>3.3932864475040687E-2</c:v>
                </c:pt>
                <c:pt idx="691">
                  <c:v>3.4104994239926356E-2</c:v>
                </c:pt>
                <c:pt idx="692">
                  <c:v>3.3897360381248548E-2</c:v>
                </c:pt>
                <c:pt idx="693">
                  <c:v>3.3951776994298334E-2</c:v>
                </c:pt>
                <c:pt idx="694">
                  <c:v>3.4109074896126079E-2</c:v>
                </c:pt>
                <c:pt idx="695">
                  <c:v>3.4638207581742748E-2</c:v>
                </c:pt>
                <c:pt idx="696">
                  <c:v>3.4115688445361406E-2</c:v>
                </c:pt>
                <c:pt idx="697">
                  <c:v>3.3974987040411492E-2</c:v>
                </c:pt>
                <c:pt idx="698">
                  <c:v>3.4269534926104947E-2</c:v>
                </c:pt>
                <c:pt idx="699">
                  <c:v>3.410028254298568E-2</c:v>
                </c:pt>
                <c:pt idx="700">
                  <c:v>3.3894086101581837E-2</c:v>
                </c:pt>
                <c:pt idx="701">
                  <c:v>3.4107628095348515E-2</c:v>
                </c:pt>
                <c:pt idx="702">
                  <c:v>3.4242335279960366E-2</c:v>
                </c:pt>
                <c:pt idx="703">
                  <c:v>3.4296924711975568E-2</c:v>
                </c:pt>
                <c:pt idx="704">
                  <c:v>3.4157154811792871E-2</c:v>
                </c:pt>
                <c:pt idx="705">
                  <c:v>3.2365851248499472E-2</c:v>
                </c:pt>
                <c:pt idx="706">
                  <c:v>3.4148208006396834E-2</c:v>
                </c:pt>
                <c:pt idx="707">
                  <c:v>3.4182843562095083E-2</c:v>
                </c:pt>
                <c:pt idx="708">
                  <c:v>3.2314277152030224E-2</c:v>
                </c:pt>
                <c:pt idx="709">
                  <c:v>3.4156428734179824E-2</c:v>
                </c:pt>
                <c:pt idx="710">
                  <c:v>3.2936830148536073E-2</c:v>
                </c:pt>
                <c:pt idx="711">
                  <c:v>3.4289677886387461E-2</c:v>
                </c:pt>
                <c:pt idx="712">
                  <c:v>3.4352363223985535E-2</c:v>
                </c:pt>
                <c:pt idx="713">
                  <c:v>3.3815812119858166E-2</c:v>
                </c:pt>
                <c:pt idx="714">
                  <c:v>3.4342995603814541E-2</c:v>
                </c:pt>
                <c:pt idx="715">
                  <c:v>3.3938182228956178E-2</c:v>
                </c:pt>
                <c:pt idx="716">
                  <c:v>3.4065920880357523E-2</c:v>
                </c:pt>
                <c:pt idx="717">
                  <c:v>3.4115665232506802E-2</c:v>
                </c:pt>
                <c:pt idx="718">
                  <c:v>3.3862854979432817E-2</c:v>
                </c:pt>
                <c:pt idx="719">
                  <c:v>3.4149161364778864E-2</c:v>
                </c:pt>
                <c:pt idx="720">
                  <c:v>3.4454009445526762E-2</c:v>
                </c:pt>
                <c:pt idx="721">
                  <c:v>3.3786809863537166E-2</c:v>
                </c:pt>
                <c:pt idx="722">
                  <c:v>3.409443567119818E-2</c:v>
                </c:pt>
                <c:pt idx="723">
                  <c:v>3.2902817979062228E-2</c:v>
                </c:pt>
                <c:pt idx="724">
                  <c:v>3.2337879114101062E-2</c:v>
                </c:pt>
                <c:pt idx="725">
                  <c:v>3.4138018595627539E-2</c:v>
                </c:pt>
                <c:pt idx="726">
                  <c:v>3.4355448924260221E-2</c:v>
                </c:pt>
                <c:pt idx="727">
                  <c:v>3.4086499396172296E-2</c:v>
                </c:pt>
                <c:pt idx="728">
                  <c:v>3.4297019749916044E-2</c:v>
                </c:pt>
                <c:pt idx="729">
                  <c:v>3.4054359075032174E-2</c:v>
                </c:pt>
                <c:pt idx="730">
                  <c:v>3.420624350278139E-2</c:v>
                </c:pt>
                <c:pt idx="731">
                  <c:v>3.3989666801387479E-2</c:v>
                </c:pt>
                <c:pt idx="732">
                  <c:v>3.2696297914382409E-2</c:v>
                </c:pt>
                <c:pt idx="733">
                  <c:v>3.4174266186487008E-2</c:v>
                </c:pt>
                <c:pt idx="734">
                  <c:v>3.405556710938782E-2</c:v>
                </c:pt>
                <c:pt idx="735">
                  <c:v>3.4426517294794803E-2</c:v>
                </c:pt>
                <c:pt idx="736">
                  <c:v>3.4100015948865095E-2</c:v>
                </c:pt>
                <c:pt idx="737">
                  <c:v>3.4047302889599868E-2</c:v>
                </c:pt>
                <c:pt idx="738">
                  <c:v>3.4245945331121311E-2</c:v>
                </c:pt>
                <c:pt idx="739">
                  <c:v>3.3978247289685966E-2</c:v>
                </c:pt>
                <c:pt idx="740">
                  <c:v>3.40777593428956E-2</c:v>
                </c:pt>
                <c:pt idx="741">
                  <c:v>3.3937541965893665E-2</c:v>
                </c:pt>
                <c:pt idx="742">
                  <c:v>3.3781046413539885E-2</c:v>
                </c:pt>
                <c:pt idx="743">
                  <c:v>3.4111484842379157E-2</c:v>
                </c:pt>
                <c:pt idx="744">
                  <c:v>3.4109569314561106E-2</c:v>
                </c:pt>
                <c:pt idx="745">
                  <c:v>3.4539346945838156E-2</c:v>
                </c:pt>
                <c:pt idx="746">
                  <c:v>3.4298343888712349E-2</c:v>
                </c:pt>
                <c:pt idx="747">
                  <c:v>3.4474131444479091E-2</c:v>
                </c:pt>
                <c:pt idx="748">
                  <c:v>3.4447020204367074E-2</c:v>
                </c:pt>
                <c:pt idx="749">
                  <c:v>3.4505162150251727E-2</c:v>
                </c:pt>
                <c:pt idx="750">
                  <c:v>3.43293337381676E-2</c:v>
                </c:pt>
                <c:pt idx="751">
                  <c:v>3.2623518075636945E-2</c:v>
                </c:pt>
                <c:pt idx="752">
                  <c:v>3.2529070948245468E-2</c:v>
                </c:pt>
                <c:pt idx="753">
                  <c:v>3.4149474003455478E-2</c:v>
                </c:pt>
                <c:pt idx="754">
                  <c:v>3.4221818398624419E-2</c:v>
                </c:pt>
                <c:pt idx="755">
                  <c:v>3.4097912889233778E-2</c:v>
                </c:pt>
                <c:pt idx="756">
                  <c:v>3.4355373375930198E-2</c:v>
                </c:pt>
                <c:pt idx="757">
                  <c:v>3.3950345208096769E-2</c:v>
                </c:pt>
                <c:pt idx="758">
                  <c:v>3.3953959904457987E-2</c:v>
                </c:pt>
                <c:pt idx="759">
                  <c:v>3.4382226703906033E-2</c:v>
                </c:pt>
                <c:pt idx="760">
                  <c:v>3.4452888458812329E-2</c:v>
                </c:pt>
                <c:pt idx="761">
                  <c:v>3.4352747224743338E-2</c:v>
                </c:pt>
                <c:pt idx="762">
                  <c:v>3.2693338948059925E-2</c:v>
                </c:pt>
                <c:pt idx="763">
                  <c:v>3.4015200557114322E-2</c:v>
                </c:pt>
                <c:pt idx="764">
                  <c:v>3.409772466629956E-2</c:v>
                </c:pt>
                <c:pt idx="765">
                  <c:v>3.4626926420628867E-2</c:v>
                </c:pt>
                <c:pt idx="766">
                  <c:v>3.3015284008344734E-2</c:v>
                </c:pt>
                <c:pt idx="767">
                  <c:v>3.2752875384374165E-2</c:v>
                </c:pt>
                <c:pt idx="768">
                  <c:v>3.28691313511488E-2</c:v>
                </c:pt>
                <c:pt idx="769">
                  <c:v>3.3785227173468407E-2</c:v>
                </c:pt>
                <c:pt idx="770">
                  <c:v>3.4316795413234021E-2</c:v>
                </c:pt>
                <c:pt idx="771">
                  <c:v>3.4654888623987787E-2</c:v>
                </c:pt>
                <c:pt idx="772">
                  <c:v>3.4494674808389254E-2</c:v>
                </c:pt>
                <c:pt idx="773">
                  <c:v>3.4255698697301412E-2</c:v>
                </c:pt>
                <c:pt idx="774">
                  <c:v>3.4400962596345667E-2</c:v>
                </c:pt>
                <c:pt idx="775">
                  <c:v>3.4322179351148244E-2</c:v>
                </c:pt>
                <c:pt idx="776">
                  <c:v>3.2970200688068711E-2</c:v>
                </c:pt>
                <c:pt idx="777">
                  <c:v>3.3955602670252272E-2</c:v>
                </c:pt>
                <c:pt idx="778">
                  <c:v>3.3885354791104674E-2</c:v>
                </c:pt>
                <c:pt idx="779">
                  <c:v>3.2680704473251575E-2</c:v>
                </c:pt>
                <c:pt idx="780">
                  <c:v>3.4772712899211751E-2</c:v>
                </c:pt>
                <c:pt idx="781">
                  <c:v>3.4186149450020929E-2</c:v>
                </c:pt>
                <c:pt idx="782">
                  <c:v>3.4255793349262195E-2</c:v>
                </c:pt>
                <c:pt idx="783">
                  <c:v>3.4472254946903827E-2</c:v>
                </c:pt>
                <c:pt idx="784">
                  <c:v>3.3898230523374227E-2</c:v>
                </c:pt>
                <c:pt idx="785">
                  <c:v>3.4224221860418833E-2</c:v>
                </c:pt>
                <c:pt idx="786">
                  <c:v>3.4572932933128381E-2</c:v>
                </c:pt>
                <c:pt idx="787">
                  <c:v>3.4395911741740025E-2</c:v>
                </c:pt>
                <c:pt idx="788">
                  <c:v>3.4272818171274776E-2</c:v>
                </c:pt>
                <c:pt idx="789">
                  <c:v>3.2672489523410474E-2</c:v>
                </c:pt>
                <c:pt idx="790">
                  <c:v>3.4329777575085492E-2</c:v>
                </c:pt>
                <c:pt idx="791">
                  <c:v>3.4550551785555397E-2</c:v>
                </c:pt>
                <c:pt idx="792">
                  <c:v>3.3985384425451147E-2</c:v>
                </c:pt>
                <c:pt idx="793">
                  <c:v>3.3889969295437875E-2</c:v>
                </c:pt>
                <c:pt idx="794">
                  <c:v>3.4661818908402302E-2</c:v>
                </c:pt>
                <c:pt idx="795">
                  <c:v>3.4223738557878698E-2</c:v>
                </c:pt>
                <c:pt idx="796">
                  <c:v>3.3956856357966456E-2</c:v>
                </c:pt>
                <c:pt idx="797">
                  <c:v>3.4414788308163441E-2</c:v>
                </c:pt>
                <c:pt idx="798">
                  <c:v>3.4198216556345189E-2</c:v>
                </c:pt>
                <c:pt idx="799">
                  <c:v>3.4177960331901111E-2</c:v>
                </c:pt>
                <c:pt idx="800">
                  <c:v>3.2599011701826455E-2</c:v>
                </c:pt>
                <c:pt idx="801">
                  <c:v>3.4563547446717725E-2</c:v>
                </c:pt>
                <c:pt idx="802">
                  <c:v>3.4419268535595765E-2</c:v>
                </c:pt>
                <c:pt idx="803">
                  <c:v>3.4322108617729538E-2</c:v>
                </c:pt>
                <c:pt idx="804">
                  <c:v>3.4225669309736147E-2</c:v>
                </c:pt>
                <c:pt idx="805">
                  <c:v>3.4085782447267829E-2</c:v>
                </c:pt>
                <c:pt idx="806">
                  <c:v>3.3974282320742538E-2</c:v>
                </c:pt>
                <c:pt idx="807">
                  <c:v>3.3965844800186044E-2</c:v>
                </c:pt>
                <c:pt idx="808">
                  <c:v>3.4415534694549541E-2</c:v>
                </c:pt>
                <c:pt idx="809">
                  <c:v>3.4354154965106666E-2</c:v>
                </c:pt>
                <c:pt idx="810">
                  <c:v>3.4261307140835785E-2</c:v>
                </c:pt>
                <c:pt idx="811">
                  <c:v>3.4046615069715527E-2</c:v>
                </c:pt>
                <c:pt idx="812">
                  <c:v>3.4786747253600418E-2</c:v>
                </c:pt>
                <c:pt idx="813">
                  <c:v>3.2506485747051728E-2</c:v>
                </c:pt>
                <c:pt idx="814">
                  <c:v>3.4614221882335809E-2</c:v>
                </c:pt>
                <c:pt idx="815">
                  <c:v>3.4241337524319827E-2</c:v>
                </c:pt>
                <c:pt idx="816">
                  <c:v>3.483742793572725E-2</c:v>
                </c:pt>
                <c:pt idx="817">
                  <c:v>3.4370886680211855E-2</c:v>
                </c:pt>
                <c:pt idx="818">
                  <c:v>3.4350992599409484E-2</c:v>
                </c:pt>
                <c:pt idx="819">
                  <c:v>3.2384476902414271E-2</c:v>
                </c:pt>
                <c:pt idx="820">
                  <c:v>3.2640476161186947E-2</c:v>
                </c:pt>
                <c:pt idx="821">
                  <c:v>3.4358527576041978E-2</c:v>
                </c:pt>
                <c:pt idx="822">
                  <c:v>3.4307352536194109E-2</c:v>
                </c:pt>
                <c:pt idx="823">
                  <c:v>3.4395536407493481E-2</c:v>
                </c:pt>
                <c:pt idx="824">
                  <c:v>3.4209809962291123E-2</c:v>
                </c:pt>
                <c:pt idx="825">
                  <c:v>3.4243720875230518E-2</c:v>
                </c:pt>
                <c:pt idx="826">
                  <c:v>3.3989860051842062E-2</c:v>
                </c:pt>
                <c:pt idx="827">
                  <c:v>3.4054377973879599E-2</c:v>
                </c:pt>
                <c:pt idx="828">
                  <c:v>3.4538245123674413E-2</c:v>
                </c:pt>
                <c:pt idx="829">
                  <c:v>3.2877080246709142E-2</c:v>
                </c:pt>
                <c:pt idx="830">
                  <c:v>3.4270453990110993E-2</c:v>
                </c:pt>
                <c:pt idx="831">
                  <c:v>3.4066302121626764E-2</c:v>
                </c:pt>
                <c:pt idx="832">
                  <c:v>3.4040654601613624E-2</c:v>
                </c:pt>
                <c:pt idx="833">
                  <c:v>3.4123643993331149E-2</c:v>
                </c:pt>
                <c:pt idx="834">
                  <c:v>3.4463512614346055E-2</c:v>
                </c:pt>
                <c:pt idx="835">
                  <c:v>3.4452583625973268E-2</c:v>
                </c:pt>
                <c:pt idx="836">
                  <c:v>3.4186445423938151E-2</c:v>
                </c:pt>
                <c:pt idx="837">
                  <c:v>3.4242221495156808E-2</c:v>
                </c:pt>
                <c:pt idx="838">
                  <c:v>3.4240434285005901E-2</c:v>
                </c:pt>
                <c:pt idx="839">
                  <c:v>3.4224147638453217E-2</c:v>
                </c:pt>
                <c:pt idx="840">
                  <c:v>3.4379642277434203E-2</c:v>
                </c:pt>
                <c:pt idx="841">
                  <c:v>3.398451400069679E-2</c:v>
                </c:pt>
                <c:pt idx="842">
                  <c:v>3.4569428993837553E-2</c:v>
                </c:pt>
                <c:pt idx="843">
                  <c:v>3.4730704879048564E-2</c:v>
                </c:pt>
                <c:pt idx="844">
                  <c:v>3.4328313544681716E-2</c:v>
                </c:pt>
                <c:pt idx="845">
                  <c:v>3.4017645982792076E-2</c:v>
                </c:pt>
                <c:pt idx="846">
                  <c:v>3.2528504426173166E-2</c:v>
                </c:pt>
                <c:pt idx="847">
                  <c:v>3.3938633519213786E-2</c:v>
                </c:pt>
                <c:pt idx="848">
                  <c:v>3.453827139292575E-2</c:v>
                </c:pt>
                <c:pt idx="849">
                  <c:v>3.288821006111458E-2</c:v>
                </c:pt>
                <c:pt idx="850">
                  <c:v>3.4231691570550546E-2</c:v>
                </c:pt>
                <c:pt idx="851">
                  <c:v>3.4384524707641938E-2</c:v>
                </c:pt>
                <c:pt idx="852">
                  <c:v>3.4782947114336889E-2</c:v>
                </c:pt>
                <c:pt idx="853">
                  <c:v>3.436063923778699E-2</c:v>
                </c:pt>
                <c:pt idx="854">
                  <c:v>3.4827341466895895E-2</c:v>
                </c:pt>
                <c:pt idx="855">
                  <c:v>3.2507399616571432E-2</c:v>
                </c:pt>
                <c:pt idx="856">
                  <c:v>3.2644262141337088E-2</c:v>
                </c:pt>
                <c:pt idx="857">
                  <c:v>3.3843180532503403E-2</c:v>
                </c:pt>
                <c:pt idx="858">
                  <c:v>3.4074785372879751E-2</c:v>
                </c:pt>
                <c:pt idx="859">
                  <c:v>3.432388432480514E-2</c:v>
                </c:pt>
                <c:pt idx="860">
                  <c:v>3.3829734185176298E-2</c:v>
                </c:pt>
                <c:pt idx="861">
                  <c:v>3.4363229618824848E-2</c:v>
                </c:pt>
                <c:pt idx="862">
                  <c:v>3.3959317506667572E-2</c:v>
                </c:pt>
                <c:pt idx="863">
                  <c:v>3.4087727756312108E-2</c:v>
                </c:pt>
                <c:pt idx="864">
                  <c:v>3.4262832911071787E-2</c:v>
                </c:pt>
                <c:pt idx="865">
                  <c:v>3.4156620127553591E-2</c:v>
                </c:pt>
                <c:pt idx="866">
                  <c:v>3.4507981055512636E-2</c:v>
                </c:pt>
                <c:pt idx="867">
                  <c:v>3.3839789046591663E-2</c:v>
                </c:pt>
                <c:pt idx="868">
                  <c:v>3.4354903897106291E-2</c:v>
                </c:pt>
                <c:pt idx="869">
                  <c:v>3.3204533311362451E-2</c:v>
                </c:pt>
                <c:pt idx="870">
                  <c:v>3.45763215639803E-2</c:v>
                </c:pt>
                <c:pt idx="871">
                  <c:v>3.4892074355000115E-2</c:v>
                </c:pt>
                <c:pt idx="872">
                  <c:v>3.4372414593099705E-2</c:v>
                </c:pt>
                <c:pt idx="873">
                  <c:v>3.4818782120581704E-2</c:v>
                </c:pt>
                <c:pt idx="874">
                  <c:v>3.4125651382546592E-2</c:v>
                </c:pt>
                <c:pt idx="875">
                  <c:v>3.3022974411494724E-2</c:v>
                </c:pt>
                <c:pt idx="876">
                  <c:v>3.4164505165236982E-2</c:v>
                </c:pt>
                <c:pt idx="877">
                  <c:v>3.4414704199573272E-2</c:v>
                </c:pt>
                <c:pt idx="878">
                  <c:v>3.457944572759563E-2</c:v>
                </c:pt>
                <c:pt idx="879">
                  <c:v>3.4517143763394952E-2</c:v>
                </c:pt>
                <c:pt idx="880">
                  <c:v>3.4358040696024383E-2</c:v>
                </c:pt>
                <c:pt idx="881">
                  <c:v>3.4021081077844378E-2</c:v>
                </c:pt>
                <c:pt idx="882">
                  <c:v>3.4015994719038579E-2</c:v>
                </c:pt>
                <c:pt idx="883">
                  <c:v>3.2852965144545936E-2</c:v>
                </c:pt>
                <c:pt idx="884">
                  <c:v>3.4375270973933766E-2</c:v>
                </c:pt>
                <c:pt idx="885">
                  <c:v>3.3872806273448804E-2</c:v>
                </c:pt>
                <c:pt idx="886">
                  <c:v>3.3000884148539592E-2</c:v>
                </c:pt>
                <c:pt idx="887">
                  <c:v>3.4126596433977599E-2</c:v>
                </c:pt>
                <c:pt idx="888">
                  <c:v>3.4480252291000213E-2</c:v>
                </c:pt>
                <c:pt idx="889">
                  <c:v>3.4626280325098957E-2</c:v>
                </c:pt>
                <c:pt idx="890">
                  <c:v>3.4344452312656294E-2</c:v>
                </c:pt>
                <c:pt idx="891">
                  <c:v>3.41850186984596E-2</c:v>
                </c:pt>
                <c:pt idx="892">
                  <c:v>3.2824659562360831E-2</c:v>
                </c:pt>
                <c:pt idx="893">
                  <c:v>3.4935536970878533E-2</c:v>
                </c:pt>
                <c:pt idx="894">
                  <c:v>3.466641459729463E-2</c:v>
                </c:pt>
                <c:pt idx="895">
                  <c:v>3.298596309066669E-2</c:v>
                </c:pt>
                <c:pt idx="896">
                  <c:v>3.4239411655031214E-2</c:v>
                </c:pt>
                <c:pt idx="897">
                  <c:v>3.4699053539673334E-2</c:v>
                </c:pt>
                <c:pt idx="898">
                  <c:v>3.4007303143068011E-2</c:v>
                </c:pt>
                <c:pt idx="899">
                  <c:v>3.4609260320697673E-2</c:v>
                </c:pt>
                <c:pt idx="900">
                  <c:v>3.4378750820187362E-2</c:v>
                </c:pt>
                <c:pt idx="901">
                  <c:v>3.4147725398719034E-2</c:v>
                </c:pt>
                <c:pt idx="902">
                  <c:v>3.4615750443284965E-2</c:v>
                </c:pt>
                <c:pt idx="903">
                  <c:v>3.2956133311196414E-2</c:v>
                </c:pt>
                <c:pt idx="904">
                  <c:v>3.4157853266723208E-2</c:v>
                </c:pt>
                <c:pt idx="905">
                  <c:v>3.3264306515002083E-2</c:v>
                </c:pt>
                <c:pt idx="906">
                  <c:v>3.4322141506429801E-2</c:v>
                </c:pt>
                <c:pt idx="907">
                  <c:v>3.3889270397697589E-2</c:v>
                </c:pt>
                <c:pt idx="908">
                  <c:v>3.4198202047383698E-2</c:v>
                </c:pt>
                <c:pt idx="909">
                  <c:v>3.4439758126278724E-2</c:v>
                </c:pt>
                <c:pt idx="910">
                  <c:v>3.265793462755863E-2</c:v>
                </c:pt>
                <c:pt idx="911">
                  <c:v>3.4309144526940644E-2</c:v>
                </c:pt>
                <c:pt idx="912">
                  <c:v>3.4299404653737209E-2</c:v>
                </c:pt>
                <c:pt idx="913">
                  <c:v>3.4791812028924271E-2</c:v>
                </c:pt>
                <c:pt idx="914">
                  <c:v>3.4481951050960177E-2</c:v>
                </c:pt>
                <c:pt idx="915">
                  <c:v>3.4262784807156964E-2</c:v>
                </c:pt>
                <c:pt idx="916">
                  <c:v>3.3173807040910025E-2</c:v>
                </c:pt>
                <c:pt idx="917">
                  <c:v>3.4489665276532411E-2</c:v>
                </c:pt>
                <c:pt idx="918">
                  <c:v>3.4273615457639142E-2</c:v>
                </c:pt>
                <c:pt idx="919">
                  <c:v>3.315746728080185E-2</c:v>
                </c:pt>
                <c:pt idx="920">
                  <c:v>3.4378911099848412E-2</c:v>
                </c:pt>
                <c:pt idx="921">
                  <c:v>3.3973579628676455E-2</c:v>
                </c:pt>
                <c:pt idx="922">
                  <c:v>3.4639527238263045E-2</c:v>
                </c:pt>
                <c:pt idx="923">
                  <c:v>3.464140280617236E-2</c:v>
                </c:pt>
                <c:pt idx="924">
                  <c:v>3.4327926365689043E-2</c:v>
                </c:pt>
                <c:pt idx="925">
                  <c:v>3.2747373671678383E-2</c:v>
                </c:pt>
                <c:pt idx="926">
                  <c:v>3.4855183492666267E-2</c:v>
                </c:pt>
                <c:pt idx="927">
                  <c:v>3.421788042311482E-2</c:v>
                </c:pt>
                <c:pt idx="928">
                  <c:v>3.4620281564444418E-2</c:v>
                </c:pt>
                <c:pt idx="929">
                  <c:v>3.338611464996466E-2</c:v>
                </c:pt>
                <c:pt idx="930">
                  <c:v>3.4186066976432151E-2</c:v>
                </c:pt>
                <c:pt idx="931">
                  <c:v>3.4708392126686263E-2</c:v>
                </c:pt>
                <c:pt idx="932">
                  <c:v>3.3977193223639228E-2</c:v>
                </c:pt>
                <c:pt idx="933">
                  <c:v>3.4690368490672349E-2</c:v>
                </c:pt>
                <c:pt idx="934">
                  <c:v>3.4084859809693571E-2</c:v>
                </c:pt>
                <c:pt idx="935">
                  <c:v>3.4406977666004576E-2</c:v>
                </c:pt>
                <c:pt idx="936">
                  <c:v>3.3171308738961632E-2</c:v>
                </c:pt>
                <c:pt idx="937">
                  <c:v>3.4659260984599476E-2</c:v>
                </c:pt>
                <c:pt idx="938">
                  <c:v>3.4534516308044938E-2</c:v>
                </c:pt>
                <c:pt idx="939">
                  <c:v>3.4630793105674088E-2</c:v>
                </c:pt>
                <c:pt idx="940">
                  <c:v>3.3932787699987241E-2</c:v>
                </c:pt>
                <c:pt idx="941">
                  <c:v>3.455696106131137E-2</c:v>
                </c:pt>
                <c:pt idx="942">
                  <c:v>3.4289114059335178E-2</c:v>
                </c:pt>
                <c:pt idx="943">
                  <c:v>3.2509430183295537E-2</c:v>
                </c:pt>
                <c:pt idx="944">
                  <c:v>3.4018393844757445E-2</c:v>
                </c:pt>
                <c:pt idx="945">
                  <c:v>3.4601162112414069E-2</c:v>
                </c:pt>
                <c:pt idx="946">
                  <c:v>3.4627084161147056E-2</c:v>
                </c:pt>
                <c:pt idx="947">
                  <c:v>3.4335517001243133E-2</c:v>
                </c:pt>
                <c:pt idx="948">
                  <c:v>3.4633659190231446E-2</c:v>
                </c:pt>
                <c:pt idx="949">
                  <c:v>3.4816417591836207E-2</c:v>
                </c:pt>
                <c:pt idx="950">
                  <c:v>3.4622958743817212E-2</c:v>
                </c:pt>
                <c:pt idx="951">
                  <c:v>3.3101673767703052E-2</c:v>
                </c:pt>
                <c:pt idx="952">
                  <c:v>3.4450831861968768E-2</c:v>
                </c:pt>
                <c:pt idx="953">
                  <c:v>3.4173111686167566E-2</c:v>
                </c:pt>
                <c:pt idx="954">
                  <c:v>3.4778323197811552E-2</c:v>
                </c:pt>
                <c:pt idx="955">
                  <c:v>3.4405190119248787E-2</c:v>
                </c:pt>
                <c:pt idx="956">
                  <c:v>3.4596752452211457E-2</c:v>
                </c:pt>
                <c:pt idx="957">
                  <c:v>3.4385011601992345E-2</c:v>
                </c:pt>
                <c:pt idx="958">
                  <c:v>3.2719052682964628E-2</c:v>
                </c:pt>
                <c:pt idx="959">
                  <c:v>3.3213018563403016E-2</c:v>
                </c:pt>
                <c:pt idx="960">
                  <c:v>3.4191357571316701E-2</c:v>
                </c:pt>
                <c:pt idx="961">
                  <c:v>3.4447442230254081E-2</c:v>
                </c:pt>
                <c:pt idx="962">
                  <c:v>3.4478794596627539E-2</c:v>
                </c:pt>
                <c:pt idx="963">
                  <c:v>3.46496204732872E-2</c:v>
                </c:pt>
                <c:pt idx="964">
                  <c:v>3.4253797976001643E-2</c:v>
                </c:pt>
                <c:pt idx="965">
                  <c:v>3.2996233290634808E-2</c:v>
                </c:pt>
                <c:pt idx="966">
                  <c:v>3.478237012810758E-2</c:v>
                </c:pt>
                <c:pt idx="967">
                  <c:v>3.4670051386495392E-2</c:v>
                </c:pt>
                <c:pt idx="968">
                  <c:v>3.3831056990361735E-2</c:v>
                </c:pt>
                <c:pt idx="969">
                  <c:v>3.4366897236035622E-2</c:v>
                </c:pt>
                <c:pt idx="970">
                  <c:v>3.4302958656936583E-2</c:v>
                </c:pt>
                <c:pt idx="971">
                  <c:v>3.3091475952858648E-2</c:v>
                </c:pt>
                <c:pt idx="972">
                  <c:v>3.489985180978708E-2</c:v>
                </c:pt>
                <c:pt idx="973">
                  <c:v>3.4641957848587084E-2</c:v>
                </c:pt>
                <c:pt idx="974">
                  <c:v>3.4436863643179653E-2</c:v>
                </c:pt>
                <c:pt idx="975">
                  <c:v>3.4236325190911993E-2</c:v>
                </c:pt>
                <c:pt idx="976">
                  <c:v>3.3099315388528464E-2</c:v>
                </c:pt>
                <c:pt idx="977">
                  <c:v>3.4988670590856058E-2</c:v>
                </c:pt>
                <c:pt idx="978">
                  <c:v>3.4430072783560681E-2</c:v>
                </c:pt>
                <c:pt idx="979">
                  <c:v>3.4299484205025745E-2</c:v>
                </c:pt>
                <c:pt idx="980">
                  <c:v>3.4141369861732912E-2</c:v>
                </c:pt>
                <c:pt idx="981">
                  <c:v>3.4403951338242353E-2</c:v>
                </c:pt>
                <c:pt idx="982">
                  <c:v>3.2786172742184601E-2</c:v>
                </c:pt>
                <c:pt idx="983">
                  <c:v>3.4101173747761497E-2</c:v>
                </c:pt>
                <c:pt idx="984">
                  <c:v>3.4548217588362497E-2</c:v>
                </c:pt>
                <c:pt idx="985">
                  <c:v>3.4603499897536076E-2</c:v>
                </c:pt>
                <c:pt idx="986">
                  <c:v>3.4566907485654545E-2</c:v>
                </c:pt>
                <c:pt idx="987">
                  <c:v>3.4703572302668559E-2</c:v>
                </c:pt>
                <c:pt idx="988">
                  <c:v>3.4674436516299922E-2</c:v>
                </c:pt>
                <c:pt idx="989">
                  <c:v>3.4673809330825263E-2</c:v>
                </c:pt>
                <c:pt idx="990">
                  <c:v>3.4498315573591565E-2</c:v>
                </c:pt>
                <c:pt idx="991">
                  <c:v>3.4846703390497898E-2</c:v>
                </c:pt>
                <c:pt idx="992">
                  <c:v>3.4211765071231345E-2</c:v>
                </c:pt>
                <c:pt idx="993">
                  <c:v>3.465187720139281E-2</c:v>
                </c:pt>
                <c:pt idx="994">
                  <c:v>3.3305235281101464E-2</c:v>
                </c:pt>
                <c:pt idx="995">
                  <c:v>3.4137722233280036E-2</c:v>
                </c:pt>
                <c:pt idx="996">
                  <c:v>3.4947810283153823E-2</c:v>
                </c:pt>
                <c:pt idx="997">
                  <c:v>3.4067126412330132E-2</c:v>
                </c:pt>
                <c:pt idx="998">
                  <c:v>3.477553791533091E-2</c:v>
                </c:pt>
                <c:pt idx="999">
                  <c:v>3.4606591031952273E-2</c:v>
                </c:pt>
                <c:pt idx="1000">
                  <c:v>3.4416320877513971E-2</c:v>
                </c:pt>
                <c:pt idx="1001">
                  <c:v>3.4935013995823883E-2</c:v>
                </c:pt>
                <c:pt idx="1002">
                  <c:v>3.4779663952209723E-2</c:v>
                </c:pt>
                <c:pt idx="1003">
                  <c:v>3.5121891639650606E-2</c:v>
                </c:pt>
                <c:pt idx="1004">
                  <c:v>3.4433503188065907E-2</c:v>
                </c:pt>
                <c:pt idx="1005">
                  <c:v>3.3169592079190277E-2</c:v>
                </c:pt>
                <c:pt idx="1006">
                  <c:v>3.4728319533065731E-2</c:v>
                </c:pt>
                <c:pt idx="1007">
                  <c:v>3.4665782520053728E-2</c:v>
                </c:pt>
                <c:pt idx="1008">
                  <c:v>3.4640657356038669E-2</c:v>
                </c:pt>
                <c:pt idx="1009">
                  <c:v>3.2746965394935879E-2</c:v>
                </c:pt>
                <c:pt idx="1010">
                  <c:v>3.4403022410230667E-2</c:v>
                </c:pt>
                <c:pt idx="1011">
                  <c:v>3.4338696805396481E-2</c:v>
                </c:pt>
                <c:pt idx="1012">
                  <c:v>3.4699596768981107E-2</c:v>
                </c:pt>
                <c:pt idx="1013">
                  <c:v>3.4445766954502424E-2</c:v>
                </c:pt>
                <c:pt idx="1014">
                  <c:v>3.4443033436617317E-2</c:v>
                </c:pt>
                <c:pt idx="1015">
                  <c:v>3.4588267857973198E-2</c:v>
                </c:pt>
                <c:pt idx="1016">
                  <c:v>3.4531363889630309E-2</c:v>
                </c:pt>
                <c:pt idx="1017">
                  <c:v>3.4338943053597554E-2</c:v>
                </c:pt>
                <c:pt idx="1018">
                  <c:v>3.4565939340844558E-2</c:v>
                </c:pt>
                <c:pt idx="1019">
                  <c:v>3.4638959040829038E-2</c:v>
                </c:pt>
                <c:pt idx="1020">
                  <c:v>3.4475482697679964E-2</c:v>
                </c:pt>
                <c:pt idx="1021">
                  <c:v>3.4196365106723914E-2</c:v>
                </c:pt>
                <c:pt idx="1022">
                  <c:v>3.2857796953736057E-2</c:v>
                </c:pt>
                <c:pt idx="1023">
                  <c:v>3.3003908433206379E-2</c:v>
                </c:pt>
                <c:pt idx="1024">
                  <c:v>3.4457230681834199E-2</c:v>
                </c:pt>
                <c:pt idx="1025">
                  <c:v>3.44632539941679E-2</c:v>
                </c:pt>
                <c:pt idx="1026">
                  <c:v>3.3063281191584595E-2</c:v>
                </c:pt>
                <c:pt idx="1027">
                  <c:v>3.4408402265121096E-2</c:v>
                </c:pt>
                <c:pt idx="1028">
                  <c:v>3.4594847049886239E-2</c:v>
                </c:pt>
                <c:pt idx="1029">
                  <c:v>3.4448314662078511E-2</c:v>
                </c:pt>
                <c:pt idx="1030">
                  <c:v>3.4719908515329016E-2</c:v>
                </c:pt>
                <c:pt idx="1031">
                  <c:v>3.4351755210141756E-2</c:v>
                </c:pt>
                <c:pt idx="1032">
                  <c:v>3.4123818123683008E-2</c:v>
                </c:pt>
                <c:pt idx="1033">
                  <c:v>3.4561623940025189E-2</c:v>
                </c:pt>
                <c:pt idx="1034">
                  <c:v>3.3032932154554037E-2</c:v>
                </c:pt>
                <c:pt idx="1035">
                  <c:v>3.2789522943995141E-2</c:v>
                </c:pt>
                <c:pt idx="1036">
                  <c:v>3.4610805344411091E-2</c:v>
                </c:pt>
                <c:pt idx="1037">
                  <c:v>3.4741705356327028E-2</c:v>
                </c:pt>
                <c:pt idx="1038">
                  <c:v>3.4863365678719595E-2</c:v>
                </c:pt>
                <c:pt idx="1039">
                  <c:v>3.4820772287058391E-2</c:v>
                </c:pt>
                <c:pt idx="1040">
                  <c:v>3.4749969584930901E-2</c:v>
                </c:pt>
                <c:pt idx="1041">
                  <c:v>3.4699143535258221E-2</c:v>
                </c:pt>
                <c:pt idx="1042">
                  <c:v>3.4307111011969683E-2</c:v>
                </c:pt>
                <c:pt idx="1043">
                  <c:v>3.4251652345553781E-2</c:v>
                </c:pt>
                <c:pt idx="1044">
                  <c:v>3.458770962794374E-2</c:v>
                </c:pt>
                <c:pt idx="1045">
                  <c:v>3.4703038211074851E-2</c:v>
                </c:pt>
                <c:pt idx="1046">
                  <c:v>3.4627260752023173E-2</c:v>
                </c:pt>
                <c:pt idx="1047">
                  <c:v>3.4635153361688098E-2</c:v>
                </c:pt>
                <c:pt idx="1048">
                  <c:v>3.439925113109505E-2</c:v>
                </c:pt>
                <c:pt idx="1049">
                  <c:v>3.444858284116746E-2</c:v>
                </c:pt>
                <c:pt idx="1050">
                  <c:v>3.431646682430492E-2</c:v>
                </c:pt>
                <c:pt idx="1051">
                  <c:v>3.4500893096528831E-2</c:v>
                </c:pt>
                <c:pt idx="1052">
                  <c:v>3.4923255673291624E-2</c:v>
                </c:pt>
                <c:pt idx="1053">
                  <c:v>3.4775383943914967E-2</c:v>
                </c:pt>
                <c:pt idx="1054">
                  <c:v>3.4315811223593597E-2</c:v>
                </c:pt>
                <c:pt idx="1055">
                  <c:v>3.4302535614713227E-2</c:v>
                </c:pt>
                <c:pt idx="1056">
                  <c:v>3.4205135756163907E-2</c:v>
                </c:pt>
                <c:pt idx="1057">
                  <c:v>3.3294688639543255E-2</c:v>
                </c:pt>
                <c:pt idx="1058">
                  <c:v>3.43610110793343E-2</c:v>
                </c:pt>
                <c:pt idx="1059">
                  <c:v>3.4732729945709986E-2</c:v>
                </c:pt>
                <c:pt idx="1060">
                  <c:v>3.3952768862602768E-2</c:v>
                </c:pt>
                <c:pt idx="1061">
                  <c:v>3.4683094332540049E-2</c:v>
                </c:pt>
                <c:pt idx="1062">
                  <c:v>3.4250988631407256E-2</c:v>
                </c:pt>
                <c:pt idx="1063">
                  <c:v>3.2944668694822266E-2</c:v>
                </c:pt>
                <c:pt idx="1064">
                  <c:v>3.3422699576295185E-2</c:v>
                </c:pt>
                <c:pt idx="1065">
                  <c:v>3.423659632977296E-2</c:v>
                </c:pt>
                <c:pt idx="1066">
                  <c:v>3.4426256110343674E-2</c:v>
                </c:pt>
                <c:pt idx="1067">
                  <c:v>3.4131450757050028E-2</c:v>
                </c:pt>
                <c:pt idx="1068">
                  <c:v>3.4488867232536226E-2</c:v>
                </c:pt>
                <c:pt idx="1069">
                  <c:v>3.4315319679817415E-2</c:v>
                </c:pt>
                <c:pt idx="1070">
                  <c:v>3.4638097877822974E-2</c:v>
                </c:pt>
                <c:pt idx="1071">
                  <c:v>3.2982496731774329E-2</c:v>
                </c:pt>
                <c:pt idx="1072">
                  <c:v>3.4618803323720478E-2</c:v>
                </c:pt>
                <c:pt idx="1073">
                  <c:v>3.4645261550968427E-2</c:v>
                </c:pt>
                <c:pt idx="1074">
                  <c:v>3.4701717472390307E-2</c:v>
                </c:pt>
                <c:pt idx="1075">
                  <c:v>3.4509908793121678E-2</c:v>
                </c:pt>
                <c:pt idx="1076">
                  <c:v>3.29802768444028E-2</c:v>
                </c:pt>
                <c:pt idx="1077">
                  <c:v>3.4287969651782692E-2</c:v>
                </c:pt>
                <c:pt idx="1078">
                  <c:v>3.4247970293122314E-2</c:v>
                </c:pt>
                <c:pt idx="1079">
                  <c:v>3.2835799491982558E-2</c:v>
                </c:pt>
                <c:pt idx="1080">
                  <c:v>3.4490334761393848E-2</c:v>
                </c:pt>
                <c:pt idx="1081">
                  <c:v>3.4555824939913236E-2</c:v>
                </c:pt>
                <c:pt idx="1082">
                  <c:v>3.4698611908194517E-2</c:v>
                </c:pt>
                <c:pt idx="1083">
                  <c:v>3.443659710525953E-2</c:v>
                </c:pt>
                <c:pt idx="1084">
                  <c:v>3.4585008451297958E-2</c:v>
                </c:pt>
                <c:pt idx="1085">
                  <c:v>3.3480195466491225E-2</c:v>
                </c:pt>
                <c:pt idx="1086">
                  <c:v>3.4018930456768057E-2</c:v>
                </c:pt>
                <c:pt idx="1087">
                  <c:v>3.4244696460658711E-2</c:v>
                </c:pt>
                <c:pt idx="1088">
                  <c:v>3.3445895276656396E-2</c:v>
                </c:pt>
                <c:pt idx="1089">
                  <c:v>3.4569268124817816E-2</c:v>
                </c:pt>
                <c:pt idx="1090">
                  <c:v>3.4415939150095033E-2</c:v>
                </c:pt>
                <c:pt idx="1091">
                  <c:v>3.4236704631056811E-2</c:v>
                </c:pt>
                <c:pt idx="1092">
                  <c:v>3.4615368963471664E-2</c:v>
                </c:pt>
                <c:pt idx="1093">
                  <c:v>3.4661603665260318E-2</c:v>
                </c:pt>
                <c:pt idx="1094">
                  <c:v>3.4383892882880733E-2</c:v>
                </c:pt>
                <c:pt idx="1095">
                  <c:v>3.4345456523510835E-2</c:v>
                </c:pt>
                <c:pt idx="1096">
                  <c:v>3.2885612491058439E-2</c:v>
                </c:pt>
                <c:pt idx="1097">
                  <c:v>3.4727747642489371E-2</c:v>
                </c:pt>
                <c:pt idx="1098">
                  <c:v>3.447079377977201E-2</c:v>
                </c:pt>
                <c:pt idx="1099">
                  <c:v>3.4516447256811876E-2</c:v>
                </c:pt>
                <c:pt idx="1100">
                  <c:v>3.4598012950527578E-2</c:v>
                </c:pt>
                <c:pt idx="1101">
                  <c:v>3.4333978106484642E-2</c:v>
                </c:pt>
                <c:pt idx="1102">
                  <c:v>3.4370923668907469E-2</c:v>
                </c:pt>
                <c:pt idx="1103">
                  <c:v>3.4681258314126072E-2</c:v>
                </c:pt>
                <c:pt idx="1104">
                  <c:v>3.4373155681384944E-2</c:v>
                </c:pt>
                <c:pt idx="1105">
                  <c:v>3.434172649142786E-2</c:v>
                </c:pt>
                <c:pt idx="1106">
                  <c:v>3.4410033436444248E-2</c:v>
                </c:pt>
                <c:pt idx="1107">
                  <c:v>3.4558844837771663E-2</c:v>
                </c:pt>
                <c:pt idx="1108">
                  <c:v>3.4665685424138039E-2</c:v>
                </c:pt>
                <c:pt idx="1109">
                  <c:v>3.431416093718416E-2</c:v>
                </c:pt>
                <c:pt idx="1110">
                  <c:v>3.4495488000168821E-2</c:v>
                </c:pt>
                <c:pt idx="1111">
                  <c:v>3.4853380965807597E-2</c:v>
                </c:pt>
                <c:pt idx="1112">
                  <c:v>3.3252637149536926E-2</c:v>
                </c:pt>
                <c:pt idx="1113">
                  <c:v>3.4312104646874876E-2</c:v>
                </c:pt>
                <c:pt idx="1114">
                  <c:v>3.4426492299048587E-2</c:v>
                </c:pt>
                <c:pt idx="1115">
                  <c:v>3.4469531448269822E-2</c:v>
                </c:pt>
                <c:pt idx="1116">
                  <c:v>3.4085242678315718E-2</c:v>
                </c:pt>
                <c:pt idx="1117">
                  <c:v>3.4891214347578588E-2</c:v>
                </c:pt>
                <c:pt idx="1118">
                  <c:v>3.4173761264657584E-2</c:v>
                </c:pt>
                <c:pt idx="1119">
                  <c:v>3.4689811146132551E-2</c:v>
                </c:pt>
                <c:pt idx="1120">
                  <c:v>3.4107336969019734E-2</c:v>
                </c:pt>
                <c:pt idx="1121">
                  <c:v>3.4143320088891253E-2</c:v>
                </c:pt>
                <c:pt idx="1122">
                  <c:v>3.4689098396861497E-2</c:v>
                </c:pt>
                <c:pt idx="1123">
                  <c:v>3.4194887741301451E-2</c:v>
                </c:pt>
                <c:pt idx="1124">
                  <c:v>3.4625947238878248E-2</c:v>
                </c:pt>
                <c:pt idx="1125">
                  <c:v>3.4548405233376836E-2</c:v>
                </c:pt>
                <c:pt idx="1126">
                  <c:v>3.2777956722581637E-2</c:v>
                </c:pt>
                <c:pt idx="1127">
                  <c:v>3.4743521388992532E-2</c:v>
                </c:pt>
                <c:pt idx="1128">
                  <c:v>3.4423923983951082E-2</c:v>
                </c:pt>
                <c:pt idx="1129">
                  <c:v>3.4498255959810792E-2</c:v>
                </c:pt>
                <c:pt idx="1130">
                  <c:v>3.4487191798427554E-2</c:v>
                </c:pt>
                <c:pt idx="1131">
                  <c:v>3.29286763369422E-2</c:v>
                </c:pt>
                <c:pt idx="1132">
                  <c:v>3.4255374834387869E-2</c:v>
                </c:pt>
                <c:pt idx="1133">
                  <c:v>3.4079377712143824E-2</c:v>
                </c:pt>
                <c:pt idx="1134">
                  <c:v>3.4103087485908387E-2</c:v>
                </c:pt>
                <c:pt idx="1135">
                  <c:v>3.4676705462295433E-2</c:v>
                </c:pt>
                <c:pt idx="1136">
                  <c:v>3.4558910167594131E-2</c:v>
                </c:pt>
                <c:pt idx="1137">
                  <c:v>3.4899718396157971E-2</c:v>
                </c:pt>
                <c:pt idx="1138">
                  <c:v>3.4562369889231136E-2</c:v>
                </c:pt>
                <c:pt idx="1139">
                  <c:v>3.4523897138818857E-2</c:v>
                </c:pt>
                <c:pt idx="1140">
                  <c:v>3.2504775659936411E-2</c:v>
                </c:pt>
                <c:pt idx="1141">
                  <c:v>3.4087410501025296E-2</c:v>
                </c:pt>
                <c:pt idx="1142">
                  <c:v>3.4295781653544737E-2</c:v>
                </c:pt>
                <c:pt idx="1143">
                  <c:v>3.4125932786389361E-2</c:v>
                </c:pt>
                <c:pt idx="1144">
                  <c:v>3.4673380752477702E-2</c:v>
                </c:pt>
                <c:pt idx="1145">
                  <c:v>3.3055082389609407E-2</c:v>
                </c:pt>
                <c:pt idx="1146">
                  <c:v>3.3083811838675647E-2</c:v>
                </c:pt>
                <c:pt idx="1147">
                  <c:v>3.3872812983586534E-2</c:v>
                </c:pt>
                <c:pt idx="1148">
                  <c:v>3.4527784585184518E-2</c:v>
                </c:pt>
                <c:pt idx="1149">
                  <c:v>3.4242446219832454E-2</c:v>
                </c:pt>
                <c:pt idx="1150">
                  <c:v>3.4158837140214802E-2</c:v>
                </c:pt>
                <c:pt idx="1151">
                  <c:v>3.4161202995814786E-2</c:v>
                </c:pt>
                <c:pt idx="1152">
                  <c:v>3.2958631672077354E-2</c:v>
                </c:pt>
                <c:pt idx="1153">
                  <c:v>3.4023136469278563E-2</c:v>
                </c:pt>
                <c:pt idx="1154">
                  <c:v>3.4425735769183972E-2</c:v>
                </c:pt>
                <c:pt idx="1155">
                  <c:v>3.244715058171365E-2</c:v>
                </c:pt>
                <c:pt idx="1156">
                  <c:v>3.395544561756187E-2</c:v>
                </c:pt>
                <c:pt idx="1157">
                  <c:v>3.4566720090778817E-2</c:v>
                </c:pt>
                <c:pt idx="1158">
                  <c:v>3.4545630401461684E-2</c:v>
                </c:pt>
                <c:pt idx="1159">
                  <c:v>3.2726620954498839E-2</c:v>
                </c:pt>
                <c:pt idx="1160">
                  <c:v>3.4693007987855282E-2</c:v>
                </c:pt>
                <c:pt idx="1161">
                  <c:v>3.4657024008800365E-2</c:v>
                </c:pt>
                <c:pt idx="1162">
                  <c:v>3.3799329872154768E-2</c:v>
                </c:pt>
                <c:pt idx="1163">
                  <c:v>3.4453024472367498E-2</c:v>
                </c:pt>
                <c:pt idx="1164">
                  <c:v>3.4595726750922019E-2</c:v>
                </c:pt>
                <c:pt idx="1165">
                  <c:v>3.4368947585898528E-2</c:v>
                </c:pt>
                <c:pt idx="1166">
                  <c:v>3.4039911685669687E-2</c:v>
                </c:pt>
                <c:pt idx="1167">
                  <c:v>3.3963024780254418E-2</c:v>
                </c:pt>
                <c:pt idx="1168">
                  <c:v>3.4680728501492362E-2</c:v>
                </c:pt>
                <c:pt idx="1169">
                  <c:v>3.4198098983069337E-2</c:v>
                </c:pt>
                <c:pt idx="1170">
                  <c:v>3.4577648615264613E-2</c:v>
                </c:pt>
                <c:pt idx="1171">
                  <c:v>3.4364620983522456E-2</c:v>
                </c:pt>
                <c:pt idx="1172">
                  <c:v>3.3045243943027644E-2</c:v>
                </c:pt>
                <c:pt idx="1173">
                  <c:v>3.4292846975275085E-2</c:v>
                </c:pt>
                <c:pt idx="1174">
                  <c:v>3.412722341946877E-2</c:v>
                </c:pt>
                <c:pt idx="1175">
                  <c:v>3.4514395529605592E-2</c:v>
                </c:pt>
                <c:pt idx="1176">
                  <c:v>3.2838194769306342E-2</c:v>
                </c:pt>
                <c:pt idx="1177">
                  <c:v>3.4581019994660379E-2</c:v>
                </c:pt>
                <c:pt idx="1178">
                  <c:v>3.4603137071785452E-2</c:v>
                </c:pt>
                <c:pt idx="1179">
                  <c:v>3.4350442238643676E-2</c:v>
                </c:pt>
                <c:pt idx="1180">
                  <c:v>3.426233955604821E-2</c:v>
                </c:pt>
                <c:pt idx="1181">
                  <c:v>3.489576431847926E-2</c:v>
                </c:pt>
                <c:pt idx="1182">
                  <c:v>3.4408123167778706E-2</c:v>
                </c:pt>
                <c:pt idx="1183">
                  <c:v>3.4542855924582692E-2</c:v>
                </c:pt>
                <c:pt idx="1184">
                  <c:v>3.4314059687142809E-2</c:v>
                </c:pt>
                <c:pt idx="1185">
                  <c:v>3.4400039367163258E-2</c:v>
                </c:pt>
                <c:pt idx="1186">
                  <c:v>3.3181894972410315E-2</c:v>
                </c:pt>
                <c:pt idx="1187">
                  <c:v>3.4387088313614256E-2</c:v>
                </c:pt>
                <c:pt idx="1188">
                  <c:v>3.4761400601194377E-2</c:v>
                </c:pt>
                <c:pt idx="1189">
                  <c:v>3.4251699878093643E-2</c:v>
                </c:pt>
                <c:pt idx="1190">
                  <c:v>3.4613121466283377E-2</c:v>
                </c:pt>
                <c:pt idx="1191">
                  <c:v>3.4261308661580905E-2</c:v>
                </c:pt>
                <c:pt idx="1192">
                  <c:v>3.4949522299783341E-2</c:v>
                </c:pt>
                <c:pt idx="1193">
                  <c:v>3.2766240305103084E-2</c:v>
                </c:pt>
                <c:pt idx="1194">
                  <c:v>3.4542064837695292E-2</c:v>
                </c:pt>
                <c:pt idx="1195">
                  <c:v>3.4292798525985178E-2</c:v>
                </c:pt>
                <c:pt idx="1196">
                  <c:v>3.2917258062797002E-2</c:v>
                </c:pt>
                <c:pt idx="1197">
                  <c:v>3.4230412227840255E-2</c:v>
                </c:pt>
                <c:pt idx="1198">
                  <c:v>3.4727474334432046E-2</c:v>
                </c:pt>
                <c:pt idx="1199">
                  <c:v>3.2882385569969766E-2</c:v>
                </c:pt>
                <c:pt idx="1200">
                  <c:v>3.4201101577568851E-2</c:v>
                </c:pt>
                <c:pt idx="1201">
                  <c:v>3.4388909543875475E-2</c:v>
                </c:pt>
                <c:pt idx="1202">
                  <c:v>3.4195264737669144E-2</c:v>
                </c:pt>
                <c:pt idx="1203">
                  <c:v>3.3209073830367815E-2</c:v>
                </c:pt>
                <c:pt idx="1204">
                  <c:v>3.4143155472142007E-2</c:v>
                </c:pt>
                <c:pt idx="1205">
                  <c:v>3.4466160415597503E-2</c:v>
                </c:pt>
                <c:pt idx="1206">
                  <c:v>3.4542920882667853E-2</c:v>
                </c:pt>
                <c:pt idx="1207">
                  <c:v>3.4397676809150027E-2</c:v>
                </c:pt>
                <c:pt idx="1208">
                  <c:v>3.4691431691284878E-2</c:v>
                </c:pt>
                <c:pt idx="1209">
                  <c:v>3.3176355469723799E-2</c:v>
                </c:pt>
                <c:pt idx="1210">
                  <c:v>3.4370562232894621E-2</c:v>
                </c:pt>
                <c:pt idx="1211">
                  <c:v>3.4766990703649289E-2</c:v>
                </c:pt>
                <c:pt idx="1212">
                  <c:v>3.3380869761206251E-2</c:v>
                </c:pt>
                <c:pt idx="1213">
                  <c:v>3.3875561945239135E-2</c:v>
                </c:pt>
                <c:pt idx="1214">
                  <c:v>3.4308508716099681E-2</c:v>
                </c:pt>
                <c:pt idx="1215">
                  <c:v>3.4502723755593226E-2</c:v>
                </c:pt>
                <c:pt idx="1216">
                  <c:v>3.4420444692147383E-2</c:v>
                </c:pt>
                <c:pt idx="1217">
                  <c:v>3.4515142939605517E-2</c:v>
                </c:pt>
                <c:pt idx="1218">
                  <c:v>3.4731899892416505E-2</c:v>
                </c:pt>
                <c:pt idx="1219">
                  <c:v>3.4515776985306605E-2</c:v>
                </c:pt>
                <c:pt idx="1220">
                  <c:v>3.4711706637417718E-2</c:v>
                </c:pt>
                <c:pt idx="1221">
                  <c:v>3.4146733841768938E-2</c:v>
                </c:pt>
                <c:pt idx="1222">
                  <c:v>3.4466392331718436E-2</c:v>
                </c:pt>
                <c:pt idx="1223">
                  <c:v>3.4441534225417625E-2</c:v>
                </c:pt>
                <c:pt idx="1224">
                  <c:v>3.4330071792115141E-2</c:v>
                </c:pt>
                <c:pt idx="1225">
                  <c:v>3.4545930489308908E-2</c:v>
                </c:pt>
                <c:pt idx="1226">
                  <c:v>3.480054792315504E-2</c:v>
                </c:pt>
                <c:pt idx="1227">
                  <c:v>3.4692349246184084E-2</c:v>
                </c:pt>
                <c:pt idx="1228">
                  <c:v>3.4388554592238892E-2</c:v>
                </c:pt>
                <c:pt idx="1229">
                  <c:v>3.4515954564823731E-2</c:v>
                </c:pt>
                <c:pt idx="1230">
                  <c:v>3.5006084576133863E-2</c:v>
                </c:pt>
                <c:pt idx="1231">
                  <c:v>3.4860403264355376E-2</c:v>
                </c:pt>
                <c:pt idx="1232">
                  <c:v>3.3464902166589254E-2</c:v>
                </c:pt>
                <c:pt idx="1233">
                  <c:v>3.4926036251653921E-2</c:v>
                </c:pt>
                <c:pt idx="1234">
                  <c:v>3.4169923023473478E-2</c:v>
                </c:pt>
                <c:pt idx="1235">
                  <c:v>3.6340296621166279E-2</c:v>
                </c:pt>
                <c:pt idx="1236">
                  <c:v>3.4677792174862838E-2</c:v>
                </c:pt>
                <c:pt idx="1237">
                  <c:v>3.4173672496455872E-2</c:v>
                </c:pt>
                <c:pt idx="1238">
                  <c:v>3.7145369641928168E-2</c:v>
                </c:pt>
                <c:pt idx="1239">
                  <c:v>3.4994993183453171E-2</c:v>
                </c:pt>
                <c:pt idx="1240">
                  <c:v>3.4218704807106544E-2</c:v>
                </c:pt>
                <c:pt idx="1241">
                  <c:v>3.4750731205382572E-2</c:v>
                </c:pt>
                <c:pt idx="1242">
                  <c:v>3.3376895169747546E-2</c:v>
                </c:pt>
                <c:pt idx="1243">
                  <c:v>3.4573450973936076E-2</c:v>
                </c:pt>
                <c:pt idx="1244">
                  <c:v>3.3859254335055447E-2</c:v>
                </c:pt>
                <c:pt idx="1245">
                  <c:v>3.4559464652148993E-2</c:v>
                </c:pt>
                <c:pt idx="1246">
                  <c:v>3.4474102845050272E-2</c:v>
                </c:pt>
                <c:pt idx="1247">
                  <c:v>3.3112079553506535E-2</c:v>
                </c:pt>
                <c:pt idx="1248">
                  <c:v>3.5276491539311554E-2</c:v>
                </c:pt>
                <c:pt idx="1249">
                  <c:v>3.4003653171835742E-2</c:v>
                </c:pt>
                <c:pt idx="1250">
                  <c:v>3.4753873368151618E-2</c:v>
                </c:pt>
                <c:pt idx="1251">
                  <c:v>3.3913677235254236E-2</c:v>
                </c:pt>
                <c:pt idx="1252">
                  <c:v>3.8191262646469055E-2</c:v>
                </c:pt>
                <c:pt idx="1253">
                  <c:v>3.4160256665932975E-2</c:v>
                </c:pt>
                <c:pt idx="1254">
                  <c:v>3.4385928029104437E-2</c:v>
                </c:pt>
                <c:pt idx="1255">
                  <c:v>3.5005337193815544E-2</c:v>
                </c:pt>
                <c:pt idx="1256">
                  <c:v>3.485951552156652E-2</c:v>
                </c:pt>
                <c:pt idx="1257">
                  <c:v>3.7541041268217654E-2</c:v>
                </c:pt>
                <c:pt idx="1258">
                  <c:v>3.5147118104161289E-2</c:v>
                </c:pt>
                <c:pt idx="1259">
                  <c:v>3.4653630017458602E-2</c:v>
                </c:pt>
                <c:pt idx="1260">
                  <c:v>3.4744328019068835E-2</c:v>
                </c:pt>
                <c:pt idx="1261">
                  <c:v>3.4026061408278921E-2</c:v>
                </c:pt>
                <c:pt idx="1262">
                  <c:v>3.5350081835746491E-2</c:v>
                </c:pt>
                <c:pt idx="1263">
                  <c:v>3.4341124911907502E-2</c:v>
                </c:pt>
                <c:pt idx="1264">
                  <c:v>3.4097063514659721E-2</c:v>
                </c:pt>
                <c:pt idx="1265">
                  <c:v>3.4971364740032339E-2</c:v>
                </c:pt>
                <c:pt idx="1266">
                  <c:v>3.4491762622119601E-2</c:v>
                </c:pt>
                <c:pt idx="1267">
                  <c:v>3.4745293650940694E-2</c:v>
                </c:pt>
                <c:pt idx="1268">
                  <c:v>3.4533116526307341E-2</c:v>
                </c:pt>
                <c:pt idx="1269">
                  <c:v>3.5284192845345078E-2</c:v>
                </c:pt>
                <c:pt idx="1270">
                  <c:v>3.4657883203985509E-2</c:v>
                </c:pt>
                <c:pt idx="1271">
                  <c:v>3.4612838911196764E-2</c:v>
                </c:pt>
                <c:pt idx="1272">
                  <c:v>3.6502940851562436E-2</c:v>
                </c:pt>
                <c:pt idx="1273">
                  <c:v>3.4762460585089736E-2</c:v>
                </c:pt>
                <c:pt idx="1274">
                  <c:v>3.5895660968888458E-2</c:v>
                </c:pt>
                <c:pt idx="1275">
                  <c:v>3.4653531449372429E-2</c:v>
                </c:pt>
                <c:pt idx="1276">
                  <c:v>3.5107926939195254E-2</c:v>
                </c:pt>
                <c:pt idx="1277">
                  <c:v>3.6778044933885243E-2</c:v>
                </c:pt>
                <c:pt idx="1278">
                  <c:v>3.4679745542759141E-2</c:v>
                </c:pt>
                <c:pt idx="1279">
                  <c:v>3.5793270290882029E-2</c:v>
                </c:pt>
                <c:pt idx="1280">
                  <c:v>3.5108131658724229E-2</c:v>
                </c:pt>
                <c:pt idx="1281">
                  <c:v>3.766818887441372E-2</c:v>
                </c:pt>
                <c:pt idx="1282">
                  <c:v>3.6090955164691532E-2</c:v>
                </c:pt>
                <c:pt idx="1283">
                  <c:v>3.5195661618374272E-2</c:v>
                </c:pt>
                <c:pt idx="1284">
                  <c:v>3.6082835264263237E-2</c:v>
                </c:pt>
                <c:pt idx="1285">
                  <c:v>3.6814699237178568E-2</c:v>
                </c:pt>
                <c:pt idx="1286">
                  <c:v>3.5816765818249989E-2</c:v>
                </c:pt>
                <c:pt idx="1287">
                  <c:v>3.8307310138129921E-2</c:v>
                </c:pt>
                <c:pt idx="1288">
                  <c:v>3.5161665270983467E-2</c:v>
                </c:pt>
                <c:pt idx="1289">
                  <c:v>3.5675999728052549E-2</c:v>
                </c:pt>
                <c:pt idx="1290">
                  <c:v>3.4530836836202297E-2</c:v>
                </c:pt>
                <c:pt idx="1291">
                  <c:v>3.6096645425557711E-2</c:v>
                </c:pt>
                <c:pt idx="1292">
                  <c:v>3.5335674148791872E-2</c:v>
                </c:pt>
                <c:pt idx="1293">
                  <c:v>3.4233481477308966E-2</c:v>
                </c:pt>
                <c:pt idx="1294">
                  <c:v>3.4744077111333156E-2</c:v>
                </c:pt>
                <c:pt idx="1295">
                  <c:v>3.4350637384667933E-2</c:v>
                </c:pt>
                <c:pt idx="1296">
                  <c:v>3.8195477575230424E-2</c:v>
                </c:pt>
                <c:pt idx="1297">
                  <c:v>3.5194555703523839E-2</c:v>
                </c:pt>
                <c:pt idx="1298">
                  <c:v>3.4497561623568873E-2</c:v>
                </c:pt>
                <c:pt idx="1299">
                  <c:v>3.8105915342542471E-2</c:v>
                </c:pt>
                <c:pt idx="1300">
                  <c:v>3.505798376356091E-2</c:v>
                </c:pt>
                <c:pt idx="1301">
                  <c:v>3.5474975646374633E-2</c:v>
                </c:pt>
                <c:pt idx="1302">
                  <c:v>3.4628472086194233E-2</c:v>
                </c:pt>
                <c:pt idx="1303">
                  <c:v>3.6984053933692834E-2</c:v>
                </c:pt>
                <c:pt idx="1304">
                  <c:v>3.6329259854820529E-2</c:v>
                </c:pt>
                <c:pt idx="1305">
                  <c:v>3.5539505502451829E-2</c:v>
                </c:pt>
                <c:pt idx="1306">
                  <c:v>4.0012843970233802E-2</c:v>
                </c:pt>
                <c:pt idx="1307">
                  <c:v>3.4592470338495371E-2</c:v>
                </c:pt>
                <c:pt idx="1308">
                  <c:v>3.4651690688412888E-2</c:v>
                </c:pt>
                <c:pt idx="1309">
                  <c:v>3.6092503846690709E-2</c:v>
                </c:pt>
                <c:pt idx="1310">
                  <c:v>3.8261525403096623E-2</c:v>
                </c:pt>
                <c:pt idx="1311">
                  <c:v>3.5086546678480969E-2</c:v>
                </c:pt>
                <c:pt idx="1312">
                  <c:v>3.6099004836870022E-2</c:v>
                </c:pt>
                <c:pt idx="1313">
                  <c:v>3.6823914763018453E-2</c:v>
                </c:pt>
                <c:pt idx="1314">
                  <c:v>3.7929609536602592E-2</c:v>
                </c:pt>
                <c:pt idx="1315">
                  <c:v>3.6690319526789909E-2</c:v>
                </c:pt>
                <c:pt idx="1316">
                  <c:v>3.6886414681184497E-2</c:v>
                </c:pt>
                <c:pt idx="1317">
                  <c:v>3.5830063196524292E-2</c:v>
                </c:pt>
                <c:pt idx="1318">
                  <c:v>3.5767412830870121E-2</c:v>
                </c:pt>
                <c:pt idx="1319">
                  <c:v>3.8178812080900071E-2</c:v>
                </c:pt>
                <c:pt idx="1320">
                  <c:v>3.6541630622992101E-2</c:v>
                </c:pt>
                <c:pt idx="1321">
                  <c:v>3.6362521323485289E-2</c:v>
                </c:pt>
                <c:pt idx="1322">
                  <c:v>3.620435203032623E-2</c:v>
                </c:pt>
                <c:pt idx="1323">
                  <c:v>3.7767603513834402E-2</c:v>
                </c:pt>
                <c:pt idx="1324">
                  <c:v>3.6166167350146348E-2</c:v>
                </c:pt>
                <c:pt idx="1325">
                  <c:v>3.686766980184087E-2</c:v>
                </c:pt>
                <c:pt idx="1326">
                  <c:v>3.7529867234704022E-2</c:v>
                </c:pt>
                <c:pt idx="1327">
                  <c:v>3.7347897561613268E-2</c:v>
                </c:pt>
                <c:pt idx="1328">
                  <c:v>3.9040638325756979E-2</c:v>
                </c:pt>
                <c:pt idx="1329">
                  <c:v>3.7895508601957915E-2</c:v>
                </c:pt>
                <c:pt idx="1330">
                  <c:v>3.632049780157693E-2</c:v>
                </c:pt>
                <c:pt idx="1331">
                  <c:v>3.6555472222048094E-2</c:v>
                </c:pt>
                <c:pt idx="1332">
                  <c:v>3.5228235649859475E-2</c:v>
                </c:pt>
                <c:pt idx="1333">
                  <c:v>3.8465188276645308E-2</c:v>
                </c:pt>
                <c:pt idx="1334">
                  <c:v>3.8138661613811888E-2</c:v>
                </c:pt>
                <c:pt idx="1335">
                  <c:v>3.7087876536229913E-2</c:v>
                </c:pt>
                <c:pt idx="1336">
                  <c:v>3.6843127109021781E-2</c:v>
                </c:pt>
                <c:pt idx="1337">
                  <c:v>3.5665324650518027E-2</c:v>
                </c:pt>
                <c:pt idx="1338">
                  <c:v>3.9307667461984365E-2</c:v>
                </c:pt>
                <c:pt idx="1339">
                  <c:v>3.7584498902823428E-2</c:v>
                </c:pt>
                <c:pt idx="1340">
                  <c:v>4.0482174745843286E-2</c:v>
                </c:pt>
                <c:pt idx="1341">
                  <c:v>4.077402574438637E-2</c:v>
                </c:pt>
                <c:pt idx="1342">
                  <c:v>3.6250552889098994E-2</c:v>
                </c:pt>
                <c:pt idx="1343">
                  <c:v>3.6938297296970117E-2</c:v>
                </c:pt>
                <c:pt idx="1344">
                  <c:v>3.7212188649667029E-2</c:v>
                </c:pt>
                <c:pt idx="1345">
                  <c:v>3.8009434304918759E-2</c:v>
                </c:pt>
                <c:pt idx="1346">
                  <c:v>3.5572172346603197E-2</c:v>
                </c:pt>
                <c:pt idx="1347">
                  <c:v>4.142993030890648E-2</c:v>
                </c:pt>
                <c:pt idx="1348">
                  <c:v>3.7787777383391799E-2</c:v>
                </c:pt>
                <c:pt idx="1349">
                  <c:v>3.5949718051446963E-2</c:v>
                </c:pt>
                <c:pt idx="1350">
                  <c:v>3.8859046971901505E-2</c:v>
                </c:pt>
                <c:pt idx="1351">
                  <c:v>3.9310419771916703E-2</c:v>
                </c:pt>
                <c:pt idx="1352">
                  <c:v>4.001497511062542E-2</c:v>
                </c:pt>
                <c:pt idx="1353">
                  <c:v>3.9896226530052578E-2</c:v>
                </c:pt>
                <c:pt idx="1354">
                  <c:v>3.7686592372819148E-2</c:v>
                </c:pt>
                <c:pt idx="1355">
                  <c:v>4.365634740659869E-2</c:v>
                </c:pt>
                <c:pt idx="1356">
                  <c:v>5.1701294825010506E-2</c:v>
                </c:pt>
                <c:pt idx="1357">
                  <c:v>4.3344511683042604E-2</c:v>
                </c:pt>
                <c:pt idx="1358">
                  <c:v>4.6362578214932046E-2</c:v>
                </c:pt>
                <c:pt idx="1359">
                  <c:v>3.6221127470075123E-2</c:v>
                </c:pt>
                <c:pt idx="1360">
                  <c:v>3.7889450775752953E-2</c:v>
                </c:pt>
                <c:pt idx="1361">
                  <c:v>4.3977177544514308E-2</c:v>
                </c:pt>
                <c:pt idx="1362">
                  <c:v>4.1510588670192569E-2</c:v>
                </c:pt>
                <c:pt idx="1363">
                  <c:v>5.6142285503996879E-2</c:v>
                </c:pt>
                <c:pt idx="1364">
                  <c:v>4.1617913390563692E-2</c:v>
                </c:pt>
                <c:pt idx="1365">
                  <c:v>4.0092358675780933E-2</c:v>
                </c:pt>
                <c:pt idx="1366">
                  <c:v>4.7197720344090539E-2</c:v>
                </c:pt>
                <c:pt idx="1367">
                  <c:v>4.401415924079731E-2</c:v>
                </c:pt>
                <c:pt idx="1368">
                  <c:v>4.2767190210786087E-2</c:v>
                </c:pt>
                <c:pt idx="1369">
                  <c:v>3.8266229796695202E-2</c:v>
                </c:pt>
                <c:pt idx="1370">
                  <c:v>4.6018800236471799E-2</c:v>
                </c:pt>
                <c:pt idx="1371">
                  <c:v>3.7763894224672537E-2</c:v>
                </c:pt>
                <c:pt idx="1372">
                  <c:v>3.8841587507834043E-2</c:v>
                </c:pt>
                <c:pt idx="1373">
                  <c:v>3.5775621791417751E-2</c:v>
                </c:pt>
                <c:pt idx="1374">
                  <c:v>4.1059468492389284E-2</c:v>
                </c:pt>
                <c:pt idx="1375">
                  <c:v>3.9360968548075644E-2</c:v>
                </c:pt>
                <c:pt idx="1376">
                  <c:v>4.203727394811043E-2</c:v>
                </c:pt>
                <c:pt idx="1377">
                  <c:v>4.7894130369218281E-2</c:v>
                </c:pt>
                <c:pt idx="1378">
                  <c:v>3.8524391151502857E-2</c:v>
                </c:pt>
                <c:pt idx="1379">
                  <c:v>4.3722627379407186E-2</c:v>
                </c:pt>
                <c:pt idx="1380">
                  <c:v>4.0342818503592545E-2</c:v>
                </c:pt>
                <c:pt idx="1381">
                  <c:v>3.7087881612670529E-2</c:v>
                </c:pt>
                <c:pt idx="1382">
                  <c:v>4.0750984670880251E-2</c:v>
                </c:pt>
                <c:pt idx="1383">
                  <c:v>3.6847407670569161E-2</c:v>
                </c:pt>
                <c:pt idx="1384">
                  <c:v>3.7707672280183228E-2</c:v>
                </c:pt>
                <c:pt idx="1385">
                  <c:v>3.5761005175813085E-2</c:v>
                </c:pt>
                <c:pt idx="1386">
                  <c:v>3.7975542631568771E-2</c:v>
                </c:pt>
                <c:pt idx="1387">
                  <c:v>4.4691404969741506E-2</c:v>
                </c:pt>
                <c:pt idx="1388">
                  <c:v>3.8639314634738443E-2</c:v>
                </c:pt>
                <c:pt idx="1389">
                  <c:v>4.5435107692801992E-2</c:v>
                </c:pt>
                <c:pt idx="1390">
                  <c:v>3.6497328693303403E-2</c:v>
                </c:pt>
                <c:pt idx="1391">
                  <c:v>7.3668457871843784E-2</c:v>
                </c:pt>
                <c:pt idx="1392">
                  <c:v>3.6434668042047015E-2</c:v>
                </c:pt>
                <c:pt idx="1393">
                  <c:v>5.8619238396264428E-2</c:v>
                </c:pt>
                <c:pt idx="1394">
                  <c:v>3.8992813175471881E-2</c:v>
                </c:pt>
                <c:pt idx="1395">
                  <c:v>4.374197633751957E-2</c:v>
                </c:pt>
                <c:pt idx="1396">
                  <c:v>3.7721600360256929E-2</c:v>
                </c:pt>
                <c:pt idx="1397">
                  <c:v>5.0798535179611658E-2</c:v>
                </c:pt>
                <c:pt idx="1398">
                  <c:v>4.1213200911105981E-2</c:v>
                </c:pt>
                <c:pt idx="1399">
                  <c:v>4.1292119927782603E-2</c:v>
                </c:pt>
                <c:pt idx="1400">
                  <c:v>4.8247492639319392E-2</c:v>
                </c:pt>
                <c:pt idx="1401">
                  <c:v>5.3261699367889319E-2</c:v>
                </c:pt>
                <c:pt idx="1402">
                  <c:v>3.9406347161562355E-2</c:v>
                </c:pt>
                <c:pt idx="1403">
                  <c:v>4.8104783726019035E-2</c:v>
                </c:pt>
                <c:pt idx="1404">
                  <c:v>5.3273507211927452E-2</c:v>
                </c:pt>
                <c:pt idx="1405">
                  <c:v>4.7870755800270302E-2</c:v>
                </c:pt>
                <c:pt idx="1406">
                  <c:v>5.6919079166250656E-2</c:v>
                </c:pt>
                <c:pt idx="1407">
                  <c:v>4.2474893395500937E-2</c:v>
                </c:pt>
                <c:pt idx="1408">
                  <c:v>4.477693812650093E-2</c:v>
                </c:pt>
                <c:pt idx="1409">
                  <c:v>5.1487520838691528E-2</c:v>
                </c:pt>
                <c:pt idx="1410">
                  <c:v>5.0997065128354689E-2</c:v>
                </c:pt>
                <c:pt idx="1411">
                  <c:v>4.7969774749667272E-2</c:v>
                </c:pt>
                <c:pt idx="1412">
                  <c:v>4.5732893368082624E-2</c:v>
                </c:pt>
                <c:pt idx="1413">
                  <c:v>7.8674364145256262E-2</c:v>
                </c:pt>
                <c:pt idx="1414">
                  <c:v>5.07506151002153E-2</c:v>
                </c:pt>
                <c:pt idx="1415">
                  <c:v>5.7504233218048435E-2</c:v>
                </c:pt>
                <c:pt idx="1416">
                  <c:v>5.1840198639686988E-2</c:v>
                </c:pt>
                <c:pt idx="1417">
                  <c:v>6.1138987227389169E-2</c:v>
                </c:pt>
                <c:pt idx="1418">
                  <c:v>5.2762356663934258E-2</c:v>
                </c:pt>
                <c:pt idx="1419">
                  <c:v>4.6684730300218406E-2</c:v>
                </c:pt>
                <c:pt idx="1420">
                  <c:v>6.8359501541021009E-2</c:v>
                </c:pt>
                <c:pt idx="1421">
                  <c:v>4.3300388655824452E-2</c:v>
                </c:pt>
                <c:pt idx="1422">
                  <c:v>5.9295260372450483E-2</c:v>
                </c:pt>
                <c:pt idx="1423">
                  <c:v>4.4605064889223264E-2</c:v>
                </c:pt>
                <c:pt idx="1424">
                  <c:v>3.8411052314867064E-2</c:v>
                </c:pt>
                <c:pt idx="1425">
                  <c:v>5.313398769470358E-2</c:v>
                </c:pt>
                <c:pt idx="1426">
                  <c:v>5.2597558416548375E-2</c:v>
                </c:pt>
                <c:pt idx="1427">
                  <c:v>4.4146638444318424E-2</c:v>
                </c:pt>
                <c:pt idx="1428">
                  <c:v>7.2678991801860382E-2</c:v>
                </c:pt>
                <c:pt idx="1429">
                  <c:v>4.1840154897930866E-2</c:v>
                </c:pt>
                <c:pt idx="1430">
                  <c:v>4.2740378311926515E-2</c:v>
                </c:pt>
                <c:pt idx="1431">
                  <c:v>6.2274323231874977E-2</c:v>
                </c:pt>
                <c:pt idx="1432">
                  <c:v>4.9884251108661105E-2</c:v>
                </c:pt>
                <c:pt idx="1433">
                  <c:v>5.546901427363559E-2</c:v>
                </c:pt>
                <c:pt idx="1434">
                  <c:v>5.7029816632867096E-2</c:v>
                </c:pt>
                <c:pt idx="1435">
                  <c:v>9.3386025575726742E-2</c:v>
                </c:pt>
                <c:pt idx="1436">
                  <c:v>5.292216404338921E-2</c:v>
                </c:pt>
                <c:pt idx="1437">
                  <c:v>5.3948389195742671E-2</c:v>
                </c:pt>
                <c:pt idx="1438">
                  <c:v>5.1640462300212846E-2</c:v>
                </c:pt>
                <c:pt idx="1439">
                  <c:v>5.3090849074251961E-2</c:v>
                </c:pt>
                <c:pt idx="1440">
                  <c:v>6.9553170257942595E-2</c:v>
                </c:pt>
                <c:pt idx="1441">
                  <c:v>5.4001251065969487E-2</c:v>
                </c:pt>
                <c:pt idx="1442">
                  <c:v>8.7767780722703456E-2</c:v>
                </c:pt>
                <c:pt idx="1443">
                  <c:v>6.6086157402843265E-2</c:v>
                </c:pt>
                <c:pt idx="1444">
                  <c:v>5.0005785054109908E-2</c:v>
                </c:pt>
                <c:pt idx="1445">
                  <c:v>6.0484111889205126E-2</c:v>
                </c:pt>
                <c:pt idx="1446">
                  <c:v>5.3509162281928736E-2</c:v>
                </c:pt>
                <c:pt idx="1447">
                  <c:v>5.7678820265416125E-2</c:v>
                </c:pt>
                <c:pt idx="1448">
                  <c:v>6.8351725725424126E-2</c:v>
                </c:pt>
                <c:pt idx="1449">
                  <c:v>7.9847142903298376E-2</c:v>
                </c:pt>
                <c:pt idx="1450">
                  <c:v>4.9405625167503193E-2</c:v>
                </c:pt>
                <c:pt idx="1451">
                  <c:v>5.3153843124918373E-2</c:v>
                </c:pt>
                <c:pt idx="1452">
                  <c:v>5.3152665395011935E-2</c:v>
                </c:pt>
                <c:pt idx="1453">
                  <c:v>6.9810244729160781E-2</c:v>
                </c:pt>
                <c:pt idx="1454">
                  <c:v>6.082293127518084E-2</c:v>
                </c:pt>
                <c:pt idx="1455">
                  <c:v>7.3843412264961147E-2</c:v>
                </c:pt>
                <c:pt idx="1456">
                  <c:v>6.0560969084545446E-2</c:v>
                </c:pt>
                <c:pt idx="1457">
                  <c:v>4.870777247423233E-2</c:v>
                </c:pt>
                <c:pt idx="1458">
                  <c:v>7.3203659581674532E-2</c:v>
                </c:pt>
                <c:pt idx="1459">
                  <c:v>8.230760257934612E-2</c:v>
                </c:pt>
                <c:pt idx="1460">
                  <c:v>5.6539891888741693E-2</c:v>
                </c:pt>
                <c:pt idx="1461">
                  <c:v>8.551134180927672E-2</c:v>
                </c:pt>
                <c:pt idx="1462">
                  <c:v>5.9975758670113809E-2</c:v>
                </c:pt>
                <c:pt idx="1463">
                  <c:v>5.7589381564327496E-2</c:v>
                </c:pt>
                <c:pt idx="1464">
                  <c:v>9.2532577027638174E-2</c:v>
                </c:pt>
                <c:pt idx="1465">
                  <c:v>6.1330535281548505E-2</c:v>
                </c:pt>
                <c:pt idx="1466">
                  <c:v>6.4296048175556952E-2</c:v>
                </c:pt>
                <c:pt idx="1467">
                  <c:v>8.0236450462175563E-2</c:v>
                </c:pt>
                <c:pt idx="1468">
                  <c:v>6.3922075684121865E-2</c:v>
                </c:pt>
                <c:pt idx="1469">
                  <c:v>6.39852588989442E-2</c:v>
                </c:pt>
                <c:pt idx="1470">
                  <c:v>6.5209876350608709E-2</c:v>
                </c:pt>
                <c:pt idx="1471">
                  <c:v>5.2016690554748335E-2</c:v>
                </c:pt>
                <c:pt idx="1472">
                  <c:v>6.4582378557321476E-2</c:v>
                </c:pt>
                <c:pt idx="1473">
                  <c:v>6.7820384638170028E-2</c:v>
                </c:pt>
                <c:pt idx="1474">
                  <c:v>6.1614228378972381E-2</c:v>
                </c:pt>
                <c:pt idx="1475">
                  <c:v>0.10082372784853427</c:v>
                </c:pt>
                <c:pt idx="1476">
                  <c:v>6.0502598222634082E-2</c:v>
                </c:pt>
                <c:pt idx="1477">
                  <c:v>4.5887434228534897E-2</c:v>
                </c:pt>
                <c:pt idx="1478">
                  <c:v>6.4991987040208435E-2</c:v>
                </c:pt>
                <c:pt idx="1479">
                  <c:v>6.1662843885304741E-2</c:v>
                </c:pt>
                <c:pt idx="1480">
                  <c:v>4.3177629966186987E-2</c:v>
                </c:pt>
                <c:pt idx="1481">
                  <c:v>5.2067591666742109E-2</c:v>
                </c:pt>
                <c:pt idx="1482">
                  <c:v>5.7292831156991304E-2</c:v>
                </c:pt>
                <c:pt idx="1483">
                  <c:v>6.5736729003423283E-2</c:v>
                </c:pt>
                <c:pt idx="1484">
                  <c:v>7.2622489496354831E-2</c:v>
                </c:pt>
                <c:pt idx="1485">
                  <c:v>6.7962878373876184E-2</c:v>
                </c:pt>
                <c:pt idx="1486">
                  <c:v>4.6420534036449836E-2</c:v>
                </c:pt>
                <c:pt idx="1487">
                  <c:v>6.7730409320354054E-2</c:v>
                </c:pt>
                <c:pt idx="1488">
                  <c:v>0.10873329237508357</c:v>
                </c:pt>
                <c:pt idx="1489">
                  <c:v>5.857430550823893E-2</c:v>
                </c:pt>
                <c:pt idx="1490">
                  <c:v>9.0880048471058572E-2</c:v>
                </c:pt>
                <c:pt idx="1491">
                  <c:v>6.5622653660452196E-2</c:v>
                </c:pt>
                <c:pt idx="1492">
                  <c:v>6.7392996353810325E-2</c:v>
                </c:pt>
                <c:pt idx="1493">
                  <c:v>6.4075323335851003E-2</c:v>
                </c:pt>
                <c:pt idx="1494">
                  <c:v>7.7260377109743733E-2</c:v>
                </c:pt>
                <c:pt idx="1495">
                  <c:v>7.5210456606580448E-2</c:v>
                </c:pt>
                <c:pt idx="1496">
                  <c:v>8.5737365950522643E-2</c:v>
                </c:pt>
                <c:pt idx="1497">
                  <c:v>7.8737203457572083E-2</c:v>
                </c:pt>
                <c:pt idx="1498">
                  <c:v>0.11310016250858994</c:v>
                </c:pt>
                <c:pt idx="1499">
                  <c:v>7.9647508022877719E-2</c:v>
                </c:pt>
                <c:pt idx="1500">
                  <c:v>6.8844051148480856E-2</c:v>
                </c:pt>
                <c:pt idx="1501">
                  <c:v>6.4722460072061297E-2</c:v>
                </c:pt>
                <c:pt idx="1502">
                  <c:v>6.5484163702747747E-2</c:v>
                </c:pt>
                <c:pt idx="1503">
                  <c:v>6.0188401620919742E-2</c:v>
                </c:pt>
                <c:pt idx="1504">
                  <c:v>5.9644974488239445E-2</c:v>
                </c:pt>
                <c:pt idx="1505">
                  <c:v>7.5430025008929508E-2</c:v>
                </c:pt>
                <c:pt idx="1506">
                  <c:v>5.249138915351232E-2</c:v>
                </c:pt>
                <c:pt idx="1507">
                  <c:v>7.8038800808529554E-2</c:v>
                </c:pt>
                <c:pt idx="1508">
                  <c:v>5.9430122254664083E-2</c:v>
                </c:pt>
                <c:pt idx="1509">
                  <c:v>0.10074180656286268</c:v>
                </c:pt>
                <c:pt idx="1510">
                  <c:v>8.0870635213465172E-2</c:v>
                </c:pt>
                <c:pt idx="1511">
                  <c:v>6.7983732609035522E-2</c:v>
                </c:pt>
                <c:pt idx="1512">
                  <c:v>7.0088772492209434E-2</c:v>
                </c:pt>
                <c:pt idx="1513">
                  <c:v>4.6523087874531709E-2</c:v>
                </c:pt>
                <c:pt idx="1514">
                  <c:v>7.9163009497041484E-2</c:v>
                </c:pt>
                <c:pt idx="1515">
                  <c:v>7.4020253832472446E-2</c:v>
                </c:pt>
                <c:pt idx="1516">
                  <c:v>0.11182465438652911</c:v>
                </c:pt>
                <c:pt idx="1517">
                  <c:v>4.9504554078225668E-2</c:v>
                </c:pt>
                <c:pt idx="1518">
                  <c:v>5.907844534510992E-2</c:v>
                </c:pt>
                <c:pt idx="1519">
                  <c:v>9.1488212703729491E-2</c:v>
                </c:pt>
                <c:pt idx="1520">
                  <c:v>5.0629549642500868E-2</c:v>
                </c:pt>
                <c:pt idx="1521">
                  <c:v>7.8487439122693653E-2</c:v>
                </c:pt>
                <c:pt idx="1522">
                  <c:v>8.1910609713999369E-2</c:v>
                </c:pt>
                <c:pt idx="1523">
                  <c:v>7.0932410805311E-2</c:v>
                </c:pt>
                <c:pt idx="1524">
                  <c:v>0.16201531096282082</c:v>
                </c:pt>
                <c:pt idx="1525">
                  <c:v>6.7224523492277935E-2</c:v>
                </c:pt>
                <c:pt idx="1526">
                  <c:v>9.6260203982489273E-2</c:v>
                </c:pt>
                <c:pt idx="1527">
                  <c:v>6.811359944647144E-2</c:v>
                </c:pt>
                <c:pt idx="1528">
                  <c:v>0.22895109151372589</c:v>
                </c:pt>
                <c:pt idx="1529">
                  <c:v>0.10974964805341024</c:v>
                </c:pt>
                <c:pt idx="1530">
                  <c:v>7.2401444369801976E-2</c:v>
                </c:pt>
                <c:pt idx="1531">
                  <c:v>0.1179616653497037</c:v>
                </c:pt>
                <c:pt idx="1532">
                  <c:v>9.511523222246579E-2</c:v>
                </c:pt>
                <c:pt idx="1533">
                  <c:v>6.3069223803154217E-2</c:v>
                </c:pt>
                <c:pt idx="1534">
                  <c:v>8.5961597084223157E-2</c:v>
                </c:pt>
                <c:pt idx="1535">
                  <c:v>0.13153607728656661</c:v>
                </c:pt>
                <c:pt idx="1536">
                  <c:v>8.8093162743314357E-2</c:v>
                </c:pt>
                <c:pt idx="1537">
                  <c:v>6.5066084640406086E-2</c:v>
                </c:pt>
                <c:pt idx="1538">
                  <c:v>8.6247638129625465E-2</c:v>
                </c:pt>
                <c:pt idx="1539">
                  <c:v>7.84794702849968E-2</c:v>
                </c:pt>
                <c:pt idx="1540">
                  <c:v>7.8031709900494586E-2</c:v>
                </c:pt>
                <c:pt idx="1541">
                  <c:v>5.7326816303548182E-2</c:v>
                </c:pt>
                <c:pt idx="1542">
                  <c:v>5.4711023329867069E-2</c:v>
                </c:pt>
                <c:pt idx="1543">
                  <c:v>9.285211482825885E-2</c:v>
                </c:pt>
                <c:pt idx="1544">
                  <c:v>0.10855069020283037</c:v>
                </c:pt>
                <c:pt idx="1545">
                  <c:v>0.13893336517615165</c:v>
                </c:pt>
                <c:pt idx="1546">
                  <c:v>0.11789614128626563</c:v>
                </c:pt>
                <c:pt idx="1547">
                  <c:v>6.1132764175662359E-2</c:v>
                </c:pt>
                <c:pt idx="1548">
                  <c:v>9.9193342665332057E-2</c:v>
                </c:pt>
                <c:pt idx="1549">
                  <c:v>8.1428181286221785E-2</c:v>
                </c:pt>
                <c:pt idx="1550">
                  <c:v>7.0768564528118902E-2</c:v>
                </c:pt>
                <c:pt idx="1551">
                  <c:v>0.11800468435722819</c:v>
                </c:pt>
                <c:pt idx="1552">
                  <c:v>7.1215691903266543E-2</c:v>
                </c:pt>
                <c:pt idx="1553">
                  <c:v>0.17627254030330006</c:v>
                </c:pt>
                <c:pt idx="1554">
                  <c:v>0.1233983859714726</c:v>
                </c:pt>
                <c:pt idx="1555">
                  <c:v>0.12619862588407776</c:v>
                </c:pt>
                <c:pt idx="1556">
                  <c:v>0.11506842413835079</c:v>
                </c:pt>
                <c:pt idx="1557">
                  <c:v>0.10002312098737735</c:v>
                </c:pt>
                <c:pt idx="1558">
                  <c:v>0.10998805135834787</c:v>
                </c:pt>
                <c:pt idx="1559">
                  <c:v>0.11207046455413096</c:v>
                </c:pt>
                <c:pt idx="1560">
                  <c:v>9.1383489274268592E-2</c:v>
                </c:pt>
                <c:pt idx="1561">
                  <c:v>0.19962749017297252</c:v>
                </c:pt>
                <c:pt idx="1562">
                  <c:v>0.12257771367570791</c:v>
                </c:pt>
                <c:pt idx="1563">
                  <c:v>0.12544771833381232</c:v>
                </c:pt>
                <c:pt idx="1564">
                  <c:v>0.13407909317543576</c:v>
                </c:pt>
                <c:pt idx="1565">
                  <c:v>0.14641289823921066</c:v>
                </c:pt>
                <c:pt idx="1566">
                  <c:v>5.6805570091484354E-2</c:v>
                </c:pt>
                <c:pt idx="1567">
                  <c:v>7.9224018343971941E-2</c:v>
                </c:pt>
                <c:pt idx="1568">
                  <c:v>0.1230583587141328</c:v>
                </c:pt>
                <c:pt idx="1569">
                  <c:v>0.14156955872401872</c:v>
                </c:pt>
                <c:pt idx="1570">
                  <c:v>0.17044870179962651</c:v>
                </c:pt>
                <c:pt idx="1571">
                  <c:v>0.17936358599382185</c:v>
                </c:pt>
                <c:pt idx="1572">
                  <c:v>0.10798273906659366</c:v>
                </c:pt>
                <c:pt idx="1573">
                  <c:v>0.10700930610812191</c:v>
                </c:pt>
                <c:pt idx="1574">
                  <c:v>7.605000058693577E-2</c:v>
                </c:pt>
                <c:pt idx="1575">
                  <c:v>0.11974630513433368</c:v>
                </c:pt>
                <c:pt idx="1576">
                  <c:v>0.15694667865409292</c:v>
                </c:pt>
                <c:pt idx="1577">
                  <c:v>0.12590649176760746</c:v>
                </c:pt>
                <c:pt idx="1578">
                  <c:v>0.11660894941121008</c:v>
                </c:pt>
                <c:pt idx="1579">
                  <c:v>0.14937851673809002</c:v>
                </c:pt>
                <c:pt idx="1580">
                  <c:v>0.12156320787785872</c:v>
                </c:pt>
                <c:pt idx="1581">
                  <c:v>0.12803710635897364</c:v>
                </c:pt>
                <c:pt idx="1582">
                  <c:v>8.5584294840526348E-2</c:v>
                </c:pt>
                <c:pt idx="1583">
                  <c:v>0.11520510569842229</c:v>
                </c:pt>
                <c:pt idx="1584">
                  <c:v>0.2073626526013265</c:v>
                </c:pt>
                <c:pt idx="1585">
                  <c:v>0.13321333195640916</c:v>
                </c:pt>
                <c:pt idx="1586">
                  <c:v>0.28122208117853514</c:v>
                </c:pt>
                <c:pt idx="1587">
                  <c:v>8.5238091178628683E-2</c:v>
                </c:pt>
                <c:pt idx="1588">
                  <c:v>0.15781049342469092</c:v>
                </c:pt>
                <c:pt idx="1589">
                  <c:v>0.13109088566698554</c:v>
                </c:pt>
                <c:pt idx="1590">
                  <c:v>0.14041219835478402</c:v>
                </c:pt>
                <c:pt idx="1591">
                  <c:v>0.21554865926417829</c:v>
                </c:pt>
                <c:pt idx="1592">
                  <c:v>0.24342923742799574</c:v>
                </c:pt>
                <c:pt idx="1593">
                  <c:v>0.15142528567930022</c:v>
                </c:pt>
                <c:pt idx="1594">
                  <c:v>0.20171428597042398</c:v>
                </c:pt>
                <c:pt idx="1595">
                  <c:v>0.16187050155113142</c:v>
                </c:pt>
                <c:pt idx="1596">
                  <c:v>9.034321576723317E-2</c:v>
                </c:pt>
                <c:pt idx="1597">
                  <c:v>0.14645575623669019</c:v>
                </c:pt>
                <c:pt idx="1598">
                  <c:v>0.11616470609546481</c:v>
                </c:pt>
                <c:pt idx="1599">
                  <c:v>0.22842572910391093</c:v>
                </c:pt>
                <c:pt idx="1600">
                  <c:v>0.17451021715823101</c:v>
                </c:pt>
                <c:pt idx="1601">
                  <c:v>0.21749519205154833</c:v>
                </c:pt>
                <c:pt idx="1602">
                  <c:v>9.869240073722281E-2</c:v>
                </c:pt>
                <c:pt idx="1603">
                  <c:v>0.15007459973178619</c:v>
                </c:pt>
                <c:pt idx="1604">
                  <c:v>0.34148161907495739</c:v>
                </c:pt>
                <c:pt idx="1605">
                  <c:v>0.10338494343810366</c:v>
                </c:pt>
                <c:pt idx="1606">
                  <c:v>0.19942831099151379</c:v>
                </c:pt>
                <c:pt idx="1607">
                  <c:v>0.1444294587496186</c:v>
                </c:pt>
                <c:pt idx="1608">
                  <c:v>0.26903070605909374</c:v>
                </c:pt>
                <c:pt idx="1609">
                  <c:v>0.17460248505741716</c:v>
                </c:pt>
                <c:pt idx="1610">
                  <c:v>0.23025593063015071</c:v>
                </c:pt>
                <c:pt idx="1611">
                  <c:v>0.16860293081683794</c:v>
                </c:pt>
                <c:pt idx="1612">
                  <c:v>0.30896748928209694</c:v>
                </c:pt>
                <c:pt idx="1613">
                  <c:v>0.15715501030847071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49-495B-B36D-A5BDA93DC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361400"/>
        <c:axId val="422364352"/>
      </c:scatterChart>
      <c:valAx>
        <c:axId val="422361400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Mean Beam Distribution (mm)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64352"/>
        <c:crosses val="autoZero"/>
        <c:crossBetween val="midCat"/>
        <c:majorUnit val="4"/>
      </c:valAx>
      <c:valAx>
        <c:axId val="422364352"/>
        <c:scaling>
          <c:orientation val="minMax"/>
          <c:max val="4.0000000000000008E-2"/>
          <c:min val="2.5000000000000005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Losses Normalized to TR875L (R/sec / p/pulse)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61400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Loss Over Mean Beam Distribution From Multiwires, -2mm Pivot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MW875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'-2 mm'!$F$2:$F$1608</c:f>
              <c:numCache>
                <c:formatCode>General</c:formatCode>
                <c:ptCount val="1607"/>
                <c:pt idx="0">
                  <c:v>-7.5624923706054403</c:v>
                </c:pt>
                <c:pt idx="1">
                  <c:v>-7.5539407730102406</c:v>
                </c:pt>
                <c:pt idx="2">
                  <c:v>-7.5510330200195401</c:v>
                </c:pt>
                <c:pt idx="3">
                  <c:v>-7.5471873283386408</c:v>
                </c:pt>
                <c:pt idx="4">
                  <c:v>-7.5463786125183407</c:v>
                </c:pt>
                <c:pt idx="5">
                  <c:v>-7.53914070129394</c:v>
                </c:pt>
                <c:pt idx="6">
                  <c:v>-7.5288157463073402</c:v>
                </c:pt>
                <c:pt idx="7">
                  <c:v>-7.5237112045288406</c:v>
                </c:pt>
                <c:pt idx="8">
                  <c:v>-7.5223150253296405</c:v>
                </c:pt>
                <c:pt idx="9">
                  <c:v>-7.5207872390747408</c:v>
                </c:pt>
                <c:pt idx="10">
                  <c:v>-7.52064180374144</c:v>
                </c:pt>
                <c:pt idx="11">
                  <c:v>-7.51776647567754</c:v>
                </c:pt>
                <c:pt idx="12">
                  <c:v>-7.5155954360962403</c:v>
                </c:pt>
                <c:pt idx="13">
                  <c:v>-7.5021700859069407</c:v>
                </c:pt>
                <c:pt idx="14">
                  <c:v>-7.5014061927795401</c:v>
                </c:pt>
                <c:pt idx="15">
                  <c:v>-7.5012235641479403</c:v>
                </c:pt>
                <c:pt idx="16">
                  <c:v>-7.4772148132324405</c:v>
                </c:pt>
                <c:pt idx="17">
                  <c:v>-7.4765739440918404</c:v>
                </c:pt>
                <c:pt idx="18">
                  <c:v>-7.4731969833374405</c:v>
                </c:pt>
                <c:pt idx="19">
                  <c:v>-7.4583764076233408</c:v>
                </c:pt>
                <c:pt idx="20">
                  <c:v>-7.4505958557129404</c:v>
                </c:pt>
                <c:pt idx="21">
                  <c:v>-7.4444847106933407</c:v>
                </c:pt>
                <c:pt idx="22">
                  <c:v>-7.4430065155029403</c:v>
                </c:pt>
                <c:pt idx="23">
                  <c:v>-7.4406580924987402</c:v>
                </c:pt>
                <c:pt idx="24">
                  <c:v>-7.4371838569641406</c:v>
                </c:pt>
                <c:pt idx="25">
                  <c:v>-7.4364213943481401</c:v>
                </c:pt>
                <c:pt idx="26">
                  <c:v>-7.4262309074401402</c:v>
                </c:pt>
                <c:pt idx="27">
                  <c:v>-7.4182076454162402</c:v>
                </c:pt>
                <c:pt idx="28">
                  <c:v>-7.4176621437072408</c:v>
                </c:pt>
                <c:pt idx="29">
                  <c:v>-7.4122653007507404</c:v>
                </c:pt>
                <c:pt idx="30">
                  <c:v>-7.4066700935363405</c:v>
                </c:pt>
                <c:pt idx="31">
                  <c:v>-7.39361047744754</c:v>
                </c:pt>
                <c:pt idx="32">
                  <c:v>-7.3794660568237402</c:v>
                </c:pt>
                <c:pt idx="33">
                  <c:v>-7.3745679855346404</c:v>
                </c:pt>
                <c:pt idx="34">
                  <c:v>-7.3703393936157404</c:v>
                </c:pt>
                <c:pt idx="35">
                  <c:v>-7.3632206916809402</c:v>
                </c:pt>
                <c:pt idx="36">
                  <c:v>-7.3631892204284402</c:v>
                </c:pt>
                <c:pt idx="37">
                  <c:v>-7.3589577674865403</c:v>
                </c:pt>
                <c:pt idx="38">
                  <c:v>-7.3446121215820401</c:v>
                </c:pt>
                <c:pt idx="39">
                  <c:v>-7.3410859107971405</c:v>
                </c:pt>
                <c:pt idx="40">
                  <c:v>-7.3394594192505407</c:v>
                </c:pt>
                <c:pt idx="41">
                  <c:v>-7.3285708427429403</c:v>
                </c:pt>
                <c:pt idx="42">
                  <c:v>-7.31999111175534</c:v>
                </c:pt>
                <c:pt idx="43">
                  <c:v>-7.3125591278076403</c:v>
                </c:pt>
                <c:pt idx="44">
                  <c:v>-7.30656194686894</c:v>
                </c:pt>
                <c:pt idx="45">
                  <c:v>-7.30655097961424</c:v>
                </c:pt>
                <c:pt idx="46">
                  <c:v>-7.2965979576110405</c:v>
                </c:pt>
                <c:pt idx="47">
                  <c:v>-7.2884588241577406</c:v>
                </c:pt>
                <c:pt idx="48">
                  <c:v>-7.2882800102234402</c:v>
                </c:pt>
                <c:pt idx="49">
                  <c:v>-7.2849655151367401</c:v>
                </c:pt>
                <c:pt idx="50">
                  <c:v>-7.28436803817754</c:v>
                </c:pt>
                <c:pt idx="51">
                  <c:v>-7.2813253402710405</c:v>
                </c:pt>
                <c:pt idx="52">
                  <c:v>-7.2572331428527406</c:v>
                </c:pt>
                <c:pt idx="53">
                  <c:v>-7.2449030876159402</c:v>
                </c:pt>
                <c:pt idx="54">
                  <c:v>-7.2445139884948402</c:v>
                </c:pt>
                <c:pt idx="55">
                  <c:v>-7.2420840263366406</c:v>
                </c:pt>
                <c:pt idx="56">
                  <c:v>-7.2408051490783407</c:v>
                </c:pt>
                <c:pt idx="57">
                  <c:v>-7.2225017547607404</c:v>
                </c:pt>
                <c:pt idx="58">
                  <c:v>-7.2201843261718404</c:v>
                </c:pt>
                <c:pt idx="59">
                  <c:v>-7.2158269882202406</c:v>
                </c:pt>
                <c:pt idx="60">
                  <c:v>-7.2149286270141406</c:v>
                </c:pt>
                <c:pt idx="61">
                  <c:v>-7.21083736419674</c:v>
                </c:pt>
                <c:pt idx="62">
                  <c:v>-7.1972193717956401</c:v>
                </c:pt>
                <c:pt idx="63">
                  <c:v>-7.1964216232299405</c:v>
                </c:pt>
                <c:pt idx="64">
                  <c:v>-7.1955218315124405</c:v>
                </c:pt>
                <c:pt idx="65">
                  <c:v>-7.1890907287597408</c:v>
                </c:pt>
                <c:pt idx="66">
                  <c:v>-7.1879744529724405</c:v>
                </c:pt>
                <c:pt idx="67">
                  <c:v>-7.1870789527893404</c:v>
                </c:pt>
                <c:pt idx="68">
                  <c:v>-7.1867647171020401</c:v>
                </c:pt>
                <c:pt idx="69">
                  <c:v>-7.1828894615173402</c:v>
                </c:pt>
                <c:pt idx="70">
                  <c:v>-7.1810693740844407</c:v>
                </c:pt>
                <c:pt idx="71">
                  <c:v>-7.1786608695984402</c:v>
                </c:pt>
                <c:pt idx="72">
                  <c:v>-7.1776199340820401</c:v>
                </c:pt>
                <c:pt idx="73">
                  <c:v>-7.1746864318847408</c:v>
                </c:pt>
                <c:pt idx="74">
                  <c:v>-7.1703929901123402</c:v>
                </c:pt>
                <c:pt idx="75">
                  <c:v>-7.1660017967224405</c:v>
                </c:pt>
                <c:pt idx="76">
                  <c:v>-7.1589646339416406</c:v>
                </c:pt>
                <c:pt idx="77">
                  <c:v>-7.1584630012512402</c:v>
                </c:pt>
                <c:pt idx="78">
                  <c:v>-7.1562552452087402</c:v>
                </c:pt>
                <c:pt idx="79">
                  <c:v>-7.1484723091125399</c:v>
                </c:pt>
                <c:pt idx="80">
                  <c:v>-7.1479339599609402</c:v>
                </c:pt>
                <c:pt idx="81">
                  <c:v>-7.1463189125061408</c:v>
                </c:pt>
                <c:pt idx="82">
                  <c:v>-7.13664197921754</c:v>
                </c:pt>
                <c:pt idx="83">
                  <c:v>-7.1339421272277406</c:v>
                </c:pt>
                <c:pt idx="84">
                  <c:v>-7.1280794143676403</c:v>
                </c:pt>
                <c:pt idx="85">
                  <c:v>-7.1253232955932404</c:v>
                </c:pt>
                <c:pt idx="86">
                  <c:v>-7.12526607513424</c:v>
                </c:pt>
                <c:pt idx="87">
                  <c:v>-7.1186571121215403</c:v>
                </c:pt>
                <c:pt idx="88">
                  <c:v>-7.1146392822265403</c:v>
                </c:pt>
                <c:pt idx="89">
                  <c:v>-7.1144742965698402</c:v>
                </c:pt>
                <c:pt idx="90">
                  <c:v>-7.1133227348327406</c:v>
                </c:pt>
                <c:pt idx="91">
                  <c:v>-7.1072654724121405</c:v>
                </c:pt>
                <c:pt idx="92">
                  <c:v>-7.1019377708435405</c:v>
                </c:pt>
                <c:pt idx="93">
                  <c:v>-7.0975327491760405</c:v>
                </c:pt>
                <c:pt idx="94">
                  <c:v>-7.0957431793213406</c:v>
                </c:pt>
                <c:pt idx="95">
                  <c:v>-7.0898041725158407</c:v>
                </c:pt>
                <c:pt idx="96">
                  <c:v>-7.0842804908752406</c:v>
                </c:pt>
                <c:pt idx="97">
                  <c:v>-7.08396148681644</c:v>
                </c:pt>
                <c:pt idx="98">
                  <c:v>-7.0755410194397408</c:v>
                </c:pt>
                <c:pt idx="99">
                  <c:v>-7.0679731369018404</c:v>
                </c:pt>
                <c:pt idx="100">
                  <c:v>-7.0415830612182404</c:v>
                </c:pt>
                <c:pt idx="101">
                  <c:v>-7.0407996177673402</c:v>
                </c:pt>
                <c:pt idx="102">
                  <c:v>-7.0388517379760405</c:v>
                </c:pt>
                <c:pt idx="103">
                  <c:v>-7.0177159309387402</c:v>
                </c:pt>
                <c:pt idx="104">
                  <c:v>-7.01634502410894</c:v>
                </c:pt>
                <c:pt idx="105">
                  <c:v>-7.0127439498901403</c:v>
                </c:pt>
                <c:pt idx="106">
                  <c:v>-7.00550508499144</c:v>
                </c:pt>
                <c:pt idx="107">
                  <c:v>-7.0054426193237402</c:v>
                </c:pt>
                <c:pt idx="108">
                  <c:v>-7.0044550895691406</c:v>
                </c:pt>
                <c:pt idx="109">
                  <c:v>-6.9992475509643404</c:v>
                </c:pt>
                <c:pt idx="110">
                  <c:v>-6.9990401268005407</c:v>
                </c:pt>
                <c:pt idx="111">
                  <c:v>-6.9960327148437402</c:v>
                </c:pt>
                <c:pt idx="112">
                  <c:v>-6.9875464439392401</c:v>
                </c:pt>
                <c:pt idx="113">
                  <c:v>-6.9833016395568404</c:v>
                </c:pt>
                <c:pt idx="114">
                  <c:v>-6.9789361953735405</c:v>
                </c:pt>
                <c:pt idx="115">
                  <c:v>-6.9717826843261408</c:v>
                </c:pt>
                <c:pt idx="116">
                  <c:v>-6.9559755325317401</c:v>
                </c:pt>
                <c:pt idx="117">
                  <c:v>-6.9522466659546405</c:v>
                </c:pt>
                <c:pt idx="118">
                  <c:v>-6.9509563446045401</c:v>
                </c:pt>
                <c:pt idx="119">
                  <c:v>-6.9460754394531401</c:v>
                </c:pt>
                <c:pt idx="120">
                  <c:v>-6.9460487365722408</c:v>
                </c:pt>
                <c:pt idx="121">
                  <c:v>-6.94297218322754</c:v>
                </c:pt>
                <c:pt idx="122">
                  <c:v>-6.9394683837890403</c:v>
                </c:pt>
                <c:pt idx="123">
                  <c:v>-6.9295291900634401</c:v>
                </c:pt>
                <c:pt idx="124">
                  <c:v>-6.9249134063720401</c:v>
                </c:pt>
                <c:pt idx="125">
                  <c:v>-6.92074251174924</c:v>
                </c:pt>
                <c:pt idx="126">
                  <c:v>-6.91613721847534</c:v>
                </c:pt>
                <c:pt idx="127">
                  <c:v>-6.9078598022461399</c:v>
                </c:pt>
                <c:pt idx="128">
                  <c:v>-6.8988976478576403</c:v>
                </c:pt>
                <c:pt idx="129">
                  <c:v>-6.8906064033508407</c:v>
                </c:pt>
                <c:pt idx="130">
                  <c:v>-6.87268066406254</c:v>
                </c:pt>
                <c:pt idx="131">
                  <c:v>-6.87097167968754</c:v>
                </c:pt>
                <c:pt idx="132">
                  <c:v>-6.8706302642822408</c:v>
                </c:pt>
                <c:pt idx="133">
                  <c:v>-6.8624849319458407</c:v>
                </c:pt>
                <c:pt idx="134">
                  <c:v>-6.86183881759644</c:v>
                </c:pt>
                <c:pt idx="135">
                  <c:v>-6.8604373931884401</c:v>
                </c:pt>
                <c:pt idx="136">
                  <c:v>-6.8586235046386408</c:v>
                </c:pt>
                <c:pt idx="137">
                  <c:v>-6.8519892692566406</c:v>
                </c:pt>
                <c:pt idx="138">
                  <c:v>-6.8443665504455407</c:v>
                </c:pt>
                <c:pt idx="139">
                  <c:v>-6.8329277038574405</c:v>
                </c:pt>
                <c:pt idx="140">
                  <c:v>-6.8324823379516406</c:v>
                </c:pt>
                <c:pt idx="141">
                  <c:v>-6.83073329925534</c:v>
                </c:pt>
                <c:pt idx="142">
                  <c:v>-6.8299145698547408</c:v>
                </c:pt>
                <c:pt idx="143">
                  <c:v>-6.82842636108394</c:v>
                </c:pt>
                <c:pt idx="144">
                  <c:v>-6.8207826614380407</c:v>
                </c:pt>
                <c:pt idx="145">
                  <c:v>-6.8200979232788406</c:v>
                </c:pt>
                <c:pt idx="146">
                  <c:v>-6.8138561248779403</c:v>
                </c:pt>
                <c:pt idx="147">
                  <c:v>-6.77076387405394</c:v>
                </c:pt>
                <c:pt idx="148">
                  <c:v>-6.7613768577575399</c:v>
                </c:pt>
                <c:pt idx="149">
                  <c:v>-6.7597236633300408</c:v>
                </c:pt>
                <c:pt idx="150">
                  <c:v>-6.7568311691284402</c:v>
                </c:pt>
                <c:pt idx="151">
                  <c:v>-6.75562715530394</c:v>
                </c:pt>
                <c:pt idx="152">
                  <c:v>-6.7545962333679403</c:v>
                </c:pt>
                <c:pt idx="153">
                  <c:v>-6.7382216453552406</c:v>
                </c:pt>
                <c:pt idx="154">
                  <c:v>-6.7337512969970401</c:v>
                </c:pt>
                <c:pt idx="155">
                  <c:v>-6.7324509620666406</c:v>
                </c:pt>
                <c:pt idx="156">
                  <c:v>-6.7309937477111408</c:v>
                </c:pt>
                <c:pt idx="157">
                  <c:v>-6.7257933616638406</c:v>
                </c:pt>
                <c:pt idx="158">
                  <c:v>-6.7244000434875399</c:v>
                </c:pt>
                <c:pt idx="159">
                  <c:v>-6.7196350097656401</c:v>
                </c:pt>
                <c:pt idx="160">
                  <c:v>-6.7103943824768404</c:v>
                </c:pt>
                <c:pt idx="161">
                  <c:v>-6.6929378509521404</c:v>
                </c:pt>
                <c:pt idx="162">
                  <c:v>-6.6912364959716406</c:v>
                </c:pt>
                <c:pt idx="163">
                  <c:v>-6.6907496452331401</c:v>
                </c:pt>
                <c:pt idx="164">
                  <c:v>-6.6873888969421404</c:v>
                </c:pt>
                <c:pt idx="165">
                  <c:v>-6.6853494644165403</c:v>
                </c:pt>
                <c:pt idx="166">
                  <c:v>-6.6843357086181401</c:v>
                </c:pt>
                <c:pt idx="167">
                  <c:v>-6.6795806884765403</c:v>
                </c:pt>
                <c:pt idx="168">
                  <c:v>-6.6559758186340403</c:v>
                </c:pt>
                <c:pt idx="169">
                  <c:v>-6.65247774124144</c:v>
                </c:pt>
                <c:pt idx="170">
                  <c:v>-6.6481666564941406</c:v>
                </c:pt>
                <c:pt idx="171">
                  <c:v>-6.6461157798767401</c:v>
                </c:pt>
                <c:pt idx="172">
                  <c:v>-6.6397981643676403</c:v>
                </c:pt>
                <c:pt idx="173">
                  <c:v>-6.6382913589477406</c:v>
                </c:pt>
                <c:pt idx="174">
                  <c:v>-6.6323337554931401</c:v>
                </c:pt>
                <c:pt idx="175">
                  <c:v>-6.6279020309448402</c:v>
                </c:pt>
                <c:pt idx="176">
                  <c:v>-6.6179285049438406</c:v>
                </c:pt>
                <c:pt idx="177">
                  <c:v>-6.6092033386230407</c:v>
                </c:pt>
                <c:pt idx="178">
                  <c:v>-6.6008691787719407</c:v>
                </c:pt>
                <c:pt idx="179">
                  <c:v>-6.5997257232666406</c:v>
                </c:pt>
                <c:pt idx="180">
                  <c:v>-6.5836744308471404</c:v>
                </c:pt>
                <c:pt idx="181">
                  <c:v>-6.5814790725708407</c:v>
                </c:pt>
                <c:pt idx="182">
                  <c:v>-6.5754685401916406</c:v>
                </c:pt>
                <c:pt idx="183">
                  <c:v>-6.5480484962463406</c:v>
                </c:pt>
                <c:pt idx="184">
                  <c:v>-6.5300216674804403</c:v>
                </c:pt>
                <c:pt idx="185">
                  <c:v>-6.5298881530761408</c:v>
                </c:pt>
                <c:pt idx="186">
                  <c:v>-6.5243797302246405</c:v>
                </c:pt>
                <c:pt idx="187">
                  <c:v>-6.5167903900146404</c:v>
                </c:pt>
                <c:pt idx="188">
                  <c:v>-6.5131611824035405</c:v>
                </c:pt>
                <c:pt idx="189">
                  <c:v>-6.5031032562255406</c:v>
                </c:pt>
                <c:pt idx="190">
                  <c:v>-6.5025668144226403</c:v>
                </c:pt>
                <c:pt idx="191">
                  <c:v>-6.4973988533020401</c:v>
                </c:pt>
                <c:pt idx="192">
                  <c:v>-6.4951763153076403</c:v>
                </c:pt>
                <c:pt idx="193">
                  <c:v>-6.4931015968322408</c:v>
                </c:pt>
                <c:pt idx="194">
                  <c:v>-6.4901709556579403</c:v>
                </c:pt>
                <c:pt idx="195">
                  <c:v>-6.4889030456543404</c:v>
                </c:pt>
                <c:pt idx="196">
                  <c:v>-6.4862937927246405</c:v>
                </c:pt>
                <c:pt idx="197">
                  <c:v>-6.4856977462768404</c:v>
                </c:pt>
                <c:pt idx="198">
                  <c:v>-6.4813370704651403</c:v>
                </c:pt>
                <c:pt idx="199">
                  <c:v>-6.4706425666809402</c:v>
                </c:pt>
                <c:pt idx="200">
                  <c:v>-6.46899414062504</c:v>
                </c:pt>
                <c:pt idx="201">
                  <c:v>-6.4516191482544407</c:v>
                </c:pt>
                <c:pt idx="202">
                  <c:v>-6.44547939300534</c:v>
                </c:pt>
                <c:pt idx="203">
                  <c:v>-6.4394044876098402</c:v>
                </c:pt>
                <c:pt idx="204">
                  <c:v>-6.4308805465698402</c:v>
                </c:pt>
                <c:pt idx="205">
                  <c:v>-6.4253077507019407</c:v>
                </c:pt>
                <c:pt idx="206">
                  <c:v>-6.4252800941467401</c:v>
                </c:pt>
                <c:pt idx="207">
                  <c:v>-6.4023466110229403</c:v>
                </c:pt>
                <c:pt idx="208">
                  <c:v>-6.3952383995056401</c:v>
                </c:pt>
                <c:pt idx="209">
                  <c:v>-6.3939232826233408</c:v>
                </c:pt>
                <c:pt idx="210">
                  <c:v>-6.38075971603394</c:v>
                </c:pt>
                <c:pt idx="211">
                  <c:v>-6.3794355392456401</c:v>
                </c:pt>
                <c:pt idx="212">
                  <c:v>-6.3784852027893404</c:v>
                </c:pt>
                <c:pt idx="213">
                  <c:v>-6.3719077110290403</c:v>
                </c:pt>
                <c:pt idx="214">
                  <c:v>-6.3715438842773402</c:v>
                </c:pt>
                <c:pt idx="215">
                  <c:v>-6.3696837425232404</c:v>
                </c:pt>
                <c:pt idx="216">
                  <c:v>-6.3667740821838406</c:v>
                </c:pt>
                <c:pt idx="217">
                  <c:v>-6.3593039512634402</c:v>
                </c:pt>
                <c:pt idx="218">
                  <c:v>-6.3556933403015403</c:v>
                </c:pt>
                <c:pt idx="219">
                  <c:v>-6.3391256332397408</c:v>
                </c:pt>
                <c:pt idx="220">
                  <c:v>-6.3370709419250399</c:v>
                </c:pt>
                <c:pt idx="221">
                  <c:v>-6.3320732116699405</c:v>
                </c:pt>
                <c:pt idx="222">
                  <c:v>-6.3192811012268404</c:v>
                </c:pt>
                <c:pt idx="223">
                  <c:v>-6.31362056732174</c:v>
                </c:pt>
                <c:pt idx="224">
                  <c:v>-6.30714941024784</c:v>
                </c:pt>
                <c:pt idx="225">
                  <c:v>-6.29108190536504</c:v>
                </c:pt>
                <c:pt idx="226">
                  <c:v>-6.2824187278747408</c:v>
                </c:pt>
                <c:pt idx="227">
                  <c:v>-6.2773237228393404</c:v>
                </c:pt>
                <c:pt idx="228">
                  <c:v>-6.2738194465637402</c:v>
                </c:pt>
                <c:pt idx="229">
                  <c:v>-6.2676119804382404</c:v>
                </c:pt>
                <c:pt idx="230">
                  <c:v>-6.2555718421936408</c:v>
                </c:pt>
                <c:pt idx="231">
                  <c:v>-6.2430553436279403</c:v>
                </c:pt>
                <c:pt idx="232">
                  <c:v>-6.2424440383911408</c:v>
                </c:pt>
                <c:pt idx="233">
                  <c:v>-6.23226451873784</c:v>
                </c:pt>
                <c:pt idx="234">
                  <c:v>-6.2210412025451403</c:v>
                </c:pt>
                <c:pt idx="235">
                  <c:v>-6.2175836563110405</c:v>
                </c:pt>
                <c:pt idx="236">
                  <c:v>-6.21334505081174</c:v>
                </c:pt>
                <c:pt idx="237">
                  <c:v>-6.2123384475708407</c:v>
                </c:pt>
                <c:pt idx="238">
                  <c:v>-6.2051711082458407</c:v>
                </c:pt>
                <c:pt idx="239">
                  <c:v>-6.1944952011108407</c:v>
                </c:pt>
                <c:pt idx="240">
                  <c:v>-6.1794171333313406</c:v>
                </c:pt>
                <c:pt idx="241">
                  <c:v>-6.17149639129644</c:v>
                </c:pt>
                <c:pt idx="242">
                  <c:v>-6.1591248512268404</c:v>
                </c:pt>
                <c:pt idx="243">
                  <c:v>-6.1552896499633407</c:v>
                </c:pt>
                <c:pt idx="244">
                  <c:v>-6.1552371978759401</c:v>
                </c:pt>
                <c:pt idx="245">
                  <c:v>-6.1495122909546405</c:v>
                </c:pt>
                <c:pt idx="246">
                  <c:v>-6.1439857482910405</c:v>
                </c:pt>
                <c:pt idx="247">
                  <c:v>-6.1333904266357404</c:v>
                </c:pt>
                <c:pt idx="248">
                  <c:v>-6.1259245872497408</c:v>
                </c:pt>
                <c:pt idx="249">
                  <c:v>-6.1217722892761408</c:v>
                </c:pt>
                <c:pt idx="250">
                  <c:v>-6.1178126335144407</c:v>
                </c:pt>
                <c:pt idx="251">
                  <c:v>-6.0825929641723402</c:v>
                </c:pt>
                <c:pt idx="252">
                  <c:v>-6.0794153213501403</c:v>
                </c:pt>
                <c:pt idx="253">
                  <c:v>-6.0724596977234402</c:v>
                </c:pt>
                <c:pt idx="254">
                  <c:v>-6.0721936225891406</c:v>
                </c:pt>
                <c:pt idx="255">
                  <c:v>-6.0650758743286408</c:v>
                </c:pt>
                <c:pt idx="256">
                  <c:v>-6.0638923645019407</c:v>
                </c:pt>
                <c:pt idx="257">
                  <c:v>-6.0485301017761408</c:v>
                </c:pt>
                <c:pt idx="258">
                  <c:v>-6.0262393951416406</c:v>
                </c:pt>
                <c:pt idx="259">
                  <c:v>-6.0201478004455407</c:v>
                </c:pt>
                <c:pt idx="260">
                  <c:v>-6.0035467147827406</c:v>
                </c:pt>
                <c:pt idx="261">
                  <c:v>-5.9433717727661408</c:v>
                </c:pt>
                <c:pt idx="262">
                  <c:v>-5.9405364990234402</c:v>
                </c:pt>
                <c:pt idx="263">
                  <c:v>-5.9400691986084402</c:v>
                </c:pt>
                <c:pt idx="264">
                  <c:v>-5.9380493164062402</c:v>
                </c:pt>
                <c:pt idx="265">
                  <c:v>-5.9276094436645401</c:v>
                </c:pt>
                <c:pt idx="266">
                  <c:v>-5.8887505531311408</c:v>
                </c:pt>
                <c:pt idx="267">
                  <c:v>-5.8550682067871405</c:v>
                </c:pt>
                <c:pt idx="268">
                  <c:v>-5.8522977828979403</c:v>
                </c:pt>
                <c:pt idx="269">
                  <c:v>-5.8359923362732404</c:v>
                </c:pt>
                <c:pt idx="270">
                  <c:v>-5.8327360153198402</c:v>
                </c:pt>
                <c:pt idx="271">
                  <c:v>-5.8266863822937403</c:v>
                </c:pt>
                <c:pt idx="272">
                  <c:v>-5.81705999374394</c:v>
                </c:pt>
                <c:pt idx="273">
                  <c:v>-5.7961177825927406</c:v>
                </c:pt>
                <c:pt idx="274">
                  <c:v>-5.7958540916443404</c:v>
                </c:pt>
                <c:pt idx="275">
                  <c:v>-5.7879939079284402</c:v>
                </c:pt>
                <c:pt idx="276">
                  <c:v>-5.7821335792541406</c:v>
                </c:pt>
                <c:pt idx="277">
                  <c:v>-5.7543559074401402</c:v>
                </c:pt>
                <c:pt idx="278">
                  <c:v>-5.7390804290771404</c:v>
                </c:pt>
                <c:pt idx="279">
                  <c:v>-5.7279810905456401</c:v>
                </c:pt>
                <c:pt idx="280">
                  <c:v>-5.7249288558960405</c:v>
                </c:pt>
                <c:pt idx="281">
                  <c:v>-5.71648788452144</c:v>
                </c:pt>
                <c:pt idx="282">
                  <c:v>-5.6851205825805406</c:v>
                </c:pt>
                <c:pt idx="283">
                  <c:v>-5.6741962432861408</c:v>
                </c:pt>
                <c:pt idx="284">
                  <c:v>-5.6686296463012402</c:v>
                </c:pt>
                <c:pt idx="285">
                  <c:v>-5.6640124320984402</c:v>
                </c:pt>
                <c:pt idx="286">
                  <c:v>-5.6471872329712403</c:v>
                </c:pt>
                <c:pt idx="287">
                  <c:v>-5.6448383331298402</c:v>
                </c:pt>
                <c:pt idx="288">
                  <c:v>-5.6408181190490403</c:v>
                </c:pt>
                <c:pt idx="289">
                  <c:v>-5.63298988342284</c:v>
                </c:pt>
                <c:pt idx="290">
                  <c:v>-5.6179714202880406</c:v>
                </c:pt>
                <c:pt idx="291">
                  <c:v>-5.5997724533081401</c:v>
                </c:pt>
                <c:pt idx="292">
                  <c:v>-5.58813619613644</c:v>
                </c:pt>
                <c:pt idx="293">
                  <c:v>-5.5827679634094407</c:v>
                </c:pt>
                <c:pt idx="294">
                  <c:v>-5.5811510086059402</c:v>
                </c:pt>
                <c:pt idx="295">
                  <c:v>-5.5800037384033407</c:v>
                </c:pt>
                <c:pt idx="296">
                  <c:v>-5.5796833038330407</c:v>
                </c:pt>
                <c:pt idx="297">
                  <c:v>-5.5754137039184402</c:v>
                </c:pt>
                <c:pt idx="298">
                  <c:v>-5.56613922119144</c:v>
                </c:pt>
                <c:pt idx="299">
                  <c:v>-5.5498824119568404</c:v>
                </c:pt>
                <c:pt idx="300">
                  <c:v>-5.54218053817754</c:v>
                </c:pt>
                <c:pt idx="301">
                  <c:v>-5.5348672866821405</c:v>
                </c:pt>
                <c:pt idx="302">
                  <c:v>-5.5348372459411408</c:v>
                </c:pt>
                <c:pt idx="303">
                  <c:v>-5.5338773727417401</c:v>
                </c:pt>
                <c:pt idx="304">
                  <c:v>-5.5207314491272408</c:v>
                </c:pt>
                <c:pt idx="305">
                  <c:v>-5.4929966926574405</c:v>
                </c:pt>
                <c:pt idx="306">
                  <c:v>-5.4892158508300408</c:v>
                </c:pt>
                <c:pt idx="307">
                  <c:v>-5.4818787574768404</c:v>
                </c:pt>
                <c:pt idx="308">
                  <c:v>-5.4774737358093404</c:v>
                </c:pt>
                <c:pt idx="309">
                  <c:v>-5.4727272987365403</c:v>
                </c:pt>
                <c:pt idx="310">
                  <c:v>-5.4538555145263405</c:v>
                </c:pt>
                <c:pt idx="311">
                  <c:v>-5.4521489143371404</c:v>
                </c:pt>
                <c:pt idx="312">
                  <c:v>-5.4390578269958407</c:v>
                </c:pt>
                <c:pt idx="313">
                  <c:v>-5.4325366020202406</c:v>
                </c:pt>
                <c:pt idx="314">
                  <c:v>-5.4237346649170401</c:v>
                </c:pt>
                <c:pt idx="315">
                  <c:v>-5.4026064872741406</c:v>
                </c:pt>
                <c:pt idx="316">
                  <c:v>-5.3963031768798402</c:v>
                </c:pt>
                <c:pt idx="317">
                  <c:v>-5.3891363143921405</c:v>
                </c:pt>
                <c:pt idx="318">
                  <c:v>-5.3880643844604403</c:v>
                </c:pt>
                <c:pt idx="319">
                  <c:v>-5.3834233283996404</c:v>
                </c:pt>
                <c:pt idx="320">
                  <c:v>-5.3747854232788406</c:v>
                </c:pt>
                <c:pt idx="321">
                  <c:v>-5.3735756874084402</c:v>
                </c:pt>
                <c:pt idx="322">
                  <c:v>-5.3647279739380407</c:v>
                </c:pt>
                <c:pt idx="323">
                  <c:v>-5.36258125305174</c:v>
                </c:pt>
                <c:pt idx="324">
                  <c:v>-5.3576397895813406</c:v>
                </c:pt>
                <c:pt idx="325">
                  <c:v>-5.3571457862854404</c:v>
                </c:pt>
                <c:pt idx="326">
                  <c:v>-5.3441677093506401</c:v>
                </c:pt>
                <c:pt idx="327">
                  <c:v>-5.3434238433838406</c:v>
                </c:pt>
                <c:pt idx="328">
                  <c:v>-5.3422660827636408</c:v>
                </c:pt>
                <c:pt idx="329">
                  <c:v>-5.2943606376648402</c:v>
                </c:pt>
                <c:pt idx="330">
                  <c:v>-5.2878680229187403</c:v>
                </c:pt>
                <c:pt idx="331">
                  <c:v>-5.2822499275207404</c:v>
                </c:pt>
                <c:pt idx="332">
                  <c:v>-5.2783856391906401</c:v>
                </c:pt>
                <c:pt idx="333">
                  <c:v>-5.2777366638183407</c:v>
                </c:pt>
                <c:pt idx="334">
                  <c:v>-5.2723774909973402</c:v>
                </c:pt>
                <c:pt idx="335">
                  <c:v>-5.27170753479004</c:v>
                </c:pt>
                <c:pt idx="336">
                  <c:v>-5.2424001693725399</c:v>
                </c:pt>
                <c:pt idx="337">
                  <c:v>-5.2404966354370401</c:v>
                </c:pt>
                <c:pt idx="338">
                  <c:v>-5.2327566146850399</c:v>
                </c:pt>
                <c:pt idx="339">
                  <c:v>-5.2054157257080407</c:v>
                </c:pt>
                <c:pt idx="340">
                  <c:v>-5.1805915832519407</c:v>
                </c:pt>
                <c:pt idx="341">
                  <c:v>-5.1677165031433407</c:v>
                </c:pt>
                <c:pt idx="342">
                  <c:v>-5.1325292587280407</c:v>
                </c:pt>
                <c:pt idx="343">
                  <c:v>-5.1195569038391406</c:v>
                </c:pt>
                <c:pt idx="344">
                  <c:v>-5.1169199943542401</c:v>
                </c:pt>
                <c:pt idx="345">
                  <c:v>-5.1160726547241406</c:v>
                </c:pt>
                <c:pt idx="346">
                  <c:v>-5.0922012329101403</c:v>
                </c:pt>
                <c:pt idx="347">
                  <c:v>-5.0910243988037402</c:v>
                </c:pt>
                <c:pt idx="348">
                  <c:v>-5.0679249763488405</c:v>
                </c:pt>
                <c:pt idx="349">
                  <c:v>-5.0449762344360405</c:v>
                </c:pt>
                <c:pt idx="350">
                  <c:v>-5.0138735771179403</c:v>
                </c:pt>
                <c:pt idx="351">
                  <c:v>-5.0135202407837403</c:v>
                </c:pt>
                <c:pt idx="352">
                  <c:v>-5.0110630989074405</c:v>
                </c:pt>
                <c:pt idx="353">
                  <c:v>-5.0026922225952406</c:v>
                </c:pt>
                <c:pt idx="354">
                  <c:v>-4.98742628097534</c:v>
                </c:pt>
                <c:pt idx="355">
                  <c:v>-4.9870262145996405</c:v>
                </c:pt>
                <c:pt idx="356">
                  <c:v>-4.9584393501281401</c:v>
                </c:pt>
                <c:pt idx="357">
                  <c:v>-4.9358878135681401</c:v>
                </c:pt>
                <c:pt idx="358">
                  <c:v>-4.9198503494262402</c:v>
                </c:pt>
                <c:pt idx="359">
                  <c:v>-4.9192495346069407</c:v>
                </c:pt>
                <c:pt idx="360">
                  <c:v>-4.8924179077148402</c:v>
                </c:pt>
                <c:pt idx="361">
                  <c:v>-4.8846549987793404</c:v>
                </c:pt>
                <c:pt idx="362">
                  <c:v>-4.8835535049438406</c:v>
                </c:pt>
                <c:pt idx="363">
                  <c:v>-4.8640723228454403</c:v>
                </c:pt>
                <c:pt idx="364">
                  <c:v>-4.8537435531616406</c:v>
                </c:pt>
                <c:pt idx="365">
                  <c:v>-4.8484225273132404</c:v>
                </c:pt>
                <c:pt idx="366">
                  <c:v>-4.8384094238281401</c:v>
                </c:pt>
                <c:pt idx="367">
                  <c:v>-4.8192939758300408</c:v>
                </c:pt>
                <c:pt idx="368">
                  <c:v>-4.7859220504760405</c:v>
                </c:pt>
                <c:pt idx="369">
                  <c:v>-4.7709965705871404</c:v>
                </c:pt>
                <c:pt idx="370">
                  <c:v>-4.7646579742431401</c:v>
                </c:pt>
                <c:pt idx="371">
                  <c:v>-4.7469949722290403</c:v>
                </c:pt>
                <c:pt idx="372">
                  <c:v>-4.7405080795288406</c:v>
                </c:pt>
                <c:pt idx="373">
                  <c:v>-4.7389106750488406</c:v>
                </c:pt>
                <c:pt idx="374">
                  <c:v>-4.7313199043274405</c:v>
                </c:pt>
                <c:pt idx="375">
                  <c:v>-4.7204523086547407</c:v>
                </c:pt>
                <c:pt idx="376">
                  <c:v>-4.7203898429870401</c:v>
                </c:pt>
                <c:pt idx="377">
                  <c:v>-4.7156176567077406</c:v>
                </c:pt>
                <c:pt idx="378">
                  <c:v>-4.6816887855529403</c:v>
                </c:pt>
                <c:pt idx="379">
                  <c:v>-4.6795086860656401</c:v>
                </c:pt>
                <c:pt idx="380">
                  <c:v>-4.6695752143860405</c:v>
                </c:pt>
                <c:pt idx="381">
                  <c:v>-4.6675119400024405</c:v>
                </c:pt>
                <c:pt idx="382">
                  <c:v>-4.6661968231201403</c:v>
                </c:pt>
                <c:pt idx="383">
                  <c:v>-4.6611962318420401</c:v>
                </c:pt>
                <c:pt idx="384">
                  <c:v>-4.6547856330871404</c:v>
                </c:pt>
                <c:pt idx="385">
                  <c:v>-4.6427335739135405</c:v>
                </c:pt>
                <c:pt idx="386">
                  <c:v>-4.6416139602661408</c:v>
                </c:pt>
                <c:pt idx="387">
                  <c:v>-4.6340637207031401</c:v>
                </c:pt>
                <c:pt idx="388">
                  <c:v>-4.6129565238952406</c:v>
                </c:pt>
                <c:pt idx="389">
                  <c:v>-4.6034727096557404</c:v>
                </c:pt>
                <c:pt idx="390">
                  <c:v>-4.5990467071533407</c:v>
                </c:pt>
                <c:pt idx="391">
                  <c:v>-4.58797931671144</c:v>
                </c:pt>
                <c:pt idx="392">
                  <c:v>-4.5831208229065403</c:v>
                </c:pt>
                <c:pt idx="393">
                  <c:v>-4.57832527160644</c:v>
                </c:pt>
                <c:pt idx="394">
                  <c:v>-4.5738220214843404</c:v>
                </c:pt>
                <c:pt idx="395">
                  <c:v>-4.5713725090026402</c:v>
                </c:pt>
                <c:pt idx="396">
                  <c:v>-4.5703229904174405</c:v>
                </c:pt>
                <c:pt idx="397">
                  <c:v>-4.5529422760009401</c:v>
                </c:pt>
                <c:pt idx="398">
                  <c:v>-4.5498366355896405</c:v>
                </c:pt>
                <c:pt idx="399">
                  <c:v>-4.5468692779541406</c:v>
                </c:pt>
                <c:pt idx="400">
                  <c:v>-4.5390782356262402</c:v>
                </c:pt>
                <c:pt idx="401">
                  <c:v>-4.5313692092895401</c:v>
                </c:pt>
                <c:pt idx="402">
                  <c:v>-4.5285873413086399</c:v>
                </c:pt>
                <c:pt idx="403">
                  <c:v>-4.5255975723266406</c:v>
                </c:pt>
                <c:pt idx="404">
                  <c:v>-4.5149922370910405</c:v>
                </c:pt>
                <c:pt idx="405">
                  <c:v>-4.5142602920532404</c:v>
                </c:pt>
                <c:pt idx="406">
                  <c:v>-4.51194190979004</c:v>
                </c:pt>
                <c:pt idx="407">
                  <c:v>-4.5086727142334402</c:v>
                </c:pt>
                <c:pt idx="408">
                  <c:v>-4.4879956245422408</c:v>
                </c:pt>
                <c:pt idx="409">
                  <c:v>-4.4838180541992401</c:v>
                </c:pt>
                <c:pt idx="410">
                  <c:v>-4.4815506935119407</c:v>
                </c:pt>
                <c:pt idx="411">
                  <c:v>-4.4775652885437403</c:v>
                </c:pt>
                <c:pt idx="412">
                  <c:v>-4.4719805717468404</c:v>
                </c:pt>
                <c:pt idx="413">
                  <c:v>-4.4567584991455407</c:v>
                </c:pt>
                <c:pt idx="414">
                  <c:v>-4.4507341384887402</c:v>
                </c:pt>
                <c:pt idx="415">
                  <c:v>-4.4507150650024405</c:v>
                </c:pt>
                <c:pt idx="416">
                  <c:v>-4.4407157897949405</c:v>
                </c:pt>
                <c:pt idx="417">
                  <c:v>-4.4405541419983408</c:v>
                </c:pt>
                <c:pt idx="418">
                  <c:v>-4.4337778091430406</c:v>
                </c:pt>
                <c:pt idx="419">
                  <c:v>-4.4228677749633407</c:v>
                </c:pt>
                <c:pt idx="420">
                  <c:v>-4.4196376800537402</c:v>
                </c:pt>
                <c:pt idx="421">
                  <c:v>-4.4157338142395401</c:v>
                </c:pt>
                <c:pt idx="422">
                  <c:v>-4.3759851455688406</c:v>
                </c:pt>
                <c:pt idx="423">
                  <c:v>-4.3693828582763405</c:v>
                </c:pt>
                <c:pt idx="424">
                  <c:v>-4.3675889968872408</c:v>
                </c:pt>
                <c:pt idx="425">
                  <c:v>-4.3532781600952406</c:v>
                </c:pt>
                <c:pt idx="426">
                  <c:v>-4.3420276641845401</c:v>
                </c:pt>
                <c:pt idx="427">
                  <c:v>-4.3361458778381401</c:v>
                </c:pt>
                <c:pt idx="428">
                  <c:v>-4.3345527648925408</c:v>
                </c:pt>
                <c:pt idx="429">
                  <c:v>-4.3332118988037402</c:v>
                </c:pt>
                <c:pt idx="430">
                  <c:v>-4.3258285522461399</c:v>
                </c:pt>
                <c:pt idx="431">
                  <c:v>-4.3254427909851403</c:v>
                </c:pt>
                <c:pt idx="432">
                  <c:v>-4.3187642097473402</c:v>
                </c:pt>
                <c:pt idx="433">
                  <c:v>-4.31658411026004</c:v>
                </c:pt>
                <c:pt idx="434">
                  <c:v>-4.3143219947815403</c:v>
                </c:pt>
                <c:pt idx="435">
                  <c:v>-4.30664062500004</c:v>
                </c:pt>
                <c:pt idx="436">
                  <c:v>-4.3018832206726403</c:v>
                </c:pt>
                <c:pt idx="437">
                  <c:v>-4.2969040870666406</c:v>
                </c:pt>
                <c:pt idx="438">
                  <c:v>-4.2909216880798402</c:v>
                </c:pt>
                <c:pt idx="439">
                  <c:v>-4.2831954956054403</c:v>
                </c:pt>
                <c:pt idx="440">
                  <c:v>-4.2749218940735405</c:v>
                </c:pt>
                <c:pt idx="441">
                  <c:v>-4.2749028205871404</c:v>
                </c:pt>
                <c:pt idx="442">
                  <c:v>-4.2696475982666406</c:v>
                </c:pt>
                <c:pt idx="443">
                  <c:v>-4.2572836875915403</c:v>
                </c:pt>
                <c:pt idx="444">
                  <c:v>-4.2507143020630407</c:v>
                </c:pt>
                <c:pt idx="445">
                  <c:v>-4.2425808906555407</c:v>
                </c:pt>
                <c:pt idx="446">
                  <c:v>-4.2409434318542401</c:v>
                </c:pt>
                <c:pt idx="447">
                  <c:v>-4.2394046783447408</c:v>
                </c:pt>
                <c:pt idx="448">
                  <c:v>-4.2362742424011408</c:v>
                </c:pt>
                <c:pt idx="449">
                  <c:v>-4.22389745712284</c:v>
                </c:pt>
                <c:pt idx="450">
                  <c:v>-4.2080254554748402</c:v>
                </c:pt>
                <c:pt idx="451">
                  <c:v>-4.1977982521057404</c:v>
                </c:pt>
                <c:pt idx="452">
                  <c:v>-4.1940951347351403</c:v>
                </c:pt>
                <c:pt idx="453">
                  <c:v>-4.1937880516052406</c:v>
                </c:pt>
                <c:pt idx="454">
                  <c:v>-4.1867518424987402</c:v>
                </c:pt>
                <c:pt idx="455">
                  <c:v>-4.1735262870788405</c:v>
                </c:pt>
                <c:pt idx="456">
                  <c:v>-4.1702804565429403</c:v>
                </c:pt>
                <c:pt idx="457">
                  <c:v>-4.1571545600891406</c:v>
                </c:pt>
                <c:pt idx="458">
                  <c:v>-4.14003658294674</c:v>
                </c:pt>
                <c:pt idx="459">
                  <c:v>-4.1362504959106401</c:v>
                </c:pt>
                <c:pt idx="460">
                  <c:v>-4.1160283088684402</c:v>
                </c:pt>
                <c:pt idx="461">
                  <c:v>-4.1115531921386408</c:v>
                </c:pt>
                <c:pt idx="462">
                  <c:v>-4.1085944175720401</c:v>
                </c:pt>
                <c:pt idx="463">
                  <c:v>-4.0991063117981401</c:v>
                </c:pt>
                <c:pt idx="464">
                  <c:v>-4.0960540771484402</c:v>
                </c:pt>
                <c:pt idx="465">
                  <c:v>-4.0765972137451403</c:v>
                </c:pt>
                <c:pt idx="466">
                  <c:v>-4.0596761703491406</c:v>
                </c:pt>
                <c:pt idx="467">
                  <c:v>-4.0454106330871404</c:v>
                </c:pt>
                <c:pt idx="468">
                  <c:v>-4.0420150756836399</c:v>
                </c:pt>
                <c:pt idx="469">
                  <c:v>-3.97975969314574</c:v>
                </c:pt>
                <c:pt idx="470">
                  <c:v>-3.9687256813049401</c:v>
                </c:pt>
                <c:pt idx="471">
                  <c:v>-3.9591307640075395</c:v>
                </c:pt>
                <c:pt idx="472">
                  <c:v>-3.9439167976379399</c:v>
                </c:pt>
                <c:pt idx="473">
                  <c:v>-3.9306349754333403</c:v>
                </c:pt>
                <c:pt idx="474">
                  <c:v>-3.9121546745300395</c:v>
                </c:pt>
                <c:pt idx="475">
                  <c:v>-3.8983922004699401</c:v>
                </c:pt>
                <c:pt idx="476">
                  <c:v>-3.8656911849975395</c:v>
                </c:pt>
                <c:pt idx="477">
                  <c:v>-3.86553335189824</c:v>
                </c:pt>
                <c:pt idx="478">
                  <c:v>-3.8549170494079399</c:v>
                </c:pt>
                <c:pt idx="479">
                  <c:v>-3.8512039184570397</c:v>
                </c:pt>
                <c:pt idx="480">
                  <c:v>-3.85097551345824</c:v>
                </c:pt>
                <c:pt idx="481">
                  <c:v>-3.8354258537292396</c:v>
                </c:pt>
                <c:pt idx="482">
                  <c:v>-3.8319458961486403</c:v>
                </c:pt>
                <c:pt idx="483">
                  <c:v>-3.8249545097351398</c:v>
                </c:pt>
                <c:pt idx="484">
                  <c:v>-3.8166246414184397</c:v>
                </c:pt>
                <c:pt idx="485">
                  <c:v>-3.80815982818604</c:v>
                </c:pt>
                <c:pt idx="486">
                  <c:v>-3.7900543212890399</c:v>
                </c:pt>
                <c:pt idx="487">
                  <c:v>-3.7827653884887398</c:v>
                </c:pt>
                <c:pt idx="488">
                  <c:v>-3.7814483642578396</c:v>
                </c:pt>
                <c:pt idx="489">
                  <c:v>-3.7763376235962398</c:v>
                </c:pt>
                <c:pt idx="490">
                  <c:v>-3.7723417282104399</c:v>
                </c:pt>
                <c:pt idx="491">
                  <c:v>-3.76790142059324</c:v>
                </c:pt>
                <c:pt idx="492">
                  <c:v>-3.7405910491943399</c:v>
                </c:pt>
                <c:pt idx="493">
                  <c:v>-3.7392368316650395</c:v>
                </c:pt>
                <c:pt idx="494">
                  <c:v>-3.7348260879516402</c:v>
                </c:pt>
                <c:pt idx="495">
                  <c:v>-3.7224941253662398</c:v>
                </c:pt>
                <c:pt idx="496">
                  <c:v>-3.72139263153074</c:v>
                </c:pt>
                <c:pt idx="497">
                  <c:v>-3.7114000320434397</c:v>
                </c:pt>
                <c:pt idx="498">
                  <c:v>-3.7104644775390399</c:v>
                </c:pt>
                <c:pt idx="499">
                  <c:v>-3.7002105712890399</c:v>
                </c:pt>
                <c:pt idx="500">
                  <c:v>-3.6676273345947403</c:v>
                </c:pt>
                <c:pt idx="501">
                  <c:v>-3.6645994186401398</c:v>
                </c:pt>
                <c:pt idx="502">
                  <c:v>-3.6641159057617396</c:v>
                </c:pt>
                <c:pt idx="503">
                  <c:v>-3.6486110687255402</c:v>
                </c:pt>
                <c:pt idx="504">
                  <c:v>-3.6482591629028396</c:v>
                </c:pt>
                <c:pt idx="505">
                  <c:v>-3.6427507400512398</c:v>
                </c:pt>
                <c:pt idx="506">
                  <c:v>-3.6045475006103396</c:v>
                </c:pt>
                <c:pt idx="507">
                  <c:v>-3.5986185073852401</c:v>
                </c:pt>
                <c:pt idx="508">
                  <c:v>-3.5959844589233403</c:v>
                </c:pt>
                <c:pt idx="509">
                  <c:v>-3.5780477523803396</c:v>
                </c:pt>
                <c:pt idx="510">
                  <c:v>-3.5765647888183403</c:v>
                </c:pt>
                <c:pt idx="511">
                  <c:v>-3.5572538375854399</c:v>
                </c:pt>
                <c:pt idx="512">
                  <c:v>-3.55221176147464</c:v>
                </c:pt>
                <c:pt idx="513">
                  <c:v>-3.54366683959964</c:v>
                </c:pt>
                <c:pt idx="514">
                  <c:v>-3.53863143920894</c:v>
                </c:pt>
                <c:pt idx="515">
                  <c:v>-3.5361938476562398</c:v>
                </c:pt>
                <c:pt idx="516">
                  <c:v>-3.5161647796630398</c:v>
                </c:pt>
                <c:pt idx="517">
                  <c:v>-3.5094718933105398</c:v>
                </c:pt>
                <c:pt idx="518">
                  <c:v>-3.5093717575073398</c:v>
                </c:pt>
                <c:pt idx="519">
                  <c:v>-3.4769191741943399</c:v>
                </c:pt>
                <c:pt idx="520">
                  <c:v>-3.4737482070922399</c:v>
                </c:pt>
                <c:pt idx="521">
                  <c:v>-3.4690179824829399</c:v>
                </c:pt>
                <c:pt idx="522">
                  <c:v>-3.46190357208254</c:v>
                </c:pt>
                <c:pt idx="523">
                  <c:v>-3.4618968963623398</c:v>
                </c:pt>
                <c:pt idx="524">
                  <c:v>-3.4534873962402401</c:v>
                </c:pt>
                <c:pt idx="525">
                  <c:v>-3.4437713623047399</c:v>
                </c:pt>
                <c:pt idx="526">
                  <c:v>-3.4414138793945401</c:v>
                </c:pt>
                <c:pt idx="527">
                  <c:v>-3.4410905838012398</c:v>
                </c:pt>
                <c:pt idx="528">
                  <c:v>-3.4251117706298397</c:v>
                </c:pt>
                <c:pt idx="529">
                  <c:v>-3.4181489944458399</c:v>
                </c:pt>
                <c:pt idx="530">
                  <c:v>-3.40448665618894</c:v>
                </c:pt>
                <c:pt idx="531">
                  <c:v>-3.38187980651854</c:v>
                </c:pt>
                <c:pt idx="532">
                  <c:v>-3.3540639877319398</c:v>
                </c:pt>
                <c:pt idx="533">
                  <c:v>-3.3506221771240399</c:v>
                </c:pt>
                <c:pt idx="534">
                  <c:v>-3.3448343276977401</c:v>
                </c:pt>
                <c:pt idx="535">
                  <c:v>-3.3241157531738401</c:v>
                </c:pt>
                <c:pt idx="536">
                  <c:v>-3.2478752136230398</c:v>
                </c:pt>
                <c:pt idx="537">
                  <c:v>-3.2385644912719398</c:v>
                </c:pt>
                <c:pt idx="538">
                  <c:v>-3.2123508453369398</c:v>
                </c:pt>
                <c:pt idx="539">
                  <c:v>-3.1971721649170401</c:v>
                </c:pt>
                <c:pt idx="540">
                  <c:v>-3.19358253479004</c:v>
                </c:pt>
                <c:pt idx="541">
                  <c:v>-3.16285324096684</c:v>
                </c:pt>
                <c:pt idx="542">
                  <c:v>-3.16229629516604</c:v>
                </c:pt>
                <c:pt idx="543">
                  <c:v>-3.14785957336424</c:v>
                </c:pt>
                <c:pt idx="544">
                  <c:v>-3.12056255340574</c:v>
                </c:pt>
                <c:pt idx="545">
                  <c:v>-3.1123323440551398</c:v>
                </c:pt>
                <c:pt idx="546">
                  <c:v>-3.10435962677004</c:v>
                </c:pt>
                <c:pt idx="547">
                  <c:v>-3.0993499755859397</c:v>
                </c:pt>
                <c:pt idx="548">
                  <c:v>-3.0946197509765399</c:v>
                </c:pt>
                <c:pt idx="549">
                  <c:v>-3.0922431945800399</c:v>
                </c:pt>
                <c:pt idx="550">
                  <c:v>-3.0862102508545401</c:v>
                </c:pt>
                <c:pt idx="551">
                  <c:v>-3.0738115310669398</c:v>
                </c:pt>
                <c:pt idx="552">
                  <c:v>-3.0614833831787398</c:v>
                </c:pt>
                <c:pt idx="553">
                  <c:v>-3.0585889816284397</c:v>
                </c:pt>
                <c:pt idx="554">
                  <c:v>-3.0412731170654399</c:v>
                </c:pt>
                <c:pt idx="555">
                  <c:v>-3.0390100479126398</c:v>
                </c:pt>
                <c:pt idx="556">
                  <c:v>-3.0371809005737398</c:v>
                </c:pt>
                <c:pt idx="557">
                  <c:v>-3.0272560119629399</c:v>
                </c:pt>
                <c:pt idx="558">
                  <c:v>-3.0186862945556401</c:v>
                </c:pt>
                <c:pt idx="559">
                  <c:v>-3.0113534927368399</c:v>
                </c:pt>
                <c:pt idx="560">
                  <c:v>-2.9953145980835401</c:v>
                </c:pt>
                <c:pt idx="561">
                  <c:v>-2.98111248016354</c:v>
                </c:pt>
                <c:pt idx="562">
                  <c:v>-2.9766130447387398</c:v>
                </c:pt>
                <c:pt idx="563">
                  <c:v>-2.9736709594726398</c:v>
                </c:pt>
                <c:pt idx="564">
                  <c:v>-2.9647254943847399</c:v>
                </c:pt>
                <c:pt idx="565">
                  <c:v>-2.9349946975708399</c:v>
                </c:pt>
                <c:pt idx="566">
                  <c:v>-2.9238538742065399</c:v>
                </c:pt>
                <c:pt idx="567">
                  <c:v>-2.9216823577880398</c:v>
                </c:pt>
                <c:pt idx="568">
                  <c:v>-2.90633869171144</c:v>
                </c:pt>
                <c:pt idx="569">
                  <c:v>-2.90039062500004</c:v>
                </c:pt>
                <c:pt idx="570">
                  <c:v>-2.8956241607666398</c:v>
                </c:pt>
                <c:pt idx="571">
                  <c:v>-2.8838148117065399</c:v>
                </c:pt>
                <c:pt idx="572">
                  <c:v>-2.8607673645019398</c:v>
                </c:pt>
                <c:pt idx="573">
                  <c:v>-2.8581485748291398</c:v>
                </c:pt>
                <c:pt idx="574">
                  <c:v>-2.8482294082641397</c:v>
                </c:pt>
                <c:pt idx="575">
                  <c:v>-2.8463745117187398</c:v>
                </c:pt>
                <c:pt idx="576">
                  <c:v>-2.8442888259887398</c:v>
                </c:pt>
                <c:pt idx="577">
                  <c:v>-2.84144210815434</c:v>
                </c:pt>
                <c:pt idx="578">
                  <c:v>-2.8357992172241397</c:v>
                </c:pt>
                <c:pt idx="579">
                  <c:v>-2.82286357879644</c:v>
                </c:pt>
                <c:pt idx="580">
                  <c:v>-2.8209457397461399</c:v>
                </c:pt>
                <c:pt idx="581">
                  <c:v>-2.8160886764526398</c:v>
                </c:pt>
                <c:pt idx="582">
                  <c:v>-2.79535484313964</c:v>
                </c:pt>
                <c:pt idx="583">
                  <c:v>-2.7946977615356401</c:v>
                </c:pt>
                <c:pt idx="584">
                  <c:v>-2.7919530868530398</c:v>
                </c:pt>
                <c:pt idx="585">
                  <c:v>-2.7762355804443399</c:v>
                </c:pt>
                <c:pt idx="586">
                  <c:v>-2.76202774047854</c:v>
                </c:pt>
                <c:pt idx="587">
                  <c:v>-2.7468528747558398</c:v>
                </c:pt>
                <c:pt idx="588">
                  <c:v>-2.74154281616214</c:v>
                </c:pt>
                <c:pt idx="589">
                  <c:v>-2.72504138946534</c:v>
                </c:pt>
                <c:pt idx="590">
                  <c:v>-2.72323226928714</c:v>
                </c:pt>
                <c:pt idx="591">
                  <c:v>-2.70687675476074</c:v>
                </c:pt>
                <c:pt idx="592">
                  <c:v>-2.7059516906738401</c:v>
                </c:pt>
                <c:pt idx="593">
                  <c:v>-2.65072345733644</c:v>
                </c:pt>
                <c:pt idx="594">
                  <c:v>-2.6232089996338401</c:v>
                </c:pt>
                <c:pt idx="595">
                  <c:v>-2.6193122863769398</c:v>
                </c:pt>
                <c:pt idx="596">
                  <c:v>-2.61848735809324</c:v>
                </c:pt>
                <c:pt idx="597">
                  <c:v>-2.61325740814214</c:v>
                </c:pt>
                <c:pt idx="598">
                  <c:v>-2.60337257385254</c:v>
                </c:pt>
                <c:pt idx="599">
                  <c:v>-2.5910720825195401</c:v>
                </c:pt>
                <c:pt idx="600">
                  <c:v>-2.5860548019409397</c:v>
                </c:pt>
                <c:pt idx="601">
                  <c:v>-2.5647096633911399</c:v>
                </c:pt>
                <c:pt idx="602">
                  <c:v>-2.5642404556274401</c:v>
                </c:pt>
                <c:pt idx="603">
                  <c:v>-2.5598163604736399</c:v>
                </c:pt>
                <c:pt idx="604">
                  <c:v>-2.5443725585937398</c:v>
                </c:pt>
                <c:pt idx="605">
                  <c:v>-2.5374584197998398</c:v>
                </c:pt>
                <c:pt idx="606">
                  <c:v>-2.5356159210205398</c:v>
                </c:pt>
                <c:pt idx="607">
                  <c:v>-2.5344142913818399</c:v>
                </c:pt>
                <c:pt idx="608">
                  <c:v>-2.52083015441894</c:v>
                </c:pt>
                <c:pt idx="609">
                  <c:v>-2.48589706420894</c:v>
                </c:pt>
                <c:pt idx="610">
                  <c:v>-2.45022773742674</c:v>
                </c:pt>
                <c:pt idx="611">
                  <c:v>-2.44283771514894</c:v>
                </c:pt>
                <c:pt idx="612">
                  <c:v>-2.4398212432861399</c:v>
                </c:pt>
                <c:pt idx="613">
                  <c:v>-2.4376163482666398</c:v>
                </c:pt>
                <c:pt idx="614">
                  <c:v>-2.4340944290161399</c:v>
                </c:pt>
                <c:pt idx="615">
                  <c:v>-2.4338340759277401</c:v>
                </c:pt>
                <c:pt idx="616">
                  <c:v>-2.4018135070800399</c:v>
                </c:pt>
                <c:pt idx="617">
                  <c:v>-2.4017467498779399</c:v>
                </c:pt>
                <c:pt idx="618">
                  <c:v>-2.3958911895752397</c:v>
                </c:pt>
                <c:pt idx="619">
                  <c:v>-2.3809776306152401</c:v>
                </c:pt>
                <c:pt idx="620">
                  <c:v>-2.3657703399658399</c:v>
                </c:pt>
                <c:pt idx="621">
                  <c:v>-2.36189270019534</c:v>
                </c:pt>
                <c:pt idx="622">
                  <c:v>-2.3397350311279399</c:v>
                </c:pt>
                <c:pt idx="623">
                  <c:v>-2.32481670379644</c:v>
                </c:pt>
                <c:pt idx="624">
                  <c:v>-2.3221940994262398</c:v>
                </c:pt>
                <c:pt idx="625">
                  <c:v>-2.30989074707034</c:v>
                </c:pt>
                <c:pt idx="626">
                  <c:v>-2.2993316650390399</c:v>
                </c:pt>
                <c:pt idx="627">
                  <c:v>-2.2747077941894398</c:v>
                </c:pt>
                <c:pt idx="628">
                  <c:v>-2.27217388153074</c:v>
                </c:pt>
                <c:pt idx="629">
                  <c:v>-2.2489137649536399</c:v>
                </c:pt>
                <c:pt idx="630">
                  <c:v>-2.2289638519287398</c:v>
                </c:pt>
                <c:pt idx="631">
                  <c:v>-2.2274923324585401</c:v>
                </c:pt>
                <c:pt idx="632">
                  <c:v>-2.2239961624145401</c:v>
                </c:pt>
                <c:pt idx="633">
                  <c:v>-2.2190113067627397</c:v>
                </c:pt>
                <c:pt idx="634">
                  <c:v>-2.2135744094848397</c:v>
                </c:pt>
                <c:pt idx="635">
                  <c:v>-2.2062187194824401</c:v>
                </c:pt>
                <c:pt idx="636">
                  <c:v>-2.1983566284179399</c:v>
                </c:pt>
                <c:pt idx="637">
                  <c:v>-2.18559074401854</c:v>
                </c:pt>
                <c:pt idx="638">
                  <c:v>-2.1701135635376398</c:v>
                </c:pt>
                <c:pt idx="639">
                  <c:v>-2.15921306610104</c:v>
                </c:pt>
                <c:pt idx="640">
                  <c:v>-2.1340608596801398</c:v>
                </c:pt>
                <c:pt idx="641">
                  <c:v>-2.1211671829223397</c:v>
                </c:pt>
                <c:pt idx="642">
                  <c:v>-2.0993566513061399</c:v>
                </c:pt>
                <c:pt idx="643">
                  <c:v>-2.0832347869873398</c:v>
                </c:pt>
                <c:pt idx="644">
                  <c:v>-2.0752801895141397</c:v>
                </c:pt>
                <c:pt idx="645">
                  <c:v>-2.0696067810058398</c:v>
                </c:pt>
                <c:pt idx="646">
                  <c:v>-2.0427293777465398</c:v>
                </c:pt>
                <c:pt idx="647">
                  <c:v>-1.9947023391723397</c:v>
                </c:pt>
                <c:pt idx="648">
                  <c:v>-1.99346446990964</c:v>
                </c:pt>
                <c:pt idx="649">
                  <c:v>-1.98703670501714</c:v>
                </c:pt>
                <c:pt idx="650">
                  <c:v>-1.9716033935547399</c:v>
                </c:pt>
                <c:pt idx="651">
                  <c:v>-1.9419031143188401</c:v>
                </c:pt>
                <c:pt idx="652">
                  <c:v>-1.9187021255493399</c:v>
                </c:pt>
                <c:pt idx="653">
                  <c:v>-1.91824626922604</c:v>
                </c:pt>
                <c:pt idx="654">
                  <c:v>-1.9180192947387398</c:v>
                </c:pt>
                <c:pt idx="655">
                  <c:v>-1.89334392547604</c:v>
                </c:pt>
                <c:pt idx="656">
                  <c:v>-1.8794860839843399</c:v>
                </c:pt>
                <c:pt idx="657">
                  <c:v>-1.8657207489013401</c:v>
                </c:pt>
                <c:pt idx="658">
                  <c:v>-1.8362636566162398</c:v>
                </c:pt>
                <c:pt idx="659">
                  <c:v>-1.8291168212890399</c:v>
                </c:pt>
                <c:pt idx="660">
                  <c:v>-1.8248338699340398</c:v>
                </c:pt>
                <c:pt idx="661">
                  <c:v>-1.8244543075561399</c:v>
                </c:pt>
                <c:pt idx="662">
                  <c:v>-1.8078308105468399</c:v>
                </c:pt>
                <c:pt idx="663">
                  <c:v>-1.8031711578369398</c:v>
                </c:pt>
                <c:pt idx="664">
                  <c:v>-1.7943916320800399</c:v>
                </c:pt>
                <c:pt idx="665">
                  <c:v>-1.74994277954104</c:v>
                </c:pt>
                <c:pt idx="666">
                  <c:v>-1.7476491928100399</c:v>
                </c:pt>
                <c:pt idx="667">
                  <c:v>-1.7406282424926398</c:v>
                </c:pt>
                <c:pt idx="668">
                  <c:v>-1.7354688644409397</c:v>
                </c:pt>
                <c:pt idx="669">
                  <c:v>-1.7310733795166398</c:v>
                </c:pt>
                <c:pt idx="670">
                  <c:v>-1.72898101806644</c:v>
                </c:pt>
                <c:pt idx="671">
                  <c:v>-1.69137382507324</c:v>
                </c:pt>
                <c:pt idx="672">
                  <c:v>-1.6798696517944398</c:v>
                </c:pt>
                <c:pt idx="673">
                  <c:v>-1.6458368301391397</c:v>
                </c:pt>
                <c:pt idx="674">
                  <c:v>-1.64071464538574</c:v>
                </c:pt>
                <c:pt idx="675">
                  <c:v>-1.63496494293214</c:v>
                </c:pt>
                <c:pt idx="676">
                  <c:v>-1.63446617126464</c:v>
                </c:pt>
                <c:pt idx="677">
                  <c:v>-1.62762069702144</c:v>
                </c:pt>
                <c:pt idx="678">
                  <c:v>-1.62161540985104</c:v>
                </c:pt>
                <c:pt idx="679">
                  <c:v>-1.6163578033447399</c:v>
                </c:pt>
                <c:pt idx="680">
                  <c:v>-1.6122684478759401</c:v>
                </c:pt>
                <c:pt idx="681">
                  <c:v>-1.6058549880981401</c:v>
                </c:pt>
                <c:pt idx="682">
                  <c:v>-1.5912122726440399</c:v>
                </c:pt>
                <c:pt idx="683">
                  <c:v>-1.59043216705324</c:v>
                </c:pt>
                <c:pt idx="684">
                  <c:v>-1.5735578536987398</c:v>
                </c:pt>
                <c:pt idx="685">
                  <c:v>-1.5509462356567398</c:v>
                </c:pt>
                <c:pt idx="686">
                  <c:v>-1.51851558685304</c:v>
                </c:pt>
                <c:pt idx="687">
                  <c:v>-1.51692962646484</c:v>
                </c:pt>
                <c:pt idx="688">
                  <c:v>-1.50801753997804</c:v>
                </c:pt>
                <c:pt idx="689">
                  <c:v>-1.5062379837036399</c:v>
                </c:pt>
                <c:pt idx="690">
                  <c:v>-1.50455570220944</c:v>
                </c:pt>
                <c:pt idx="691">
                  <c:v>-1.4907588958740399</c:v>
                </c:pt>
                <c:pt idx="692">
                  <c:v>-1.48862934112554</c:v>
                </c:pt>
                <c:pt idx="693">
                  <c:v>-1.47954654693604</c:v>
                </c:pt>
                <c:pt idx="694">
                  <c:v>-1.4779424667358398</c:v>
                </c:pt>
                <c:pt idx="695">
                  <c:v>-1.46865558624264</c:v>
                </c:pt>
                <c:pt idx="696">
                  <c:v>-1.4532518386840398</c:v>
                </c:pt>
                <c:pt idx="697">
                  <c:v>-1.44755363464354</c:v>
                </c:pt>
                <c:pt idx="698">
                  <c:v>-1.41502094268804</c:v>
                </c:pt>
                <c:pt idx="699">
                  <c:v>-1.41387844085694</c:v>
                </c:pt>
                <c:pt idx="700">
                  <c:v>-1.4019756317138399</c:v>
                </c:pt>
                <c:pt idx="701">
                  <c:v>-1.4013090133667399</c:v>
                </c:pt>
                <c:pt idx="702">
                  <c:v>-1.39890861511234</c:v>
                </c:pt>
                <c:pt idx="703">
                  <c:v>-1.3962583541870399</c:v>
                </c:pt>
                <c:pt idx="704">
                  <c:v>-1.39054203033444</c:v>
                </c:pt>
                <c:pt idx="705">
                  <c:v>-1.38976478576664</c:v>
                </c:pt>
                <c:pt idx="706">
                  <c:v>-1.3807678222656399</c:v>
                </c:pt>
                <c:pt idx="707">
                  <c:v>-1.3672676086425399</c:v>
                </c:pt>
                <c:pt idx="708">
                  <c:v>-1.3603267669677399</c:v>
                </c:pt>
                <c:pt idx="709">
                  <c:v>-1.3603267669677399</c:v>
                </c:pt>
                <c:pt idx="710">
                  <c:v>-1.34487628936764</c:v>
                </c:pt>
                <c:pt idx="711">
                  <c:v>-1.33762931823734</c:v>
                </c:pt>
                <c:pt idx="712">
                  <c:v>-1.33674621582034</c:v>
                </c:pt>
                <c:pt idx="713">
                  <c:v>-1.3342142105102399</c:v>
                </c:pt>
                <c:pt idx="714">
                  <c:v>-1.3326845169067398</c:v>
                </c:pt>
                <c:pt idx="715">
                  <c:v>-1.3256521224975399</c:v>
                </c:pt>
                <c:pt idx="716">
                  <c:v>-1.3049716949463399</c:v>
                </c:pt>
                <c:pt idx="717">
                  <c:v>-1.29058361053464</c:v>
                </c:pt>
                <c:pt idx="718">
                  <c:v>-1.27788257598874</c:v>
                </c:pt>
                <c:pt idx="719">
                  <c:v>-1.2589235305786399</c:v>
                </c:pt>
                <c:pt idx="720">
                  <c:v>-1.2336292266845399</c:v>
                </c:pt>
                <c:pt idx="721">
                  <c:v>-1.21861076354984</c:v>
                </c:pt>
                <c:pt idx="722">
                  <c:v>-1.21660995483394</c:v>
                </c:pt>
                <c:pt idx="723">
                  <c:v>-1.2083787918090398</c:v>
                </c:pt>
                <c:pt idx="724">
                  <c:v>-1.2023735046386399</c:v>
                </c:pt>
                <c:pt idx="725">
                  <c:v>-1.1958112716674398</c:v>
                </c:pt>
                <c:pt idx="726">
                  <c:v>-1.1933012008667399</c:v>
                </c:pt>
                <c:pt idx="727">
                  <c:v>-1.19175529479984</c:v>
                </c:pt>
                <c:pt idx="728">
                  <c:v>-1.1892833709716399</c:v>
                </c:pt>
                <c:pt idx="729">
                  <c:v>-1.1739988327026398</c:v>
                </c:pt>
                <c:pt idx="730">
                  <c:v>-1.1738510131836399</c:v>
                </c:pt>
                <c:pt idx="731">
                  <c:v>-1.1656417846679399</c:v>
                </c:pt>
                <c:pt idx="732">
                  <c:v>-1.1478443145752399</c:v>
                </c:pt>
                <c:pt idx="733">
                  <c:v>-1.14652919769284</c:v>
                </c:pt>
                <c:pt idx="734">
                  <c:v>-1.1438798904419398</c:v>
                </c:pt>
                <c:pt idx="735">
                  <c:v>-1.1227121353149399</c:v>
                </c:pt>
                <c:pt idx="736">
                  <c:v>-1.1106977462768399</c:v>
                </c:pt>
                <c:pt idx="737">
                  <c:v>-1.11047363281254</c:v>
                </c:pt>
                <c:pt idx="738">
                  <c:v>-1.0779504776001398</c:v>
                </c:pt>
                <c:pt idx="739">
                  <c:v>-1.0717926025390399</c:v>
                </c:pt>
                <c:pt idx="740">
                  <c:v>-1.0487108230590398</c:v>
                </c:pt>
                <c:pt idx="741">
                  <c:v>-1.02933597564694</c:v>
                </c:pt>
                <c:pt idx="742">
                  <c:v>-1.0168819427490399</c:v>
                </c:pt>
                <c:pt idx="743">
                  <c:v>-1.0164661407470399</c:v>
                </c:pt>
                <c:pt idx="744">
                  <c:v>-0.99302101135253995</c:v>
                </c:pt>
                <c:pt idx="745">
                  <c:v>-0.97152328491214002</c:v>
                </c:pt>
                <c:pt idx="746">
                  <c:v>-0.94081878662113994</c:v>
                </c:pt>
                <c:pt idx="747">
                  <c:v>-0.94045162200924004</c:v>
                </c:pt>
                <c:pt idx="748">
                  <c:v>-0.92925357818604004</c:v>
                </c:pt>
                <c:pt idx="749">
                  <c:v>-0.92316150665284002</c:v>
                </c:pt>
                <c:pt idx="750">
                  <c:v>-0.89975357055663996</c:v>
                </c:pt>
                <c:pt idx="751">
                  <c:v>-0.89871883392333984</c:v>
                </c:pt>
                <c:pt idx="752">
                  <c:v>-0.88209724426273994</c:v>
                </c:pt>
                <c:pt idx="753">
                  <c:v>-0.87148189544674004</c:v>
                </c:pt>
                <c:pt idx="754">
                  <c:v>-0.84273529052733998</c:v>
                </c:pt>
                <c:pt idx="755">
                  <c:v>-0.83602905273433992</c:v>
                </c:pt>
                <c:pt idx="756">
                  <c:v>-0.83084201812743985</c:v>
                </c:pt>
                <c:pt idx="757">
                  <c:v>-0.82749652862554002</c:v>
                </c:pt>
                <c:pt idx="758">
                  <c:v>-0.81196880340573996</c:v>
                </c:pt>
                <c:pt idx="759">
                  <c:v>-0.80952644348143998</c:v>
                </c:pt>
                <c:pt idx="760">
                  <c:v>-0.80398559570313988</c:v>
                </c:pt>
                <c:pt idx="761">
                  <c:v>-0.78196048736573998</c:v>
                </c:pt>
                <c:pt idx="762">
                  <c:v>-0.76650428771973989</c:v>
                </c:pt>
                <c:pt idx="763">
                  <c:v>-0.75891399383543989</c:v>
                </c:pt>
                <c:pt idx="764">
                  <c:v>-0.71858978271483998</c:v>
                </c:pt>
                <c:pt idx="765">
                  <c:v>-0.71808147430423985</c:v>
                </c:pt>
                <c:pt idx="766">
                  <c:v>-0.71207618713383991</c:v>
                </c:pt>
                <c:pt idx="767">
                  <c:v>-0.70435237884523993</c:v>
                </c:pt>
                <c:pt idx="768">
                  <c:v>-0.68879032135013984</c:v>
                </c:pt>
                <c:pt idx="769">
                  <c:v>-0.68796062469483998</c:v>
                </c:pt>
                <c:pt idx="770">
                  <c:v>-0.67440319061284004</c:v>
                </c:pt>
                <c:pt idx="771">
                  <c:v>-0.66850471496583985</c:v>
                </c:pt>
                <c:pt idx="772">
                  <c:v>-0.66294670104983999</c:v>
                </c:pt>
                <c:pt idx="773">
                  <c:v>-0.65622615814214003</c:v>
                </c:pt>
                <c:pt idx="774">
                  <c:v>-0.64298248291014004</c:v>
                </c:pt>
                <c:pt idx="775">
                  <c:v>-0.63598823547363992</c:v>
                </c:pt>
                <c:pt idx="776">
                  <c:v>-0.63341903686523993</c:v>
                </c:pt>
                <c:pt idx="777">
                  <c:v>-0.62382316589354003</c:v>
                </c:pt>
                <c:pt idx="778">
                  <c:v>-0.61566638946534002</c:v>
                </c:pt>
                <c:pt idx="779">
                  <c:v>-0.57016372680663996</c:v>
                </c:pt>
                <c:pt idx="780">
                  <c:v>-0.56829738616944003</c:v>
                </c:pt>
                <c:pt idx="781">
                  <c:v>-0.53451919555663996</c:v>
                </c:pt>
                <c:pt idx="782">
                  <c:v>-0.52869796752929998</c:v>
                </c:pt>
                <c:pt idx="783">
                  <c:v>-0.50657558441162998</c:v>
                </c:pt>
                <c:pt idx="784">
                  <c:v>-0.50210762023926003</c:v>
                </c:pt>
                <c:pt idx="785">
                  <c:v>-0.49511432647704995</c:v>
                </c:pt>
                <c:pt idx="786">
                  <c:v>-0.48611068725585999</c:v>
                </c:pt>
                <c:pt idx="787">
                  <c:v>-0.47970485687255998</c:v>
                </c:pt>
                <c:pt idx="788">
                  <c:v>-0.47887611389160994</c:v>
                </c:pt>
                <c:pt idx="789">
                  <c:v>-0.41715431213379001</c:v>
                </c:pt>
                <c:pt idx="790">
                  <c:v>-0.40912055969238997</c:v>
                </c:pt>
                <c:pt idx="791">
                  <c:v>-0.40335941314698004</c:v>
                </c:pt>
                <c:pt idx="792">
                  <c:v>-0.39577484130860002</c:v>
                </c:pt>
                <c:pt idx="793">
                  <c:v>-0.38760948181153004</c:v>
                </c:pt>
                <c:pt idx="794">
                  <c:v>-0.37789821624755998</c:v>
                </c:pt>
                <c:pt idx="795">
                  <c:v>-0.37298202514648998</c:v>
                </c:pt>
                <c:pt idx="796">
                  <c:v>-0.36693096160888999</c:v>
                </c:pt>
                <c:pt idx="797">
                  <c:v>-0.34715652465820995</c:v>
                </c:pt>
                <c:pt idx="798">
                  <c:v>-0.34458923339844</c:v>
                </c:pt>
                <c:pt idx="799">
                  <c:v>-0.34442234039307001</c:v>
                </c:pt>
                <c:pt idx="800">
                  <c:v>-0.32327461242675998</c:v>
                </c:pt>
                <c:pt idx="801">
                  <c:v>-0.30618286132812994</c:v>
                </c:pt>
                <c:pt idx="802">
                  <c:v>-0.28694343566895003</c:v>
                </c:pt>
                <c:pt idx="803">
                  <c:v>-0.28511714935302995</c:v>
                </c:pt>
                <c:pt idx="804">
                  <c:v>-0.28320217132568998</c:v>
                </c:pt>
                <c:pt idx="805">
                  <c:v>-0.23359107971192</c:v>
                </c:pt>
                <c:pt idx="806">
                  <c:v>-0.23271846771240995</c:v>
                </c:pt>
                <c:pt idx="807">
                  <c:v>-0.22552871704102001</c:v>
                </c:pt>
                <c:pt idx="808">
                  <c:v>-0.21110725402832003</c:v>
                </c:pt>
                <c:pt idx="809">
                  <c:v>-0.21031761169433999</c:v>
                </c:pt>
                <c:pt idx="810">
                  <c:v>-0.20455169677735002</c:v>
                </c:pt>
                <c:pt idx="811">
                  <c:v>-0.20128250122070995</c:v>
                </c:pt>
                <c:pt idx="812">
                  <c:v>-0.19888687133789001</c:v>
                </c:pt>
                <c:pt idx="813">
                  <c:v>-0.19805622100829995</c:v>
                </c:pt>
                <c:pt idx="814">
                  <c:v>-0.19684600830078997</c:v>
                </c:pt>
                <c:pt idx="815">
                  <c:v>-0.19440841674805004</c:v>
                </c:pt>
                <c:pt idx="816">
                  <c:v>-0.17760467529297003</c:v>
                </c:pt>
                <c:pt idx="817">
                  <c:v>-0.17713642120362</c:v>
                </c:pt>
                <c:pt idx="818">
                  <c:v>-0.15269279479980996</c:v>
                </c:pt>
                <c:pt idx="819">
                  <c:v>-0.15224552154540999</c:v>
                </c:pt>
                <c:pt idx="820">
                  <c:v>-0.14058685302735002</c:v>
                </c:pt>
                <c:pt idx="821">
                  <c:v>-0.14016723632812994</c:v>
                </c:pt>
                <c:pt idx="822">
                  <c:v>-0.13819503784180004</c:v>
                </c:pt>
                <c:pt idx="823">
                  <c:v>-0.12854862213135004</c:v>
                </c:pt>
                <c:pt idx="824">
                  <c:v>-0.12603950500488997</c:v>
                </c:pt>
                <c:pt idx="825">
                  <c:v>-0.10245132446289001</c:v>
                </c:pt>
                <c:pt idx="826">
                  <c:v>-5.3652763366699996E-2</c:v>
                </c:pt>
                <c:pt idx="827">
                  <c:v>-4.960250854492998E-2</c:v>
                </c:pt>
                <c:pt idx="828">
                  <c:v>-2.5438308715819979E-2</c:v>
                </c:pt>
                <c:pt idx="829">
                  <c:v>-2.4280548095710008E-2</c:v>
                </c:pt>
                <c:pt idx="830">
                  <c:v>-5.538940429689998E-3</c:v>
                </c:pt>
                <c:pt idx="831">
                  <c:v>8.7671279907199917E-3</c:v>
                </c:pt>
                <c:pt idx="832">
                  <c:v>1.7508506774900012E-2</c:v>
                </c:pt>
                <c:pt idx="833">
                  <c:v>1.798152923584001E-2</c:v>
                </c:pt>
                <c:pt idx="834">
                  <c:v>2.0666122436519996E-2</c:v>
                </c:pt>
                <c:pt idx="835">
                  <c:v>2.3337364196770016E-2</c:v>
                </c:pt>
                <c:pt idx="836">
                  <c:v>2.3727416992180006E-2</c:v>
                </c:pt>
                <c:pt idx="837">
                  <c:v>3.0423164367670008E-2</c:v>
                </c:pt>
                <c:pt idx="838">
                  <c:v>3.9507865905759998E-2</c:v>
                </c:pt>
                <c:pt idx="839">
                  <c:v>6.2345504760740023E-2</c:v>
                </c:pt>
                <c:pt idx="840">
                  <c:v>7.6304435729980025E-2</c:v>
                </c:pt>
                <c:pt idx="841">
                  <c:v>7.8671455383300004E-2</c:v>
                </c:pt>
                <c:pt idx="842">
                  <c:v>8.5721015930170008E-2</c:v>
                </c:pt>
                <c:pt idx="843">
                  <c:v>8.7930679321290006E-2</c:v>
                </c:pt>
                <c:pt idx="844">
                  <c:v>9.4169616699210035E-2</c:v>
                </c:pt>
                <c:pt idx="845">
                  <c:v>0.10549640655517001</c:v>
                </c:pt>
                <c:pt idx="846">
                  <c:v>0.13310337066650002</c:v>
                </c:pt>
                <c:pt idx="847">
                  <c:v>0.1343355178833</c:v>
                </c:pt>
                <c:pt idx="848">
                  <c:v>0.18870449066162001</c:v>
                </c:pt>
                <c:pt idx="849">
                  <c:v>0.21693515777587</c:v>
                </c:pt>
                <c:pt idx="850">
                  <c:v>0.22651767730712</c:v>
                </c:pt>
                <c:pt idx="851">
                  <c:v>0.23693370819091</c:v>
                </c:pt>
                <c:pt idx="852">
                  <c:v>0.24003219604492002</c:v>
                </c:pt>
                <c:pt idx="853">
                  <c:v>0.27328395843505005</c:v>
                </c:pt>
                <c:pt idx="854">
                  <c:v>0.27805042266845004</c:v>
                </c:pt>
                <c:pt idx="855">
                  <c:v>0.28918647766113004</c:v>
                </c:pt>
                <c:pt idx="856">
                  <c:v>0.33609008789062</c:v>
                </c:pt>
                <c:pt idx="857">
                  <c:v>0.40764999389647999</c:v>
                </c:pt>
                <c:pt idx="858">
                  <c:v>0.41135787963866999</c:v>
                </c:pt>
                <c:pt idx="859">
                  <c:v>0.41411781311035001</c:v>
                </c:pt>
                <c:pt idx="860">
                  <c:v>0.42399978637695002</c:v>
                </c:pt>
                <c:pt idx="861">
                  <c:v>0.46513748168945002</c:v>
                </c:pt>
                <c:pt idx="862">
                  <c:v>0.50907897949217995</c:v>
                </c:pt>
                <c:pt idx="863">
                  <c:v>0.51569175720214</c:v>
                </c:pt>
                <c:pt idx="864">
                  <c:v>0.56187438964842995</c:v>
                </c:pt>
                <c:pt idx="865">
                  <c:v>0.5791597366333</c:v>
                </c:pt>
                <c:pt idx="866">
                  <c:v>0.58042335510252996</c:v>
                </c:pt>
                <c:pt idx="867">
                  <c:v>0.58458900451660001</c:v>
                </c:pt>
                <c:pt idx="868">
                  <c:v>0.61502647399902</c:v>
                </c:pt>
                <c:pt idx="869">
                  <c:v>0.63985443115233998</c:v>
                </c:pt>
                <c:pt idx="870">
                  <c:v>0.64843368530273005</c:v>
                </c:pt>
                <c:pt idx="871">
                  <c:v>0.65762329101562</c:v>
                </c:pt>
                <c:pt idx="872">
                  <c:v>0.66649913787840998</c:v>
                </c:pt>
                <c:pt idx="873">
                  <c:v>0.69689846038818004</c:v>
                </c:pt>
                <c:pt idx="874">
                  <c:v>0.71492481231689009</c:v>
                </c:pt>
                <c:pt idx="875">
                  <c:v>0.75584793090820002</c:v>
                </c:pt>
                <c:pt idx="876">
                  <c:v>0.7579345703125</c:v>
                </c:pt>
                <c:pt idx="877">
                  <c:v>0.77498531341552002</c:v>
                </c:pt>
                <c:pt idx="878">
                  <c:v>0.77516269683837002</c:v>
                </c:pt>
                <c:pt idx="879">
                  <c:v>0.77629947662353005</c:v>
                </c:pt>
                <c:pt idx="880">
                  <c:v>0.77987098693847001</c:v>
                </c:pt>
                <c:pt idx="881">
                  <c:v>0.78417205810546009</c:v>
                </c:pt>
                <c:pt idx="882">
                  <c:v>0.78998184204101007</c:v>
                </c:pt>
                <c:pt idx="883">
                  <c:v>0.79949092864990001</c:v>
                </c:pt>
                <c:pt idx="884">
                  <c:v>0.80926513671875</c:v>
                </c:pt>
                <c:pt idx="885">
                  <c:v>0.81893920898437</c:v>
                </c:pt>
                <c:pt idx="886">
                  <c:v>0.83037948608397993</c:v>
                </c:pt>
                <c:pt idx="887">
                  <c:v>0.83973789215087002</c:v>
                </c:pt>
                <c:pt idx="888">
                  <c:v>0.84858608245848999</c:v>
                </c:pt>
                <c:pt idx="889">
                  <c:v>0.84955215454101007</c:v>
                </c:pt>
                <c:pt idx="890">
                  <c:v>0.88262176513671009</c:v>
                </c:pt>
                <c:pt idx="891">
                  <c:v>0.88346290588377996</c:v>
                </c:pt>
                <c:pt idx="892">
                  <c:v>0.88536834716796009</c:v>
                </c:pt>
                <c:pt idx="893">
                  <c:v>0.89466190338134</c:v>
                </c:pt>
                <c:pt idx="894">
                  <c:v>0.89793777465820002</c:v>
                </c:pt>
                <c:pt idx="895">
                  <c:v>0.90956687927246005</c:v>
                </c:pt>
                <c:pt idx="896">
                  <c:v>0.92472553253173007</c:v>
                </c:pt>
                <c:pt idx="897">
                  <c:v>0.92841148376464</c:v>
                </c:pt>
                <c:pt idx="898">
                  <c:v>0.95798778533934992</c:v>
                </c:pt>
                <c:pt idx="899">
                  <c:v>0.95881271362303999</c:v>
                </c:pt>
                <c:pt idx="900">
                  <c:v>0.96450901031494007</c:v>
                </c:pt>
                <c:pt idx="901">
                  <c:v>1.02169418334961</c:v>
                </c:pt>
                <c:pt idx="902">
                  <c:v>1.0263471603393499</c:v>
                </c:pt>
                <c:pt idx="903">
                  <c:v>1.0272855758667001</c:v>
                </c:pt>
                <c:pt idx="904">
                  <c:v>1.0552330017089799</c:v>
                </c:pt>
                <c:pt idx="905">
                  <c:v>1.06268215179443</c:v>
                </c:pt>
                <c:pt idx="906">
                  <c:v>1.06674003601074</c:v>
                </c:pt>
                <c:pt idx="907">
                  <c:v>1.1174221038818299</c:v>
                </c:pt>
                <c:pt idx="908">
                  <c:v>1.124755859375</c:v>
                </c:pt>
                <c:pt idx="909">
                  <c:v>1.1331081390380799</c:v>
                </c:pt>
                <c:pt idx="910">
                  <c:v>1.1455163955688401</c:v>
                </c:pt>
                <c:pt idx="911">
                  <c:v>1.1514711380004801</c:v>
                </c:pt>
                <c:pt idx="912">
                  <c:v>1.1942663192748999</c:v>
                </c:pt>
                <c:pt idx="913">
                  <c:v>1.19538593292236</c:v>
                </c:pt>
                <c:pt idx="914">
                  <c:v>1.20318603515625</c:v>
                </c:pt>
                <c:pt idx="915">
                  <c:v>1.2132883071899401</c:v>
                </c:pt>
                <c:pt idx="916">
                  <c:v>1.2503013610839799</c:v>
                </c:pt>
                <c:pt idx="917">
                  <c:v>1.2728157043457</c:v>
                </c:pt>
                <c:pt idx="918">
                  <c:v>1.2768812179565401</c:v>
                </c:pt>
                <c:pt idx="919">
                  <c:v>1.2806692123412999</c:v>
                </c:pt>
                <c:pt idx="920">
                  <c:v>1.2945528030395501</c:v>
                </c:pt>
                <c:pt idx="921">
                  <c:v>1.29462814331054</c:v>
                </c:pt>
                <c:pt idx="922">
                  <c:v>1.31135654449462</c:v>
                </c:pt>
                <c:pt idx="923">
                  <c:v>1.3115434646606401</c:v>
                </c:pt>
                <c:pt idx="924">
                  <c:v>1.32572841644287</c:v>
                </c:pt>
                <c:pt idx="925">
                  <c:v>1.36489009857177</c:v>
                </c:pt>
                <c:pt idx="926">
                  <c:v>1.37905597686767</c:v>
                </c:pt>
                <c:pt idx="927">
                  <c:v>1.38057041168212</c:v>
                </c:pt>
                <c:pt idx="928">
                  <c:v>1.3835744857787999</c:v>
                </c:pt>
                <c:pt idx="929">
                  <c:v>1.3895359039306601</c:v>
                </c:pt>
                <c:pt idx="930">
                  <c:v>1.40415287017822</c:v>
                </c:pt>
                <c:pt idx="931">
                  <c:v>1.41629314422607</c:v>
                </c:pt>
                <c:pt idx="932">
                  <c:v>1.41815853118896</c:v>
                </c:pt>
                <c:pt idx="933">
                  <c:v>1.43248844146728</c:v>
                </c:pt>
                <c:pt idx="934">
                  <c:v>1.43681621551516</c:v>
                </c:pt>
                <c:pt idx="935">
                  <c:v>1.4805841445922601</c:v>
                </c:pt>
                <c:pt idx="936">
                  <c:v>1.48259544372556</c:v>
                </c:pt>
                <c:pt idx="937">
                  <c:v>1.4870471954345601</c:v>
                </c:pt>
                <c:pt idx="938">
                  <c:v>1.4973831176757602</c:v>
                </c:pt>
                <c:pt idx="939">
                  <c:v>1.5027952194213601</c:v>
                </c:pt>
                <c:pt idx="940">
                  <c:v>1.5130548477172601</c:v>
                </c:pt>
                <c:pt idx="941">
                  <c:v>1.51565265655516</c:v>
                </c:pt>
                <c:pt idx="942">
                  <c:v>1.5183687210082601</c:v>
                </c:pt>
                <c:pt idx="943">
                  <c:v>1.54641532897946</c:v>
                </c:pt>
                <c:pt idx="944">
                  <c:v>1.58105945587156</c:v>
                </c:pt>
                <c:pt idx="945">
                  <c:v>1.59003734588626</c:v>
                </c:pt>
                <c:pt idx="946">
                  <c:v>1.6026859283447601</c:v>
                </c:pt>
                <c:pt idx="947">
                  <c:v>1.61784172058106</c:v>
                </c:pt>
                <c:pt idx="948">
                  <c:v>1.6409893035888601</c:v>
                </c:pt>
                <c:pt idx="949">
                  <c:v>1.66060638427736</c:v>
                </c:pt>
                <c:pt idx="950">
                  <c:v>1.6776704788207601</c:v>
                </c:pt>
                <c:pt idx="951">
                  <c:v>1.6801671981811601</c:v>
                </c:pt>
                <c:pt idx="952">
                  <c:v>1.6876745223998602</c:v>
                </c:pt>
                <c:pt idx="953">
                  <c:v>1.6905269622802601</c:v>
                </c:pt>
                <c:pt idx="954">
                  <c:v>1.70135974884036</c:v>
                </c:pt>
                <c:pt idx="955">
                  <c:v>1.71657466888426</c:v>
                </c:pt>
                <c:pt idx="956">
                  <c:v>1.7232246398925601</c:v>
                </c:pt>
                <c:pt idx="957">
                  <c:v>1.7427015304565601</c:v>
                </c:pt>
                <c:pt idx="958">
                  <c:v>1.7655849456786601</c:v>
                </c:pt>
                <c:pt idx="959">
                  <c:v>1.77738285064696</c:v>
                </c:pt>
                <c:pt idx="960">
                  <c:v>1.7936267852783601</c:v>
                </c:pt>
                <c:pt idx="961">
                  <c:v>1.79619693756106</c:v>
                </c:pt>
                <c:pt idx="962">
                  <c:v>1.80276775360106</c:v>
                </c:pt>
                <c:pt idx="963">
                  <c:v>1.8044452667236601</c:v>
                </c:pt>
                <c:pt idx="964">
                  <c:v>1.8101778030395601</c:v>
                </c:pt>
                <c:pt idx="965">
                  <c:v>1.81304454803466</c:v>
                </c:pt>
                <c:pt idx="966">
                  <c:v>1.8250274658202601</c:v>
                </c:pt>
                <c:pt idx="967">
                  <c:v>1.8351812362670601</c:v>
                </c:pt>
                <c:pt idx="968">
                  <c:v>1.8422164916992601</c:v>
                </c:pt>
                <c:pt idx="969">
                  <c:v>1.8530073165893601</c:v>
                </c:pt>
                <c:pt idx="970">
                  <c:v>1.8568267822265601</c:v>
                </c:pt>
                <c:pt idx="971">
                  <c:v>1.86173820495606</c:v>
                </c:pt>
                <c:pt idx="972">
                  <c:v>1.86856842041016</c:v>
                </c:pt>
                <c:pt idx="973">
                  <c:v>1.87680339813236</c:v>
                </c:pt>
                <c:pt idx="974">
                  <c:v>1.8800802230834601</c:v>
                </c:pt>
                <c:pt idx="975">
                  <c:v>1.8826475143432602</c:v>
                </c:pt>
                <c:pt idx="976">
                  <c:v>1.88302898406986</c:v>
                </c:pt>
                <c:pt idx="977">
                  <c:v>1.90895938873286</c:v>
                </c:pt>
                <c:pt idx="978">
                  <c:v>1.91982364654536</c:v>
                </c:pt>
                <c:pt idx="979">
                  <c:v>1.9398002624511601</c:v>
                </c:pt>
                <c:pt idx="980">
                  <c:v>1.9547185897827601</c:v>
                </c:pt>
                <c:pt idx="981">
                  <c:v>1.9548969268798602</c:v>
                </c:pt>
                <c:pt idx="982">
                  <c:v>1.9704227447509601</c:v>
                </c:pt>
                <c:pt idx="983">
                  <c:v>1.9717836380004601</c:v>
                </c:pt>
                <c:pt idx="984">
                  <c:v>1.98051452636716</c:v>
                </c:pt>
                <c:pt idx="985">
                  <c:v>1.99491024017336</c:v>
                </c:pt>
                <c:pt idx="986">
                  <c:v>2.0104703903198597</c:v>
                </c:pt>
                <c:pt idx="987">
                  <c:v>2.0211076736450599</c:v>
                </c:pt>
                <c:pt idx="988">
                  <c:v>2.0256652832031601</c:v>
                </c:pt>
                <c:pt idx="989">
                  <c:v>2.0409851074218599</c:v>
                </c:pt>
                <c:pt idx="990">
                  <c:v>2.0530776977538601</c:v>
                </c:pt>
                <c:pt idx="991">
                  <c:v>2.0534410476684601</c:v>
                </c:pt>
                <c:pt idx="992">
                  <c:v>2.0570945739745601</c:v>
                </c:pt>
                <c:pt idx="993">
                  <c:v>2.0613975524902601</c:v>
                </c:pt>
                <c:pt idx="994">
                  <c:v>2.0626964569091601</c:v>
                </c:pt>
                <c:pt idx="995">
                  <c:v>2.06291103363036</c:v>
                </c:pt>
                <c:pt idx="996">
                  <c:v>2.0648927688598602</c:v>
                </c:pt>
                <c:pt idx="997">
                  <c:v>2.0693092346191602</c:v>
                </c:pt>
                <c:pt idx="998">
                  <c:v>2.0696792602538601</c:v>
                </c:pt>
                <c:pt idx="999">
                  <c:v>2.0828380584716601</c:v>
                </c:pt>
                <c:pt idx="1000">
                  <c:v>2.0852851867675599</c:v>
                </c:pt>
                <c:pt idx="1001">
                  <c:v>2.1072044372558598</c:v>
                </c:pt>
                <c:pt idx="1002">
                  <c:v>2.1110200881957599</c:v>
                </c:pt>
                <c:pt idx="1003">
                  <c:v>2.11858749389646</c:v>
                </c:pt>
                <c:pt idx="1004">
                  <c:v>2.1243410110473602</c:v>
                </c:pt>
                <c:pt idx="1005">
                  <c:v>2.1419334411620601</c:v>
                </c:pt>
                <c:pt idx="1006">
                  <c:v>2.1431856155395601</c:v>
                </c:pt>
                <c:pt idx="1007">
                  <c:v>2.1548814773559601</c:v>
                </c:pt>
                <c:pt idx="1008">
                  <c:v>2.1765031814575599</c:v>
                </c:pt>
                <c:pt idx="1009">
                  <c:v>2.20154857635496</c:v>
                </c:pt>
                <c:pt idx="1010">
                  <c:v>2.2066907882690598</c:v>
                </c:pt>
                <c:pt idx="1011">
                  <c:v>2.21250247955326</c:v>
                </c:pt>
                <c:pt idx="1012">
                  <c:v>2.25306320190426</c:v>
                </c:pt>
                <c:pt idx="1013">
                  <c:v>2.2858619689941602</c:v>
                </c:pt>
                <c:pt idx="1014">
                  <c:v>2.2960615158080602</c:v>
                </c:pt>
                <c:pt idx="1015">
                  <c:v>2.3159217834472599</c:v>
                </c:pt>
                <c:pt idx="1016">
                  <c:v>2.3318395614623602</c:v>
                </c:pt>
                <c:pt idx="1017">
                  <c:v>2.3831815719604599</c:v>
                </c:pt>
                <c:pt idx="1018">
                  <c:v>2.3924627304077601</c:v>
                </c:pt>
                <c:pt idx="1019">
                  <c:v>2.4292802810668599</c:v>
                </c:pt>
                <c:pt idx="1020">
                  <c:v>2.4659004211425599</c:v>
                </c:pt>
                <c:pt idx="1021">
                  <c:v>2.5239124298095601</c:v>
                </c:pt>
                <c:pt idx="1022">
                  <c:v>2.5363521575927601</c:v>
                </c:pt>
                <c:pt idx="1023">
                  <c:v>2.61847400665286</c:v>
                </c:pt>
                <c:pt idx="1024">
                  <c:v>2.62906074523926</c:v>
                </c:pt>
                <c:pt idx="1025">
                  <c:v>2.6881141662597599</c:v>
                </c:pt>
                <c:pt idx="1026">
                  <c:v>2.7197160720825599</c:v>
                </c:pt>
                <c:pt idx="1027">
                  <c:v>2.7361021041869602</c:v>
                </c:pt>
                <c:pt idx="1028">
                  <c:v>2.9858675003051602</c:v>
                </c:pt>
                <c:pt idx="1029">
                  <c:v>2.9935598373412602</c:v>
                </c:pt>
                <c:pt idx="1030">
                  <c:v>2.9979381561279599</c:v>
                </c:pt>
                <c:pt idx="1031">
                  <c:v>3.0051259994506601</c:v>
                </c:pt>
                <c:pt idx="1032">
                  <c:v>3.00588226318356</c:v>
                </c:pt>
                <c:pt idx="1033">
                  <c:v>3.0334625244140603</c:v>
                </c:pt>
                <c:pt idx="1034">
                  <c:v>3.0873069763183603</c:v>
                </c:pt>
                <c:pt idx="1035">
                  <c:v>3.10646724700926</c:v>
                </c:pt>
                <c:pt idx="1036">
                  <c:v>3.1147089004516602</c:v>
                </c:pt>
                <c:pt idx="1037">
                  <c:v>3.1285886764526603</c:v>
                </c:pt>
                <c:pt idx="1038">
                  <c:v>3.1321706771850599</c:v>
                </c:pt>
                <c:pt idx="1039">
                  <c:v>3.1872043609619602</c:v>
                </c:pt>
                <c:pt idx="1040">
                  <c:v>3.2015333175659602</c:v>
                </c:pt>
                <c:pt idx="1041">
                  <c:v>3.2222471237182599</c:v>
                </c:pt>
                <c:pt idx="1042">
                  <c:v>3.25233173370356</c:v>
                </c:pt>
                <c:pt idx="1043">
                  <c:v>3.2627487182617601</c:v>
                </c:pt>
                <c:pt idx="1044">
                  <c:v>3.3094091415405602</c:v>
                </c:pt>
                <c:pt idx="1045">
                  <c:v>3.3179969787597599</c:v>
                </c:pt>
                <c:pt idx="1046">
                  <c:v>3.32333087921146</c:v>
                </c:pt>
                <c:pt idx="1047">
                  <c:v>3.3790884017944602</c:v>
                </c:pt>
                <c:pt idx="1048">
                  <c:v>3.3942909240722599</c:v>
                </c:pt>
                <c:pt idx="1049">
                  <c:v>3.4095411300659602</c:v>
                </c:pt>
                <c:pt idx="1050">
                  <c:v>3.4406890869140603</c:v>
                </c:pt>
                <c:pt idx="1051">
                  <c:v>3.4581108093261599</c:v>
                </c:pt>
                <c:pt idx="1052">
                  <c:v>3.4707622528076603</c:v>
                </c:pt>
                <c:pt idx="1053">
                  <c:v>3.4859037399291601</c:v>
                </c:pt>
                <c:pt idx="1054">
                  <c:v>3.5183706283569602</c:v>
                </c:pt>
                <c:pt idx="1055">
                  <c:v>3.5282497406005602</c:v>
                </c:pt>
                <c:pt idx="1056">
                  <c:v>3.5363149642944602</c:v>
                </c:pt>
                <c:pt idx="1057">
                  <c:v>3.5454158782958602</c:v>
                </c:pt>
                <c:pt idx="1058">
                  <c:v>3.5470991134643599</c:v>
                </c:pt>
                <c:pt idx="1059">
                  <c:v>3.5524625778198602</c:v>
                </c:pt>
                <c:pt idx="1060">
                  <c:v>3.5613746643066602</c:v>
                </c:pt>
                <c:pt idx="1061">
                  <c:v>3.5700311660766602</c:v>
                </c:pt>
                <c:pt idx="1062">
                  <c:v>3.58413982391356</c:v>
                </c:pt>
                <c:pt idx="1063">
                  <c:v>3.58780384063716</c:v>
                </c:pt>
                <c:pt idx="1064">
                  <c:v>3.6316204071044602</c:v>
                </c:pt>
                <c:pt idx="1065">
                  <c:v>3.6617088317870601</c:v>
                </c:pt>
                <c:pt idx="1066">
                  <c:v>3.69559001922606</c:v>
                </c:pt>
                <c:pt idx="1067">
                  <c:v>3.7037668228149601</c:v>
                </c:pt>
                <c:pt idx="1068">
                  <c:v>3.7328500747680602</c:v>
                </c:pt>
                <c:pt idx="1069">
                  <c:v>3.7417945861816602</c:v>
                </c:pt>
                <c:pt idx="1070">
                  <c:v>3.7470493316650599</c:v>
                </c:pt>
                <c:pt idx="1071">
                  <c:v>3.74725723266606</c:v>
                </c:pt>
                <c:pt idx="1072">
                  <c:v>3.7612361907958602</c:v>
                </c:pt>
                <c:pt idx="1073">
                  <c:v>3.7638139724731601</c:v>
                </c:pt>
                <c:pt idx="1074">
                  <c:v>3.7727203369140603</c:v>
                </c:pt>
                <c:pt idx="1075">
                  <c:v>3.7946958541869602</c:v>
                </c:pt>
                <c:pt idx="1076">
                  <c:v>3.7987594604492601</c:v>
                </c:pt>
                <c:pt idx="1077">
                  <c:v>3.81544017791746</c:v>
                </c:pt>
                <c:pt idx="1078">
                  <c:v>3.81629467010496</c:v>
                </c:pt>
                <c:pt idx="1079">
                  <c:v>3.8310070037841601</c:v>
                </c:pt>
                <c:pt idx="1080">
                  <c:v>3.84039974212646</c:v>
                </c:pt>
                <c:pt idx="1081">
                  <c:v>3.8415184020995601</c:v>
                </c:pt>
                <c:pt idx="1082">
                  <c:v>3.8695487976074601</c:v>
                </c:pt>
                <c:pt idx="1083">
                  <c:v>3.8793010711669602</c:v>
                </c:pt>
                <c:pt idx="1084">
                  <c:v>3.8795127868652601</c:v>
                </c:pt>
                <c:pt idx="1085">
                  <c:v>3.8905172348022599</c:v>
                </c:pt>
                <c:pt idx="1086">
                  <c:v>3.9082775115966601</c:v>
                </c:pt>
                <c:pt idx="1087">
                  <c:v>3.9152488708495601</c:v>
                </c:pt>
                <c:pt idx="1088">
                  <c:v>3.9433507919311599</c:v>
                </c:pt>
                <c:pt idx="1089">
                  <c:v>3.9627084732055602</c:v>
                </c:pt>
                <c:pt idx="1090">
                  <c:v>3.9662485122680602</c:v>
                </c:pt>
                <c:pt idx="1091">
                  <c:v>3.97434329986576</c:v>
                </c:pt>
                <c:pt idx="1092">
                  <c:v>3.9878997802734601</c:v>
                </c:pt>
                <c:pt idx="1093">
                  <c:v>4.0154170989990599</c:v>
                </c:pt>
                <c:pt idx="1094">
                  <c:v>4.01994323730466</c:v>
                </c:pt>
                <c:pt idx="1095">
                  <c:v>4.0216865539550595</c:v>
                </c:pt>
                <c:pt idx="1096">
                  <c:v>4.0296287536620596</c:v>
                </c:pt>
                <c:pt idx="1097">
                  <c:v>4.0307521820068599</c:v>
                </c:pt>
                <c:pt idx="1098">
                  <c:v>4.0335302352905602</c:v>
                </c:pt>
                <c:pt idx="1099">
                  <c:v>4.04802799224856</c:v>
                </c:pt>
                <c:pt idx="1100">
                  <c:v>4.04802799224856</c:v>
                </c:pt>
                <c:pt idx="1101">
                  <c:v>4.0540103912353596</c:v>
                </c:pt>
                <c:pt idx="1102">
                  <c:v>4.0556564331054599</c:v>
                </c:pt>
                <c:pt idx="1103">
                  <c:v>4.07996845245356</c:v>
                </c:pt>
                <c:pt idx="1104">
                  <c:v>4.0884742736816602</c:v>
                </c:pt>
                <c:pt idx="1105">
                  <c:v>4.0937843322753595</c:v>
                </c:pt>
                <c:pt idx="1106">
                  <c:v>4.1072645187377601</c:v>
                </c:pt>
                <c:pt idx="1107">
                  <c:v>4.1104774475097594</c:v>
                </c:pt>
                <c:pt idx="1108">
                  <c:v>4.1141424179077601</c:v>
                </c:pt>
                <c:pt idx="1109">
                  <c:v>4.1229190826415598</c:v>
                </c:pt>
                <c:pt idx="1110">
                  <c:v>4.1248188018798597</c:v>
                </c:pt>
                <c:pt idx="1111">
                  <c:v>4.1259069442748597</c:v>
                </c:pt>
                <c:pt idx="1112">
                  <c:v>4.1274099349975595</c:v>
                </c:pt>
                <c:pt idx="1113">
                  <c:v>4.1330432891845597</c:v>
                </c:pt>
                <c:pt idx="1114">
                  <c:v>4.1789751052856596</c:v>
                </c:pt>
                <c:pt idx="1115">
                  <c:v>4.1976699829101598</c:v>
                </c:pt>
                <c:pt idx="1116">
                  <c:v>4.2073059082031596</c:v>
                </c:pt>
                <c:pt idx="1117">
                  <c:v>4.2195434570312598</c:v>
                </c:pt>
                <c:pt idx="1118">
                  <c:v>4.2229309082031596</c:v>
                </c:pt>
                <c:pt idx="1119">
                  <c:v>4.2326240539550595</c:v>
                </c:pt>
                <c:pt idx="1120">
                  <c:v>4.2334556579589595</c:v>
                </c:pt>
                <c:pt idx="1121">
                  <c:v>4.2561779022216601</c:v>
                </c:pt>
                <c:pt idx="1122">
                  <c:v>4.2627086639404599</c:v>
                </c:pt>
                <c:pt idx="1123">
                  <c:v>4.2637348175048597</c:v>
                </c:pt>
                <c:pt idx="1124">
                  <c:v>4.27775382995606</c:v>
                </c:pt>
                <c:pt idx="1125">
                  <c:v>4.2901191711425595</c:v>
                </c:pt>
                <c:pt idx="1126">
                  <c:v>4.2916183471679599</c:v>
                </c:pt>
                <c:pt idx="1127">
                  <c:v>4.30251312255856</c:v>
                </c:pt>
                <c:pt idx="1128">
                  <c:v>4.3184547424316602</c:v>
                </c:pt>
                <c:pt idx="1129">
                  <c:v>4.3548450469970597</c:v>
                </c:pt>
                <c:pt idx="1130">
                  <c:v>4.36391448974606</c:v>
                </c:pt>
                <c:pt idx="1131">
                  <c:v>4.3654937744140598</c:v>
                </c:pt>
                <c:pt idx="1132">
                  <c:v>4.3768692016601598</c:v>
                </c:pt>
                <c:pt idx="1133">
                  <c:v>4.3778057098388601</c:v>
                </c:pt>
                <c:pt idx="1134">
                  <c:v>4.3821544647216601</c:v>
                </c:pt>
                <c:pt idx="1135">
                  <c:v>4.3867244720458602</c:v>
                </c:pt>
                <c:pt idx="1136">
                  <c:v>4.3885383605956596</c:v>
                </c:pt>
                <c:pt idx="1137">
                  <c:v>4.3914184570312598</c:v>
                </c:pt>
                <c:pt idx="1138">
                  <c:v>4.3990077972411594</c:v>
                </c:pt>
                <c:pt idx="1139">
                  <c:v>4.4236373901367596</c:v>
                </c:pt>
                <c:pt idx="1140">
                  <c:v>4.42860984802246</c:v>
                </c:pt>
                <c:pt idx="1141">
                  <c:v>4.43031883239746</c:v>
                </c:pt>
                <c:pt idx="1142">
                  <c:v>4.4354839324951598</c:v>
                </c:pt>
                <c:pt idx="1143">
                  <c:v>4.4389476776122594</c:v>
                </c:pt>
                <c:pt idx="1144">
                  <c:v>4.4470291137695597</c:v>
                </c:pt>
                <c:pt idx="1145">
                  <c:v>4.4496269226074592</c:v>
                </c:pt>
                <c:pt idx="1146">
                  <c:v>4.4646186828613592</c:v>
                </c:pt>
                <c:pt idx="1147">
                  <c:v>4.4789333343505593</c:v>
                </c:pt>
                <c:pt idx="1148">
                  <c:v>4.4844360351562598</c:v>
                </c:pt>
                <c:pt idx="1149">
                  <c:v>4.4855079650878595</c:v>
                </c:pt>
                <c:pt idx="1150">
                  <c:v>4.4964523315429599</c:v>
                </c:pt>
                <c:pt idx="1151">
                  <c:v>4.5076408386230593</c:v>
                </c:pt>
                <c:pt idx="1152">
                  <c:v>4.5085010528564595</c:v>
                </c:pt>
                <c:pt idx="1153">
                  <c:v>4.5096035003661594</c:v>
                </c:pt>
                <c:pt idx="1154">
                  <c:v>4.5299663543701598</c:v>
                </c:pt>
                <c:pt idx="1155">
                  <c:v>4.5316963195800595</c:v>
                </c:pt>
                <c:pt idx="1156">
                  <c:v>4.5332298278808594</c:v>
                </c:pt>
                <c:pt idx="1157">
                  <c:v>4.5342502593993599</c:v>
                </c:pt>
                <c:pt idx="1158">
                  <c:v>4.5492134094238592</c:v>
                </c:pt>
                <c:pt idx="1159">
                  <c:v>4.5507278442382599</c:v>
                </c:pt>
                <c:pt idx="1160">
                  <c:v>4.5638313293456596</c:v>
                </c:pt>
                <c:pt idx="1161">
                  <c:v>4.5710296630859597</c:v>
                </c:pt>
                <c:pt idx="1162">
                  <c:v>4.5720920562743599</c:v>
                </c:pt>
                <c:pt idx="1163">
                  <c:v>4.57402038574216</c:v>
                </c:pt>
                <c:pt idx="1164">
                  <c:v>4.5787696838378595</c:v>
                </c:pt>
                <c:pt idx="1165">
                  <c:v>4.5804595947265598</c:v>
                </c:pt>
                <c:pt idx="1166">
                  <c:v>4.5932426452636594</c:v>
                </c:pt>
                <c:pt idx="1167">
                  <c:v>4.6110801696777592</c:v>
                </c:pt>
                <c:pt idx="1168">
                  <c:v>4.63495445251466</c:v>
                </c:pt>
                <c:pt idx="1169">
                  <c:v>4.6350440979003595</c:v>
                </c:pt>
                <c:pt idx="1170">
                  <c:v>4.6379756927490599</c:v>
                </c:pt>
                <c:pt idx="1171">
                  <c:v>4.6392707824706596</c:v>
                </c:pt>
                <c:pt idx="1172">
                  <c:v>4.6478233337402592</c:v>
                </c:pt>
                <c:pt idx="1173">
                  <c:v>4.6604537963867596</c:v>
                </c:pt>
                <c:pt idx="1174">
                  <c:v>4.6652603149413601</c:v>
                </c:pt>
                <c:pt idx="1175">
                  <c:v>4.6952075958251598</c:v>
                </c:pt>
                <c:pt idx="1176">
                  <c:v>4.7010211944579599</c:v>
                </c:pt>
                <c:pt idx="1177">
                  <c:v>4.7086524963378595</c:v>
                </c:pt>
                <c:pt idx="1178">
                  <c:v>4.7180576324462598</c:v>
                </c:pt>
                <c:pt idx="1179">
                  <c:v>4.7193374633788601</c:v>
                </c:pt>
                <c:pt idx="1180">
                  <c:v>4.7324295043945597</c:v>
                </c:pt>
                <c:pt idx="1181">
                  <c:v>4.7405757904052592</c:v>
                </c:pt>
                <c:pt idx="1182">
                  <c:v>4.7516021728515598</c:v>
                </c:pt>
                <c:pt idx="1183">
                  <c:v>4.7744197845458594</c:v>
                </c:pt>
                <c:pt idx="1184">
                  <c:v>4.7784843444824592</c:v>
                </c:pt>
                <c:pt idx="1185">
                  <c:v>4.8057670593261594</c:v>
                </c:pt>
                <c:pt idx="1186">
                  <c:v>4.82521629333496</c:v>
                </c:pt>
                <c:pt idx="1187">
                  <c:v>4.8320274353027592</c:v>
                </c:pt>
                <c:pt idx="1188">
                  <c:v>4.83488464355466</c:v>
                </c:pt>
                <c:pt idx="1189">
                  <c:v>4.8611373901367596</c:v>
                </c:pt>
                <c:pt idx="1190">
                  <c:v>4.8651752471923597</c:v>
                </c:pt>
                <c:pt idx="1191">
                  <c:v>4.8665294647216593</c:v>
                </c:pt>
                <c:pt idx="1192">
                  <c:v>4.88595390319826</c:v>
                </c:pt>
                <c:pt idx="1193">
                  <c:v>4.9114799499511594</c:v>
                </c:pt>
                <c:pt idx="1194">
                  <c:v>4.9149513244628595</c:v>
                </c:pt>
                <c:pt idx="1195">
                  <c:v>4.9168872833251598</c:v>
                </c:pt>
                <c:pt idx="1196">
                  <c:v>4.9183101654052592</c:v>
                </c:pt>
                <c:pt idx="1197">
                  <c:v>4.92230606079106</c:v>
                </c:pt>
                <c:pt idx="1198">
                  <c:v>4.9261970520019593</c:v>
                </c:pt>
                <c:pt idx="1199">
                  <c:v>4.9755172729492596</c:v>
                </c:pt>
                <c:pt idx="1200">
                  <c:v>4.9891090393066593</c:v>
                </c:pt>
                <c:pt idx="1201">
                  <c:v>4.9964790344238592</c:v>
                </c:pt>
                <c:pt idx="1202">
                  <c:v>4.99799156188966</c:v>
                </c:pt>
                <c:pt idx="1203">
                  <c:v>4.9986190795898597</c:v>
                </c:pt>
                <c:pt idx="1204">
                  <c:v>5.0138225555419593</c:v>
                </c:pt>
                <c:pt idx="1205">
                  <c:v>5.02299308776856</c:v>
                </c:pt>
                <c:pt idx="1206">
                  <c:v>5.0288829803466593</c:v>
                </c:pt>
                <c:pt idx="1207">
                  <c:v>5.0380764007568599</c:v>
                </c:pt>
                <c:pt idx="1208">
                  <c:v>5.0555458068847594</c:v>
                </c:pt>
                <c:pt idx="1209">
                  <c:v>5.0619773864745596</c:v>
                </c:pt>
                <c:pt idx="1210">
                  <c:v>5.0665206909179599</c:v>
                </c:pt>
                <c:pt idx="1211">
                  <c:v>5.0869178771972594</c:v>
                </c:pt>
                <c:pt idx="1212">
                  <c:v>5.1021080017089595</c:v>
                </c:pt>
                <c:pt idx="1213">
                  <c:v>5.1046123504638592</c:v>
                </c:pt>
                <c:pt idx="1214">
                  <c:v>5.1185016632079599</c:v>
                </c:pt>
                <c:pt idx="1215">
                  <c:v>5.1314888000488592</c:v>
                </c:pt>
                <c:pt idx="1216">
                  <c:v>5.13400077819826</c:v>
                </c:pt>
                <c:pt idx="1217">
                  <c:v>5.14535331726076</c:v>
                </c:pt>
                <c:pt idx="1218">
                  <c:v>5.1519794464111595</c:v>
                </c:pt>
                <c:pt idx="1219">
                  <c:v>5.1578903198242596</c:v>
                </c:pt>
                <c:pt idx="1220">
                  <c:v>5.1717319488525595</c:v>
                </c:pt>
                <c:pt idx="1221">
                  <c:v>5.1723918914794593</c:v>
                </c:pt>
                <c:pt idx="1222">
                  <c:v>5.1729259490966593</c:v>
                </c:pt>
                <c:pt idx="1223">
                  <c:v>5.1864089965820597</c:v>
                </c:pt>
                <c:pt idx="1224">
                  <c:v>5.1958427429199592</c:v>
                </c:pt>
                <c:pt idx="1225">
                  <c:v>5.2024059295654599</c:v>
                </c:pt>
                <c:pt idx="1226">
                  <c:v>5.2233028411865599</c:v>
                </c:pt>
                <c:pt idx="1227">
                  <c:v>5.2249393463134597</c:v>
                </c:pt>
                <c:pt idx="1228">
                  <c:v>5.2283992767333594</c:v>
                </c:pt>
                <c:pt idx="1229">
                  <c:v>5.2482700347900595</c:v>
                </c:pt>
                <c:pt idx="1230">
                  <c:v>5.2491378784179599</c:v>
                </c:pt>
                <c:pt idx="1231">
                  <c:v>5.2524127960204599</c:v>
                </c:pt>
                <c:pt idx="1232">
                  <c:v>5.25555801391606</c:v>
                </c:pt>
                <c:pt idx="1233">
                  <c:v>5.26039695739746</c:v>
                </c:pt>
                <c:pt idx="1234">
                  <c:v>5.2627277374267596</c:v>
                </c:pt>
                <c:pt idx="1235">
                  <c:v>5.2670745849609597</c:v>
                </c:pt>
                <c:pt idx="1236">
                  <c:v>5.27651023864746</c:v>
                </c:pt>
                <c:pt idx="1237">
                  <c:v>5.28034019470216</c:v>
                </c:pt>
                <c:pt idx="1238">
                  <c:v>5.3127079010009597</c:v>
                </c:pt>
                <c:pt idx="1239">
                  <c:v>5.3136825561523597</c:v>
                </c:pt>
                <c:pt idx="1240">
                  <c:v>5.3313503265380593</c:v>
                </c:pt>
                <c:pt idx="1241">
                  <c:v>5.33309745788576</c:v>
                </c:pt>
                <c:pt idx="1242">
                  <c:v>5.3383579254150595</c:v>
                </c:pt>
                <c:pt idx="1243">
                  <c:v>5.3516101837158594</c:v>
                </c:pt>
                <c:pt idx="1244">
                  <c:v>5.3568382263183594</c:v>
                </c:pt>
                <c:pt idx="1245">
                  <c:v>5.3584842681884597</c:v>
                </c:pt>
                <c:pt idx="1246">
                  <c:v>5.3606967926025595</c:v>
                </c:pt>
                <c:pt idx="1247">
                  <c:v>5.3925590515136594</c:v>
                </c:pt>
                <c:pt idx="1248">
                  <c:v>5.4035224914550595</c:v>
                </c:pt>
                <c:pt idx="1249">
                  <c:v>5.4061641693115599</c:v>
                </c:pt>
                <c:pt idx="1250">
                  <c:v>5.41386222839356</c:v>
                </c:pt>
                <c:pt idx="1251">
                  <c:v>5.4160232543945597</c:v>
                </c:pt>
                <c:pt idx="1252">
                  <c:v>5.4298191070556596</c:v>
                </c:pt>
                <c:pt idx="1253">
                  <c:v>5.4306507110595597</c:v>
                </c:pt>
                <c:pt idx="1254">
                  <c:v>5.4372291564941593</c:v>
                </c:pt>
                <c:pt idx="1255">
                  <c:v>5.4424228668212598</c:v>
                </c:pt>
                <c:pt idx="1256">
                  <c:v>5.45113945007326</c:v>
                </c:pt>
                <c:pt idx="1257">
                  <c:v>5.4618949890136594</c:v>
                </c:pt>
                <c:pt idx="1258">
                  <c:v>5.4772701263427592</c:v>
                </c:pt>
                <c:pt idx="1259">
                  <c:v>5.4792499542236595</c:v>
                </c:pt>
                <c:pt idx="1260">
                  <c:v>5.5045585632324592</c:v>
                </c:pt>
                <c:pt idx="1261">
                  <c:v>5.5453491210937598</c:v>
                </c:pt>
                <c:pt idx="1262">
                  <c:v>5.5475578308105593</c:v>
                </c:pt>
                <c:pt idx="1263">
                  <c:v>5.5490875244140598</c:v>
                </c:pt>
                <c:pt idx="1264">
                  <c:v>5.5616054534911594</c:v>
                </c:pt>
                <c:pt idx="1265">
                  <c:v>5.5677299499511594</c:v>
                </c:pt>
                <c:pt idx="1266">
                  <c:v>5.5718517303466593</c:v>
                </c:pt>
                <c:pt idx="1267">
                  <c:v>5.57748222351076</c:v>
                </c:pt>
                <c:pt idx="1268">
                  <c:v>5.5906753540038601</c:v>
                </c:pt>
                <c:pt idx="1269">
                  <c:v>5.5942268371581596</c:v>
                </c:pt>
                <c:pt idx="1270">
                  <c:v>5.6069812774658594</c:v>
                </c:pt>
                <c:pt idx="1271">
                  <c:v>5.6072578430175595</c:v>
                </c:pt>
                <c:pt idx="1272">
                  <c:v>5.61178398132326</c:v>
                </c:pt>
                <c:pt idx="1273">
                  <c:v>5.6142215728759597</c:v>
                </c:pt>
                <c:pt idx="1274">
                  <c:v>5.6165351867675595</c:v>
                </c:pt>
                <c:pt idx="1275">
                  <c:v>5.6179599761962598</c:v>
                </c:pt>
                <c:pt idx="1276">
                  <c:v>5.6210803985595597</c:v>
                </c:pt>
                <c:pt idx="1277">
                  <c:v>5.62355613708496</c:v>
                </c:pt>
                <c:pt idx="1278">
                  <c:v>5.6325969696044593</c:v>
                </c:pt>
                <c:pt idx="1279">
                  <c:v>5.64166641235356</c:v>
                </c:pt>
                <c:pt idx="1280">
                  <c:v>5.6424674987792596</c:v>
                </c:pt>
                <c:pt idx="1281">
                  <c:v>5.6465167999267596</c:v>
                </c:pt>
                <c:pt idx="1282">
                  <c:v>5.6470012664794593</c:v>
                </c:pt>
                <c:pt idx="1283">
                  <c:v>5.6654033660888592</c:v>
                </c:pt>
                <c:pt idx="1284">
                  <c:v>5.67885398864746</c:v>
                </c:pt>
                <c:pt idx="1285">
                  <c:v>5.6802330017089595</c:v>
                </c:pt>
                <c:pt idx="1286">
                  <c:v>5.6861305236816593</c:v>
                </c:pt>
                <c:pt idx="1287">
                  <c:v>5.6904773712158594</c:v>
                </c:pt>
                <c:pt idx="1288">
                  <c:v>5.6994915008544593</c:v>
                </c:pt>
                <c:pt idx="1289">
                  <c:v>5.7010421752929599</c:v>
                </c:pt>
                <c:pt idx="1290">
                  <c:v>5.7012882232665598</c:v>
                </c:pt>
                <c:pt idx="1291">
                  <c:v>5.7013530731201598</c:v>
                </c:pt>
                <c:pt idx="1292">
                  <c:v>5.72096824645996</c:v>
                </c:pt>
                <c:pt idx="1293">
                  <c:v>5.7229614257812598</c:v>
                </c:pt>
                <c:pt idx="1294">
                  <c:v>5.7250137329101598</c:v>
                </c:pt>
                <c:pt idx="1295">
                  <c:v>5.7455959320068599</c:v>
                </c:pt>
                <c:pt idx="1296">
                  <c:v>5.7627811431884597</c:v>
                </c:pt>
                <c:pt idx="1297">
                  <c:v>5.7654533386230593</c:v>
                </c:pt>
                <c:pt idx="1298">
                  <c:v>5.7731056213378595</c:v>
                </c:pt>
                <c:pt idx="1299">
                  <c:v>5.7750988006591593</c:v>
                </c:pt>
                <c:pt idx="1300">
                  <c:v>5.7784328460693599</c:v>
                </c:pt>
                <c:pt idx="1301">
                  <c:v>5.7794494628906596</c:v>
                </c:pt>
                <c:pt idx="1302">
                  <c:v>5.7800216674804599</c:v>
                </c:pt>
                <c:pt idx="1303">
                  <c:v>5.7836265563964595</c:v>
                </c:pt>
                <c:pt idx="1304">
                  <c:v>5.7893371582031596</c:v>
                </c:pt>
                <c:pt idx="1305">
                  <c:v>5.79225921630856</c:v>
                </c:pt>
                <c:pt idx="1306">
                  <c:v>5.8132915496826598</c:v>
                </c:pt>
                <c:pt idx="1307">
                  <c:v>5.8141670227050595</c:v>
                </c:pt>
                <c:pt idx="1308">
                  <c:v>5.8169288635253595</c:v>
                </c:pt>
                <c:pt idx="1309">
                  <c:v>5.85077285766606</c:v>
                </c:pt>
                <c:pt idx="1310">
                  <c:v>5.8621215820312598</c:v>
                </c:pt>
                <c:pt idx="1311">
                  <c:v>5.8755664825439595</c:v>
                </c:pt>
                <c:pt idx="1312">
                  <c:v>5.8765125274658594</c:v>
                </c:pt>
                <c:pt idx="1313">
                  <c:v>5.88238906860356</c:v>
                </c:pt>
                <c:pt idx="1314">
                  <c:v>5.8853073120117596</c:v>
                </c:pt>
                <c:pt idx="1315">
                  <c:v>5.8958644866943599</c:v>
                </c:pt>
                <c:pt idx="1316">
                  <c:v>5.9019298553466593</c:v>
                </c:pt>
                <c:pt idx="1317">
                  <c:v>5.9123516082763592</c:v>
                </c:pt>
                <c:pt idx="1318">
                  <c:v>5.9161434173583594</c:v>
                </c:pt>
                <c:pt idx="1319">
                  <c:v>5.94476890563966</c:v>
                </c:pt>
                <c:pt idx="1320">
                  <c:v>5.9453048706054599</c:v>
                </c:pt>
                <c:pt idx="1321">
                  <c:v>5.95499992370606</c:v>
                </c:pt>
                <c:pt idx="1322">
                  <c:v>5.9568138122558594</c:v>
                </c:pt>
                <c:pt idx="1323">
                  <c:v>5.9610004425048597</c:v>
                </c:pt>
                <c:pt idx="1324">
                  <c:v>5.9745883941650595</c:v>
                </c:pt>
                <c:pt idx="1325">
                  <c:v>5.97912597656246</c:v>
                </c:pt>
                <c:pt idx="1326">
                  <c:v>5.98461914062496</c:v>
                </c:pt>
                <c:pt idx="1327">
                  <c:v>5.9955654144286594</c:v>
                </c:pt>
                <c:pt idx="1328">
                  <c:v>6.0048351287841593</c:v>
                </c:pt>
                <c:pt idx="1329">
                  <c:v>6.0187091827392596</c:v>
                </c:pt>
                <c:pt idx="1330">
                  <c:v>6.0196228027343599</c:v>
                </c:pt>
                <c:pt idx="1331">
                  <c:v>6.0252342224120596</c:v>
                </c:pt>
                <c:pt idx="1332">
                  <c:v>6.0349082946777592</c:v>
                </c:pt>
                <c:pt idx="1333">
                  <c:v>6.0437774658202592</c:v>
                </c:pt>
                <c:pt idx="1334">
                  <c:v>6.0501213073730593</c:v>
                </c:pt>
                <c:pt idx="1335">
                  <c:v>6.0505714416503595</c:v>
                </c:pt>
                <c:pt idx="1336">
                  <c:v>6.06610679626466</c:v>
                </c:pt>
                <c:pt idx="1337">
                  <c:v>6.0679225921630593</c:v>
                </c:pt>
                <c:pt idx="1338">
                  <c:v>6.0741386413574592</c:v>
                </c:pt>
                <c:pt idx="1339">
                  <c:v>6.0794086456298597</c:v>
                </c:pt>
                <c:pt idx="1340">
                  <c:v>6.0875282287597594</c:v>
                </c:pt>
                <c:pt idx="1341">
                  <c:v>6.1004676818847594</c:v>
                </c:pt>
                <c:pt idx="1342">
                  <c:v>6.1013278961181596</c:v>
                </c:pt>
                <c:pt idx="1343">
                  <c:v>6.1151180267333594</c:v>
                </c:pt>
                <c:pt idx="1344">
                  <c:v>6.1218204498290598</c:v>
                </c:pt>
                <c:pt idx="1345">
                  <c:v>6.1243057250976598</c:v>
                </c:pt>
                <c:pt idx="1346">
                  <c:v>6.1537113189697594</c:v>
                </c:pt>
                <c:pt idx="1347">
                  <c:v>6.1551170349120596</c:v>
                </c:pt>
                <c:pt idx="1348">
                  <c:v>6.1558170318603596</c:v>
                </c:pt>
                <c:pt idx="1349">
                  <c:v>6.1762275695800595</c:v>
                </c:pt>
                <c:pt idx="1350">
                  <c:v>6.18559265136716</c:v>
                </c:pt>
                <c:pt idx="1351">
                  <c:v>6.1930007934570597</c:v>
                </c:pt>
                <c:pt idx="1352">
                  <c:v>6.1999607086181596</c:v>
                </c:pt>
                <c:pt idx="1353">
                  <c:v>6.2086524963378595</c:v>
                </c:pt>
                <c:pt idx="1354">
                  <c:v>6.2134990692138592</c:v>
                </c:pt>
                <c:pt idx="1355">
                  <c:v>6.22438621520996</c:v>
                </c:pt>
                <c:pt idx="1356">
                  <c:v>6.2271671295165598</c:v>
                </c:pt>
                <c:pt idx="1357">
                  <c:v>6.2598209381103596</c:v>
                </c:pt>
                <c:pt idx="1358">
                  <c:v>6.31490898132326</c:v>
                </c:pt>
                <c:pt idx="1359">
                  <c:v>6.3245658874511594</c:v>
                </c:pt>
                <c:pt idx="1360">
                  <c:v>6.3257179260253595</c:v>
                </c:pt>
                <c:pt idx="1361">
                  <c:v>6.3505516052245596</c:v>
                </c:pt>
                <c:pt idx="1362">
                  <c:v>6.3508090972900595</c:v>
                </c:pt>
                <c:pt idx="1363">
                  <c:v>6.3531284332275595</c:v>
                </c:pt>
                <c:pt idx="1364">
                  <c:v>6.3567695617675595</c:v>
                </c:pt>
                <c:pt idx="1365">
                  <c:v>6.3580226898193599</c:v>
                </c:pt>
                <c:pt idx="1366">
                  <c:v>6.3580608367919593</c:v>
                </c:pt>
                <c:pt idx="1367">
                  <c:v>6.3589057922363592</c:v>
                </c:pt>
                <c:pt idx="1368">
                  <c:v>6.36869812011716</c:v>
                </c:pt>
                <c:pt idx="1369">
                  <c:v>6.38200187683106</c:v>
                </c:pt>
                <c:pt idx="1370">
                  <c:v>6.3937606811523597</c:v>
                </c:pt>
                <c:pt idx="1371">
                  <c:v>6.3957862854003595</c:v>
                </c:pt>
                <c:pt idx="1372">
                  <c:v>6.4105796813964595</c:v>
                </c:pt>
                <c:pt idx="1373">
                  <c:v>6.41400527954106</c:v>
                </c:pt>
                <c:pt idx="1374">
                  <c:v>6.4171733856201598</c:v>
                </c:pt>
                <c:pt idx="1375">
                  <c:v>6.4263439178466593</c:v>
                </c:pt>
                <c:pt idx="1376">
                  <c:v>6.4371700286865599</c:v>
                </c:pt>
                <c:pt idx="1377">
                  <c:v>6.4556083679199592</c:v>
                </c:pt>
                <c:pt idx="1378">
                  <c:v>6.4585914611816593</c:v>
                </c:pt>
                <c:pt idx="1379">
                  <c:v>6.4769458770751598</c:v>
                </c:pt>
                <c:pt idx="1380">
                  <c:v>6.4770698547363592</c:v>
                </c:pt>
                <c:pt idx="1381">
                  <c:v>6.4807682037353596</c:v>
                </c:pt>
                <c:pt idx="1382">
                  <c:v>6.5010681152343599</c:v>
                </c:pt>
                <c:pt idx="1383">
                  <c:v>6.5227680206298597</c:v>
                </c:pt>
                <c:pt idx="1384">
                  <c:v>6.5309677124023597</c:v>
                </c:pt>
                <c:pt idx="1385">
                  <c:v>6.5389423370361595</c:v>
                </c:pt>
                <c:pt idx="1386">
                  <c:v>6.5452728271484597</c:v>
                </c:pt>
                <c:pt idx="1387">
                  <c:v>6.5458927154540598</c:v>
                </c:pt>
                <c:pt idx="1388">
                  <c:v>6.54867362976076</c:v>
                </c:pt>
                <c:pt idx="1389">
                  <c:v>6.5645217895507599</c:v>
                </c:pt>
                <c:pt idx="1390">
                  <c:v>6.5647602081298597</c:v>
                </c:pt>
                <c:pt idx="1391">
                  <c:v>6.5658226013183594</c:v>
                </c:pt>
                <c:pt idx="1392">
                  <c:v>6.56706237792966</c:v>
                </c:pt>
                <c:pt idx="1393">
                  <c:v>6.5693874359130593</c:v>
                </c:pt>
                <c:pt idx="1394">
                  <c:v>6.5714912414550595</c:v>
                </c:pt>
                <c:pt idx="1395">
                  <c:v>6.57931327819826</c:v>
                </c:pt>
                <c:pt idx="1396">
                  <c:v>6.5991573333740599</c:v>
                </c:pt>
                <c:pt idx="1397">
                  <c:v>6.5993709564208594</c:v>
                </c:pt>
                <c:pt idx="1398">
                  <c:v>6.6004981994628595</c:v>
                </c:pt>
                <c:pt idx="1399">
                  <c:v>6.6025733947753595</c:v>
                </c:pt>
                <c:pt idx="1400">
                  <c:v>6.6049060821533594</c:v>
                </c:pt>
                <c:pt idx="1401">
                  <c:v>6.6078491210937598</c:v>
                </c:pt>
                <c:pt idx="1402">
                  <c:v>6.6206855773925595</c:v>
                </c:pt>
                <c:pt idx="1403">
                  <c:v>6.6211242675781596</c:v>
                </c:pt>
                <c:pt idx="1404">
                  <c:v>6.62672996520996</c:v>
                </c:pt>
                <c:pt idx="1405">
                  <c:v>6.6421909332275595</c:v>
                </c:pt>
                <c:pt idx="1406">
                  <c:v>6.6443367004394593</c:v>
                </c:pt>
                <c:pt idx="1407">
                  <c:v>6.6446075439452592</c:v>
                </c:pt>
                <c:pt idx="1408">
                  <c:v>6.6489048004150595</c:v>
                </c:pt>
                <c:pt idx="1409">
                  <c:v>6.6510276794433594</c:v>
                </c:pt>
                <c:pt idx="1410">
                  <c:v>6.6539993286132599</c:v>
                </c:pt>
                <c:pt idx="1411">
                  <c:v>6.66337394714356</c:v>
                </c:pt>
                <c:pt idx="1412">
                  <c:v>6.6647243499755593</c:v>
                </c:pt>
                <c:pt idx="1413">
                  <c:v>6.68298339843746</c:v>
                </c:pt>
                <c:pt idx="1414">
                  <c:v>6.7046852111816593</c:v>
                </c:pt>
                <c:pt idx="1415">
                  <c:v>6.7064170837402592</c:v>
                </c:pt>
                <c:pt idx="1416">
                  <c:v>6.71488761901856</c:v>
                </c:pt>
                <c:pt idx="1417">
                  <c:v>6.7201957702636594</c:v>
                </c:pt>
                <c:pt idx="1418">
                  <c:v>6.7240810394286594</c:v>
                </c:pt>
                <c:pt idx="1419">
                  <c:v>6.7441349029540598</c:v>
                </c:pt>
                <c:pt idx="1420">
                  <c:v>6.7508869171142596</c:v>
                </c:pt>
                <c:pt idx="1421">
                  <c:v>6.7518177032470597</c:v>
                </c:pt>
                <c:pt idx="1422">
                  <c:v>6.7673892974853596</c:v>
                </c:pt>
                <c:pt idx="1423">
                  <c:v>6.7748851776122594</c:v>
                </c:pt>
                <c:pt idx="1424">
                  <c:v>6.7787723541259597</c:v>
                </c:pt>
                <c:pt idx="1425">
                  <c:v>6.7813014984130593</c:v>
                </c:pt>
                <c:pt idx="1426">
                  <c:v>6.7814483642577592</c:v>
                </c:pt>
                <c:pt idx="1427">
                  <c:v>6.7899265289306596</c:v>
                </c:pt>
                <c:pt idx="1428">
                  <c:v>6.7943229675292596</c:v>
                </c:pt>
                <c:pt idx="1429">
                  <c:v>6.8028507232665598</c:v>
                </c:pt>
                <c:pt idx="1430">
                  <c:v>6.8057441711425595</c:v>
                </c:pt>
                <c:pt idx="1431">
                  <c:v>6.8138465881347594</c:v>
                </c:pt>
                <c:pt idx="1432">
                  <c:v>6.8174953460693599</c:v>
                </c:pt>
                <c:pt idx="1433">
                  <c:v>6.8373603820800595</c:v>
                </c:pt>
                <c:pt idx="1434">
                  <c:v>6.8428306579589595</c:v>
                </c:pt>
                <c:pt idx="1435">
                  <c:v>6.8588962554931596</c:v>
                </c:pt>
                <c:pt idx="1436">
                  <c:v>6.8590507507324592</c:v>
                </c:pt>
                <c:pt idx="1437">
                  <c:v>6.8659858703613592</c:v>
                </c:pt>
                <c:pt idx="1438">
                  <c:v>6.8702583312988592</c:v>
                </c:pt>
                <c:pt idx="1439">
                  <c:v>6.8758697509765598</c:v>
                </c:pt>
                <c:pt idx="1440">
                  <c:v>6.8818683624267596</c:v>
                </c:pt>
                <c:pt idx="1441">
                  <c:v>6.8861389160156596</c:v>
                </c:pt>
                <c:pt idx="1442">
                  <c:v>6.8889884948730593</c:v>
                </c:pt>
                <c:pt idx="1443">
                  <c:v>6.8911666870117596</c:v>
                </c:pt>
                <c:pt idx="1444">
                  <c:v>6.8946228027343599</c:v>
                </c:pt>
                <c:pt idx="1445">
                  <c:v>6.9007072448730593</c:v>
                </c:pt>
                <c:pt idx="1446">
                  <c:v>6.91176414489746</c:v>
                </c:pt>
                <c:pt idx="1447">
                  <c:v>6.91432952880856</c:v>
                </c:pt>
                <c:pt idx="1448">
                  <c:v>6.9182243347167596</c:v>
                </c:pt>
                <c:pt idx="1449">
                  <c:v>6.9197940826415598</c:v>
                </c:pt>
                <c:pt idx="1450">
                  <c:v>6.9208488464355593</c:v>
                </c:pt>
                <c:pt idx="1451">
                  <c:v>6.92714500427246</c:v>
                </c:pt>
                <c:pt idx="1452">
                  <c:v>6.9278144836425595</c:v>
                </c:pt>
                <c:pt idx="1453">
                  <c:v>6.9288444519042596</c:v>
                </c:pt>
                <c:pt idx="1454">
                  <c:v>6.9493923187255593</c:v>
                </c:pt>
                <c:pt idx="1455">
                  <c:v>6.9534397125244594</c:v>
                </c:pt>
                <c:pt idx="1456">
                  <c:v>6.9547138214111595</c:v>
                </c:pt>
                <c:pt idx="1457">
                  <c:v>6.9547882080077592</c:v>
                </c:pt>
                <c:pt idx="1458">
                  <c:v>6.9567928314208594</c:v>
                </c:pt>
                <c:pt idx="1459">
                  <c:v>6.9628543853759597</c:v>
                </c:pt>
                <c:pt idx="1460">
                  <c:v>6.9819049835204599</c:v>
                </c:pt>
                <c:pt idx="1461">
                  <c:v>6.9820938110351598</c:v>
                </c:pt>
                <c:pt idx="1462">
                  <c:v>6.9885215759277592</c:v>
                </c:pt>
                <c:pt idx="1463">
                  <c:v>6.9973125457763592</c:v>
                </c:pt>
                <c:pt idx="1464">
                  <c:v>7.0011482238769593</c:v>
                </c:pt>
                <c:pt idx="1465">
                  <c:v>7.0017681121826598</c:v>
                </c:pt>
                <c:pt idx="1466">
                  <c:v>7.0079669952392596</c:v>
                </c:pt>
                <c:pt idx="1467">
                  <c:v>7.0176620483398597</c:v>
                </c:pt>
                <c:pt idx="1468">
                  <c:v>7.0217056274413601</c:v>
                </c:pt>
                <c:pt idx="1469">
                  <c:v>7.0365161895751598</c:v>
                </c:pt>
                <c:pt idx="1470">
                  <c:v>7.0410881042480593</c:v>
                </c:pt>
                <c:pt idx="1471">
                  <c:v>7.04547691345216</c:v>
                </c:pt>
                <c:pt idx="1472">
                  <c:v>7.0486354827880593</c:v>
                </c:pt>
                <c:pt idx="1473">
                  <c:v>7.05251121520996</c:v>
                </c:pt>
                <c:pt idx="1474">
                  <c:v>7.0622081756591593</c:v>
                </c:pt>
                <c:pt idx="1475">
                  <c:v>7.0633888244628595</c:v>
                </c:pt>
                <c:pt idx="1476">
                  <c:v>7.0659160614013592</c:v>
                </c:pt>
                <c:pt idx="1477">
                  <c:v>7.0822582244872594</c:v>
                </c:pt>
                <c:pt idx="1478">
                  <c:v>7.0841636657714595</c:v>
                </c:pt>
                <c:pt idx="1479">
                  <c:v>7.0871124267577592</c:v>
                </c:pt>
                <c:pt idx="1480">
                  <c:v>7.09186172485356</c:v>
                </c:pt>
                <c:pt idx="1481">
                  <c:v>7.1008090972900595</c:v>
                </c:pt>
                <c:pt idx="1482">
                  <c:v>7.1009273529052592</c:v>
                </c:pt>
                <c:pt idx="1483">
                  <c:v>7.1135540008544593</c:v>
                </c:pt>
                <c:pt idx="1484">
                  <c:v>7.1172485351562598</c:v>
                </c:pt>
                <c:pt idx="1485">
                  <c:v>7.1207561492919593</c:v>
                </c:pt>
                <c:pt idx="1486">
                  <c:v>7.1272125244140598</c:v>
                </c:pt>
                <c:pt idx="1487">
                  <c:v>7.1374568939208594</c:v>
                </c:pt>
                <c:pt idx="1488">
                  <c:v>7.1413612365722594</c:v>
                </c:pt>
                <c:pt idx="1489">
                  <c:v>7.1467533111572594</c:v>
                </c:pt>
                <c:pt idx="1490">
                  <c:v>7.15014648437496</c:v>
                </c:pt>
                <c:pt idx="1491">
                  <c:v>7.1571788787841593</c:v>
                </c:pt>
                <c:pt idx="1492">
                  <c:v>7.1620578765868599</c:v>
                </c:pt>
                <c:pt idx="1493">
                  <c:v>7.1620674133300595</c:v>
                </c:pt>
                <c:pt idx="1494">
                  <c:v>7.1696128845214595</c:v>
                </c:pt>
                <c:pt idx="1495">
                  <c:v>7.1774425506591593</c:v>
                </c:pt>
                <c:pt idx="1496">
                  <c:v>7.1790809631347594</c:v>
                </c:pt>
                <c:pt idx="1497">
                  <c:v>7.1881790161132599</c:v>
                </c:pt>
                <c:pt idx="1498">
                  <c:v>7.1929435729980593</c:v>
                </c:pt>
                <c:pt idx="1499">
                  <c:v>7.2209205627441593</c:v>
                </c:pt>
                <c:pt idx="1500">
                  <c:v>7.2240238189697594</c:v>
                </c:pt>
                <c:pt idx="1501">
                  <c:v>7.2249374389648597</c:v>
                </c:pt>
                <c:pt idx="1502">
                  <c:v>7.2474021911620596</c:v>
                </c:pt>
                <c:pt idx="1503">
                  <c:v>7.2510700225829599</c:v>
                </c:pt>
                <c:pt idx="1504">
                  <c:v>7.2512493133544593</c:v>
                </c:pt>
                <c:pt idx="1505">
                  <c:v>7.2566089630126598</c:v>
                </c:pt>
                <c:pt idx="1506">
                  <c:v>7.2749214172363592</c:v>
                </c:pt>
                <c:pt idx="1507">
                  <c:v>7.2760295867919593</c:v>
                </c:pt>
                <c:pt idx="1508">
                  <c:v>7.28412437438966</c:v>
                </c:pt>
                <c:pt idx="1509">
                  <c:v>7.2859611511230593</c:v>
                </c:pt>
                <c:pt idx="1510">
                  <c:v>7.2904129028320597</c:v>
                </c:pt>
                <c:pt idx="1511">
                  <c:v>7.2973804473876598</c:v>
                </c:pt>
                <c:pt idx="1512">
                  <c:v>7.3018417358398597</c:v>
                </c:pt>
                <c:pt idx="1513">
                  <c:v>7.30214691162106</c:v>
                </c:pt>
                <c:pt idx="1514">
                  <c:v>7.3034362792968599</c:v>
                </c:pt>
                <c:pt idx="1515">
                  <c:v>7.3146324157714595</c:v>
                </c:pt>
                <c:pt idx="1516">
                  <c:v>7.3154315948486595</c:v>
                </c:pt>
                <c:pt idx="1517">
                  <c:v>7.3398075103759597</c:v>
                </c:pt>
                <c:pt idx="1518">
                  <c:v>7.3412952423095597</c:v>
                </c:pt>
                <c:pt idx="1519">
                  <c:v>7.3506546020507599</c:v>
                </c:pt>
                <c:pt idx="1520">
                  <c:v>7.3614521026611595</c:v>
                </c:pt>
                <c:pt idx="1521">
                  <c:v>7.3619956970214595</c:v>
                </c:pt>
                <c:pt idx="1522">
                  <c:v>7.3625202178954599</c:v>
                </c:pt>
                <c:pt idx="1523">
                  <c:v>7.3625602722167596</c:v>
                </c:pt>
                <c:pt idx="1524">
                  <c:v>7.3646373748779599</c:v>
                </c:pt>
                <c:pt idx="1525">
                  <c:v>7.3754825592040598</c:v>
                </c:pt>
                <c:pt idx="1526">
                  <c:v>7.3885574340820597</c:v>
                </c:pt>
                <c:pt idx="1527">
                  <c:v>7.3950366973876598</c:v>
                </c:pt>
                <c:pt idx="1528">
                  <c:v>7.43534660339356</c:v>
                </c:pt>
                <c:pt idx="1529">
                  <c:v>7.4378833770751598</c:v>
                </c:pt>
                <c:pt idx="1530">
                  <c:v>7.4513187408447594</c:v>
                </c:pt>
                <c:pt idx="1531">
                  <c:v>7.4707946777343599</c:v>
                </c:pt>
                <c:pt idx="1532">
                  <c:v>7.4721698760986595</c:v>
                </c:pt>
                <c:pt idx="1533">
                  <c:v>7.47406578063966</c:v>
                </c:pt>
                <c:pt idx="1534">
                  <c:v>7.6007328033447594</c:v>
                </c:pt>
                <c:pt idx="1535">
                  <c:v>7.6057052612304599</c:v>
                </c:pt>
                <c:pt idx="1536">
                  <c:v>7.6121292114257599</c:v>
                </c:pt>
                <c:pt idx="1537">
                  <c:v>7.7132720947265598</c:v>
                </c:pt>
                <c:pt idx="1538">
                  <c:v>7.8187141418456596</c:v>
                </c:pt>
                <c:pt idx="1539">
                  <c:v>7.8600654602050595</c:v>
                </c:pt>
                <c:pt idx="1540">
                  <c:v>7.8937835693359597</c:v>
                </c:pt>
                <c:pt idx="1541">
                  <c:v>7.9751491546630593</c:v>
                </c:pt>
                <c:pt idx="1542">
                  <c:v>7.9755992889404599</c:v>
                </c:pt>
                <c:pt idx="1543">
                  <c:v>7.9778347015380593</c:v>
                </c:pt>
                <c:pt idx="1544">
                  <c:v>7.9796905517577592</c:v>
                </c:pt>
                <c:pt idx="1545">
                  <c:v>7.9832344055175595</c:v>
                </c:pt>
                <c:pt idx="1546">
                  <c:v>7.9900856018066593</c:v>
                </c:pt>
                <c:pt idx="1547">
                  <c:v>7.9917068481445597</c:v>
                </c:pt>
                <c:pt idx="1548">
                  <c:v>8.0280704498290607</c:v>
                </c:pt>
                <c:pt idx="1549">
                  <c:v>8.0409984588622603</c:v>
                </c:pt>
                <c:pt idx="1550">
                  <c:v>8.0530738830566602</c:v>
                </c:pt>
                <c:pt idx="1551">
                  <c:v>8.0836544036865607</c:v>
                </c:pt>
                <c:pt idx="1552">
                  <c:v>8.1107654571533594</c:v>
                </c:pt>
                <c:pt idx="1553">
                  <c:v>8.1234645843505593</c:v>
                </c:pt>
                <c:pt idx="1554">
                  <c:v>8.1378955841064595</c:v>
                </c:pt>
                <c:pt idx="1555">
                  <c:v>8.1433525085449592</c:v>
                </c:pt>
                <c:pt idx="1556">
                  <c:v>8.1499004364013601</c:v>
                </c:pt>
                <c:pt idx="1557">
                  <c:v>8.1553192138671609</c:v>
                </c:pt>
                <c:pt idx="1558">
                  <c:v>8.1556262969970597</c:v>
                </c:pt>
                <c:pt idx="1559">
                  <c:v>8.1576290130615607</c:v>
                </c:pt>
                <c:pt idx="1560">
                  <c:v>8.1607627868652592</c:v>
                </c:pt>
                <c:pt idx="1561">
                  <c:v>8.1746006011962606</c:v>
                </c:pt>
                <c:pt idx="1562">
                  <c:v>8.1776847839355593</c:v>
                </c:pt>
                <c:pt idx="1563">
                  <c:v>8.1817684173583594</c:v>
                </c:pt>
                <c:pt idx="1564">
                  <c:v>8.18264007568356</c:v>
                </c:pt>
                <c:pt idx="1565">
                  <c:v>8.1872444152831605</c:v>
                </c:pt>
                <c:pt idx="1566">
                  <c:v>8.1878852844238601</c:v>
                </c:pt>
                <c:pt idx="1567">
                  <c:v>8.1895923614501598</c:v>
                </c:pt>
                <c:pt idx="1568">
                  <c:v>8.1932868957519602</c:v>
                </c:pt>
                <c:pt idx="1569">
                  <c:v>8.1957454681396609</c:v>
                </c:pt>
                <c:pt idx="1570">
                  <c:v>8.1963253021240607</c:v>
                </c:pt>
                <c:pt idx="1571">
                  <c:v>8.1996192932128604</c:v>
                </c:pt>
                <c:pt idx="1572">
                  <c:v>8.2077217102050604</c:v>
                </c:pt>
                <c:pt idx="1573">
                  <c:v>8.2189292907714595</c:v>
                </c:pt>
                <c:pt idx="1574">
                  <c:v>8.2206478118896609</c:v>
                </c:pt>
                <c:pt idx="1575">
                  <c:v>8.2244606018066602</c:v>
                </c:pt>
                <c:pt idx="1576">
                  <c:v>8.2253437042236595</c:v>
                </c:pt>
                <c:pt idx="1577">
                  <c:v>8.2387313842773597</c:v>
                </c:pt>
                <c:pt idx="1578">
                  <c:v>8.2515869140624609</c:v>
                </c:pt>
                <c:pt idx="1579">
                  <c:v>8.25250625610356</c:v>
                </c:pt>
                <c:pt idx="1580">
                  <c:v>8.26225090026856</c:v>
                </c:pt>
                <c:pt idx="1581">
                  <c:v>8.27152824401856</c:v>
                </c:pt>
                <c:pt idx="1582">
                  <c:v>8.2721538543701598</c:v>
                </c:pt>
                <c:pt idx="1583">
                  <c:v>8.2790412902831605</c:v>
                </c:pt>
                <c:pt idx="1584">
                  <c:v>8.2896060943603604</c:v>
                </c:pt>
                <c:pt idx="1585">
                  <c:v>8.29286956787106</c:v>
                </c:pt>
                <c:pt idx="1586">
                  <c:v>8.2933197021484606</c:v>
                </c:pt>
                <c:pt idx="1587">
                  <c:v>8.3002948760986595</c:v>
                </c:pt>
                <c:pt idx="1588">
                  <c:v>8.3033828735351598</c:v>
                </c:pt>
                <c:pt idx="1589">
                  <c:v>8.3096046447753604</c:v>
                </c:pt>
                <c:pt idx="1590">
                  <c:v>8.3100395202636594</c:v>
                </c:pt>
                <c:pt idx="1591">
                  <c:v>8.3145332336425604</c:v>
                </c:pt>
                <c:pt idx="1592">
                  <c:v>8.3219375610351598</c:v>
                </c:pt>
                <c:pt idx="1593">
                  <c:v>8.3383197784423597</c:v>
                </c:pt>
                <c:pt idx="1594">
                  <c:v>8.3434562683105593</c:v>
                </c:pt>
                <c:pt idx="1595">
                  <c:v>8.3453216552734606</c:v>
                </c:pt>
                <c:pt idx="1596">
                  <c:v>8.3590030670165607</c:v>
                </c:pt>
                <c:pt idx="1597">
                  <c:v>8.3645896911620596</c:v>
                </c:pt>
                <c:pt idx="1598">
                  <c:v>8.3953838348388601</c:v>
                </c:pt>
                <c:pt idx="1599">
                  <c:v>8.4038391113281605</c:v>
                </c:pt>
                <c:pt idx="1600">
                  <c:v>8.4066123962402592</c:v>
                </c:pt>
                <c:pt idx="1601">
                  <c:v>8.4146385192870596</c:v>
                </c:pt>
                <c:pt idx="1602">
                  <c:v>8.4151744842529599</c:v>
                </c:pt>
                <c:pt idx="1603">
                  <c:v>8.4174346923827592</c:v>
                </c:pt>
                <c:pt idx="1604">
                  <c:v>8.4204254150390607</c:v>
                </c:pt>
                <c:pt idx="1605">
                  <c:v>8.4209022521972603</c:v>
                </c:pt>
                <c:pt idx="1606">
                  <c:v>8.4354801177978604</c:v>
                </c:pt>
              </c:numCache>
            </c:numRef>
          </c:xVal>
          <c:yVal>
            <c:numRef>
              <c:f>'-2 mm'!$S$2:$S$1608</c:f>
              <c:numCache>
                <c:formatCode>General</c:formatCode>
                <c:ptCount val="1607"/>
                <c:pt idx="0">
                  <c:v>3.4834135685595964E-2</c:v>
                </c:pt>
                <c:pt idx="1">
                  <c:v>3.3978257141031906E-2</c:v>
                </c:pt>
                <c:pt idx="2">
                  <c:v>3.4154851607884243E-2</c:v>
                </c:pt>
                <c:pt idx="3">
                  <c:v>3.4391586159747467E-2</c:v>
                </c:pt>
                <c:pt idx="4">
                  <c:v>3.4271951120272627E-2</c:v>
                </c:pt>
                <c:pt idx="5">
                  <c:v>3.4029981066069276E-2</c:v>
                </c:pt>
                <c:pt idx="6">
                  <c:v>3.4088949365861689E-2</c:v>
                </c:pt>
                <c:pt idx="7">
                  <c:v>3.2546011764369713E-2</c:v>
                </c:pt>
                <c:pt idx="8">
                  <c:v>3.4811407246776414E-2</c:v>
                </c:pt>
                <c:pt idx="9">
                  <c:v>3.4690665167053998E-2</c:v>
                </c:pt>
                <c:pt idx="10">
                  <c:v>3.4110892175981664E-2</c:v>
                </c:pt>
                <c:pt idx="11">
                  <c:v>3.3052144833887478E-2</c:v>
                </c:pt>
                <c:pt idx="12">
                  <c:v>3.4050200648044961E-2</c:v>
                </c:pt>
                <c:pt idx="13">
                  <c:v>3.4741608783027289E-2</c:v>
                </c:pt>
                <c:pt idx="14">
                  <c:v>3.2579307472424449E-2</c:v>
                </c:pt>
                <c:pt idx="15">
                  <c:v>3.4136918004721552E-2</c:v>
                </c:pt>
                <c:pt idx="16">
                  <c:v>3.2780374009067005E-2</c:v>
                </c:pt>
                <c:pt idx="17">
                  <c:v>3.4879472870288711E-2</c:v>
                </c:pt>
                <c:pt idx="18">
                  <c:v>3.4379787533676875E-2</c:v>
                </c:pt>
                <c:pt idx="19">
                  <c:v>3.4313666651974821E-2</c:v>
                </c:pt>
                <c:pt idx="20">
                  <c:v>3.2391249545254137E-2</c:v>
                </c:pt>
                <c:pt idx="21">
                  <c:v>3.4477566187895985E-2</c:v>
                </c:pt>
                <c:pt idx="22">
                  <c:v>3.4321761246848853E-2</c:v>
                </c:pt>
                <c:pt idx="23">
                  <c:v>3.4224755180762824E-2</c:v>
                </c:pt>
                <c:pt idx="24">
                  <c:v>3.4148777681113698E-2</c:v>
                </c:pt>
                <c:pt idx="25">
                  <c:v>3.3899928287299166E-2</c:v>
                </c:pt>
                <c:pt idx="26">
                  <c:v>3.3790066625922231E-2</c:v>
                </c:pt>
                <c:pt idx="27">
                  <c:v>3.287720847904381E-2</c:v>
                </c:pt>
                <c:pt idx="28">
                  <c:v>3.4096755987944281E-2</c:v>
                </c:pt>
                <c:pt idx="29">
                  <c:v>3.2681174905557546E-2</c:v>
                </c:pt>
                <c:pt idx="30">
                  <c:v>3.3939340587457324E-2</c:v>
                </c:pt>
                <c:pt idx="31">
                  <c:v>3.4175645679775699E-2</c:v>
                </c:pt>
                <c:pt idx="32">
                  <c:v>3.437404053036304E-2</c:v>
                </c:pt>
                <c:pt idx="33">
                  <c:v>3.4377989947975328E-2</c:v>
                </c:pt>
                <c:pt idx="34">
                  <c:v>3.4201548010269173E-2</c:v>
                </c:pt>
                <c:pt idx="35">
                  <c:v>3.4326500638307493E-2</c:v>
                </c:pt>
                <c:pt idx="36">
                  <c:v>3.4136898436710472E-2</c:v>
                </c:pt>
                <c:pt idx="37">
                  <c:v>3.2581430973415454E-2</c:v>
                </c:pt>
                <c:pt idx="38">
                  <c:v>3.4417844296555936E-2</c:v>
                </c:pt>
                <c:pt idx="39">
                  <c:v>3.466587801551882E-2</c:v>
                </c:pt>
                <c:pt idx="40">
                  <c:v>3.4459257579881934E-2</c:v>
                </c:pt>
                <c:pt idx="41">
                  <c:v>3.4280617119373254E-2</c:v>
                </c:pt>
                <c:pt idx="42">
                  <c:v>3.3880688990528936E-2</c:v>
                </c:pt>
                <c:pt idx="43">
                  <c:v>3.4241112319455799E-2</c:v>
                </c:pt>
                <c:pt idx="44">
                  <c:v>3.4742334615585714E-2</c:v>
                </c:pt>
                <c:pt idx="45">
                  <c:v>3.355729900235719E-2</c:v>
                </c:pt>
                <c:pt idx="46">
                  <c:v>3.4330360484898181E-2</c:v>
                </c:pt>
                <c:pt idx="47">
                  <c:v>3.4237752014858978E-2</c:v>
                </c:pt>
                <c:pt idx="48">
                  <c:v>3.4086825718447997E-2</c:v>
                </c:pt>
                <c:pt idx="49">
                  <c:v>3.4350522734611068E-2</c:v>
                </c:pt>
                <c:pt idx="50">
                  <c:v>3.4236372356145149E-2</c:v>
                </c:pt>
                <c:pt idx="51">
                  <c:v>3.4367125199110081E-2</c:v>
                </c:pt>
                <c:pt idx="52">
                  <c:v>3.4170554314350253E-2</c:v>
                </c:pt>
                <c:pt idx="53">
                  <c:v>3.4036594937459148E-2</c:v>
                </c:pt>
                <c:pt idx="54">
                  <c:v>3.4053024719867098E-2</c:v>
                </c:pt>
                <c:pt idx="55">
                  <c:v>3.4496824628681796E-2</c:v>
                </c:pt>
                <c:pt idx="56">
                  <c:v>3.3992274420883879E-2</c:v>
                </c:pt>
                <c:pt idx="57">
                  <c:v>3.4270598157491845E-2</c:v>
                </c:pt>
                <c:pt idx="58">
                  <c:v>3.3941273378509135E-2</c:v>
                </c:pt>
                <c:pt idx="59">
                  <c:v>3.3198979752241606E-2</c:v>
                </c:pt>
                <c:pt idx="60">
                  <c:v>3.4282543327912071E-2</c:v>
                </c:pt>
                <c:pt idx="61">
                  <c:v>3.3658699660565491E-2</c:v>
                </c:pt>
                <c:pt idx="62">
                  <c:v>3.4296211792605114E-2</c:v>
                </c:pt>
                <c:pt idx="63">
                  <c:v>3.3977790313525262E-2</c:v>
                </c:pt>
                <c:pt idx="64">
                  <c:v>3.4304114856234573E-2</c:v>
                </c:pt>
                <c:pt idx="65">
                  <c:v>3.444158404900248E-2</c:v>
                </c:pt>
                <c:pt idx="66">
                  <c:v>3.3855142640530578E-2</c:v>
                </c:pt>
                <c:pt idx="67">
                  <c:v>3.4395454867570056E-2</c:v>
                </c:pt>
                <c:pt idx="68">
                  <c:v>3.4175209327208932E-2</c:v>
                </c:pt>
                <c:pt idx="69">
                  <c:v>3.4043884961669796E-2</c:v>
                </c:pt>
                <c:pt idx="70">
                  <c:v>3.3102293110711854E-2</c:v>
                </c:pt>
                <c:pt idx="71">
                  <c:v>3.4608526257360869E-2</c:v>
                </c:pt>
                <c:pt idx="72">
                  <c:v>3.2919631330135743E-2</c:v>
                </c:pt>
                <c:pt idx="73">
                  <c:v>3.2757124810943991E-2</c:v>
                </c:pt>
                <c:pt idx="74">
                  <c:v>3.2139486475504811E-2</c:v>
                </c:pt>
                <c:pt idx="75">
                  <c:v>3.4102907834779046E-2</c:v>
                </c:pt>
                <c:pt idx="76">
                  <c:v>3.2391812044653343E-2</c:v>
                </c:pt>
                <c:pt idx="77">
                  <c:v>3.4116572530593033E-2</c:v>
                </c:pt>
                <c:pt idx="78">
                  <c:v>3.4407127631145049E-2</c:v>
                </c:pt>
                <c:pt idx="79">
                  <c:v>3.3991823592178581E-2</c:v>
                </c:pt>
                <c:pt idx="80">
                  <c:v>3.4988957520387512E-2</c:v>
                </c:pt>
                <c:pt idx="81">
                  <c:v>3.4169727356174392E-2</c:v>
                </c:pt>
                <c:pt idx="82">
                  <c:v>3.44621455013202E-2</c:v>
                </c:pt>
                <c:pt idx="83">
                  <c:v>3.3716815538214172E-2</c:v>
                </c:pt>
                <c:pt idx="84">
                  <c:v>3.4107042831136802E-2</c:v>
                </c:pt>
                <c:pt idx="85">
                  <c:v>3.415719133287707E-2</c:v>
                </c:pt>
                <c:pt idx="86">
                  <c:v>3.4354830796075632E-2</c:v>
                </c:pt>
                <c:pt idx="87">
                  <c:v>3.4126730860890839E-2</c:v>
                </c:pt>
                <c:pt idx="88">
                  <c:v>3.4697235332331808E-2</c:v>
                </c:pt>
                <c:pt idx="89">
                  <c:v>3.4581113248840632E-2</c:v>
                </c:pt>
                <c:pt idx="90">
                  <c:v>3.4394298314398372E-2</c:v>
                </c:pt>
                <c:pt idx="91">
                  <c:v>3.2303891317635051E-2</c:v>
                </c:pt>
                <c:pt idx="92">
                  <c:v>3.4100336680373232E-2</c:v>
                </c:pt>
                <c:pt idx="93">
                  <c:v>3.3861288194335384E-2</c:v>
                </c:pt>
                <c:pt idx="94">
                  <c:v>3.4038206621738162E-2</c:v>
                </c:pt>
                <c:pt idx="95">
                  <c:v>3.4408079518101035E-2</c:v>
                </c:pt>
                <c:pt idx="96">
                  <c:v>3.420926388336578E-2</c:v>
                </c:pt>
                <c:pt idx="97">
                  <c:v>3.3713495466412037E-2</c:v>
                </c:pt>
                <c:pt idx="98">
                  <c:v>3.401625516087977E-2</c:v>
                </c:pt>
                <c:pt idx="99">
                  <c:v>3.3998947204182922E-2</c:v>
                </c:pt>
                <c:pt idx="100">
                  <c:v>3.4240888290659979E-2</c:v>
                </c:pt>
                <c:pt idx="101">
                  <c:v>3.3535931357423707E-2</c:v>
                </c:pt>
                <c:pt idx="102">
                  <c:v>3.4011978987680311E-2</c:v>
                </c:pt>
                <c:pt idx="103">
                  <c:v>3.3714591479959151E-2</c:v>
                </c:pt>
                <c:pt idx="104">
                  <c:v>3.4494879071236925E-2</c:v>
                </c:pt>
                <c:pt idx="105">
                  <c:v>3.4181791621022237E-2</c:v>
                </c:pt>
                <c:pt idx="106">
                  <c:v>3.368767999195451E-2</c:v>
                </c:pt>
                <c:pt idx="107">
                  <c:v>3.3967530608401152E-2</c:v>
                </c:pt>
                <c:pt idx="108">
                  <c:v>3.4309696831966087E-2</c:v>
                </c:pt>
                <c:pt idx="109">
                  <c:v>3.4453482779785174E-2</c:v>
                </c:pt>
                <c:pt idx="110">
                  <c:v>3.2834253797841266E-2</c:v>
                </c:pt>
                <c:pt idx="111">
                  <c:v>3.3776232910269037E-2</c:v>
                </c:pt>
                <c:pt idx="112">
                  <c:v>3.4136383658328641E-2</c:v>
                </c:pt>
                <c:pt idx="113">
                  <c:v>3.3657244336977879E-2</c:v>
                </c:pt>
                <c:pt idx="114">
                  <c:v>3.4540710559511294E-2</c:v>
                </c:pt>
                <c:pt idx="115">
                  <c:v>3.4605266095051393E-2</c:v>
                </c:pt>
                <c:pt idx="116">
                  <c:v>3.2579293019698911E-2</c:v>
                </c:pt>
                <c:pt idx="117">
                  <c:v>3.4244097529018455E-2</c:v>
                </c:pt>
                <c:pt idx="118">
                  <c:v>3.393484096743065E-2</c:v>
                </c:pt>
                <c:pt idx="119">
                  <c:v>3.2749514962516525E-2</c:v>
                </c:pt>
                <c:pt idx="120">
                  <c:v>3.3954839108186863E-2</c:v>
                </c:pt>
                <c:pt idx="121">
                  <c:v>3.4103213913601695E-2</c:v>
                </c:pt>
                <c:pt idx="122">
                  <c:v>3.2902912667562116E-2</c:v>
                </c:pt>
                <c:pt idx="123">
                  <c:v>3.3708500621343437E-2</c:v>
                </c:pt>
                <c:pt idx="124">
                  <c:v>3.4033452121461825E-2</c:v>
                </c:pt>
                <c:pt idx="125">
                  <c:v>3.4238463854591672E-2</c:v>
                </c:pt>
                <c:pt idx="126">
                  <c:v>3.4525430587524983E-2</c:v>
                </c:pt>
                <c:pt idx="127">
                  <c:v>3.4492599291882912E-2</c:v>
                </c:pt>
                <c:pt idx="128">
                  <c:v>3.2814241693825033E-2</c:v>
                </c:pt>
                <c:pt idx="129">
                  <c:v>3.2747320312163507E-2</c:v>
                </c:pt>
                <c:pt idx="130">
                  <c:v>3.4246817241703448E-2</c:v>
                </c:pt>
                <c:pt idx="131">
                  <c:v>3.4242417221777885E-2</c:v>
                </c:pt>
                <c:pt idx="132">
                  <c:v>3.4106129789262411E-2</c:v>
                </c:pt>
                <c:pt idx="133">
                  <c:v>3.4432899637418975E-2</c:v>
                </c:pt>
                <c:pt idx="134">
                  <c:v>3.2745689132968263E-2</c:v>
                </c:pt>
                <c:pt idx="135">
                  <c:v>3.4369970726336865E-2</c:v>
                </c:pt>
                <c:pt idx="136">
                  <c:v>3.4501329425474951E-2</c:v>
                </c:pt>
                <c:pt idx="137">
                  <c:v>3.4049510750497884E-2</c:v>
                </c:pt>
                <c:pt idx="138">
                  <c:v>3.2434770282883163E-2</c:v>
                </c:pt>
                <c:pt idx="139">
                  <c:v>3.414667740764863E-2</c:v>
                </c:pt>
                <c:pt idx="140">
                  <c:v>3.3828047851817283E-2</c:v>
                </c:pt>
                <c:pt idx="141">
                  <c:v>3.4093032625818712E-2</c:v>
                </c:pt>
                <c:pt idx="142">
                  <c:v>3.4100649567260131E-2</c:v>
                </c:pt>
                <c:pt idx="143">
                  <c:v>3.4053923823147592E-2</c:v>
                </c:pt>
                <c:pt idx="144">
                  <c:v>3.4589618782101587E-2</c:v>
                </c:pt>
                <c:pt idx="145">
                  <c:v>3.391103891823502E-2</c:v>
                </c:pt>
                <c:pt idx="146">
                  <c:v>3.4171540267452956E-2</c:v>
                </c:pt>
                <c:pt idx="147">
                  <c:v>3.4052899418607847E-2</c:v>
                </c:pt>
                <c:pt idx="148">
                  <c:v>3.3821372880298059E-2</c:v>
                </c:pt>
                <c:pt idx="149">
                  <c:v>3.4311560486547744E-2</c:v>
                </c:pt>
                <c:pt idx="150">
                  <c:v>3.2531557604516495E-2</c:v>
                </c:pt>
                <c:pt idx="151">
                  <c:v>3.3855069021935254E-2</c:v>
                </c:pt>
                <c:pt idx="152">
                  <c:v>3.4117012281292811E-2</c:v>
                </c:pt>
                <c:pt idx="153">
                  <c:v>3.3894852679982122E-2</c:v>
                </c:pt>
                <c:pt idx="154">
                  <c:v>3.4181580938863823E-2</c:v>
                </c:pt>
                <c:pt idx="155">
                  <c:v>3.4425812841462108E-2</c:v>
                </c:pt>
                <c:pt idx="156">
                  <c:v>3.4248857267727736E-2</c:v>
                </c:pt>
                <c:pt idx="157">
                  <c:v>3.4164932498635087E-2</c:v>
                </c:pt>
                <c:pt idx="158">
                  <c:v>3.3934417339387873E-2</c:v>
                </c:pt>
                <c:pt idx="159">
                  <c:v>3.4386991742813504E-2</c:v>
                </c:pt>
                <c:pt idx="160">
                  <c:v>3.466088347564205E-2</c:v>
                </c:pt>
                <c:pt idx="161">
                  <c:v>3.4145806899468598E-2</c:v>
                </c:pt>
                <c:pt idx="162">
                  <c:v>3.4090331929972802E-2</c:v>
                </c:pt>
                <c:pt idx="163">
                  <c:v>3.3960204285278218E-2</c:v>
                </c:pt>
                <c:pt idx="164">
                  <c:v>3.3965662824429921E-2</c:v>
                </c:pt>
                <c:pt idx="165">
                  <c:v>3.4016905817285892E-2</c:v>
                </c:pt>
                <c:pt idx="166">
                  <c:v>3.4538871586988602E-2</c:v>
                </c:pt>
                <c:pt idx="167">
                  <c:v>3.4309770372635225E-2</c:v>
                </c:pt>
                <c:pt idx="168">
                  <c:v>3.2658579190116305E-2</c:v>
                </c:pt>
                <c:pt idx="169">
                  <c:v>3.2030406919637135E-2</c:v>
                </c:pt>
                <c:pt idx="170">
                  <c:v>3.4340894368308839E-2</c:v>
                </c:pt>
                <c:pt idx="171">
                  <c:v>3.3939947390024434E-2</c:v>
                </c:pt>
                <c:pt idx="172">
                  <c:v>3.2996260290057346E-2</c:v>
                </c:pt>
                <c:pt idx="173">
                  <c:v>3.4309618112241487E-2</c:v>
                </c:pt>
                <c:pt idx="174">
                  <c:v>3.4006656836288181E-2</c:v>
                </c:pt>
                <c:pt idx="175">
                  <c:v>3.4191287477426072E-2</c:v>
                </c:pt>
                <c:pt idx="176">
                  <c:v>3.3821748942178084E-2</c:v>
                </c:pt>
                <c:pt idx="177">
                  <c:v>3.3930701623265232E-2</c:v>
                </c:pt>
                <c:pt idx="178">
                  <c:v>3.4065758905437685E-2</c:v>
                </c:pt>
                <c:pt idx="179">
                  <c:v>3.3819116526596874E-2</c:v>
                </c:pt>
                <c:pt idx="180">
                  <c:v>3.4107732488581274E-2</c:v>
                </c:pt>
                <c:pt idx="181">
                  <c:v>3.4217056837816111E-2</c:v>
                </c:pt>
                <c:pt idx="182">
                  <c:v>3.4305157919378972E-2</c:v>
                </c:pt>
                <c:pt idx="183">
                  <c:v>3.4027664831340884E-2</c:v>
                </c:pt>
                <c:pt idx="184">
                  <c:v>3.3961142716315319E-2</c:v>
                </c:pt>
                <c:pt idx="185">
                  <c:v>3.4136440847727649E-2</c:v>
                </c:pt>
                <c:pt idx="186">
                  <c:v>3.2468872470359809E-2</c:v>
                </c:pt>
                <c:pt idx="187">
                  <c:v>3.417226404154769E-2</c:v>
                </c:pt>
                <c:pt idx="188">
                  <c:v>3.4302513655421446E-2</c:v>
                </c:pt>
                <c:pt idx="189">
                  <c:v>3.1955622803845452E-2</c:v>
                </c:pt>
                <c:pt idx="190">
                  <c:v>3.3867080436352205E-2</c:v>
                </c:pt>
                <c:pt idx="191">
                  <c:v>3.4236225913306828E-2</c:v>
                </c:pt>
                <c:pt idx="192">
                  <c:v>3.4382021821254154E-2</c:v>
                </c:pt>
                <c:pt idx="193">
                  <c:v>3.4021975973745351E-2</c:v>
                </c:pt>
                <c:pt idx="194">
                  <c:v>3.4145911633585754E-2</c:v>
                </c:pt>
                <c:pt idx="195">
                  <c:v>3.3600233892822809E-2</c:v>
                </c:pt>
                <c:pt idx="196">
                  <c:v>3.4456665572116532E-2</c:v>
                </c:pt>
                <c:pt idx="197">
                  <c:v>3.3719640586711078E-2</c:v>
                </c:pt>
                <c:pt idx="198">
                  <c:v>3.2731794159973064E-2</c:v>
                </c:pt>
                <c:pt idx="199">
                  <c:v>3.3912232491081086E-2</c:v>
                </c:pt>
                <c:pt idx="200">
                  <c:v>3.4353382342765512E-2</c:v>
                </c:pt>
                <c:pt idx="201">
                  <c:v>3.3583816461072377E-2</c:v>
                </c:pt>
                <c:pt idx="202">
                  <c:v>3.399191021337987E-2</c:v>
                </c:pt>
                <c:pt idx="203">
                  <c:v>3.3994191896687773E-2</c:v>
                </c:pt>
                <c:pt idx="204">
                  <c:v>3.4077931505598798E-2</c:v>
                </c:pt>
                <c:pt idx="205">
                  <c:v>3.3884543019049577E-2</c:v>
                </c:pt>
                <c:pt idx="206">
                  <c:v>3.3778039927738507E-2</c:v>
                </c:pt>
                <c:pt idx="207">
                  <c:v>3.4174558870723515E-2</c:v>
                </c:pt>
                <c:pt idx="208">
                  <c:v>3.4608053173585743E-2</c:v>
                </c:pt>
                <c:pt idx="209">
                  <c:v>3.4116454896086029E-2</c:v>
                </c:pt>
                <c:pt idx="210">
                  <c:v>3.4376171440453941E-2</c:v>
                </c:pt>
                <c:pt idx="211">
                  <c:v>3.4064143382593386E-2</c:v>
                </c:pt>
                <c:pt idx="212">
                  <c:v>3.4017344361845329E-2</c:v>
                </c:pt>
                <c:pt idx="213">
                  <c:v>3.3956420236527604E-2</c:v>
                </c:pt>
                <c:pt idx="214">
                  <c:v>3.3981001822175512E-2</c:v>
                </c:pt>
                <c:pt idx="215">
                  <c:v>3.42372646442832E-2</c:v>
                </c:pt>
                <c:pt idx="216">
                  <c:v>3.4042205132589987E-2</c:v>
                </c:pt>
                <c:pt idx="217">
                  <c:v>3.2653711713233606E-2</c:v>
                </c:pt>
                <c:pt idx="218">
                  <c:v>3.3893333189780279E-2</c:v>
                </c:pt>
                <c:pt idx="219">
                  <c:v>3.4195584074729321E-2</c:v>
                </c:pt>
                <c:pt idx="220">
                  <c:v>3.4045749922921073E-2</c:v>
                </c:pt>
                <c:pt idx="221">
                  <c:v>3.2745666309336549E-2</c:v>
                </c:pt>
                <c:pt idx="222">
                  <c:v>3.4470081967399827E-2</c:v>
                </c:pt>
                <c:pt idx="223">
                  <c:v>3.4306982449991349E-2</c:v>
                </c:pt>
                <c:pt idx="224">
                  <c:v>3.2468413697940582E-2</c:v>
                </c:pt>
                <c:pt idx="225">
                  <c:v>3.3910333145668686E-2</c:v>
                </c:pt>
                <c:pt idx="226">
                  <c:v>3.2891531165740902E-2</c:v>
                </c:pt>
                <c:pt idx="227">
                  <c:v>3.2306541571007513E-2</c:v>
                </c:pt>
                <c:pt idx="228">
                  <c:v>3.4345621988788488E-2</c:v>
                </c:pt>
                <c:pt idx="229">
                  <c:v>3.4017286431278951E-2</c:v>
                </c:pt>
                <c:pt idx="230">
                  <c:v>3.3950826388357787E-2</c:v>
                </c:pt>
                <c:pt idx="231">
                  <c:v>3.4137317018891014E-2</c:v>
                </c:pt>
                <c:pt idx="232">
                  <c:v>3.4464572426433603E-2</c:v>
                </c:pt>
                <c:pt idx="233">
                  <c:v>3.3959519177086152E-2</c:v>
                </c:pt>
                <c:pt idx="234">
                  <c:v>3.4039410643801574E-2</c:v>
                </c:pt>
                <c:pt idx="235">
                  <c:v>3.4079898895865116E-2</c:v>
                </c:pt>
                <c:pt idx="236">
                  <c:v>3.4042597279088045E-2</c:v>
                </c:pt>
                <c:pt idx="237">
                  <c:v>3.2419556542690749E-2</c:v>
                </c:pt>
                <c:pt idx="238">
                  <c:v>3.3939030458375229E-2</c:v>
                </c:pt>
                <c:pt idx="239">
                  <c:v>3.4404092761337109E-2</c:v>
                </c:pt>
                <c:pt idx="240">
                  <c:v>3.2712156371757783E-2</c:v>
                </c:pt>
                <c:pt idx="241">
                  <c:v>3.3916415377612495E-2</c:v>
                </c:pt>
                <c:pt idx="242">
                  <c:v>3.2306514017434139E-2</c:v>
                </c:pt>
                <c:pt idx="243">
                  <c:v>3.4122372454952046E-2</c:v>
                </c:pt>
                <c:pt idx="244">
                  <c:v>3.2635930406879163E-2</c:v>
                </c:pt>
                <c:pt idx="245">
                  <c:v>3.3955540823327288E-2</c:v>
                </c:pt>
                <c:pt idx="246">
                  <c:v>3.4185757556201755E-2</c:v>
                </c:pt>
                <c:pt idx="247">
                  <c:v>3.260611906913613E-2</c:v>
                </c:pt>
                <c:pt idx="248">
                  <c:v>3.4230063373936283E-2</c:v>
                </c:pt>
                <c:pt idx="249">
                  <c:v>3.4265725419028448E-2</c:v>
                </c:pt>
                <c:pt idx="250">
                  <c:v>3.4377725045391119E-2</c:v>
                </c:pt>
                <c:pt idx="251">
                  <c:v>3.4158348449204609E-2</c:v>
                </c:pt>
                <c:pt idx="252">
                  <c:v>3.4324133997728004E-2</c:v>
                </c:pt>
                <c:pt idx="253">
                  <c:v>3.44546558534971E-2</c:v>
                </c:pt>
                <c:pt idx="254">
                  <c:v>3.2545086533090274E-2</c:v>
                </c:pt>
                <c:pt idx="255">
                  <c:v>3.4307215450662794E-2</c:v>
                </c:pt>
                <c:pt idx="256">
                  <c:v>3.4478955420194794E-2</c:v>
                </c:pt>
                <c:pt idx="257">
                  <c:v>3.4359797332858134E-2</c:v>
                </c:pt>
                <c:pt idx="258">
                  <c:v>3.390436588923907E-2</c:v>
                </c:pt>
                <c:pt idx="259">
                  <c:v>3.2616795878937128E-2</c:v>
                </c:pt>
                <c:pt idx="260">
                  <c:v>3.4525936473143629E-2</c:v>
                </c:pt>
                <c:pt idx="261">
                  <c:v>3.3945559715702331E-2</c:v>
                </c:pt>
                <c:pt idx="262">
                  <c:v>3.4201384202457066E-2</c:v>
                </c:pt>
                <c:pt idx="263">
                  <c:v>3.4243870016805802E-2</c:v>
                </c:pt>
                <c:pt idx="264">
                  <c:v>3.2564536940157096E-2</c:v>
                </c:pt>
                <c:pt idx="265">
                  <c:v>3.3967546217576854E-2</c:v>
                </c:pt>
                <c:pt idx="266">
                  <c:v>3.4131451896113461E-2</c:v>
                </c:pt>
                <c:pt idx="267">
                  <c:v>3.422076494964283E-2</c:v>
                </c:pt>
                <c:pt idx="268">
                  <c:v>3.4111647831346396E-2</c:v>
                </c:pt>
                <c:pt idx="269">
                  <c:v>3.409786172347759E-2</c:v>
                </c:pt>
                <c:pt idx="270">
                  <c:v>3.3860623989933059E-2</c:v>
                </c:pt>
                <c:pt idx="271">
                  <c:v>3.4042805022905152E-2</c:v>
                </c:pt>
                <c:pt idx="272">
                  <c:v>3.410396827279602E-2</c:v>
                </c:pt>
                <c:pt idx="273">
                  <c:v>3.40451624586273E-2</c:v>
                </c:pt>
                <c:pt idx="274">
                  <c:v>3.4248762322582088E-2</c:v>
                </c:pt>
                <c:pt idx="275">
                  <c:v>3.4444162939821013E-2</c:v>
                </c:pt>
                <c:pt idx="276">
                  <c:v>3.4120017694295936E-2</c:v>
                </c:pt>
                <c:pt idx="277">
                  <c:v>3.2796412341811049E-2</c:v>
                </c:pt>
                <c:pt idx="278">
                  <c:v>3.4603782193867845E-2</c:v>
                </c:pt>
                <c:pt idx="279">
                  <c:v>3.2849236778508935E-2</c:v>
                </c:pt>
                <c:pt idx="280">
                  <c:v>3.4061232163056114E-2</c:v>
                </c:pt>
                <c:pt idx="281">
                  <c:v>3.3640448572804432E-2</c:v>
                </c:pt>
                <c:pt idx="282">
                  <c:v>3.4533253677783968E-2</c:v>
                </c:pt>
                <c:pt idx="283">
                  <c:v>3.4097646383802319E-2</c:v>
                </c:pt>
                <c:pt idx="284">
                  <c:v>3.4339791435870792E-2</c:v>
                </c:pt>
                <c:pt idx="285">
                  <c:v>3.4267487133763694E-2</c:v>
                </c:pt>
                <c:pt idx="286">
                  <c:v>3.4018357563596974E-2</c:v>
                </c:pt>
                <c:pt idx="287">
                  <c:v>3.4389381657813793E-2</c:v>
                </c:pt>
                <c:pt idx="288">
                  <c:v>3.2683434926025101E-2</c:v>
                </c:pt>
                <c:pt idx="289">
                  <c:v>3.406402681009936E-2</c:v>
                </c:pt>
                <c:pt idx="290">
                  <c:v>3.4024106175325586E-2</c:v>
                </c:pt>
                <c:pt idx="291">
                  <c:v>3.3664183128177726E-2</c:v>
                </c:pt>
                <c:pt idx="292">
                  <c:v>3.4058723227857413E-2</c:v>
                </c:pt>
                <c:pt idx="293">
                  <c:v>3.4311873688658498E-2</c:v>
                </c:pt>
                <c:pt idx="294">
                  <c:v>3.4191087635162258E-2</c:v>
                </c:pt>
                <c:pt idx="295">
                  <c:v>3.3034784340607581E-2</c:v>
                </c:pt>
                <c:pt idx="296">
                  <c:v>3.421559083451798E-2</c:v>
                </c:pt>
                <c:pt idx="297">
                  <c:v>3.252594897384712E-2</c:v>
                </c:pt>
                <c:pt idx="298">
                  <c:v>3.3047529721702676E-2</c:v>
                </c:pt>
                <c:pt idx="299">
                  <c:v>3.4708264541580443E-2</c:v>
                </c:pt>
                <c:pt idx="300">
                  <c:v>3.4426738498433966E-2</c:v>
                </c:pt>
                <c:pt idx="301">
                  <c:v>3.4237137579312099E-2</c:v>
                </c:pt>
                <c:pt idx="302">
                  <c:v>3.4057730877374348E-2</c:v>
                </c:pt>
                <c:pt idx="303">
                  <c:v>3.4060022496281303E-2</c:v>
                </c:pt>
                <c:pt idx="304">
                  <c:v>3.4017471115153991E-2</c:v>
                </c:pt>
                <c:pt idx="305">
                  <c:v>3.4616351713950763E-2</c:v>
                </c:pt>
                <c:pt idx="306">
                  <c:v>3.3949953803418961E-2</c:v>
                </c:pt>
                <c:pt idx="307">
                  <c:v>3.4327118928715435E-2</c:v>
                </c:pt>
                <c:pt idx="308">
                  <c:v>3.4435446226074445E-2</c:v>
                </c:pt>
                <c:pt idx="309">
                  <c:v>3.2970498730336709E-2</c:v>
                </c:pt>
                <c:pt idx="310">
                  <c:v>3.4740197004901094E-2</c:v>
                </c:pt>
                <c:pt idx="311">
                  <c:v>3.442969396185655E-2</c:v>
                </c:pt>
                <c:pt idx="312">
                  <c:v>3.4026269279382779E-2</c:v>
                </c:pt>
                <c:pt idx="313">
                  <c:v>3.4283310428556396E-2</c:v>
                </c:pt>
                <c:pt idx="314">
                  <c:v>3.4337435245805591E-2</c:v>
                </c:pt>
                <c:pt idx="315">
                  <c:v>3.4426076540745483E-2</c:v>
                </c:pt>
                <c:pt idx="316">
                  <c:v>3.4341118685007693E-2</c:v>
                </c:pt>
                <c:pt idx="317">
                  <c:v>3.4702086475320665E-2</c:v>
                </c:pt>
                <c:pt idx="318">
                  <c:v>3.4232003706997978E-2</c:v>
                </c:pt>
                <c:pt idx="319">
                  <c:v>3.4417786760216278E-2</c:v>
                </c:pt>
                <c:pt idx="320">
                  <c:v>3.4343988310599066E-2</c:v>
                </c:pt>
                <c:pt idx="321">
                  <c:v>3.3154547551168694E-2</c:v>
                </c:pt>
                <c:pt idx="322">
                  <c:v>3.4470055633781471E-2</c:v>
                </c:pt>
                <c:pt idx="323">
                  <c:v>3.4291370796430881E-2</c:v>
                </c:pt>
                <c:pt idx="324">
                  <c:v>3.4607267837254631E-2</c:v>
                </c:pt>
                <c:pt idx="325">
                  <c:v>3.4582446026745532E-2</c:v>
                </c:pt>
                <c:pt idx="326">
                  <c:v>3.4329723628921401E-2</c:v>
                </c:pt>
                <c:pt idx="327">
                  <c:v>3.4191763179084185E-2</c:v>
                </c:pt>
                <c:pt idx="328">
                  <c:v>3.4136556432631047E-2</c:v>
                </c:pt>
                <c:pt idx="329">
                  <c:v>3.426299108540351E-2</c:v>
                </c:pt>
                <c:pt idx="330">
                  <c:v>3.4403489844180131E-2</c:v>
                </c:pt>
                <c:pt idx="331">
                  <c:v>3.425508933034193E-2</c:v>
                </c:pt>
                <c:pt idx="332">
                  <c:v>3.4233843656130095E-2</c:v>
                </c:pt>
                <c:pt idx="333">
                  <c:v>3.4318370442995343E-2</c:v>
                </c:pt>
                <c:pt idx="334">
                  <c:v>3.416573340358036E-2</c:v>
                </c:pt>
                <c:pt idx="335">
                  <c:v>3.2528555468241495E-2</c:v>
                </c:pt>
                <c:pt idx="336">
                  <c:v>3.4467328286496624E-2</c:v>
                </c:pt>
                <c:pt idx="337">
                  <c:v>3.450184148379825E-2</c:v>
                </c:pt>
                <c:pt idx="338">
                  <c:v>3.4461395716804712E-2</c:v>
                </c:pt>
                <c:pt idx="339">
                  <c:v>3.2905930152979879E-2</c:v>
                </c:pt>
                <c:pt idx="340">
                  <c:v>3.4440382134210752E-2</c:v>
                </c:pt>
                <c:pt idx="341">
                  <c:v>3.4247606050522329E-2</c:v>
                </c:pt>
                <c:pt idx="342">
                  <c:v>3.4064101874221028E-2</c:v>
                </c:pt>
                <c:pt idx="343">
                  <c:v>3.4562404708332002E-2</c:v>
                </c:pt>
                <c:pt idx="344">
                  <c:v>3.3913464666672152E-2</c:v>
                </c:pt>
                <c:pt idx="345">
                  <c:v>3.4450189764652327E-2</c:v>
                </c:pt>
                <c:pt idx="346">
                  <c:v>3.4547395401682064E-2</c:v>
                </c:pt>
                <c:pt idx="347">
                  <c:v>3.4209173417502202E-2</c:v>
                </c:pt>
                <c:pt idx="348">
                  <c:v>3.3006017341724175E-2</c:v>
                </c:pt>
                <c:pt idx="349">
                  <c:v>3.4469953237658814E-2</c:v>
                </c:pt>
                <c:pt idx="350">
                  <c:v>3.2730022841283353E-2</c:v>
                </c:pt>
                <c:pt idx="351">
                  <c:v>3.4076753646035095E-2</c:v>
                </c:pt>
                <c:pt idx="352">
                  <c:v>3.2993131049724581E-2</c:v>
                </c:pt>
                <c:pt idx="353">
                  <c:v>3.4300931325339075E-2</c:v>
                </c:pt>
                <c:pt idx="354">
                  <c:v>3.4246008952160061E-2</c:v>
                </c:pt>
                <c:pt idx="355">
                  <c:v>3.4550908727837115E-2</c:v>
                </c:pt>
                <c:pt idx="356">
                  <c:v>3.47311332896151E-2</c:v>
                </c:pt>
                <c:pt idx="357">
                  <c:v>3.4223183937697868E-2</c:v>
                </c:pt>
                <c:pt idx="358">
                  <c:v>3.4570727730601304E-2</c:v>
                </c:pt>
                <c:pt idx="359">
                  <c:v>3.4361063811481941E-2</c:v>
                </c:pt>
                <c:pt idx="360">
                  <c:v>3.434298882662478E-2</c:v>
                </c:pt>
                <c:pt idx="361">
                  <c:v>3.445149187921296E-2</c:v>
                </c:pt>
                <c:pt idx="362">
                  <c:v>3.4344827130713011E-2</c:v>
                </c:pt>
                <c:pt idx="363">
                  <c:v>3.4563865600069833E-2</c:v>
                </c:pt>
                <c:pt idx="364">
                  <c:v>3.4152483041985607E-2</c:v>
                </c:pt>
                <c:pt idx="365">
                  <c:v>3.480927842315118E-2</c:v>
                </c:pt>
                <c:pt idx="366">
                  <c:v>3.2906746455076394E-2</c:v>
                </c:pt>
                <c:pt idx="367">
                  <c:v>3.4953492352514194E-2</c:v>
                </c:pt>
                <c:pt idx="368">
                  <c:v>3.4897866161108286E-2</c:v>
                </c:pt>
                <c:pt idx="369">
                  <c:v>3.428369214082546E-2</c:v>
                </c:pt>
                <c:pt idx="370">
                  <c:v>3.3966654720596783E-2</c:v>
                </c:pt>
                <c:pt idx="371">
                  <c:v>3.4432189513256307E-2</c:v>
                </c:pt>
                <c:pt idx="372">
                  <c:v>3.4437141041987127E-2</c:v>
                </c:pt>
                <c:pt idx="373">
                  <c:v>3.2668966270338259E-2</c:v>
                </c:pt>
                <c:pt idx="374">
                  <c:v>3.4067782810426127E-2</c:v>
                </c:pt>
                <c:pt idx="375">
                  <c:v>3.4393039677034797E-2</c:v>
                </c:pt>
                <c:pt idx="376">
                  <c:v>3.2998071252281325E-2</c:v>
                </c:pt>
                <c:pt idx="377">
                  <c:v>3.4713719631038809E-2</c:v>
                </c:pt>
                <c:pt idx="378">
                  <c:v>3.4669330489768786E-2</c:v>
                </c:pt>
                <c:pt idx="379">
                  <c:v>3.4490674208074668E-2</c:v>
                </c:pt>
                <c:pt idx="380">
                  <c:v>3.439091619233571E-2</c:v>
                </c:pt>
                <c:pt idx="381">
                  <c:v>3.2992079969327348E-2</c:v>
                </c:pt>
                <c:pt idx="382">
                  <c:v>3.4769601592443168E-2</c:v>
                </c:pt>
                <c:pt idx="383">
                  <c:v>3.4495816494540872E-2</c:v>
                </c:pt>
                <c:pt idx="384">
                  <c:v>3.4610064427534538E-2</c:v>
                </c:pt>
                <c:pt idx="385">
                  <c:v>3.4173347091510542E-2</c:v>
                </c:pt>
                <c:pt idx="386">
                  <c:v>3.4767561672080116E-2</c:v>
                </c:pt>
                <c:pt idx="387">
                  <c:v>3.3102660373190103E-2</c:v>
                </c:pt>
                <c:pt idx="388">
                  <c:v>3.4183882816816863E-2</c:v>
                </c:pt>
                <c:pt idx="389">
                  <c:v>3.4474867088983244E-2</c:v>
                </c:pt>
                <c:pt idx="390">
                  <c:v>3.4317019097984555E-2</c:v>
                </c:pt>
                <c:pt idx="391">
                  <c:v>3.4706647513988796E-2</c:v>
                </c:pt>
                <c:pt idx="392">
                  <c:v>3.4118054237799192E-2</c:v>
                </c:pt>
                <c:pt idx="393">
                  <c:v>3.4776822667699311E-2</c:v>
                </c:pt>
                <c:pt idx="394">
                  <c:v>3.3166664127407923E-2</c:v>
                </c:pt>
                <c:pt idx="395">
                  <c:v>3.4412314521431363E-2</c:v>
                </c:pt>
                <c:pt idx="396">
                  <c:v>3.3124649736396179E-2</c:v>
                </c:pt>
                <c:pt idx="397">
                  <c:v>3.4687154660049145E-2</c:v>
                </c:pt>
                <c:pt idx="398">
                  <c:v>3.455749852344156E-2</c:v>
                </c:pt>
                <c:pt idx="399">
                  <c:v>3.4141616245777613E-2</c:v>
                </c:pt>
                <c:pt idx="400">
                  <c:v>3.4282572422254312E-2</c:v>
                </c:pt>
                <c:pt idx="401">
                  <c:v>3.4599223907534248E-2</c:v>
                </c:pt>
                <c:pt idx="402">
                  <c:v>3.3205107127014591E-2</c:v>
                </c:pt>
                <c:pt idx="403">
                  <c:v>3.4753497587708515E-2</c:v>
                </c:pt>
                <c:pt idx="404">
                  <c:v>3.3246760783884395E-2</c:v>
                </c:pt>
                <c:pt idx="405">
                  <c:v>3.472289024992934E-2</c:v>
                </c:pt>
                <c:pt idx="406">
                  <c:v>3.4820247954660148E-2</c:v>
                </c:pt>
                <c:pt idx="407">
                  <c:v>3.3086921406673991E-2</c:v>
                </c:pt>
                <c:pt idx="408">
                  <c:v>3.4406425916906742E-2</c:v>
                </c:pt>
                <c:pt idx="409">
                  <c:v>3.3141582180915348E-2</c:v>
                </c:pt>
                <c:pt idx="410">
                  <c:v>3.4489323565341255E-2</c:v>
                </c:pt>
                <c:pt idx="411">
                  <c:v>3.4680826043895871E-2</c:v>
                </c:pt>
                <c:pt idx="412">
                  <c:v>3.2950443748212967E-2</c:v>
                </c:pt>
                <c:pt idx="413">
                  <c:v>3.4673608649628179E-2</c:v>
                </c:pt>
                <c:pt idx="414">
                  <c:v>3.4459389314041147E-2</c:v>
                </c:pt>
                <c:pt idx="415">
                  <c:v>3.4035755377106833E-2</c:v>
                </c:pt>
                <c:pt idx="416">
                  <c:v>3.4462867339439332E-2</c:v>
                </c:pt>
                <c:pt idx="417">
                  <c:v>3.4300025486550527E-2</c:v>
                </c:pt>
                <c:pt idx="418">
                  <c:v>3.4148820123915527E-2</c:v>
                </c:pt>
                <c:pt idx="419">
                  <c:v>3.4216353637613529E-2</c:v>
                </c:pt>
                <c:pt idx="420">
                  <c:v>3.4745410108337441E-2</c:v>
                </c:pt>
                <c:pt idx="421">
                  <c:v>3.4734830871889791E-2</c:v>
                </c:pt>
                <c:pt idx="422">
                  <c:v>3.2823096715920569E-2</c:v>
                </c:pt>
                <c:pt idx="423">
                  <c:v>3.4685949787293537E-2</c:v>
                </c:pt>
                <c:pt idx="424">
                  <c:v>3.3261145783743604E-2</c:v>
                </c:pt>
                <c:pt idx="425">
                  <c:v>3.4870067513037846E-2</c:v>
                </c:pt>
                <c:pt idx="426">
                  <c:v>3.488528733864469E-2</c:v>
                </c:pt>
                <c:pt idx="427">
                  <c:v>3.4535957905625358E-2</c:v>
                </c:pt>
                <c:pt idx="428">
                  <c:v>3.4646775582450218E-2</c:v>
                </c:pt>
                <c:pt idx="429">
                  <c:v>3.4268890018530632E-2</c:v>
                </c:pt>
                <c:pt idx="430">
                  <c:v>3.4155376293899725E-2</c:v>
                </c:pt>
                <c:pt idx="431">
                  <c:v>3.4386079862502833E-2</c:v>
                </c:pt>
                <c:pt idx="432">
                  <c:v>3.4733690415288627E-2</c:v>
                </c:pt>
                <c:pt idx="433">
                  <c:v>3.4782966904139491E-2</c:v>
                </c:pt>
                <c:pt idx="434">
                  <c:v>3.503707781672858E-2</c:v>
                </c:pt>
                <c:pt idx="435">
                  <c:v>3.4530277762572281E-2</c:v>
                </c:pt>
                <c:pt idx="436">
                  <c:v>3.2765566151459424E-2</c:v>
                </c:pt>
                <c:pt idx="437">
                  <c:v>3.4494682507205596E-2</c:v>
                </c:pt>
                <c:pt idx="438">
                  <c:v>3.4348871534841986E-2</c:v>
                </c:pt>
                <c:pt idx="439">
                  <c:v>3.4389909197258484E-2</c:v>
                </c:pt>
                <c:pt idx="440">
                  <c:v>3.4463415130620498E-2</c:v>
                </c:pt>
                <c:pt idx="441">
                  <c:v>3.4324855960801037E-2</c:v>
                </c:pt>
                <c:pt idx="442">
                  <c:v>3.4505949485930019E-2</c:v>
                </c:pt>
                <c:pt idx="443">
                  <c:v>3.4377530072417742E-2</c:v>
                </c:pt>
                <c:pt idx="444">
                  <c:v>3.4480543252848633E-2</c:v>
                </c:pt>
                <c:pt idx="445">
                  <c:v>3.343287189496056E-2</c:v>
                </c:pt>
                <c:pt idx="446">
                  <c:v>3.4736937805144134E-2</c:v>
                </c:pt>
                <c:pt idx="447">
                  <c:v>3.2986875210927698E-2</c:v>
                </c:pt>
                <c:pt idx="448">
                  <c:v>3.4509386954693022E-2</c:v>
                </c:pt>
                <c:pt idx="449">
                  <c:v>3.4770834074686507E-2</c:v>
                </c:pt>
                <c:pt idx="450">
                  <c:v>3.4781984290955602E-2</c:v>
                </c:pt>
                <c:pt idx="451">
                  <c:v>3.4661233039389151E-2</c:v>
                </c:pt>
                <c:pt idx="452">
                  <c:v>3.4517457863451409E-2</c:v>
                </c:pt>
                <c:pt idx="453">
                  <c:v>3.4066307662765784E-2</c:v>
                </c:pt>
                <c:pt idx="454">
                  <c:v>3.440399343617305E-2</c:v>
                </c:pt>
                <c:pt idx="455">
                  <c:v>3.4611927960050623E-2</c:v>
                </c:pt>
                <c:pt idx="456">
                  <c:v>3.4412002343054901E-2</c:v>
                </c:pt>
                <c:pt idx="457">
                  <c:v>3.4640352928093726E-2</c:v>
                </c:pt>
                <c:pt idx="458">
                  <c:v>3.4510654231308432E-2</c:v>
                </c:pt>
                <c:pt idx="459">
                  <c:v>3.4596569102014516E-2</c:v>
                </c:pt>
                <c:pt idx="460">
                  <c:v>3.4587710657384453E-2</c:v>
                </c:pt>
                <c:pt idx="461">
                  <c:v>3.4400258760337442E-2</c:v>
                </c:pt>
                <c:pt idx="462">
                  <c:v>3.4345657499785028E-2</c:v>
                </c:pt>
                <c:pt idx="463">
                  <c:v>3.486856840341282E-2</c:v>
                </c:pt>
                <c:pt idx="464">
                  <c:v>3.4192554742361277E-2</c:v>
                </c:pt>
                <c:pt idx="465">
                  <c:v>3.4571165815253074E-2</c:v>
                </c:pt>
                <c:pt idx="466">
                  <c:v>3.4660519222553574E-2</c:v>
                </c:pt>
                <c:pt idx="467">
                  <c:v>3.4353391792555345E-2</c:v>
                </c:pt>
                <c:pt idx="468">
                  <c:v>3.3522155610067932E-2</c:v>
                </c:pt>
                <c:pt idx="469">
                  <c:v>3.462077006994381E-2</c:v>
                </c:pt>
                <c:pt idx="470">
                  <c:v>3.455809437105762E-2</c:v>
                </c:pt>
                <c:pt idx="471">
                  <c:v>3.5035662767351296E-2</c:v>
                </c:pt>
                <c:pt idx="472">
                  <c:v>3.2794531668648749E-2</c:v>
                </c:pt>
                <c:pt idx="473">
                  <c:v>3.4446226428796287E-2</c:v>
                </c:pt>
                <c:pt idx="474">
                  <c:v>3.4824147149869922E-2</c:v>
                </c:pt>
                <c:pt idx="475">
                  <c:v>3.2973543043893952E-2</c:v>
                </c:pt>
                <c:pt idx="476">
                  <c:v>3.4410416250220482E-2</c:v>
                </c:pt>
                <c:pt idx="477">
                  <c:v>3.4225974310186945E-2</c:v>
                </c:pt>
                <c:pt idx="478">
                  <c:v>3.4651912612694229E-2</c:v>
                </c:pt>
                <c:pt idx="479">
                  <c:v>3.4333483122258951E-2</c:v>
                </c:pt>
                <c:pt idx="480">
                  <c:v>3.469208368516899E-2</c:v>
                </c:pt>
                <c:pt idx="481">
                  <c:v>3.4459872506673622E-2</c:v>
                </c:pt>
                <c:pt idx="482">
                  <c:v>3.4639863164949172E-2</c:v>
                </c:pt>
                <c:pt idx="483">
                  <c:v>3.4774696637958534E-2</c:v>
                </c:pt>
                <c:pt idx="484">
                  <c:v>3.4786267690690396E-2</c:v>
                </c:pt>
                <c:pt idx="485">
                  <c:v>3.4437297863959514E-2</c:v>
                </c:pt>
                <c:pt idx="486">
                  <c:v>3.4107346711655856E-2</c:v>
                </c:pt>
                <c:pt idx="487">
                  <c:v>3.4408901768656582E-2</c:v>
                </c:pt>
                <c:pt idx="488">
                  <c:v>3.4684419960015235E-2</c:v>
                </c:pt>
                <c:pt idx="489">
                  <c:v>3.3106056973449288E-2</c:v>
                </c:pt>
                <c:pt idx="490">
                  <c:v>3.4618165070462087E-2</c:v>
                </c:pt>
                <c:pt idx="491">
                  <c:v>3.4230544880015722E-2</c:v>
                </c:pt>
                <c:pt idx="492">
                  <c:v>3.4537880473192381E-2</c:v>
                </c:pt>
                <c:pt idx="493">
                  <c:v>3.4610099039993972E-2</c:v>
                </c:pt>
                <c:pt idx="494">
                  <c:v>3.4542002170154705E-2</c:v>
                </c:pt>
                <c:pt idx="495">
                  <c:v>3.4452854644687024E-2</c:v>
                </c:pt>
                <c:pt idx="496">
                  <c:v>3.4817129773858153E-2</c:v>
                </c:pt>
                <c:pt idx="497">
                  <c:v>3.446153156818426E-2</c:v>
                </c:pt>
                <c:pt idx="498">
                  <c:v>3.4543981071554646E-2</c:v>
                </c:pt>
                <c:pt idx="499">
                  <c:v>3.4970489497736595E-2</c:v>
                </c:pt>
                <c:pt idx="500">
                  <c:v>3.4287626003452927E-2</c:v>
                </c:pt>
                <c:pt idx="501">
                  <c:v>3.4664760834917076E-2</c:v>
                </c:pt>
                <c:pt idx="502">
                  <c:v>3.446526215632776E-2</c:v>
                </c:pt>
                <c:pt idx="503">
                  <c:v>3.2949684375645369E-2</c:v>
                </c:pt>
                <c:pt idx="504">
                  <c:v>3.292370538115582E-2</c:v>
                </c:pt>
                <c:pt idx="505">
                  <c:v>3.4579710474001581E-2</c:v>
                </c:pt>
                <c:pt idx="506">
                  <c:v>3.4697422449641441E-2</c:v>
                </c:pt>
                <c:pt idx="507">
                  <c:v>3.5015376866780759E-2</c:v>
                </c:pt>
                <c:pt idx="508">
                  <c:v>3.4797548621339436E-2</c:v>
                </c:pt>
                <c:pt idx="509">
                  <c:v>3.464766940941761E-2</c:v>
                </c:pt>
                <c:pt idx="510">
                  <c:v>3.4937625969997062E-2</c:v>
                </c:pt>
                <c:pt idx="511">
                  <c:v>3.4597608260020576E-2</c:v>
                </c:pt>
                <c:pt idx="512">
                  <c:v>3.4427449016308856E-2</c:v>
                </c:pt>
                <c:pt idx="513">
                  <c:v>3.4225954938651264E-2</c:v>
                </c:pt>
                <c:pt idx="514">
                  <c:v>3.3196050694918863E-2</c:v>
                </c:pt>
                <c:pt idx="515">
                  <c:v>3.4846324761946774E-2</c:v>
                </c:pt>
                <c:pt idx="516">
                  <c:v>3.4530993725973895E-2</c:v>
                </c:pt>
                <c:pt idx="517">
                  <c:v>3.4792978765379443E-2</c:v>
                </c:pt>
                <c:pt idx="518">
                  <c:v>3.3028347483598008E-2</c:v>
                </c:pt>
                <c:pt idx="519">
                  <c:v>3.4672916419364819E-2</c:v>
                </c:pt>
                <c:pt idx="520">
                  <c:v>3.447151978300747E-2</c:v>
                </c:pt>
                <c:pt idx="521">
                  <c:v>3.4629494661128156E-2</c:v>
                </c:pt>
                <c:pt idx="522">
                  <c:v>3.4093205846789675E-2</c:v>
                </c:pt>
                <c:pt idx="523">
                  <c:v>3.4776848439895439E-2</c:v>
                </c:pt>
                <c:pt idx="524">
                  <c:v>3.4420822151544232E-2</c:v>
                </c:pt>
                <c:pt idx="525">
                  <c:v>3.4447267603743226E-2</c:v>
                </c:pt>
                <c:pt idx="526">
                  <c:v>3.4193372462062895E-2</c:v>
                </c:pt>
                <c:pt idx="527">
                  <c:v>3.285682678971643E-2</c:v>
                </c:pt>
                <c:pt idx="528">
                  <c:v>3.4101451324710957E-2</c:v>
                </c:pt>
                <c:pt idx="529">
                  <c:v>3.4502186335056612E-2</c:v>
                </c:pt>
                <c:pt idx="530">
                  <c:v>3.4476071279946577E-2</c:v>
                </c:pt>
                <c:pt idx="531">
                  <c:v>3.4764376576355366E-2</c:v>
                </c:pt>
                <c:pt idx="532">
                  <c:v>3.4320703693916287E-2</c:v>
                </c:pt>
                <c:pt idx="533">
                  <c:v>3.4550774999459612E-2</c:v>
                </c:pt>
                <c:pt idx="534">
                  <c:v>3.454688745257381E-2</c:v>
                </c:pt>
                <c:pt idx="535">
                  <c:v>3.4353528098617879E-2</c:v>
                </c:pt>
                <c:pt idx="536">
                  <c:v>3.3207646877934968E-2</c:v>
                </c:pt>
                <c:pt idx="537">
                  <c:v>3.4593404246047614E-2</c:v>
                </c:pt>
                <c:pt idx="538">
                  <c:v>3.4594088584268268E-2</c:v>
                </c:pt>
                <c:pt idx="539">
                  <c:v>3.3232090717418852E-2</c:v>
                </c:pt>
                <c:pt idx="540">
                  <c:v>3.4410525057017978E-2</c:v>
                </c:pt>
                <c:pt idx="541">
                  <c:v>3.473689877267265E-2</c:v>
                </c:pt>
                <c:pt idx="542">
                  <c:v>3.4226760087618525E-2</c:v>
                </c:pt>
                <c:pt idx="543">
                  <c:v>3.4550005265914792E-2</c:v>
                </c:pt>
                <c:pt idx="544">
                  <c:v>3.3031263690845983E-2</c:v>
                </c:pt>
                <c:pt idx="545">
                  <c:v>3.4165783387538798E-2</c:v>
                </c:pt>
                <c:pt idx="546">
                  <c:v>3.4565488906223629E-2</c:v>
                </c:pt>
                <c:pt idx="547">
                  <c:v>3.4619248598190717E-2</c:v>
                </c:pt>
                <c:pt idx="548">
                  <c:v>3.4387555167267818E-2</c:v>
                </c:pt>
                <c:pt idx="549">
                  <c:v>3.4806102135379387E-2</c:v>
                </c:pt>
                <c:pt idx="550">
                  <c:v>3.4216793424741834E-2</c:v>
                </c:pt>
                <c:pt idx="551">
                  <c:v>3.2914584047146311E-2</c:v>
                </c:pt>
                <c:pt idx="552">
                  <c:v>3.469195521290893E-2</c:v>
                </c:pt>
                <c:pt idx="553">
                  <c:v>3.2831381113874819E-2</c:v>
                </c:pt>
                <c:pt idx="554">
                  <c:v>3.4677218392358794E-2</c:v>
                </c:pt>
                <c:pt idx="555">
                  <c:v>3.4750269798825527E-2</c:v>
                </c:pt>
                <c:pt idx="556">
                  <c:v>3.4155954426163648E-2</c:v>
                </c:pt>
                <c:pt idx="557">
                  <c:v>3.4120994405055387E-2</c:v>
                </c:pt>
                <c:pt idx="558">
                  <c:v>3.3159612253096535E-2</c:v>
                </c:pt>
                <c:pt idx="559">
                  <c:v>3.440473577539762E-2</c:v>
                </c:pt>
                <c:pt idx="560">
                  <c:v>3.2955617182929837E-2</c:v>
                </c:pt>
                <c:pt idx="561">
                  <c:v>3.4779883645132265E-2</c:v>
                </c:pt>
                <c:pt idx="562">
                  <c:v>3.4614163763945174E-2</c:v>
                </c:pt>
                <c:pt idx="563">
                  <c:v>3.4649169869189388E-2</c:v>
                </c:pt>
                <c:pt idx="564">
                  <c:v>3.4530212600325787E-2</c:v>
                </c:pt>
                <c:pt idx="565">
                  <c:v>3.4219510021796712E-2</c:v>
                </c:pt>
                <c:pt idx="566">
                  <c:v>3.4671140484252877E-2</c:v>
                </c:pt>
                <c:pt idx="567">
                  <c:v>3.4554105252547117E-2</c:v>
                </c:pt>
                <c:pt idx="568">
                  <c:v>3.4754043087531286E-2</c:v>
                </c:pt>
                <c:pt idx="569">
                  <c:v>3.4520367930279711E-2</c:v>
                </c:pt>
                <c:pt idx="570">
                  <c:v>3.4251538805762739E-2</c:v>
                </c:pt>
                <c:pt idx="571">
                  <c:v>3.4695834980719285E-2</c:v>
                </c:pt>
                <c:pt idx="572">
                  <c:v>3.4168994579781509E-2</c:v>
                </c:pt>
                <c:pt idx="573">
                  <c:v>3.4743696157035549E-2</c:v>
                </c:pt>
                <c:pt idx="574">
                  <c:v>3.4743875108387744E-2</c:v>
                </c:pt>
                <c:pt idx="575">
                  <c:v>3.4469675213595022E-2</c:v>
                </c:pt>
                <c:pt idx="576">
                  <c:v>3.3204043532653854E-2</c:v>
                </c:pt>
                <c:pt idx="577">
                  <c:v>3.439846579649624E-2</c:v>
                </c:pt>
                <c:pt idx="578">
                  <c:v>3.4187839227356534E-2</c:v>
                </c:pt>
                <c:pt idx="579">
                  <c:v>3.4839275368823121E-2</c:v>
                </c:pt>
                <c:pt idx="580">
                  <c:v>3.4005516366472338E-2</c:v>
                </c:pt>
                <c:pt idx="581">
                  <c:v>3.4329265587664227E-2</c:v>
                </c:pt>
                <c:pt idx="582">
                  <c:v>3.4206055068963598E-2</c:v>
                </c:pt>
                <c:pt idx="583">
                  <c:v>3.492351669176267E-2</c:v>
                </c:pt>
                <c:pt idx="584">
                  <c:v>3.4621105537614202E-2</c:v>
                </c:pt>
                <c:pt idx="585">
                  <c:v>3.4174421700592116E-2</c:v>
                </c:pt>
                <c:pt idx="586">
                  <c:v>3.4247767313681766E-2</c:v>
                </c:pt>
                <c:pt idx="587">
                  <c:v>3.3118123798234922E-2</c:v>
                </c:pt>
                <c:pt idx="588">
                  <c:v>3.4681644286567032E-2</c:v>
                </c:pt>
                <c:pt idx="589">
                  <c:v>3.4885015033131649E-2</c:v>
                </c:pt>
                <c:pt idx="590">
                  <c:v>3.4502998447366297E-2</c:v>
                </c:pt>
                <c:pt idx="591">
                  <c:v>3.2949775523048196E-2</c:v>
                </c:pt>
                <c:pt idx="592">
                  <c:v>3.4546309429110862E-2</c:v>
                </c:pt>
                <c:pt idx="593">
                  <c:v>3.4387288275850442E-2</c:v>
                </c:pt>
                <c:pt idx="594">
                  <c:v>3.4658468604985462E-2</c:v>
                </c:pt>
                <c:pt idx="595">
                  <c:v>3.4844535386586731E-2</c:v>
                </c:pt>
                <c:pt idx="596">
                  <c:v>3.4428457803775125E-2</c:v>
                </c:pt>
                <c:pt idx="597">
                  <c:v>3.4815652167229774E-2</c:v>
                </c:pt>
                <c:pt idx="598">
                  <c:v>3.4668754839675631E-2</c:v>
                </c:pt>
                <c:pt idx="599">
                  <c:v>3.5248541699090252E-2</c:v>
                </c:pt>
                <c:pt idx="600">
                  <c:v>3.4265863983043092E-2</c:v>
                </c:pt>
                <c:pt idx="601">
                  <c:v>3.4503514545094795E-2</c:v>
                </c:pt>
                <c:pt idx="602">
                  <c:v>3.4249704582287967E-2</c:v>
                </c:pt>
                <c:pt idx="603">
                  <c:v>3.4644112318287221E-2</c:v>
                </c:pt>
                <c:pt idx="604">
                  <c:v>3.4534127557304645E-2</c:v>
                </c:pt>
                <c:pt idx="605">
                  <c:v>3.4364872823091079E-2</c:v>
                </c:pt>
                <c:pt idx="606">
                  <c:v>3.4536975965875627E-2</c:v>
                </c:pt>
                <c:pt idx="607">
                  <c:v>3.2803575649447934E-2</c:v>
                </c:pt>
                <c:pt idx="608">
                  <c:v>3.4838366651385289E-2</c:v>
                </c:pt>
                <c:pt idx="609">
                  <c:v>3.4734655150286453E-2</c:v>
                </c:pt>
                <c:pt idx="610">
                  <c:v>3.2965497015521893E-2</c:v>
                </c:pt>
                <c:pt idx="611">
                  <c:v>3.4845682115323677E-2</c:v>
                </c:pt>
                <c:pt idx="612">
                  <c:v>3.4796091746517099E-2</c:v>
                </c:pt>
                <c:pt idx="613">
                  <c:v>3.2831287768606172E-2</c:v>
                </c:pt>
                <c:pt idx="614">
                  <c:v>3.4281236280262944E-2</c:v>
                </c:pt>
                <c:pt idx="615">
                  <c:v>3.4432250548105135E-2</c:v>
                </c:pt>
                <c:pt idx="616">
                  <c:v>3.4546425538444336E-2</c:v>
                </c:pt>
                <c:pt idx="617">
                  <c:v>3.4524305108419799E-2</c:v>
                </c:pt>
                <c:pt idx="618">
                  <c:v>3.4618573580506448E-2</c:v>
                </c:pt>
                <c:pt idx="619">
                  <c:v>3.480288552960261E-2</c:v>
                </c:pt>
                <c:pt idx="620">
                  <c:v>3.4313691461335706E-2</c:v>
                </c:pt>
                <c:pt idx="621">
                  <c:v>3.459333584387269E-2</c:v>
                </c:pt>
                <c:pt idx="622">
                  <c:v>3.4764675153997233E-2</c:v>
                </c:pt>
                <c:pt idx="623">
                  <c:v>3.4508657225148572E-2</c:v>
                </c:pt>
                <c:pt idx="624">
                  <c:v>3.4395313506913938E-2</c:v>
                </c:pt>
                <c:pt idx="625">
                  <c:v>3.4281874020127709E-2</c:v>
                </c:pt>
                <c:pt idx="626">
                  <c:v>3.4657820937461753E-2</c:v>
                </c:pt>
                <c:pt idx="627">
                  <c:v>3.4980245923883137E-2</c:v>
                </c:pt>
                <c:pt idx="628">
                  <c:v>3.4615224820647827E-2</c:v>
                </c:pt>
                <c:pt idx="629">
                  <c:v>3.4669871646323319E-2</c:v>
                </c:pt>
                <c:pt idx="630">
                  <c:v>3.4726903292116335E-2</c:v>
                </c:pt>
                <c:pt idx="631">
                  <c:v>3.4932942765449025E-2</c:v>
                </c:pt>
                <c:pt idx="632">
                  <c:v>3.456897648512066E-2</c:v>
                </c:pt>
                <c:pt idx="633">
                  <c:v>3.4626049537511853E-2</c:v>
                </c:pt>
                <c:pt idx="634">
                  <c:v>3.3472614713496524E-2</c:v>
                </c:pt>
                <c:pt idx="635">
                  <c:v>3.4870829603921932E-2</c:v>
                </c:pt>
                <c:pt idx="636">
                  <c:v>3.2863482372027471E-2</c:v>
                </c:pt>
                <c:pt idx="637">
                  <c:v>3.3224544028761918E-2</c:v>
                </c:pt>
                <c:pt idx="638">
                  <c:v>3.4586934833699456E-2</c:v>
                </c:pt>
                <c:pt idx="639">
                  <c:v>3.3316601039129541E-2</c:v>
                </c:pt>
                <c:pt idx="640">
                  <c:v>3.4458644098924553E-2</c:v>
                </c:pt>
                <c:pt idx="641">
                  <c:v>3.4458382260608482E-2</c:v>
                </c:pt>
                <c:pt idx="642">
                  <c:v>3.4506399318315555E-2</c:v>
                </c:pt>
                <c:pt idx="643">
                  <c:v>3.4466325718241354E-2</c:v>
                </c:pt>
                <c:pt idx="644">
                  <c:v>3.4440853459676048E-2</c:v>
                </c:pt>
                <c:pt idx="645">
                  <c:v>3.3006290984012816E-2</c:v>
                </c:pt>
                <c:pt idx="646">
                  <c:v>3.3075302990034083E-2</c:v>
                </c:pt>
                <c:pt idx="647">
                  <c:v>3.4729993428908854E-2</c:v>
                </c:pt>
                <c:pt idx="648">
                  <c:v>3.4600765473809664E-2</c:v>
                </c:pt>
                <c:pt idx="649">
                  <c:v>3.470887150846149E-2</c:v>
                </c:pt>
                <c:pt idx="650">
                  <c:v>3.2945342740585179E-2</c:v>
                </c:pt>
                <c:pt idx="651">
                  <c:v>3.4533609684259857E-2</c:v>
                </c:pt>
                <c:pt idx="652">
                  <c:v>3.4735335074585767E-2</c:v>
                </c:pt>
                <c:pt idx="653">
                  <c:v>3.4308052556743324E-2</c:v>
                </c:pt>
                <c:pt idx="654">
                  <c:v>3.4690748391893692E-2</c:v>
                </c:pt>
                <c:pt idx="655">
                  <c:v>3.4975880551593938E-2</c:v>
                </c:pt>
                <c:pt idx="656">
                  <c:v>3.400090495829506E-2</c:v>
                </c:pt>
                <c:pt idx="657">
                  <c:v>3.4683399973902899E-2</c:v>
                </c:pt>
                <c:pt idx="658">
                  <c:v>3.4509507729470701E-2</c:v>
                </c:pt>
                <c:pt idx="659">
                  <c:v>3.2863566613500497E-2</c:v>
                </c:pt>
                <c:pt idx="660">
                  <c:v>3.4768768299350099E-2</c:v>
                </c:pt>
                <c:pt idx="661">
                  <c:v>3.4583018720599268E-2</c:v>
                </c:pt>
                <c:pt idx="662">
                  <c:v>3.4930875919431427E-2</c:v>
                </c:pt>
                <c:pt idx="663">
                  <c:v>3.4305380307916772E-2</c:v>
                </c:pt>
                <c:pt idx="664">
                  <c:v>3.4479229799763957E-2</c:v>
                </c:pt>
                <c:pt idx="665">
                  <c:v>3.4485211020443905E-2</c:v>
                </c:pt>
                <c:pt idx="666">
                  <c:v>3.4931218289466277E-2</c:v>
                </c:pt>
                <c:pt idx="667">
                  <c:v>3.4841550055215047E-2</c:v>
                </c:pt>
                <c:pt idx="668">
                  <c:v>3.4890163585907331E-2</c:v>
                </c:pt>
                <c:pt idx="669">
                  <c:v>3.3214415947607649E-2</c:v>
                </c:pt>
                <c:pt idx="670">
                  <c:v>3.4361941697435408E-2</c:v>
                </c:pt>
                <c:pt idx="671">
                  <c:v>3.2909403522528469E-2</c:v>
                </c:pt>
                <c:pt idx="672">
                  <c:v>3.4342462884143672E-2</c:v>
                </c:pt>
                <c:pt idx="673">
                  <c:v>3.4897911289790508E-2</c:v>
                </c:pt>
                <c:pt idx="674">
                  <c:v>3.4470965057371877E-2</c:v>
                </c:pt>
                <c:pt idx="675">
                  <c:v>3.4533622914404496E-2</c:v>
                </c:pt>
                <c:pt idx="676">
                  <c:v>3.3245682744952182E-2</c:v>
                </c:pt>
                <c:pt idx="677">
                  <c:v>3.4582668999784578E-2</c:v>
                </c:pt>
                <c:pt idx="678">
                  <c:v>3.4265526812415049E-2</c:v>
                </c:pt>
                <c:pt idx="679">
                  <c:v>3.4622588641791963E-2</c:v>
                </c:pt>
                <c:pt idx="680">
                  <c:v>3.4400491517580276E-2</c:v>
                </c:pt>
                <c:pt idx="681">
                  <c:v>3.2770217690207749E-2</c:v>
                </c:pt>
                <c:pt idx="682">
                  <c:v>3.4821506299123152E-2</c:v>
                </c:pt>
                <c:pt idx="683">
                  <c:v>3.4637004692343022E-2</c:v>
                </c:pt>
                <c:pt idx="684">
                  <c:v>3.5016887825754739E-2</c:v>
                </c:pt>
                <c:pt idx="685">
                  <c:v>3.4865557047146771E-2</c:v>
                </c:pt>
                <c:pt idx="686">
                  <c:v>3.2974336366874704E-2</c:v>
                </c:pt>
                <c:pt idx="687">
                  <c:v>3.4769274021331863E-2</c:v>
                </c:pt>
                <c:pt idx="688">
                  <c:v>3.5025911886356211E-2</c:v>
                </c:pt>
                <c:pt idx="689">
                  <c:v>3.3078164803151719E-2</c:v>
                </c:pt>
                <c:pt idx="690">
                  <c:v>3.4907868861980974E-2</c:v>
                </c:pt>
                <c:pt idx="691">
                  <c:v>3.4865849988054122E-2</c:v>
                </c:pt>
                <c:pt idx="692">
                  <c:v>3.3431197372508853E-2</c:v>
                </c:pt>
                <c:pt idx="693">
                  <c:v>3.4622958743817212E-2</c:v>
                </c:pt>
                <c:pt idx="694">
                  <c:v>3.4574415507706693E-2</c:v>
                </c:pt>
                <c:pt idx="695">
                  <c:v>3.4638971559981316E-2</c:v>
                </c:pt>
                <c:pt idx="696">
                  <c:v>3.3330656488070341E-2</c:v>
                </c:pt>
                <c:pt idx="697">
                  <c:v>3.4597442756957121E-2</c:v>
                </c:pt>
                <c:pt idx="698">
                  <c:v>3.4785676587337062E-2</c:v>
                </c:pt>
                <c:pt idx="699">
                  <c:v>3.4108090160657634E-2</c:v>
                </c:pt>
                <c:pt idx="700">
                  <c:v>3.2613403158279278E-2</c:v>
                </c:pt>
                <c:pt idx="701">
                  <c:v>3.4565945780090077E-2</c:v>
                </c:pt>
                <c:pt idx="702">
                  <c:v>3.4222478156948892E-2</c:v>
                </c:pt>
                <c:pt idx="703">
                  <c:v>3.4767099423969473E-2</c:v>
                </c:pt>
                <c:pt idx="704">
                  <c:v>3.4329493786932549E-2</c:v>
                </c:pt>
                <c:pt idx="705">
                  <c:v>3.3957523691886683E-2</c:v>
                </c:pt>
                <c:pt idx="706">
                  <c:v>3.5018534452042407E-2</c:v>
                </c:pt>
                <c:pt idx="707">
                  <c:v>3.2846169569652507E-2</c:v>
                </c:pt>
                <c:pt idx="708">
                  <c:v>3.2432521732453576E-2</c:v>
                </c:pt>
                <c:pt idx="709">
                  <c:v>3.4348478731971346E-2</c:v>
                </c:pt>
                <c:pt idx="710">
                  <c:v>3.4513710873768311E-2</c:v>
                </c:pt>
                <c:pt idx="711">
                  <c:v>3.4536512038321407E-2</c:v>
                </c:pt>
                <c:pt idx="712">
                  <c:v>3.479888906789045E-2</c:v>
                </c:pt>
                <c:pt idx="713">
                  <c:v>3.5052184486066E-2</c:v>
                </c:pt>
                <c:pt idx="714">
                  <c:v>3.5005826615410178E-2</c:v>
                </c:pt>
                <c:pt idx="715">
                  <c:v>3.4534349247520961E-2</c:v>
                </c:pt>
                <c:pt idx="716">
                  <c:v>3.4762017021966116E-2</c:v>
                </c:pt>
                <c:pt idx="717">
                  <c:v>3.4640302293971213E-2</c:v>
                </c:pt>
                <c:pt idx="718">
                  <c:v>3.4751801386659509E-2</c:v>
                </c:pt>
                <c:pt idx="719">
                  <c:v>3.4560719228152001E-2</c:v>
                </c:pt>
                <c:pt idx="720">
                  <c:v>3.4528033157018037E-2</c:v>
                </c:pt>
                <c:pt idx="721">
                  <c:v>3.3904513236671874E-2</c:v>
                </c:pt>
                <c:pt idx="722">
                  <c:v>3.4818159157614201E-2</c:v>
                </c:pt>
                <c:pt idx="723">
                  <c:v>3.4847342808864597E-2</c:v>
                </c:pt>
                <c:pt idx="724">
                  <c:v>3.4767663833605453E-2</c:v>
                </c:pt>
                <c:pt idx="725">
                  <c:v>3.2963475658783506E-2</c:v>
                </c:pt>
                <c:pt idx="726">
                  <c:v>3.4512451824882585E-2</c:v>
                </c:pt>
                <c:pt idx="727">
                  <c:v>3.5037402924782274E-2</c:v>
                </c:pt>
                <c:pt idx="728">
                  <c:v>3.4536412803778428E-2</c:v>
                </c:pt>
                <c:pt idx="729">
                  <c:v>3.5049780247011143E-2</c:v>
                </c:pt>
                <c:pt idx="730">
                  <c:v>3.4496946966485434E-2</c:v>
                </c:pt>
                <c:pt idx="731">
                  <c:v>3.4537369225538836E-2</c:v>
                </c:pt>
                <c:pt idx="732">
                  <c:v>3.4538926647234097E-2</c:v>
                </c:pt>
                <c:pt idx="733">
                  <c:v>3.4272147546960702E-2</c:v>
                </c:pt>
                <c:pt idx="734">
                  <c:v>3.4527797256921663E-2</c:v>
                </c:pt>
                <c:pt idx="735">
                  <c:v>3.4544272851183749E-2</c:v>
                </c:pt>
                <c:pt idx="736">
                  <c:v>3.5056218148426903E-2</c:v>
                </c:pt>
                <c:pt idx="737">
                  <c:v>3.4322261356059577E-2</c:v>
                </c:pt>
                <c:pt idx="738">
                  <c:v>3.4216478080656469E-2</c:v>
                </c:pt>
                <c:pt idx="739">
                  <c:v>3.4532248882632545E-2</c:v>
                </c:pt>
                <c:pt idx="740">
                  <c:v>3.4581537214893127E-2</c:v>
                </c:pt>
                <c:pt idx="741">
                  <c:v>3.4132230810563796E-2</c:v>
                </c:pt>
                <c:pt idx="742">
                  <c:v>3.2971140321815091E-2</c:v>
                </c:pt>
                <c:pt idx="743">
                  <c:v>3.4270943026494E-2</c:v>
                </c:pt>
                <c:pt idx="744">
                  <c:v>3.4198712756997041E-2</c:v>
                </c:pt>
                <c:pt idx="745">
                  <c:v>3.4857383917105814E-2</c:v>
                </c:pt>
                <c:pt idx="746">
                  <c:v>3.4499354724526456E-2</c:v>
                </c:pt>
                <c:pt idx="747">
                  <c:v>3.4563833000536601E-2</c:v>
                </c:pt>
                <c:pt idx="748">
                  <c:v>3.4517327580571938E-2</c:v>
                </c:pt>
                <c:pt idx="749">
                  <c:v>3.3867523893626274E-2</c:v>
                </c:pt>
                <c:pt idx="750">
                  <c:v>3.4408798332691108E-2</c:v>
                </c:pt>
                <c:pt idx="751">
                  <c:v>3.4117134986121511E-2</c:v>
                </c:pt>
                <c:pt idx="752">
                  <c:v>3.4648032701489286E-2</c:v>
                </c:pt>
                <c:pt idx="753">
                  <c:v>3.2723135736948343E-2</c:v>
                </c:pt>
                <c:pt idx="754">
                  <c:v>3.4389224676392639E-2</c:v>
                </c:pt>
                <c:pt idx="755">
                  <c:v>3.4379098329700791E-2</c:v>
                </c:pt>
                <c:pt idx="756">
                  <c:v>3.4414031451034215E-2</c:v>
                </c:pt>
                <c:pt idx="757">
                  <c:v>3.3954249378868255E-2</c:v>
                </c:pt>
                <c:pt idx="758">
                  <c:v>3.4109461779511657E-2</c:v>
                </c:pt>
                <c:pt idx="759">
                  <c:v>3.4359084326049075E-2</c:v>
                </c:pt>
                <c:pt idx="760">
                  <c:v>3.4355985349733623E-2</c:v>
                </c:pt>
                <c:pt idx="761">
                  <c:v>3.2854160814467001E-2</c:v>
                </c:pt>
                <c:pt idx="762">
                  <c:v>3.2916303976902282E-2</c:v>
                </c:pt>
                <c:pt idx="763">
                  <c:v>3.2515393614107518E-2</c:v>
                </c:pt>
                <c:pt idx="764">
                  <c:v>3.4215390614348411E-2</c:v>
                </c:pt>
                <c:pt idx="765">
                  <c:v>3.4530114603931773E-2</c:v>
                </c:pt>
                <c:pt idx="766">
                  <c:v>3.4534428710998127E-2</c:v>
                </c:pt>
                <c:pt idx="767">
                  <c:v>3.4326078041971256E-2</c:v>
                </c:pt>
                <c:pt idx="768">
                  <c:v>3.4518702476006601E-2</c:v>
                </c:pt>
                <c:pt idx="769">
                  <c:v>3.4540168169108432E-2</c:v>
                </c:pt>
                <c:pt idx="770">
                  <c:v>3.2394499052845901E-2</c:v>
                </c:pt>
                <c:pt idx="771">
                  <c:v>3.4231151721361687E-2</c:v>
                </c:pt>
                <c:pt idx="772">
                  <c:v>3.4665417373933395E-2</c:v>
                </c:pt>
                <c:pt idx="773">
                  <c:v>3.4224897167955098E-2</c:v>
                </c:pt>
                <c:pt idx="774">
                  <c:v>3.3674456943987685E-2</c:v>
                </c:pt>
                <c:pt idx="775">
                  <c:v>3.3676643223901209E-2</c:v>
                </c:pt>
                <c:pt idx="776">
                  <c:v>3.4236233756733916E-2</c:v>
                </c:pt>
                <c:pt idx="777">
                  <c:v>3.4686508558474834E-2</c:v>
                </c:pt>
                <c:pt idx="778">
                  <c:v>3.4512772539130626E-2</c:v>
                </c:pt>
                <c:pt idx="779">
                  <c:v>3.4466629118174968E-2</c:v>
                </c:pt>
                <c:pt idx="780">
                  <c:v>3.4348796862210138E-2</c:v>
                </c:pt>
                <c:pt idx="781">
                  <c:v>3.4137629871195153E-2</c:v>
                </c:pt>
                <c:pt idx="782">
                  <c:v>3.4003385776237183E-2</c:v>
                </c:pt>
                <c:pt idx="783">
                  <c:v>3.4251871433897581E-2</c:v>
                </c:pt>
                <c:pt idx="784">
                  <c:v>3.4327993149629338E-2</c:v>
                </c:pt>
                <c:pt idx="785">
                  <c:v>3.2509361706841357E-2</c:v>
                </c:pt>
                <c:pt idx="786">
                  <c:v>3.4104128673590535E-2</c:v>
                </c:pt>
                <c:pt idx="787">
                  <c:v>3.2991989702597327E-2</c:v>
                </c:pt>
                <c:pt idx="788">
                  <c:v>3.4440198967576927E-2</c:v>
                </c:pt>
                <c:pt idx="789">
                  <c:v>3.4563714711694241E-2</c:v>
                </c:pt>
                <c:pt idx="790">
                  <c:v>3.4539682725515795E-2</c:v>
                </c:pt>
                <c:pt idx="791">
                  <c:v>3.4034552114999561E-2</c:v>
                </c:pt>
                <c:pt idx="792">
                  <c:v>3.4262978063234591E-2</c:v>
                </c:pt>
                <c:pt idx="793">
                  <c:v>3.4334529309341687E-2</c:v>
                </c:pt>
                <c:pt idx="794">
                  <c:v>3.2697764518185138E-2</c:v>
                </c:pt>
                <c:pt idx="795">
                  <c:v>3.4458499713717151E-2</c:v>
                </c:pt>
                <c:pt idx="796">
                  <c:v>3.4312013290109161E-2</c:v>
                </c:pt>
                <c:pt idx="797">
                  <c:v>3.3899370062810984E-2</c:v>
                </c:pt>
                <c:pt idx="798">
                  <c:v>3.4425399050326454E-2</c:v>
                </c:pt>
                <c:pt idx="799">
                  <c:v>3.4478609711764835E-2</c:v>
                </c:pt>
                <c:pt idx="800">
                  <c:v>3.2761294481956388E-2</c:v>
                </c:pt>
                <c:pt idx="801">
                  <c:v>3.4215597538183415E-2</c:v>
                </c:pt>
                <c:pt idx="802">
                  <c:v>3.4072709886167583E-2</c:v>
                </c:pt>
                <c:pt idx="803">
                  <c:v>3.2734987856243083E-2</c:v>
                </c:pt>
                <c:pt idx="804">
                  <c:v>3.4483319542366851E-2</c:v>
                </c:pt>
                <c:pt idx="805">
                  <c:v>3.4315934260606008E-2</c:v>
                </c:pt>
                <c:pt idx="806">
                  <c:v>3.4155061356291677E-2</c:v>
                </c:pt>
                <c:pt idx="807">
                  <c:v>3.4059711726590385E-2</c:v>
                </c:pt>
                <c:pt idx="808">
                  <c:v>3.3922183643115597E-2</c:v>
                </c:pt>
                <c:pt idx="809">
                  <c:v>3.4537048359394674E-2</c:v>
                </c:pt>
                <c:pt idx="810">
                  <c:v>3.4696608013269015E-2</c:v>
                </c:pt>
                <c:pt idx="811">
                  <c:v>3.4193484968357314E-2</c:v>
                </c:pt>
                <c:pt idx="812">
                  <c:v>3.4120409465465198E-2</c:v>
                </c:pt>
                <c:pt idx="813">
                  <c:v>3.4213685587098461E-2</c:v>
                </c:pt>
                <c:pt idx="814">
                  <c:v>3.4111124430303175E-2</c:v>
                </c:pt>
                <c:pt idx="815">
                  <c:v>3.4191735377957888E-2</c:v>
                </c:pt>
                <c:pt idx="816">
                  <c:v>3.4178954932666927E-2</c:v>
                </c:pt>
                <c:pt idx="817">
                  <c:v>3.3953242654342436E-2</c:v>
                </c:pt>
                <c:pt idx="818">
                  <c:v>3.4291132285575815E-2</c:v>
                </c:pt>
                <c:pt idx="819">
                  <c:v>3.4322165328046564E-2</c:v>
                </c:pt>
                <c:pt idx="820">
                  <c:v>3.2812378862883143E-2</c:v>
                </c:pt>
                <c:pt idx="821">
                  <c:v>3.3978523659768306E-2</c:v>
                </c:pt>
                <c:pt idx="822">
                  <c:v>3.4153903681952813E-2</c:v>
                </c:pt>
                <c:pt idx="823">
                  <c:v>3.4614024375705078E-2</c:v>
                </c:pt>
                <c:pt idx="824">
                  <c:v>3.4235912021868729E-2</c:v>
                </c:pt>
                <c:pt idx="825">
                  <c:v>3.4250077177630324E-2</c:v>
                </c:pt>
                <c:pt idx="826">
                  <c:v>3.3957391357308436E-2</c:v>
                </c:pt>
                <c:pt idx="827">
                  <c:v>3.2646470051854816E-2</c:v>
                </c:pt>
                <c:pt idx="828">
                  <c:v>3.44359855311221E-2</c:v>
                </c:pt>
                <c:pt idx="829">
                  <c:v>3.4629535392953444E-2</c:v>
                </c:pt>
                <c:pt idx="830">
                  <c:v>3.4064180570078317E-2</c:v>
                </c:pt>
                <c:pt idx="831">
                  <c:v>3.4353789568721149E-2</c:v>
                </c:pt>
                <c:pt idx="832">
                  <c:v>3.2730620291351077E-2</c:v>
                </c:pt>
                <c:pt idx="833">
                  <c:v>3.4108716597506916E-2</c:v>
                </c:pt>
                <c:pt idx="834">
                  <c:v>3.436121054797886E-2</c:v>
                </c:pt>
                <c:pt idx="835">
                  <c:v>3.387086240891881E-2</c:v>
                </c:pt>
                <c:pt idx="836">
                  <c:v>3.4141477366972865E-2</c:v>
                </c:pt>
                <c:pt idx="837">
                  <c:v>3.4248771744308647E-2</c:v>
                </c:pt>
                <c:pt idx="838">
                  <c:v>3.4495916653058359E-2</c:v>
                </c:pt>
                <c:pt idx="839">
                  <c:v>3.3992770478320736E-2</c:v>
                </c:pt>
                <c:pt idx="840">
                  <c:v>3.4559841146121741E-2</c:v>
                </c:pt>
                <c:pt idx="841">
                  <c:v>3.4012928253237269E-2</c:v>
                </c:pt>
                <c:pt idx="842">
                  <c:v>3.4244055977892256E-2</c:v>
                </c:pt>
                <c:pt idx="843">
                  <c:v>3.3868037577881635E-2</c:v>
                </c:pt>
                <c:pt idx="844">
                  <c:v>3.4579843494269694E-2</c:v>
                </c:pt>
                <c:pt idx="845">
                  <c:v>3.2816245438298669E-2</c:v>
                </c:pt>
                <c:pt idx="846">
                  <c:v>3.4395924060927785E-2</c:v>
                </c:pt>
                <c:pt idx="847">
                  <c:v>3.3971954599489845E-2</c:v>
                </c:pt>
                <c:pt idx="848">
                  <c:v>3.4292895135591875E-2</c:v>
                </c:pt>
                <c:pt idx="849">
                  <c:v>3.3802739195991909E-2</c:v>
                </c:pt>
                <c:pt idx="850">
                  <c:v>3.4165990471572941E-2</c:v>
                </c:pt>
                <c:pt idx="851">
                  <c:v>3.45219511219063E-2</c:v>
                </c:pt>
                <c:pt idx="852">
                  <c:v>3.4325433367639269E-2</c:v>
                </c:pt>
                <c:pt idx="853">
                  <c:v>3.4201365027989171E-2</c:v>
                </c:pt>
                <c:pt idx="854">
                  <c:v>3.236893833681849E-2</c:v>
                </c:pt>
                <c:pt idx="855">
                  <c:v>3.4386827262069666E-2</c:v>
                </c:pt>
                <c:pt idx="856">
                  <c:v>3.4367639366222058E-2</c:v>
                </c:pt>
                <c:pt idx="857">
                  <c:v>3.4207551414244045E-2</c:v>
                </c:pt>
                <c:pt idx="858">
                  <c:v>3.4222703550256611E-2</c:v>
                </c:pt>
                <c:pt idx="859">
                  <c:v>3.4234752680746883E-2</c:v>
                </c:pt>
                <c:pt idx="860">
                  <c:v>3.4011169190165502E-2</c:v>
                </c:pt>
                <c:pt idx="861">
                  <c:v>3.404464569606204E-2</c:v>
                </c:pt>
                <c:pt idx="862">
                  <c:v>3.3927027306354197E-2</c:v>
                </c:pt>
                <c:pt idx="863">
                  <c:v>3.2434691210940947E-2</c:v>
                </c:pt>
                <c:pt idx="864">
                  <c:v>3.422374043387999E-2</c:v>
                </c:pt>
                <c:pt idx="865">
                  <c:v>3.4074075868705631E-2</c:v>
                </c:pt>
                <c:pt idx="866">
                  <c:v>3.4096620486974684E-2</c:v>
                </c:pt>
                <c:pt idx="867">
                  <c:v>3.4480431274048005E-2</c:v>
                </c:pt>
                <c:pt idx="868">
                  <c:v>3.2532751145156767E-2</c:v>
                </c:pt>
                <c:pt idx="869">
                  <c:v>3.4167676139536564E-2</c:v>
                </c:pt>
                <c:pt idx="870">
                  <c:v>3.2651157653351207E-2</c:v>
                </c:pt>
                <c:pt idx="871">
                  <c:v>3.4026894609554527E-2</c:v>
                </c:pt>
                <c:pt idx="872">
                  <c:v>3.4329255807350099E-2</c:v>
                </c:pt>
                <c:pt idx="873">
                  <c:v>3.4134708177890341E-2</c:v>
                </c:pt>
                <c:pt idx="874">
                  <c:v>3.3612548914563209E-2</c:v>
                </c:pt>
                <c:pt idx="875">
                  <c:v>3.2954307801223263E-2</c:v>
                </c:pt>
                <c:pt idx="876">
                  <c:v>3.4126836238644376E-2</c:v>
                </c:pt>
                <c:pt idx="877">
                  <c:v>3.2872883545076545E-2</c:v>
                </c:pt>
                <c:pt idx="878">
                  <c:v>3.3509675828237592E-2</c:v>
                </c:pt>
                <c:pt idx="879">
                  <c:v>3.4491415925387396E-2</c:v>
                </c:pt>
                <c:pt idx="880">
                  <c:v>3.4455709761612781E-2</c:v>
                </c:pt>
                <c:pt idx="881">
                  <c:v>3.4100713248485931E-2</c:v>
                </c:pt>
                <c:pt idx="882">
                  <c:v>3.443940382791804E-2</c:v>
                </c:pt>
                <c:pt idx="883">
                  <c:v>3.4071006271390515E-2</c:v>
                </c:pt>
                <c:pt idx="884">
                  <c:v>3.4361867908483244E-2</c:v>
                </c:pt>
                <c:pt idx="885">
                  <c:v>3.2688944315985277E-2</c:v>
                </c:pt>
                <c:pt idx="886">
                  <c:v>3.4307885738951063E-2</c:v>
                </c:pt>
                <c:pt idx="887">
                  <c:v>3.4633635947855172E-2</c:v>
                </c:pt>
                <c:pt idx="888">
                  <c:v>3.4167148479669111E-2</c:v>
                </c:pt>
                <c:pt idx="889">
                  <c:v>3.4307906627039024E-2</c:v>
                </c:pt>
                <c:pt idx="890">
                  <c:v>3.4209801465046243E-2</c:v>
                </c:pt>
                <c:pt idx="891">
                  <c:v>3.429534552993415E-2</c:v>
                </c:pt>
                <c:pt idx="892">
                  <c:v>3.4089583145323489E-2</c:v>
                </c:pt>
                <c:pt idx="893">
                  <c:v>3.4692528376572433E-2</c:v>
                </c:pt>
                <c:pt idx="894">
                  <c:v>3.4248586704457545E-2</c:v>
                </c:pt>
                <c:pt idx="895">
                  <c:v>3.4437652325082731E-2</c:v>
                </c:pt>
                <c:pt idx="896">
                  <c:v>3.3143544297535195E-2</c:v>
                </c:pt>
                <c:pt idx="897">
                  <c:v>3.394227716973823E-2</c:v>
                </c:pt>
                <c:pt idx="898">
                  <c:v>3.2970148767474367E-2</c:v>
                </c:pt>
                <c:pt idx="899">
                  <c:v>3.400500219337451E-2</c:v>
                </c:pt>
                <c:pt idx="900">
                  <c:v>3.4376408053920435E-2</c:v>
                </c:pt>
                <c:pt idx="901">
                  <c:v>3.399895276563368E-2</c:v>
                </c:pt>
                <c:pt idx="902">
                  <c:v>3.4187221504016672E-2</c:v>
                </c:pt>
                <c:pt idx="903">
                  <c:v>3.3878795161503224E-2</c:v>
                </c:pt>
                <c:pt idx="904">
                  <c:v>3.4054397138278937E-2</c:v>
                </c:pt>
                <c:pt idx="905">
                  <c:v>3.236911334774855E-2</c:v>
                </c:pt>
                <c:pt idx="906">
                  <c:v>3.4597621230572952E-2</c:v>
                </c:pt>
                <c:pt idx="907">
                  <c:v>3.4074429591222602E-2</c:v>
                </c:pt>
                <c:pt idx="908">
                  <c:v>3.4207621264540196E-2</c:v>
                </c:pt>
                <c:pt idx="909">
                  <c:v>3.4010427066982048E-2</c:v>
                </c:pt>
                <c:pt idx="910">
                  <c:v>3.4269289527174306E-2</c:v>
                </c:pt>
                <c:pt idx="911">
                  <c:v>3.4263624467876098E-2</c:v>
                </c:pt>
                <c:pt idx="912">
                  <c:v>3.4101430843481419E-2</c:v>
                </c:pt>
                <c:pt idx="913">
                  <c:v>3.4242747638649658E-2</c:v>
                </c:pt>
                <c:pt idx="914">
                  <c:v>3.3800930539071627E-2</c:v>
                </c:pt>
                <c:pt idx="915">
                  <c:v>3.2642991317457654E-2</c:v>
                </c:pt>
                <c:pt idx="916">
                  <c:v>3.4434168670057129E-2</c:v>
                </c:pt>
                <c:pt idx="917">
                  <c:v>3.4596140609509524E-2</c:v>
                </c:pt>
                <c:pt idx="918">
                  <c:v>3.4567458359125509E-2</c:v>
                </c:pt>
                <c:pt idx="919">
                  <c:v>3.4641140187676778E-2</c:v>
                </c:pt>
                <c:pt idx="920">
                  <c:v>3.3220628019999289E-2</c:v>
                </c:pt>
                <c:pt idx="921">
                  <c:v>3.4512618794335134E-2</c:v>
                </c:pt>
                <c:pt idx="922">
                  <c:v>3.4831172135893797E-2</c:v>
                </c:pt>
                <c:pt idx="923">
                  <c:v>3.4398296536697244E-2</c:v>
                </c:pt>
                <c:pt idx="924">
                  <c:v>3.4152442503209104E-2</c:v>
                </c:pt>
                <c:pt idx="925">
                  <c:v>3.437140460105842E-2</c:v>
                </c:pt>
                <c:pt idx="926">
                  <c:v>3.4669746785654272E-2</c:v>
                </c:pt>
                <c:pt idx="927">
                  <c:v>3.4596539318228779E-2</c:v>
                </c:pt>
                <c:pt idx="928">
                  <c:v>3.3052284438186849E-2</c:v>
                </c:pt>
                <c:pt idx="929">
                  <c:v>3.4339546506325376E-2</c:v>
                </c:pt>
                <c:pt idx="930">
                  <c:v>3.2915864638299111E-2</c:v>
                </c:pt>
                <c:pt idx="931">
                  <c:v>3.4249022440006799E-2</c:v>
                </c:pt>
                <c:pt idx="932">
                  <c:v>3.4285698068235435E-2</c:v>
                </c:pt>
                <c:pt idx="933">
                  <c:v>3.4287544656554245E-2</c:v>
                </c:pt>
                <c:pt idx="934">
                  <c:v>3.4774564779518978E-2</c:v>
                </c:pt>
                <c:pt idx="935">
                  <c:v>3.4433099070174396E-2</c:v>
                </c:pt>
                <c:pt idx="936">
                  <c:v>3.441692638373741E-2</c:v>
                </c:pt>
                <c:pt idx="937">
                  <c:v>3.4359493465640191E-2</c:v>
                </c:pt>
                <c:pt idx="938">
                  <c:v>3.2333039837737373E-2</c:v>
                </c:pt>
                <c:pt idx="939">
                  <c:v>3.4190167182633853E-2</c:v>
                </c:pt>
                <c:pt idx="940">
                  <c:v>3.4636089999684143E-2</c:v>
                </c:pt>
                <c:pt idx="941">
                  <c:v>3.4474629689350798E-2</c:v>
                </c:pt>
                <c:pt idx="942">
                  <c:v>3.4586244303735011E-2</c:v>
                </c:pt>
                <c:pt idx="943">
                  <c:v>3.2954352625463229E-2</c:v>
                </c:pt>
                <c:pt idx="944">
                  <c:v>3.4605103732554272E-2</c:v>
                </c:pt>
                <c:pt idx="945">
                  <c:v>3.4224821608934253E-2</c:v>
                </c:pt>
                <c:pt idx="946">
                  <c:v>3.4941854621105724E-2</c:v>
                </c:pt>
                <c:pt idx="947">
                  <c:v>3.2756357203488108E-2</c:v>
                </c:pt>
                <c:pt idx="948">
                  <c:v>3.2636192492588936E-2</c:v>
                </c:pt>
                <c:pt idx="949">
                  <c:v>3.4573587101632455E-2</c:v>
                </c:pt>
                <c:pt idx="950">
                  <c:v>3.4687964034828753E-2</c:v>
                </c:pt>
                <c:pt idx="951">
                  <c:v>3.4465119671148743E-2</c:v>
                </c:pt>
                <c:pt idx="952">
                  <c:v>3.4619989008014489E-2</c:v>
                </c:pt>
                <c:pt idx="953">
                  <c:v>3.4195160327444914E-2</c:v>
                </c:pt>
                <c:pt idx="954">
                  <c:v>3.4710341678664158E-2</c:v>
                </c:pt>
                <c:pt idx="955">
                  <c:v>3.4764646226893542E-2</c:v>
                </c:pt>
                <c:pt idx="956">
                  <c:v>3.2974957310914661E-2</c:v>
                </c:pt>
                <c:pt idx="957">
                  <c:v>3.4519779515066476E-2</c:v>
                </c:pt>
                <c:pt idx="958">
                  <c:v>3.4517949894303582E-2</c:v>
                </c:pt>
                <c:pt idx="959">
                  <c:v>3.4018381791150736E-2</c:v>
                </c:pt>
                <c:pt idx="960">
                  <c:v>3.3929009024843179E-2</c:v>
                </c:pt>
                <c:pt idx="961">
                  <c:v>3.4612094992450916E-2</c:v>
                </c:pt>
                <c:pt idx="962">
                  <c:v>3.4500392618110318E-2</c:v>
                </c:pt>
                <c:pt idx="963">
                  <c:v>3.4586459981888126E-2</c:v>
                </c:pt>
                <c:pt idx="964">
                  <c:v>3.4308990646224252E-2</c:v>
                </c:pt>
                <c:pt idx="965">
                  <c:v>3.2823301554685998E-2</c:v>
                </c:pt>
                <c:pt idx="966">
                  <c:v>3.4278754609737505E-2</c:v>
                </c:pt>
                <c:pt idx="967">
                  <c:v>3.4239117521387807E-2</c:v>
                </c:pt>
                <c:pt idx="968">
                  <c:v>3.4495817444865025E-2</c:v>
                </c:pt>
                <c:pt idx="969">
                  <c:v>3.4561190421856555E-2</c:v>
                </c:pt>
                <c:pt idx="970">
                  <c:v>3.2978557940843103E-2</c:v>
                </c:pt>
                <c:pt idx="971">
                  <c:v>3.4022944211608341E-2</c:v>
                </c:pt>
                <c:pt idx="972">
                  <c:v>3.4442852981059806E-2</c:v>
                </c:pt>
                <c:pt idx="973">
                  <c:v>3.423313976741571E-2</c:v>
                </c:pt>
                <c:pt idx="974">
                  <c:v>3.4271591786320742E-2</c:v>
                </c:pt>
                <c:pt idx="975">
                  <c:v>3.3033169044641389E-2</c:v>
                </c:pt>
                <c:pt idx="976">
                  <c:v>3.4673516403003646E-2</c:v>
                </c:pt>
                <c:pt idx="977">
                  <c:v>3.3148772018975634E-2</c:v>
                </c:pt>
                <c:pt idx="978">
                  <c:v>3.4640025641916032E-2</c:v>
                </c:pt>
                <c:pt idx="979">
                  <c:v>3.479541913394954E-2</c:v>
                </c:pt>
                <c:pt idx="980">
                  <c:v>3.4787182645359287E-2</c:v>
                </c:pt>
                <c:pt idx="981">
                  <c:v>3.4613749356947075E-2</c:v>
                </c:pt>
                <c:pt idx="982">
                  <c:v>3.4484807537620475E-2</c:v>
                </c:pt>
                <c:pt idx="983">
                  <c:v>3.4893389072543829E-2</c:v>
                </c:pt>
                <c:pt idx="984">
                  <c:v>3.459433949879484E-2</c:v>
                </c:pt>
                <c:pt idx="985">
                  <c:v>3.4796391003776357E-2</c:v>
                </c:pt>
                <c:pt idx="986">
                  <c:v>3.4988124530639264E-2</c:v>
                </c:pt>
                <c:pt idx="987">
                  <c:v>3.4713649296783854E-2</c:v>
                </c:pt>
                <c:pt idx="988">
                  <c:v>3.4523429179994312E-2</c:v>
                </c:pt>
                <c:pt idx="989">
                  <c:v>3.3398720144168011E-2</c:v>
                </c:pt>
                <c:pt idx="990">
                  <c:v>3.4433090081116759E-2</c:v>
                </c:pt>
                <c:pt idx="991">
                  <c:v>3.5003330388508912E-2</c:v>
                </c:pt>
                <c:pt idx="992">
                  <c:v>3.4328904181099192E-2</c:v>
                </c:pt>
                <c:pt idx="993">
                  <c:v>3.4830938117020399E-2</c:v>
                </c:pt>
                <c:pt idx="994">
                  <c:v>3.4536033326355742E-2</c:v>
                </c:pt>
                <c:pt idx="995">
                  <c:v>3.4249661214294562E-2</c:v>
                </c:pt>
                <c:pt idx="996">
                  <c:v>3.3948163517711565E-2</c:v>
                </c:pt>
                <c:pt idx="997">
                  <c:v>3.2734304852304531E-2</c:v>
                </c:pt>
                <c:pt idx="998">
                  <c:v>3.4339983915915528E-2</c:v>
                </c:pt>
                <c:pt idx="999">
                  <c:v>3.4832491510942407E-2</c:v>
                </c:pt>
                <c:pt idx="1000">
                  <c:v>3.5067440042947526E-2</c:v>
                </c:pt>
                <c:pt idx="1001">
                  <c:v>3.516251734125448E-2</c:v>
                </c:pt>
                <c:pt idx="1002">
                  <c:v>3.4529851643679811E-2</c:v>
                </c:pt>
                <c:pt idx="1003">
                  <c:v>3.4381385316330497E-2</c:v>
                </c:pt>
                <c:pt idx="1004">
                  <c:v>3.4704913785373714E-2</c:v>
                </c:pt>
                <c:pt idx="1005">
                  <c:v>3.3018968004451539E-2</c:v>
                </c:pt>
                <c:pt idx="1006">
                  <c:v>3.4370599754371879E-2</c:v>
                </c:pt>
                <c:pt idx="1007">
                  <c:v>3.4949353438847329E-2</c:v>
                </c:pt>
                <c:pt idx="1008">
                  <c:v>3.4551647750633775E-2</c:v>
                </c:pt>
                <c:pt idx="1009">
                  <c:v>3.4321766143344368E-2</c:v>
                </c:pt>
                <c:pt idx="1010">
                  <c:v>3.4811462866628694E-2</c:v>
                </c:pt>
                <c:pt idx="1011">
                  <c:v>3.4543450341249914E-2</c:v>
                </c:pt>
                <c:pt idx="1012">
                  <c:v>3.4630654746382029E-2</c:v>
                </c:pt>
                <c:pt idx="1013">
                  <c:v>3.4482010399364139E-2</c:v>
                </c:pt>
                <c:pt idx="1014">
                  <c:v>3.4240889218711261E-2</c:v>
                </c:pt>
                <c:pt idx="1015">
                  <c:v>3.2765687196673769E-2</c:v>
                </c:pt>
                <c:pt idx="1016">
                  <c:v>3.4765544114168961E-2</c:v>
                </c:pt>
                <c:pt idx="1017">
                  <c:v>3.4633878209816345E-2</c:v>
                </c:pt>
                <c:pt idx="1018">
                  <c:v>3.4424626454214256E-2</c:v>
                </c:pt>
                <c:pt idx="1019">
                  <c:v>3.4427467839210017E-2</c:v>
                </c:pt>
                <c:pt idx="1020">
                  <c:v>3.4808297128839524E-2</c:v>
                </c:pt>
                <c:pt idx="1021">
                  <c:v>3.2893056751631095E-2</c:v>
                </c:pt>
                <c:pt idx="1022">
                  <c:v>3.4058304571806974E-2</c:v>
                </c:pt>
                <c:pt idx="1023">
                  <c:v>3.4894032658479679E-2</c:v>
                </c:pt>
                <c:pt idx="1024">
                  <c:v>3.3064163702968448E-2</c:v>
                </c:pt>
                <c:pt idx="1025">
                  <c:v>3.4569219128615852E-2</c:v>
                </c:pt>
                <c:pt idx="1026">
                  <c:v>3.408849743621245E-2</c:v>
                </c:pt>
                <c:pt idx="1027">
                  <c:v>3.4366363559256714E-2</c:v>
                </c:pt>
                <c:pt idx="1028">
                  <c:v>3.4010470290169466E-2</c:v>
                </c:pt>
                <c:pt idx="1029">
                  <c:v>3.4242656185076423E-2</c:v>
                </c:pt>
                <c:pt idx="1030">
                  <c:v>3.2811698975683048E-2</c:v>
                </c:pt>
                <c:pt idx="1031">
                  <c:v>3.4404088673386832E-2</c:v>
                </c:pt>
                <c:pt idx="1032">
                  <c:v>3.293990286013463E-2</c:v>
                </c:pt>
                <c:pt idx="1033">
                  <c:v>3.432734940646865E-2</c:v>
                </c:pt>
                <c:pt idx="1034">
                  <c:v>3.4324056949447589E-2</c:v>
                </c:pt>
                <c:pt idx="1035">
                  <c:v>3.2469556270478102E-2</c:v>
                </c:pt>
                <c:pt idx="1036">
                  <c:v>3.4276557347926916E-2</c:v>
                </c:pt>
                <c:pt idx="1037">
                  <c:v>3.409327882428257E-2</c:v>
                </c:pt>
                <c:pt idx="1038">
                  <c:v>3.4289171474479886E-2</c:v>
                </c:pt>
                <c:pt idx="1039">
                  <c:v>3.40662810110402E-2</c:v>
                </c:pt>
                <c:pt idx="1040">
                  <c:v>3.4426046412190561E-2</c:v>
                </c:pt>
                <c:pt idx="1041">
                  <c:v>3.380728374606224E-2</c:v>
                </c:pt>
                <c:pt idx="1042">
                  <c:v>3.4191804710100117E-2</c:v>
                </c:pt>
                <c:pt idx="1043">
                  <c:v>3.413713363949189E-2</c:v>
                </c:pt>
                <c:pt idx="1044">
                  <c:v>3.2625518519540146E-2</c:v>
                </c:pt>
                <c:pt idx="1045">
                  <c:v>3.3995794748143751E-2</c:v>
                </c:pt>
                <c:pt idx="1046">
                  <c:v>3.3958072700429449E-2</c:v>
                </c:pt>
                <c:pt idx="1047">
                  <c:v>3.4189033276258003E-2</c:v>
                </c:pt>
                <c:pt idx="1048">
                  <c:v>3.4185403767990168E-2</c:v>
                </c:pt>
                <c:pt idx="1049">
                  <c:v>3.4312562598305243E-2</c:v>
                </c:pt>
                <c:pt idx="1050">
                  <c:v>3.3963379662748795E-2</c:v>
                </c:pt>
                <c:pt idx="1051">
                  <c:v>3.4101923055833573E-2</c:v>
                </c:pt>
                <c:pt idx="1052">
                  <c:v>3.4167241710854945E-2</c:v>
                </c:pt>
                <c:pt idx="1053">
                  <c:v>3.2933909626104658E-2</c:v>
                </c:pt>
                <c:pt idx="1054">
                  <c:v>3.3817623410188916E-2</c:v>
                </c:pt>
                <c:pt idx="1055">
                  <c:v>3.3427918944929753E-2</c:v>
                </c:pt>
                <c:pt idx="1056">
                  <c:v>3.3892070257362968E-2</c:v>
                </c:pt>
                <c:pt idx="1057">
                  <c:v>3.4128971040474798E-2</c:v>
                </c:pt>
                <c:pt idx="1058">
                  <c:v>3.2503080573329381E-2</c:v>
                </c:pt>
                <c:pt idx="1059">
                  <c:v>3.3718896725881041E-2</c:v>
                </c:pt>
                <c:pt idx="1060">
                  <c:v>3.3979418173210485E-2</c:v>
                </c:pt>
                <c:pt idx="1061">
                  <c:v>3.3789270985725178E-2</c:v>
                </c:pt>
                <c:pt idx="1062">
                  <c:v>3.379739705116578E-2</c:v>
                </c:pt>
                <c:pt idx="1063">
                  <c:v>3.4298424531925616E-2</c:v>
                </c:pt>
                <c:pt idx="1064">
                  <c:v>3.2562481954945349E-2</c:v>
                </c:pt>
                <c:pt idx="1065">
                  <c:v>3.4043675955043866E-2</c:v>
                </c:pt>
                <c:pt idx="1066">
                  <c:v>3.2570166025616278E-2</c:v>
                </c:pt>
                <c:pt idx="1067">
                  <c:v>3.4407162926907257E-2</c:v>
                </c:pt>
                <c:pt idx="1068">
                  <c:v>3.4077443461297388E-2</c:v>
                </c:pt>
                <c:pt idx="1069">
                  <c:v>3.2457722648163344E-2</c:v>
                </c:pt>
                <c:pt idx="1070">
                  <c:v>3.3876647628255541E-2</c:v>
                </c:pt>
                <c:pt idx="1071">
                  <c:v>3.3745988564119693E-2</c:v>
                </c:pt>
                <c:pt idx="1072">
                  <c:v>3.2547712326739552E-2</c:v>
                </c:pt>
                <c:pt idx="1073">
                  <c:v>3.3978412860200993E-2</c:v>
                </c:pt>
                <c:pt idx="1074">
                  <c:v>3.2484992400283005E-2</c:v>
                </c:pt>
                <c:pt idx="1075">
                  <c:v>3.4151397541728107E-2</c:v>
                </c:pt>
                <c:pt idx="1076">
                  <c:v>3.4264115158295458E-2</c:v>
                </c:pt>
                <c:pt idx="1077">
                  <c:v>3.4371388684281523E-2</c:v>
                </c:pt>
                <c:pt idx="1078">
                  <c:v>3.3678642281187963E-2</c:v>
                </c:pt>
                <c:pt idx="1079">
                  <c:v>3.382369325735881E-2</c:v>
                </c:pt>
                <c:pt idx="1080">
                  <c:v>3.4283896647601238E-2</c:v>
                </c:pt>
                <c:pt idx="1081">
                  <c:v>3.4214419658027052E-2</c:v>
                </c:pt>
                <c:pt idx="1082">
                  <c:v>3.2367610897002221E-2</c:v>
                </c:pt>
                <c:pt idx="1083">
                  <c:v>3.4280510672062212E-2</c:v>
                </c:pt>
                <c:pt idx="1084">
                  <c:v>3.4040592863611822E-2</c:v>
                </c:pt>
                <c:pt idx="1085">
                  <c:v>3.2430817314999472E-2</c:v>
                </c:pt>
                <c:pt idx="1086">
                  <c:v>3.4086319433610464E-2</c:v>
                </c:pt>
                <c:pt idx="1087">
                  <c:v>3.3794549256334454E-2</c:v>
                </c:pt>
                <c:pt idx="1088">
                  <c:v>3.3797682109807062E-2</c:v>
                </c:pt>
                <c:pt idx="1089">
                  <c:v>3.3866905304776845E-2</c:v>
                </c:pt>
                <c:pt idx="1090">
                  <c:v>3.4189157015966205E-2</c:v>
                </c:pt>
                <c:pt idx="1091">
                  <c:v>3.4253493552711248E-2</c:v>
                </c:pt>
                <c:pt idx="1092">
                  <c:v>3.2579006064019853E-2</c:v>
                </c:pt>
                <c:pt idx="1093">
                  <c:v>3.4080019423164278E-2</c:v>
                </c:pt>
                <c:pt idx="1094">
                  <c:v>3.3815014131233972E-2</c:v>
                </c:pt>
                <c:pt idx="1095">
                  <c:v>3.3920842796644861E-2</c:v>
                </c:pt>
                <c:pt idx="1096">
                  <c:v>3.4143238634186231E-2</c:v>
                </c:pt>
                <c:pt idx="1097">
                  <c:v>3.2430139342218653E-2</c:v>
                </c:pt>
                <c:pt idx="1098">
                  <c:v>3.3668853384862141E-2</c:v>
                </c:pt>
                <c:pt idx="1099">
                  <c:v>3.1831450727803294E-2</c:v>
                </c:pt>
                <c:pt idx="1100">
                  <c:v>3.3559732185064001E-2</c:v>
                </c:pt>
                <c:pt idx="1101">
                  <c:v>3.4141947727393367E-2</c:v>
                </c:pt>
                <c:pt idx="1102">
                  <c:v>3.4142421451686292E-2</c:v>
                </c:pt>
                <c:pt idx="1103">
                  <c:v>3.4025485501460451E-2</c:v>
                </c:pt>
                <c:pt idx="1104">
                  <c:v>3.4123597381501565E-2</c:v>
                </c:pt>
                <c:pt idx="1105">
                  <c:v>3.3715076737595322E-2</c:v>
                </c:pt>
                <c:pt idx="1106">
                  <c:v>3.410819217504385E-2</c:v>
                </c:pt>
                <c:pt idx="1107">
                  <c:v>3.3804276084443467E-2</c:v>
                </c:pt>
                <c:pt idx="1108">
                  <c:v>3.3539331539411264E-2</c:v>
                </c:pt>
                <c:pt idx="1109">
                  <c:v>3.2479545353873346E-2</c:v>
                </c:pt>
                <c:pt idx="1110">
                  <c:v>3.3917938273738409E-2</c:v>
                </c:pt>
                <c:pt idx="1111">
                  <c:v>3.4072434904750037E-2</c:v>
                </c:pt>
                <c:pt idx="1112">
                  <c:v>3.3401645328196873E-2</c:v>
                </c:pt>
                <c:pt idx="1113">
                  <c:v>3.3701706120488249E-2</c:v>
                </c:pt>
                <c:pt idx="1114">
                  <c:v>3.4030015965709849E-2</c:v>
                </c:pt>
                <c:pt idx="1115">
                  <c:v>3.2663297385300966E-2</c:v>
                </c:pt>
                <c:pt idx="1116">
                  <c:v>3.2226275194409001E-2</c:v>
                </c:pt>
                <c:pt idx="1117">
                  <c:v>3.3946400516862665E-2</c:v>
                </c:pt>
                <c:pt idx="1118">
                  <c:v>3.2377254888748305E-2</c:v>
                </c:pt>
                <c:pt idx="1119">
                  <c:v>3.3351705284787439E-2</c:v>
                </c:pt>
                <c:pt idx="1120">
                  <c:v>3.4255142001257177E-2</c:v>
                </c:pt>
                <c:pt idx="1121">
                  <c:v>3.4013528301853523E-2</c:v>
                </c:pt>
                <c:pt idx="1122">
                  <c:v>3.3896676146326229E-2</c:v>
                </c:pt>
                <c:pt idx="1123">
                  <c:v>3.382362465771175E-2</c:v>
                </c:pt>
                <c:pt idx="1124">
                  <c:v>3.4049264105404077E-2</c:v>
                </c:pt>
                <c:pt idx="1125">
                  <c:v>3.3967158470805191E-2</c:v>
                </c:pt>
                <c:pt idx="1126">
                  <c:v>3.3681283549850984E-2</c:v>
                </c:pt>
                <c:pt idx="1127">
                  <c:v>3.3825513487204979E-2</c:v>
                </c:pt>
                <c:pt idx="1128">
                  <c:v>3.4069516129412891E-2</c:v>
                </c:pt>
                <c:pt idx="1129">
                  <c:v>3.2397552330264763E-2</c:v>
                </c:pt>
                <c:pt idx="1130">
                  <c:v>3.3913403020048076E-2</c:v>
                </c:pt>
                <c:pt idx="1131">
                  <c:v>3.3981517041671586E-2</c:v>
                </c:pt>
                <c:pt idx="1132">
                  <c:v>3.3719381439626744E-2</c:v>
                </c:pt>
                <c:pt idx="1133">
                  <c:v>3.3895830328390622E-2</c:v>
                </c:pt>
                <c:pt idx="1134">
                  <c:v>3.3888243391913077E-2</c:v>
                </c:pt>
                <c:pt idx="1135">
                  <c:v>3.3975801166263905E-2</c:v>
                </c:pt>
                <c:pt idx="1136">
                  <c:v>3.3846933835905459E-2</c:v>
                </c:pt>
                <c:pt idx="1137">
                  <c:v>3.396160284632186E-2</c:v>
                </c:pt>
                <c:pt idx="1138">
                  <c:v>3.4099839779052628E-2</c:v>
                </c:pt>
                <c:pt idx="1139">
                  <c:v>3.4526997461973782E-2</c:v>
                </c:pt>
                <c:pt idx="1140">
                  <c:v>3.3773260589067586E-2</c:v>
                </c:pt>
                <c:pt idx="1141">
                  <c:v>3.3893774348269443E-2</c:v>
                </c:pt>
                <c:pt idx="1142">
                  <c:v>3.2802386018030455E-2</c:v>
                </c:pt>
                <c:pt idx="1143">
                  <c:v>3.2358755439274869E-2</c:v>
                </c:pt>
                <c:pt idx="1144">
                  <c:v>3.4110003835885097E-2</c:v>
                </c:pt>
                <c:pt idx="1145">
                  <c:v>3.3780976205934954E-2</c:v>
                </c:pt>
                <c:pt idx="1146">
                  <c:v>3.3765397653683533E-2</c:v>
                </c:pt>
                <c:pt idx="1147">
                  <c:v>3.2279009510981442E-2</c:v>
                </c:pt>
                <c:pt idx="1148">
                  <c:v>3.4186804583075825E-2</c:v>
                </c:pt>
                <c:pt idx="1149">
                  <c:v>3.3728305361554176E-2</c:v>
                </c:pt>
                <c:pt idx="1150">
                  <c:v>3.3589115524151926E-2</c:v>
                </c:pt>
                <c:pt idx="1151">
                  <c:v>3.388944082773649E-2</c:v>
                </c:pt>
                <c:pt idx="1152">
                  <c:v>3.3906130402517366E-2</c:v>
                </c:pt>
                <c:pt idx="1153">
                  <c:v>3.4069245968051949E-2</c:v>
                </c:pt>
                <c:pt idx="1154">
                  <c:v>3.341602719004786E-2</c:v>
                </c:pt>
                <c:pt idx="1155">
                  <c:v>3.4004548745083123E-2</c:v>
                </c:pt>
                <c:pt idx="1156">
                  <c:v>3.3864450563649874E-2</c:v>
                </c:pt>
                <c:pt idx="1157">
                  <c:v>3.3907063702059641E-2</c:v>
                </c:pt>
                <c:pt idx="1158">
                  <c:v>3.3928187803310909E-2</c:v>
                </c:pt>
                <c:pt idx="1159">
                  <c:v>3.3872735752638397E-2</c:v>
                </c:pt>
                <c:pt idx="1160">
                  <c:v>3.3537919429736121E-2</c:v>
                </c:pt>
                <c:pt idx="1161">
                  <c:v>3.3957452108687634E-2</c:v>
                </c:pt>
                <c:pt idx="1162">
                  <c:v>3.2784721273146605E-2</c:v>
                </c:pt>
                <c:pt idx="1163">
                  <c:v>3.4214239241294388E-2</c:v>
                </c:pt>
                <c:pt idx="1164">
                  <c:v>3.4076280094658351E-2</c:v>
                </c:pt>
                <c:pt idx="1165">
                  <c:v>3.3958421726062608E-2</c:v>
                </c:pt>
                <c:pt idx="1166">
                  <c:v>3.4034577805659078E-2</c:v>
                </c:pt>
                <c:pt idx="1167">
                  <c:v>3.3929315659994491E-2</c:v>
                </c:pt>
                <c:pt idx="1168">
                  <c:v>3.3567912170559787E-2</c:v>
                </c:pt>
                <c:pt idx="1169">
                  <c:v>3.2698124149670521E-2</c:v>
                </c:pt>
                <c:pt idx="1170">
                  <c:v>3.377446046131842E-2</c:v>
                </c:pt>
                <c:pt idx="1171">
                  <c:v>3.3173624320808101E-2</c:v>
                </c:pt>
                <c:pt idx="1172">
                  <c:v>3.3704645478645399E-2</c:v>
                </c:pt>
                <c:pt idx="1173">
                  <c:v>3.3715567258930809E-2</c:v>
                </c:pt>
                <c:pt idx="1174">
                  <c:v>3.3693845116254423E-2</c:v>
                </c:pt>
                <c:pt idx="1175">
                  <c:v>3.4307721496760549E-2</c:v>
                </c:pt>
                <c:pt idx="1176">
                  <c:v>3.3977151287233026E-2</c:v>
                </c:pt>
                <c:pt idx="1177">
                  <c:v>3.3829062855098214E-2</c:v>
                </c:pt>
                <c:pt idx="1178">
                  <c:v>3.3923541822945213E-2</c:v>
                </c:pt>
                <c:pt idx="1179">
                  <c:v>3.4065400520155331E-2</c:v>
                </c:pt>
                <c:pt idx="1180">
                  <c:v>3.3836945829150727E-2</c:v>
                </c:pt>
                <c:pt idx="1181">
                  <c:v>3.3789099071476862E-2</c:v>
                </c:pt>
                <c:pt idx="1182">
                  <c:v>3.4580329456904327E-2</c:v>
                </c:pt>
                <c:pt idx="1183">
                  <c:v>3.4241994883828591E-2</c:v>
                </c:pt>
                <c:pt idx="1184">
                  <c:v>3.3504207773980804E-2</c:v>
                </c:pt>
                <c:pt idx="1185">
                  <c:v>3.3232606667286863E-2</c:v>
                </c:pt>
                <c:pt idx="1186">
                  <c:v>3.4429514390721373E-2</c:v>
                </c:pt>
                <c:pt idx="1187">
                  <c:v>3.3706531342885766E-2</c:v>
                </c:pt>
                <c:pt idx="1188">
                  <c:v>3.3665072442919844E-2</c:v>
                </c:pt>
                <c:pt idx="1189">
                  <c:v>3.3853717389139726E-2</c:v>
                </c:pt>
                <c:pt idx="1190">
                  <c:v>3.4443771905932147E-2</c:v>
                </c:pt>
                <c:pt idx="1191">
                  <c:v>3.4115655953539006E-2</c:v>
                </c:pt>
                <c:pt idx="1192">
                  <c:v>3.3688936108667009E-2</c:v>
                </c:pt>
                <c:pt idx="1193">
                  <c:v>3.4607441861879334E-2</c:v>
                </c:pt>
                <c:pt idx="1194">
                  <c:v>3.4039398196014876E-2</c:v>
                </c:pt>
                <c:pt idx="1195">
                  <c:v>3.4018445835295646E-2</c:v>
                </c:pt>
                <c:pt idx="1196">
                  <c:v>3.4299789497153531E-2</c:v>
                </c:pt>
                <c:pt idx="1197">
                  <c:v>3.4355905322722945E-2</c:v>
                </c:pt>
                <c:pt idx="1198">
                  <c:v>3.4445172150259266E-2</c:v>
                </c:pt>
                <c:pt idx="1199">
                  <c:v>3.4849679506575464E-2</c:v>
                </c:pt>
                <c:pt idx="1200">
                  <c:v>3.3999392953824474E-2</c:v>
                </c:pt>
                <c:pt idx="1201">
                  <c:v>3.4232448044562651E-2</c:v>
                </c:pt>
                <c:pt idx="1202">
                  <c:v>3.2598390008425515E-2</c:v>
                </c:pt>
                <c:pt idx="1203">
                  <c:v>3.4179284823336493E-2</c:v>
                </c:pt>
                <c:pt idx="1204">
                  <c:v>3.3920021803190523E-2</c:v>
                </c:pt>
                <c:pt idx="1205">
                  <c:v>3.2206502016583947E-2</c:v>
                </c:pt>
                <c:pt idx="1206">
                  <c:v>3.4421856620904613E-2</c:v>
                </c:pt>
                <c:pt idx="1207">
                  <c:v>3.2686152842129695E-2</c:v>
                </c:pt>
                <c:pt idx="1208">
                  <c:v>3.3246331264564971E-2</c:v>
                </c:pt>
                <c:pt idx="1209">
                  <c:v>3.4289676240330365E-2</c:v>
                </c:pt>
                <c:pt idx="1210">
                  <c:v>3.4833067032800182E-2</c:v>
                </c:pt>
                <c:pt idx="1211">
                  <c:v>3.3768136814276525E-2</c:v>
                </c:pt>
                <c:pt idx="1212">
                  <c:v>3.4941718776001211E-2</c:v>
                </c:pt>
                <c:pt idx="1213">
                  <c:v>3.3602994515030848E-2</c:v>
                </c:pt>
                <c:pt idx="1214">
                  <c:v>3.4302500447879761E-2</c:v>
                </c:pt>
                <c:pt idx="1215">
                  <c:v>3.4709798285829832E-2</c:v>
                </c:pt>
                <c:pt idx="1216">
                  <c:v>3.5002482163475096E-2</c:v>
                </c:pt>
                <c:pt idx="1217">
                  <c:v>3.500585564622137E-2</c:v>
                </c:pt>
                <c:pt idx="1218">
                  <c:v>3.4539529411534826E-2</c:v>
                </c:pt>
                <c:pt idx="1219">
                  <c:v>3.40437345756111E-2</c:v>
                </c:pt>
                <c:pt idx="1220">
                  <c:v>3.2688518025257428E-2</c:v>
                </c:pt>
                <c:pt idx="1221">
                  <c:v>3.4837553138568136E-2</c:v>
                </c:pt>
                <c:pt idx="1222">
                  <c:v>3.4458011667944308E-2</c:v>
                </c:pt>
                <c:pt idx="1223">
                  <c:v>3.4154623433088109E-2</c:v>
                </c:pt>
                <c:pt idx="1224">
                  <c:v>3.6102532054442776E-2</c:v>
                </c:pt>
                <c:pt idx="1225">
                  <c:v>3.4084295013047328E-2</c:v>
                </c:pt>
                <c:pt idx="1226">
                  <c:v>3.4501976779982992E-2</c:v>
                </c:pt>
                <c:pt idx="1227">
                  <c:v>3.4457447843021183E-2</c:v>
                </c:pt>
                <c:pt idx="1228">
                  <c:v>3.4225856387294029E-2</c:v>
                </c:pt>
                <c:pt idx="1229">
                  <c:v>3.5568539719058712E-2</c:v>
                </c:pt>
                <c:pt idx="1230">
                  <c:v>3.3854130079773441E-2</c:v>
                </c:pt>
                <c:pt idx="1231">
                  <c:v>3.4065978375203011E-2</c:v>
                </c:pt>
                <c:pt idx="1232">
                  <c:v>3.4201356026523126E-2</c:v>
                </c:pt>
                <c:pt idx="1233">
                  <c:v>3.4944690281153663E-2</c:v>
                </c:pt>
                <c:pt idx="1234">
                  <c:v>3.5015725940834526E-2</c:v>
                </c:pt>
                <c:pt idx="1235">
                  <c:v>3.4564644415031633E-2</c:v>
                </c:pt>
                <c:pt idx="1236">
                  <c:v>3.3995297930408223E-2</c:v>
                </c:pt>
                <c:pt idx="1237">
                  <c:v>3.5535423911787684E-2</c:v>
                </c:pt>
                <c:pt idx="1238">
                  <c:v>3.4304446332746007E-2</c:v>
                </c:pt>
                <c:pt idx="1239">
                  <c:v>3.4420421462884689E-2</c:v>
                </c:pt>
                <c:pt idx="1240">
                  <c:v>3.787015607424294E-2</c:v>
                </c:pt>
                <c:pt idx="1241">
                  <c:v>3.4713242533307452E-2</c:v>
                </c:pt>
                <c:pt idx="1242">
                  <c:v>3.4660582388287939E-2</c:v>
                </c:pt>
                <c:pt idx="1243">
                  <c:v>3.4263160712799737E-2</c:v>
                </c:pt>
                <c:pt idx="1244">
                  <c:v>3.459581108232776E-2</c:v>
                </c:pt>
                <c:pt idx="1245">
                  <c:v>3.4825772346035518E-2</c:v>
                </c:pt>
                <c:pt idx="1246">
                  <c:v>3.3781901281588159E-2</c:v>
                </c:pt>
                <c:pt idx="1247">
                  <c:v>3.5636279218439676E-2</c:v>
                </c:pt>
                <c:pt idx="1248">
                  <c:v>3.4426701489833865E-2</c:v>
                </c:pt>
                <c:pt idx="1249">
                  <c:v>3.4470765668130961E-2</c:v>
                </c:pt>
                <c:pt idx="1250">
                  <c:v>3.5170205825896521E-2</c:v>
                </c:pt>
                <c:pt idx="1251">
                  <c:v>3.4141968424245404E-2</c:v>
                </c:pt>
                <c:pt idx="1252">
                  <c:v>3.5910641416213501E-2</c:v>
                </c:pt>
                <c:pt idx="1253">
                  <c:v>3.3607810106930647E-2</c:v>
                </c:pt>
                <c:pt idx="1254">
                  <c:v>3.4229477157599691E-2</c:v>
                </c:pt>
                <c:pt idx="1255">
                  <c:v>3.3918237341297987E-2</c:v>
                </c:pt>
                <c:pt idx="1256">
                  <c:v>3.4742642487055046E-2</c:v>
                </c:pt>
                <c:pt idx="1257">
                  <c:v>3.4130591797603999E-2</c:v>
                </c:pt>
                <c:pt idx="1258">
                  <c:v>3.4708575513674483E-2</c:v>
                </c:pt>
                <c:pt idx="1259">
                  <c:v>3.5474086766278695E-2</c:v>
                </c:pt>
                <c:pt idx="1260">
                  <c:v>3.7120600892684222E-2</c:v>
                </c:pt>
                <c:pt idx="1261">
                  <c:v>3.6806638779196856E-2</c:v>
                </c:pt>
                <c:pt idx="1262">
                  <c:v>3.3807382131265676E-2</c:v>
                </c:pt>
                <c:pt idx="1263">
                  <c:v>3.4901231701084487E-2</c:v>
                </c:pt>
                <c:pt idx="1264">
                  <c:v>3.4830333026399873E-2</c:v>
                </c:pt>
                <c:pt idx="1265">
                  <c:v>3.5937901202964674E-2</c:v>
                </c:pt>
                <c:pt idx="1266">
                  <c:v>3.4301228189608478E-2</c:v>
                </c:pt>
                <c:pt idx="1267">
                  <c:v>3.7240659123664491E-2</c:v>
                </c:pt>
                <c:pt idx="1268">
                  <c:v>3.678235302366159E-2</c:v>
                </c:pt>
                <c:pt idx="1269">
                  <c:v>3.516918013089762E-2</c:v>
                </c:pt>
                <c:pt idx="1270">
                  <c:v>3.5439832408844782E-2</c:v>
                </c:pt>
                <c:pt idx="1271">
                  <c:v>3.649861109392577E-2</c:v>
                </c:pt>
                <c:pt idx="1272">
                  <c:v>3.4661941444196494E-2</c:v>
                </c:pt>
                <c:pt idx="1273">
                  <c:v>3.7106944077906906E-2</c:v>
                </c:pt>
                <c:pt idx="1274">
                  <c:v>3.5579201520496068E-2</c:v>
                </c:pt>
                <c:pt idx="1275">
                  <c:v>3.5414923538545792E-2</c:v>
                </c:pt>
                <c:pt idx="1276">
                  <c:v>3.5288428393048556E-2</c:v>
                </c:pt>
                <c:pt idx="1277">
                  <c:v>3.4593006566749504E-2</c:v>
                </c:pt>
                <c:pt idx="1278">
                  <c:v>3.5080221339072425E-2</c:v>
                </c:pt>
                <c:pt idx="1279">
                  <c:v>3.5247738655078999E-2</c:v>
                </c:pt>
                <c:pt idx="1280">
                  <c:v>3.6197660722631898E-2</c:v>
                </c:pt>
                <c:pt idx="1281">
                  <c:v>3.5716031288097909E-2</c:v>
                </c:pt>
                <c:pt idx="1282">
                  <c:v>3.5386263923998344E-2</c:v>
                </c:pt>
                <c:pt idx="1283">
                  <c:v>3.7074854126342281E-2</c:v>
                </c:pt>
                <c:pt idx="1284">
                  <c:v>3.4832547635806441E-2</c:v>
                </c:pt>
                <c:pt idx="1285">
                  <c:v>3.5472982254703085E-2</c:v>
                </c:pt>
                <c:pt idx="1286">
                  <c:v>3.8813347305443474E-2</c:v>
                </c:pt>
                <c:pt idx="1287">
                  <c:v>3.7256495356512417E-2</c:v>
                </c:pt>
                <c:pt idx="1288">
                  <c:v>5.267451803501267E-2</c:v>
                </c:pt>
                <c:pt idx="1289">
                  <c:v>4.5293394360435807E-2</c:v>
                </c:pt>
                <c:pt idx="1290">
                  <c:v>3.5557747401467124E-2</c:v>
                </c:pt>
                <c:pt idx="1291">
                  <c:v>3.441577325783611E-2</c:v>
                </c:pt>
                <c:pt idx="1292">
                  <c:v>3.6163959573496655E-2</c:v>
                </c:pt>
                <c:pt idx="1293">
                  <c:v>3.6608301477550224E-2</c:v>
                </c:pt>
                <c:pt idx="1294">
                  <c:v>3.9903452171491931E-2</c:v>
                </c:pt>
                <c:pt idx="1295">
                  <c:v>3.5899756729133966E-2</c:v>
                </c:pt>
                <c:pt idx="1296">
                  <c:v>3.8806203050013963E-2</c:v>
                </c:pt>
                <c:pt idx="1297">
                  <c:v>4.5665388884036914E-2</c:v>
                </c:pt>
                <c:pt idx="1298">
                  <c:v>3.7645516789768553E-2</c:v>
                </c:pt>
                <c:pt idx="1299">
                  <c:v>5.0245963848659182E-2</c:v>
                </c:pt>
                <c:pt idx="1300">
                  <c:v>4.0126731408170538E-2</c:v>
                </c:pt>
                <c:pt idx="1301">
                  <c:v>3.7702147105603274E-2</c:v>
                </c:pt>
                <c:pt idx="1302">
                  <c:v>3.5635679904147087E-2</c:v>
                </c:pt>
                <c:pt idx="1303">
                  <c:v>3.7208095096198844E-2</c:v>
                </c:pt>
                <c:pt idx="1304">
                  <c:v>3.7324361853445932E-2</c:v>
                </c:pt>
                <c:pt idx="1305">
                  <c:v>3.6191994982746313E-2</c:v>
                </c:pt>
                <c:pt idx="1306">
                  <c:v>3.7697739566404674E-2</c:v>
                </c:pt>
                <c:pt idx="1307">
                  <c:v>4.330397751908005E-2</c:v>
                </c:pt>
                <c:pt idx="1308">
                  <c:v>3.9825417875423201E-2</c:v>
                </c:pt>
                <c:pt idx="1309">
                  <c:v>4.5315958129650447E-2</c:v>
                </c:pt>
                <c:pt idx="1310">
                  <c:v>3.8724575315958555E-2</c:v>
                </c:pt>
                <c:pt idx="1311">
                  <c:v>4.3197132895678329E-2</c:v>
                </c:pt>
                <c:pt idx="1312">
                  <c:v>3.6884040404279415E-2</c:v>
                </c:pt>
                <c:pt idx="1313">
                  <c:v>3.6947577381116141E-2</c:v>
                </c:pt>
                <c:pt idx="1314">
                  <c:v>3.6692907499085353E-2</c:v>
                </c:pt>
                <c:pt idx="1315">
                  <c:v>3.9245244938547134E-2</c:v>
                </c:pt>
                <c:pt idx="1316">
                  <c:v>3.5605929495655581E-2</c:v>
                </c:pt>
                <c:pt idx="1317">
                  <c:v>3.7978074628403184E-2</c:v>
                </c:pt>
                <c:pt idx="1318">
                  <c:v>3.6730975585638419E-2</c:v>
                </c:pt>
                <c:pt idx="1319">
                  <c:v>3.5036283054315574E-2</c:v>
                </c:pt>
                <c:pt idx="1320">
                  <c:v>4.193665383248972E-2</c:v>
                </c:pt>
                <c:pt idx="1321">
                  <c:v>3.8092314084662834E-2</c:v>
                </c:pt>
                <c:pt idx="1322">
                  <c:v>4.0675704565629842E-2</c:v>
                </c:pt>
                <c:pt idx="1323">
                  <c:v>4.8139268009399126E-2</c:v>
                </c:pt>
                <c:pt idx="1324">
                  <c:v>6.6926777027814924E-2</c:v>
                </c:pt>
                <c:pt idx="1325">
                  <c:v>6.4509916378469354E-2</c:v>
                </c:pt>
                <c:pt idx="1326">
                  <c:v>3.881676040139858E-2</c:v>
                </c:pt>
                <c:pt idx="1327">
                  <c:v>6.0731129119320784E-2</c:v>
                </c:pt>
                <c:pt idx="1328">
                  <c:v>3.9173779578880304E-2</c:v>
                </c:pt>
                <c:pt idx="1329">
                  <c:v>4.0746344074456993E-2</c:v>
                </c:pt>
                <c:pt idx="1330">
                  <c:v>4.1830301868633915E-2</c:v>
                </c:pt>
                <c:pt idx="1331">
                  <c:v>4.2850172658620449E-2</c:v>
                </c:pt>
                <c:pt idx="1332">
                  <c:v>5.1528124489940076E-2</c:v>
                </c:pt>
                <c:pt idx="1333">
                  <c:v>3.7974907721780582E-2</c:v>
                </c:pt>
                <c:pt idx="1334">
                  <c:v>4.7240936926574002E-2</c:v>
                </c:pt>
                <c:pt idx="1335">
                  <c:v>4.2796273246788745E-2</c:v>
                </c:pt>
                <c:pt idx="1336">
                  <c:v>3.6813371417685606E-2</c:v>
                </c:pt>
                <c:pt idx="1337">
                  <c:v>4.0811049040040986E-2</c:v>
                </c:pt>
                <c:pt idx="1338">
                  <c:v>4.8765106657348518E-2</c:v>
                </c:pt>
                <c:pt idx="1339">
                  <c:v>4.4003437136346302E-2</c:v>
                </c:pt>
                <c:pt idx="1340">
                  <c:v>3.7629351333941213E-2</c:v>
                </c:pt>
                <c:pt idx="1341">
                  <c:v>3.8529337662116525E-2</c:v>
                </c:pt>
                <c:pt idx="1342">
                  <c:v>4.9562260915850302E-2</c:v>
                </c:pt>
                <c:pt idx="1343">
                  <c:v>3.6961775159388234E-2</c:v>
                </c:pt>
                <c:pt idx="1344">
                  <c:v>4.3857439565507479E-2</c:v>
                </c:pt>
                <c:pt idx="1345">
                  <c:v>3.7311894678801701E-2</c:v>
                </c:pt>
                <c:pt idx="1346">
                  <c:v>5.3620944797550092E-2</c:v>
                </c:pt>
                <c:pt idx="1347">
                  <c:v>4.0842702036163983E-2</c:v>
                </c:pt>
                <c:pt idx="1348">
                  <c:v>3.7671166789277469E-2</c:v>
                </c:pt>
                <c:pt idx="1349">
                  <c:v>5.5227834371235143E-2</c:v>
                </c:pt>
                <c:pt idx="1350">
                  <c:v>4.0264679311323964E-2</c:v>
                </c:pt>
                <c:pt idx="1351">
                  <c:v>4.0663506248494824E-2</c:v>
                </c:pt>
                <c:pt idx="1352">
                  <c:v>4.0058563393598194E-2</c:v>
                </c:pt>
                <c:pt idx="1353">
                  <c:v>4.4438472362930644E-2</c:v>
                </c:pt>
                <c:pt idx="1354">
                  <c:v>4.252960006913753E-2</c:v>
                </c:pt>
                <c:pt idx="1355">
                  <c:v>3.616473616867176E-2</c:v>
                </c:pt>
                <c:pt idx="1356">
                  <c:v>4.4411738583438568E-2</c:v>
                </c:pt>
                <c:pt idx="1357">
                  <c:v>4.7235881597833471E-2</c:v>
                </c:pt>
                <c:pt idx="1358">
                  <c:v>4.6307727218147125E-2</c:v>
                </c:pt>
                <c:pt idx="1359">
                  <c:v>4.3223562976298056E-2</c:v>
                </c:pt>
                <c:pt idx="1360">
                  <c:v>5.3177520329642049E-2</c:v>
                </c:pt>
                <c:pt idx="1361">
                  <c:v>5.4375964263264048E-2</c:v>
                </c:pt>
                <c:pt idx="1362">
                  <c:v>5.494454036401937E-2</c:v>
                </c:pt>
                <c:pt idx="1363">
                  <c:v>4.936020018497389E-2</c:v>
                </c:pt>
                <c:pt idx="1364">
                  <c:v>4.2993628697396577E-2</c:v>
                </c:pt>
                <c:pt idx="1365">
                  <c:v>5.8814710057829803E-2</c:v>
                </c:pt>
                <c:pt idx="1366">
                  <c:v>5.8003101163217205E-2</c:v>
                </c:pt>
                <c:pt idx="1367">
                  <c:v>5.7674679546271902E-2</c:v>
                </c:pt>
                <c:pt idx="1368">
                  <c:v>5.4283379329447386E-2</c:v>
                </c:pt>
                <c:pt idx="1369">
                  <c:v>4.5848272197269287E-2</c:v>
                </c:pt>
                <c:pt idx="1370">
                  <c:v>5.112389228150991E-2</c:v>
                </c:pt>
                <c:pt idx="1371">
                  <c:v>6.0134668843241715E-2</c:v>
                </c:pt>
                <c:pt idx="1372">
                  <c:v>5.7779503802164858E-2</c:v>
                </c:pt>
                <c:pt idx="1373">
                  <c:v>4.6543614764683883E-2</c:v>
                </c:pt>
                <c:pt idx="1374">
                  <c:v>3.8316875966737621E-2</c:v>
                </c:pt>
                <c:pt idx="1375">
                  <c:v>4.7029589037527041E-2</c:v>
                </c:pt>
                <c:pt idx="1376">
                  <c:v>5.3883218659873416E-2</c:v>
                </c:pt>
                <c:pt idx="1377">
                  <c:v>4.8885801970353075E-2</c:v>
                </c:pt>
                <c:pt idx="1378">
                  <c:v>4.9462291931646862E-2</c:v>
                </c:pt>
                <c:pt idx="1379">
                  <c:v>6.1460082647295688E-2</c:v>
                </c:pt>
                <c:pt idx="1380">
                  <c:v>5.808773396685623E-2</c:v>
                </c:pt>
                <c:pt idx="1381">
                  <c:v>5.2966656627717733E-2</c:v>
                </c:pt>
                <c:pt idx="1382">
                  <c:v>4.8961492058274138E-2</c:v>
                </c:pt>
                <c:pt idx="1383">
                  <c:v>6.7118403395951695E-2</c:v>
                </c:pt>
                <c:pt idx="1384">
                  <c:v>5.7268947207461882E-2</c:v>
                </c:pt>
                <c:pt idx="1385">
                  <c:v>8.1558854126649372E-2</c:v>
                </c:pt>
                <c:pt idx="1386">
                  <c:v>4.9693196124876875E-2</c:v>
                </c:pt>
                <c:pt idx="1387">
                  <c:v>5.3166916553119753E-2</c:v>
                </c:pt>
                <c:pt idx="1388">
                  <c:v>6.2779514145764187E-2</c:v>
                </c:pt>
                <c:pt idx="1389">
                  <c:v>8.5720084560678242E-2</c:v>
                </c:pt>
                <c:pt idx="1390">
                  <c:v>7.2803246468876412E-2</c:v>
                </c:pt>
                <c:pt idx="1391">
                  <c:v>4.0573585102885543E-2</c:v>
                </c:pt>
                <c:pt idx="1392">
                  <c:v>5.4092617651023453E-2</c:v>
                </c:pt>
                <c:pt idx="1393">
                  <c:v>5.3754619185966086E-2</c:v>
                </c:pt>
                <c:pt idx="1394">
                  <c:v>6.1421570599087372E-2</c:v>
                </c:pt>
                <c:pt idx="1395">
                  <c:v>5.347518440793126E-2</c:v>
                </c:pt>
                <c:pt idx="1396">
                  <c:v>4.723109323532796E-2</c:v>
                </c:pt>
                <c:pt idx="1397">
                  <c:v>0.1241042865012682</c:v>
                </c:pt>
                <c:pt idx="1398">
                  <c:v>4.9975644195973057E-2</c:v>
                </c:pt>
                <c:pt idx="1399">
                  <c:v>6.5395528665828886E-2</c:v>
                </c:pt>
                <c:pt idx="1400">
                  <c:v>6.5914929860065086E-2</c:v>
                </c:pt>
                <c:pt idx="1401">
                  <c:v>7.9793547165756637E-2</c:v>
                </c:pt>
                <c:pt idx="1402">
                  <c:v>6.6749229284038827E-2</c:v>
                </c:pt>
                <c:pt idx="1403">
                  <c:v>5.3643123794793392E-2</c:v>
                </c:pt>
                <c:pt idx="1404">
                  <c:v>7.8796206698965712E-2</c:v>
                </c:pt>
                <c:pt idx="1405">
                  <c:v>6.6267221110878502E-2</c:v>
                </c:pt>
                <c:pt idx="1406">
                  <c:v>8.1180457704846692E-2</c:v>
                </c:pt>
                <c:pt idx="1407">
                  <c:v>0.11795089794563102</c:v>
                </c:pt>
                <c:pt idx="1408">
                  <c:v>9.9871486078295976E-2</c:v>
                </c:pt>
                <c:pt idx="1409">
                  <c:v>4.0377249274837636E-2</c:v>
                </c:pt>
                <c:pt idx="1410">
                  <c:v>5.2486818899909499E-2</c:v>
                </c:pt>
                <c:pt idx="1411">
                  <c:v>6.0609834901245226E-2</c:v>
                </c:pt>
                <c:pt idx="1412">
                  <c:v>4.7623587317851532E-2</c:v>
                </c:pt>
                <c:pt idx="1413">
                  <c:v>6.78481093660038E-2</c:v>
                </c:pt>
                <c:pt idx="1414">
                  <c:v>5.5076731302715051E-2</c:v>
                </c:pt>
                <c:pt idx="1415">
                  <c:v>6.383230990814634E-2</c:v>
                </c:pt>
                <c:pt idx="1416">
                  <c:v>9.6411279898507063E-2</c:v>
                </c:pt>
                <c:pt idx="1417">
                  <c:v>4.787783595639522E-2</c:v>
                </c:pt>
                <c:pt idx="1418">
                  <c:v>6.4252848336112223E-2</c:v>
                </c:pt>
                <c:pt idx="1419">
                  <c:v>7.0313676329871594E-2</c:v>
                </c:pt>
                <c:pt idx="1420">
                  <c:v>7.0596531504341392E-2</c:v>
                </c:pt>
                <c:pt idx="1421">
                  <c:v>6.2690261728730601E-2</c:v>
                </c:pt>
                <c:pt idx="1422">
                  <c:v>7.6073641211940032E-2</c:v>
                </c:pt>
                <c:pt idx="1423">
                  <c:v>9.162063449133151E-2</c:v>
                </c:pt>
                <c:pt idx="1424">
                  <c:v>6.4422467959371593E-2</c:v>
                </c:pt>
                <c:pt idx="1425">
                  <c:v>0.15933776628161586</c:v>
                </c:pt>
                <c:pt idx="1426">
                  <c:v>9.7647730238886135E-2</c:v>
                </c:pt>
                <c:pt idx="1427">
                  <c:v>7.2923480085786641E-2</c:v>
                </c:pt>
                <c:pt idx="1428">
                  <c:v>7.8621545891447167E-2</c:v>
                </c:pt>
                <c:pt idx="1429">
                  <c:v>6.4248872044673652E-2</c:v>
                </c:pt>
                <c:pt idx="1430">
                  <c:v>7.0044009475119462E-2</c:v>
                </c:pt>
                <c:pt idx="1431">
                  <c:v>5.1799167495934009E-2</c:v>
                </c:pt>
                <c:pt idx="1432">
                  <c:v>5.1855791942222888E-2</c:v>
                </c:pt>
                <c:pt idx="1433">
                  <c:v>5.5042556160495422E-2</c:v>
                </c:pt>
                <c:pt idx="1434">
                  <c:v>5.8270613648654358E-2</c:v>
                </c:pt>
                <c:pt idx="1435">
                  <c:v>9.0071735389448127E-2</c:v>
                </c:pt>
                <c:pt idx="1436">
                  <c:v>9.6737725312283279E-2</c:v>
                </c:pt>
                <c:pt idx="1437">
                  <c:v>5.5597126674250819E-2</c:v>
                </c:pt>
                <c:pt idx="1438">
                  <c:v>7.1773596354902214E-2</c:v>
                </c:pt>
                <c:pt idx="1439">
                  <c:v>0.12069008316642738</c:v>
                </c:pt>
                <c:pt idx="1440">
                  <c:v>9.8165197212341598E-2</c:v>
                </c:pt>
                <c:pt idx="1441">
                  <c:v>5.7052985238998113E-2</c:v>
                </c:pt>
                <c:pt idx="1442">
                  <c:v>9.6205956895473135E-2</c:v>
                </c:pt>
                <c:pt idx="1443">
                  <c:v>6.3884906963863064E-2</c:v>
                </c:pt>
                <c:pt idx="1444">
                  <c:v>8.6180602967023498E-2</c:v>
                </c:pt>
                <c:pt idx="1445">
                  <c:v>0.10336561458779255</c:v>
                </c:pt>
                <c:pt idx="1446">
                  <c:v>8.5738737228887904E-2</c:v>
                </c:pt>
                <c:pt idx="1447">
                  <c:v>8.128990471571286E-2</c:v>
                </c:pt>
                <c:pt idx="1448">
                  <c:v>8.3531830378594865E-2</c:v>
                </c:pt>
                <c:pt idx="1449">
                  <c:v>9.5998243538908415E-2</c:v>
                </c:pt>
                <c:pt idx="1450">
                  <c:v>0.10652892610661215</c:v>
                </c:pt>
                <c:pt idx="1451">
                  <c:v>6.314101280070776E-2</c:v>
                </c:pt>
                <c:pt idx="1452">
                  <c:v>5.2067243314448494E-2</c:v>
                </c:pt>
                <c:pt idx="1453">
                  <c:v>6.9147828138539758E-2</c:v>
                </c:pt>
                <c:pt idx="1454">
                  <c:v>7.708547464967612E-2</c:v>
                </c:pt>
                <c:pt idx="1455">
                  <c:v>0.1027450318440441</c:v>
                </c:pt>
                <c:pt idx="1456">
                  <c:v>8.2223818429471282E-2</c:v>
                </c:pt>
                <c:pt idx="1457">
                  <c:v>0.13330632253663346</c:v>
                </c:pt>
                <c:pt idx="1458">
                  <c:v>0.11350755725078779</c:v>
                </c:pt>
                <c:pt idx="1459">
                  <c:v>7.7570641973201557E-2</c:v>
                </c:pt>
                <c:pt idx="1460">
                  <c:v>9.5936181497961515E-2</c:v>
                </c:pt>
                <c:pt idx="1461">
                  <c:v>0.1009110879851816</c:v>
                </c:pt>
                <c:pt idx="1462">
                  <c:v>0.12224061026507962</c:v>
                </c:pt>
                <c:pt idx="1463">
                  <c:v>0.11141679371063398</c:v>
                </c:pt>
                <c:pt idx="1464">
                  <c:v>7.403875668515221E-2</c:v>
                </c:pt>
                <c:pt idx="1465">
                  <c:v>7.0153482441552811E-2</c:v>
                </c:pt>
                <c:pt idx="1466">
                  <c:v>0.11310865689102916</c:v>
                </c:pt>
                <c:pt idx="1467">
                  <c:v>5.8335372337318239E-2</c:v>
                </c:pt>
                <c:pt idx="1468">
                  <c:v>7.7916902520271433E-2</c:v>
                </c:pt>
                <c:pt idx="1469">
                  <c:v>7.6732371882799688E-2</c:v>
                </c:pt>
                <c:pt idx="1470">
                  <c:v>0.10036507521360656</c:v>
                </c:pt>
                <c:pt idx="1471">
                  <c:v>6.9292290669622295E-2</c:v>
                </c:pt>
                <c:pt idx="1472">
                  <c:v>8.5137605721601339E-2</c:v>
                </c:pt>
                <c:pt idx="1473">
                  <c:v>7.5053891126433903E-2</c:v>
                </c:pt>
                <c:pt idx="1474">
                  <c:v>0.12505801275067427</c:v>
                </c:pt>
                <c:pt idx="1475">
                  <c:v>0.13563951108763592</c:v>
                </c:pt>
                <c:pt idx="1476">
                  <c:v>0.13471334062091248</c:v>
                </c:pt>
                <c:pt idx="1477">
                  <c:v>8.8026600878994443E-2</c:v>
                </c:pt>
                <c:pt idx="1478">
                  <c:v>0.12784523263644795</c:v>
                </c:pt>
                <c:pt idx="1479">
                  <c:v>9.1529318019490727E-2</c:v>
                </c:pt>
                <c:pt idx="1480">
                  <c:v>0.10634030502586116</c:v>
                </c:pt>
                <c:pt idx="1481">
                  <c:v>0.12339762225323632</c:v>
                </c:pt>
                <c:pt idx="1482">
                  <c:v>9.7883493632433025E-2</c:v>
                </c:pt>
                <c:pt idx="1483">
                  <c:v>9.3588102175570023E-2</c:v>
                </c:pt>
                <c:pt idx="1484">
                  <c:v>6.3922173798932266E-2</c:v>
                </c:pt>
                <c:pt idx="1485">
                  <c:v>8.5312299035441991E-2</c:v>
                </c:pt>
                <c:pt idx="1486">
                  <c:v>6.9972321729350445E-2</c:v>
                </c:pt>
                <c:pt idx="1487">
                  <c:v>7.43021653711642E-2</c:v>
                </c:pt>
                <c:pt idx="1488">
                  <c:v>7.9729670161598903E-2</c:v>
                </c:pt>
                <c:pt idx="1489">
                  <c:v>7.472671373777183E-2</c:v>
                </c:pt>
                <c:pt idx="1490">
                  <c:v>6.7151905085545957E-2</c:v>
                </c:pt>
                <c:pt idx="1491">
                  <c:v>0.14849971386200195</c:v>
                </c:pt>
                <c:pt idx="1492">
                  <c:v>7.9146612575362207E-2</c:v>
                </c:pt>
                <c:pt idx="1493">
                  <c:v>7.2119426533390152E-2</c:v>
                </c:pt>
                <c:pt idx="1494">
                  <c:v>8.9692346221463368E-2</c:v>
                </c:pt>
                <c:pt idx="1495">
                  <c:v>0.10317745250893157</c:v>
                </c:pt>
                <c:pt idx="1496">
                  <c:v>0.13923307791532522</c:v>
                </c:pt>
                <c:pt idx="1497">
                  <c:v>0.24717028866732688</c:v>
                </c:pt>
                <c:pt idx="1498">
                  <c:v>8.842760323793368E-2</c:v>
                </c:pt>
                <c:pt idx="1499">
                  <c:v>0.11173726677944655</c:v>
                </c:pt>
                <c:pt idx="1500">
                  <c:v>9.4281864821542785E-2</c:v>
                </c:pt>
                <c:pt idx="1501">
                  <c:v>0.14011564226916054</c:v>
                </c:pt>
                <c:pt idx="1502">
                  <c:v>0.1119303875071956</c:v>
                </c:pt>
                <c:pt idx="1503">
                  <c:v>8.4432821133730754E-2</c:v>
                </c:pt>
                <c:pt idx="1504">
                  <c:v>0.10918471139263436</c:v>
                </c:pt>
                <c:pt idx="1505">
                  <c:v>0.13950227540831539</c:v>
                </c:pt>
                <c:pt idx="1506">
                  <c:v>0.10170813607395887</c:v>
                </c:pt>
                <c:pt idx="1507">
                  <c:v>7.1261438717392767E-2</c:v>
                </c:pt>
                <c:pt idx="1508">
                  <c:v>0.13456600735529578</c:v>
                </c:pt>
                <c:pt idx="1509">
                  <c:v>8.0185655188324087E-2</c:v>
                </c:pt>
                <c:pt idx="1510">
                  <c:v>7.6019998247293649E-2</c:v>
                </c:pt>
                <c:pt idx="1511">
                  <c:v>0.11106583142165627</c:v>
                </c:pt>
                <c:pt idx="1512">
                  <c:v>9.5529790494095421E-2</c:v>
                </c:pt>
                <c:pt idx="1513">
                  <c:v>6.2673547388222187E-2</c:v>
                </c:pt>
                <c:pt idx="1514">
                  <c:v>8.4313625751027896E-2</c:v>
                </c:pt>
                <c:pt idx="1515">
                  <c:v>0.12304884412880125</c:v>
                </c:pt>
                <c:pt idx="1516">
                  <c:v>0.17189902541954549</c:v>
                </c:pt>
                <c:pt idx="1517">
                  <c:v>8.628785914995861E-2</c:v>
                </c:pt>
                <c:pt idx="1518">
                  <c:v>0.18778230479085756</c:v>
                </c:pt>
                <c:pt idx="1519">
                  <c:v>0.10988844758275079</c:v>
                </c:pt>
                <c:pt idx="1520">
                  <c:v>0.11068856004602218</c:v>
                </c:pt>
                <c:pt idx="1521">
                  <c:v>9.75903912085722E-2</c:v>
                </c:pt>
                <c:pt idx="1522">
                  <c:v>0.13921596091128968</c:v>
                </c:pt>
                <c:pt idx="1523">
                  <c:v>7.283344463818453E-2</c:v>
                </c:pt>
                <c:pt idx="1524">
                  <c:v>0.1432153564060481</c:v>
                </c:pt>
                <c:pt idx="1525">
                  <c:v>7.3828927899824301E-2</c:v>
                </c:pt>
                <c:pt idx="1526">
                  <c:v>9.6683050008206803E-2</c:v>
                </c:pt>
                <c:pt idx="1527">
                  <c:v>0.17226991375881734</c:v>
                </c:pt>
                <c:pt idx="1528">
                  <c:v>8.8964933590113343E-2</c:v>
                </c:pt>
                <c:pt idx="1529">
                  <c:v>0.1016087191183697</c:v>
                </c:pt>
                <c:pt idx="1530">
                  <c:v>6.2005756815479735E-2</c:v>
                </c:pt>
                <c:pt idx="1531">
                  <c:v>8.0516755681629498E-2</c:v>
                </c:pt>
                <c:pt idx="1532">
                  <c:v>0.10878246670283991</c:v>
                </c:pt>
                <c:pt idx="1533">
                  <c:v>7.5932796941242262E-2</c:v>
                </c:pt>
                <c:pt idx="1534">
                  <c:v>8.485988407431605E-2</c:v>
                </c:pt>
                <c:pt idx="1535">
                  <c:v>0.22532213517218391</c:v>
                </c:pt>
                <c:pt idx="1536">
                  <c:v>9.9270842564060935E-2</c:v>
                </c:pt>
                <c:pt idx="1537">
                  <c:v>0.10941957716312366</c:v>
                </c:pt>
                <c:pt idx="1538">
                  <c:v>0.10032517485278647</c:v>
                </c:pt>
                <c:pt idx="1539">
                  <c:v>9.4055369334032093E-2</c:v>
                </c:pt>
                <c:pt idx="1540">
                  <c:v>9.6122203094554187E-2</c:v>
                </c:pt>
                <c:pt idx="1541">
                  <c:v>0.15682416751898476</c:v>
                </c:pt>
                <c:pt idx="1542">
                  <c:v>0.18236368868361841</c:v>
                </c:pt>
                <c:pt idx="1543">
                  <c:v>9.7815616400532629E-2</c:v>
                </c:pt>
                <c:pt idx="1544">
                  <c:v>0.11469174675392976</c:v>
                </c:pt>
                <c:pt idx="1545">
                  <c:v>0.2216518509101093</c:v>
                </c:pt>
                <c:pt idx="1546">
                  <c:v>0.58954294230546145</c:v>
                </c:pt>
                <c:pt idx="1547">
                  <c:v>0.18167210626090297</c:v>
                </c:pt>
                <c:pt idx="1548">
                  <c:v>0.28744469137644379</c:v>
                </c:pt>
                <c:pt idx="1549">
                  <c:v>0.10904124421116135</c:v>
                </c:pt>
                <c:pt idx="1550">
                  <c:v>0.14497367713205545</c:v>
                </c:pt>
                <c:pt idx="1551">
                  <c:v>0.12191316451920529</c:v>
                </c:pt>
                <c:pt idx="1552">
                  <c:v>0.19982775174974243</c:v>
                </c:pt>
                <c:pt idx="1553">
                  <c:v>0.3919493462700025</c:v>
                </c:pt>
                <c:pt idx="1554">
                  <c:v>0.34352373059302493</c:v>
                </c:pt>
                <c:pt idx="1555">
                  <c:v>0.27656616069644541</c:v>
                </c:pt>
                <c:pt idx="1556">
                  <c:v>0.34456129051356615</c:v>
                </c:pt>
                <c:pt idx="1557">
                  <c:v>0.16023156639435224</c:v>
                </c:pt>
                <c:pt idx="1558">
                  <c:v>0.19428075212400453</c:v>
                </c:pt>
                <c:pt idx="1559">
                  <c:v>0.27137695766879544</c:v>
                </c:pt>
                <c:pt idx="1560">
                  <c:v>0.11470572147613733</c:v>
                </c:pt>
                <c:pt idx="1561">
                  <c:v>0.29299056167099802</c:v>
                </c:pt>
                <c:pt idx="1562">
                  <c:v>0.39888468679886452</c:v>
                </c:pt>
                <c:pt idx="1563">
                  <c:v>0.28798850648963731</c:v>
                </c:pt>
                <c:pt idx="1564">
                  <c:v>0.29735255550772555</c:v>
                </c:pt>
                <c:pt idx="1565">
                  <c:v>0.15760645586074826</c:v>
                </c:pt>
                <c:pt idx="1566">
                  <c:v>0.28148743519917724</c:v>
                </c:pt>
                <c:pt idx="1567">
                  <c:v>0.23933201885023647</c:v>
                </c:pt>
                <c:pt idx="1568">
                  <c:v>0.15678355678813952</c:v>
                </c:pt>
                <c:pt idx="1569">
                  <c:v>0.2642516360416528</c:v>
                </c:pt>
                <c:pt idx="1570">
                  <c:v>0.38774987936726868</c:v>
                </c:pt>
                <c:pt idx="1571">
                  <c:v>0.20927274179057659</c:v>
                </c:pt>
                <c:pt idx="1572">
                  <c:v>0.1973703921765472</c:v>
                </c:pt>
                <c:pt idx="1573">
                  <c:v>0.18369951382955954</c:v>
                </c:pt>
                <c:pt idx="1574">
                  <c:v>0.37660700858841778</c:v>
                </c:pt>
                <c:pt idx="1575">
                  <c:v>0.23789825211943944</c:v>
                </c:pt>
                <c:pt idx="1576">
                  <c:v>0.26455301043698298</c:v>
                </c:pt>
                <c:pt idx="1577">
                  <c:v>0.35905409892411211</c:v>
                </c:pt>
                <c:pt idx="1578">
                  <c:v>0.3797187219104457</c:v>
                </c:pt>
                <c:pt idx="1579">
                  <c:v>0.30750171983658786</c:v>
                </c:pt>
                <c:pt idx="1580">
                  <c:v>0.25691578586184655</c:v>
                </c:pt>
                <c:pt idx="1581">
                  <c:v>0.18442186135520511</c:v>
                </c:pt>
                <c:pt idx="1582">
                  <c:v>0.23098181545919286</c:v>
                </c:pt>
                <c:pt idx="1583">
                  <c:v>0.35367800015260087</c:v>
                </c:pt>
                <c:pt idx="1584">
                  <c:v>0.31637980607219018</c:v>
                </c:pt>
                <c:pt idx="1585">
                  <c:v>0.30019206552937977</c:v>
                </c:pt>
                <c:pt idx="1586">
                  <c:v>0.21054634228636251</c:v>
                </c:pt>
                <c:pt idx="1587">
                  <c:v>0.26978011592529483</c:v>
                </c:pt>
                <c:pt idx="1588">
                  <c:v>0.27206150723694361</c:v>
                </c:pt>
                <c:pt idx="1589">
                  <c:v>0.4133941289984101</c:v>
                </c:pt>
                <c:pt idx="1590">
                  <c:v>0.16953984580344661</c:v>
                </c:pt>
                <c:pt idx="1591">
                  <c:v>0.39892717512436576</c:v>
                </c:pt>
                <c:pt idx="1592">
                  <c:v>0.3573617394935365</c:v>
                </c:pt>
                <c:pt idx="1593">
                  <c:v>0.28383982082185272</c:v>
                </c:pt>
                <c:pt idx="1594">
                  <c:v>0.28400600544359383</c:v>
                </c:pt>
                <c:pt idx="1595">
                  <c:v>0.38789203258019822</c:v>
                </c:pt>
                <c:pt idx="1596">
                  <c:v>0.2132430973978349</c:v>
                </c:pt>
                <c:pt idx="1597">
                  <c:v>0.40535653227234864</c:v>
                </c:pt>
                <c:pt idx="1598">
                  <c:v>0.45780795193513363</c:v>
                </c:pt>
                <c:pt idx="1599">
                  <c:v>0.34997604753639094</c:v>
                </c:pt>
                <c:pt idx="1600">
                  <c:v>0.20330909356452387</c:v>
                </c:pt>
                <c:pt idx="1601">
                  <c:v>0.36926338407895948</c:v>
                </c:pt>
                <c:pt idx="1602">
                  <c:v>0.30749522797089618</c:v>
                </c:pt>
                <c:pt idx="1603">
                  <c:v>0.24368956358494517</c:v>
                </c:pt>
                <c:pt idx="1604">
                  <c:v>0.60099234622289888</c:v>
                </c:pt>
                <c:pt idx="1605">
                  <c:v>0.27351425289619941</c:v>
                </c:pt>
                <c:pt idx="1606">
                  <c:v>0.30720427477201662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4D-4BD4-B56D-19715D8ADF0C}"/>
            </c:ext>
          </c:extLst>
        </c:ser>
        <c:ser>
          <c:idx val="1"/>
          <c:order val="1"/>
          <c:tx>
            <c:v>MW876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'-2 mm'!$I$2:$I$1608</c:f>
              <c:numCache>
                <c:formatCode>General</c:formatCode>
                <c:ptCount val="1607"/>
                <c:pt idx="0">
                  <c:v>-7.4085993766784801</c:v>
                </c:pt>
                <c:pt idx="1">
                  <c:v>-7.39099025726318</c:v>
                </c:pt>
                <c:pt idx="2">
                  <c:v>-7.1206865310668803</c:v>
                </c:pt>
                <c:pt idx="3">
                  <c:v>-7.20502328872678</c:v>
                </c:pt>
                <c:pt idx="4">
                  <c:v>-7.2441530227660804</c:v>
                </c:pt>
                <c:pt idx="5">
                  <c:v>-7.3664050102233807</c:v>
                </c:pt>
                <c:pt idx="6">
                  <c:v>-7.1300749778747807</c:v>
                </c:pt>
                <c:pt idx="7">
                  <c:v>-7.2994594573974805</c:v>
                </c:pt>
                <c:pt idx="8">
                  <c:v>-7.3587031364440803</c:v>
                </c:pt>
                <c:pt idx="9">
                  <c:v>-7.4963502883910804</c:v>
                </c:pt>
                <c:pt idx="10">
                  <c:v>-7.2214894294738805</c:v>
                </c:pt>
                <c:pt idx="11">
                  <c:v>-7.3901510238647807</c:v>
                </c:pt>
                <c:pt idx="12">
                  <c:v>-7.2244777679443803</c:v>
                </c:pt>
                <c:pt idx="13">
                  <c:v>-7.2363705635070801</c:v>
                </c:pt>
                <c:pt idx="14">
                  <c:v>-7.1173253059386807</c:v>
                </c:pt>
                <c:pt idx="15">
                  <c:v>-7.00000953674318</c:v>
                </c:pt>
                <c:pt idx="16">
                  <c:v>-6.9754176139831801</c:v>
                </c:pt>
                <c:pt idx="17">
                  <c:v>-7.2890772819518803</c:v>
                </c:pt>
                <c:pt idx="18">
                  <c:v>-7.1441602706908807</c:v>
                </c:pt>
                <c:pt idx="19">
                  <c:v>-7.1493873596191806</c:v>
                </c:pt>
                <c:pt idx="20">
                  <c:v>-6.9494085311889799</c:v>
                </c:pt>
                <c:pt idx="21">
                  <c:v>-7.1597270965575808</c:v>
                </c:pt>
                <c:pt idx="22">
                  <c:v>-7.16656970977788</c:v>
                </c:pt>
                <c:pt idx="23">
                  <c:v>-7.0120081901549804</c:v>
                </c:pt>
                <c:pt idx="24">
                  <c:v>-6.9773349761962802</c:v>
                </c:pt>
                <c:pt idx="25">
                  <c:v>-6.9127364158630806</c:v>
                </c:pt>
                <c:pt idx="26">
                  <c:v>-7.0900402069091806</c:v>
                </c:pt>
                <c:pt idx="27">
                  <c:v>-6.9297523498534801</c:v>
                </c:pt>
                <c:pt idx="28">
                  <c:v>-6.8376131057738805</c:v>
                </c:pt>
                <c:pt idx="29">
                  <c:v>-6.99515151977538</c:v>
                </c:pt>
                <c:pt idx="30">
                  <c:v>-6.9583849906921804</c:v>
                </c:pt>
                <c:pt idx="31">
                  <c:v>-6.9665966033935804</c:v>
                </c:pt>
                <c:pt idx="32">
                  <c:v>-6.6836791038512802</c:v>
                </c:pt>
                <c:pt idx="33">
                  <c:v>-7.1171689033507803</c:v>
                </c:pt>
                <c:pt idx="34">
                  <c:v>-7.0891008377074805</c:v>
                </c:pt>
                <c:pt idx="35">
                  <c:v>-6.9174160957336808</c:v>
                </c:pt>
                <c:pt idx="36">
                  <c:v>-6.8386230468749805</c:v>
                </c:pt>
                <c:pt idx="37">
                  <c:v>-7.0645370483398802</c:v>
                </c:pt>
                <c:pt idx="38">
                  <c:v>-7.2221407890319806</c:v>
                </c:pt>
                <c:pt idx="39">
                  <c:v>-6.9828438758849805</c:v>
                </c:pt>
                <c:pt idx="40">
                  <c:v>-7.1614346504211808</c:v>
                </c:pt>
                <c:pt idx="41">
                  <c:v>-6.7759280204772807</c:v>
                </c:pt>
                <c:pt idx="42">
                  <c:v>-6.99505043029788</c:v>
                </c:pt>
                <c:pt idx="43">
                  <c:v>-7.0745744705199805</c:v>
                </c:pt>
                <c:pt idx="44">
                  <c:v>-6.9379973411559801</c:v>
                </c:pt>
                <c:pt idx="45">
                  <c:v>-6.9445819854736808</c:v>
                </c:pt>
                <c:pt idx="46">
                  <c:v>-6.8192505836486808</c:v>
                </c:pt>
                <c:pt idx="47">
                  <c:v>-6.6881399154662802</c:v>
                </c:pt>
                <c:pt idx="48">
                  <c:v>-6.8415608406066806</c:v>
                </c:pt>
                <c:pt idx="49">
                  <c:v>-7.17168617248538</c:v>
                </c:pt>
                <c:pt idx="50">
                  <c:v>-6.9208350181579803</c:v>
                </c:pt>
                <c:pt idx="51">
                  <c:v>-7.0307273864745801</c:v>
                </c:pt>
                <c:pt idx="52">
                  <c:v>-6.7883963584899805</c:v>
                </c:pt>
                <c:pt idx="53">
                  <c:v>-6.9720301628112802</c:v>
                </c:pt>
                <c:pt idx="54">
                  <c:v>-6.8540492057799804</c:v>
                </c:pt>
                <c:pt idx="55">
                  <c:v>-6.7949509620666806</c:v>
                </c:pt>
                <c:pt idx="56">
                  <c:v>-6.91414022445678</c:v>
                </c:pt>
                <c:pt idx="57">
                  <c:v>-6.4927802085876802</c:v>
                </c:pt>
                <c:pt idx="58">
                  <c:v>-6.8039784431457804</c:v>
                </c:pt>
                <c:pt idx="59">
                  <c:v>-6.8476433753966806</c:v>
                </c:pt>
                <c:pt idx="60">
                  <c:v>-6.6910729408263805</c:v>
                </c:pt>
                <c:pt idx="61">
                  <c:v>-6.53772926330568</c:v>
                </c:pt>
                <c:pt idx="62">
                  <c:v>-6.9681529998778799</c:v>
                </c:pt>
                <c:pt idx="63">
                  <c:v>-6.6754250526427805</c:v>
                </c:pt>
                <c:pt idx="64">
                  <c:v>-6.7851228713988805</c:v>
                </c:pt>
                <c:pt idx="65">
                  <c:v>-6.8894987106322807</c:v>
                </c:pt>
                <c:pt idx="66">
                  <c:v>-6.7130751609801802</c:v>
                </c:pt>
                <c:pt idx="67">
                  <c:v>-6.7665643692016806</c:v>
                </c:pt>
                <c:pt idx="68">
                  <c:v>-6.80570840835568</c:v>
                </c:pt>
                <c:pt idx="69">
                  <c:v>-6.6494112014770801</c:v>
                </c:pt>
                <c:pt idx="70">
                  <c:v>-6.9070367813110805</c:v>
                </c:pt>
                <c:pt idx="71">
                  <c:v>-7.0239663124084801</c:v>
                </c:pt>
                <c:pt idx="72">
                  <c:v>-6.53441286087038</c:v>
                </c:pt>
                <c:pt idx="73">
                  <c:v>-6.5977787971496804</c:v>
                </c:pt>
                <c:pt idx="74">
                  <c:v>-6.6452879905700808</c:v>
                </c:pt>
                <c:pt idx="75">
                  <c:v>-6.6952118873595801</c:v>
                </c:pt>
                <c:pt idx="76">
                  <c:v>-6.73702859878538</c:v>
                </c:pt>
                <c:pt idx="77">
                  <c:v>-6.7497267723083807</c:v>
                </c:pt>
                <c:pt idx="78">
                  <c:v>-6.9700961112975808</c:v>
                </c:pt>
                <c:pt idx="79">
                  <c:v>-6.7063851356506801</c:v>
                </c:pt>
                <c:pt idx="80">
                  <c:v>-6.7131023406982804</c:v>
                </c:pt>
                <c:pt idx="81">
                  <c:v>-6.6764445304870801</c:v>
                </c:pt>
                <c:pt idx="82">
                  <c:v>-6.62138271331788</c:v>
                </c:pt>
                <c:pt idx="83">
                  <c:v>-6.7671852111816806</c:v>
                </c:pt>
                <c:pt idx="84">
                  <c:v>-6.5318255424499805</c:v>
                </c:pt>
                <c:pt idx="85">
                  <c:v>-6.3211636543273801</c:v>
                </c:pt>
                <c:pt idx="86">
                  <c:v>-6.3577709197997807</c:v>
                </c:pt>
                <c:pt idx="87">
                  <c:v>-6.6015262603759801</c:v>
                </c:pt>
                <c:pt idx="88">
                  <c:v>-6.7107982635497807</c:v>
                </c:pt>
                <c:pt idx="89">
                  <c:v>-7.0222692489623801</c:v>
                </c:pt>
                <c:pt idx="90">
                  <c:v>-6.4286775588988805</c:v>
                </c:pt>
                <c:pt idx="91">
                  <c:v>-6.7555737495422807</c:v>
                </c:pt>
                <c:pt idx="92">
                  <c:v>-6.6291050910949805</c:v>
                </c:pt>
                <c:pt idx="93">
                  <c:v>-6.6238594055175808</c:v>
                </c:pt>
                <c:pt idx="94">
                  <c:v>-6.4090981483459801</c:v>
                </c:pt>
                <c:pt idx="95">
                  <c:v>-6.32343006134038</c:v>
                </c:pt>
                <c:pt idx="96">
                  <c:v>-6.6582627296447807</c:v>
                </c:pt>
                <c:pt idx="97">
                  <c:v>-6.3945708274840802</c:v>
                </c:pt>
                <c:pt idx="98">
                  <c:v>-6.2315711975097807</c:v>
                </c:pt>
                <c:pt idx="99">
                  <c:v>-6.6923980712890803</c:v>
                </c:pt>
                <c:pt idx="100">
                  <c:v>-6.6742525100707804</c:v>
                </c:pt>
                <c:pt idx="101">
                  <c:v>-6.5237555503844806</c:v>
                </c:pt>
                <c:pt idx="102">
                  <c:v>-6.4129180908202805</c:v>
                </c:pt>
                <c:pt idx="103">
                  <c:v>-6.77269411087038</c:v>
                </c:pt>
                <c:pt idx="104">
                  <c:v>-6.3183693885802805</c:v>
                </c:pt>
                <c:pt idx="105">
                  <c:v>-6.3538637161254803</c:v>
                </c:pt>
                <c:pt idx="106">
                  <c:v>-6.5380039215087802</c:v>
                </c:pt>
                <c:pt idx="107">
                  <c:v>-6.4363808631896804</c:v>
                </c:pt>
                <c:pt idx="108">
                  <c:v>-6.4779233932494806</c:v>
                </c:pt>
                <c:pt idx="109">
                  <c:v>-6.7042541503905806</c:v>
                </c:pt>
                <c:pt idx="110">
                  <c:v>-6.6224298477172807</c:v>
                </c:pt>
                <c:pt idx="111">
                  <c:v>-6.2177896499633807</c:v>
                </c:pt>
                <c:pt idx="112">
                  <c:v>-6.5426969528197807</c:v>
                </c:pt>
                <c:pt idx="113">
                  <c:v>-6.4980449676513805</c:v>
                </c:pt>
                <c:pt idx="114">
                  <c:v>-6.3318257331847807</c:v>
                </c:pt>
                <c:pt idx="115">
                  <c:v>-6.4690275192260804</c:v>
                </c:pt>
                <c:pt idx="116">
                  <c:v>-6.2374248504638805</c:v>
                </c:pt>
                <c:pt idx="117">
                  <c:v>-6.2747268676757804</c:v>
                </c:pt>
                <c:pt idx="118">
                  <c:v>-6.6268811225890802</c:v>
                </c:pt>
                <c:pt idx="119">
                  <c:v>-6.5754027366637802</c:v>
                </c:pt>
                <c:pt idx="120">
                  <c:v>-6.1471028327941806</c:v>
                </c:pt>
                <c:pt idx="121">
                  <c:v>-6.3691334724425808</c:v>
                </c:pt>
                <c:pt idx="122">
                  <c:v>-6.3214502334594806</c:v>
                </c:pt>
                <c:pt idx="123">
                  <c:v>-6.1568951606750808</c:v>
                </c:pt>
                <c:pt idx="124">
                  <c:v>-6.4397912025451802</c:v>
                </c:pt>
                <c:pt idx="125">
                  <c:v>-6.2751917839049804</c:v>
                </c:pt>
                <c:pt idx="126">
                  <c:v>-6.3264374732970801</c:v>
                </c:pt>
                <c:pt idx="127">
                  <c:v>-6.3141479492187802</c:v>
                </c:pt>
                <c:pt idx="128">
                  <c:v>-6.21747446060178</c:v>
                </c:pt>
                <c:pt idx="129">
                  <c:v>-6.30813980102538</c:v>
                </c:pt>
                <c:pt idx="130">
                  <c:v>-6.2292299270629803</c:v>
                </c:pt>
                <c:pt idx="131">
                  <c:v>-6.1166343688964799</c:v>
                </c:pt>
                <c:pt idx="132">
                  <c:v>-6.2136158943175808</c:v>
                </c:pt>
                <c:pt idx="133">
                  <c:v>-6.4198455810546804</c:v>
                </c:pt>
                <c:pt idx="134">
                  <c:v>-6.5188131332397807</c:v>
                </c:pt>
                <c:pt idx="135">
                  <c:v>-6.5596399307250808</c:v>
                </c:pt>
                <c:pt idx="136">
                  <c:v>-6.0879259109496804</c:v>
                </c:pt>
                <c:pt idx="137">
                  <c:v>-6.3935337066650799</c:v>
                </c:pt>
                <c:pt idx="138">
                  <c:v>-5.9197835922240802</c:v>
                </c:pt>
                <c:pt idx="139">
                  <c:v>-6.20724344253538</c:v>
                </c:pt>
                <c:pt idx="140">
                  <c:v>-6.2826957702636808</c:v>
                </c:pt>
                <c:pt idx="141">
                  <c:v>-6.3666648864745801</c:v>
                </c:pt>
                <c:pt idx="142">
                  <c:v>-6.4465408325194806</c:v>
                </c:pt>
                <c:pt idx="143">
                  <c:v>-5.9757270812987802</c:v>
                </c:pt>
                <c:pt idx="144">
                  <c:v>-6.3278264999389799</c:v>
                </c:pt>
                <c:pt idx="145">
                  <c:v>-6.41213321685788</c:v>
                </c:pt>
                <c:pt idx="146">
                  <c:v>-6.2111968994140803</c:v>
                </c:pt>
                <c:pt idx="147">
                  <c:v>-6.1259613037109801</c:v>
                </c:pt>
                <c:pt idx="148">
                  <c:v>-6.3301086425780806</c:v>
                </c:pt>
                <c:pt idx="149">
                  <c:v>-6.0492424964904803</c:v>
                </c:pt>
                <c:pt idx="150">
                  <c:v>-6.1312417984008807</c:v>
                </c:pt>
                <c:pt idx="151">
                  <c:v>-6.0185694694518803</c:v>
                </c:pt>
                <c:pt idx="152">
                  <c:v>-6.2857632637023801</c:v>
                </c:pt>
                <c:pt idx="153">
                  <c:v>-6.0535731315612802</c:v>
                </c:pt>
                <c:pt idx="154">
                  <c:v>-6.3310565948486808</c:v>
                </c:pt>
                <c:pt idx="155">
                  <c:v>-6.0477490425109801</c:v>
                </c:pt>
                <c:pt idx="156">
                  <c:v>-6.4099783897399805</c:v>
                </c:pt>
                <c:pt idx="157">
                  <c:v>-5.8458962440490803</c:v>
                </c:pt>
                <c:pt idx="158">
                  <c:v>-6.0950202941894807</c:v>
                </c:pt>
                <c:pt idx="159">
                  <c:v>-5.9141111373901802</c:v>
                </c:pt>
                <c:pt idx="160">
                  <c:v>-5.9342870712279803</c:v>
                </c:pt>
                <c:pt idx="161">
                  <c:v>-5.8446078300475808</c:v>
                </c:pt>
                <c:pt idx="162">
                  <c:v>-5.9655642509460804</c:v>
                </c:pt>
                <c:pt idx="163">
                  <c:v>-5.9918322563171804</c:v>
                </c:pt>
                <c:pt idx="164">
                  <c:v>-6.0639171600341806</c:v>
                </c:pt>
                <c:pt idx="165">
                  <c:v>-5.7370729446410804</c:v>
                </c:pt>
                <c:pt idx="166">
                  <c:v>-5.9990134239196804</c:v>
                </c:pt>
                <c:pt idx="167">
                  <c:v>-5.9670996665954803</c:v>
                </c:pt>
                <c:pt idx="168">
                  <c:v>-6.5176386833190803</c:v>
                </c:pt>
                <c:pt idx="169">
                  <c:v>-6.1563057899474805</c:v>
                </c:pt>
                <c:pt idx="170">
                  <c:v>-5.9214406013488805</c:v>
                </c:pt>
                <c:pt idx="171">
                  <c:v>-6.0568308830260804</c:v>
                </c:pt>
                <c:pt idx="172">
                  <c:v>-5.8935708999633807</c:v>
                </c:pt>
                <c:pt idx="173">
                  <c:v>-5.7592182159423801</c:v>
                </c:pt>
                <c:pt idx="174">
                  <c:v>-6.0195527076720801</c:v>
                </c:pt>
                <c:pt idx="175">
                  <c:v>-6.1494121551513805</c:v>
                </c:pt>
                <c:pt idx="176">
                  <c:v>-6.0091586112975808</c:v>
                </c:pt>
                <c:pt idx="177">
                  <c:v>-6.0113563537597807</c:v>
                </c:pt>
                <c:pt idx="178">
                  <c:v>-5.86099433898928</c:v>
                </c:pt>
                <c:pt idx="179">
                  <c:v>-5.8029093742370801</c:v>
                </c:pt>
                <c:pt idx="180">
                  <c:v>-5.94102859497068</c:v>
                </c:pt>
                <c:pt idx="181">
                  <c:v>-5.8933320045470801</c:v>
                </c:pt>
                <c:pt idx="182">
                  <c:v>-5.9843544960021804</c:v>
                </c:pt>
                <c:pt idx="183">
                  <c:v>-5.78979587554928</c:v>
                </c:pt>
                <c:pt idx="184">
                  <c:v>-5.9549093246459801</c:v>
                </c:pt>
                <c:pt idx="185">
                  <c:v>-5.7614192962646804</c:v>
                </c:pt>
                <c:pt idx="186">
                  <c:v>-5.90051174163818</c:v>
                </c:pt>
                <c:pt idx="187">
                  <c:v>-5.6399288177489808</c:v>
                </c:pt>
                <c:pt idx="188">
                  <c:v>-5.7818655967712802</c:v>
                </c:pt>
                <c:pt idx="189">
                  <c:v>-5.6939854621886807</c:v>
                </c:pt>
                <c:pt idx="190">
                  <c:v>-5.7299327850341806</c:v>
                </c:pt>
                <c:pt idx="191">
                  <c:v>-5.7665410041808807</c:v>
                </c:pt>
                <c:pt idx="192">
                  <c:v>-5.6178054809569806</c:v>
                </c:pt>
                <c:pt idx="193">
                  <c:v>-5.89473295211788</c:v>
                </c:pt>
                <c:pt idx="194">
                  <c:v>-5.7350778579711807</c:v>
                </c:pt>
                <c:pt idx="195">
                  <c:v>-6.0172977447509801</c:v>
                </c:pt>
                <c:pt idx="196">
                  <c:v>-5.7913141250610805</c:v>
                </c:pt>
                <c:pt idx="197">
                  <c:v>-5.8523473739623801</c:v>
                </c:pt>
                <c:pt idx="198">
                  <c:v>-5.72172451019288</c:v>
                </c:pt>
                <c:pt idx="199">
                  <c:v>-5.8243637084960804</c:v>
                </c:pt>
                <c:pt idx="200">
                  <c:v>-5.5835371017455806</c:v>
                </c:pt>
                <c:pt idx="201">
                  <c:v>-5.6953711509704803</c:v>
                </c:pt>
                <c:pt idx="202">
                  <c:v>-5.5503716468810804</c:v>
                </c:pt>
                <c:pt idx="203">
                  <c:v>-5.9025712013244807</c:v>
                </c:pt>
                <c:pt idx="204">
                  <c:v>-5.6181693077087802</c:v>
                </c:pt>
                <c:pt idx="205">
                  <c:v>-5.6873483657836807</c:v>
                </c:pt>
                <c:pt idx="206">
                  <c:v>-5.5333929061889799</c:v>
                </c:pt>
                <c:pt idx="207">
                  <c:v>-5.5585794448852806</c:v>
                </c:pt>
                <c:pt idx="208">
                  <c:v>-5.6369843482970801</c:v>
                </c:pt>
                <c:pt idx="209">
                  <c:v>-5.6690363883971804</c:v>
                </c:pt>
                <c:pt idx="210">
                  <c:v>-5.4925498962402806</c:v>
                </c:pt>
                <c:pt idx="211">
                  <c:v>-5.6381769180297807</c:v>
                </c:pt>
                <c:pt idx="212">
                  <c:v>-5.8021078109740802</c:v>
                </c:pt>
                <c:pt idx="213">
                  <c:v>-5.5982079505920801</c:v>
                </c:pt>
                <c:pt idx="214">
                  <c:v>-5.5458922386169807</c:v>
                </c:pt>
                <c:pt idx="215">
                  <c:v>-5.5458111763000808</c:v>
                </c:pt>
                <c:pt idx="216">
                  <c:v>-5.5021905899047807</c:v>
                </c:pt>
                <c:pt idx="217">
                  <c:v>-5.6606760025024805</c:v>
                </c:pt>
                <c:pt idx="218">
                  <c:v>-5.5500345230102806</c:v>
                </c:pt>
                <c:pt idx="219">
                  <c:v>-5.4038958549499805</c:v>
                </c:pt>
                <c:pt idx="220">
                  <c:v>-5.6679415702819806</c:v>
                </c:pt>
                <c:pt idx="221">
                  <c:v>-5.4780807495116806</c:v>
                </c:pt>
                <c:pt idx="222">
                  <c:v>-5.3285250663757804</c:v>
                </c:pt>
                <c:pt idx="223">
                  <c:v>-5.5220799446105806</c:v>
                </c:pt>
                <c:pt idx="224">
                  <c:v>-5.6633000373840803</c:v>
                </c:pt>
                <c:pt idx="225">
                  <c:v>-5.3548326492309801</c:v>
                </c:pt>
                <c:pt idx="226">
                  <c:v>-5.3595089912414799</c:v>
                </c:pt>
                <c:pt idx="227">
                  <c:v>-5.6981239318847807</c:v>
                </c:pt>
                <c:pt idx="228">
                  <c:v>-5.5551967620849805</c:v>
                </c:pt>
                <c:pt idx="229">
                  <c:v>-5.5841989517211807</c:v>
                </c:pt>
                <c:pt idx="230">
                  <c:v>-5.7195506095885804</c:v>
                </c:pt>
                <c:pt idx="231">
                  <c:v>-5.2304635047912802</c:v>
                </c:pt>
                <c:pt idx="232">
                  <c:v>-5.4625678062438805</c:v>
                </c:pt>
                <c:pt idx="233">
                  <c:v>-5.4277644157409801</c:v>
                </c:pt>
                <c:pt idx="234">
                  <c:v>-5.5481157302856801</c:v>
                </c:pt>
                <c:pt idx="235">
                  <c:v>-5.3098340034484801</c:v>
                </c:pt>
                <c:pt idx="236">
                  <c:v>-5.5162668228149805</c:v>
                </c:pt>
                <c:pt idx="237">
                  <c:v>-5.1375031471252806</c:v>
                </c:pt>
                <c:pt idx="238">
                  <c:v>-5.4057493209838805</c:v>
                </c:pt>
                <c:pt idx="239">
                  <c:v>-5.4573478698730806</c:v>
                </c:pt>
                <c:pt idx="240">
                  <c:v>-5.4943776130675808</c:v>
                </c:pt>
                <c:pt idx="241">
                  <c:v>-5.4904952049255806</c:v>
                </c:pt>
                <c:pt idx="242">
                  <c:v>-5.3838629722594806</c:v>
                </c:pt>
                <c:pt idx="243">
                  <c:v>-5.43414735794068</c:v>
                </c:pt>
                <c:pt idx="244">
                  <c:v>-5.5163307189941806</c:v>
                </c:pt>
                <c:pt idx="245">
                  <c:v>-5.3630394935607804</c:v>
                </c:pt>
                <c:pt idx="246">
                  <c:v>-5.4232025146484801</c:v>
                </c:pt>
                <c:pt idx="247">
                  <c:v>-5.2472000122069806</c:v>
                </c:pt>
                <c:pt idx="248">
                  <c:v>-5.1681694984435804</c:v>
                </c:pt>
                <c:pt idx="249">
                  <c:v>-5.3003439903258807</c:v>
                </c:pt>
                <c:pt idx="250">
                  <c:v>-5.3145885467528799</c:v>
                </c:pt>
                <c:pt idx="251">
                  <c:v>-5.6040616035461808</c:v>
                </c:pt>
                <c:pt idx="252">
                  <c:v>-5.3798370361327805</c:v>
                </c:pt>
                <c:pt idx="253">
                  <c:v>-5.2581973075866806</c:v>
                </c:pt>
                <c:pt idx="254">
                  <c:v>-5.4302225112914799</c:v>
                </c:pt>
                <c:pt idx="255">
                  <c:v>-5.5637087821960804</c:v>
                </c:pt>
                <c:pt idx="256">
                  <c:v>-5.2339563369750808</c:v>
                </c:pt>
                <c:pt idx="257">
                  <c:v>-5.3200054168700808</c:v>
                </c:pt>
                <c:pt idx="258">
                  <c:v>-5.3493466377257803</c:v>
                </c:pt>
                <c:pt idx="259">
                  <c:v>-5.1102991104125808</c:v>
                </c:pt>
                <c:pt idx="260">
                  <c:v>-5.0722956657409801</c:v>
                </c:pt>
                <c:pt idx="261">
                  <c:v>-5.2043714523315803</c:v>
                </c:pt>
                <c:pt idx="262">
                  <c:v>-5.16306447982788</c:v>
                </c:pt>
                <c:pt idx="263">
                  <c:v>-5.1212763786315803</c:v>
                </c:pt>
                <c:pt idx="264">
                  <c:v>-5.10603475570678</c:v>
                </c:pt>
                <c:pt idx="265">
                  <c:v>-5.0438199043273801</c:v>
                </c:pt>
                <c:pt idx="266">
                  <c:v>-5.1765408515929803</c:v>
                </c:pt>
                <c:pt idx="267">
                  <c:v>-4.9335670471191806</c:v>
                </c:pt>
                <c:pt idx="268">
                  <c:v>-5.0007777214049804</c:v>
                </c:pt>
                <c:pt idx="269">
                  <c:v>-4.9536604881286808</c:v>
                </c:pt>
                <c:pt idx="270">
                  <c:v>-5.00217580795288</c:v>
                </c:pt>
                <c:pt idx="271">
                  <c:v>-5.2682056427001802</c:v>
                </c:pt>
                <c:pt idx="272">
                  <c:v>-4.8493795394897807</c:v>
                </c:pt>
                <c:pt idx="273">
                  <c:v>-4.8981175422668803</c:v>
                </c:pt>
                <c:pt idx="274">
                  <c:v>-4.9411468505859801</c:v>
                </c:pt>
                <c:pt idx="275">
                  <c:v>-5.16878938674928</c:v>
                </c:pt>
                <c:pt idx="276">
                  <c:v>-4.9221491813659801</c:v>
                </c:pt>
                <c:pt idx="277">
                  <c:v>-4.8718824386596804</c:v>
                </c:pt>
                <c:pt idx="278">
                  <c:v>-4.8846302032470801</c:v>
                </c:pt>
                <c:pt idx="279">
                  <c:v>-4.83005475997928</c:v>
                </c:pt>
                <c:pt idx="280">
                  <c:v>-4.9874463081359801</c:v>
                </c:pt>
                <c:pt idx="281">
                  <c:v>-5.0123438835143803</c:v>
                </c:pt>
                <c:pt idx="282">
                  <c:v>-5.0230102539062802</c:v>
                </c:pt>
                <c:pt idx="283">
                  <c:v>-4.8661131858825808</c:v>
                </c:pt>
                <c:pt idx="284">
                  <c:v>-4.9566512107848801</c:v>
                </c:pt>
                <c:pt idx="285">
                  <c:v>-4.8702239990234801</c:v>
                </c:pt>
                <c:pt idx="286">
                  <c:v>-4.8789467811584801</c:v>
                </c:pt>
                <c:pt idx="287">
                  <c:v>-4.7800445556640803</c:v>
                </c:pt>
                <c:pt idx="288">
                  <c:v>-4.8076376914977805</c:v>
                </c:pt>
                <c:pt idx="289">
                  <c:v>-4.8650131225585804</c:v>
                </c:pt>
                <c:pt idx="290">
                  <c:v>-4.8588571548461807</c:v>
                </c:pt>
                <c:pt idx="291">
                  <c:v>-4.7712483406066806</c:v>
                </c:pt>
                <c:pt idx="292">
                  <c:v>-4.91318464279178</c:v>
                </c:pt>
                <c:pt idx="293">
                  <c:v>-4.7100663185119807</c:v>
                </c:pt>
                <c:pt idx="294">
                  <c:v>-4.8069214820861808</c:v>
                </c:pt>
                <c:pt idx="295">
                  <c:v>-4.6883254051208807</c:v>
                </c:pt>
                <c:pt idx="296">
                  <c:v>-4.7612466812133807</c:v>
                </c:pt>
                <c:pt idx="297">
                  <c:v>-4.9101829528808807</c:v>
                </c:pt>
                <c:pt idx="298">
                  <c:v>-4.81762790679928</c:v>
                </c:pt>
                <c:pt idx="299">
                  <c:v>-4.85887527465818</c:v>
                </c:pt>
                <c:pt idx="300">
                  <c:v>-4.8111290931701802</c:v>
                </c:pt>
                <c:pt idx="301">
                  <c:v>-4.8648576736449805</c:v>
                </c:pt>
                <c:pt idx="302">
                  <c:v>-4.5930228233337802</c:v>
                </c:pt>
                <c:pt idx="303">
                  <c:v>-4.64597415924068</c:v>
                </c:pt>
                <c:pt idx="304">
                  <c:v>-4.7634053230285804</c:v>
                </c:pt>
                <c:pt idx="305">
                  <c:v>-4.7514910697936807</c:v>
                </c:pt>
                <c:pt idx="306">
                  <c:v>-4.7948675155639799</c:v>
                </c:pt>
                <c:pt idx="307">
                  <c:v>-4.7064280509948802</c:v>
                </c:pt>
                <c:pt idx="308">
                  <c:v>-4.7120313644408807</c:v>
                </c:pt>
                <c:pt idx="309">
                  <c:v>-4.6627888679504803</c:v>
                </c:pt>
                <c:pt idx="310">
                  <c:v>-4.6515517234801802</c:v>
                </c:pt>
                <c:pt idx="311">
                  <c:v>-4.5962100028991806</c:v>
                </c:pt>
                <c:pt idx="312">
                  <c:v>-4.7078013420104803</c:v>
                </c:pt>
                <c:pt idx="313">
                  <c:v>-4.6269993782043803</c:v>
                </c:pt>
                <c:pt idx="314">
                  <c:v>-4.5801825523376802</c:v>
                </c:pt>
                <c:pt idx="315">
                  <c:v>-4.6342988014220801</c:v>
                </c:pt>
                <c:pt idx="316">
                  <c:v>-4.6172237396239808</c:v>
                </c:pt>
                <c:pt idx="317">
                  <c:v>-4.5717043876647807</c:v>
                </c:pt>
                <c:pt idx="318">
                  <c:v>-4.6376094818114808</c:v>
                </c:pt>
                <c:pt idx="319">
                  <c:v>-4.6535363197326802</c:v>
                </c:pt>
                <c:pt idx="320">
                  <c:v>-4.5558075904845801</c:v>
                </c:pt>
                <c:pt idx="321">
                  <c:v>-4.5998506546020801</c:v>
                </c:pt>
                <c:pt idx="322">
                  <c:v>-4.5759410858153799</c:v>
                </c:pt>
                <c:pt idx="323">
                  <c:v>-4.5569777488708807</c:v>
                </c:pt>
                <c:pt idx="324">
                  <c:v>-4.5789661407470801</c:v>
                </c:pt>
                <c:pt idx="325">
                  <c:v>-4.6809768676757804</c:v>
                </c:pt>
                <c:pt idx="326">
                  <c:v>-4.5312900543212802</c:v>
                </c:pt>
                <c:pt idx="327">
                  <c:v>-4.5716395378112802</c:v>
                </c:pt>
                <c:pt idx="328">
                  <c:v>-4.5817017555236808</c:v>
                </c:pt>
                <c:pt idx="329">
                  <c:v>-4.7186126708984801</c:v>
                </c:pt>
                <c:pt idx="330">
                  <c:v>-4.5682358741759801</c:v>
                </c:pt>
                <c:pt idx="331">
                  <c:v>-4.3563818931579803</c:v>
                </c:pt>
                <c:pt idx="332">
                  <c:v>-4.4983592033385804</c:v>
                </c:pt>
                <c:pt idx="333">
                  <c:v>-4.5753440856933807</c:v>
                </c:pt>
                <c:pt idx="334">
                  <c:v>-4.34049701690678</c:v>
                </c:pt>
                <c:pt idx="335">
                  <c:v>-4.4368643760680806</c:v>
                </c:pt>
                <c:pt idx="336">
                  <c:v>-4.4147329330444807</c:v>
                </c:pt>
                <c:pt idx="337">
                  <c:v>-4.2884254455566806</c:v>
                </c:pt>
                <c:pt idx="338">
                  <c:v>-4.3296303749084801</c:v>
                </c:pt>
                <c:pt idx="339">
                  <c:v>-4.5922703742980806</c:v>
                </c:pt>
                <c:pt idx="340">
                  <c:v>-4.3756709098815803</c:v>
                </c:pt>
                <c:pt idx="341">
                  <c:v>-4.3895897865295801</c:v>
                </c:pt>
                <c:pt idx="342">
                  <c:v>-4.4668002128600808</c:v>
                </c:pt>
                <c:pt idx="343">
                  <c:v>-4.3085470199584801</c:v>
                </c:pt>
                <c:pt idx="344">
                  <c:v>-4.4850020408630806</c:v>
                </c:pt>
                <c:pt idx="345">
                  <c:v>-4.3877758979797807</c:v>
                </c:pt>
                <c:pt idx="346">
                  <c:v>-4.4368462562560804</c:v>
                </c:pt>
                <c:pt idx="347">
                  <c:v>-4.2558236122131801</c:v>
                </c:pt>
                <c:pt idx="348">
                  <c:v>-4.1368465423583807</c:v>
                </c:pt>
                <c:pt idx="349">
                  <c:v>-4.1942992210387802</c:v>
                </c:pt>
                <c:pt idx="350">
                  <c:v>-4.1345396041869806</c:v>
                </c:pt>
                <c:pt idx="351">
                  <c:v>-4.1527099609374805</c:v>
                </c:pt>
                <c:pt idx="352">
                  <c:v>-4.1839199066161807</c:v>
                </c:pt>
                <c:pt idx="353">
                  <c:v>-4.2480568885802805</c:v>
                </c:pt>
                <c:pt idx="354">
                  <c:v>-4.1291751861571804</c:v>
                </c:pt>
                <c:pt idx="355">
                  <c:v>-4.1162128448486808</c:v>
                </c:pt>
                <c:pt idx="356">
                  <c:v>-4.1637425422668803</c:v>
                </c:pt>
                <c:pt idx="357">
                  <c:v>-4.2678518295287802</c:v>
                </c:pt>
                <c:pt idx="358">
                  <c:v>-4.0901136398315803</c:v>
                </c:pt>
                <c:pt idx="359">
                  <c:v>-4.0516996383666806</c:v>
                </c:pt>
                <c:pt idx="360">
                  <c:v>-4.2386445999145801</c:v>
                </c:pt>
                <c:pt idx="361">
                  <c:v>-4.0443830490111807</c:v>
                </c:pt>
                <c:pt idx="362">
                  <c:v>-4.2398252487182804</c:v>
                </c:pt>
                <c:pt idx="363">
                  <c:v>-3.9536371231078795</c:v>
                </c:pt>
                <c:pt idx="364">
                  <c:v>-3.9308681488036803</c:v>
                </c:pt>
                <c:pt idx="365">
                  <c:v>-3.9968509674071799</c:v>
                </c:pt>
                <c:pt idx="366">
                  <c:v>-3.8740177154540798</c:v>
                </c:pt>
                <c:pt idx="367">
                  <c:v>-4.1236095428466806</c:v>
                </c:pt>
                <c:pt idx="368">
                  <c:v>-3.92361736297608</c:v>
                </c:pt>
                <c:pt idx="369">
                  <c:v>-4.1475353240966806</c:v>
                </c:pt>
                <c:pt idx="370">
                  <c:v>-4.0530624389648802</c:v>
                </c:pt>
                <c:pt idx="371">
                  <c:v>-3.9095249176025795</c:v>
                </c:pt>
                <c:pt idx="372">
                  <c:v>-3.7613611221313801</c:v>
                </c:pt>
                <c:pt idx="373">
                  <c:v>-4.0561704635619806</c:v>
                </c:pt>
                <c:pt idx="374">
                  <c:v>-3.9014911651611803</c:v>
                </c:pt>
                <c:pt idx="375">
                  <c:v>-3.9360904693603795</c:v>
                </c:pt>
                <c:pt idx="376">
                  <c:v>-3.9084987640380802</c:v>
                </c:pt>
                <c:pt idx="377">
                  <c:v>-4.0157823562621804</c:v>
                </c:pt>
                <c:pt idx="378">
                  <c:v>-3.9176273345946799</c:v>
                </c:pt>
                <c:pt idx="379">
                  <c:v>-3.8577051162719798</c:v>
                </c:pt>
                <c:pt idx="380">
                  <c:v>-3.7619123458861798</c:v>
                </c:pt>
                <c:pt idx="381">
                  <c:v>-3.8404302597045801</c:v>
                </c:pt>
                <c:pt idx="382">
                  <c:v>-3.8022737503051798</c:v>
                </c:pt>
                <c:pt idx="383">
                  <c:v>-3.7490377426147798</c:v>
                </c:pt>
                <c:pt idx="384">
                  <c:v>-3.9590463638305802</c:v>
                </c:pt>
                <c:pt idx="385">
                  <c:v>-3.8684768676757799</c:v>
                </c:pt>
                <c:pt idx="386">
                  <c:v>-3.7815074920653799</c:v>
                </c:pt>
                <c:pt idx="387">
                  <c:v>-3.6867103576659801</c:v>
                </c:pt>
                <c:pt idx="388">
                  <c:v>-3.8536949157714799</c:v>
                </c:pt>
                <c:pt idx="389">
                  <c:v>-3.7341022491454798</c:v>
                </c:pt>
                <c:pt idx="390">
                  <c:v>-3.7230834960937798</c:v>
                </c:pt>
                <c:pt idx="391">
                  <c:v>-3.69480228424068</c:v>
                </c:pt>
                <c:pt idx="392">
                  <c:v>-3.81518554687498</c:v>
                </c:pt>
                <c:pt idx="393">
                  <c:v>-3.7641735076903799</c:v>
                </c:pt>
                <c:pt idx="394">
                  <c:v>-3.8504505157470801</c:v>
                </c:pt>
                <c:pt idx="395">
                  <c:v>-3.6574535369872798</c:v>
                </c:pt>
                <c:pt idx="396">
                  <c:v>-3.8432550430297798</c:v>
                </c:pt>
                <c:pt idx="397">
                  <c:v>-3.7139625549316797</c:v>
                </c:pt>
                <c:pt idx="398">
                  <c:v>-3.7313089370727801</c:v>
                </c:pt>
                <c:pt idx="399">
                  <c:v>-3.8576450347900799</c:v>
                </c:pt>
                <c:pt idx="400">
                  <c:v>-3.8702239990234801</c:v>
                </c:pt>
                <c:pt idx="401">
                  <c:v>-3.6184587478637797</c:v>
                </c:pt>
                <c:pt idx="402">
                  <c:v>-3.66194343566898</c:v>
                </c:pt>
                <c:pt idx="403">
                  <c:v>-3.7181539535522798</c:v>
                </c:pt>
                <c:pt idx="404">
                  <c:v>-3.69181632995608</c:v>
                </c:pt>
                <c:pt idx="405">
                  <c:v>-3.7692785263061799</c:v>
                </c:pt>
                <c:pt idx="406">
                  <c:v>-3.8478574752807799</c:v>
                </c:pt>
                <c:pt idx="407">
                  <c:v>-3.6190252304076798</c:v>
                </c:pt>
                <c:pt idx="408">
                  <c:v>-3.6854000091552801</c:v>
                </c:pt>
                <c:pt idx="409">
                  <c:v>-3.65215396881108</c:v>
                </c:pt>
                <c:pt idx="410">
                  <c:v>-3.7195358276366801</c:v>
                </c:pt>
                <c:pt idx="411">
                  <c:v>-3.79924011230468</c:v>
                </c:pt>
                <c:pt idx="412">
                  <c:v>-3.68474864959718</c:v>
                </c:pt>
                <c:pt idx="413">
                  <c:v>-3.6053266525268799</c:v>
                </c:pt>
                <c:pt idx="414">
                  <c:v>-3.7193126678466801</c:v>
                </c:pt>
                <c:pt idx="415">
                  <c:v>-3.6614179611205797</c:v>
                </c:pt>
                <c:pt idx="416">
                  <c:v>-3.7130060195922798</c:v>
                </c:pt>
                <c:pt idx="417">
                  <c:v>-3.7883768081664799</c:v>
                </c:pt>
                <c:pt idx="418">
                  <c:v>-3.6676273345946799</c:v>
                </c:pt>
                <c:pt idx="419">
                  <c:v>-3.60321521759038</c:v>
                </c:pt>
                <c:pt idx="420">
                  <c:v>-3.7348899841308798</c:v>
                </c:pt>
                <c:pt idx="421">
                  <c:v>-3.69855213165288</c:v>
                </c:pt>
                <c:pt idx="422">
                  <c:v>-3.6175670623778799</c:v>
                </c:pt>
                <c:pt idx="423">
                  <c:v>-3.6205472946166801</c:v>
                </c:pt>
                <c:pt idx="424">
                  <c:v>-3.5420713424682799</c:v>
                </c:pt>
                <c:pt idx="425">
                  <c:v>-3.5266809463500799</c:v>
                </c:pt>
                <c:pt idx="426">
                  <c:v>-3.60195255279538</c:v>
                </c:pt>
                <c:pt idx="427">
                  <c:v>-3.63291168212888</c:v>
                </c:pt>
                <c:pt idx="428">
                  <c:v>-3.4900169372558798</c:v>
                </c:pt>
                <c:pt idx="429">
                  <c:v>-3.5459861755370801</c:v>
                </c:pt>
                <c:pt idx="430">
                  <c:v>-3.4903154373168799</c:v>
                </c:pt>
                <c:pt idx="431">
                  <c:v>-3.4885864257812798</c:v>
                </c:pt>
                <c:pt idx="432">
                  <c:v>-3.6664972305297798</c:v>
                </c:pt>
                <c:pt idx="433">
                  <c:v>-3.52638912200928</c:v>
                </c:pt>
                <c:pt idx="434">
                  <c:v>-3.4276027679443799</c:v>
                </c:pt>
                <c:pt idx="435">
                  <c:v>-3.4903106689452801</c:v>
                </c:pt>
                <c:pt idx="436">
                  <c:v>-3.47648429870608</c:v>
                </c:pt>
                <c:pt idx="437">
                  <c:v>-3.4433870315551798</c:v>
                </c:pt>
                <c:pt idx="438">
                  <c:v>-3.6097393035888801</c:v>
                </c:pt>
                <c:pt idx="439">
                  <c:v>-3.66457176208498</c:v>
                </c:pt>
                <c:pt idx="440">
                  <c:v>-3.5383796691894798</c:v>
                </c:pt>
                <c:pt idx="441">
                  <c:v>-3.5517120361327801</c:v>
                </c:pt>
                <c:pt idx="442">
                  <c:v>-3.5047416687011799</c:v>
                </c:pt>
                <c:pt idx="443">
                  <c:v>-3.5065326690673797</c:v>
                </c:pt>
                <c:pt idx="444">
                  <c:v>-3.49963378906248</c:v>
                </c:pt>
                <c:pt idx="445">
                  <c:v>-3.53024005889888</c:v>
                </c:pt>
                <c:pt idx="446">
                  <c:v>-3.4994945526122798</c:v>
                </c:pt>
                <c:pt idx="447">
                  <c:v>-3.4226980209350799</c:v>
                </c:pt>
                <c:pt idx="448">
                  <c:v>-3.4563484191894798</c:v>
                </c:pt>
                <c:pt idx="449">
                  <c:v>-3.4243459701537797</c:v>
                </c:pt>
                <c:pt idx="450">
                  <c:v>-3.53321552276608</c:v>
                </c:pt>
                <c:pt idx="451">
                  <c:v>-3.3489522933959801</c:v>
                </c:pt>
                <c:pt idx="452">
                  <c:v>-3.4900169372558798</c:v>
                </c:pt>
                <c:pt idx="453">
                  <c:v>-3.52822017669678</c:v>
                </c:pt>
                <c:pt idx="454">
                  <c:v>-3.43728733062748</c:v>
                </c:pt>
                <c:pt idx="455">
                  <c:v>-3.3464775085448801</c:v>
                </c:pt>
                <c:pt idx="456">
                  <c:v>-3.4869585037231801</c:v>
                </c:pt>
                <c:pt idx="457">
                  <c:v>-3.3576831817626798</c:v>
                </c:pt>
                <c:pt idx="458">
                  <c:v>-3.45514392852788</c:v>
                </c:pt>
                <c:pt idx="459">
                  <c:v>-3.3303737640380797</c:v>
                </c:pt>
                <c:pt idx="460">
                  <c:v>-3.3734436035155797</c:v>
                </c:pt>
                <c:pt idx="461">
                  <c:v>-3.26386070251468</c:v>
                </c:pt>
                <c:pt idx="462">
                  <c:v>-3.30067062377928</c:v>
                </c:pt>
                <c:pt idx="463">
                  <c:v>-3.2980909347533798</c:v>
                </c:pt>
                <c:pt idx="464">
                  <c:v>-3.3877105712890798</c:v>
                </c:pt>
                <c:pt idx="465">
                  <c:v>-3.2586402893066797</c:v>
                </c:pt>
                <c:pt idx="466">
                  <c:v>-3.2902326583861798</c:v>
                </c:pt>
                <c:pt idx="467">
                  <c:v>-3.3011865615844798</c:v>
                </c:pt>
                <c:pt idx="468">
                  <c:v>-3.4159116744994797</c:v>
                </c:pt>
                <c:pt idx="469">
                  <c:v>-3.28685379028318</c:v>
                </c:pt>
                <c:pt idx="470">
                  <c:v>-3.27016448974608</c:v>
                </c:pt>
                <c:pt idx="471">
                  <c:v>-3.2851171493529798</c:v>
                </c:pt>
                <c:pt idx="472">
                  <c:v>-3.2121133804320801</c:v>
                </c:pt>
                <c:pt idx="473">
                  <c:v>-3.19312572479248</c:v>
                </c:pt>
                <c:pt idx="474">
                  <c:v>-3.1637258529662797</c:v>
                </c:pt>
                <c:pt idx="475">
                  <c:v>-3.16661453247068</c:v>
                </c:pt>
                <c:pt idx="476">
                  <c:v>-3.1022090911864799</c:v>
                </c:pt>
                <c:pt idx="477">
                  <c:v>-3.1421842575072798</c:v>
                </c:pt>
                <c:pt idx="478">
                  <c:v>-3.1419582366943799</c:v>
                </c:pt>
                <c:pt idx="479">
                  <c:v>-3.1763191223144798</c:v>
                </c:pt>
                <c:pt idx="480">
                  <c:v>-3.2068338394164799</c:v>
                </c:pt>
                <c:pt idx="481">
                  <c:v>-3.1533946990966801</c:v>
                </c:pt>
                <c:pt idx="482">
                  <c:v>-3.1038856506347798</c:v>
                </c:pt>
                <c:pt idx="483">
                  <c:v>-3.0949401855468799</c:v>
                </c:pt>
                <c:pt idx="484">
                  <c:v>-3.1322813034057799</c:v>
                </c:pt>
                <c:pt idx="485">
                  <c:v>-3.0893621444701798</c:v>
                </c:pt>
                <c:pt idx="486">
                  <c:v>-2.9906492233276798</c:v>
                </c:pt>
                <c:pt idx="487">
                  <c:v>-3.07962226867678</c:v>
                </c:pt>
                <c:pt idx="488">
                  <c:v>-3.1683034896850799</c:v>
                </c:pt>
                <c:pt idx="489">
                  <c:v>-3.0493564605712797</c:v>
                </c:pt>
                <c:pt idx="490">
                  <c:v>-2.98488521575928</c:v>
                </c:pt>
                <c:pt idx="491">
                  <c:v>-2.9540615081786799</c:v>
                </c:pt>
                <c:pt idx="492">
                  <c:v>-3.07677078247068</c:v>
                </c:pt>
                <c:pt idx="493">
                  <c:v>-3.1125164031982799</c:v>
                </c:pt>
                <c:pt idx="494">
                  <c:v>-2.9813375473022798</c:v>
                </c:pt>
                <c:pt idx="495">
                  <c:v>-3.0348281860351798</c:v>
                </c:pt>
                <c:pt idx="496">
                  <c:v>-3.0532360076903799</c:v>
                </c:pt>
                <c:pt idx="497">
                  <c:v>-2.9961833953857799</c:v>
                </c:pt>
                <c:pt idx="498">
                  <c:v>-2.9586210250854799</c:v>
                </c:pt>
                <c:pt idx="499">
                  <c:v>-3.0280799865722798</c:v>
                </c:pt>
                <c:pt idx="500">
                  <c:v>-3.0132207870483798</c:v>
                </c:pt>
                <c:pt idx="501">
                  <c:v>-3.04922771453858</c:v>
                </c:pt>
                <c:pt idx="502">
                  <c:v>-2.9814252853393799</c:v>
                </c:pt>
                <c:pt idx="503">
                  <c:v>-2.8054800033569798</c:v>
                </c:pt>
                <c:pt idx="504">
                  <c:v>-2.9220619201659801</c:v>
                </c:pt>
                <c:pt idx="505">
                  <c:v>-2.9597997665404798</c:v>
                </c:pt>
                <c:pt idx="506">
                  <c:v>-2.8927574157714799</c:v>
                </c:pt>
                <c:pt idx="507">
                  <c:v>-3.1024427413940798</c:v>
                </c:pt>
                <c:pt idx="508">
                  <c:v>-2.8104724884032799</c:v>
                </c:pt>
                <c:pt idx="509">
                  <c:v>-2.8102388381957799</c:v>
                </c:pt>
                <c:pt idx="510">
                  <c:v>-2.8629980087279798</c:v>
                </c:pt>
                <c:pt idx="511">
                  <c:v>-2.8763275146484801</c:v>
                </c:pt>
                <c:pt idx="512">
                  <c:v>-2.85733127593998</c:v>
                </c:pt>
                <c:pt idx="513">
                  <c:v>-3.0015554428100799</c:v>
                </c:pt>
                <c:pt idx="514">
                  <c:v>-2.88073730468748</c:v>
                </c:pt>
                <c:pt idx="515">
                  <c:v>-2.79442214965818</c:v>
                </c:pt>
                <c:pt idx="516">
                  <c:v>-2.8506822586059801</c:v>
                </c:pt>
                <c:pt idx="517">
                  <c:v>-2.7921562194823801</c:v>
                </c:pt>
                <c:pt idx="518">
                  <c:v>-2.7371311187743799</c:v>
                </c:pt>
                <c:pt idx="519">
                  <c:v>-2.7767858505248801</c:v>
                </c:pt>
                <c:pt idx="520">
                  <c:v>-2.77222728729248</c:v>
                </c:pt>
                <c:pt idx="521">
                  <c:v>-2.72106933593748</c:v>
                </c:pt>
                <c:pt idx="522">
                  <c:v>-3.0163297653197798</c:v>
                </c:pt>
                <c:pt idx="523">
                  <c:v>-2.8223638534545801</c:v>
                </c:pt>
                <c:pt idx="524">
                  <c:v>-2.7728567123412797</c:v>
                </c:pt>
                <c:pt idx="525">
                  <c:v>-2.9037847518920801</c:v>
                </c:pt>
                <c:pt idx="526">
                  <c:v>-2.9212007522582799</c:v>
                </c:pt>
                <c:pt idx="527">
                  <c:v>-2.8882761001586799</c:v>
                </c:pt>
                <c:pt idx="528">
                  <c:v>-2.7362422943114799</c:v>
                </c:pt>
                <c:pt idx="529">
                  <c:v>-2.9141530990600799</c:v>
                </c:pt>
                <c:pt idx="530">
                  <c:v>-2.7541904449462797</c:v>
                </c:pt>
                <c:pt idx="531">
                  <c:v>-2.76455783843998</c:v>
                </c:pt>
                <c:pt idx="532">
                  <c:v>-2.7927627563476798</c:v>
                </c:pt>
                <c:pt idx="533">
                  <c:v>-2.8141021728515798</c:v>
                </c:pt>
                <c:pt idx="534">
                  <c:v>-2.67630290985108</c:v>
                </c:pt>
                <c:pt idx="535">
                  <c:v>-2.59362888336178</c:v>
                </c:pt>
                <c:pt idx="536">
                  <c:v>-2.7267942428588801</c:v>
                </c:pt>
                <c:pt idx="537">
                  <c:v>-2.5076084136962797</c:v>
                </c:pt>
                <c:pt idx="538">
                  <c:v>-2.5152187347411799</c:v>
                </c:pt>
                <c:pt idx="539">
                  <c:v>-2.5774002075195801</c:v>
                </c:pt>
                <c:pt idx="540">
                  <c:v>-2.6716709136962797</c:v>
                </c:pt>
                <c:pt idx="541">
                  <c:v>-2.4575357437133798</c:v>
                </c:pt>
                <c:pt idx="542">
                  <c:v>-2.6519479751586799</c:v>
                </c:pt>
                <c:pt idx="543">
                  <c:v>-2.4696397781371799</c:v>
                </c:pt>
                <c:pt idx="544">
                  <c:v>-2.41189956665038</c:v>
                </c:pt>
                <c:pt idx="545">
                  <c:v>-2.52263927459718</c:v>
                </c:pt>
                <c:pt idx="546">
                  <c:v>-2.51933193206788</c:v>
                </c:pt>
                <c:pt idx="547">
                  <c:v>-2.6636161804198801</c:v>
                </c:pt>
                <c:pt idx="548">
                  <c:v>-2.54487800598148</c:v>
                </c:pt>
                <c:pt idx="549">
                  <c:v>-2.40532875061038</c:v>
                </c:pt>
                <c:pt idx="550">
                  <c:v>-2.4123716354369797</c:v>
                </c:pt>
                <c:pt idx="551">
                  <c:v>-2.3024625778197798</c:v>
                </c:pt>
                <c:pt idx="552">
                  <c:v>-2.6077127456664799</c:v>
                </c:pt>
                <c:pt idx="553">
                  <c:v>-2.5107355117797798</c:v>
                </c:pt>
                <c:pt idx="554">
                  <c:v>-2.62306880950928</c:v>
                </c:pt>
                <c:pt idx="555">
                  <c:v>-2.3342189788818799</c:v>
                </c:pt>
                <c:pt idx="556">
                  <c:v>-2.4715728759765798</c:v>
                </c:pt>
                <c:pt idx="557">
                  <c:v>-2.4847908020019798</c:v>
                </c:pt>
                <c:pt idx="558">
                  <c:v>-2.3247709274291801</c:v>
                </c:pt>
                <c:pt idx="559">
                  <c:v>-2.42006683349608</c:v>
                </c:pt>
                <c:pt idx="560">
                  <c:v>-2.3282318115234801</c:v>
                </c:pt>
                <c:pt idx="561">
                  <c:v>-2.3938493728637797</c:v>
                </c:pt>
                <c:pt idx="562">
                  <c:v>-2.38955879211428</c:v>
                </c:pt>
                <c:pt idx="563">
                  <c:v>-2.5363054275512797</c:v>
                </c:pt>
                <c:pt idx="564">
                  <c:v>-2.4385805130004798</c:v>
                </c:pt>
                <c:pt idx="565">
                  <c:v>-2.2885494232177801</c:v>
                </c:pt>
                <c:pt idx="566">
                  <c:v>-2.2547426223754798</c:v>
                </c:pt>
                <c:pt idx="567">
                  <c:v>-2.5131254196166801</c:v>
                </c:pt>
                <c:pt idx="568">
                  <c:v>-2.46888256072998</c:v>
                </c:pt>
                <c:pt idx="569">
                  <c:v>-2.32630634307858</c:v>
                </c:pt>
                <c:pt idx="570">
                  <c:v>-2.35199546813968</c:v>
                </c:pt>
                <c:pt idx="571">
                  <c:v>-2.2668609619140798</c:v>
                </c:pt>
                <c:pt idx="572">
                  <c:v>-2.2468891143798797</c:v>
                </c:pt>
                <c:pt idx="573">
                  <c:v>-2.2679147720336799</c:v>
                </c:pt>
                <c:pt idx="574">
                  <c:v>-2.3951349258422798</c:v>
                </c:pt>
                <c:pt idx="575">
                  <c:v>-2.4731817245483798</c:v>
                </c:pt>
                <c:pt idx="576">
                  <c:v>-2.2630443572997798</c:v>
                </c:pt>
                <c:pt idx="577">
                  <c:v>-2.46842956542968</c:v>
                </c:pt>
                <c:pt idx="578">
                  <c:v>-2.3258848190307799</c:v>
                </c:pt>
                <c:pt idx="579">
                  <c:v>-2.3272380828857799</c:v>
                </c:pt>
                <c:pt idx="580">
                  <c:v>-2.39632892608638</c:v>
                </c:pt>
                <c:pt idx="581">
                  <c:v>-2.3805913925170801</c:v>
                </c:pt>
                <c:pt idx="582">
                  <c:v>-2.3754301071166801</c:v>
                </c:pt>
                <c:pt idx="583">
                  <c:v>-2.2909965515136799</c:v>
                </c:pt>
                <c:pt idx="584">
                  <c:v>-2.1987819671630797</c:v>
                </c:pt>
                <c:pt idx="585">
                  <c:v>-2.32134532928468</c:v>
                </c:pt>
                <c:pt idx="586">
                  <c:v>-2.17287540435788</c:v>
                </c:pt>
                <c:pt idx="587">
                  <c:v>-2.2318792343139799</c:v>
                </c:pt>
                <c:pt idx="588">
                  <c:v>-2.28571128845218</c:v>
                </c:pt>
                <c:pt idx="589">
                  <c:v>-2.2914295196532799</c:v>
                </c:pt>
                <c:pt idx="590">
                  <c:v>-2.2731246948241801</c:v>
                </c:pt>
                <c:pt idx="591">
                  <c:v>-2.0957632064819798</c:v>
                </c:pt>
                <c:pt idx="592">
                  <c:v>-2.3047485351562798</c:v>
                </c:pt>
                <c:pt idx="593">
                  <c:v>-2.2495365142821799</c:v>
                </c:pt>
                <c:pt idx="594">
                  <c:v>-2.13709735870358</c:v>
                </c:pt>
                <c:pt idx="595">
                  <c:v>-2.1447610855102801</c:v>
                </c:pt>
                <c:pt idx="596">
                  <c:v>-2.0055961608886799</c:v>
                </c:pt>
                <c:pt idx="597">
                  <c:v>-1.9865913391112797</c:v>
                </c:pt>
                <c:pt idx="598">
                  <c:v>-2.0721836090087797</c:v>
                </c:pt>
                <c:pt idx="599">
                  <c:v>-2.0188035964965798</c:v>
                </c:pt>
                <c:pt idx="600">
                  <c:v>-2.0188179016112797</c:v>
                </c:pt>
                <c:pt idx="601">
                  <c:v>-1.9608240127563801</c:v>
                </c:pt>
                <c:pt idx="602">
                  <c:v>-2.11687564849858</c:v>
                </c:pt>
                <c:pt idx="603">
                  <c:v>-2.03868579864498</c:v>
                </c:pt>
                <c:pt idx="604">
                  <c:v>-1.9105968475341801</c:v>
                </c:pt>
                <c:pt idx="605">
                  <c:v>-2.0234518051147798</c:v>
                </c:pt>
                <c:pt idx="606">
                  <c:v>-1.9405031204223797</c:v>
                </c:pt>
                <c:pt idx="607">
                  <c:v>-1.9324035644530797</c:v>
                </c:pt>
                <c:pt idx="608">
                  <c:v>-1.99725818634038</c:v>
                </c:pt>
                <c:pt idx="609">
                  <c:v>-1.91570377349858</c:v>
                </c:pt>
                <c:pt idx="610">
                  <c:v>-1.8783760070800799</c:v>
                </c:pt>
                <c:pt idx="611">
                  <c:v>-1.8047771453857799</c:v>
                </c:pt>
                <c:pt idx="612">
                  <c:v>-1.8633918762206798</c:v>
                </c:pt>
                <c:pt idx="613">
                  <c:v>-1.8932294845580799</c:v>
                </c:pt>
                <c:pt idx="614">
                  <c:v>-1.9474515914916801</c:v>
                </c:pt>
                <c:pt idx="615">
                  <c:v>-1.9062242507934801</c:v>
                </c:pt>
                <c:pt idx="616">
                  <c:v>-1.9285316467284801</c:v>
                </c:pt>
                <c:pt idx="617">
                  <c:v>-1.8886594772338798</c:v>
                </c:pt>
                <c:pt idx="618">
                  <c:v>-1.8869943618774798</c:v>
                </c:pt>
                <c:pt idx="619">
                  <c:v>-1.8196716308593799</c:v>
                </c:pt>
                <c:pt idx="620">
                  <c:v>-1.8505334854125799</c:v>
                </c:pt>
                <c:pt idx="621">
                  <c:v>-1.86365890502928</c:v>
                </c:pt>
                <c:pt idx="622">
                  <c:v>-1.8765535354613798</c:v>
                </c:pt>
                <c:pt idx="623">
                  <c:v>-1.82740306854248</c:v>
                </c:pt>
                <c:pt idx="624">
                  <c:v>-1.8828048706054799</c:v>
                </c:pt>
                <c:pt idx="625">
                  <c:v>-1.76930522918698</c:v>
                </c:pt>
                <c:pt idx="626">
                  <c:v>-1.76270580291748</c:v>
                </c:pt>
                <c:pt idx="627">
                  <c:v>-1.70659923553468</c:v>
                </c:pt>
                <c:pt idx="628">
                  <c:v>-1.73305988311768</c:v>
                </c:pt>
                <c:pt idx="629">
                  <c:v>-1.8091192245483798</c:v>
                </c:pt>
                <c:pt idx="630">
                  <c:v>-1.6622114181518799</c:v>
                </c:pt>
                <c:pt idx="631">
                  <c:v>-1.71881008148198</c:v>
                </c:pt>
                <c:pt idx="632">
                  <c:v>-1.75394535064698</c:v>
                </c:pt>
                <c:pt idx="633">
                  <c:v>-1.7008886337279798</c:v>
                </c:pt>
                <c:pt idx="634">
                  <c:v>-1.65531349182128</c:v>
                </c:pt>
                <c:pt idx="635">
                  <c:v>-1.7609748840331798</c:v>
                </c:pt>
                <c:pt idx="636">
                  <c:v>-1.60184097290038</c:v>
                </c:pt>
                <c:pt idx="637">
                  <c:v>-1.76381683349608</c:v>
                </c:pt>
                <c:pt idx="638">
                  <c:v>-1.6135349273681798</c:v>
                </c:pt>
                <c:pt idx="639">
                  <c:v>-1.6749629974364799</c:v>
                </c:pt>
                <c:pt idx="640">
                  <c:v>-1.6287155151366799</c:v>
                </c:pt>
                <c:pt idx="641">
                  <c:v>-1.5219097137450799</c:v>
                </c:pt>
                <c:pt idx="642">
                  <c:v>-1.6627054214477799</c:v>
                </c:pt>
                <c:pt idx="643">
                  <c:v>-1.6084861755370798</c:v>
                </c:pt>
                <c:pt idx="644">
                  <c:v>-1.5890264511108798</c:v>
                </c:pt>
                <c:pt idx="645">
                  <c:v>-1.5001974105834799</c:v>
                </c:pt>
                <c:pt idx="646">
                  <c:v>-1.48430919647218</c:v>
                </c:pt>
                <c:pt idx="647">
                  <c:v>-1.4794883728027799</c:v>
                </c:pt>
                <c:pt idx="648">
                  <c:v>-1.5168657302856798</c:v>
                </c:pt>
                <c:pt idx="649">
                  <c:v>-1.5510101318359799</c:v>
                </c:pt>
                <c:pt idx="650">
                  <c:v>-1.46559810638428</c:v>
                </c:pt>
                <c:pt idx="651">
                  <c:v>-1.3667812347411799</c:v>
                </c:pt>
                <c:pt idx="652">
                  <c:v>-1.50286960601808</c:v>
                </c:pt>
                <c:pt idx="653">
                  <c:v>-1.34744548797608</c:v>
                </c:pt>
                <c:pt idx="654">
                  <c:v>-1.42863845825198</c:v>
                </c:pt>
                <c:pt idx="655">
                  <c:v>-1.33390617370608</c:v>
                </c:pt>
                <c:pt idx="656">
                  <c:v>-1.2581977844237799</c:v>
                </c:pt>
                <c:pt idx="657">
                  <c:v>-1.43641757965088</c:v>
                </c:pt>
                <c:pt idx="658">
                  <c:v>-1.40835857391358</c:v>
                </c:pt>
                <c:pt idx="659">
                  <c:v>-1.40322589874268</c:v>
                </c:pt>
                <c:pt idx="660">
                  <c:v>-1.3147268295287799</c:v>
                </c:pt>
                <c:pt idx="661">
                  <c:v>-1.3052473068236798</c:v>
                </c:pt>
                <c:pt idx="662">
                  <c:v>-1.32838726043698</c:v>
                </c:pt>
                <c:pt idx="663">
                  <c:v>-1.32840251922608</c:v>
                </c:pt>
                <c:pt idx="664">
                  <c:v>-1.27620124816898</c:v>
                </c:pt>
                <c:pt idx="665">
                  <c:v>-1.3042507171630799</c:v>
                </c:pt>
                <c:pt idx="666">
                  <c:v>-1.22220802307128</c:v>
                </c:pt>
                <c:pt idx="667">
                  <c:v>-1.1126441955566799</c:v>
                </c:pt>
                <c:pt idx="668">
                  <c:v>-1.43458843231198</c:v>
                </c:pt>
                <c:pt idx="669">
                  <c:v>-1.1902427673339799</c:v>
                </c:pt>
                <c:pt idx="670">
                  <c:v>-1.4014425277709799</c:v>
                </c:pt>
                <c:pt idx="671">
                  <c:v>-1.1791753768920799</c:v>
                </c:pt>
                <c:pt idx="672">
                  <c:v>-1.2184476852416799</c:v>
                </c:pt>
                <c:pt idx="673">
                  <c:v>-1.1560106277465798</c:v>
                </c:pt>
                <c:pt idx="674">
                  <c:v>-1.0925502777099798</c:v>
                </c:pt>
                <c:pt idx="675">
                  <c:v>-1.3457794189452799</c:v>
                </c:pt>
                <c:pt idx="676">
                  <c:v>-1.24034595489498</c:v>
                </c:pt>
                <c:pt idx="677">
                  <c:v>-1.1856164932250799</c:v>
                </c:pt>
                <c:pt idx="678">
                  <c:v>-1.1636333465575799</c:v>
                </c:pt>
                <c:pt idx="679">
                  <c:v>-1.0663414001464799</c:v>
                </c:pt>
                <c:pt idx="680">
                  <c:v>-1.1565151214599798</c:v>
                </c:pt>
                <c:pt idx="681">
                  <c:v>-1.2588415145873799</c:v>
                </c:pt>
                <c:pt idx="682">
                  <c:v>-1.03359222412108</c:v>
                </c:pt>
                <c:pt idx="683">
                  <c:v>-1.0865621566772798</c:v>
                </c:pt>
                <c:pt idx="684">
                  <c:v>-1.1573028564452799</c:v>
                </c:pt>
                <c:pt idx="685">
                  <c:v>-1.09742259979248</c:v>
                </c:pt>
                <c:pt idx="686">
                  <c:v>-1.1615066528320799</c:v>
                </c:pt>
                <c:pt idx="687">
                  <c:v>-1.1912603378295799</c:v>
                </c:pt>
                <c:pt idx="688">
                  <c:v>-1.0955181121825799</c:v>
                </c:pt>
                <c:pt idx="689">
                  <c:v>-1.23156261444088</c:v>
                </c:pt>
                <c:pt idx="690">
                  <c:v>-1.0734605789184799</c:v>
                </c:pt>
                <c:pt idx="691">
                  <c:v>-1.16311454772948</c:v>
                </c:pt>
                <c:pt idx="692">
                  <c:v>-1.1206531524657799</c:v>
                </c:pt>
                <c:pt idx="693">
                  <c:v>-1.2464065551757799</c:v>
                </c:pt>
                <c:pt idx="694">
                  <c:v>-0.91973876953128009</c:v>
                </c:pt>
                <c:pt idx="695">
                  <c:v>-1.1709833145141799</c:v>
                </c:pt>
                <c:pt idx="696">
                  <c:v>-1.15099620819088</c:v>
                </c:pt>
                <c:pt idx="697">
                  <c:v>-1.1464462280273799</c:v>
                </c:pt>
                <c:pt idx="698">
                  <c:v>-0.98675918579097999</c:v>
                </c:pt>
                <c:pt idx="699">
                  <c:v>-1.0729055404662799</c:v>
                </c:pt>
                <c:pt idx="700">
                  <c:v>-1.0306043624877799</c:v>
                </c:pt>
                <c:pt idx="701">
                  <c:v>-0.96601581573488005</c:v>
                </c:pt>
                <c:pt idx="702">
                  <c:v>-0.95350551605227996</c:v>
                </c:pt>
                <c:pt idx="703">
                  <c:v>-0.89035701751709007</c:v>
                </c:pt>
                <c:pt idx="704">
                  <c:v>-1.0567255020141799</c:v>
                </c:pt>
                <c:pt idx="705">
                  <c:v>-1.0806188583373799</c:v>
                </c:pt>
                <c:pt idx="706">
                  <c:v>-0.97641372680668004</c:v>
                </c:pt>
                <c:pt idx="707">
                  <c:v>-1.03081703186038</c:v>
                </c:pt>
                <c:pt idx="708">
                  <c:v>-0.97234916687008</c:v>
                </c:pt>
                <c:pt idx="709">
                  <c:v>-0.52009677886963002</c:v>
                </c:pt>
                <c:pt idx="710">
                  <c:v>-0.98633861541748014</c:v>
                </c:pt>
                <c:pt idx="711">
                  <c:v>-0.87330436706543002</c:v>
                </c:pt>
                <c:pt idx="712">
                  <c:v>-0.83555412292480002</c:v>
                </c:pt>
                <c:pt idx="713">
                  <c:v>-1.0089864730834799</c:v>
                </c:pt>
                <c:pt idx="714">
                  <c:v>-0.80574893951416005</c:v>
                </c:pt>
                <c:pt idx="715">
                  <c:v>-0.9537849426269801</c:v>
                </c:pt>
                <c:pt idx="716">
                  <c:v>-0.99379539489747992</c:v>
                </c:pt>
                <c:pt idx="717">
                  <c:v>-0.91694068908687998</c:v>
                </c:pt>
                <c:pt idx="718">
                  <c:v>-0.91928386688227992</c:v>
                </c:pt>
                <c:pt idx="719">
                  <c:v>-0.82798767089844005</c:v>
                </c:pt>
                <c:pt idx="720">
                  <c:v>-0.70799732208251998</c:v>
                </c:pt>
                <c:pt idx="721">
                  <c:v>-0.90830326080318013</c:v>
                </c:pt>
                <c:pt idx="722">
                  <c:v>-0.74481391906738004</c:v>
                </c:pt>
                <c:pt idx="723">
                  <c:v>-0.84294414520264005</c:v>
                </c:pt>
                <c:pt idx="724">
                  <c:v>-0.87388801574706998</c:v>
                </c:pt>
                <c:pt idx="725">
                  <c:v>-0.74947834014892001</c:v>
                </c:pt>
                <c:pt idx="726">
                  <c:v>-0.84831333160400002</c:v>
                </c:pt>
                <c:pt idx="727">
                  <c:v>-1.0733690261840798</c:v>
                </c:pt>
                <c:pt idx="728">
                  <c:v>-0.86895751953125</c:v>
                </c:pt>
                <c:pt idx="729">
                  <c:v>-0.88426303863525002</c:v>
                </c:pt>
                <c:pt idx="730">
                  <c:v>-0.79760551452637007</c:v>
                </c:pt>
                <c:pt idx="731">
                  <c:v>-0.66143131256103005</c:v>
                </c:pt>
                <c:pt idx="732">
                  <c:v>-0.63467788696289007</c:v>
                </c:pt>
                <c:pt idx="733">
                  <c:v>-0.86068439483642001</c:v>
                </c:pt>
                <c:pt idx="734">
                  <c:v>-0.62780475616455</c:v>
                </c:pt>
                <c:pt idx="735">
                  <c:v>-0.79489898681640003</c:v>
                </c:pt>
                <c:pt idx="736">
                  <c:v>-0.81938076019286998</c:v>
                </c:pt>
                <c:pt idx="737">
                  <c:v>-0.99399948120117998</c:v>
                </c:pt>
                <c:pt idx="738">
                  <c:v>-0.75385570526123002</c:v>
                </c:pt>
                <c:pt idx="739">
                  <c:v>-0.60737514495848999</c:v>
                </c:pt>
                <c:pt idx="740">
                  <c:v>-0.66444206237793002</c:v>
                </c:pt>
                <c:pt idx="741">
                  <c:v>-0.61021137237549006</c:v>
                </c:pt>
                <c:pt idx="742">
                  <c:v>-0.67252445220946999</c:v>
                </c:pt>
                <c:pt idx="743">
                  <c:v>-0.68155384063721003</c:v>
                </c:pt>
                <c:pt idx="744">
                  <c:v>-0.56030654907226007</c:v>
                </c:pt>
                <c:pt idx="745">
                  <c:v>-0.52571964263916005</c:v>
                </c:pt>
                <c:pt idx="746">
                  <c:v>-0.82811355590820002</c:v>
                </c:pt>
                <c:pt idx="747">
                  <c:v>-0.77330112457275002</c:v>
                </c:pt>
                <c:pt idx="748">
                  <c:v>-0.53368949890137007</c:v>
                </c:pt>
                <c:pt idx="749">
                  <c:v>-0.62971401214598999</c:v>
                </c:pt>
                <c:pt idx="750">
                  <c:v>-0.48451519012451005</c:v>
                </c:pt>
                <c:pt idx="751">
                  <c:v>-0.57882881164551003</c:v>
                </c:pt>
                <c:pt idx="752">
                  <c:v>-0.50067329406738004</c:v>
                </c:pt>
                <c:pt idx="753">
                  <c:v>-0.57733821868896007</c:v>
                </c:pt>
                <c:pt idx="754">
                  <c:v>-0.38812065124511996</c:v>
                </c:pt>
                <c:pt idx="755">
                  <c:v>-0.64576911926268998</c:v>
                </c:pt>
                <c:pt idx="756">
                  <c:v>-0.35590934753418002</c:v>
                </c:pt>
                <c:pt idx="757">
                  <c:v>-0.76336288452148005</c:v>
                </c:pt>
                <c:pt idx="758">
                  <c:v>-0.45443725585937</c:v>
                </c:pt>
                <c:pt idx="759">
                  <c:v>-0.43134593963623002</c:v>
                </c:pt>
                <c:pt idx="760">
                  <c:v>-0.51748752593994007</c:v>
                </c:pt>
                <c:pt idx="761">
                  <c:v>-0.39440727233886996</c:v>
                </c:pt>
                <c:pt idx="762">
                  <c:v>-0.33801937103270996</c:v>
                </c:pt>
                <c:pt idx="763">
                  <c:v>-0.44059085845946999</c:v>
                </c:pt>
                <c:pt idx="764">
                  <c:v>-0.31076049804687</c:v>
                </c:pt>
                <c:pt idx="765">
                  <c:v>-0.33964252471923995</c:v>
                </c:pt>
                <c:pt idx="766">
                  <c:v>-0.38721847534179998</c:v>
                </c:pt>
                <c:pt idx="767">
                  <c:v>-0.29405689239501998</c:v>
                </c:pt>
                <c:pt idx="768">
                  <c:v>-0.25125598907471003</c:v>
                </c:pt>
                <c:pt idx="769">
                  <c:v>-0.36910533905028997</c:v>
                </c:pt>
                <c:pt idx="770">
                  <c:v>-0.27572059631348</c:v>
                </c:pt>
                <c:pt idx="771">
                  <c:v>-0.27272129058838002</c:v>
                </c:pt>
                <c:pt idx="772">
                  <c:v>-0.27763366699219005</c:v>
                </c:pt>
                <c:pt idx="773">
                  <c:v>-0.27575016021728005</c:v>
                </c:pt>
                <c:pt idx="774">
                  <c:v>-0.24304389953613001</c:v>
                </c:pt>
                <c:pt idx="775">
                  <c:v>-0.20068073272704998</c:v>
                </c:pt>
                <c:pt idx="776">
                  <c:v>-0.24568653106689001</c:v>
                </c:pt>
                <c:pt idx="777">
                  <c:v>-0.29500484466553001</c:v>
                </c:pt>
                <c:pt idx="778">
                  <c:v>-0.24552249908447002</c:v>
                </c:pt>
                <c:pt idx="779">
                  <c:v>-0.35063362121581998</c:v>
                </c:pt>
                <c:pt idx="780">
                  <c:v>-0.23562717437743999</c:v>
                </c:pt>
                <c:pt idx="781">
                  <c:v>-0.23470973968506001</c:v>
                </c:pt>
                <c:pt idx="782">
                  <c:v>-0.27059268951416005</c:v>
                </c:pt>
                <c:pt idx="783">
                  <c:v>-0.11255455017089999</c:v>
                </c:pt>
                <c:pt idx="784">
                  <c:v>-0.22959804534912001</c:v>
                </c:pt>
                <c:pt idx="785">
                  <c:v>-0.15584659576416002</c:v>
                </c:pt>
                <c:pt idx="786">
                  <c:v>-0.37334346771240001</c:v>
                </c:pt>
                <c:pt idx="787">
                  <c:v>-0.12479972839355</c:v>
                </c:pt>
                <c:pt idx="788">
                  <c:v>-0.12791156768799</c:v>
                </c:pt>
                <c:pt idx="789">
                  <c:v>-9.8581314086900046E-3</c:v>
                </c:pt>
                <c:pt idx="790">
                  <c:v>1.7253875732420001E-2</c:v>
                </c:pt>
                <c:pt idx="791">
                  <c:v>-2.0203590393070001E-2</c:v>
                </c:pt>
                <c:pt idx="792">
                  <c:v>-6.2884330749509998E-2</c:v>
                </c:pt>
                <c:pt idx="793">
                  <c:v>-0.13440227508545</c:v>
                </c:pt>
                <c:pt idx="794">
                  <c:v>-2.2682189941400005E-2</c:v>
                </c:pt>
                <c:pt idx="795">
                  <c:v>-0.2394790649414</c:v>
                </c:pt>
                <c:pt idx="796">
                  <c:v>1.323795318604E-2</c:v>
                </c:pt>
                <c:pt idx="797">
                  <c:v>-0.12432765960693001</c:v>
                </c:pt>
                <c:pt idx="798">
                  <c:v>-0.27233791351318004</c:v>
                </c:pt>
                <c:pt idx="799">
                  <c:v>-0.11596775054932001</c:v>
                </c:pt>
                <c:pt idx="800">
                  <c:v>-0.13359737396240001</c:v>
                </c:pt>
                <c:pt idx="801">
                  <c:v>-5.1175117492670008E-2</c:v>
                </c:pt>
                <c:pt idx="802">
                  <c:v>-9.2296600341800011E-2</c:v>
                </c:pt>
                <c:pt idx="803">
                  <c:v>-3.9751052856440011E-2</c:v>
                </c:pt>
                <c:pt idx="804">
                  <c:v>0.13430213928223</c:v>
                </c:pt>
                <c:pt idx="805">
                  <c:v>3.225421905518E-2</c:v>
                </c:pt>
                <c:pt idx="806">
                  <c:v>1.4528274536129995E-2</c:v>
                </c:pt>
                <c:pt idx="807">
                  <c:v>8.3511352539060002E-2</c:v>
                </c:pt>
                <c:pt idx="808">
                  <c:v>2.6072502136229997E-2</c:v>
                </c:pt>
                <c:pt idx="809">
                  <c:v>-5.9201240539550004E-2</c:v>
                </c:pt>
                <c:pt idx="810">
                  <c:v>0.13041687011719</c:v>
                </c:pt>
                <c:pt idx="811">
                  <c:v>6.3819885253900005E-3</c:v>
                </c:pt>
                <c:pt idx="812">
                  <c:v>1.2500762939450002E-2</c:v>
                </c:pt>
                <c:pt idx="813">
                  <c:v>2.8908729553220006E-2</c:v>
                </c:pt>
                <c:pt idx="814">
                  <c:v>0.15477943420410001</c:v>
                </c:pt>
                <c:pt idx="815">
                  <c:v>4.8151969909670002E-2</c:v>
                </c:pt>
                <c:pt idx="816">
                  <c:v>8.9000701904299998E-2</c:v>
                </c:pt>
                <c:pt idx="817">
                  <c:v>0.32493305206299</c:v>
                </c:pt>
                <c:pt idx="818">
                  <c:v>-3.9236068725579998E-2</c:v>
                </c:pt>
                <c:pt idx="819">
                  <c:v>0.13311862945557001</c:v>
                </c:pt>
                <c:pt idx="820">
                  <c:v>0.15169334411620999</c:v>
                </c:pt>
                <c:pt idx="821">
                  <c:v>0.10919094085693</c:v>
                </c:pt>
                <c:pt idx="822">
                  <c:v>3.8883209228519997E-2</c:v>
                </c:pt>
                <c:pt idx="823">
                  <c:v>0.18242263793945002</c:v>
                </c:pt>
                <c:pt idx="824">
                  <c:v>0.10435581207276</c:v>
                </c:pt>
                <c:pt idx="825">
                  <c:v>0.16765403747558999</c:v>
                </c:pt>
                <c:pt idx="826">
                  <c:v>4.1017532348630002E-2</c:v>
                </c:pt>
                <c:pt idx="827">
                  <c:v>0.23203563690185999</c:v>
                </c:pt>
                <c:pt idx="828">
                  <c:v>0.16962432861328</c:v>
                </c:pt>
                <c:pt idx="829">
                  <c:v>0.25529766082763999</c:v>
                </c:pt>
                <c:pt idx="830">
                  <c:v>0.12735939025879001</c:v>
                </c:pt>
                <c:pt idx="831">
                  <c:v>-4.4946670532200056E-3</c:v>
                </c:pt>
                <c:pt idx="832">
                  <c:v>0.13362693786620999</c:v>
                </c:pt>
                <c:pt idx="833">
                  <c:v>0.29369831085205</c:v>
                </c:pt>
                <c:pt idx="834">
                  <c:v>0.40293693542481002</c:v>
                </c:pt>
                <c:pt idx="835">
                  <c:v>0.21234226226807001</c:v>
                </c:pt>
                <c:pt idx="836">
                  <c:v>6.2022209167479997E-2</c:v>
                </c:pt>
                <c:pt idx="837">
                  <c:v>0.25472450256348</c:v>
                </c:pt>
                <c:pt idx="838">
                  <c:v>8.5096359252899989E-3</c:v>
                </c:pt>
                <c:pt idx="839">
                  <c:v>0.30903625488281</c:v>
                </c:pt>
                <c:pt idx="840">
                  <c:v>0.15274238586426001</c:v>
                </c:pt>
                <c:pt idx="841">
                  <c:v>0.26569461822509999</c:v>
                </c:pt>
                <c:pt idx="842">
                  <c:v>0.22789382934569999</c:v>
                </c:pt>
                <c:pt idx="843">
                  <c:v>0.33767318725585999</c:v>
                </c:pt>
                <c:pt idx="844">
                  <c:v>0.17437648773192999</c:v>
                </c:pt>
                <c:pt idx="845">
                  <c:v>0.23706531524658001</c:v>
                </c:pt>
                <c:pt idx="846">
                  <c:v>0.29282665252686002</c:v>
                </c:pt>
                <c:pt idx="847">
                  <c:v>0.37129688262939997</c:v>
                </c:pt>
                <c:pt idx="848">
                  <c:v>0.37735652923583995</c:v>
                </c:pt>
                <c:pt idx="849">
                  <c:v>0.33963489532471003</c:v>
                </c:pt>
                <c:pt idx="850">
                  <c:v>0.35970115661621005</c:v>
                </c:pt>
                <c:pt idx="851">
                  <c:v>0.44174385070801003</c:v>
                </c:pt>
                <c:pt idx="852">
                  <c:v>0.29439830780028997</c:v>
                </c:pt>
                <c:pt idx="853">
                  <c:v>0.24649333953857999</c:v>
                </c:pt>
                <c:pt idx="854">
                  <c:v>0.46293640136719005</c:v>
                </c:pt>
                <c:pt idx="855">
                  <c:v>0.60518741607665993</c:v>
                </c:pt>
                <c:pt idx="856">
                  <c:v>0.58104228973389005</c:v>
                </c:pt>
                <c:pt idx="857">
                  <c:v>0.61831474304198997</c:v>
                </c:pt>
                <c:pt idx="858">
                  <c:v>0.48764896392821999</c:v>
                </c:pt>
                <c:pt idx="859">
                  <c:v>0.52226543426514005</c:v>
                </c:pt>
                <c:pt idx="860">
                  <c:v>0.45460987091064997</c:v>
                </c:pt>
                <c:pt idx="861">
                  <c:v>0.54910182952881004</c:v>
                </c:pt>
                <c:pt idx="862">
                  <c:v>0.47921371459961004</c:v>
                </c:pt>
                <c:pt idx="863">
                  <c:v>0.60042858123778997</c:v>
                </c:pt>
                <c:pt idx="864">
                  <c:v>0.69770431518554998</c:v>
                </c:pt>
                <c:pt idx="865">
                  <c:v>0.66709232330321999</c:v>
                </c:pt>
                <c:pt idx="866">
                  <c:v>0.66077709197998002</c:v>
                </c:pt>
                <c:pt idx="867">
                  <c:v>0.70695686340331998</c:v>
                </c:pt>
                <c:pt idx="868">
                  <c:v>0.74877166748046997</c:v>
                </c:pt>
                <c:pt idx="869">
                  <c:v>0.8316011428833</c:v>
                </c:pt>
                <c:pt idx="870">
                  <c:v>0.76394462585448997</c:v>
                </c:pt>
                <c:pt idx="871">
                  <c:v>0.84783554077148993</c:v>
                </c:pt>
                <c:pt idx="872">
                  <c:v>0.72187328338623002</c:v>
                </c:pt>
                <c:pt idx="873">
                  <c:v>0.89411163330077992</c:v>
                </c:pt>
                <c:pt idx="874">
                  <c:v>0.88500785827636996</c:v>
                </c:pt>
                <c:pt idx="875">
                  <c:v>0.85640430450439997</c:v>
                </c:pt>
                <c:pt idx="876">
                  <c:v>0.89096069335938</c:v>
                </c:pt>
                <c:pt idx="877">
                  <c:v>0.96677780151366999</c:v>
                </c:pt>
                <c:pt idx="878">
                  <c:v>0.88900566101073997</c:v>
                </c:pt>
                <c:pt idx="879">
                  <c:v>0.83316040039063</c:v>
                </c:pt>
                <c:pt idx="880">
                  <c:v>0.80147838592528997</c:v>
                </c:pt>
                <c:pt idx="881">
                  <c:v>0.90385532379151001</c:v>
                </c:pt>
                <c:pt idx="882">
                  <c:v>0.80637645721436002</c:v>
                </c:pt>
                <c:pt idx="883">
                  <c:v>0.92247867584228993</c:v>
                </c:pt>
                <c:pt idx="884">
                  <c:v>0.9738130569458</c:v>
                </c:pt>
                <c:pt idx="885">
                  <c:v>0.97373771667481002</c:v>
                </c:pt>
                <c:pt idx="886">
                  <c:v>0.91008949279785001</c:v>
                </c:pt>
                <c:pt idx="887">
                  <c:v>0.95244979858398993</c:v>
                </c:pt>
                <c:pt idx="888">
                  <c:v>0.91067600250243996</c:v>
                </c:pt>
                <c:pt idx="889">
                  <c:v>0.93098640441894998</c:v>
                </c:pt>
                <c:pt idx="890">
                  <c:v>0.87619400024413996</c:v>
                </c:pt>
                <c:pt idx="891">
                  <c:v>0.88739204406737993</c:v>
                </c:pt>
                <c:pt idx="892">
                  <c:v>1.07651042938233</c:v>
                </c:pt>
                <c:pt idx="893">
                  <c:v>1.0174541473388701</c:v>
                </c:pt>
                <c:pt idx="894">
                  <c:v>0.96303272247314997</c:v>
                </c:pt>
                <c:pt idx="895">
                  <c:v>0.94661998748778997</c:v>
                </c:pt>
                <c:pt idx="896">
                  <c:v>0.93088912963866999</c:v>
                </c:pt>
                <c:pt idx="897">
                  <c:v>1.00663661956787</c:v>
                </c:pt>
                <c:pt idx="898">
                  <c:v>1.03561210632324</c:v>
                </c:pt>
                <c:pt idx="899">
                  <c:v>1.0261039733886701</c:v>
                </c:pt>
                <c:pt idx="900">
                  <c:v>1.0450067520141599</c:v>
                </c:pt>
                <c:pt idx="901">
                  <c:v>1.0641975402832</c:v>
                </c:pt>
                <c:pt idx="902">
                  <c:v>1.1627731323242201</c:v>
                </c:pt>
                <c:pt idx="903">
                  <c:v>1.03963947296143</c:v>
                </c:pt>
                <c:pt idx="904">
                  <c:v>1.1125726699829201</c:v>
                </c:pt>
                <c:pt idx="905">
                  <c:v>1.0485324859619201</c:v>
                </c:pt>
                <c:pt idx="906">
                  <c:v>1.1051568984985201</c:v>
                </c:pt>
                <c:pt idx="907">
                  <c:v>1.06587791442871</c:v>
                </c:pt>
                <c:pt idx="908">
                  <c:v>1.1599702835083201</c:v>
                </c:pt>
                <c:pt idx="909">
                  <c:v>1.1654434204101201</c:v>
                </c:pt>
                <c:pt idx="910">
                  <c:v>1.1352939605713201</c:v>
                </c:pt>
                <c:pt idx="911">
                  <c:v>1.2942161560058201</c:v>
                </c:pt>
                <c:pt idx="912">
                  <c:v>1.2788896560669201</c:v>
                </c:pt>
                <c:pt idx="913">
                  <c:v>1.1497764587402202</c:v>
                </c:pt>
                <c:pt idx="914">
                  <c:v>1.30042552948002</c:v>
                </c:pt>
                <c:pt idx="915">
                  <c:v>1.1479139328003201</c:v>
                </c:pt>
                <c:pt idx="916">
                  <c:v>1.1151294708252202</c:v>
                </c:pt>
                <c:pt idx="917">
                  <c:v>1.1512775421142201</c:v>
                </c:pt>
                <c:pt idx="918">
                  <c:v>1.4600744247436201</c:v>
                </c:pt>
                <c:pt idx="919">
                  <c:v>1.1881198883056201</c:v>
                </c:pt>
                <c:pt idx="920">
                  <c:v>1.1243638992309202</c:v>
                </c:pt>
                <c:pt idx="921">
                  <c:v>1.16257572174072</c:v>
                </c:pt>
                <c:pt idx="922">
                  <c:v>1.13379478454592</c:v>
                </c:pt>
                <c:pt idx="923">
                  <c:v>1.2058143615722201</c:v>
                </c:pt>
                <c:pt idx="924">
                  <c:v>1.2360877990722201</c:v>
                </c:pt>
                <c:pt idx="925">
                  <c:v>1.5227184295654201</c:v>
                </c:pt>
                <c:pt idx="926">
                  <c:v>1.3271675109863201</c:v>
                </c:pt>
                <c:pt idx="927">
                  <c:v>1.3836698532104201</c:v>
                </c:pt>
                <c:pt idx="928">
                  <c:v>1.5789060592651201</c:v>
                </c:pt>
                <c:pt idx="929">
                  <c:v>1.2668361663818202</c:v>
                </c:pt>
                <c:pt idx="930">
                  <c:v>1.43219089508052</c:v>
                </c:pt>
                <c:pt idx="931">
                  <c:v>1.26034259796142</c:v>
                </c:pt>
                <c:pt idx="932">
                  <c:v>1.5892457962036202</c:v>
                </c:pt>
                <c:pt idx="933">
                  <c:v>1.55601215362552</c:v>
                </c:pt>
                <c:pt idx="934">
                  <c:v>1.30701255798342</c:v>
                </c:pt>
                <c:pt idx="935">
                  <c:v>1.4129953384399201</c:v>
                </c:pt>
                <c:pt idx="936">
                  <c:v>1.5368452072143202</c:v>
                </c:pt>
                <c:pt idx="937">
                  <c:v>1.38103771209712</c:v>
                </c:pt>
                <c:pt idx="938">
                  <c:v>1.54015064239502</c:v>
                </c:pt>
                <c:pt idx="939">
                  <c:v>1.2969274520874201</c:v>
                </c:pt>
                <c:pt idx="940">
                  <c:v>1.5617876052856201</c:v>
                </c:pt>
                <c:pt idx="941">
                  <c:v>1.5580263137817201</c:v>
                </c:pt>
                <c:pt idx="942">
                  <c:v>1.3678674697876201</c:v>
                </c:pt>
                <c:pt idx="943">
                  <c:v>1.4025115966797201</c:v>
                </c:pt>
                <c:pt idx="944">
                  <c:v>1.4975376129150202</c:v>
                </c:pt>
                <c:pt idx="945">
                  <c:v>1.5576353073120202</c:v>
                </c:pt>
                <c:pt idx="946">
                  <c:v>1.6513423919678201</c:v>
                </c:pt>
                <c:pt idx="947">
                  <c:v>1.4341783523559202</c:v>
                </c:pt>
                <c:pt idx="948">
                  <c:v>1.7078561782837201</c:v>
                </c:pt>
                <c:pt idx="949">
                  <c:v>1.6568880081177202</c:v>
                </c:pt>
                <c:pt idx="950">
                  <c:v>1.6523685455322201</c:v>
                </c:pt>
                <c:pt idx="951">
                  <c:v>1.46358489990232</c:v>
                </c:pt>
                <c:pt idx="952">
                  <c:v>1.7604846954346201</c:v>
                </c:pt>
                <c:pt idx="953">
                  <c:v>1.5186567306518202</c:v>
                </c:pt>
                <c:pt idx="954">
                  <c:v>1.48224353790282</c:v>
                </c:pt>
                <c:pt idx="955">
                  <c:v>1.63500404357912</c:v>
                </c:pt>
                <c:pt idx="956">
                  <c:v>1.44286537170412</c:v>
                </c:pt>
                <c:pt idx="957">
                  <c:v>1.70703125000002</c:v>
                </c:pt>
                <c:pt idx="958">
                  <c:v>1.49218654632572</c:v>
                </c:pt>
                <c:pt idx="959">
                  <c:v>1.50775051116942</c:v>
                </c:pt>
                <c:pt idx="960">
                  <c:v>1.93941307067872</c:v>
                </c:pt>
                <c:pt idx="961">
                  <c:v>1.7566165924072201</c:v>
                </c:pt>
                <c:pt idx="962">
                  <c:v>1.62238597869872</c:v>
                </c:pt>
                <c:pt idx="963">
                  <c:v>1.7362804412842201</c:v>
                </c:pt>
                <c:pt idx="964">
                  <c:v>1.6685638427734202</c:v>
                </c:pt>
                <c:pt idx="965">
                  <c:v>1.8345909118652202</c:v>
                </c:pt>
                <c:pt idx="966">
                  <c:v>1.89096736907962</c:v>
                </c:pt>
                <c:pt idx="967">
                  <c:v>1.5310544967651201</c:v>
                </c:pt>
                <c:pt idx="968">
                  <c:v>1.7251949310303201</c:v>
                </c:pt>
                <c:pt idx="969">
                  <c:v>1.79229259490962</c:v>
                </c:pt>
                <c:pt idx="970">
                  <c:v>1.77831935882572</c:v>
                </c:pt>
                <c:pt idx="971">
                  <c:v>1.86572742462162</c:v>
                </c:pt>
                <c:pt idx="972">
                  <c:v>1.94495677948002</c:v>
                </c:pt>
                <c:pt idx="973">
                  <c:v>1.6876411437988201</c:v>
                </c:pt>
                <c:pt idx="974">
                  <c:v>1.6203985214233201</c:v>
                </c:pt>
                <c:pt idx="975">
                  <c:v>1.6353998184204201</c:v>
                </c:pt>
                <c:pt idx="976">
                  <c:v>1.8825807571411202</c:v>
                </c:pt>
                <c:pt idx="977">
                  <c:v>1.9072113037109202</c:v>
                </c:pt>
                <c:pt idx="978">
                  <c:v>1.9984779357910201</c:v>
                </c:pt>
                <c:pt idx="979">
                  <c:v>1.9424018859863201</c:v>
                </c:pt>
                <c:pt idx="980">
                  <c:v>1.85393810272212</c:v>
                </c:pt>
                <c:pt idx="981">
                  <c:v>1.9605627059936201</c:v>
                </c:pt>
                <c:pt idx="982">
                  <c:v>2.01674652099612</c:v>
                </c:pt>
                <c:pt idx="983">
                  <c:v>1.8493919372558201</c:v>
                </c:pt>
                <c:pt idx="984">
                  <c:v>2.0880184173584198</c:v>
                </c:pt>
                <c:pt idx="985">
                  <c:v>2.04120349884032</c:v>
                </c:pt>
                <c:pt idx="986">
                  <c:v>1.92539215087892</c:v>
                </c:pt>
                <c:pt idx="987">
                  <c:v>1.9843769073486202</c:v>
                </c:pt>
                <c:pt idx="988">
                  <c:v>1.99066162109372</c:v>
                </c:pt>
                <c:pt idx="989">
                  <c:v>1.8234653472900202</c:v>
                </c:pt>
                <c:pt idx="990">
                  <c:v>2.0068206787109202</c:v>
                </c:pt>
                <c:pt idx="991">
                  <c:v>1.9584598541260201</c:v>
                </c:pt>
                <c:pt idx="992">
                  <c:v>2.1465463638305202</c:v>
                </c:pt>
                <c:pt idx="993">
                  <c:v>1.89362716674802</c:v>
                </c:pt>
                <c:pt idx="994">
                  <c:v>2.0270805358887198</c:v>
                </c:pt>
                <c:pt idx="995">
                  <c:v>1.89986228942872</c:v>
                </c:pt>
                <c:pt idx="996">
                  <c:v>1.76557540893552</c:v>
                </c:pt>
                <c:pt idx="997">
                  <c:v>2.07266521453862</c:v>
                </c:pt>
                <c:pt idx="998">
                  <c:v>2.0330123901367201</c:v>
                </c:pt>
                <c:pt idx="999">
                  <c:v>2.0429391860962198</c:v>
                </c:pt>
                <c:pt idx="1000">
                  <c:v>2.1141281127929199</c:v>
                </c:pt>
                <c:pt idx="1001">
                  <c:v>1.98068046569822</c:v>
                </c:pt>
                <c:pt idx="1002">
                  <c:v>1.9795265197754202</c:v>
                </c:pt>
                <c:pt idx="1003">
                  <c:v>2.1204462051391202</c:v>
                </c:pt>
                <c:pt idx="1004">
                  <c:v>2.01546001434322</c:v>
                </c:pt>
                <c:pt idx="1005">
                  <c:v>2.0062303543091198</c:v>
                </c:pt>
                <c:pt idx="1006">
                  <c:v>1.9674224853515201</c:v>
                </c:pt>
                <c:pt idx="1007">
                  <c:v>2.1698198318481201</c:v>
                </c:pt>
                <c:pt idx="1008">
                  <c:v>1.9934940338135201</c:v>
                </c:pt>
                <c:pt idx="1009">
                  <c:v>2.17634677886962</c:v>
                </c:pt>
                <c:pt idx="1010">
                  <c:v>2.0088977813721201</c:v>
                </c:pt>
                <c:pt idx="1011">
                  <c:v>2.0058221817016202</c:v>
                </c:pt>
                <c:pt idx="1012">
                  <c:v>1.9069070816040201</c:v>
                </c:pt>
                <c:pt idx="1013">
                  <c:v>2.2757196426391202</c:v>
                </c:pt>
                <c:pt idx="1014">
                  <c:v>2.1193885803222199</c:v>
                </c:pt>
                <c:pt idx="1015">
                  <c:v>2.2073726654053201</c:v>
                </c:pt>
                <c:pt idx="1016">
                  <c:v>2.29238128662112</c:v>
                </c:pt>
                <c:pt idx="1017">
                  <c:v>2.2111778259277202</c:v>
                </c:pt>
                <c:pt idx="1018">
                  <c:v>2.2933883666992201</c:v>
                </c:pt>
                <c:pt idx="1019">
                  <c:v>2.4062633514404199</c:v>
                </c:pt>
                <c:pt idx="1020">
                  <c:v>2.31397533416752</c:v>
                </c:pt>
                <c:pt idx="1021">
                  <c:v>2.4377193450928201</c:v>
                </c:pt>
                <c:pt idx="1022">
                  <c:v>2.4007873535156201</c:v>
                </c:pt>
                <c:pt idx="1023">
                  <c:v>2.47742843627932</c:v>
                </c:pt>
                <c:pt idx="1024">
                  <c:v>2.7202301025390199</c:v>
                </c:pt>
                <c:pt idx="1025">
                  <c:v>2.3444013595581201</c:v>
                </c:pt>
                <c:pt idx="1026">
                  <c:v>2.5407209396362203</c:v>
                </c:pt>
                <c:pt idx="1027">
                  <c:v>2.4702606201172199</c:v>
                </c:pt>
                <c:pt idx="1028">
                  <c:v>2.8150663375854199</c:v>
                </c:pt>
                <c:pt idx="1029">
                  <c:v>2.9206247329712203</c:v>
                </c:pt>
                <c:pt idx="1030">
                  <c:v>2.6842308044433203</c:v>
                </c:pt>
                <c:pt idx="1031">
                  <c:v>2.8114290237427202</c:v>
                </c:pt>
                <c:pt idx="1032">
                  <c:v>2.8469333648681201</c:v>
                </c:pt>
                <c:pt idx="1033">
                  <c:v>2.9477672576904199</c:v>
                </c:pt>
                <c:pt idx="1034">
                  <c:v>3.0611085891723202</c:v>
                </c:pt>
                <c:pt idx="1035">
                  <c:v>3.0086164474487203</c:v>
                </c:pt>
                <c:pt idx="1036">
                  <c:v>2.8468208312988201</c:v>
                </c:pt>
                <c:pt idx="1037">
                  <c:v>2.78465843200682</c:v>
                </c:pt>
                <c:pt idx="1038">
                  <c:v>2.7424173355102202</c:v>
                </c:pt>
                <c:pt idx="1039">
                  <c:v>2.9102106094360201</c:v>
                </c:pt>
                <c:pt idx="1040">
                  <c:v>3.0691757202148202</c:v>
                </c:pt>
                <c:pt idx="1041">
                  <c:v>2.8973655700683203</c:v>
                </c:pt>
                <c:pt idx="1042">
                  <c:v>3.0006399154663201</c:v>
                </c:pt>
                <c:pt idx="1043">
                  <c:v>2.9081401824951203</c:v>
                </c:pt>
                <c:pt idx="1044">
                  <c:v>3.06183528900142</c:v>
                </c:pt>
                <c:pt idx="1045">
                  <c:v>2.96127986907962</c:v>
                </c:pt>
                <c:pt idx="1046">
                  <c:v>3.20134925842282</c:v>
                </c:pt>
                <c:pt idx="1047">
                  <c:v>3.0800724029541202</c:v>
                </c:pt>
                <c:pt idx="1048">
                  <c:v>3.1204929351806201</c:v>
                </c:pt>
                <c:pt idx="1049">
                  <c:v>3.1773729324341202</c:v>
                </c:pt>
                <c:pt idx="1050">
                  <c:v>3.2320032119751199</c:v>
                </c:pt>
                <c:pt idx="1051">
                  <c:v>3.1343851089477202</c:v>
                </c:pt>
                <c:pt idx="1052">
                  <c:v>3.0447349548340199</c:v>
                </c:pt>
                <c:pt idx="1053">
                  <c:v>3.1513767242431201</c:v>
                </c:pt>
                <c:pt idx="1054">
                  <c:v>3.3103609085083199</c:v>
                </c:pt>
                <c:pt idx="1055">
                  <c:v>3.2687959671020201</c:v>
                </c:pt>
                <c:pt idx="1056">
                  <c:v>3.1891908645630203</c:v>
                </c:pt>
                <c:pt idx="1057">
                  <c:v>3.1225948333740199</c:v>
                </c:pt>
                <c:pt idx="1058">
                  <c:v>3.4310445785522199</c:v>
                </c:pt>
                <c:pt idx="1059">
                  <c:v>3.3872985839844203</c:v>
                </c:pt>
                <c:pt idx="1060">
                  <c:v>3.2048940658569203</c:v>
                </c:pt>
                <c:pt idx="1061">
                  <c:v>3.2916307449341202</c:v>
                </c:pt>
                <c:pt idx="1062">
                  <c:v>3.20057296752932</c:v>
                </c:pt>
                <c:pt idx="1063">
                  <c:v>3.4436464309692201</c:v>
                </c:pt>
                <c:pt idx="1064">
                  <c:v>3.4486579895019203</c:v>
                </c:pt>
                <c:pt idx="1065">
                  <c:v>3.4426641464233203</c:v>
                </c:pt>
                <c:pt idx="1066">
                  <c:v>3.3996973037720202</c:v>
                </c:pt>
                <c:pt idx="1067">
                  <c:v>3.51988792419432</c:v>
                </c:pt>
                <c:pt idx="1068">
                  <c:v>3.5354938507080202</c:v>
                </c:pt>
                <c:pt idx="1069">
                  <c:v>3.4934816360473202</c:v>
                </c:pt>
                <c:pt idx="1070">
                  <c:v>3.4422082901001199</c:v>
                </c:pt>
                <c:pt idx="1071">
                  <c:v>3.4094409942627202</c:v>
                </c:pt>
                <c:pt idx="1072">
                  <c:v>3.4849233627319203</c:v>
                </c:pt>
                <c:pt idx="1073">
                  <c:v>3.5004978179931201</c:v>
                </c:pt>
                <c:pt idx="1074">
                  <c:v>3.6748638153076203</c:v>
                </c:pt>
                <c:pt idx="1075">
                  <c:v>3.4105587005615199</c:v>
                </c:pt>
                <c:pt idx="1076">
                  <c:v>3.53950786590572</c:v>
                </c:pt>
                <c:pt idx="1077">
                  <c:v>3.4798908233642201</c:v>
                </c:pt>
                <c:pt idx="1078">
                  <c:v>3.5215263366699201</c:v>
                </c:pt>
                <c:pt idx="1079">
                  <c:v>3.7236347198486199</c:v>
                </c:pt>
                <c:pt idx="1080">
                  <c:v>3.5242662429809202</c:v>
                </c:pt>
                <c:pt idx="1081">
                  <c:v>3.4714565277099201</c:v>
                </c:pt>
                <c:pt idx="1082">
                  <c:v>3.7450923919678201</c:v>
                </c:pt>
                <c:pt idx="1083">
                  <c:v>3.6554040908813201</c:v>
                </c:pt>
                <c:pt idx="1084">
                  <c:v>3.6878185272217201</c:v>
                </c:pt>
                <c:pt idx="1085">
                  <c:v>3.5352315902710201</c:v>
                </c:pt>
                <c:pt idx="1086">
                  <c:v>3.5567035675049201</c:v>
                </c:pt>
                <c:pt idx="1087">
                  <c:v>3.8260984420776203</c:v>
                </c:pt>
                <c:pt idx="1088">
                  <c:v>3.7166156768799201</c:v>
                </c:pt>
                <c:pt idx="1089">
                  <c:v>3.56980037689212</c:v>
                </c:pt>
                <c:pt idx="1090">
                  <c:v>3.6533412933349201</c:v>
                </c:pt>
                <c:pt idx="1091">
                  <c:v>3.7214221954346201</c:v>
                </c:pt>
                <c:pt idx="1092">
                  <c:v>3.5882654190063201</c:v>
                </c:pt>
                <c:pt idx="1093">
                  <c:v>3.7453527450561199</c:v>
                </c:pt>
                <c:pt idx="1094">
                  <c:v>3.8291873931885201</c:v>
                </c:pt>
                <c:pt idx="1095">
                  <c:v>3.72725200653072</c:v>
                </c:pt>
                <c:pt idx="1096">
                  <c:v>3.8279409408569203</c:v>
                </c:pt>
                <c:pt idx="1097">
                  <c:v>3.8355579376221201</c:v>
                </c:pt>
                <c:pt idx="1098">
                  <c:v>3.7332830429077202</c:v>
                </c:pt>
                <c:pt idx="1099">
                  <c:v>3.7930536270141202</c:v>
                </c:pt>
                <c:pt idx="1100">
                  <c:v>3.9401435852051199</c:v>
                </c:pt>
                <c:pt idx="1101">
                  <c:v>3.7582483291626199</c:v>
                </c:pt>
                <c:pt idx="1102">
                  <c:v>3.7094011306763202</c:v>
                </c:pt>
                <c:pt idx="1103">
                  <c:v>3.96457672119142</c:v>
                </c:pt>
                <c:pt idx="1104">
                  <c:v>3.8032722473144203</c:v>
                </c:pt>
                <c:pt idx="1105">
                  <c:v>3.88682937622072</c:v>
                </c:pt>
                <c:pt idx="1106">
                  <c:v>3.90696144104002</c:v>
                </c:pt>
                <c:pt idx="1107">
                  <c:v>3.8348026275635201</c:v>
                </c:pt>
                <c:pt idx="1108">
                  <c:v>3.95713233947752</c:v>
                </c:pt>
                <c:pt idx="1109">
                  <c:v>3.9319419860840199</c:v>
                </c:pt>
                <c:pt idx="1110">
                  <c:v>3.7796554565430203</c:v>
                </c:pt>
                <c:pt idx="1111">
                  <c:v>3.8323488235473202</c:v>
                </c:pt>
                <c:pt idx="1112">
                  <c:v>3.8343572616577202</c:v>
                </c:pt>
                <c:pt idx="1113">
                  <c:v>3.8306713104248202</c:v>
                </c:pt>
                <c:pt idx="1114">
                  <c:v>3.8154039382934202</c:v>
                </c:pt>
                <c:pt idx="1115">
                  <c:v>3.8206853866577202</c:v>
                </c:pt>
                <c:pt idx="1116">
                  <c:v>3.8623466491699201</c:v>
                </c:pt>
                <c:pt idx="1117">
                  <c:v>3.8233909606933203</c:v>
                </c:pt>
                <c:pt idx="1118">
                  <c:v>3.9322547912597199</c:v>
                </c:pt>
                <c:pt idx="1119">
                  <c:v>4.0372314453125195</c:v>
                </c:pt>
                <c:pt idx="1120">
                  <c:v>3.9679546356201203</c:v>
                </c:pt>
                <c:pt idx="1121">
                  <c:v>3.9958209991455202</c:v>
                </c:pt>
                <c:pt idx="1122">
                  <c:v>4.0539894104004199</c:v>
                </c:pt>
                <c:pt idx="1123">
                  <c:v>4.0318012237549201</c:v>
                </c:pt>
                <c:pt idx="1124">
                  <c:v>4.0738239288330202</c:v>
                </c:pt>
                <c:pt idx="1125">
                  <c:v>3.9060382843017201</c:v>
                </c:pt>
                <c:pt idx="1126">
                  <c:v>4.00899887084962</c:v>
                </c:pt>
                <c:pt idx="1127">
                  <c:v>4.0130996704101198</c:v>
                </c:pt>
                <c:pt idx="1128">
                  <c:v>3.95152854919432</c:v>
                </c:pt>
                <c:pt idx="1129">
                  <c:v>4.1674423217773198</c:v>
                </c:pt>
                <c:pt idx="1130">
                  <c:v>4.1545429229736195</c:v>
                </c:pt>
                <c:pt idx="1131">
                  <c:v>4.0610485076904199</c:v>
                </c:pt>
                <c:pt idx="1132">
                  <c:v>4.0858612060547195</c:v>
                </c:pt>
                <c:pt idx="1133">
                  <c:v>4.00409507751462</c:v>
                </c:pt>
                <c:pt idx="1134">
                  <c:v>4.0402336120605202</c:v>
                </c:pt>
                <c:pt idx="1135">
                  <c:v>4.1011791229248198</c:v>
                </c:pt>
                <c:pt idx="1136">
                  <c:v>4.0818729400635201</c:v>
                </c:pt>
                <c:pt idx="1137">
                  <c:v>4.0098209381103196</c:v>
                </c:pt>
                <c:pt idx="1138">
                  <c:v>4.1464881896972194</c:v>
                </c:pt>
                <c:pt idx="1139">
                  <c:v>4.1304397583008194</c:v>
                </c:pt>
                <c:pt idx="1140">
                  <c:v>4.2205085754394194</c:v>
                </c:pt>
                <c:pt idx="1141">
                  <c:v>4.1243858337402193</c:v>
                </c:pt>
                <c:pt idx="1142">
                  <c:v>4.1481189727783194</c:v>
                </c:pt>
                <c:pt idx="1143">
                  <c:v>4.2551536560058194</c:v>
                </c:pt>
                <c:pt idx="1144">
                  <c:v>4.1110763549804199</c:v>
                </c:pt>
                <c:pt idx="1145">
                  <c:v>4.36241722106932</c:v>
                </c:pt>
                <c:pt idx="1146">
                  <c:v>4.1268939971924192</c:v>
                </c:pt>
                <c:pt idx="1147">
                  <c:v>4.1922321319580194</c:v>
                </c:pt>
                <c:pt idx="1148">
                  <c:v>4.1899795532226198</c:v>
                </c:pt>
                <c:pt idx="1149">
                  <c:v>4.1739826202392196</c:v>
                </c:pt>
                <c:pt idx="1150">
                  <c:v>4.1758174896240199</c:v>
                </c:pt>
                <c:pt idx="1151">
                  <c:v>4.5349445343017196</c:v>
                </c:pt>
                <c:pt idx="1152">
                  <c:v>4.2553672790527193</c:v>
                </c:pt>
                <c:pt idx="1153">
                  <c:v>4.1901721954346201</c:v>
                </c:pt>
                <c:pt idx="1154">
                  <c:v>4.2990989685058194</c:v>
                </c:pt>
                <c:pt idx="1155">
                  <c:v>4.1852359771728196</c:v>
                </c:pt>
                <c:pt idx="1156">
                  <c:v>4.2553558349609197</c:v>
                </c:pt>
                <c:pt idx="1157">
                  <c:v>4.2707481384277193</c:v>
                </c:pt>
                <c:pt idx="1158">
                  <c:v>4.1964035034179199</c:v>
                </c:pt>
                <c:pt idx="1159">
                  <c:v>4.2364120483398198</c:v>
                </c:pt>
                <c:pt idx="1160">
                  <c:v>4.3109722137451199</c:v>
                </c:pt>
                <c:pt idx="1161">
                  <c:v>4.2161617279053196</c:v>
                </c:pt>
                <c:pt idx="1162">
                  <c:v>4.17831230163572</c:v>
                </c:pt>
                <c:pt idx="1163">
                  <c:v>4.2337646484375195</c:v>
                </c:pt>
                <c:pt idx="1164">
                  <c:v>4.2870082855224201</c:v>
                </c:pt>
                <c:pt idx="1165">
                  <c:v>4.2566490173340199</c:v>
                </c:pt>
                <c:pt idx="1166">
                  <c:v>4.2582340240478196</c:v>
                </c:pt>
                <c:pt idx="1167">
                  <c:v>4.29940414428712</c:v>
                </c:pt>
                <c:pt idx="1168">
                  <c:v>4.3360309600830194</c:v>
                </c:pt>
                <c:pt idx="1169">
                  <c:v>4.2964801788330194</c:v>
                </c:pt>
                <c:pt idx="1170">
                  <c:v>4.3046798706054199</c:v>
                </c:pt>
                <c:pt idx="1171">
                  <c:v>4.3395099639892196</c:v>
                </c:pt>
                <c:pt idx="1172">
                  <c:v>4.5129394531250195</c:v>
                </c:pt>
                <c:pt idx="1173">
                  <c:v>4.4247093200683194</c:v>
                </c:pt>
                <c:pt idx="1174">
                  <c:v>4.3914947509765199</c:v>
                </c:pt>
                <c:pt idx="1175">
                  <c:v>4.4125308990478196</c:v>
                </c:pt>
                <c:pt idx="1176">
                  <c:v>4.2595939636230193</c:v>
                </c:pt>
                <c:pt idx="1177">
                  <c:v>4.4053134918213193</c:v>
                </c:pt>
                <c:pt idx="1178">
                  <c:v>4.3095550537109197</c:v>
                </c:pt>
                <c:pt idx="1179">
                  <c:v>4.4884223937988192</c:v>
                </c:pt>
                <c:pt idx="1180">
                  <c:v>4.2920265197754199</c:v>
                </c:pt>
                <c:pt idx="1181">
                  <c:v>4.3511466979980193</c:v>
                </c:pt>
                <c:pt idx="1182">
                  <c:v>4.3936271667480193</c:v>
                </c:pt>
                <c:pt idx="1183">
                  <c:v>4.4942951202392196</c:v>
                </c:pt>
                <c:pt idx="1184">
                  <c:v>4.4182682037353196</c:v>
                </c:pt>
                <c:pt idx="1185">
                  <c:v>4.4392585754394194</c:v>
                </c:pt>
                <c:pt idx="1186">
                  <c:v>4.4349079132080194</c:v>
                </c:pt>
                <c:pt idx="1187">
                  <c:v>4.6773014068603196</c:v>
                </c:pt>
                <c:pt idx="1188">
                  <c:v>4.5087585449219194</c:v>
                </c:pt>
                <c:pt idx="1189">
                  <c:v>4.5090923309326199</c:v>
                </c:pt>
                <c:pt idx="1190">
                  <c:v>4.4807739257812198</c:v>
                </c:pt>
                <c:pt idx="1191">
                  <c:v>4.4419994354248198</c:v>
                </c:pt>
                <c:pt idx="1192">
                  <c:v>4.4575500488281197</c:v>
                </c:pt>
                <c:pt idx="1193">
                  <c:v>4.6875572204590199</c:v>
                </c:pt>
                <c:pt idx="1194">
                  <c:v>4.5381183624267196</c:v>
                </c:pt>
                <c:pt idx="1195">
                  <c:v>4.6615943908691193</c:v>
                </c:pt>
                <c:pt idx="1196">
                  <c:v>4.5757999420166193</c:v>
                </c:pt>
                <c:pt idx="1197">
                  <c:v>4.6726799011230193</c:v>
                </c:pt>
                <c:pt idx="1198">
                  <c:v>4.5349140167236195</c:v>
                </c:pt>
                <c:pt idx="1199">
                  <c:v>4.5700874328613192</c:v>
                </c:pt>
                <c:pt idx="1200">
                  <c:v>4.7068271636963193</c:v>
                </c:pt>
                <c:pt idx="1201">
                  <c:v>4.5774326324463193</c:v>
                </c:pt>
                <c:pt idx="1202">
                  <c:v>4.6636543273926199</c:v>
                </c:pt>
                <c:pt idx="1203">
                  <c:v>4.6250057220459198</c:v>
                </c:pt>
                <c:pt idx="1204">
                  <c:v>4.6711044311523198</c:v>
                </c:pt>
                <c:pt idx="1205">
                  <c:v>4.8263759613037198</c:v>
                </c:pt>
                <c:pt idx="1206">
                  <c:v>4.6819095611572195</c:v>
                </c:pt>
                <c:pt idx="1207">
                  <c:v>4.6991043090820197</c:v>
                </c:pt>
                <c:pt idx="1208">
                  <c:v>4.6888236999512198</c:v>
                </c:pt>
                <c:pt idx="1209">
                  <c:v>4.7119159698486195</c:v>
                </c:pt>
                <c:pt idx="1210">
                  <c:v>4.7340927124023198</c:v>
                </c:pt>
                <c:pt idx="1211">
                  <c:v>4.75997734069822</c:v>
                </c:pt>
                <c:pt idx="1212">
                  <c:v>4.9638519287109197</c:v>
                </c:pt>
                <c:pt idx="1213">
                  <c:v>4.6840076446533194</c:v>
                </c:pt>
                <c:pt idx="1214">
                  <c:v>4.7577152252197195</c:v>
                </c:pt>
                <c:pt idx="1215">
                  <c:v>4.6657714843750195</c:v>
                </c:pt>
                <c:pt idx="1216">
                  <c:v>4.71544456481932</c:v>
                </c:pt>
                <c:pt idx="1217">
                  <c:v>4.8566703796387198</c:v>
                </c:pt>
                <c:pt idx="1218">
                  <c:v>4.9232826232910201</c:v>
                </c:pt>
                <c:pt idx="1219">
                  <c:v>4.8332672119140199</c:v>
                </c:pt>
                <c:pt idx="1220">
                  <c:v>4.75504875183102</c:v>
                </c:pt>
                <c:pt idx="1221">
                  <c:v>4.7963237762451199</c:v>
                </c:pt>
                <c:pt idx="1222">
                  <c:v>4.8439960479736195</c:v>
                </c:pt>
                <c:pt idx="1223">
                  <c:v>4.8037166595459198</c:v>
                </c:pt>
                <c:pt idx="1224">
                  <c:v>4.8809108734131197</c:v>
                </c:pt>
                <c:pt idx="1225">
                  <c:v>4.91292953491212</c:v>
                </c:pt>
                <c:pt idx="1226">
                  <c:v>4.8505783081054199</c:v>
                </c:pt>
                <c:pt idx="1227">
                  <c:v>4.8533401489258194</c:v>
                </c:pt>
                <c:pt idx="1228">
                  <c:v>4.9012165069580194</c:v>
                </c:pt>
                <c:pt idx="1229">
                  <c:v>5.0013847351074192</c:v>
                </c:pt>
                <c:pt idx="1230">
                  <c:v>4.9109535217285201</c:v>
                </c:pt>
                <c:pt idx="1231">
                  <c:v>4.9091510772705194</c:v>
                </c:pt>
                <c:pt idx="1232">
                  <c:v>5.0163135528564196</c:v>
                </c:pt>
                <c:pt idx="1233">
                  <c:v>4.9150524139404199</c:v>
                </c:pt>
                <c:pt idx="1234">
                  <c:v>5.0153160095215199</c:v>
                </c:pt>
                <c:pt idx="1235">
                  <c:v>4.8585510253906197</c:v>
                </c:pt>
                <c:pt idx="1236">
                  <c:v>4.8855667114258194</c:v>
                </c:pt>
                <c:pt idx="1237">
                  <c:v>4.9319820404053196</c:v>
                </c:pt>
                <c:pt idx="1238">
                  <c:v>5.0247058868408194</c:v>
                </c:pt>
                <c:pt idx="1239">
                  <c:v>4.8626308441162198</c:v>
                </c:pt>
                <c:pt idx="1240">
                  <c:v>5.0520725250244194</c:v>
                </c:pt>
                <c:pt idx="1241">
                  <c:v>5.0695610046387198</c:v>
                </c:pt>
                <c:pt idx="1242">
                  <c:v>5.0056095123291193</c:v>
                </c:pt>
                <c:pt idx="1243">
                  <c:v>4.8786659240722194</c:v>
                </c:pt>
                <c:pt idx="1244">
                  <c:v>5.0040493011474201</c:v>
                </c:pt>
                <c:pt idx="1245">
                  <c:v>5.0307922363281197</c:v>
                </c:pt>
                <c:pt idx="1246">
                  <c:v>4.9589691162109197</c:v>
                </c:pt>
                <c:pt idx="1247">
                  <c:v>5.0022258758545197</c:v>
                </c:pt>
                <c:pt idx="1248">
                  <c:v>5.0753040313721201</c:v>
                </c:pt>
                <c:pt idx="1249">
                  <c:v>5.0928745269775195</c:v>
                </c:pt>
                <c:pt idx="1250">
                  <c:v>5.0531578063965199</c:v>
                </c:pt>
                <c:pt idx="1251">
                  <c:v>5.10851097106932</c:v>
                </c:pt>
                <c:pt idx="1252">
                  <c:v>5.2121353149414196</c:v>
                </c:pt>
                <c:pt idx="1253">
                  <c:v>5.2256031036377193</c:v>
                </c:pt>
                <c:pt idx="1254">
                  <c:v>5.0268173217773198</c:v>
                </c:pt>
                <c:pt idx="1255">
                  <c:v>5.4097976684570197</c:v>
                </c:pt>
                <c:pt idx="1256">
                  <c:v>5.0381164550781197</c:v>
                </c:pt>
                <c:pt idx="1257">
                  <c:v>5.1816864013672195</c:v>
                </c:pt>
                <c:pt idx="1258">
                  <c:v>5.1506443023681197</c:v>
                </c:pt>
                <c:pt idx="1259">
                  <c:v>5.2090759277344194</c:v>
                </c:pt>
                <c:pt idx="1260">
                  <c:v>5.3203525543213193</c:v>
                </c:pt>
                <c:pt idx="1261">
                  <c:v>5.4368667602539196</c:v>
                </c:pt>
                <c:pt idx="1262">
                  <c:v>5.2257347106933194</c:v>
                </c:pt>
                <c:pt idx="1263">
                  <c:v>5.1855010986328196</c:v>
                </c:pt>
                <c:pt idx="1264">
                  <c:v>5.2406539916992196</c:v>
                </c:pt>
                <c:pt idx="1265">
                  <c:v>5.25021171569822</c:v>
                </c:pt>
                <c:pt idx="1266">
                  <c:v>5.3229351043701199</c:v>
                </c:pt>
                <c:pt idx="1267">
                  <c:v>5.1984138488769194</c:v>
                </c:pt>
                <c:pt idx="1268">
                  <c:v>5.2579708099365199</c:v>
                </c:pt>
                <c:pt idx="1269">
                  <c:v>5.3680648803711195</c:v>
                </c:pt>
                <c:pt idx="1270">
                  <c:v>5.3539752960205194</c:v>
                </c:pt>
                <c:pt idx="1271">
                  <c:v>5.3518238067627193</c:v>
                </c:pt>
                <c:pt idx="1272">
                  <c:v>5.1949672698974201</c:v>
                </c:pt>
                <c:pt idx="1273">
                  <c:v>5.3481025695801199</c:v>
                </c:pt>
                <c:pt idx="1274">
                  <c:v>5.3938045501709198</c:v>
                </c:pt>
                <c:pt idx="1275">
                  <c:v>5.27828788757322</c:v>
                </c:pt>
                <c:pt idx="1276">
                  <c:v>5.3505821228027193</c:v>
                </c:pt>
                <c:pt idx="1277">
                  <c:v>5.3196601867676199</c:v>
                </c:pt>
                <c:pt idx="1278">
                  <c:v>5.35731124877932</c:v>
                </c:pt>
                <c:pt idx="1279">
                  <c:v>5.3426456451416193</c:v>
                </c:pt>
                <c:pt idx="1280">
                  <c:v>5.4504013061523198</c:v>
                </c:pt>
                <c:pt idx="1281">
                  <c:v>5.3515148162842197</c:v>
                </c:pt>
                <c:pt idx="1282">
                  <c:v>5.3202304840088193</c:v>
                </c:pt>
                <c:pt idx="1283">
                  <c:v>5.4436187744140199</c:v>
                </c:pt>
                <c:pt idx="1284">
                  <c:v>5.4384365081787198</c:v>
                </c:pt>
                <c:pt idx="1285">
                  <c:v>5.3203086853027193</c:v>
                </c:pt>
                <c:pt idx="1286">
                  <c:v>5.3111286163330194</c:v>
                </c:pt>
                <c:pt idx="1287">
                  <c:v>5.3643627166748198</c:v>
                </c:pt>
                <c:pt idx="1288">
                  <c:v>5.6870937347412198</c:v>
                </c:pt>
                <c:pt idx="1289">
                  <c:v>5.4159412384033194</c:v>
                </c:pt>
                <c:pt idx="1290">
                  <c:v>5.5350627899170197</c:v>
                </c:pt>
                <c:pt idx="1291">
                  <c:v>5.4049301147461195</c:v>
                </c:pt>
                <c:pt idx="1292">
                  <c:v>5.3613777160644194</c:v>
                </c:pt>
                <c:pt idx="1293">
                  <c:v>5.4421977996826199</c:v>
                </c:pt>
                <c:pt idx="1294">
                  <c:v>5.61823081970212</c:v>
                </c:pt>
                <c:pt idx="1295">
                  <c:v>5.6058425903320197</c:v>
                </c:pt>
                <c:pt idx="1296">
                  <c:v>5.45545578002932</c:v>
                </c:pt>
                <c:pt idx="1297">
                  <c:v>5.5738563537597194</c:v>
                </c:pt>
                <c:pt idx="1298">
                  <c:v>5.3548297882080194</c:v>
                </c:pt>
                <c:pt idx="1299">
                  <c:v>5.5957946777344194</c:v>
                </c:pt>
                <c:pt idx="1300">
                  <c:v>5.46407699584962</c:v>
                </c:pt>
                <c:pt idx="1301">
                  <c:v>5.5845012664795197</c:v>
                </c:pt>
                <c:pt idx="1302">
                  <c:v>5.5416889190674192</c:v>
                </c:pt>
                <c:pt idx="1303">
                  <c:v>5.5271530151367196</c:v>
                </c:pt>
                <c:pt idx="1304">
                  <c:v>5.5090904235840199</c:v>
                </c:pt>
                <c:pt idx="1305">
                  <c:v>5.5684146881103196</c:v>
                </c:pt>
                <c:pt idx="1306">
                  <c:v>5.6148643493652193</c:v>
                </c:pt>
                <c:pt idx="1307">
                  <c:v>5.7039871215820197</c:v>
                </c:pt>
                <c:pt idx="1308">
                  <c:v>5.3649692535400195</c:v>
                </c:pt>
                <c:pt idx="1309">
                  <c:v>5.6801605224609197</c:v>
                </c:pt>
                <c:pt idx="1310">
                  <c:v>5.7193737030029199</c:v>
                </c:pt>
                <c:pt idx="1311">
                  <c:v>5.7239532470703196</c:v>
                </c:pt>
                <c:pt idx="1312">
                  <c:v>5.6485137939453196</c:v>
                </c:pt>
                <c:pt idx="1313">
                  <c:v>5.6494865417480193</c:v>
                </c:pt>
                <c:pt idx="1314">
                  <c:v>5.5898437500000195</c:v>
                </c:pt>
                <c:pt idx="1315">
                  <c:v>5.6976680755615199</c:v>
                </c:pt>
                <c:pt idx="1316">
                  <c:v>5.7876205444336195</c:v>
                </c:pt>
                <c:pt idx="1317">
                  <c:v>5.6870441436767196</c:v>
                </c:pt>
                <c:pt idx="1318">
                  <c:v>5.7765426635742196</c:v>
                </c:pt>
                <c:pt idx="1319">
                  <c:v>5.7946472167969194</c:v>
                </c:pt>
                <c:pt idx="1320">
                  <c:v>5.7857856750488192</c:v>
                </c:pt>
                <c:pt idx="1321">
                  <c:v>5.7485675811767196</c:v>
                </c:pt>
                <c:pt idx="1322">
                  <c:v>5.5583095550537198</c:v>
                </c:pt>
                <c:pt idx="1323">
                  <c:v>5.6837120056152193</c:v>
                </c:pt>
                <c:pt idx="1324">
                  <c:v>5.8281879425049192</c:v>
                </c:pt>
                <c:pt idx="1325">
                  <c:v>5.9330768585205194</c:v>
                </c:pt>
                <c:pt idx="1326">
                  <c:v>5.8896732330322195</c:v>
                </c:pt>
                <c:pt idx="1327">
                  <c:v>5.9844570159912198</c:v>
                </c:pt>
                <c:pt idx="1328">
                  <c:v>5.8829402923584198</c:v>
                </c:pt>
                <c:pt idx="1329">
                  <c:v>5.6820411682129199</c:v>
                </c:pt>
                <c:pt idx="1330">
                  <c:v>5.8882827758789196</c:v>
                </c:pt>
                <c:pt idx="1331">
                  <c:v>6.0271816253662198</c:v>
                </c:pt>
                <c:pt idx="1332">
                  <c:v>5.8502731323242196</c:v>
                </c:pt>
                <c:pt idx="1333">
                  <c:v>5.9795417785644194</c:v>
                </c:pt>
                <c:pt idx="1334">
                  <c:v>6.02332687377932</c:v>
                </c:pt>
                <c:pt idx="1335">
                  <c:v>5.8201007843017196</c:v>
                </c:pt>
                <c:pt idx="1336">
                  <c:v>5.7066802978515199</c:v>
                </c:pt>
                <c:pt idx="1337">
                  <c:v>5.9973678588867196</c:v>
                </c:pt>
                <c:pt idx="1338">
                  <c:v>5.8579559326172195</c:v>
                </c:pt>
                <c:pt idx="1339">
                  <c:v>6.1078395843506197</c:v>
                </c:pt>
                <c:pt idx="1340">
                  <c:v>5.91563987731932</c:v>
                </c:pt>
                <c:pt idx="1341">
                  <c:v>5.82414054870602</c:v>
                </c:pt>
                <c:pt idx="1342">
                  <c:v>5.9009532928467197</c:v>
                </c:pt>
                <c:pt idx="1343">
                  <c:v>5.9132366180420197</c:v>
                </c:pt>
                <c:pt idx="1344">
                  <c:v>6.0129756927490199</c:v>
                </c:pt>
                <c:pt idx="1345">
                  <c:v>5.8161830902099201</c:v>
                </c:pt>
                <c:pt idx="1346">
                  <c:v>5.9846019744873198</c:v>
                </c:pt>
                <c:pt idx="1347">
                  <c:v>5.9412937164306197</c:v>
                </c:pt>
                <c:pt idx="1348">
                  <c:v>5.9186782836914196</c:v>
                </c:pt>
                <c:pt idx="1349">
                  <c:v>6.0535430908203196</c:v>
                </c:pt>
                <c:pt idx="1350">
                  <c:v>5.8681640625000195</c:v>
                </c:pt>
                <c:pt idx="1351">
                  <c:v>6.0433845520019194</c:v>
                </c:pt>
                <c:pt idx="1352">
                  <c:v>6.0534076690674192</c:v>
                </c:pt>
                <c:pt idx="1353">
                  <c:v>6.1439838409424192</c:v>
                </c:pt>
                <c:pt idx="1354">
                  <c:v>6.0877647399902193</c:v>
                </c:pt>
                <c:pt idx="1355">
                  <c:v>5.9398422241211195</c:v>
                </c:pt>
                <c:pt idx="1356">
                  <c:v>6.0707378387451199</c:v>
                </c:pt>
                <c:pt idx="1357">
                  <c:v>6.0611915588379199</c:v>
                </c:pt>
                <c:pt idx="1358">
                  <c:v>6.18421554565432</c:v>
                </c:pt>
                <c:pt idx="1359">
                  <c:v>6.1791000366211195</c:v>
                </c:pt>
                <c:pt idx="1360">
                  <c:v>5.9838142395019194</c:v>
                </c:pt>
                <c:pt idx="1361">
                  <c:v>6.0559730529785201</c:v>
                </c:pt>
                <c:pt idx="1362">
                  <c:v>6.2886161804199192</c:v>
                </c:pt>
                <c:pt idx="1363">
                  <c:v>6.4331340789795197</c:v>
                </c:pt>
                <c:pt idx="1364">
                  <c:v>6.2543792724609197</c:v>
                </c:pt>
                <c:pt idx="1365">
                  <c:v>6.0995044708252193</c:v>
                </c:pt>
                <c:pt idx="1366">
                  <c:v>6.4074878692627193</c:v>
                </c:pt>
                <c:pt idx="1367">
                  <c:v>6.4370937347412198</c:v>
                </c:pt>
                <c:pt idx="1368">
                  <c:v>6.2702980041504199</c:v>
                </c:pt>
                <c:pt idx="1369">
                  <c:v>6.1426811218262198</c:v>
                </c:pt>
                <c:pt idx="1370">
                  <c:v>6.26075363159182</c:v>
                </c:pt>
                <c:pt idx="1371">
                  <c:v>6.2767524719238192</c:v>
                </c:pt>
                <c:pt idx="1372">
                  <c:v>6.1382808685303196</c:v>
                </c:pt>
                <c:pt idx="1373">
                  <c:v>6.0460624694824192</c:v>
                </c:pt>
                <c:pt idx="1374">
                  <c:v>6.1763725280762198</c:v>
                </c:pt>
                <c:pt idx="1375">
                  <c:v>6.1979217529297195</c:v>
                </c:pt>
                <c:pt idx="1376">
                  <c:v>6.4112033843994194</c:v>
                </c:pt>
                <c:pt idx="1377">
                  <c:v>6.3889389038086195</c:v>
                </c:pt>
                <c:pt idx="1378">
                  <c:v>6.3611488342285201</c:v>
                </c:pt>
                <c:pt idx="1379">
                  <c:v>6.6874752044678196</c:v>
                </c:pt>
                <c:pt idx="1380">
                  <c:v>6.3005580902099201</c:v>
                </c:pt>
                <c:pt idx="1381">
                  <c:v>6.4115371704101198</c:v>
                </c:pt>
                <c:pt idx="1382">
                  <c:v>6.5316028594971201</c:v>
                </c:pt>
                <c:pt idx="1383">
                  <c:v>6.3044700622558194</c:v>
                </c:pt>
                <c:pt idx="1384">
                  <c:v>6.32003402709962</c:v>
                </c:pt>
                <c:pt idx="1385">
                  <c:v>6.52782058715822</c:v>
                </c:pt>
                <c:pt idx="1386">
                  <c:v>6.56525230407712</c:v>
                </c:pt>
                <c:pt idx="1387">
                  <c:v>6.7180519104004199</c:v>
                </c:pt>
                <c:pt idx="1388">
                  <c:v>6.4483833312988192</c:v>
                </c:pt>
                <c:pt idx="1389">
                  <c:v>6.32599449157712</c:v>
                </c:pt>
                <c:pt idx="1390">
                  <c:v>6.4468364715576199</c:v>
                </c:pt>
                <c:pt idx="1391">
                  <c:v>6.1737003326416193</c:v>
                </c:pt>
                <c:pt idx="1392">
                  <c:v>6.4063358306885192</c:v>
                </c:pt>
                <c:pt idx="1393">
                  <c:v>6.1987953186035201</c:v>
                </c:pt>
                <c:pt idx="1394">
                  <c:v>6.2995529174804199</c:v>
                </c:pt>
                <c:pt idx="1395">
                  <c:v>6.3309249877929199</c:v>
                </c:pt>
                <c:pt idx="1396">
                  <c:v>6.3366203308105193</c:v>
                </c:pt>
                <c:pt idx="1397">
                  <c:v>6.8410263061523198</c:v>
                </c:pt>
                <c:pt idx="1398">
                  <c:v>6.5383605957031197</c:v>
                </c:pt>
                <c:pt idx="1399">
                  <c:v>6.5910243988037198</c:v>
                </c:pt>
                <c:pt idx="1400">
                  <c:v>7.1234149932861195</c:v>
                </c:pt>
                <c:pt idx="1401">
                  <c:v>6.3872871398926199</c:v>
                </c:pt>
                <c:pt idx="1402">
                  <c:v>6.3484363555908194</c:v>
                </c:pt>
                <c:pt idx="1403">
                  <c:v>6.5614051818847194</c:v>
                </c:pt>
                <c:pt idx="1404">
                  <c:v>6.6858158111572195</c:v>
                </c:pt>
                <c:pt idx="1405">
                  <c:v>7.0654945373535201</c:v>
                </c:pt>
                <c:pt idx="1406">
                  <c:v>6.5696048736572195</c:v>
                </c:pt>
                <c:pt idx="1407">
                  <c:v>6.6951904296875195</c:v>
                </c:pt>
                <c:pt idx="1408">
                  <c:v>6.5036430358887198</c:v>
                </c:pt>
                <c:pt idx="1409">
                  <c:v>6.5476341247558194</c:v>
                </c:pt>
                <c:pt idx="1410">
                  <c:v>6.6397304534912198</c:v>
                </c:pt>
                <c:pt idx="1411">
                  <c:v>6.7671413421631197</c:v>
                </c:pt>
                <c:pt idx="1412">
                  <c:v>6.6205673217773198</c:v>
                </c:pt>
                <c:pt idx="1413">
                  <c:v>6.7195281982422195</c:v>
                </c:pt>
                <c:pt idx="1414">
                  <c:v>6.6690425872803196</c:v>
                </c:pt>
                <c:pt idx="1415">
                  <c:v>6.6092548370361195</c:v>
                </c:pt>
                <c:pt idx="1416">
                  <c:v>6.5866088867187198</c:v>
                </c:pt>
                <c:pt idx="1417">
                  <c:v>6.83268547058102</c:v>
                </c:pt>
                <c:pt idx="1418">
                  <c:v>6.8601379394531197</c:v>
                </c:pt>
                <c:pt idx="1419">
                  <c:v>6.6746654510498198</c:v>
                </c:pt>
                <c:pt idx="1420">
                  <c:v>6.5246772766113192</c:v>
                </c:pt>
                <c:pt idx="1421">
                  <c:v>6.47803878784182</c:v>
                </c:pt>
                <c:pt idx="1422">
                  <c:v>6.7410430908203196</c:v>
                </c:pt>
                <c:pt idx="1423">
                  <c:v>6.4478626251221201</c:v>
                </c:pt>
                <c:pt idx="1424">
                  <c:v>6.7597217559814196</c:v>
                </c:pt>
                <c:pt idx="1425">
                  <c:v>7.5277671813965199</c:v>
                </c:pt>
                <c:pt idx="1426">
                  <c:v>7.03990554809572</c:v>
                </c:pt>
                <c:pt idx="1427">
                  <c:v>6.6371097564697195</c:v>
                </c:pt>
                <c:pt idx="1428">
                  <c:v>6.8251819610596201</c:v>
                </c:pt>
                <c:pt idx="1429">
                  <c:v>6.7648200988769194</c:v>
                </c:pt>
                <c:pt idx="1430">
                  <c:v>6.93561363220212</c:v>
                </c:pt>
                <c:pt idx="1431">
                  <c:v>6.8338756561279199</c:v>
                </c:pt>
                <c:pt idx="1432">
                  <c:v>7.0997962951660201</c:v>
                </c:pt>
                <c:pt idx="1433">
                  <c:v>6.8094635009765199</c:v>
                </c:pt>
                <c:pt idx="1434">
                  <c:v>6.83948898315432</c:v>
                </c:pt>
                <c:pt idx="1435">
                  <c:v>6.65214347839352</c:v>
                </c:pt>
                <c:pt idx="1436">
                  <c:v>6.68317222595212</c:v>
                </c:pt>
                <c:pt idx="1437">
                  <c:v>6.7236156463623198</c:v>
                </c:pt>
                <c:pt idx="1438">
                  <c:v>6.7765464782715199</c:v>
                </c:pt>
                <c:pt idx="1439">
                  <c:v>6.70045089721682</c:v>
                </c:pt>
                <c:pt idx="1440">
                  <c:v>7.0533981323242196</c:v>
                </c:pt>
                <c:pt idx="1441">
                  <c:v>6.6658916473388192</c:v>
                </c:pt>
                <c:pt idx="1442">
                  <c:v>7.2733497619629199</c:v>
                </c:pt>
                <c:pt idx="1443">
                  <c:v>6.6681480407715199</c:v>
                </c:pt>
                <c:pt idx="1444">
                  <c:v>6.7831821441650195</c:v>
                </c:pt>
                <c:pt idx="1445">
                  <c:v>7.2736282348633194</c:v>
                </c:pt>
                <c:pt idx="1446">
                  <c:v>7.2129936218262198</c:v>
                </c:pt>
                <c:pt idx="1447">
                  <c:v>7.1377887725830194</c:v>
                </c:pt>
                <c:pt idx="1448">
                  <c:v>7.1793270111084198</c:v>
                </c:pt>
                <c:pt idx="1449">
                  <c:v>7.1141357421875195</c:v>
                </c:pt>
                <c:pt idx="1450">
                  <c:v>6.9071273803711195</c:v>
                </c:pt>
                <c:pt idx="1451">
                  <c:v>6.8406581878662198</c:v>
                </c:pt>
                <c:pt idx="1452">
                  <c:v>6.5039901733398198</c:v>
                </c:pt>
                <c:pt idx="1453">
                  <c:v>7.3257217407226198</c:v>
                </c:pt>
                <c:pt idx="1454">
                  <c:v>6.8682346343994194</c:v>
                </c:pt>
                <c:pt idx="1455">
                  <c:v>7.1401977539062198</c:v>
                </c:pt>
                <c:pt idx="1456">
                  <c:v>6.9351615905762198</c:v>
                </c:pt>
                <c:pt idx="1457">
                  <c:v>6.7696075439453196</c:v>
                </c:pt>
                <c:pt idx="1458">
                  <c:v>7.3147983551025195</c:v>
                </c:pt>
                <c:pt idx="1459">
                  <c:v>7.4061756134033194</c:v>
                </c:pt>
                <c:pt idx="1460">
                  <c:v>7.5744800567627193</c:v>
                </c:pt>
                <c:pt idx="1461">
                  <c:v>6.8121166229248198</c:v>
                </c:pt>
                <c:pt idx="1462">
                  <c:v>7.0552787780762198</c:v>
                </c:pt>
                <c:pt idx="1463">
                  <c:v>7.0419559478760192</c:v>
                </c:pt>
                <c:pt idx="1464">
                  <c:v>7.0022277832031197</c:v>
                </c:pt>
                <c:pt idx="1465">
                  <c:v>6.9004592895508194</c:v>
                </c:pt>
                <c:pt idx="1466">
                  <c:v>6.8660621643066193</c:v>
                </c:pt>
                <c:pt idx="1467">
                  <c:v>7.0705966949463193</c:v>
                </c:pt>
                <c:pt idx="1468">
                  <c:v>7.0478153228760192</c:v>
                </c:pt>
                <c:pt idx="1469">
                  <c:v>6.9295387268066193</c:v>
                </c:pt>
                <c:pt idx="1470">
                  <c:v>7.1208190917969194</c:v>
                </c:pt>
                <c:pt idx="1471">
                  <c:v>6.8150196075439196</c:v>
                </c:pt>
                <c:pt idx="1472">
                  <c:v>7.0677871704101198</c:v>
                </c:pt>
                <c:pt idx="1473">
                  <c:v>6.8533420562744194</c:v>
                </c:pt>
                <c:pt idx="1474">
                  <c:v>7.01683616638182</c:v>
                </c:pt>
                <c:pt idx="1475">
                  <c:v>6.9179515838623198</c:v>
                </c:pt>
                <c:pt idx="1476">
                  <c:v>6.8141937255859197</c:v>
                </c:pt>
                <c:pt idx="1477">
                  <c:v>7.1300601959228196</c:v>
                </c:pt>
                <c:pt idx="1478">
                  <c:v>7.1793479919433194</c:v>
                </c:pt>
                <c:pt idx="1479">
                  <c:v>7.1668987274170197</c:v>
                </c:pt>
                <c:pt idx="1480">
                  <c:v>7.2462120056152193</c:v>
                </c:pt>
                <c:pt idx="1481">
                  <c:v>7.1144523620605193</c:v>
                </c:pt>
                <c:pt idx="1482">
                  <c:v>7.1007461547851198</c:v>
                </c:pt>
                <c:pt idx="1483">
                  <c:v>6.9476642608642196</c:v>
                </c:pt>
                <c:pt idx="1484">
                  <c:v>6.9150524139404199</c:v>
                </c:pt>
                <c:pt idx="1485">
                  <c:v>7.52999496459962</c:v>
                </c:pt>
                <c:pt idx="1486">
                  <c:v>7.3773593902588193</c:v>
                </c:pt>
                <c:pt idx="1487">
                  <c:v>7.1690502166748198</c:v>
                </c:pt>
                <c:pt idx="1488">
                  <c:v>6.9243469238281197</c:v>
                </c:pt>
                <c:pt idx="1489">
                  <c:v>6.9960422515869194</c:v>
                </c:pt>
                <c:pt idx="1490">
                  <c:v>7.1497173309326199</c:v>
                </c:pt>
                <c:pt idx="1491">
                  <c:v>7.25810050964352</c:v>
                </c:pt>
                <c:pt idx="1492">
                  <c:v>7.0242385864258194</c:v>
                </c:pt>
                <c:pt idx="1493">
                  <c:v>7.3139514923096201</c:v>
                </c:pt>
                <c:pt idx="1494">
                  <c:v>6.9460315704346201</c:v>
                </c:pt>
                <c:pt idx="1495">
                  <c:v>7.6305236816406197</c:v>
                </c:pt>
                <c:pt idx="1496">
                  <c:v>7.2916584014892196</c:v>
                </c:pt>
                <c:pt idx="1497">
                  <c:v>7.97628402709962</c:v>
                </c:pt>
                <c:pt idx="1498">
                  <c:v>7.0550956726074192</c:v>
                </c:pt>
                <c:pt idx="1499">
                  <c:v>7.6525688171387198</c:v>
                </c:pt>
                <c:pt idx="1500">
                  <c:v>7.6194057464599201</c:v>
                </c:pt>
                <c:pt idx="1501">
                  <c:v>7.0546665191650195</c:v>
                </c:pt>
                <c:pt idx="1502">
                  <c:v>7.6853351593017196</c:v>
                </c:pt>
                <c:pt idx="1503">
                  <c:v>7.4015636444092197</c:v>
                </c:pt>
                <c:pt idx="1504">
                  <c:v>7.3549137115478196</c:v>
                </c:pt>
                <c:pt idx="1505">
                  <c:v>7.4572849273681197</c:v>
                </c:pt>
                <c:pt idx="1506">
                  <c:v>7.66268539428712</c:v>
                </c:pt>
                <c:pt idx="1507">
                  <c:v>7.2460556030273198</c:v>
                </c:pt>
                <c:pt idx="1508">
                  <c:v>7.4250011444092197</c:v>
                </c:pt>
                <c:pt idx="1509">
                  <c:v>7.1574249267578196</c:v>
                </c:pt>
                <c:pt idx="1510">
                  <c:v>7.3210277557373198</c:v>
                </c:pt>
                <c:pt idx="1511">
                  <c:v>7.1113471984863192</c:v>
                </c:pt>
                <c:pt idx="1512">
                  <c:v>6.9952354431152193</c:v>
                </c:pt>
                <c:pt idx="1513">
                  <c:v>7.2617378234863192</c:v>
                </c:pt>
                <c:pt idx="1514">
                  <c:v>7.2508754730224201</c:v>
                </c:pt>
                <c:pt idx="1515">
                  <c:v>7.6684551239013192</c:v>
                </c:pt>
                <c:pt idx="1516">
                  <c:v>7.8020954132080194</c:v>
                </c:pt>
                <c:pt idx="1517">
                  <c:v>7.1634140014648198</c:v>
                </c:pt>
                <c:pt idx="1518">
                  <c:v>7.9016284942627193</c:v>
                </c:pt>
                <c:pt idx="1519">
                  <c:v>7.5225162506103196</c:v>
                </c:pt>
                <c:pt idx="1520">
                  <c:v>7.4039230346679199</c:v>
                </c:pt>
                <c:pt idx="1521">
                  <c:v>7.2324485778808194</c:v>
                </c:pt>
                <c:pt idx="1522">
                  <c:v>7.8725109100342197</c:v>
                </c:pt>
                <c:pt idx="1523">
                  <c:v>7.5371665954590199</c:v>
                </c:pt>
                <c:pt idx="1524">
                  <c:v>7.43443679809572</c:v>
                </c:pt>
                <c:pt idx="1525">
                  <c:v>7.2468948364258194</c:v>
                </c:pt>
                <c:pt idx="1526">
                  <c:v>6.9427356719971201</c:v>
                </c:pt>
                <c:pt idx="1527">
                  <c:v>7.6821670532226198</c:v>
                </c:pt>
                <c:pt idx="1528">
                  <c:v>7.4167003631592197</c:v>
                </c:pt>
                <c:pt idx="1529">
                  <c:v>7.3384037017822195</c:v>
                </c:pt>
                <c:pt idx="1530">
                  <c:v>7.1307945251465199</c:v>
                </c:pt>
                <c:pt idx="1531">
                  <c:v>7.1297683715820197</c:v>
                </c:pt>
                <c:pt idx="1532">
                  <c:v>7.5929794311523198</c:v>
                </c:pt>
                <c:pt idx="1533">
                  <c:v>7.2596473693847194</c:v>
                </c:pt>
                <c:pt idx="1534">
                  <c:v>7.3462142944336195</c:v>
                </c:pt>
                <c:pt idx="1535">
                  <c:v>7.4007778167724201</c:v>
                </c:pt>
                <c:pt idx="1536">
                  <c:v>7.2136497497558194</c:v>
                </c:pt>
                <c:pt idx="1537">
                  <c:v>7.4668445587158194</c:v>
                </c:pt>
                <c:pt idx="1538">
                  <c:v>7.5522251129150195</c:v>
                </c:pt>
                <c:pt idx="1539">
                  <c:v>7.37962913513182</c:v>
                </c:pt>
                <c:pt idx="1540">
                  <c:v>7.6264247894287198</c:v>
                </c:pt>
                <c:pt idx="1541">
                  <c:v>7.6018428802490199</c:v>
                </c:pt>
                <c:pt idx="1542">
                  <c:v>7.7427806854248198</c:v>
                </c:pt>
                <c:pt idx="1543">
                  <c:v>7.6746959686279199</c:v>
                </c:pt>
                <c:pt idx="1544">
                  <c:v>7.7395153045654199</c:v>
                </c:pt>
                <c:pt idx="1545">
                  <c:v>7.6902103424072195</c:v>
                </c:pt>
                <c:pt idx="1546">
                  <c:v>7.6524181365967197</c:v>
                </c:pt>
                <c:pt idx="1547">
                  <c:v>7.7074604034424192</c:v>
                </c:pt>
                <c:pt idx="1548">
                  <c:v>7.8567867279053196</c:v>
                </c:pt>
                <c:pt idx="1549">
                  <c:v>7.5243511199951199</c:v>
                </c:pt>
                <c:pt idx="1550">
                  <c:v>7.6826953887939196</c:v>
                </c:pt>
                <c:pt idx="1551">
                  <c:v>7.6651439666748198</c:v>
                </c:pt>
                <c:pt idx="1552">
                  <c:v>7.7887496948242196</c:v>
                </c:pt>
                <c:pt idx="1553">
                  <c:v>7.8889980316162198</c:v>
                </c:pt>
                <c:pt idx="1554">
                  <c:v>7.8218746185303196</c:v>
                </c:pt>
                <c:pt idx="1555">
                  <c:v>7.8225154876709198</c:v>
                </c:pt>
                <c:pt idx="1556">
                  <c:v>7.8899669647217197</c:v>
                </c:pt>
                <c:pt idx="1557">
                  <c:v>7.7172164916992196</c:v>
                </c:pt>
                <c:pt idx="1558">
                  <c:v>7.7068786621094194</c:v>
                </c:pt>
                <c:pt idx="1559">
                  <c:v>7.6925430297851198</c:v>
                </c:pt>
                <c:pt idx="1560">
                  <c:v>7.6970920562744194</c:v>
                </c:pt>
                <c:pt idx="1561">
                  <c:v>7.7383174896240199</c:v>
                </c:pt>
                <c:pt idx="1562">
                  <c:v>7.8990268707275195</c:v>
                </c:pt>
                <c:pt idx="1563">
                  <c:v>7.7639255523681197</c:v>
                </c:pt>
                <c:pt idx="1564">
                  <c:v>7.7362918853760192</c:v>
                </c:pt>
                <c:pt idx="1565">
                  <c:v>7.8644790649414196</c:v>
                </c:pt>
                <c:pt idx="1566">
                  <c:v>7.8566284179687198</c:v>
                </c:pt>
                <c:pt idx="1567">
                  <c:v>7.7612247467041193</c:v>
                </c:pt>
                <c:pt idx="1568">
                  <c:v>7.8214435577392196</c:v>
                </c:pt>
                <c:pt idx="1569">
                  <c:v>7.9320983886719194</c:v>
                </c:pt>
                <c:pt idx="1570">
                  <c:v>7.8545284271240199</c:v>
                </c:pt>
                <c:pt idx="1571">
                  <c:v>7.9877910614013192</c:v>
                </c:pt>
                <c:pt idx="1572">
                  <c:v>7.8929424285888192</c:v>
                </c:pt>
                <c:pt idx="1573">
                  <c:v>7.9152889251709198</c:v>
                </c:pt>
                <c:pt idx="1574">
                  <c:v>7.7612953186035201</c:v>
                </c:pt>
                <c:pt idx="1575">
                  <c:v>7.7684078216553196</c:v>
                </c:pt>
                <c:pt idx="1576">
                  <c:v>7.9062843322754199</c:v>
                </c:pt>
                <c:pt idx="1577">
                  <c:v>7.8181343078613192</c:v>
                </c:pt>
                <c:pt idx="1578">
                  <c:v>7.9076061248779199</c:v>
                </c:pt>
                <c:pt idx="1579">
                  <c:v>7.8616523742676199</c:v>
                </c:pt>
                <c:pt idx="1580">
                  <c:v>7.8669738769531197</c:v>
                </c:pt>
                <c:pt idx="1581">
                  <c:v>7.9074687957763192</c:v>
                </c:pt>
                <c:pt idx="1582">
                  <c:v>7.7990875244140199</c:v>
                </c:pt>
                <c:pt idx="1583">
                  <c:v>8.0459842681885192</c:v>
                </c:pt>
                <c:pt idx="1584">
                  <c:v>7.94938468933102</c:v>
                </c:pt>
                <c:pt idx="1585">
                  <c:v>7.8859367370605193</c:v>
                </c:pt>
                <c:pt idx="1586">
                  <c:v>7.8089351654053196</c:v>
                </c:pt>
                <c:pt idx="1587">
                  <c:v>7.8306369781494194</c:v>
                </c:pt>
                <c:pt idx="1588">
                  <c:v>7.8817005157471201</c:v>
                </c:pt>
                <c:pt idx="1589">
                  <c:v>7.8971996307373198</c:v>
                </c:pt>
                <c:pt idx="1590">
                  <c:v>7.8067245483398198</c:v>
                </c:pt>
                <c:pt idx="1591">
                  <c:v>8.0286788940429208</c:v>
                </c:pt>
                <c:pt idx="1592">
                  <c:v>8.0294990539551208</c:v>
                </c:pt>
                <c:pt idx="1593">
                  <c:v>7.9004383087158194</c:v>
                </c:pt>
                <c:pt idx="1594">
                  <c:v>7.94710922241212</c:v>
                </c:pt>
                <c:pt idx="1595">
                  <c:v>7.9929199218750195</c:v>
                </c:pt>
                <c:pt idx="1596">
                  <c:v>8.04598617553712</c:v>
                </c:pt>
                <c:pt idx="1597">
                  <c:v>8.0633335113525195</c:v>
                </c:pt>
                <c:pt idx="1598">
                  <c:v>8.0436477661133203</c:v>
                </c:pt>
                <c:pt idx="1599">
                  <c:v>7.9603557586670197</c:v>
                </c:pt>
                <c:pt idx="1600">
                  <c:v>7.9819679260254199</c:v>
                </c:pt>
                <c:pt idx="1601">
                  <c:v>8.0724601745605202</c:v>
                </c:pt>
                <c:pt idx="1602">
                  <c:v>8.0229816436767205</c:v>
                </c:pt>
                <c:pt idx="1603">
                  <c:v>8.0126533508301208</c:v>
                </c:pt>
                <c:pt idx="1604">
                  <c:v>8.2061977386474201</c:v>
                </c:pt>
                <c:pt idx="1605">
                  <c:v>8.0841064453125195</c:v>
                </c:pt>
                <c:pt idx="1606">
                  <c:v>8.1821250915527202</c:v>
                </c:pt>
              </c:numCache>
            </c:numRef>
          </c:xVal>
          <c:yVal>
            <c:numRef>
              <c:f>'-2 mm'!$S$2:$S$1608</c:f>
              <c:numCache>
                <c:formatCode>General</c:formatCode>
                <c:ptCount val="1607"/>
                <c:pt idx="0">
                  <c:v>3.4834135685595964E-2</c:v>
                </c:pt>
                <c:pt idx="1">
                  <c:v>3.3978257141031906E-2</c:v>
                </c:pt>
                <c:pt idx="2">
                  <c:v>3.4154851607884243E-2</c:v>
                </c:pt>
                <c:pt idx="3">
                  <c:v>3.4391586159747467E-2</c:v>
                </c:pt>
                <c:pt idx="4">
                  <c:v>3.4271951120272627E-2</c:v>
                </c:pt>
                <c:pt idx="5">
                  <c:v>3.4029981066069276E-2</c:v>
                </c:pt>
                <c:pt idx="6">
                  <c:v>3.4088949365861689E-2</c:v>
                </c:pt>
                <c:pt idx="7">
                  <c:v>3.2546011764369713E-2</c:v>
                </c:pt>
                <c:pt idx="8">
                  <c:v>3.4811407246776414E-2</c:v>
                </c:pt>
                <c:pt idx="9">
                  <c:v>3.4690665167053998E-2</c:v>
                </c:pt>
                <c:pt idx="10">
                  <c:v>3.4110892175981664E-2</c:v>
                </c:pt>
                <c:pt idx="11">
                  <c:v>3.3052144833887478E-2</c:v>
                </c:pt>
                <c:pt idx="12">
                  <c:v>3.4050200648044961E-2</c:v>
                </c:pt>
                <c:pt idx="13">
                  <c:v>3.4741608783027289E-2</c:v>
                </c:pt>
                <c:pt idx="14">
                  <c:v>3.2579307472424449E-2</c:v>
                </c:pt>
                <c:pt idx="15">
                  <c:v>3.4136918004721552E-2</c:v>
                </c:pt>
                <c:pt idx="16">
                  <c:v>3.2780374009067005E-2</c:v>
                </c:pt>
                <c:pt idx="17">
                  <c:v>3.4879472870288711E-2</c:v>
                </c:pt>
                <c:pt idx="18">
                  <c:v>3.4379787533676875E-2</c:v>
                </c:pt>
                <c:pt idx="19">
                  <c:v>3.4313666651974821E-2</c:v>
                </c:pt>
                <c:pt idx="20">
                  <c:v>3.2391249545254137E-2</c:v>
                </c:pt>
                <c:pt idx="21">
                  <c:v>3.4477566187895985E-2</c:v>
                </c:pt>
                <c:pt idx="22">
                  <c:v>3.4321761246848853E-2</c:v>
                </c:pt>
                <c:pt idx="23">
                  <c:v>3.4224755180762824E-2</c:v>
                </c:pt>
                <c:pt idx="24">
                  <c:v>3.4148777681113698E-2</c:v>
                </c:pt>
                <c:pt idx="25">
                  <c:v>3.3899928287299166E-2</c:v>
                </c:pt>
                <c:pt idx="26">
                  <c:v>3.3790066625922231E-2</c:v>
                </c:pt>
                <c:pt idx="27">
                  <c:v>3.287720847904381E-2</c:v>
                </c:pt>
                <c:pt idx="28">
                  <c:v>3.4096755987944281E-2</c:v>
                </c:pt>
                <c:pt idx="29">
                  <c:v>3.2681174905557546E-2</c:v>
                </c:pt>
                <c:pt idx="30">
                  <c:v>3.3939340587457324E-2</c:v>
                </c:pt>
                <c:pt idx="31">
                  <c:v>3.4175645679775699E-2</c:v>
                </c:pt>
                <c:pt idx="32">
                  <c:v>3.437404053036304E-2</c:v>
                </c:pt>
                <c:pt idx="33">
                  <c:v>3.4377989947975328E-2</c:v>
                </c:pt>
                <c:pt idx="34">
                  <c:v>3.4201548010269173E-2</c:v>
                </c:pt>
                <c:pt idx="35">
                  <c:v>3.4326500638307493E-2</c:v>
                </c:pt>
                <c:pt idx="36">
                  <c:v>3.4136898436710472E-2</c:v>
                </c:pt>
                <c:pt idx="37">
                  <c:v>3.2581430973415454E-2</c:v>
                </c:pt>
                <c:pt idx="38">
                  <c:v>3.4417844296555936E-2</c:v>
                </c:pt>
                <c:pt idx="39">
                  <c:v>3.466587801551882E-2</c:v>
                </c:pt>
                <c:pt idx="40">
                  <c:v>3.4459257579881934E-2</c:v>
                </c:pt>
                <c:pt idx="41">
                  <c:v>3.4280617119373254E-2</c:v>
                </c:pt>
                <c:pt idx="42">
                  <c:v>3.3880688990528936E-2</c:v>
                </c:pt>
                <c:pt idx="43">
                  <c:v>3.4241112319455799E-2</c:v>
                </c:pt>
                <c:pt idx="44">
                  <c:v>3.4742334615585714E-2</c:v>
                </c:pt>
                <c:pt idx="45">
                  <c:v>3.355729900235719E-2</c:v>
                </c:pt>
                <c:pt idx="46">
                  <c:v>3.4330360484898181E-2</c:v>
                </c:pt>
                <c:pt idx="47">
                  <c:v>3.4237752014858978E-2</c:v>
                </c:pt>
                <c:pt idx="48">
                  <c:v>3.4086825718447997E-2</c:v>
                </c:pt>
                <c:pt idx="49">
                  <c:v>3.4350522734611068E-2</c:v>
                </c:pt>
                <c:pt idx="50">
                  <c:v>3.4236372356145149E-2</c:v>
                </c:pt>
                <c:pt idx="51">
                  <c:v>3.4367125199110081E-2</c:v>
                </c:pt>
                <c:pt idx="52">
                  <c:v>3.4170554314350253E-2</c:v>
                </c:pt>
                <c:pt idx="53">
                  <c:v>3.4036594937459148E-2</c:v>
                </c:pt>
                <c:pt idx="54">
                  <c:v>3.4053024719867098E-2</c:v>
                </c:pt>
                <c:pt idx="55">
                  <c:v>3.4496824628681796E-2</c:v>
                </c:pt>
                <c:pt idx="56">
                  <c:v>3.3992274420883879E-2</c:v>
                </c:pt>
                <c:pt idx="57">
                  <c:v>3.4270598157491845E-2</c:v>
                </c:pt>
                <c:pt idx="58">
                  <c:v>3.3941273378509135E-2</c:v>
                </c:pt>
                <c:pt idx="59">
                  <c:v>3.3198979752241606E-2</c:v>
                </c:pt>
                <c:pt idx="60">
                  <c:v>3.4282543327912071E-2</c:v>
                </c:pt>
                <c:pt idx="61">
                  <c:v>3.3658699660565491E-2</c:v>
                </c:pt>
                <c:pt idx="62">
                  <c:v>3.4296211792605114E-2</c:v>
                </c:pt>
                <c:pt idx="63">
                  <c:v>3.3977790313525262E-2</c:v>
                </c:pt>
                <c:pt idx="64">
                  <c:v>3.4304114856234573E-2</c:v>
                </c:pt>
                <c:pt idx="65">
                  <c:v>3.444158404900248E-2</c:v>
                </c:pt>
                <c:pt idx="66">
                  <c:v>3.3855142640530578E-2</c:v>
                </c:pt>
                <c:pt idx="67">
                  <c:v>3.4395454867570056E-2</c:v>
                </c:pt>
                <c:pt idx="68">
                  <c:v>3.4175209327208932E-2</c:v>
                </c:pt>
                <c:pt idx="69">
                  <c:v>3.4043884961669796E-2</c:v>
                </c:pt>
                <c:pt idx="70">
                  <c:v>3.3102293110711854E-2</c:v>
                </c:pt>
                <c:pt idx="71">
                  <c:v>3.4608526257360869E-2</c:v>
                </c:pt>
                <c:pt idx="72">
                  <c:v>3.2919631330135743E-2</c:v>
                </c:pt>
                <c:pt idx="73">
                  <c:v>3.2757124810943991E-2</c:v>
                </c:pt>
                <c:pt idx="74">
                  <c:v>3.2139486475504811E-2</c:v>
                </c:pt>
                <c:pt idx="75">
                  <c:v>3.4102907834779046E-2</c:v>
                </c:pt>
                <c:pt idx="76">
                  <c:v>3.2391812044653343E-2</c:v>
                </c:pt>
                <c:pt idx="77">
                  <c:v>3.4116572530593033E-2</c:v>
                </c:pt>
                <c:pt idx="78">
                  <c:v>3.4407127631145049E-2</c:v>
                </c:pt>
                <c:pt idx="79">
                  <c:v>3.3991823592178581E-2</c:v>
                </c:pt>
                <c:pt idx="80">
                  <c:v>3.4988957520387512E-2</c:v>
                </c:pt>
                <c:pt idx="81">
                  <c:v>3.4169727356174392E-2</c:v>
                </c:pt>
                <c:pt idx="82">
                  <c:v>3.44621455013202E-2</c:v>
                </c:pt>
                <c:pt idx="83">
                  <c:v>3.3716815538214172E-2</c:v>
                </c:pt>
                <c:pt idx="84">
                  <c:v>3.4107042831136802E-2</c:v>
                </c:pt>
                <c:pt idx="85">
                  <c:v>3.415719133287707E-2</c:v>
                </c:pt>
                <c:pt idx="86">
                  <c:v>3.4354830796075632E-2</c:v>
                </c:pt>
                <c:pt idx="87">
                  <c:v>3.4126730860890839E-2</c:v>
                </c:pt>
                <c:pt idx="88">
                  <c:v>3.4697235332331808E-2</c:v>
                </c:pt>
                <c:pt idx="89">
                  <c:v>3.4581113248840632E-2</c:v>
                </c:pt>
                <c:pt idx="90">
                  <c:v>3.4394298314398372E-2</c:v>
                </c:pt>
                <c:pt idx="91">
                  <c:v>3.2303891317635051E-2</c:v>
                </c:pt>
                <c:pt idx="92">
                  <c:v>3.4100336680373232E-2</c:v>
                </c:pt>
                <c:pt idx="93">
                  <c:v>3.3861288194335384E-2</c:v>
                </c:pt>
                <c:pt idx="94">
                  <c:v>3.4038206621738162E-2</c:v>
                </c:pt>
                <c:pt idx="95">
                  <c:v>3.4408079518101035E-2</c:v>
                </c:pt>
                <c:pt idx="96">
                  <c:v>3.420926388336578E-2</c:v>
                </c:pt>
                <c:pt idx="97">
                  <c:v>3.3713495466412037E-2</c:v>
                </c:pt>
                <c:pt idx="98">
                  <c:v>3.401625516087977E-2</c:v>
                </c:pt>
                <c:pt idx="99">
                  <c:v>3.3998947204182922E-2</c:v>
                </c:pt>
                <c:pt idx="100">
                  <c:v>3.4240888290659979E-2</c:v>
                </c:pt>
                <c:pt idx="101">
                  <c:v>3.3535931357423707E-2</c:v>
                </c:pt>
                <c:pt idx="102">
                  <c:v>3.4011978987680311E-2</c:v>
                </c:pt>
                <c:pt idx="103">
                  <c:v>3.3714591479959151E-2</c:v>
                </c:pt>
                <c:pt idx="104">
                  <c:v>3.4494879071236925E-2</c:v>
                </c:pt>
                <c:pt idx="105">
                  <c:v>3.4181791621022237E-2</c:v>
                </c:pt>
                <c:pt idx="106">
                  <c:v>3.368767999195451E-2</c:v>
                </c:pt>
                <c:pt idx="107">
                  <c:v>3.3967530608401152E-2</c:v>
                </c:pt>
                <c:pt idx="108">
                  <c:v>3.4309696831966087E-2</c:v>
                </c:pt>
                <c:pt idx="109">
                  <c:v>3.4453482779785174E-2</c:v>
                </c:pt>
                <c:pt idx="110">
                  <c:v>3.2834253797841266E-2</c:v>
                </c:pt>
                <c:pt idx="111">
                  <c:v>3.3776232910269037E-2</c:v>
                </c:pt>
                <c:pt idx="112">
                  <c:v>3.4136383658328641E-2</c:v>
                </c:pt>
                <c:pt idx="113">
                  <c:v>3.3657244336977879E-2</c:v>
                </c:pt>
                <c:pt idx="114">
                  <c:v>3.4540710559511294E-2</c:v>
                </c:pt>
                <c:pt idx="115">
                  <c:v>3.4605266095051393E-2</c:v>
                </c:pt>
                <c:pt idx="116">
                  <c:v>3.2579293019698911E-2</c:v>
                </c:pt>
                <c:pt idx="117">
                  <c:v>3.4244097529018455E-2</c:v>
                </c:pt>
                <c:pt idx="118">
                  <c:v>3.393484096743065E-2</c:v>
                </c:pt>
                <c:pt idx="119">
                  <c:v>3.2749514962516525E-2</c:v>
                </c:pt>
                <c:pt idx="120">
                  <c:v>3.3954839108186863E-2</c:v>
                </c:pt>
                <c:pt idx="121">
                  <c:v>3.4103213913601695E-2</c:v>
                </c:pt>
                <c:pt idx="122">
                  <c:v>3.2902912667562116E-2</c:v>
                </c:pt>
                <c:pt idx="123">
                  <c:v>3.3708500621343437E-2</c:v>
                </c:pt>
                <c:pt idx="124">
                  <c:v>3.4033452121461825E-2</c:v>
                </c:pt>
                <c:pt idx="125">
                  <c:v>3.4238463854591672E-2</c:v>
                </c:pt>
                <c:pt idx="126">
                  <c:v>3.4525430587524983E-2</c:v>
                </c:pt>
                <c:pt idx="127">
                  <c:v>3.4492599291882912E-2</c:v>
                </c:pt>
                <c:pt idx="128">
                  <c:v>3.2814241693825033E-2</c:v>
                </c:pt>
                <c:pt idx="129">
                  <c:v>3.2747320312163507E-2</c:v>
                </c:pt>
                <c:pt idx="130">
                  <c:v>3.4246817241703448E-2</c:v>
                </c:pt>
                <c:pt idx="131">
                  <c:v>3.4242417221777885E-2</c:v>
                </c:pt>
                <c:pt idx="132">
                  <c:v>3.4106129789262411E-2</c:v>
                </c:pt>
                <c:pt idx="133">
                  <c:v>3.4432899637418975E-2</c:v>
                </c:pt>
                <c:pt idx="134">
                  <c:v>3.2745689132968263E-2</c:v>
                </c:pt>
                <c:pt idx="135">
                  <c:v>3.4369970726336865E-2</c:v>
                </c:pt>
                <c:pt idx="136">
                  <c:v>3.4501329425474951E-2</c:v>
                </c:pt>
                <c:pt idx="137">
                  <c:v>3.4049510750497884E-2</c:v>
                </c:pt>
                <c:pt idx="138">
                  <c:v>3.2434770282883163E-2</c:v>
                </c:pt>
                <c:pt idx="139">
                  <c:v>3.414667740764863E-2</c:v>
                </c:pt>
                <c:pt idx="140">
                  <c:v>3.3828047851817283E-2</c:v>
                </c:pt>
                <c:pt idx="141">
                  <c:v>3.4093032625818712E-2</c:v>
                </c:pt>
                <c:pt idx="142">
                  <c:v>3.4100649567260131E-2</c:v>
                </c:pt>
                <c:pt idx="143">
                  <c:v>3.4053923823147592E-2</c:v>
                </c:pt>
                <c:pt idx="144">
                  <c:v>3.4589618782101587E-2</c:v>
                </c:pt>
                <c:pt idx="145">
                  <c:v>3.391103891823502E-2</c:v>
                </c:pt>
                <c:pt idx="146">
                  <c:v>3.4171540267452956E-2</c:v>
                </c:pt>
                <c:pt idx="147">
                  <c:v>3.4052899418607847E-2</c:v>
                </c:pt>
                <c:pt idx="148">
                  <c:v>3.3821372880298059E-2</c:v>
                </c:pt>
                <c:pt idx="149">
                  <c:v>3.4311560486547744E-2</c:v>
                </c:pt>
                <c:pt idx="150">
                  <c:v>3.2531557604516495E-2</c:v>
                </c:pt>
                <c:pt idx="151">
                  <c:v>3.3855069021935254E-2</c:v>
                </c:pt>
                <c:pt idx="152">
                  <c:v>3.4117012281292811E-2</c:v>
                </c:pt>
                <c:pt idx="153">
                  <c:v>3.3894852679982122E-2</c:v>
                </c:pt>
                <c:pt idx="154">
                  <c:v>3.4181580938863823E-2</c:v>
                </c:pt>
                <c:pt idx="155">
                  <c:v>3.4425812841462108E-2</c:v>
                </c:pt>
                <c:pt idx="156">
                  <c:v>3.4248857267727736E-2</c:v>
                </c:pt>
                <c:pt idx="157">
                  <c:v>3.4164932498635087E-2</c:v>
                </c:pt>
                <c:pt idx="158">
                  <c:v>3.3934417339387873E-2</c:v>
                </c:pt>
                <c:pt idx="159">
                  <c:v>3.4386991742813504E-2</c:v>
                </c:pt>
                <c:pt idx="160">
                  <c:v>3.466088347564205E-2</c:v>
                </c:pt>
                <c:pt idx="161">
                  <c:v>3.4145806899468598E-2</c:v>
                </c:pt>
                <c:pt idx="162">
                  <c:v>3.4090331929972802E-2</c:v>
                </c:pt>
                <c:pt idx="163">
                  <c:v>3.3960204285278218E-2</c:v>
                </c:pt>
                <c:pt idx="164">
                  <c:v>3.3965662824429921E-2</c:v>
                </c:pt>
                <c:pt idx="165">
                  <c:v>3.4016905817285892E-2</c:v>
                </c:pt>
                <c:pt idx="166">
                  <c:v>3.4538871586988602E-2</c:v>
                </c:pt>
                <c:pt idx="167">
                  <c:v>3.4309770372635225E-2</c:v>
                </c:pt>
                <c:pt idx="168">
                  <c:v>3.2658579190116305E-2</c:v>
                </c:pt>
                <c:pt idx="169">
                  <c:v>3.2030406919637135E-2</c:v>
                </c:pt>
                <c:pt idx="170">
                  <c:v>3.4340894368308839E-2</c:v>
                </c:pt>
                <c:pt idx="171">
                  <c:v>3.3939947390024434E-2</c:v>
                </c:pt>
                <c:pt idx="172">
                  <c:v>3.2996260290057346E-2</c:v>
                </c:pt>
                <c:pt idx="173">
                  <c:v>3.4309618112241487E-2</c:v>
                </c:pt>
                <c:pt idx="174">
                  <c:v>3.4006656836288181E-2</c:v>
                </c:pt>
                <c:pt idx="175">
                  <c:v>3.4191287477426072E-2</c:v>
                </c:pt>
                <c:pt idx="176">
                  <c:v>3.3821748942178084E-2</c:v>
                </c:pt>
                <c:pt idx="177">
                  <c:v>3.3930701623265232E-2</c:v>
                </c:pt>
                <c:pt idx="178">
                  <c:v>3.4065758905437685E-2</c:v>
                </c:pt>
                <c:pt idx="179">
                  <c:v>3.3819116526596874E-2</c:v>
                </c:pt>
                <c:pt idx="180">
                  <c:v>3.4107732488581274E-2</c:v>
                </c:pt>
                <c:pt idx="181">
                  <c:v>3.4217056837816111E-2</c:v>
                </c:pt>
                <c:pt idx="182">
                  <c:v>3.4305157919378972E-2</c:v>
                </c:pt>
                <c:pt idx="183">
                  <c:v>3.4027664831340884E-2</c:v>
                </c:pt>
                <c:pt idx="184">
                  <c:v>3.3961142716315319E-2</c:v>
                </c:pt>
                <c:pt idx="185">
                  <c:v>3.4136440847727649E-2</c:v>
                </c:pt>
                <c:pt idx="186">
                  <c:v>3.2468872470359809E-2</c:v>
                </c:pt>
                <c:pt idx="187">
                  <c:v>3.417226404154769E-2</c:v>
                </c:pt>
                <c:pt idx="188">
                  <c:v>3.4302513655421446E-2</c:v>
                </c:pt>
                <c:pt idx="189">
                  <c:v>3.1955622803845452E-2</c:v>
                </c:pt>
                <c:pt idx="190">
                  <c:v>3.3867080436352205E-2</c:v>
                </c:pt>
                <c:pt idx="191">
                  <c:v>3.4236225913306828E-2</c:v>
                </c:pt>
                <c:pt idx="192">
                  <c:v>3.4382021821254154E-2</c:v>
                </c:pt>
                <c:pt idx="193">
                  <c:v>3.4021975973745351E-2</c:v>
                </c:pt>
                <c:pt idx="194">
                  <c:v>3.4145911633585754E-2</c:v>
                </c:pt>
                <c:pt idx="195">
                  <c:v>3.3600233892822809E-2</c:v>
                </c:pt>
                <c:pt idx="196">
                  <c:v>3.4456665572116532E-2</c:v>
                </c:pt>
                <c:pt idx="197">
                  <c:v>3.3719640586711078E-2</c:v>
                </c:pt>
                <c:pt idx="198">
                  <c:v>3.2731794159973064E-2</c:v>
                </c:pt>
                <c:pt idx="199">
                  <c:v>3.3912232491081086E-2</c:v>
                </c:pt>
                <c:pt idx="200">
                  <c:v>3.4353382342765512E-2</c:v>
                </c:pt>
                <c:pt idx="201">
                  <c:v>3.3583816461072377E-2</c:v>
                </c:pt>
                <c:pt idx="202">
                  <c:v>3.399191021337987E-2</c:v>
                </c:pt>
                <c:pt idx="203">
                  <c:v>3.3994191896687773E-2</c:v>
                </c:pt>
                <c:pt idx="204">
                  <c:v>3.4077931505598798E-2</c:v>
                </c:pt>
                <c:pt idx="205">
                  <c:v>3.3884543019049577E-2</c:v>
                </c:pt>
                <c:pt idx="206">
                  <c:v>3.3778039927738507E-2</c:v>
                </c:pt>
                <c:pt idx="207">
                  <c:v>3.4174558870723515E-2</c:v>
                </c:pt>
                <c:pt idx="208">
                  <c:v>3.4608053173585743E-2</c:v>
                </c:pt>
                <c:pt idx="209">
                  <c:v>3.4116454896086029E-2</c:v>
                </c:pt>
                <c:pt idx="210">
                  <c:v>3.4376171440453941E-2</c:v>
                </c:pt>
                <c:pt idx="211">
                  <c:v>3.4064143382593386E-2</c:v>
                </c:pt>
                <c:pt idx="212">
                  <c:v>3.4017344361845329E-2</c:v>
                </c:pt>
                <c:pt idx="213">
                  <c:v>3.3956420236527604E-2</c:v>
                </c:pt>
                <c:pt idx="214">
                  <c:v>3.3981001822175512E-2</c:v>
                </c:pt>
                <c:pt idx="215">
                  <c:v>3.42372646442832E-2</c:v>
                </c:pt>
                <c:pt idx="216">
                  <c:v>3.4042205132589987E-2</c:v>
                </c:pt>
                <c:pt idx="217">
                  <c:v>3.2653711713233606E-2</c:v>
                </c:pt>
                <c:pt idx="218">
                  <c:v>3.3893333189780279E-2</c:v>
                </c:pt>
                <c:pt idx="219">
                  <c:v>3.4195584074729321E-2</c:v>
                </c:pt>
                <c:pt idx="220">
                  <c:v>3.4045749922921073E-2</c:v>
                </c:pt>
                <c:pt idx="221">
                  <c:v>3.2745666309336549E-2</c:v>
                </c:pt>
                <c:pt idx="222">
                  <c:v>3.4470081967399827E-2</c:v>
                </c:pt>
                <c:pt idx="223">
                  <c:v>3.4306982449991349E-2</c:v>
                </c:pt>
                <c:pt idx="224">
                  <c:v>3.2468413697940582E-2</c:v>
                </c:pt>
                <c:pt idx="225">
                  <c:v>3.3910333145668686E-2</c:v>
                </c:pt>
                <c:pt idx="226">
                  <c:v>3.2891531165740902E-2</c:v>
                </c:pt>
                <c:pt idx="227">
                  <c:v>3.2306541571007513E-2</c:v>
                </c:pt>
                <c:pt idx="228">
                  <c:v>3.4345621988788488E-2</c:v>
                </c:pt>
                <c:pt idx="229">
                  <c:v>3.4017286431278951E-2</c:v>
                </c:pt>
                <c:pt idx="230">
                  <c:v>3.3950826388357787E-2</c:v>
                </c:pt>
                <c:pt idx="231">
                  <c:v>3.4137317018891014E-2</c:v>
                </c:pt>
                <c:pt idx="232">
                  <c:v>3.4464572426433603E-2</c:v>
                </c:pt>
                <c:pt idx="233">
                  <c:v>3.3959519177086152E-2</c:v>
                </c:pt>
                <c:pt idx="234">
                  <c:v>3.4039410643801574E-2</c:v>
                </c:pt>
                <c:pt idx="235">
                  <c:v>3.4079898895865116E-2</c:v>
                </c:pt>
                <c:pt idx="236">
                  <c:v>3.4042597279088045E-2</c:v>
                </c:pt>
                <c:pt idx="237">
                  <c:v>3.2419556542690749E-2</c:v>
                </c:pt>
                <c:pt idx="238">
                  <c:v>3.3939030458375229E-2</c:v>
                </c:pt>
                <c:pt idx="239">
                  <c:v>3.4404092761337109E-2</c:v>
                </c:pt>
                <c:pt idx="240">
                  <c:v>3.2712156371757783E-2</c:v>
                </c:pt>
                <c:pt idx="241">
                  <c:v>3.3916415377612495E-2</c:v>
                </c:pt>
                <c:pt idx="242">
                  <c:v>3.2306514017434139E-2</c:v>
                </c:pt>
                <c:pt idx="243">
                  <c:v>3.4122372454952046E-2</c:v>
                </c:pt>
                <c:pt idx="244">
                  <c:v>3.2635930406879163E-2</c:v>
                </c:pt>
                <c:pt idx="245">
                  <c:v>3.3955540823327288E-2</c:v>
                </c:pt>
                <c:pt idx="246">
                  <c:v>3.4185757556201755E-2</c:v>
                </c:pt>
                <c:pt idx="247">
                  <c:v>3.260611906913613E-2</c:v>
                </c:pt>
                <c:pt idx="248">
                  <c:v>3.4230063373936283E-2</c:v>
                </c:pt>
                <c:pt idx="249">
                  <c:v>3.4265725419028448E-2</c:v>
                </c:pt>
                <c:pt idx="250">
                  <c:v>3.4377725045391119E-2</c:v>
                </c:pt>
                <c:pt idx="251">
                  <c:v>3.4158348449204609E-2</c:v>
                </c:pt>
                <c:pt idx="252">
                  <c:v>3.4324133997728004E-2</c:v>
                </c:pt>
                <c:pt idx="253">
                  <c:v>3.44546558534971E-2</c:v>
                </c:pt>
                <c:pt idx="254">
                  <c:v>3.2545086533090274E-2</c:v>
                </c:pt>
                <c:pt idx="255">
                  <c:v>3.4307215450662794E-2</c:v>
                </c:pt>
                <c:pt idx="256">
                  <c:v>3.4478955420194794E-2</c:v>
                </c:pt>
                <c:pt idx="257">
                  <c:v>3.4359797332858134E-2</c:v>
                </c:pt>
                <c:pt idx="258">
                  <c:v>3.390436588923907E-2</c:v>
                </c:pt>
                <c:pt idx="259">
                  <c:v>3.2616795878937128E-2</c:v>
                </c:pt>
                <c:pt idx="260">
                  <c:v>3.4525936473143629E-2</c:v>
                </c:pt>
                <c:pt idx="261">
                  <c:v>3.3945559715702331E-2</c:v>
                </c:pt>
                <c:pt idx="262">
                  <c:v>3.4201384202457066E-2</c:v>
                </c:pt>
                <c:pt idx="263">
                  <c:v>3.4243870016805802E-2</c:v>
                </c:pt>
                <c:pt idx="264">
                  <c:v>3.2564536940157096E-2</c:v>
                </c:pt>
                <c:pt idx="265">
                  <c:v>3.3967546217576854E-2</c:v>
                </c:pt>
                <c:pt idx="266">
                  <c:v>3.4131451896113461E-2</c:v>
                </c:pt>
                <c:pt idx="267">
                  <c:v>3.422076494964283E-2</c:v>
                </c:pt>
                <c:pt idx="268">
                  <c:v>3.4111647831346396E-2</c:v>
                </c:pt>
                <c:pt idx="269">
                  <c:v>3.409786172347759E-2</c:v>
                </c:pt>
                <c:pt idx="270">
                  <c:v>3.3860623989933059E-2</c:v>
                </c:pt>
                <c:pt idx="271">
                  <c:v>3.4042805022905152E-2</c:v>
                </c:pt>
                <c:pt idx="272">
                  <c:v>3.410396827279602E-2</c:v>
                </c:pt>
                <c:pt idx="273">
                  <c:v>3.40451624586273E-2</c:v>
                </c:pt>
                <c:pt idx="274">
                  <c:v>3.4248762322582088E-2</c:v>
                </c:pt>
                <c:pt idx="275">
                  <c:v>3.4444162939821013E-2</c:v>
                </c:pt>
                <c:pt idx="276">
                  <c:v>3.4120017694295936E-2</c:v>
                </c:pt>
                <c:pt idx="277">
                  <c:v>3.2796412341811049E-2</c:v>
                </c:pt>
                <c:pt idx="278">
                  <c:v>3.4603782193867845E-2</c:v>
                </c:pt>
                <c:pt idx="279">
                  <c:v>3.2849236778508935E-2</c:v>
                </c:pt>
                <c:pt idx="280">
                  <c:v>3.4061232163056114E-2</c:v>
                </c:pt>
                <c:pt idx="281">
                  <c:v>3.3640448572804432E-2</c:v>
                </c:pt>
                <c:pt idx="282">
                  <c:v>3.4533253677783968E-2</c:v>
                </c:pt>
                <c:pt idx="283">
                  <c:v>3.4097646383802319E-2</c:v>
                </c:pt>
                <c:pt idx="284">
                  <c:v>3.4339791435870792E-2</c:v>
                </c:pt>
                <c:pt idx="285">
                  <c:v>3.4267487133763694E-2</c:v>
                </c:pt>
                <c:pt idx="286">
                  <c:v>3.4018357563596974E-2</c:v>
                </c:pt>
                <c:pt idx="287">
                  <c:v>3.4389381657813793E-2</c:v>
                </c:pt>
                <c:pt idx="288">
                  <c:v>3.2683434926025101E-2</c:v>
                </c:pt>
                <c:pt idx="289">
                  <c:v>3.406402681009936E-2</c:v>
                </c:pt>
                <c:pt idx="290">
                  <c:v>3.4024106175325586E-2</c:v>
                </c:pt>
                <c:pt idx="291">
                  <c:v>3.3664183128177726E-2</c:v>
                </c:pt>
                <c:pt idx="292">
                  <c:v>3.4058723227857413E-2</c:v>
                </c:pt>
                <c:pt idx="293">
                  <c:v>3.4311873688658498E-2</c:v>
                </c:pt>
                <c:pt idx="294">
                  <c:v>3.4191087635162258E-2</c:v>
                </c:pt>
                <c:pt idx="295">
                  <c:v>3.3034784340607581E-2</c:v>
                </c:pt>
                <c:pt idx="296">
                  <c:v>3.421559083451798E-2</c:v>
                </c:pt>
                <c:pt idx="297">
                  <c:v>3.252594897384712E-2</c:v>
                </c:pt>
                <c:pt idx="298">
                  <c:v>3.3047529721702676E-2</c:v>
                </c:pt>
                <c:pt idx="299">
                  <c:v>3.4708264541580443E-2</c:v>
                </c:pt>
                <c:pt idx="300">
                  <c:v>3.4426738498433966E-2</c:v>
                </c:pt>
                <c:pt idx="301">
                  <c:v>3.4237137579312099E-2</c:v>
                </c:pt>
                <c:pt idx="302">
                  <c:v>3.4057730877374348E-2</c:v>
                </c:pt>
                <c:pt idx="303">
                  <c:v>3.4060022496281303E-2</c:v>
                </c:pt>
                <c:pt idx="304">
                  <c:v>3.4017471115153991E-2</c:v>
                </c:pt>
                <c:pt idx="305">
                  <c:v>3.4616351713950763E-2</c:v>
                </c:pt>
                <c:pt idx="306">
                  <c:v>3.3949953803418961E-2</c:v>
                </c:pt>
                <c:pt idx="307">
                  <c:v>3.4327118928715435E-2</c:v>
                </c:pt>
                <c:pt idx="308">
                  <c:v>3.4435446226074445E-2</c:v>
                </c:pt>
                <c:pt idx="309">
                  <c:v>3.2970498730336709E-2</c:v>
                </c:pt>
                <c:pt idx="310">
                  <c:v>3.4740197004901094E-2</c:v>
                </c:pt>
                <c:pt idx="311">
                  <c:v>3.442969396185655E-2</c:v>
                </c:pt>
                <c:pt idx="312">
                  <c:v>3.4026269279382779E-2</c:v>
                </c:pt>
                <c:pt idx="313">
                  <c:v>3.4283310428556396E-2</c:v>
                </c:pt>
                <c:pt idx="314">
                  <c:v>3.4337435245805591E-2</c:v>
                </c:pt>
                <c:pt idx="315">
                  <c:v>3.4426076540745483E-2</c:v>
                </c:pt>
                <c:pt idx="316">
                  <c:v>3.4341118685007693E-2</c:v>
                </c:pt>
                <c:pt idx="317">
                  <c:v>3.4702086475320665E-2</c:v>
                </c:pt>
                <c:pt idx="318">
                  <c:v>3.4232003706997978E-2</c:v>
                </c:pt>
                <c:pt idx="319">
                  <c:v>3.4417786760216278E-2</c:v>
                </c:pt>
                <c:pt idx="320">
                  <c:v>3.4343988310599066E-2</c:v>
                </c:pt>
                <c:pt idx="321">
                  <c:v>3.3154547551168694E-2</c:v>
                </c:pt>
                <c:pt idx="322">
                  <c:v>3.4470055633781471E-2</c:v>
                </c:pt>
                <c:pt idx="323">
                  <c:v>3.4291370796430881E-2</c:v>
                </c:pt>
                <c:pt idx="324">
                  <c:v>3.4607267837254631E-2</c:v>
                </c:pt>
                <c:pt idx="325">
                  <c:v>3.4582446026745532E-2</c:v>
                </c:pt>
                <c:pt idx="326">
                  <c:v>3.4329723628921401E-2</c:v>
                </c:pt>
                <c:pt idx="327">
                  <c:v>3.4191763179084185E-2</c:v>
                </c:pt>
                <c:pt idx="328">
                  <c:v>3.4136556432631047E-2</c:v>
                </c:pt>
                <c:pt idx="329">
                  <c:v>3.426299108540351E-2</c:v>
                </c:pt>
                <c:pt idx="330">
                  <c:v>3.4403489844180131E-2</c:v>
                </c:pt>
                <c:pt idx="331">
                  <c:v>3.425508933034193E-2</c:v>
                </c:pt>
                <c:pt idx="332">
                  <c:v>3.4233843656130095E-2</c:v>
                </c:pt>
                <c:pt idx="333">
                  <c:v>3.4318370442995343E-2</c:v>
                </c:pt>
                <c:pt idx="334">
                  <c:v>3.416573340358036E-2</c:v>
                </c:pt>
                <c:pt idx="335">
                  <c:v>3.2528555468241495E-2</c:v>
                </c:pt>
                <c:pt idx="336">
                  <c:v>3.4467328286496624E-2</c:v>
                </c:pt>
                <c:pt idx="337">
                  <c:v>3.450184148379825E-2</c:v>
                </c:pt>
                <c:pt idx="338">
                  <c:v>3.4461395716804712E-2</c:v>
                </c:pt>
                <c:pt idx="339">
                  <c:v>3.2905930152979879E-2</c:v>
                </c:pt>
                <c:pt idx="340">
                  <c:v>3.4440382134210752E-2</c:v>
                </c:pt>
                <c:pt idx="341">
                  <c:v>3.4247606050522329E-2</c:v>
                </c:pt>
                <c:pt idx="342">
                  <c:v>3.4064101874221028E-2</c:v>
                </c:pt>
                <c:pt idx="343">
                  <c:v>3.4562404708332002E-2</c:v>
                </c:pt>
                <c:pt idx="344">
                  <c:v>3.3913464666672152E-2</c:v>
                </c:pt>
                <c:pt idx="345">
                  <c:v>3.4450189764652327E-2</c:v>
                </c:pt>
                <c:pt idx="346">
                  <c:v>3.4547395401682064E-2</c:v>
                </c:pt>
                <c:pt idx="347">
                  <c:v>3.4209173417502202E-2</c:v>
                </c:pt>
                <c:pt idx="348">
                  <c:v>3.3006017341724175E-2</c:v>
                </c:pt>
                <c:pt idx="349">
                  <c:v>3.4469953237658814E-2</c:v>
                </c:pt>
                <c:pt idx="350">
                  <c:v>3.2730022841283353E-2</c:v>
                </c:pt>
                <c:pt idx="351">
                  <c:v>3.4076753646035095E-2</c:v>
                </c:pt>
                <c:pt idx="352">
                  <c:v>3.2993131049724581E-2</c:v>
                </c:pt>
                <c:pt idx="353">
                  <c:v>3.4300931325339075E-2</c:v>
                </c:pt>
                <c:pt idx="354">
                  <c:v>3.4246008952160061E-2</c:v>
                </c:pt>
                <c:pt idx="355">
                  <c:v>3.4550908727837115E-2</c:v>
                </c:pt>
                <c:pt idx="356">
                  <c:v>3.47311332896151E-2</c:v>
                </c:pt>
                <c:pt idx="357">
                  <c:v>3.4223183937697868E-2</c:v>
                </c:pt>
                <c:pt idx="358">
                  <c:v>3.4570727730601304E-2</c:v>
                </c:pt>
                <c:pt idx="359">
                  <c:v>3.4361063811481941E-2</c:v>
                </c:pt>
                <c:pt idx="360">
                  <c:v>3.434298882662478E-2</c:v>
                </c:pt>
                <c:pt idx="361">
                  <c:v>3.445149187921296E-2</c:v>
                </c:pt>
                <c:pt idx="362">
                  <c:v>3.4344827130713011E-2</c:v>
                </c:pt>
                <c:pt idx="363">
                  <c:v>3.4563865600069833E-2</c:v>
                </c:pt>
                <c:pt idx="364">
                  <c:v>3.4152483041985607E-2</c:v>
                </c:pt>
                <c:pt idx="365">
                  <c:v>3.480927842315118E-2</c:v>
                </c:pt>
                <c:pt idx="366">
                  <c:v>3.2906746455076394E-2</c:v>
                </c:pt>
                <c:pt idx="367">
                  <c:v>3.4953492352514194E-2</c:v>
                </c:pt>
                <c:pt idx="368">
                  <c:v>3.4897866161108286E-2</c:v>
                </c:pt>
                <c:pt idx="369">
                  <c:v>3.428369214082546E-2</c:v>
                </c:pt>
                <c:pt idx="370">
                  <c:v>3.3966654720596783E-2</c:v>
                </c:pt>
                <c:pt idx="371">
                  <c:v>3.4432189513256307E-2</c:v>
                </c:pt>
                <c:pt idx="372">
                  <c:v>3.4437141041987127E-2</c:v>
                </c:pt>
                <c:pt idx="373">
                  <c:v>3.2668966270338259E-2</c:v>
                </c:pt>
                <c:pt idx="374">
                  <c:v>3.4067782810426127E-2</c:v>
                </c:pt>
                <c:pt idx="375">
                  <c:v>3.4393039677034797E-2</c:v>
                </c:pt>
                <c:pt idx="376">
                  <c:v>3.2998071252281325E-2</c:v>
                </c:pt>
                <c:pt idx="377">
                  <c:v>3.4713719631038809E-2</c:v>
                </c:pt>
                <c:pt idx="378">
                  <c:v>3.4669330489768786E-2</c:v>
                </c:pt>
                <c:pt idx="379">
                  <c:v>3.4490674208074668E-2</c:v>
                </c:pt>
                <c:pt idx="380">
                  <c:v>3.439091619233571E-2</c:v>
                </c:pt>
                <c:pt idx="381">
                  <c:v>3.2992079969327348E-2</c:v>
                </c:pt>
                <c:pt idx="382">
                  <c:v>3.4769601592443168E-2</c:v>
                </c:pt>
                <c:pt idx="383">
                  <c:v>3.4495816494540872E-2</c:v>
                </c:pt>
                <c:pt idx="384">
                  <c:v>3.4610064427534538E-2</c:v>
                </c:pt>
                <c:pt idx="385">
                  <c:v>3.4173347091510542E-2</c:v>
                </c:pt>
                <c:pt idx="386">
                  <c:v>3.4767561672080116E-2</c:v>
                </c:pt>
                <c:pt idx="387">
                  <c:v>3.3102660373190103E-2</c:v>
                </c:pt>
                <c:pt idx="388">
                  <c:v>3.4183882816816863E-2</c:v>
                </c:pt>
                <c:pt idx="389">
                  <c:v>3.4474867088983244E-2</c:v>
                </c:pt>
                <c:pt idx="390">
                  <c:v>3.4317019097984555E-2</c:v>
                </c:pt>
                <c:pt idx="391">
                  <c:v>3.4706647513988796E-2</c:v>
                </c:pt>
                <c:pt idx="392">
                  <c:v>3.4118054237799192E-2</c:v>
                </c:pt>
                <c:pt idx="393">
                  <c:v>3.4776822667699311E-2</c:v>
                </c:pt>
                <c:pt idx="394">
                  <c:v>3.3166664127407923E-2</c:v>
                </c:pt>
                <c:pt idx="395">
                  <c:v>3.4412314521431363E-2</c:v>
                </c:pt>
                <c:pt idx="396">
                  <c:v>3.3124649736396179E-2</c:v>
                </c:pt>
                <c:pt idx="397">
                  <c:v>3.4687154660049145E-2</c:v>
                </c:pt>
                <c:pt idx="398">
                  <c:v>3.455749852344156E-2</c:v>
                </c:pt>
                <c:pt idx="399">
                  <c:v>3.4141616245777613E-2</c:v>
                </c:pt>
                <c:pt idx="400">
                  <c:v>3.4282572422254312E-2</c:v>
                </c:pt>
                <c:pt idx="401">
                  <c:v>3.4599223907534248E-2</c:v>
                </c:pt>
                <c:pt idx="402">
                  <c:v>3.3205107127014591E-2</c:v>
                </c:pt>
                <c:pt idx="403">
                  <c:v>3.4753497587708515E-2</c:v>
                </c:pt>
                <c:pt idx="404">
                  <c:v>3.3246760783884395E-2</c:v>
                </c:pt>
                <c:pt idx="405">
                  <c:v>3.472289024992934E-2</c:v>
                </c:pt>
                <c:pt idx="406">
                  <c:v>3.4820247954660148E-2</c:v>
                </c:pt>
                <c:pt idx="407">
                  <c:v>3.3086921406673991E-2</c:v>
                </c:pt>
                <c:pt idx="408">
                  <c:v>3.4406425916906742E-2</c:v>
                </c:pt>
                <c:pt idx="409">
                  <c:v>3.3141582180915348E-2</c:v>
                </c:pt>
                <c:pt idx="410">
                  <c:v>3.4489323565341255E-2</c:v>
                </c:pt>
                <c:pt idx="411">
                  <c:v>3.4680826043895871E-2</c:v>
                </c:pt>
                <c:pt idx="412">
                  <c:v>3.2950443748212967E-2</c:v>
                </c:pt>
                <c:pt idx="413">
                  <c:v>3.4673608649628179E-2</c:v>
                </c:pt>
                <c:pt idx="414">
                  <c:v>3.4459389314041147E-2</c:v>
                </c:pt>
                <c:pt idx="415">
                  <c:v>3.4035755377106833E-2</c:v>
                </c:pt>
                <c:pt idx="416">
                  <c:v>3.4462867339439332E-2</c:v>
                </c:pt>
                <c:pt idx="417">
                  <c:v>3.4300025486550527E-2</c:v>
                </c:pt>
                <c:pt idx="418">
                  <c:v>3.4148820123915527E-2</c:v>
                </c:pt>
                <c:pt idx="419">
                  <c:v>3.4216353637613529E-2</c:v>
                </c:pt>
                <c:pt idx="420">
                  <c:v>3.4745410108337441E-2</c:v>
                </c:pt>
                <c:pt idx="421">
                  <c:v>3.4734830871889791E-2</c:v>
                </c:pt>
                <c:pt idx="422">
                  <c:v>3.2823096715920569E-2</c:v>
                </c:pt>
                <c:pt idx="423">
                  <c:v>3.4685949787293537E-2</c:v>
                </c:pt>
                <c:pt idx="424">
                  <c:v>3.3261145783743604E-2</c:v>
                </c:pt>
                <c:pt idx="425">
                  <c:v>3.4870067513037846E-2</c:v>
                </c:pt>
                <c:pt idx="426">
                  <c:v>3.488528733864469E-2</c:v>
                </c:pt>
                <c:pt idx="427">
                  <c:v>3.4535957905625358E-2</c:v>
                </c:pt>
                <c:pt idx="428">
                  <c:v>3.4646775582450218E-2</c:v>
                </c:pt>
                <c:pt idx="429">
                  <c:v>3.4268890018530632E-2</c:v>
                </c:pt>
                <c:pt idx="430">
                  <c:v>3.4155376293899725E-2</c:v>
                </c:pt>
                <c:pt idx="431">
                  <c:v>3.4386079862502833E-2</c:v>
                </c:pt>
                <c:pt idx="432">
                  <c:v>3.4733690415288627E-2</c:v>
                </c:pt>
                <c:pt idx="433">
                  <c:v>3.4782966904139491E-2</c:v>
                </c:pt>
                <c:pt idx="434">
                  <c:v>3.503707781672858E-2</c:v>
                </c:pt>
                <c:pt idx="435">
                  <c:v>3.4530277762572281E-2</c:v>
                </c:pt>
                <c:pt idx="436">
                  <c:v>3.2765566151459424E-2</c:v>
                </c:pt>
                <c:pt idx="437">
                  <c:v>3.4494682507205596E-2</c:v>
                </c:pt>
                <c:pt idx="438">
                  <c:v>3.4348871534841986E-2</c:v>
                </c:pt>
                <c:pt idx="439">
                  <c:v>3.4389909197258484E-2</c:v>
                </c:pt>
                <c:pt idx="440">
                  <c:v>3.4463415130620498E-2</c:v>
                </c:pt>
                <c:pt idx="441">
                  <c:v>3.4324855960801037E-2</c:v>
                </c:pt>
                <c:pt idx="442">
                  <c:v>3.4505949485930019E-2</c:v>
                </c:pt>
                <c:pt idx="443">
                  <c:v>3.4377530072417742E-2</c:v>
                </c:pt>
                <c:pt idx="444">
                  <c:v>3.4480543252848633E-2</c:v>
                </c:pt>
                <c:pt idx="445">
                  <c:v>3.343287189496056E-2</c:v>
                </c:pt>
                <c:pt idx="446">
                  <c:v>3.4736937805144134E-2</c:v>
                </c:pt>
                <c:pt idx="447">
                  <c:v>3.2986875210927698E-2</c:v>
                </c:pt>
                <c:pt idx="448">
                  <c:v>3.4509386954693022E-2</c:v>
                </c:pt>
                <c:pt idx="449">
                  <c:v>3.4770834074686507E-2</c:v>
                </c:pt>
                <c:pt idx="450">
                  <c:v>3.4781984290955602E-2</c:v>
                </c:pt>
                <c:pt idx="451">
                  <c:v>3.4661233039389151E-2</c:v>
                </c:pt>
                <c:pt idx="452">
                  <c:v>3.4517457863451409E-2</c:v>
                </c:pt>
                <c:pt idx="453">
                  <c:v>3.4066307662765784E-2</c:v>
                </c:pt>
                <c:pt idx="454">
                  <c:v>3.440399343617305E-2</c:v>
                </c:pt>
                <c:pt idx="455">
                  <c:v>3.4611927960050623E-2</c:v>
                </c:pt>
                <c:pt idx="456">
                  <c:v>3.4412002343054901E-2</c:v>
                </c:pt>
                <c:pt idx="457">
                  <c:v>3.4640352928093726E-2</c:v>
                </c:pt>
                <c:pt idx="458">
                  <c:v>3.4510654231308432E-2</c:v>
                </c:pt>
                <c:pt idx="459">
                  <c:v>3.4596569102014516E-2</c:v>
                </c:pt>
                <c:pt idx="460">
                  <c:v>3.4587710657384453E-2</c:v>
                </c:pt>
                <c:pt idx="461">
                  <c:v>3.4400258760337442E-2</c:v>
                </c:pt>
                <c:pt idx="462">
                  <c:v>3.4345657499785028E-2</c:v>
                </c:pt>
                <c:pt idx="463">
                  <c:v>3.486856840341282E-2</c:v>
                </c:pt>
                <c:pt idx="464">
                  <c:v>3.4192554742361277E-2</c:v>
                </c:pt>
                <c:pt idx="465">
                  <c:v>3.4571165815253074E-2</c:v>
                </c:pt>
                <c:pt idx="466">
                  <c:v>3.4660519222553574E-2</c:v>
                </c:pt>
                <c:pt idx="467">
                  <c:v>3.4353391792555345E-2</c:v>
                </c:pt>
                <c:pt idx="468">
                  <c:v>3.3522155610067932E-2</c:v>
                </c:pt>
                <c:pt idx="469">
                  <c:v>3.462077006994381E-2</c:v>
                </c:pt>
                <c:pt idx="470">
                  <c:v>3.455809437105762E-2</c:v>
                </c:pt>
                <c:pt idx="471">
                  <c:v>3.5035662767351296E-2</c:v>
                </c:pt>
                <c:pt idx="472">
                  <c:v>3.2794531668648749E-2</c:v>
                </c:pt>
                <c:pt idx="473">
                  <c:v>3.4446226428796287E-2</c:v>
                </c:pt>
                <c:pt idx="474">
                  <c:v>3.4824147149869922E-2</c:v>
                </c:pt>
                <c:pt idx="475">
                  <c:v>3.2973543043893952E-2</c:v>
                </c:pt>
                <c:pt idx="476">
                  <c:v>3.4410416250220482E-2</c:v>
                </c:pt>
                <c:pt idx="477">
                  <c:v>3.4225974310186945E-2</c:v>
                </c:pt>
                <c:pt idx="478">
                  <c:v>3.4651912612694229E-2</c:v>
                </c:pt>
                <c:pt idx="479">
                  <c:v>3.4333483122258951E-2</c:v>
                </c:pt>
                <c:pt idx="480">
                  <c:v>3.469208368516899E-2</c:v>
                </c:pt>
                <c:pt idx="481">
                  <c:v>3.4459872506673622E-2</c:v>
                </c:pt>
                <c:pt idx="482">
                  <c:v>3.4639863164949172E-2</c:v>
                </c:pt>
                <c:pt idx="483">
                  <c:v>3.4774696637958534E-2</c:v>
                </c:pt>
                <c:pt idx="484">
                  <c:v>3.4786267690690396E-2</c:v>
                </c:pt>
                <c:pt idx="485">
                  <c:v>3.4437297863959514E-2</c:v>
                </c:pt>
                <c:pt idx="486">
                  <c:v>3.4107346711655856E-2</c:v>
                </c:pt>
                <c:pt idx="487">
                  <c:v>3.4408901768656582E-2</c:v>
                </c:pt>
                <c:pt idx="488">
                  <c:v>3.4684419960015235E-2</c:v>
                </c:pt>
                <c:pt idx="489">
                  <c:v>3.3106056973449288E-2</c:v>
                </c:pt>
                <c:pt idx="490">
                  <c:v>3.4618165070462087E-2</c:v>
                </c:pt>
                <c:pt idx="491">
                  <c:v>3.4230544880015722E-2</c:v>
                </c:pt>
                <c:pt idx="492">
                  <c:v>3.4537880473192381E-2</c:v>
                </c:pt>
                <c:pt idx="493">
                  <c:v>3.4610099039993972E-2</c:v>
                </c:pt>
                <c:pt idx="494">
                  <c:v>3.4542002170154705E-2</c:v>
                </c:pt>
                <c:pt idx="495">
                  <c:v>3.4452854644687024E-2</c:v>
                </c:pt>
                <c:pt idx="496">
                  <c:v>3.4817129773858153E-2</c:v>
                </c:pt>
                <c:pt idx="497">
                  <c:v>3.446153156818426E-2</c:v>
                </c:pt>
                <c:pt idx="498">
                  <c:v>3.4543981071554646E-2</c:v>
                </c:pt>
                <c:pt idx="499">
                  <c:v>3.4970489497736595E-2</c:v>
                </c:pt>
                <c:pt idx="500">
                  <c:v>3.4287626003452927E-2</c:v>
                </c:pt>
                <c:pt idx="501">
                  <c:v>3.4664760834917076E-2</c:v>
                </c:pt>
                <c:pt idx="502">
                  <c:v>3.446526215632776E-2</c:v>
                </c:pt>
                <c:pt idx="503">
                  <c:v>3.2949684375645369E-2</c:v>
                </c:pt>
                <c:pt idx="504">
                  <c:v>3.292370538115582E-2</c:v>
                </c:pt>
                <c:pt idx="505">
                  <c:v>3.4579710474001581E-2</c:v>
                </c:pt>
                <c:pt idx="506">
                  <c:v>3.4697422449641441E-2</c:v>
                </c:pt>
                <c:pt idx="507">
                  <c:v>3.5015376866780759E-2</c:v>
                </c:pt>
                <c:pt idx="508">
                  <c:v>3.4797548621339436E-2</c:v>
                </c:pt>
                <c:pt idx="509">
                  <c:v>3.464766940941761E-2</c:v>
                </c:pt>
                <c:pt idx="510">
                  <c:v>3.4937625969997062E-2</c:v>
                </c:pt>
                <c:pt idx="511">
                  <c:v>3.4597608260020576E-2</c:v>
                </c:pt>
                <c:pt idx="512">
                  <c:v>3.4427449016308856E-2</c:v>
                </c:pt>
                <c:pt idx="513">
                  <c:v>3.4225954938651264E-2</c:v>
                </c:pt>
                <c:pt idx="514">
                  <c:v>3.3196050694918863E-2</c:v>
                </c:pt>
                <c:pt idx="515">
                  <c:v>3.4846324761946774E-2</c:v>
                </c:pt>
                <c:pt idx="516">
                  <c:v>3.4530993725973895E-2</c:v>
                </c:pt>
                <c:pt idx="517">
                  <c:v>3.4792978765379443E-2</c:v>
                </c:pt>
                <c:pt idx="518">
                  <c:v>3.3028347483598008E-2</c:v>
                </c:pt>
                <c:pt idx="519">
                  <c:v>3.4672916419364819E-2</c:v>
                </c:pt>
                <c:pt idx="520">
                  <c:v>3.447151978300747E-2</c:v>
                </c:pt>
                <c:pt idx="521">
                  <c:v>3.4629494661128156E-2</c:v>
                </c:pt>
                <c:pt idx="522">
                  <c:v>3.4093205846789675E-2</c:v>
                </c:pt>
                <c:pt idx="523">
                  <c:v>3.4776848439895439E-2</c:v>
                </c:pt>
                <c:pt idx="524">
                  <c:v>3.4420822151544232E-2</c:v>
                </c:pt>
                <c:pt idx="525">
                  <c:v>3.4447267603743226E-2</c:v>
                </c:pt>
                <c:pt idx="526">
                  <c:v>3.4193372462062895E-2</c:v>
                </c:pt>
                <c:pt idx="527">
                  <c:v>3.285682678971643E-2</c:v>
                </c:pt>
                <c:pt idx="528">
                  <c:v>3.4101451324710957E-2</c:v>
                </c:pt>
                <c:pt idx="529">
                  <c:v>3.4502186335056612E-2</c:v>
                </c:pt>
                <c:pt idx="530">
                  <c:v>3.4476071279946577E-2</c:v>
                </c:pt>
                <c:pt idx="531">
                  <c:v>3.4764376576355366E-2</c:v>
                </c:pt>
                <c:pt idx="532">
                  <c:v>3.4320703693916287E-2</c:v>
                </c:pt>
                <c:pt idx="533">
                  <c:v>3.4550774999459612E-2</c:v>
                </c:pt>
                <c:pt idx="534">
                  <c:v>3.454688745257381E-2</c:v>
                </c:pt>
                <c:pt idx="535">
                  <c:v>3.4353528098617879E-2</c:v>
                </c:pt>
                <c:pt idx="536">
                  <c:v>3.3207646877934968E-2</c:v>
                </c:pt>
                <c:pt idx="537">
                  <c:v>3.4593404246047614E-2</c:v>
                </c:pt>
                <c:pt idx="538">
                  <c:v>3.4594088584268268E-2</c:v>
                </c:pt>
                <c:pt idx="539">
                  <c:v>3.3232090717418852E-2</c:v>
                </c:pt>
                <c:pt idx="540">
                  <c:v>3.4410525057017978E-2</c:v>
                </c:pt>
                <c:pt idx="541">
                  <c:v>3.473689877267265E-2</c:v>
                </c:pt>
                <c:pt idx="542">
                  <c:v>3.4226760087618525E-2</c:v>
                </c:pt>
                <c:pt idx="543">
                  <c:v>3.4550005265914792E-2</c:v>
                </c:pt>
                <c:pt idx="544">
                  <c:v>3.3031263690845983E-2</c:v>
                </c:pt>
                <c:pt idx="545">
                  <c:v>3.4165783387538798E-2</c:v>
                </c:pt>
                <c:pt idx="546">
                  <c:v>3.4565488906223629E-2</c:v>
                </c:pt>
                <c:pt idx="547">
                  <c:v>3.4619248598190717E-2</c:v>
                </c:pt>
                <c:pt idx="548">
                  <c:v>3.4387555167267818E-2</c:v>
                </c:pt>
                <c:pt idx="549">
                  <c:v>3.4806102135379387E-2</c:v>
                </c:pt>
                <c:pt idx="550">
                  <c:v>3.4216793424741834E-2</c:v>
                </c:pt>
                <c:pt idx="551">
                  <c:v>3.2914584047146311E-2</c:v>
                </c:pt>
                <c:pt idx="552">
                  <c:v>3.469195521290893E-2</c:v>
                </c:pt>
                <c:pt idx="553">
                  <c:v>3.2831381113874819E-2</c:v>
                </c:pt>
                <c:pt idx="554">
                  <c:v>3.4677218392358794E-2</c:v>
                </c:pt>
                <c:pt idx="555">
                  <c:v>3.4750269798825527E-2</c:v>
                </c:pt>
                <c:pt idx="556">
                  <c:v>3.4155954426163648E-2</c:v>
                </c:pt>
                <c:pt idx="557">
                  <c:v>3.4120994405055387E-2</c:v>
                </c:pt>
                <c:pt idx="558">
                  <c:v>3.3159612253096535E-2</c:v>
                </c:pt>
                <c:pt idx="559">
                  <c:v>3.440473577539762E-2</c:v>
                </c:pt>
                <c:pt idx="560">
                  <c:v>3.2955617182929837E-2</c:v>
                </c:pt>
                <c:pt idx="561">
                  <c:v>3.4779883645132265E-2</c:v>
                </c:pt>
                <c:pt idx="562">
                  <c:v>3.4614163763945174E-2</c:v>
                </c:pt>
                <c:pt idx="563">
                  <c:v>3.4649169869189388E-2</c:v>
                </c:pt>
                <c:pt idx="564">
                  <c:v>3.4530212600325787E-2</c:v>
                </c:pt>
                <c:pt idx="565">
                  <c:v>3.4219510021796712E-2</c:v>
                </c:pt>
                <c:pt idx="566">
                  <c:v>3.4671140484252877E-2</c:v>
                </c:pt>
                <c:pt idx="567">
                  <c:v>3.4554105252547117E-2</c:v>
                </c:pt>
                <c:pt idx="568">
                  <c:v>3.4754043087531286E-2</c:v>
                </c:pt>
                <c:pt idx="569">
                  <c:v>3.4520367930279711E-2</c:v>
                </c:pt>
                <c:pt idx="570">
                  <c:v>3.4251538805762739E-2</c:v>
                </c:pt>
                <c:pt idx="571">
                  <c:v>3.4695834980719285E-2</c:v>
                </c:pt>
                <c:pt idx="572">
                  <c:v>3.4168994579781509E-2</c:v>
                </c:pt>
                <c:pt idx="573">
                  <c:v>3.4743696157035549E-2</c:v>
                </c:pt>
                <c:pt idx="574">
                  <c:v>3.4743875108387744E-2</c:v>
                </c:pt>
                <c:pt idx="575">
                  <c:v>3.4469675213595022E-2</c:v>
                </c:pt>
                <c:pt idx="576">
                  <c:v>3.3204043532653854E-2</c:v>
                </c:pt>
                <c:pt idx="577">
                  <c:v>3.439846579649624E-2</c:v>
                </c:pt>
                <c:pt idx="578">
                  <c:v>3.4187839227356534E-2</c:v>
                </c:pt>
                <c:pt idx="579">
                  <c:v>3.4839275368823121E-2</c:v>
                </c:pt>
                <c:pt idx="580">
                  <c:v>3.4005516366472338E-2</c:v>
                </c:pt>
                <c:pt idx="581">
                  <c:v>3.4329265587664227E-2</c:v>
                </c:pt>
                <c:pt idx="582">
                  <c:v>3.4206055068963598E-2</c:v>
                </c:pt>
                <c:pt idx="583">
                  <c:v>3.492351669176267E-2</c:v>
                </c:pt>
                <c:pt idx="584">
                  <c:v>3.4621105537614202E-2</c:v>
                </c:pt>
                <c:pt idx="585">
                  <c:v>3.4174421700592116E-2</c:v>
                </c:pt>
                <c:pt idx="586">
                  <c:v>3.4247767313681766E-2</c:v>
                </c:pt>
                <c:pt idx="587">
                  <c:v>3.3118123798234922E-2</c:v>
                </c:pt>
                <c:pt idx="588">
                  <c:v>3.4681644286567032E-2</c:v>
                </c:pt>
                <c:pt idx="589">
                  <c:v>3.4885015033131649E-2</c:v>
                </c:pt>
                <c:pt idx="590">
                  <c:v>3.4502998447366297E-2</c:v>
                </c:pt>
                <c:pt idx="591">
                  <c:v>3.2949775523048196E-2</c:v>
                </c:pt>
                <c:pt idx="592">
                  <c:v>3.4546309429110862E-2</c:v>
                </c:pt>
                <c:pt idx="593">
                  <c:v>3.4387288275850442E-2</c:v>
                </c:pt>
                <c:pt idx="594">
                  <c:v>3.4658468604985462E-2</c:v>
                </c:pt>
                <c:pt idx="595">
                  <c:v>3.4844535386586731E-2</c:v>
                </c:pt>
                <c:pt idx="596">
                  <c:v>3.4428457803775125E-2</c:v>
                </c:pt>
                <c:pt idx="597">
                  <c:v>3.4815652167229774E-2</c:v>
                </c:pt>
                <c:pt idx="598">
                  <c:v>3.4668754839675631E-2</c:v>
                </c:pt>
                <c:pt idx="599">
                  <c:v>3.5248541699090252E-2</c:v>
                </c:pt>
                <c:pt idx="600">
                  <c:v>3.4265863983043092E-2</c:v>
                </c:pt>
                <c:pt idx="601">
                  <c:v>3.4503514545094795E-2</c:v>
                </c:pt>
                <c:pt idx="602">
                  <c:v>3.4249704582287967E-2</c:v>
                </c:pt>
                <c:pt idx="603">
                  <c:v>3.4644112318287221E-2</c:v>
                </c:pt>
                <c:pt idx="604">
                  <c:v>3.4534127557304645E-2</c:v>
                </c:pt>
                <c:pt idx="605">
                  <c:v>3.4364872823091079E-2</c:v>
                </c:pt>
                <c:pt idx="606">
                  <c:v>3.4536975965875627E-2</c:v>
                </c:pt>
                <c:pt idx="607">
                  <c:v>3.2803575649447934E-2</c:v>
                </c:pt>
                <c:pt idx="608">
                  <c:v>3.4838366651385289E-2</c:v>
                </c:pt>
                <c:pt idx="609">
                  <c:v>3.4734655150286453E-2</c:v>
                </c:pt>
                <c:pt idx="610">
                  <c:v>3.2965497015521893E-2</c:v>
                </c:pt>
                <c:pt idx="611">
                  <c:v>3.4845682115323677E-2</c:v>
                </c:pt>
                <c:pt idx="612">
                  <c:v>3.4796091746517099E-2</c:v>
                </c:pt>
                <c:pt idx="613">
                  <c:v>3.2831287768606172E-2</c:v>
                </c:pt>
                <c:pt idx="614">
                  <c:v>3.4281236280262944E-2</c:v>
                </c:pt>
                <c:pt idx="615">
                  <c:v>3.4432250548105135E-2</c:v>
                </c:pt>
                <c:pt idx="616">
                  <c:v>3.4546425538444336E-2</c:v>
                </c:pt>
                <c:pt idx="617">
                  <c:v>3.4524305108419799E-2</c:v>
                </c:pt>
                <c:pt idx="618">
                  <c:v>3.4618573580506448E-2</c:v>
                </c:pt>
                <c:pt idx="619">
                  <c:v>3.480288552960261E-2</c:v>
                </c:pt>
                <c:pt idx="620">
                  <c:v>3.4313691461335706E-2</c:v>
                </c:pt>
                <c:pt idx="621">
                  <c:v>3.459333584387269E-2</c:v>
                </c:pt>
                <c:pt idx="622">
                  <c:v>3.4764675153997233E-2</c:v>
                </c:pt>
                <c:pt idx="623">
                  <c:v>3.4508657225148572E-2</c:v>
                </c:pt>
                <c:pt idx="624">
                  <c:v>3.4395313506913938E-2</c:v>
                </c:pt>
                <c:pt idx="625">
                  <c:v>3.4281874020127709E-2</c:v>
                </c:pt>
                <c:pt idx="626">
                  <c:v>3.4657820937461753E-2</c:v>
                </c:pt>
                <c:pt idx="627">
                  <c:v>3.4980245923883137E-2</c:v>
                </c:pt>
                <c:pt idx="628">
                  <c:v>3.4615224820647827E-2</c:v>
                </c:pt>
                <c:pt idx="629">
                  <c:v>3.4669871646323319E-2</c:v>
                </c:pt>
                <c:pt idx="630">
                  <c:v>3.4726903292116335E-2</c:v>
                </c:pt>
                <c:pt idx="631">
                  <c:v>3.4932942765449025E-2</c:v>
                </c:pt>
                <c:pt idx="632">
                  <c:v>3.456897648512066E-2</c:v>
                </c:pt>
                <c:pt idx="633">
                  <c:v>3.4626049537511853E-2</c:v>
                </c:pt>
                <c:pt idx="634">
                  <c:v>3.3472614713496524E-2</c:v>
                </c:pt>
                <c:pt idx="635">
                  <c:v>3.4870829603921932E-2</c:v>
                </c:pt>
                <c:pt idx="636">
                  <c:v>3.2863482372027471E-2</c:v>
                </c:pt>
                <c:pt idx="637">
                  <c:v>3.3224544028761918E-2</c:v>
                </c:pt>
                <c:pt idx="638">
                  <c:v>3.4586934833699456E-2</c:v>
                </c:pt>
                <c:pt idx="639">
                  <c:v>3.3316601039129541E-2</c:v>
                </c:pt>
                <c:pt idx="640">
                  <c:v>3.4458644098924553E-2</c:v>
                </c:pt>
                <c:pt idx="641">
                  <c:v>3.4458382260608482E-2</c:v>
                </c:pt>
                <c:pt idx="642">
                  <c:v>3.4506399318315555E-2</c:v>
                </c:pt>
                <c:pt idx="643">
                  <c:v>3.4466325718241354E-2</c:v>
                </c:pt>
                <c:pt idx="644">
                  <c:v>3.4440853459676048E-2</c:v>
                </c:pt>
                <c:pt idx="645">
                  <c:v>3.3006290984012816E-2</c:v>
                </c:pt>
                <c:pt idx="646">
                  <c:v>3.3075302990034083E-2</c:v>
                </c:pt>
                <c:pt idx="647">
                  <c:v>3.4729993428908854E-2</c:v>
                </c:pt>
                <c:pt idx="648">
                  <c:v>3.4600765473809664E-2</c:v>
                </c:pt>
                <c:pt idx="649">
                  <c:v>3.470887150846149E-2</c:v>
                </c:pt>
                <c:pt idx="650">
                  <c:v>3.2945342740585179E-2</c:v>
                </c:pt>
                <c:pt idx="651">
                  <c:v>3.4533609684259857E-2</c:v>
                </c:pt>
                <c:pt idx="652">
                  <c:v>3.4735335074585767E-2</c:v>
                </c:pt>
                <c:pt idx="653">
                  <c:v>3.4308052556743324E-2</c:v>
                </c:pt>
                <c:pt idx="654">
                  <c:v>3.4690748391893692E-2</c:v>
                </c:pt>
                <c:pt idx="655">
                  <c:v>3.4975880551593938E-2</c:v>
                </c:pt>
                <c:pt idx="656">
                  <c:v>3.400090495829506E-2</c:v>
                </c:pt>
                <c:pt idx="657">
                  <c:v>3.4683399973902899E-2</c:v>
                </c:pt>
                <c:pt idx="658">
                  <c:v>3.4509507729470701E-2</c:v>
                </c:pt>
                <c:pt idx="659">
                  <c:v>3.2863566613500497E-2</c:v>
                </c:pt>
                <c:pt idx="660">
                  <c:v>3.4768768299350099E-2</c:v>
                </c:pt>
                <c:pt idx="661">
                  <c:v>3.4583018720599268E-2</c:v>
                </c:pt>
                <c:pt idx="662">
                  <c:v>3.4930875919431427E-2</c:v>
                </c:pt>
                <c:pt idx="663">
                  <c:v>3.4305380307916772E-2</c:v>
                </c:pt>
                <c:pt idx="664">
                  <c:v>3.4479229799763957E-2</c:v>
                </c:pt>
                <c:pt idx="665">
                  <c:v>3.4485211020443905E-2</c:v>
                </c:pt>
                <c:pt idx="666">
                  <c:v>3.4931218289466277E-2</c:v>
                </c:pt>
                <c:pt idx="667">
                  <c:v>3.4841550055215047E-2</c:v>
                </c:pt>
                <c:pt idx="668">
                  <c:v>3.4890163585907331E-2</c:v>
                </c:pt>
                <c:pt idx="669">
                  <c:v>3.3214415947607649E-2</c:v>
                </c:pt>
                <c:pt idx="670">
                  <c:v>3.4361941697435408E-2</c:v>
                </c:pt>
                <c:pt idx="671">
                  <c:v>3.2909403522528469E-2</c:v>
                </c:pt>
                <c:pt idx="672">
                  <c:v>3.4342462884143672E-2</c:v>
                </c:pt>
                <c:pt idx="673">
                  <c:v>3.4897911289790508E-2</c:v>
                </c:pt>
                <c:pt idx="674">
                  <c:v>3.4470965057371877E-2</c:v>
                </c:pt>
                <c:pt idx="675">
                  <c:v>3.4533622914404496E-2</c:v>
                </c:pt>
                <c:pt idx="676">
                  <c:v>3.3245682744952182E-2</c:v>
                </c:pt>
                <c:pt idx="677">
                  <c:v>3.4582668999784578E-2</c:v>
                </c:pt>
                <c:pt idx="678">
                  <c:v>3.4265526812415049E-2</c:v>
                </c:pt>
                <c:pt idx="679">
                  <c:v>3.4622588641791963E-2</c:v>
                </c:pt>
                <c:pt idx="680">
                  <c:v>3.4400491517580276E-2</c:v>
                </c:pt>
                <c:pt idx="681">
                  <c:v>3.2770217690207749E-2</c:v>
                </c:pt>
                <c:pt idx="682">
                  <c:v>3.4821506299123152E-2</c:v>
                </c:pt>
                <c:pt idx="683">
                  <c:v>3.4637004692343022E-2</c:v>
                </c:pt>
                <c:pt idx="684">
                  <c:v>3.5016887825754739E-2</c:v>
                </c:pt>
                <c:pt idx="685">
                  <c:v>3.4865557047146771E-2</c:v>
                </c:pt>
                <c:pt idx="686">
                  <c:v>3.2974336366874704E-2</c:v>
                </c:pt>
                <c:pt idx="687">
                  <c:v>3.4769274021331863E-2</c:v>
                </c:pt>
                <c:pt idx="688">
                  <c:v>3.5025911886356211E-2</c:v>
                </c:pt>
                <c:pt idx="689">
                  <c:v>3.3078164803151719E-2</c:v>
                </c:pt>
                <c:pt idx="690">
                  <c:v>3.4907868861980974E-2</c:v>
                </c:pt>
                <c:pt idx="691">
                  <c:v>3.4865849988054122E-2</c:v>
                </c:pt>
                <c:pt idx="692">
                  <c:v>3.3431197372508853E-2</c:v>
                </c:pt>
                <c:pt idx="693">
                  <c:v>3.4622958743817212E-2</c:v>
                </c:pt>
                <c:pt idx="694">
                  <c:v>3.4574415507706693E-2</c:v>
                </c:pt>
                <c:pt idx="695">
                  <c:v>3.4638971559981316E-2</c:v>
                </c:pt>
                <c:pt idx="696">
                  <c:v>3.3330656488070341E-2</c:v>
                </c:pt>
                <c:pt idx="697">
                  <c:v>3.4597442756957121E-2</c:v>
                </c:pt>
                <c:pt idx="698">
                  <c:v>3.4785676587337062E-2</c:v>
                </c:pt>
                <c:pt idx="699">
                  <c:v>3.4108090160657634E-2</c:v>
                </c:pt>
                <c:pt idx="700">
                  <c:v>3.2613403158279278E-2</c:v>
                </c:pt>
                <c:pt idx="701">
                  <c:v>3.4565945780090077E-2</c:v>
                </c:pt>
                <c:pt idx="702">
                  <c:v>3.4222478156948892E-2</c:v>
                </c:pt>
                <c:pt idx="703">
                  <c:v>3.4767099423969473E-2</c:v>
                </c:pt>
                <c:pt idx="704">
                  <c:v>3.4329493786932549E-2</c:v>
                </c:pt>
                <c:pt idx="705">
                  <c:v>3.3957523691886683E-2</c:v>
                </c:pt>
                <c:pt idx="706">
                  <c:v>3.5018534452042407E-2</c:v>
                </c:pt>
                <c:pt idx="707">
                  <c:v>3.2846169569652507E-2</c:v>
                </c:pt>
                <c:pt idx="708">
                  <c:v>3.2432521732453576E-2</c:v>
                </c:pt>
                <c:pt idx="709">
                  <c:v>3.4348478731971346E-2</c:v>
                </c:pt>
                <c:pt idx="710">
                  <c:v>3.4513710873768311E-2</c:v>
                </c:pt>
                <c:pt idx="711">
                  <c:v>3.4536512038321407E-2</c:v>
                </c:pt>
                <c:pt idx="712">
                  <c:v>3.479888906789045E-2</c:v>
                </c:pt>
                <c:pt idx="713">
                  <c:v>3.5052184486066E-2</c:v>
                </c:pt>
                <c:pt idx="714">
                  <c:v>3.5005826615410178E-2</c:v>
                </c:pt>
                <c:pt idx="715">
                  <c:v>3.4534349247520961E-2</c:v>
                </c:pt>
                <c:pt idx="716">
                  <c:v>3.4762017021966116E-2</c:v>
                </c:pt>
                <c:pt idx="717">
                  <c:v>3.4640302293971213E-2</c:v>
                </c:pt>
                <c:pt idx="718">
                  <c:v>3.4751801386659509E-2</c:v>
                </c:pt>
                <c:pt idx="719">
                  <c:v>3.4560719228152001E-2</c:v>
                </c:pt>
                <c:pt idx="720">
                  <c:v>3.4528033157018037E-2</c:v>
                </c:pt>
                <c:pt idx="721">
                  <c:v>3.3904513236671874E-2</c:v>
                </c:pt>
                <c:pt idx="722">
                  <c:v>3.4818159157614201E-2</c:v>
                </c:pt>
                <c:pt idx="723">
                  <c:v>3.4847342808864597E-2</c:v>
                </c:pt>
                <c:pt idx="724">
                  <c:v>3.4767663833605453E-2</c:v>
                </c:pt>
                <c:pt idx="725">
                  <c:v>3.2963475658783506E-2</c:v>
                </c:pt>
                <c:pt idx="726">
                  <c:v>3.4512451824882585E-2</c:v>
                </c:pt>
                <c:pt idx="727">
                  <c:v>3.5037402924782274E-2</c:v>
                </c:pt>
                <c:pt idx="728">
                  <c:v>3.4536412803778428E-2</c:v>
                </c:pt>
                <c:pt idx="729">
                  <c:v>3.5049780247011143E-2</c:v>
                </c:pt>
                <c:pt idx="730">
                  <c:v>3.4496946966485434E-2</c:v>
                </c:pt>
                <c:pt idx="731">
                  <c:v>3.4537369225538836E-2</c:v>
                </c:pt>
                <c:pt idx="732">
                  <c:v>3.4538926647234097E-2</c:v>
                </c:pt>
                <c:pt idx="733">
                  <c:v>3.4272147546960702E-2</c:v>
                </c:pt>
                <c:pt idx="734">
                  <c:v>3.4527797256921663E-2</c:v>
                </c:pt>
                <c:pt idx="735">
                  <c:v>3.4544272851183749E-2</c:v>
                </c:pt>
                <c:pt idx="736">
                  <c:v>3.5056218148426903E-2</c:v>
                </c:pt>
                <c:pt idx="737">
                  <c:v>3.4322261356059577E-2</c:v>
                </c:pt>
                <c:pt idx="738">
                  <c:v>3.4216478080656469E-2</c:v>
                </c:pt>
                <c:pt idx="739">
                  <c:v>3.4532248882632545E-2</c:v>
                </c:pt>
                <c:pt idx="740">
                  <c:v>3.4581537214893127E-2</c:v>
                </c:pt>
                <c:pt idx="741">
                  <c:v>3.4132230810563796E-2</c:v>
                </c:pt>
                <c:pt idx="742">
                  <c:v>3.2971140321815091E-2</c:v>
                </c:pt>
                <c:pt idx="743">
                  <c:v>3.4270943026494E-2</c:v>
                </c:pt>
                <c:pt idx="744">
                  <c:v>3.4198712756997041E-2</c:v>
                </c:pt>
                <c:pt idx="745">
                  <c:v>3.4857383917105814E-2</c:v>
                </c:pt>
                <c:pt idx="746">
                  <c:v>3.4499354724526456E-2</c:v>
                </c:pt>
                <c:pt idx="747">
                  <c:v>3.4563833000536601E-2</c:v>
                </c:pt>
                <c:pt idx="748">
                  <c:v>3.4517327580571938E-2</c:v>
                </c:pt>
                <c:pt idx="749">
                  <c:v>3.3867523893626274E-2</c:v>
                </c:pt>
                <c:pt idx="750">
                  <c:v>3.4408798332691108E-2</c:v>
                </c:pt>
                <c:pt idx="751">
                  <c:v>3.4117134986121511E-2</c:v>
                </c:pt>
                <c:pt idx="752">
                  <c:v>3.4648032701489286E-2</c:v>
                </c:pt>
                <c:pt idx="753">
                  <c:v>3.2723135736948343E-2</c:v>
                </c:pt>
                <c:pt idx="754">
                  <c:v>3.4389224676392639E-2</c:v>
                </c:pt>
                <c:pt idx="755">
                  <c:v>3.4379098329700791E-2</c:v>
                </c:pt>
                <c:pt idx="756">
                  <c:v>3.4414031451034215E-2</c:v>
                </c:pt>
                <c:pt idx="757">
                  <c:v>3.3954249378868255E-2</c:v>
                </c:pt>
                <c:pt idx="758">
                  <c:v>3.4109461779511657E-2</c:v>
                </c:pt>
                <c:pt idx="759">
                  <c:v>3.4359084326049075E-2</c:v>
                </c:pt>
                <c:pt idx="760">
                  <c:v>3.4355985349733623E-2</c:v>
                </c:pt>
                <c:pt idx="761">
                  <c:v>3.2854160814467001E-2</c:v>
                </c:pt>
                <c:pt idx="762">
                  <c:v>3.2916303976902282E-2</c:v>
                </c:pt>
                <c:pt idx="763">
                  <c:v>3.2515393614107518E-2</c:v>
                </c:pt>
                <c:pt idx="764">
                  <c:v>3.4215390614348411E-2</c:v>
                </c:pt>
                <c:pt idx="765">
                  <c:v>3.4530114603931773E-2</c:v>
                </c:pt>
                <c:pt idx="766">
                  <c:v>3.4534428710998127E-2</c:v>
                </c:pt>
                <c:pt idx="767">
                  <c:v>3.4326078041971256E-2</c:v>
                </c:pt>
                <c:pt idx="768">
                  <c:v>3.4518702476006601E-2</c:v>
                </c:pt>
                <c:pt idx="769">
                  <c:v>3.4540168169108432E-2</c:v>
                </c:pt>
                <c:pt idx="770">
                  <c:v>3.2394499052845901E-2</c:v>
                </c:pt>
                <c:pt idx="771">
                  <c:v>3.4231151721361687E-2</c:v>
                </c:pt>
                <c:pt idx="772">
                  <c:v>3.4665417373933395E-2</c:v>
                </c:pt>
                <c:pt idx="773">
                  <c:v>3.4224897167955098E-2</c:v>
                </c:pt>
                <c:pt idx="774">
                  <c:v>3.3674456943987685E-2</c:v>
                </c:pt>
                <c:pt idx="775">
                  <c:v>3.3676643223901209E-2</c:v>
                </c:pt>
                <c:pt idx="776">
                  <c:v>3.4236233756733916E-2</c:v>
                </c:pt>
                <c:pt idx="777">
                  <c:v>3.4686508558474834E-2</c:v>
                </c:pt>
                <c:pt idx="778">
                  <c:v>3.4512772539130626E-2</c:v>
                </c:pt>
                <c:pt idx="779">
                  <c:v>3.4466629118174968E-2</c:v>
                </c:pt>
                <c:pt idx="780">
                  <c:v>3.4348796862210138E-2</c:v>
                </c:pt>
                <c:pt idx="781">
                  <c:v>3.4137629871195153E-2</c:v>
                </c:pt>
                <c:pt idx="782">
                  <c:v>3.4003385776237183E-2</c:v>
                </c:pt>
                <c:pt idx="783">
                  <c:v>3.4251871433897581E-2</c:v>
                </c:pt>
                <c:pt idx="784">
                  <c:v>3.4327993149629338E-2</c:v>
                </c:pt>
                <c:pt idx="785">
                  <c:v>3.2509361706841357E-2</c:v>
                </c:pt>
                <c:pt idx="786">
                  <c:v>3.4104128673590535E-2</c:v>
                </c:pt>
                <c:pt idx="787">
                  <c:v>3.2991989702597327E-2</c:v>
                </c:pt>
                <c:pt idx="788">
                  <c:v>3.4440198967576927E-2</c:v>
                </c:pt>
                <c:pt idx="789">
                  <c:v>3.4563714711694241E-2</c:v>
                </c:pt>
                <c:pt idx="790">
                  <c:v>3.4539682725515795E-2</c:v>
                </c:pt>
                <c:pt idx="791">
                  <c:v>3.4034552114999561E-2</c:v>
                </c:pt>
                <c:pt idx="792">
                  <c:v>3.4262978063234591E-2</c:v>
                </c:pt>
                <c:pt idx="793">
                  <c:v>3.4334529309341687E-2</c:v>
                </c:pt>
                <c:pt idx="794">
                  <c:v>3.2697764518185138E-2</c:v>
                </c:pt>
                <c:pt idx="795">
                  <c:v>3.4458499713717151E-2</c:v>
                </c:pt>
                <c:pt idx="796">
                  <c:v>3.4312013290109161E-2</c:v>
                </c:pt>
                <c:pt idx="797">
                  <c:v>3.3899370062810984E-2</c:v>
                </c:pt>
                <c:pt idx="798">
                  <c:v>3.4425399050326454E-2</c:v>
                </c:pt>
                <c:pt idx="799">
                  <c:v>3.4478609711764835E-2</c:v>
                </c:pt>
                <c:pt idx="800">
                  <c:v>3.2761294481956388E-2</c:v>
                </c:pt>
                <c:pt idx="801">
                  <c:v>3.4215597538183415E-2</c:v>
                </c:pt>
                <c:pt idx="802">
                  <c:v>3.4072709886167583E-2</c:v>
                </c:pt>
                <c:pt idx="803">
                  <c:v>3.2734987856243083E-2</c:v>
                </c:pt>
                <c:pt idx="804">
                  <c:v>3.4483319542366851E-2</c:v>
                </c:pt>
                <c:pt idx="805">
                  <c:v>3.4315934260606008E-2</c:v>
                </c:pt>
                <c:pt idx="806">
                  <c:v>3.4155061356291677E-2</c:v>
                </c:pt>
                <c:pt idx="807">
                  <c:v>3.4059711726590385E-2</c:v>
                </c:pt>
                <c:pt idx="808">
                  <c:v>3.3922183643115597E-2</c:v>
                </c:pt>
                <c:pt idx="809">
                  <c:v>3.4537048359394674E-2</c:v>
                </c:pt>
                <c:pt idx="810">
                  <c:v>3.4696608013269015E-2</c:v>
                </c:pt>
                <c:pt idx="811">
                  <c:v>3.4193484968357314E-2</c:v>
                </c:pt>
                <c:pt idx="812">
                  <c:v>3.4120409465465198E-2</c:v>
                </c:pt>
                <c:pt idx="813">
                  <c:v>3.4213685587098461E-2</c:v>
                </c:pt>
                <c:pt idx="814">
                  <c:v>3.4111124430303175E-2</c:v>
                </c:pt>
                <c:pt idx="815">
                  <c:v>3.4191735377957888E-2</c:v>
                </c:pt>
                <c:pt idx="816">
                  <c:v>3.4178954932666927E-2</c:v>
                </c:pt>
                <c:pt idx="817">
                  <c:v>3.3953242654342436E-2</c:v>
                </c:pt>
                <c:pt idx="818">
                  <c:v>3.4291132285575815E-2</c:v>
                </c:pt>
                <c:pt idx="819">
                  <c:v>3.4322165328046564E-2</c:v>
                </c:pt>
                <c:pt idx="820">
                  <c:v>3.2812378862883143E-2</c:v>
                </c:pt>
                <c:pt idx="821">
                  <c:v>3.3978523659768306E-2</c:v>
                </c:pt>
                <c:pt idx="822">
                  <c:v>3.4153903681952813E-2</c:v>
                </c:pt>
                <c:pt idx="823">
                  <c:v>3.4614024375705078E-2</c:v>
                </c:pt>
                <c:pt idx="824">
                  <c:v>3.4235912021868729E-2</c:v>
                </c:pt>
                <c:pt idx="825">
                  <c:v>3.4250077177630324E-2</c:v>
                </c:pt>
                <c:pt idx="826">
                  <c:v>3.3957391357308436E-2</c:v>
                </c:pt>
                <c:pt idx="827">
                  <c:v>3.2646470051854816E-2</c:v>
                </c:pt>
                <c:pt idx="828">
                  <c:v>3.44359855311221E-2</c:v>
                </c:pt>
                <c:pt idx="829">
                  <c:v>3.4629535392953444E-2</c:v>
                </c:pt>
                <c:pt idx="830">
                  <c:v>3.4064180570078317E-2</c:v>
                </c:pt>
                <c:pt idx="831">
                  <c:v>3.4353789568721149E-2</c:v>
                </c:pt>
                <c:pt idx="832">
                  <c:v>3.2730620291351077E-2</c:v>
                </c:pt>
                <c:pt idx="833">
                  <c:v>3.4108716597506916E-2</c:v>
                </c:pt>
                <c:pt idx="834">
                  <c:v>3.436121054797886E-2</c:v>
                </c:pt>
                <c:pt idx="835">
                  <c:v>3.387086240891881E-2</c:v>
                </c:pt>
                <c:pt idx="836">
                  <c:v>3.4141477366972865E-2</c:v>
                </c:pt>
                <c:pt idx="837">
                  <c:v>3.4248771744308647E-2</c:v>
                </c:pt>
                <c:pt idx="838">
                  <c:v>3.4495916653058359E-2</c:v>
                </c:pt>
                <c:pt idx="839">
                  <c:v>3.3992770478320736E-2</c:v>
                </c:pt>
                <c:pt idx="840">
                  <c:v>3.4559841146121741E-2</c:v>
                </c:pt>
                <c:pt idx="841">
                  <c:v>3.4012928253237269E-2</c:v>
                </c:pt>
                <c:pt idx="842">
                  <c:v>3.4244055977892256E-2</c:v>
                </c:pt>
                <c:pt idx="843">
                  <c:v>3.3868037577881635E-2</c:v>
                </c:pt>
                <c:pt idx="844">
                  <c:v>3.4579843494269694E-2</c:v>
                </c:pt>
                <c:pt idx="845">
                  <c:v>3.2816245438298669E-2</c:v>
                </c:pt>
                <c:pt idx="846">
                  <c:v>3.4395924060927785E-2</c:v>
                </c:pt>
                <c:pt idx="847">
                  <c:v>3.3971954599489845E-2</c:v>
                </c:pt>
                <c:pt idx="848">
                  <c:v>3.4292895135591875E-2</c:v>
                </c:pt>
                <c:pt idx="849">
                  <c:v>3.3802739195991909E-2</c:v>
                </c:pt>
                <c:pt idx="850">
                  <c:v>3.4165990471572941E-2</c:v>
                </c:pt>
                <c:pt idx="851">
                  <c:v>3.45219511219063E-2</c:v>
                </c:pt>
                <c:pt idx="852">
                  <c:v>3.4325433367639269E-2</c:v>
                </c:pt>
                <c:pt idx="853">
                  <c:v>3.4201365027989171E-2</c:v>
                </c:pt>
                <c:pt idx="854">
                  <c:v>3.236893833681849E-2</c:v>
                </c:pt>
                <c:pt idx="855">
                  <c:v>3.4386827262069666E-2</c:v>
                </c:pt>
                <c:pt idx="856">
                  <c:v>3.4367639366222058E-2</c:v>
                </c:pt>
                <c:pt idx="857">
                  <c:v>3.4207551414244045E-2</c:v>
                </c:pt>
                <c:pt idx="858">
                  <c:v>3.4222703550256611E-2</c:v>
                </c:pt>
                <c:pt idx="859">
                  <c:v>3.4234752680746883E-2</c:v>
                </c:pt>
                <c:pt idx="860">
                  <c:v>3.4011169190165502E-2</c:v>
                </c:pt>
                <c:pt idx="861">
                  <c:v>3.404464569606204E-2</c:v>
                </c:pt>
                <c:pt idx="862">
                  <c:v>3.3927027306354197E-2</c:v>
                </c:pt>
                <c:pt idx="863">
                  <c:v>3.2434691210940947E-2</c:v>
                </c:pt>
                <c:pt idx="864">
                  <c:v>3.422374043387999E-2</c:v>
                </c:pt>
                <c:pt idx="865">
                  <c:v>3.4074075868705631E-2</c:v>
                </c:pt>
                <c:pt idx="866">
                  <c:v>3.4096620486974684E-2</c:v>
                </c:pt>
                <c:pt idx="867">
                  <c:v>3.4480431274048005E-2</c:v>
                </c:pt>
                <c:pt idx="868">
                  <c:v>3.2532751145156767E-2</c:v>
                </c:pt>
                <c:pt idx="869">
                  <c:v>3.4167676139536564E-2</c:v>
                </c:pt>
                <c:pt idx="870">
                  <c:v>3.2651157653351207E-2</c:v>
                </c:pt>
                <c:pt idx="871">
                  <c:v>3.4026894609554527E-2</c:v>
                </c:pt>
                <c:pt idx="872">
                  <c:v>3.4329255807350099E-2</c:v>
                </c:pt>
                <c:pt idx="873">
                  <c:v>3.4134708177890341E-2</c:v>
                </c:pt>
                <c:pt idx="874">
                  <c:v>3.3612548914563209E-2</c:v>
                </c:pt>
                <c:pt idx="875">
                  <c:v>3.2954307801223263E-2</c:v>
                </c:pt>
                <c:pt idx="876">
                  <c:v>3.4126836238644376E-2</c:v>
                </c:pt>
                <c:pt idx="877">
                  <c:v>3.2872883545076545E-2</c:v>
                </c:pt>
                <c:pt idx="878">
                  <c:v>3.3509675828237592E-2</c:v>
                </c:pt>
                <c:pt idx="879">
                  <c:v>3.4491415925387396E-2</c:v>
                </c:pt>
                <c:pt idx="880">
                  <c:v>3.4455709761612781E-2</c:v>
                </c:pt>
                <c:pt idx="881">
                  <c:v>3.4100713248485931E-2</c:v>
                </c:pt>
                <c:pt idx="882">
                  <c:v>3.443940382791804E-2</c:v>
                </c:pt>
                <c:pt idx="883">
                  <c:v>3.4071006271390515E-2</c:v>
                </c:pt>
                <c:pt idx="884">
                  <c:v>3.4361867908483244E-2</c:v>
                </c:pt>
                <c:pt idx="885">
                  <c:v>3.2688944315985277E-2</c:v>
                </c:pt>
                <c:pt idx="886">
                  <c:v>3.4307885738951063E-2</c:v>
                </c:pt>
                <c:pt idx="887">
                  <c:v>3.4633635947855172E-2</c:v>
                </c:pt>
                <c:pt idx="888">
                  <c:v>3.4167148479669111E-2</c:v>
                </c:pt>
                <c:pt idx="889">
                  <c:v>3.4307906627039024E-2</c:v>
                </c:pt>
                <c:pt idx="890">
                  <c:v>3.4209801465046243E-2</c:v>
                </c:pt>
                <c:pt idx="891">
                  <c:v>3.429534552993415E-2</c:v>
                </c:pt>
                <c:pt idx="892">
                  <c:v>3.4089583145323489E-2</c:v>
                </c:pt>
                <c:pt idx="893">
                  <c:v>3.4692528376572433E-2</c:v>
                </c:pt>
                <c:pt idx="894">
                  <c:v>3.4248586704457545E-2</c:v>
                </c:pt>
                <c:pt idx="895">
                  <c:v>3.4437652325082731E-2</c:v>
                </c:pt>
                <c:pt idx="896">
                  <c:v>3.3143544297535195E-2</c:v>
                </c:pt>
                <c:pt idx="897">
                  <c:v>3.394227716973823E-2</c:v>
                </c:pt>
                <c:pt idx="898">
                  <c:v>3.2970148767474367E-2</c:v>
                </c:pt>
                <c:pt idx="899">
                  <c:v>3.400500219337451E-2</c:v>
                </c:pt>
                <c:pt idx="900">
                  <c:v>3.4376408053920435E-2</c:v>
                </c:pt>
                <c:pt idx="901">
                  <c:v>3.399895276563368E-2</c:v>
                </c:pt>
                <c:pt idx="902">
                  <c:v>3.4187221504016672E-2</c:v>
                </c:pt>
                <c:pt idx="903">
                  <c:v>3.3878795161503224E-2</c:v>
                </c:pt>
                <c:pt idx="904">
                  <c:v>3.4054397138278937E-2</c:v>
                </c:pt>
                <c:pt idx="905">
                  <c:v>3.236911334774855E-2</c:v>
                </c:pt>
                <c:pt idx="906">
                  <c:v>3.4597621230572952E-2</c:v>
                </c:pt>
                <c:pt idx="907">
                  <c:v>3.4074429591222602E-2</c:v>
                </c:pt>
                <c:pt idx="908">
                  <c:v>3.4207621264540196E-2</c:v>
                </c:pt>
                <c:pt idx="909">
                  <c:v>3.4010427066982048E-2</c:v>
                </c:pt>
                <c:pt idx="910">
                  <c:v>3.4269289527174306E-2</c:v>
                </c:pt>
                <c:pt idx="911">
                  <c:v>3.4263624467876098E-2</c:v>
                </c:pt>
                <c:pt idx="912">
                  <c:v>3.4101430843481419E-2</c:v>
                </c:pt>
                <c:pt idx="913">
                  <c:v>3.4242747638649658E-2</c:v>
                </c:pt>
                <c:pt idx="914">
                  <c:v>3.3800930539071627E-2</c:v>
                </c:pt>
                <c:pt idx="915">
                  <c:v>3.2642991317457654E-2</c:v>
                </c:pt>
                <c:pt idx="916">
                  <c:v>3.4434168670057129E-2</c:v>
                </c:pt>
                <c:pt idx="917">
                  <c:v>3.4596140609509524E-2</c:v>
                </c:pt>
                <c:pt idx="918">
                  <c:v>3.4567458359125509E-2</c:v>
                </c:pt>
                <c:pt idx="919">
                  <c:v>3.4641140187676778E-2</c:v>
                </c:pt>
                <c:pt idx="920">
                  <c:v>3.3220628019999289E-2</c:v>
                </c:pt>
                <c:pt idx="921">
                  <c:v>3.4512618794335134E-2</c:v>
                </c:pt>
                <c:pt idx="922">
                  <c:v>3.4831172135893797E-2</c:v>
                </c:pt>
                <c:pt idx="923">
                  <c:v>3.4398296536697244E-2</c:v>
                </c:pt>
                <c:pt idx="924">
                  <c:v>3.4152442503209104E-2</c:v>
                </c:pt>
                <c:pt idx="925">
                  <c:v>3.437140460105842E-2</c:v>
                </c:pt>
                <c:pt idx="926">
                  <c:v>3.4669746785654272E-2</c:v>
                </c:pt>
                <c:pt idx="927">
                  <c:v>3.4596539318228779E-2</c:v>
                </c:pt>
                <c:pt idx="928">
                  <c:v>3.3052284438186849E-2</c:v>
                </c:pt>
                <c:pt idx="929">
                  <c:v>3.4339546506325376E-2</c:v>
                </c:pt>
                <c:pt idx="930">
                  <c:v>3.2915864638299111E-2</c:v>
                </c:pt>
                <c:pt idx="931">
                  <c:v>3.4249022440006799E-2</c:v>
                </c:pt>
                <c:pt idx="932">
                  <c:v>3.4285698068235435E-2</c:v>
                </c:pt>
                <c:pt idx="933">
                  <c:v>3.4287544656554245E-2</c:v>
                </c:pt>
                <c:pt idx="934">
                  <c:v>3.4774564779518978E-2</c:v>
                </c:pt>
                <c:pt idx="935">
                  <c:v>3.4433099070174396E-2</c:v>
                </c:pt>
                <c:pt idx="936">
                  <c:v>3.441692638373741E-2</c:v>
                </c:pt>
                <c:pt idx="937">
                  <c:v>3.4359493465640191E-2</c:v>
                </c:pt>
                <c:pt idx="938">
                  <c:v>3.2333039837737373E-2</c:v>
                </c:pt>
                <c:pt idx="939">
                  <c:v>3.4190167182633853E-2</c:v>
                </c:pt>
                <c:pt idx="940">
                  <c:v>3.4636089999684143E-2</c:v>
                </c:pt>
                <c:pt idx="941">
                  <c:v>3.4474629689350798E-2</c:v>
                </c:pt>
                <c:pt idx="942">
                  <c:v>3.4586244303735011E-2</c:v>
                </c:pt>
                <c:pt idx="943">
                  <c:v>3.2954352625463229E-2</c:v>
                </c:pt>
                <c:pt idx="944">
                  <c:v>3.4605103732554272E-2</c:v>
                </c:pt>
                <c:pt idx="945">
                  <c:v>3.4224821608934253E-2</c:v>
                </c:pt>
                <c:pt idx="946">
                  <c:v>3.4941854621105724E-2</c:v>
                </c:pt>
                <c:pt idx="947">
                  <c:v>3.2756357203488108E-2</c:v>
                </c:pt>
                <c:pt idx="948">
                  <c:v>3.2636192492588936E-2</c:v>
                </c:pt>
                <c:pt idx="949">
                  <c:v>3.4573587101632455E-2</c:v>
                </c:pt>
                <c:pt idx="950">
                  <c:v>3.4687964034828753E-2</c:v>
                </c:pt>
                <c:pt idx="951">
                  <c:v>3.4465119671148743E-2</c:v>
                </c:pt>
                <c:pt idx="952">
                  <c:v>3.4619989008014489E-2</c:v>
                </c:pt>
                <c:pt idx="953">
                  <c:v>3.4195160327444914E-2</c:v>
                </c:pt>
                <c:pt idx="954">
                  <c:v>3.4710341678664158E-2</c:v>
                </c:pt>
                <c:pt idx="955">
                  <c:v>3.4764646226893542E-2</c:v>
                </c:pt>
                <c:pt idx="956">
                  <c:v>3.2974957310914661E-2</c:v>
                </c:pt>
                <c:pt idx="957">
                  <c:v>3.4519779515066476E-2</c:v>
                </c:pt>
                <c:pt idx="958">
                  <c:v>3.4517949894303582E-2</c:v>
                </c:pt>
                <c:pt idx="959">
                  <c:v>3.4018381791150736E-2</c:v>
                </c:pt>
                <c:pt idx="960">
                  <c:v>3.3929009024843179E-2</c:v>
                </c:pt>
                <c:pt idx="961">
                  <c:v>3.4612094992450916E-2</c:v>
                </c:pt>
                <c:pt idx="962">
                  <c:v>3.4500392618110318E-2</c:v>
                </c:pt>
                <c:pt idx="963">
                  <c:v>3.4586459981888126E-2</c:v>
                </c:pt>
                <c:pt idx="964">
                  <c:v>3.4308990646224252E-2</c:v>
                </c:pt>
                <c:pt idx="965">
                  <c:v>3.2823301554685998E-2</c:v>
                </c:pt>
                <c:pt idx="966">
                  <c:v>3.4278754609737505E-2</c:v>
                </c:pt>
                <c:pt idx="967">
                  <c:v>3.4239117521387807E-2</c:v>
                </c:pt>
                <c:pt idx="968">
                  <c:v>3.4495817444865025E-2</c:v>
                </c:pt>
                <c:pt idx="969">
                  <c:v>3.4561190421856555E-2</c:v>
                </c:pt>
                <c:pt idx="970">
                  <c:v>3.2978557940843103E-2</c:v>
                </c:pt>
                <c:pt idx="971">
                  <c:v>3.4022944211608341E-2</c:v>
                </c:pt>
                <c:pt idx="972">
                  <c:v>3.4442852981059806E-2</c:v>
                </c:pt>
                <c:pt idx="973">
                  <c:v>3.423313976741571E-2</c:v>
                </c:pt>
                <c:pt idx="974">
                  <c:v>3.4271591786320742E-2</c:v>
                </c:pt>
                <c:pt idx="975">
                  <c:v>3.3033169044641389E-2</c:v>
                </c:pt>
                <c:pt idx="976">
                  <c:v>3.4673516403003646E-2</c:v>
                </c:pt>
                <c:pt idx="977">
                  <c:v>3.3148772018975634E-2</c:v>
                </c:pt>
                <c:pt idx="978">
                  <c:v>3.4640025641916032E-2</c:v>
                </c:pt>
                <c:pt idx="979">
                  <c:v>3.479541913394954E-2</c:v>
                </c:pt>
                <c:pt idx="980">
                  <c:v>3.4787182645359287E-2</c:v>
                </c:pt>
                <c:pt idx="981">
                  <c:v>3.4613749356947075E-2</c:v>
                </c:pt>
                <c:pt idx="982">
                  <c:v>3.4484807537620475E-2</c:v>
                </c:pt>
                <c:pt idx="983">
                  <c:v>3.4893389072543829E-2</c:v>
                </c:pt>
                <c:pt idx="984">
                  <c:v>3.459433949879484E-2</c:v>
                </c:pt>
                <c:pt idx="985">
                  <c:v>3.4796391003776357E-2</c:v>
                </c:pt>
                <c:pt idx="986">
                  <c:v>3.4988124530639264E-2</c:v>
                </c:pt>
                <c:pt idx="987">
                  <c:v>3.4713649296783854E-2</c:v>
                </c:pt>
                <c:pt idx="988">
                  <c:v>3.4523429179994312E-2</c:v>
                </c:pt>
                <c:pt idx="989">
                  <c:v>3.3398720144168011E-2</c:v>
                </c:pt>
                <c:pt idx="990">
                  <c:v>3.4433090081116759E-2</c:v>
                </c:pt>
                <c:pt idx="991">
                  <c:v>3.5003330388508912E-2</c:v>
                </c:pt>
                <c:pt idx="992">
                  <c:v>3.4328904181099192E-2</c:v>
                </c:pt>
                <c:pt idx="993">
                  <c:v>3.4830938117020399E-2</c:v>
                </c:pt>
                <c:pt idx="994">
                  <c:v>3.4536033326355742E-2</c:v>
                </c:pt>
                <c:pt idx="995">
                  <c:v>3.4249661214294562E-2</c:v>
                </c:pt>
                <c:pt idx="996">
                  <c:v>3.3948163517711565E-2</c:v>
                </c:pt>
                <c:pt idx="997">
                  <c:v>3.2734304852304531E-2</c:v>
                </c:pt>
                <c:pt idx="998">
                  <c:v>3.4339983915915528E-2</c:v>
                </c:pt>
                <c:pt idx="999">
                  <c:v>3.4832491510942407E-2</c:v>
                </c:pt>
                <c:pt idx="1000">
                  <c:v>3.5067440042947526E-2</c:v>
                </c:pt>
                <c:pt idx="1001">
                  <c:v>3.516251734125448E-2</c:v>
                </c:pt>
                <c:pt idx="1002">
                  <c:v>3.4529851643679811E-2</c:v>
                </c:pt>
                <c:pt idx="1003">
                  <c:v>3.4381385316330497E-2</c:v>
                </c:pt>
                <c:pt idx="1004">
                  <c:v>3.4704913785373714E-2</c:v>
                </c:pt>
                <c:pt idx="1005">
                  <c:v>3.3018968004451539E-2</c:v>
                </c:pt>
                <c:pt idx="1006">
                  <c:v>3.4370599754371879E-2</c:v>
                </c:pt>
                <c:pt idx="1007">
                  <c:v>3.4949353438847329E-2</c:v>
                </c:pt>
                <c:pt idx="1008">
                  <c:v>3.4551647750633775E-2</c:v>
                </c:pt>
                <c:pt idx="1009">
                  <c:v>3.4321766143344368E-2</c:v>
                </c:pt>
                <c:pt idx="1010">
                  <c:v>3.4811462866628694E-2</c:v>
                </c:pt>
                <c:pt idx="1011">
                  <c:v>3.4543450341249914E-2</c:v>
                </c:pt>
                <c:pt idx="1012">
                  <c:v>3.4630654746382029E-2</c:v>
                </c:pt>
                <c:pt idx="1013">
                  <c:v>3.4482010399364139E-2</c:v>
                </c:pt>
                <c:pt idx="1014">
                  <c:v>3.4240889218711261E-2</c:v>
                </c:pt>
                <c:pt idx="1015">
                  <c:v>3.2765687196673769E-2</c:v>
                </c:pt>
                <c:pt idx="1016">
                  <c:v>3.4765544114168961E-2</c:v>
                </c:pt>
                <c:pt idx="1017">
                  <c:v>3.4633878209816345E-2</c:v>
                </c:pt>
                <c:pt idx="1018">
                  <c:v>3.4424626454214256E-2</c:v>
                </c:pt>
                <c:pt idx="1019">
                  <c:v>3.4427467839210017E-2</c:v>
                </c:pt>
                <c:pt idx="1020">
                  <c:v>3.4808297128839524E-2</c:v>
                </c:pt>
                <c:pt idx="1021">
                  <c:v>3.2893056751631095E-2</c:v>
                </c:pt>
                <c:pt idx="1022">
                  <c:v>3.4058304571806974E-2</c:v>
                </c:pt>
                <c:pt idx="1023">
                  <c:v>3.4894032658479679E-2</c:v>
                </c:pt>
                <c:pt idx="1024">
                  <c:v>3.3064163702968448E-2</c:v>
                </c:pt>
                <c:pt idx="1025">
                  <c:v>3.4569219128615852E-2</c:v>
                </c:pt>
                <c:pt idx="1026">
                  <c:v>3.408849743621245E-2</c:v>
                </c:pt>
                <c:pt idx="1027">
                  <c:v>3.4366363559256714E-2</c:v>
                </c:pt>
                <c:pt idx="1028">
                  <c:v>3.4010470290169466E-2</c:v>
                </c:pt>
                <c:pt idx="1029">
                  <c:v>3.4242656185076423E-2</c:v>
                </c:pt>
                <c:pt idx="1030">
                  <c:v>3.2811698975683048E-2</c:v>
                </c:pt>
                <c:pt idx="1031">
                  <c:v>3.4404088673386832E-2</c:v>
                </c:pt>
                <c:pt idx="1032">
                  <c:v>3.293990286013463E-2</c:v>
                </c:pt>
                <c:pt idx="1033">
                  <c:v>3.432734940646865E-2</c:v>
                </c:pt>
                <c:pt idx="1034">
                  <c:v>3.4324056949447589E-2</c:v>
                </c:pt>
                <c:pt idx="1035">
                  <c:v>3.2469556270478102E-2</c:v>
                </c:pt>
                <c:pt idx="1036">
                  <c:v>3.4276557347926916E-2</c:v>
                </c:pt>
                <c:pt idx="1037">
                  <c:v>3.409327882428257E-2</c:v>
                </c:pt>
                <c:pt idx="1038">
                  <c:v>3.4289171474479886E-2</c:v>
                </c:pt>
                <c:pt idx="1039">
                  <c:v>3.40662810110402E-2</c:v>
                </c:pt>
                <c:pt idx="1040">
                  <c:v>3.4426046412190561E-2</c:v>
                </c:pt>
                <c:pt idx="1041">
                  <c:v>3.380728374606224E-2</c:v>
                </c:pt>
                <c:pt idx="1042">
                  <c:v>3.4191804710100117E-2</c:v>
                </c:pt>
                <c:pt idx="1043">
                  <c:v>3.413713363949189E-2</c:v>
                </c:pt>
                <c:pt idx="1044">
                  <c:v>3.2625518519540146E-2</c:v>
                </c:pt>
                <c:pt idx="1045">
                  <c:v>3.3995794748143751E-2</c:v>
                </c:pt>
                <c:pt idx="1046">
                  <c:v>3.3958072700429449E-2</c:v>
                </c:pt>
                <c:pt idx="1047">
                  <c:v>3.4189033276258003E-2</c:v>
                </c:pt>
                <c:pt idx="1048">
                  <c:v>3.4185403767990168E-2</c:v>
                </c:pt>
                <c:pt idx="1049">
                  <c:v>3.4312562598305243E-2</c:v>
                </c:pt>
                <c:pt idx="1050">
                  <c:v>3.3963379662748795E-2</c:v>
                </c:pt>
                <c:pt idx="1051">
                  <c:v>3.4101923055833573E-2</c:v>
                </c:pt>
                <c:pt idx="1052">
                  <c:v>3.4167241710854945E-2</c:v>
                </c:pt>
                <c:pt idx="1053">
                  <c:v>3.2933909626104658E-2</c:v>
                </c:pt>
                <c:pt idx="1054">
                  <c:v>3.3817623410188916E-2</c:v>
                </c:pt>
                <c:pt idx="1055">
                  <c:v>3.3427918944929753E-2</c:v>
                </c:pt>
                <c:pt idx="1056">
                  <c:v>3.3892070257362968E-2</c:v>
                </c:pt>
                <c:pt idx="1057">
                  <c:v>3.4128971040474798E-2</c:v>
                </c:pt>
                <c:pt idx="1058">
                  <c:v>3.2503080573329381E-2</c:v>
                </c:pt>
                <c:pt idx="1059">
                  <c:v>3.3718896725881041E-2</c:v>
                </c:pt>
                <c:pt idx="1060">
                  <c:v>3.3979418173210485E-2</c:v>
                </c:pt>
                <c:pt idx="1061">
                  <c:v>3.3789270985725178E-2</c:v>
                </c:pt>
                <c:pt idx="1062">
                  <c:v>3.379739705116578E-2</c:v>
                </c:pt>
                <c:pt idx="1063">
                  <c:v>3.4298424531925616E-2</c:v>
                </c:pt>
                <c:pt idx="1064">
                  <c:v>3.2562481954945349E-2</c:v>
                </c:pt>
                <c:pt idx="1065">
                  <c:v>3.4043675955043866E-2</c:v>
                </c:pt>
                <c:pt idx="1066">
                  <c:v>3.2570166025616278E-2</c:v>
                </c:pt>
                <c:pt idx="1067">
                  <c:v>3.4407162926907257E-2</c:v>
                </c:pt>
                <c:pt idx="1068">
                  <c:v>3.4077443461297388E-2</c:v>
                </c:pt>
                <c:pt idx="1069">
                  <c:v>3.2457722648163344E-2</c:v>
                </c:pt>
                <c:pt idx="1070">
                  <c:v>3.3876647628255541E-2</c:v>
                </c:pt>
                <c:pt idx="1071">
                  <c:v>3.3745988564119693E-2</c:v>
                </c:pt>
                <c:pt idx="1072">
                  <c:v>3.2547712326739552E-2</c:v>
                </c:pt>
                <c:pt idx="1073">
                  <c:v>3.3978412860200993E-2</c:v>
                </c:pt>
                <c:pt idx="1074">
                  <c:v>3.2484992400283005E-2</c:v>
                </c:pt>
                <c:pt idx="1075">
                  <c:v>3.4151397541728107E-2</c:v>
                </c:pt>
                <c:pt idx="1076">
                  <c:v>3.4264115158295458E-2</c:v>
                </c:pt>
                <c:pt idx="1077">
                  <c:v>3.4371388684281523E-2</c:v>
                </c:pt>
                <c:pt idx="1078">
                  <c:v>3.3678642281187963E-2</c:v>
                </c:pt>
                <c:pt idx="1079">
                  <c:v>3.382369325735881E-2</c:v>
                </c:pt>
                <c:pt idx="1080">
                  <c:v>3.4283896647601238E-2</c:v>
                </c:pt>
                <c:pt idx="1081">
                  <c:v>3.4214419658027052E-2</c:v>
                </c:pt>
                <c:pt idx="1082">
                  <c:v>3.2367610897002221E-2</c:v>
                </c:pt>
                <c:pt idx="1083">
                  <c:v>3.4280510672062212E-2</c:v>
                </c:pt>
                <c:pt idx="1084">
                  <c:v>3.4040592863611822E-2</c:v>
                </c:pt>
                <c:pt idx="1085">
                  <c:v>3.2430817314999472E-2</c:v>
                </c:pt>
                <c:pt idx="1086">
                  <c:v>3.4086319433610464E-2</c:v>
                </c:pt>
                <c:pt idx="1087">
                  <c:v>3.3794549256334454E-2</c:v>
                </c:pt>
                <c:pt idx="1088">
                  <c:v>3.3797682109807062E-2</c:v>
                </c:pt>
                <c:pt idx="1089">
                  <c:v>3.3866905304776845E-2</c:v>
                </c:pt>
                <c:pt idx="1090">
                  <c:v>3.4189157015966205E-2</c:v>
                </c:pt>
                <c:pt idx="1091">
                  <c:v>3.4253493552711248E-2</c:v>
                </c:pt>
                <c:pt idx="1092">
                  <c:v>3.2579006064019853E-2</c:v>
                </c:pt>
                <c:pt idx="1093">
                  <c:v>3.4080019423164278E-2</c:v>
                </c:pt>
                <c:pt idx="1094">
                  <c:v>3.3815014131233972E-2</c:v>
                </c:pt>
                <c:pt idx="1095">
                  <c:v>3.3920842796644861E-2</c:v>
                </c:pt>
                <c:pt idx="1096">
                  <c:v>3.4143238634186231E-2</c:v>
                </c:pt>
                <c:pt idx="1097">
                  <c:v>3.2430139342218653E-2</c:v>
                </c:pt>
                <c:pt idx="1098">
                  <c:v>3.3668853384862141E-2</c:v>
                </c:pt>
                <c:pt idx="1099">
                  <c:v>3.1831450727803294E-2</c:v>
                </c:pt>
                <c:pt idx="1100">
                  <c:v>3.3559732185064001E-2</c:v>
                </c:pt>
                <c:pt idx="1101">
                  <c:v>3.4141947727393367E-2</c:v>
                </c:pt>
                <c:pt idx="1102">
                  <c:v>3.4142421451686292E-2</c:v>
                </c:pt>
                <c:pt idx="1103">
                  <c:v>3.4025485501460451E-2</c:v>
                </c:pt>
                <c:pt idx="1104">
                  <c:v>3.4123597381501565E-2</c:v>
                </c:pt>
                <c:pt idx="1105">
                  <c:v>3.3715076737595322E-2</c:v>
                </c:pt>
                <c:pt idx="1106">
                  <c:v>3.410819217504385E-2</c:v>
                </c:pt>
                <c:pt idx="1107">
                  <c:v>3.3804276084443467E-2</c:v>
                </c:pt>
                <c:pt idx="1108">
                  <c:v>3.3539331539411264E-2</c:v>
                </c:pt>
                <c:pt idx="1109">
                  <c:v>3.2479545353873346E-2</c:v>
                </c:pt>
                <c:pt idx="1110">
                  <c:v>3.3917938273738409E-2</c:v>
                </c:pt>
                <c:pt idx="1111">
                  <c:v>3.4072434904750037E-2</c:v>
                </c:pt>
                <c:pt idx="1112">
                  <c:v>3.3401645328196873E-2</c:v>
                </c:pt>
                <c:pt idx="1113">
                  <c:v>3.3701706120488249E-2</c:v>
                </c:pt>
                <c:pt idx="1114">
                  <c:v>3.4030015965709849E-2</c:v>
                </c:pt>
                <c:pt idx="1115">
                  <c:v>3.2663297385300966E-2</c:v>
                </c:pt>
                <c:pt idx="1116">
                  <c:v>3.2226275194409001E-2</c:v>
                </c:pt>
                <c:pt idx="1117">
                  <c:v>3.3946400516862665E-2</c:v>
                </c:pt>
                <c:pt idx="1118">
                  <c:v>3.2377254888748305E-2</c:v>
                </c:pt>
                <c:pt idx="1119">
                  <c:v>3.3351705284787439E-2</c:v>
                </c:pt>
                <c:pt idx="1120">
                  <c:v>3.4255142001257177E-2</c:v>
                </c:pt>
                <c:pt idx="1121">
                  <c:v>3.4013528301853523E-2</c:v>
                </c:pt>
                <c:pt idx="1122">
                  <c:v>3.3896676146326229E-2</c:v>
                </c:pt>
                <c:pt idx="1123">
                  <c:v>3.382362465771175E-2</c:v>
                </c:pt>
                <c:pt idx="1124">
                  <c:v>3.4049264105404077E-2</c:v>
                </c:pt>
                <c:pt idx="1125">
                  <c:v>3.3967158470805191E-2</c:v>
                </c:pt>
                <c:pt idx="1126">
                  <c:v>3.3681283549850984E-2</c:v>
                </c:pt>
                <c:pt idx="1127">
                  <c:v>3.3825513487204979E-2</c:v>
                </c:pt>
                <c:pt idx="1128">
                  <c:v>3.4069516129412891E-2</c:v>
                </c:pt>
                <c:pt idx="1129">
                  <c:v>3.2397552330264763E-2</c:v>
                </c:pt>
                <c:pt idx="1130">
                  <c:v>3.3913403020048076E-2</c:v>
                </c:pt>
                <c:pt idx="1131">
                  <c:v>3.3981517041671586E-2</c:v>
                </c:pt>
                <c:pt idx="1132">
                  <c:v>3.3719381439626744E-2</c:v>
                </c:pt>
                <c:pt idx="1133">
                  <c:v>3.3895830328390622E-2</c:v>
                </c:pt>
                <c:pt idx="1134">
                  <c:v>3.3888243391913077E-2</c:v>
                </c:pt>
                <c:pt idx="1135">
                  <c:v>3.3975801166263905E-2</c:v>
                </c:pt>
                <c:pt idx="1136">
                  <c:v>3.3846933835905459E-2</c:v>
                </c:pt>
                <c:pt idx="1137">
                  <c:v>3.396160284632186E-2</c:v>
                </c:pt>
                <c:pt idx="1138">
                  <c:v>3.4099839779052628E-2</c:v>
                </c:pt>
                <c:pt idx="1139">
                  <c:v>3.4526997461973782E-2</c:v>
                </c:pt>
                <c:pt idx="1140">
                  <c:v>3.3773260589067586E-2</c:v>
                </c:pt>
                <c:pt idx="1141">
                  <c:v>3.3893774348269443E-2</c:v>
                </c:pt>
                <c:pt idx="1142">
                  <c:v>3.2802386018030455E-2</c:v>
                </c:pt>
                <c:pt idx="1143">
                  <c:v>3.2358755439274869E-2</c:v>
                </c:pt>
                <c:pt idx="1144">
                  <c:v>3.4110003835885097E-2</c:v>
                </c:pt>
                <c:pt idx="1145">
                  <c:v>3.3780976205934954E-2</c:v>
                </c:pt>
                <c:pt idx="1146">
                  <c:v>3.3765397653683533E-2</c:v>
                </c:pt>
                <c:pt idx="1147">
                  <c:v>3.2279009510981442E-2</c:v>
                </c:pt>
                <c:pt idx="1148">
                  <c:v>3.4186804583075825E-2</c:v>
                </c:pt>
                <c:pt idx="1149">
                  <c:v>3.3728305361554176E-2</c:v>
                </c:pt>
                <c:pt idx="1150">
                  <c:v>3.3589115524151926E-2</c:v>
                </c:pt>
                <c:pt idx="1151">
                  <c:v>3.388944082773649E-2</c:v>
                </c:pt>
                <c:pt idx="1152">
                  <c:v>3.3906130402517366E-2</c:v>
                </c:pt>
                <c:pt idx="1153">
                  <c:v>3.4069245968051949E-2</c:v>
                </c:pt>
                <c:pt idx="1154">
                  <c:v>3.341602719004786E-2</c:v>
                </c:pt>
                <c:pt idx="1155">
                  <c:v>3.4004548745083123E-2</c:v>
                </c:pt>
                <c:pt idx="1156">
                  <c:v>3.3864450563649874E-2</c:v>
                </c:pt>
                <c:pt idx="1157">
                  <c:v>3.3907063702059641E-2</c:v>
                </c:pt>
                <c:pt idx="1158">
                  <c:v>3.3928187803310909E-2</c:v>
                </c:pt>
                <c:pt idx="1159">
                  <c:v>3.3872735752638397E-2</c:v>
                </c:pt>
                <c:pt idx="1160">
                  <c:v>3.3537919429736121E-2</c:v>
                </c:pt>
                <c:pt idx="1161">
                  <c:v>3.3957452108687634E-2</c:v>
                </c:pt>
                <c:pt idx="1162">
                  <c:v>3.2784721273146605E-2</c:v>
                </c:pt>
                <c:pt idx="1163">
                  <c:v>3.4214239241294388E-2</c:v>
                </c:pt>
                <c:pt idx="1164">
                  <c:v>3.4076280094658351E-2</c:v>
                </c:pt>
                <c:pt idx="1165">
                  <c:v>3.3958421726062608E-2</c:v>
                </c:pt>
                <c:pt idx="1166">
                  <c:v>3.4034577805659078E-2</c:v>
                </c:pt>
                <c:pt idx="1167">
                  <c:v>3.3929315659994491E-2</c:v>
                </c:pt>
                <c:pt idx="1168">
                  <c:v>3.3567912170559787E-2</c:v>
                </c:pt>
                <c:pt idx="1169">
                  <c:v>3.2698124149670521E-2</c:v>
                </c:pt>
                <c:pt idx="1170">
                  <c:v>3.377446046131842E-2</c:v>
                </c:pt>
                <c:pt idx="1171">
                  <c:v>3.3173624320808101E-2</c:v>
                </c:pt>
                <c:pt idx="1172">
                  <c:v>3.3704645478645399E-2</c:v>
                </c:pt>
                <c:pt idx="1173">
                  <c:v>3.3715567258930809E-2</c:v>
                </c:pt>
                <c:pt idx="1174">
                  <c:v>3.3693845116254423E-2</c:v>
                </c:pt>
                <c:pt idx="1175">
                  <c:v>3.4307721496760549E-2</c:v>
                </c:pt>
                <c:pt idx="1176">
                  <c:v>3.3977151287233026E-2</c:v>
                </c:pt>
                <c:pt idx="1177">
                  <c:v>3.3829062855098214E-2</c:v>
                </c:pt>
                <c:pt idx="1178">
                  <c:v>3.3923541822945213E-2</c:v>
                </c:pt>
                <c:pt idx="1179">
                  <c:v>3.4065400520155331E-2</c:v>
                </c:pt>
                <c:pt idx="1180">
                  <c:v>3.3836945829150727E-2</c:v>
                </c:pt>
                <c:pt idx="1181">
                  <c:v>3.3789099071476862E-2</c:v>
                </c:pt>
                <c:pt idx="1182">
                  <c:v>3.4580329456904327E-2</c:v>
                </c:pt>
                <c:pt idx="1183">
                  <c:v>3.4241994883828591E-2</c:v>
                </c:pt>
                <c:pt idx="1184">
                  <c:v>3.3504207773980804E-2</c:v>
                </c:pt>
                <c:pt idx="1185">
                  <c:v>3.3232606667286863E-2</c:v>
                </c:pt>
                <c:pt idx="1186">
                  <c:v>3.4429514390721373E-2</c:v>
                </c:pt>
                <c:pt idx="1187">
                  <c:v>3.3706531342885766E-2</c:v>
                </c:pt>
                <c:pt idx="1188">
                  <c:v>3.3665072442919844E-2</c:v>
                </c:pt>
                <c:pt idx="1189">
                  <c:v>3.3853717389139726E-2</c:v>
                </c:pt>
                <c:pt idx="1190">
                  <c:v>3.4443771905932147E-2</c:v>
                </c:pt>
                <c:pt idx="1191">
                  <c:v>3.4115655953539006E-2</c:v>
                </c:pt>
                <c:pt idx="1192">
                  <c:v>3.3688936108667009E-2</c:v>
                </c:pt>
                <c:pt idx="1193">
                  <c:v>3.4607441861879334E-2</c:v>
                </c:pt>
                <c:pt idx="1194">
                  <c:v>3.4039398196014876E-2</c:v>
                </c:pt>
                <c:pt idx="1195">
                  <c:v>3.4018445835295646E-2</c:v>
                </c:pt>
                <c:pt idx="1196">
                  <c:v>3.4299789497153531E-2</c:v>
                </c:pt>
                <c:pt idx="1197">
                  <c:v>3.4355905322722945E-2</c:v>
                </c:pt>
                <c:pt idx="1198">
                  <c:v>3.4445172150259266E-2</c:v>
                </c:pt>
                <c:pt idx="1199">
                  <c:v>3.4849679506575464E-2</c:v>
                </c:pt>
                <c:pt idx="1200">
                  <c:v>3.3999392953824474E-2</c:v>
                </c:pt>
                <c:pt idx="1201">
                  <c:v>3.4232448044562651E-2</c:v>
                </c:pt>
                <c:pt idx="1202">
                  <c:v>3.2598390008425515E-2</c:v>
                </c:pt>
                <c:pt idx="1203">
                  <c:v>3.4179284823336493E-2</c:v>
                </c:pt>
                <c:pt idx="1204">
                  <c:v>3.3920021803190523E-2</c:v>
                </c:pt>
                <c:pt idx="1205">
                  <c:v>3.2206502016583947E-2</c:v>
                </c:pt>
                <c:pt idx="1206">
                  <c:v>3.4421856620904613E-2</c:v>
                </c:pt>
                <c:pt idx="1207">
                  <c:v>3.2686152842129695E-2</c:v>
                </c:pt>
                <c:pt idx="1208">
                  <c:v>3.3246331264564971E-2</c:v>
                </c:pt>
                <c:pt idx="1209">
                  <c:v>3.4289676240330365E-2</c:v>
                </c:pt>
                <c:pt idx="1210">
                  <c:v>3.4833067032800182E-2</c:v>
                </c:pt>
                <c:pt idx="1211">
                  <c:v>3.3768136814276525E-2</c:v>
                </c:pt>
                <c:pt idx="1212">
                  <c:v>3.4941718776001211E-2</c:v>
                </c:pt>
                <c:pt idx="1213">
                  <c:v>3.3602994515030848E-2</c:v>
                </c:pt>
                <c:pt idx="1214">
                  <c:v>3.4302500447879761E-2</c:v>
                </c:pt>
                <c:pt idx="1215">
                  <c:v>3.4709798285829832E-2</c:v>
                </c:pt>
                <c:pt idx="1216">
                  <c:v>3.5002482163475096E-2</c:v>
                </c:pt>
                <c:pt idx="1217">
                  <c:v>3.500585564622137E-2</c:v>
                </c:pt>
                <c:pt idx="1218">
                  <c:v>3.4539529411534826E-2</c:v>
                </c:pt>
                <c:pt idx="1219">
                  <c:v>3.40437345756111E-2</c:v>
                </c:pt>
                <c:pt idx="1220">
                  <c:v>3.2688518025257428E-2</c:v>
                </c:pt>
                <c:pt idx="1221">
                  <c:v>3.4837553138568136E-2</c:v>
                </c:pt>
                <c:pt idx="1222">
                  <c:v>3.4458011667944308E-2</c:v>
                </c:pt>
                <c:pt idx="1223">
                  <c:v>3.4154623433088109E-2</c:v>
                </c:pt>
                <c:pt idx="1224">
                  <c:v>3.6102532054442776E-2</c:v>
                </c:pt>
                <c:pt idx="1225">
                  <c:v>3.4084295013047328E-2</c:v>
                </c:pt>
                <c:pt idx="1226">
                  <c:v>3.4501976779982992E-2</c:v>
                </c:pt>
                <c:pt idx="1227">
                  <c:v>3.4457447843021183E-2</c:v>
                </c:pt>
                <c:pt idx="1228">
                  <c:v>3.4225856387294029E-2</c:v>
                </c:pt>
                <c:pt idx="1229">
                  <c:v>3.5568539719058712E-2</c:v>
                </c:pt>
                <c:pt idx="1230">
                  <c:v>3.3854130079773441E-2</c:v>
                </c:pt>
                <c:pt idx="1231">
                  <c:v>3.4065978375203011E-2</c:v>
                </c:pt>
                <c:pt idx="1232">
                  <c:v>3.4201356026523126E-2</c:v>
                </c:pt>
                <c:pt idx="1233">
                  <c:v>3.4944690281153663E-2</c:v>
                </c:pt>
                <c:pt idx="1234">
                  <c:v>3.5015725940834526E-2</c:v>
                </c:pt>
                <c:pt idx="1235">
                  <c:v>3.4564644415031633E-2</c:v>
                </c:pt>
                <c:pt idx="1236">
                  <c:v>3.3995297930408223E-2</c:v>
                </c:pt>
                <c:pt idx="1237">
                  <c:v>3.5535423911787684E-2</c:v>
                </c:pt>
                <c:pt idx="1238">
                  <c:v>3.4304446332746007E-2</c:v>
                </c:pt>
                <c:pt idx="1239">
                  <c:v>3.4420421462884689E-2</c:v>
                </c:pt>
                <c:pt idx="1240">
                  <c:v>3.787015607424294E-2</c:v>
                </c:pt>
                <c:pt idx="1241">
                  <c:v>3.4713242533307452E-2</c:v>
                </c:pt>
                <c:pt idx="1242">
                  <c:v>3.4660582388287939E-2</c:v>
                </c:pt>
                <c:pt idx="1243">
                  <c:v>3.4263160712799737E-2</c:v>
                </c:pt>
                <c:pt idx="1244">
                  <c:v>3.459581108232776E-2</c:v>
                </c:pt>
                <c:pt idx="1245">
                  <c:v>3.4825772346035518E-2</c:v>
                </c:pt>
                <c:pt idx="1246">
                  <c:v>3.3781901281588159E-2</c:v>
                </c:pt>
                <c:pt idx="1247">
                  <c:v>3.5636279218439676E-2</c:v>
                </c:pt>
                <c:pt idx="1248">
                  <c:v>3.4426701489833865E-2</c:v>
                </c:pt>
                <c:pt idx="1249">
                  <c:v>3.4470765668130961E-2</c:v>
                </c:pt>
                <c:pt idx="1250">
                  <c:v>3.5170205825896521E-2</c:v>
                </c:pt>
                <c:pt idx="1251">
                  <c:v>3.4141968424245404E-2</c:v>
                </c:pt>
                <c:pt idx="1252">
                  <c:v>3.5910641416213501E-2</c:v>
                </c:pt>
                <c:pt idx="1253">
                  <c:v>3.3607810106930647E-2</c:v>
                </c:pt>
                <c:pt idx="1254">
                  <c:v>3.4229477157599691E-2</c:v>
                </c:pt>
                <c:pt idx="1255">
                  <c:v>3.3918237341297987E-2</c:v>
                </c:pt>
                <c:pt idx="1256">
                  <c:v>3.4742642487055046E-2</c:v>
                </c:pt>
                <c:pt idx="1257">
                  <c:v>3.4130591797603999E-2</c:v>
                </c:pt>
                <c:pt idx="1258">
                  <c:v>3.4708575513674483E-2</c:v>
                </c:pt>
                <c:pt idx="1259">
                  <c:v>3.5474086766278695E-2</c:v>
                </c:pt>
                <c:pt idx="1260">
                  <c:v>3.7120600892684222E-2</c:v>
                </c:pt>
                <c:pt idx="1261">
                  <c:v>3.6806638779196856E-2</c:v>
                </c:pt>
                <c:pt idx="1262">
                  <c:v>3.3807382131265676E-2</c:v>
                </c:pt>
                <c:pt idx="1263">
                  <c:v>3.4901231701084487E-2</c:v>
                </c:pt>
                <c:pt idx="1264">
                  <c:v>3.4830333026399873E-2</c:v>
                </c:pt>
                <c:pt idx="1265">
                  <c:v>3.5937901202964674E-2</c:v>
                </c:pt>
                <c:pt idx="1266">
                  <c:v>3.4301228189608478E-2</c:v>
                </c:pt>
                <c:pt idx="1267">
                  <c:v>3.7240659123664491E-2</c:v>
                </c:pt>
                <c:pt idx="1268">
                  <c:v>3.678235302366159E-2</c:v>
                </c:pt>
                <c:pt idx="1269">
                  <c:v>3.516918013089762E-2</c:v>
                </c:pt>
                <c:pt idx="1270">
                  <c:v>3.5439832408844782E-2</c:v>
                </c:pt>
                <c:pt idx="1271">
                  <c:v>3.649861109392577E-2</c:v>
                </c:pt>
                <c:pt idx="1272">
                  <c:v>3.4661941444196494E-2</c:v>
                </c:pt>
                <c:pt idx="1273">
                  <c:v>3.7106944077906906E-2</c:v>
                </c:pt>
                <c:pt idx="1274">
                  <c:v>3.5579201520496068E-2</c:v>
                </c:pt>
                <c:pt idx="1275">
                  <c:v>3.5414923538545792E-2</c:v>
                </c:pt>
                <c:pt idx="1276">
                  <c:v>3.5288428393048556E-2</c:v>
                </c:pt>
                <c:pt idx="1277">
                  <c:v>3.4593006566749504E-2</c:v>
                </c:pt>
                <c:pt idx="1278">
                  <c:v>3.5080221339072425E-2</c:v>
                </c:pt>
                <c:pt idx="1279">
                  <c:v>3.5247738655078999E-2</c:v>
                </c:pt>
                <c:pt idx="1280">
                  <c:v>3.6197660722631898E-2</c:v>
                </c:pt>
                <c:pt idx="1281">
                  <c:v>3.5716031288097909E-2</c:v>
                </c:pt>
                <c:pt idx="1282">
                  <c:v>3.5386263923998344E-2</c:v>
                </c:pt>
                <c:pt idx="1283">
                  <c:v>3.7074854126342281E-2</c:v>
                </c:pt>
                <c:pt idx="1284">
                  <c:v>3.4832547635806441E-2</c:v>
                </c:pt>
                <c:pt idx="1285">
                  <c:v>3.5472982254703085E-2</c:v>
                </c:pt>
                <c:pt idx="1286">
                  <c:v>3.8813347305443474E-2</c:v>
                </c:pt>
                <c:pt idx="1287">
                  <c:v>3.7256495356512417E-2</c:v>
                </c:pt>
                <c:pt idx="1288">
                  <c:v>5.267451803501267E-2</c:v>
                </c:pt>
                <c:pt idx="1289">
                  <c:v>4.5293394360435807E-2</c:v>
                </c:pt>
                <c:pt idx="1290">
                  <c:v>3.5557747401467124E-2</c:v>
                </c:pt>
                <c:pt idx="1291">
                  <c:v>3.441577325783611E-2</c:v>
                </c:pt>
                <c:pt idx="1292">
                  <c:v>3.6163959573496655E-2</c:v>
                </c:pt>
                <c:pt idx="1293">
                  <c:v>3.6608301477550224E-2</c:v>
                </c:pt>
                <c:pt idx="1294">
                  <c:v>3.9903452171491931E-2</c:v>
                </c:pt>
                <c:pt idx="1295">
                  <c:v>3.5899756729133966E-2</c:v>
                </c:pt>
                <c:pt idx="1296">
                  <c:v>3.8806203050013963E-2</c:v>
                </c:pt>
                <c:pt idx="1297">
                  <c:v>4.5665388884036914E-2</c:v>
                </c:pt>
                <c:pt idx="1298">
                  <c:v>3.7645516789768553E-2</c:v>
                </c:pt>
                <c:pt idx="1299">
                  <c:v>5.0245963848659182E-2</c:v>
                </c:pt>
                <c:pt idx="1300">
                  <c:v>4.0126731408170538E-2</c:v>
                </c:pt>
                <c:pt idx="1301">
                  <c:v>3.7702147105603274E-2</c:v>
                </c:pt>
                <c:pt idx="1302">
                  <c:v>3.5635679904147087E-2</c:v>
                </c:pt>
                <c:pt idx="1303">
                  <c:v>3.7208095096198844E-2</c:v>
                </c:pt>
                <c:pt idx="1304">
                  <c:v>3.7324361853445932E-2</c:v>
                </c:pt>
                <c:pt idx="1305">
                  <c:v>3.6191994982746313E-2</c:v>
                </c:pt>
                <c:pt idx="1306">
                  <c:v>3.7697739566404674E-2</c:v>
                </c:pt>
                <c:pt idx="1307">
                  <c:v>4.330397751908005E-2</c:v>
                </c:pt>
                <c:pt idx="1308">
                  <c:v>3.9825417875423201E-2</c:v>
                </c:pt>
                <c:pt idx="1309">
                  <c:v>4.5315958129650447E-2</c:v>
                </c:pt>
                <c:pt idx="1310">
                  <c:v>3.8724575315958555E-2</c:v>
                </c:pt>
                <c:pt idx="1311">
                  <c:v>4.3197132895678329E-2</c:v>
                </c:pt>
                <c:pt idx="1312">
                  <c:v>3.6884040404279415E-2</c:v>
                </c:pt>
                <c:pt idx="1313">
                  <c:v>3.6947577381116141E-2</c:v>
                </c:pt>
                <c:pt idx="1314">
                  <c:v>3.6692907499085353E-2</c:v>
                </c:pt>
                <c:pt idx="1315">
                  <c:v>3.9245244938547134E-2</c:v>
                </c:pt>
                <c:pt idx="1316">
                  <c:v>3.5605929495655581E-2</c:v>
                </c:pt>
                <c:pt idx="1317">
                  <c:v>3.7978074628403184E-2</c:v>
                </c:pt>
                <c:pt idx="1318">
                  <c:v>3.6730975585638419E-2</c:v>
                </c:pt>
                <c:pt idx="1319">
                  <c:v>3.5036283054315574E-2</c:v>
                </c:pt>
                <c:pt idx="1320">
                  <c:v>4.193665383248972E-2</c:v>
                </c:pt>
                <c:pt idx="1321">
                  <c:v>3.8092314084662834E-2</c:v>
                </c:pt>
                <c:pt idx="1322">
                  <c:v>4.0675704565629842E-2</c:v>
                </c:pt>
                <c:pt idx="1323">
                  <c:v>4.8139268009399126E-2</c:v>
                </c:pt>
                <c:pt idx="1324">
                  <c:v>6.6926777027814924E-2</c:v>
                </c:pt>
                <c:pt idx="1325">
                  <c:v>6.4509916378469354E-2</c:v>
                </c:pt>
                <c:pt idx="1326">
                  <c:v>3.881676040139858E-2</c:v>
                </c:pt>
                <c:pt idx="1327">
                  <c:v>6.0731129119320784E-2</c:v>
                </c:pt>
                <c:pt idx="1328">
                  <c:v>3.9173779578880304E-2</c:v>
                </c:pt>
                <c:pt idx="1329">
                  <c:v>4.0746344074456993E-2</c:v>
                </c:pt>
                <c:pt idx="1330">
                  <c:v>4.1830301868633915E-2</c:v>
                </c:pt>
                <c:pt idx="1331">
                  <c:v>4.2850172658620449E-2</c:v>
                </c:pt>
                <c:pt idx="1332">
                  <c:v>5.1528124489940076E-2</c:v>
                </c:pt>
                <c:pt idx="1333">
                  <c:v>3.7974907721780582E-2</c:v>
                </c:pt>
                <c:pt idx="1334">
                  <c:v>4.7240936926574002E-2</c:v>
                </c:pt>
                <c:pt idx="1335">
                  <c:v>4.2796273246788745E-2</c:v>
                </c:pt>
                <c:pt idx="1336">
                  <c:v>3.6813371417685606E-2</c:v>
                </c:pt>
                <c:pt idx="1337">
                  <c:v>4.0811049040040986E-2</c:v>
                </c:pt>
                <c:pt idx="1338">
                  <c:v>4.8765106657348518E-2</c:v>
                </c:pt>
                <c:pt idx="1339">
                  <c:v>4.4003437136346302E-2</c:v>
                </c:pt>
                <c:pt idx="1340">
                  <c:v>3.7629351333941213E-2</c:v>
                </c:pt>
                <c:pt idx="1341">
                  <c:v>3.8529337662116525E-2</c:v>
                </c:pt>
                <c:pt idx="1342">
                  <c:v>4.9562260915850302E-2</c:v>
                </c:pt>
                <c:pt idx="1343">
                  <c:v>3.6961775159388234E-2</c:v>
                </c:pt>
                <c:pt idx="1344">
                  <c:v>4.3857439565507479E-2</c:v>
                </c:pt>
                <c:pt idx="1345">
                  <c:v>3.7311894678801701E-2</c:v>
                </c:pt>
                <c:pt idx="1346">
                  <c:v>5.3620944797550092E-2</c:v>
                </c:pt>
                <c:pt idx="1347">
                  <c:v>4.0842702036163983E-2</c:v>
                </c:pt>
                <c:pt idx="1348">
                  <c:v>3.7671166789277469E-2</c:v>
                </c:pt>
                <c:pt idx="1349">
                  <c:v>5.5227834371235143E-2</c:v>
                </c:pt>
                <c:pt idx="1350">
                  <c:v>4.0264679311323964E-2</c:v>
                </c:pt>
                <c:pt idx="1351">
                  <c:v>4.0663506248494824E-2</c:v>
                </c:pt>
                <c:pt idx="1352">
                  <c:v>4.0058563393598194E-2</c:v>
                </c:pt>
                <c:pt idx="1353">
                  <c:v>4.4438472362930644E-2</c:v>
                </c:pt>
                <c:pt idx="1354">
                  <c:v>4.252960006913753E-2</c:v>
                </c:pt>
                <c:pt idx="1355">
                  <c:v>3.616473616867176E-2</c:v>
                </c:pt>
                <c:pt idx="1356">
                  <c:v>4.4411738583438568E-2</c:v>
                </c:pt>
                <c:pt idx="1357">
                  <c:v>4.7235881597833471E-2</c:v>
                </c:pt>
                <c:pt idx="1358">
                  <c:v>4.6307727218147125E-2</c:v>
                </c:pt>
                <c:pt idx="1359">
                  <c:v>4.3223562976298056E-2</c:v>
                </c:pt>
                <c:pt idx="1360">
                  <c:v>5.3177520329642049E-2</c:v>
                </c:pt>
                <c:pt idx="1361">
                  <c:v>5.4375964263264048E-2</c:v>
                </c:pt>
                <c:pt idx="1362">
                  <c:v>5.494454036401937E-2</c:v>
                </c:pt>
                <c:pt idx="1363">
                  <c:v>4.936020018497389E-2</c:v>
                </c:pt>
                <c:pt idx="1364">
                  <c:v>4.2993628697396577E-2</c:v>
                </c:pt>
                <c:pt idx="1365">
                  <c:v>5.8814710057829803E-2</c:v>
                </c:pt>
                <c:pt idx="1366">
                  <c:v>5.8003101163217205E-2</c:v>
                </c:pt>
                <c:pt idx="1367">
                  <c:v>5.7674679546271902E-2</c:v>
                </c:pt>
                <c:pt idx="1368">
                  <c:v>5.4283379329447386E-2</c:v>
                </c:pt>
                <c:pt idx="1369">
                  <c:v>4.5848272197269287E-2</c:v>
                </c:pt>
                <c:pt idx="1370">
                  <c:v>5.112389228150991E-2</c:v>
                </c:pt>
                <c:pt idx="1371">
                  <c:v>6.0134668843241715E-2</c:v>
                </c:pt>
                <c:pt idx="1372">
                  <c:v>5.7779503802164858E-2</c:v>
                </c:pt>
                <c:pt idx="1373">
                  <c:v>4.6543614764683883E-2</c:v>
                </c:pt>
                <c:pt idx="1374">
                  <c:v>3.8316875966737621E-2</c:v>
                </c:pt>
                <c:pt idx="1375">
                  <c:v>4.7029589037527041E-2</c:v>
                </c:pt>
                <c:pt idx="1376">
                  <c:v>5.3883218659873416E-2</c:v>
                </c:pt>
                <c:pt idx="1377">
                  <c:v>4.8885801970353075E-2</c:v>
                </c:pt>
                <c:pt idx="1378">
                  <c:v>4.9462291931646862E-2</c:v>
                </c:pt>
                <c:pt idx="1379">
                  <c:v>6.1460082647295688E-2</c:v>
                </c:pt>
                <c:pt idx="1380">
                  <c:v>5.808773396685623E-2</c:v>
                </c:pt>
                <c:pt idx="1381">
                  <c:v>5.2966656627717733E-2</c:v>
                </c:pt>
                <c:pt idx="1382">
                  <c:v>4.8961492058274138E-2</c:v>
                </c:pt>
                <c:pt idx="1383">
                  <c:v>6.7118403395951695E-2</c:v>
                </c:pt>
                <c:pt idx="1384">
                  <c:v>5.7268947207461882E-2</c:v>
                </c:pt>
                <c:pt idx="1385">
                  <c:v>8.1558854126649372E-2</c:v>
                </c:pt>
                <c:pt idx="1386">
                  <c:v>4.9693196124876875E-2</c:v>
                </c:pt>
                <c:pt idx="1387">
                  <c:v>5.3166916553119753E-2</c:v>
                </c:pt>
                <c:pt idx="1388">
                  <c:v>6.2779514145764187E-2</c:v>
                </c:pt>
                <c:pt idx="1389">
                  <c:v>8.5720084560678242E-2</c:v>
                </c:pt>
                <c:pt idx="1390">
                  <c:v>7.2803246468876412E-2</c:v>
                </c:pt>
                <c:pt idx="1391">
                  <c:v>4.0573585102885543E-2</c:v>
                </c:pt>
                <c:pt idx="1392">
                  <c:v>5.4092617651023453E-2</c:v>
                </c:pt>
                <c:pt idx="1393">
                  <c:v>5.3754619185966086E-2</c:v>
                </c:pt>
                <c:pt idx="1394">
                  <c:v>6.1421570599087372E-2</c:v>
                </c:pt>
                <c:pt idx="1395">
                  <c:v>5.347518440793126E-2</c:v>
                </c:pt>
                <c:pt idx="1396">
                  <c:v>4.723109323532796E-2</c:v>
                </c:pt>
                <c:pt idx="1397">
                  <c:v>0.1241042865012682</c:v>
                </c:pt>
                <c:pt idx="1398">
                  <c:v>4.9975644195973057E-2</c:v>
                </c:pt>
                <c:pt idx="1399">
                  <c:v>6.5395528665828886E-2</c:v>
                </c:pt>
                <c:pt idx="1400">
                  <c:v>6.5914929860065086E-2</c:v>
                </c:pt>
                <c:pt idx="1401">
                  <c:v>7.9793547165756637E-2</c:v>
                </c:pt>
                <c:pt idx="1402">
                  <c:v>6.6749229284038827E-2</c:v>
                </c:pt>
                <c:pt idx="1403">
                  <c:v>5.3643123794793392E-2</c:v>
                </c:pt>
                <c:pt idx="1404">
                  <c:v>7.8796206698965712E-2</c:v>
                </c:pt>
                <c:pt idx="1405">
                  <c:v>6.6267221110878502E-2</c:v>
                </c:pt>
                <c:pt idx="1406">
                  <c:v>8.1180457704846692E-2</c:v>
                </c:pt>
                <c:pt idx="1407">
                  <c:v>0.11795089794563102</c:v>
                </c:pt>
                <c:pt idx="1408">
                  <c:v>9.9871486078295976E-2</c:v>
                </c:pt>
                <c:pt idx="1409">
                  <c:v>4.0377249274837636E-2</c:v>
                </c:pt>
                <c:pt idx="1410">
                  <c:v>5.2486818899909499E-2</c:v>
                </c:pt>
                <c:pt idx="1411">
                  <c:v>6.0609834901245226E-2</c:v>
                </c:pt>
                <c:pt idx="1412">
                  <c:v>4.7623587317851532E-2</c:v>
                </c:pt>
                <c:pt idx="1413">
                  <c:v>6.78481093660038E-2</c:v>
                </c:pt>
                <c:pt idx="1414">
                  <c:v>5.5076731302715051E-2</c:v>
                </c:pt>
                <c:pt idx="1415">
                  <c:v>6.383230990814634E-2</c:v>
                </c:pt>
                <c:pt idx="1416">
                  <c:v>9.6411279898507063E-2</c:v>
                </c:pt>
                <c:pt idx="1417">
                  <c:v>4.787783595639522E-2</c:v>
                </c:pt>
                <c:pt idx="1418">
                  <c:v>6.4252848336112223E-2</c:v>
                </c:pt>
                <c:pt idx="1419">
                  <c:v>7.0313676329871594E-2</c:v>
                </c:pt>
                <c:pt idx="1420">
                  <c:v>7.0596531504341392E-2</c:v>
                </c:pt>
                <c:pt idx="1421">
                  <c:v>6.2690261728730601E-2</c:v>
                </c:pt>
                <c:pt idx="1422">
                  <c:v>7.6073641211940032E-2</c:v>
                </c:pt>
                <c:pt idx="1423">
                  <c:v>9.162063449133151E-2</c:v>
                </c:pt>
                <c:pt idx="1424">
                  <c:v>6.4422467959371593E-2</c:v>
                </c:pt>
                <c:pt idx="1425">
                  <c:v>0.15933776628161586</c:v>
                </c:pt>
                <c:pt idx="1426">
                  <c:v>9.7647730238886135E-2</c:v>
                </c:pt>
                <c:pt idx="1427">
                  <c:v>7.2923480085786641E-2</c:v>
                </c:pt>
                <c:pt idx="1428">
                  <c:v>7.8621545891447167E-2</c:v>
                </c:pt>
                <c:pt idx="1429">
                  <c:v>6.4248872044673652E-2</c:v>
                </c:pt>
                <c:pt idx="1430">
                  <c:v>7.0044009475119462E-2</c:v>
                </c:pt>
                <c:pt idx="1431">
                  <c:v>5.1799167495934009E-2</c:v>
                </c:pt>
                <c:pt idx="1432">
                  <c:v>5.1855791942222888E-2</c:v>
                </c:pt>
                <c:pt idx="1433">
                  <c:v>5.5042556160495422E-2</c:v>
                </c:pt>
                <c:pt idx="1434">
                  <c:v>5.8270613648654358E-2</c:v>
                </c:pt>
                <c:pt idx="1435">
                  <c:v>9.0071735389448127E-2</c:v>
                </c:pt>
                <c:pt idx="1436">
                  <c:v>9.6737725312283279E-2</c:v>
                </c:pt>
                <c:pt idx="1437">
                  <c:v>5.5597126674250819E-2</c:v>
                </c:pt>
                <c:pt idx="1438">
                  <c:v>7.1773596354902214E-2</c:v>
                </c:pt>
                <c:pt idx="1439">
                  <c:v>0.12069008316642738</c:v>
                </c:pt>
                <c:pt idx="1440">
                  <c:v>9.8165197212341598E-2</c:v>
                </c:pt>
                <c:pt idx="1441">
                  <c:v>5.7052985238998113E-2</c:v>
                </c:pt>
                <c:pt idx="1442">
                  <c:v>9.6205956895473135E-2</c:v>
                </c:pt>
                <c:pt idx="1443">
                  <c:v>6.3884906963863064E-2</c:v>
                </c:pt>
                <c:pt idx="1444">
                  <c:v>8.6180602967023498E-2</c:v>
                </c:pt>
                <c:pt idx="1445">
                  <c:v>0.10336561458779255</c:v>
                </c:pt>
                <c:pt idx="1446">
                  <c:v>8.5738737228887904E-2</c:v>
                </c:pt>
                <c:pt idx="1447">
                  <c:v>8.128990471571286E-2</c:v>
                </c:pt>
                <c:pt idx="1448">
                  <c:v>8.3531830378594865E-2</c:v>
                </c:pt>
                <c:pt idx="1449">
                  <c:v>9.5998243538908415E-2</c:v>
                </c:pt>
                <c:pt idx="1450">
                  <c:v>0.10652892610661215</c:v>
                </c:pt>
                <c:pt idx="1451">
                  <c:v>6.314101280070776E-2</c:v>
                </c:pt>
                <c:pt idx="1452">
                  <c:v>5.2067243314448494E-2</c:v>
                </c:pt>
                <c:pt idx="1453">
                  <c:v>6.9147828138539758E-2</c:v>
                </c:pt>
                <c:pt idx="1454">
                  <c:v>7.708547464967612E-2</c:v>
                </c:pt>
                <c:pt idx="1455">
                  <c:v>0.1027450318440441</c:v>
                </c:pt>
                <c:pt idx="1456">
                  <c:v>8.2223818429471282E-2</c:v>
                </c:pt>
                <c:pt idx="1457">
                  <c:v>0.13330632253663346</c:v>
                </c:pt>
                <c:pt idx="1458">
                  <c:v>0.11350755725078779</c:v>
                </c:pt>
                <c:pt idx="1459">
                  <c:v>7.7570641973201557E-2</c:v>
                </c:pt>
                <c:pt idx="1460">
                  <c:v>9.5936181497961515E-2</c:v>
                </c:pt>
                <c:pt idx="1461">
                  <c:v>0.1009110879851816</c:v>
                </c:pt>
                <c:pt idx="1462">
                  <c:v>0.12224061026507962</c:v>
                </c:pt>
                <c:pt idx="1463">
                  <c:v>0.11141679371063398</c:v>
                </c:pt>
                <c:pt idx="1464">
                  <c:v>7.403875668515221E-2</c:v>
                </c:pt>
                <c:pt idx="1465">
                  <c:v>7.0153482441552811E-2</c:v>
                </c:pt>
                <c:pt idx="1466">
                  <c:v>0.11310865689102916</c:v>
                </c:pt>
                <c:pt idx="1467">
                  <c:v>5.8335372337318239E-2</c:v>
                </c:pt>
                <c:pt idx="1468">
                  <c:v>7.7916902520271433E-2</c:v>
                </c:pt>
                <c:pt idx="1469">
                  <c:v>7.6732371882799688E-2</c:v>
                </c:pt>
                <c:pt idx="1470">
                  <c:v>0.10036507521360656</c:v>
                </c:pt>
                <c:pt idx="1471">
                  <c:v>6.9292290669622295E-2</c:v>
                </c:pt>
                <c:pt idx="1472">
                  <c:v>8.5137605721601339E-2</c:v>
                </c:pt>
                <c:pt idx="1473">
                  <c:v>7.5053891126433903E-2</c:v>
                </c:pt>
                <c:pt idx="1474">
                  <c:v>0.12505801275067427</c:v>
                </c:pt>
                <c:pt idx="1475">
                  <c:v>0.13563951108763592</c:v>
                </c:pt>
                <c:pt idx="1476">
                  <c:v>0.13471334062091248</c:v>
                </c:pt>
                <c:pt idx="1477">
                  <c:v>8.8026600878994443E-2</c:v>
                </c:pt>
                <c:pt idx="1478">
                  <c:v>0.12784523263644795</c:v>
                </c:pt>
                <c:pt idx="1479">
                  <c:v>9.1529318019490727E-2</c:v>
                </c:pt>
                <c:pt idx="1480">
                  <c:v>0.10634030502586116</c:v>
                </c:pt>
                <c:pt idx="1481">
                  <c:v>0.12339762225323632</c:v>
                </c:pt>
                <c:pt idx="1482">
                  <c:v>9.7883493632433025E-2</c:v>
                </c:pt>
                <c:pt idx="1483">
                  <c:v>9.3588102175570023E-2</c:v>
                </c:pt>
                <c:pt idx="1484">
                  <c:v>6.3922173798932266E-2</c:v>
                </c:pt>
                <c:pt idx="1485">
                  <c:v>8.5312299035441991E-2</c:v>
                </c:pt>
                <c:pt idx="1486">
                  <c:v>6.9972321729350445E-2</c:v>
                </c:pt>
                <c:pt idx="1487">
                  <c:v>7.43021653711642E-2</c:v>
                </c:pt>
                <c:pt idx="1488">
                  <c:v>7.9729670161598903E-2</c:v>
                </c:pt>
                <c:pt idx="1489">
                  <c:v>7.472671373777183E-2</c:v>
                </c:pt>
                <c:pt idx="1490">
                  <c:v>6.7151905085545957E-2</c:v>
                </c:pt>
                <c:pt idx="1491">
                  <c:v>0.14849971386200195</c:v>
                </c:pt>
                <c:pt idx="1492">
                  <c:v>7.9146612575362207E-2</c:v>
                </c:pt>
                <c:pt idx="1493">
                  <c:v>7.2119426533390152E-2</c:v>
                </c:pt>
                <c:pt idx="1494">
                  <c:v>8.9692346221463368E-2</c:v>
                </c:pt>
                <c:pt idx="1495">
                  <c:v>0.10317745250893157</c:v>
                </c:pt>
                <c:pt idx="1496">
                  <c:v>0.13923307791532522</c:v>
                </c:pt>
                <c:pt idx="1497">
                  <c:v>0.24717028866732688</c:v>
                </c:pt>
                <c:pt idx="1498">
                  <c:v>8.842760323793368E-2</c:v>
                </c:pt>
                <c:pt idx="1499">
                  <c:v>0.11173726677944655</c:v>
                </c:pt>
                <c:pt idx="1500">
                  <c:v>9.4281864821542785E-2</c:v>
                </c:pt>
                <c:pt idx="1501">
                  <c:v>0.14011564226916054</c:v>
                </c:pt>
                <c:pt idx="1502">
                  <c:v>0.1119303875071956</c:v>
                </c:pt>
                <c:pt idx="1503">
                  <c:v>8.4432821133730754E-2</c:v>
                </c:pt>
                <c:pt idx="1504">
                  <c:v>0.10918471139263436</c:v>
                </c:pt>
                <c:pt idx="1505">
                  <c:v>0.13950227540831539</c:v>
                </c:pt>
                <c:pt idx="1506">
                  <c:v>0.10170813607395887</c:v>
                </c:pt>
                <c:pt idx="1507">
                  <c:v>7.1261438717392767E-2</c:v>
                </c:pt>
                <c:pt idx="1508">
                  <c:v>0.13456600735529578</c:v>
                </c:pt>
                <c:pt idx="1509">
                  <c:v>8.0185655188324087E-2</c:v>
                </c:pt>
                <c:pt idx="1510">
                  <c:v>7.6019998247293649E-2</c:v>
                </c:pt>
                <c:pt idx="1511">
                  <c:v>0.11106583142165627</c:v>
                </c:pt>
                <c:pt idx="1512">
                  <c:v>9.5529790494095421E-2</c:v>
                </c:pt>
                <c:pt idx="1513">
                  <c:v>6.2673547388222187E-2</c:v>
                </c:pt>
                <c:pt idx="1514">
                  <c:v>8.4313625751027896E-2</c:v>
                </c:pt>
                <c:pt idx="1515">
                  <c:v>0.12304884412880125</c:v>
                </c:pt>
                <c:pt idx="1516">
                  <c:v>0.17189902541954549</c:v>
                </c:pt>
                <c:pt idx="1517">
                  <c:v>8.628785914995861E-2</c:v>
                </c:pt>
                <c:pt idx="1518">
                  <c:v>0.18778230479085756</c:v>
                </c:pt>
                <c:pt idx="1519">
                  <c:v>0.10988844758275079</c:v>
                </c:pt>
                <c:pt idx="1520">
                  <c:v>0.11068856004602218</c:v>
                </c:pt>
                <c:pt idx="1521">
                  <c:v>9.75903912085722E-2</c:v>
                </c:pt>
                <c:pt idx="1522">
                  <c:v>0.13921596091128968</c:v>
                </c:pt>
                <c:pt idx="1523">
                  <c:v>7.283344463818453E-2</c:v>
                </c:pt>
                <c:pt idx="1524">
                  <c:v>0.1432153564060481</c:v>
                </c:pt>
                <c:pt idx="1525">
                  <c:v>7.3828927899824301E-2</c:v>
                </c:pt>
                <c:pt idx="1526">
                  <c:v>9.6683050008206803E-2</c:v>
                </c:pt>
                <c:pt idx="1527">
                  <c:v>0.17226991375881734</c:v>
                </c:pt>
                <c:pt idx="1528">
                  <c:v>8.8964933590113343E-2</c:v>
                </c:pt>
                <c:pt idx="1529">
                  <c:v>0.1016087191183697</c:v>
                </c:pt>
                <c:pt idx="1530">
                  <c:v>6.2005756815479735E-2</c:v>
                </c:pt>
                <c:pt idx="1531">
                  <c:v>8.0516755681629498E-2</c:v>
                </c:pt>
                <c:pt idx="1532">
                  <c:v>0.10878246670283991</c:v>
                </c:pt>
                <c:pt idx="1533">
                  <c:v>7.5932796941242262E-2</c:v>
                </c:pt>
                <c:pt idx="1534">
                  <c:v>8.485988407431605E-2</c:v>
                </c:pt>
                <c:pt idx="1535">
                  <c:v>0.22532213517218391</c:v>
                </c:pt>
                <c:pt idx="1536">
                  <c:v>9.9270842564060935E-2</c:v>
                </c:pt>
                <c:pt idx="1537">
                  <c:v>0.10941957716312366</c:v>
                </c:pt>
                <c:pt idx="1538">
                  <c:v>0.10032517485278647</c:v>
                </c:pt>
                <c:pt idx="1539">
                  <c:v>9.4055369334032093E-2</c:v>
                </c:pt>
                <c:pt idx="1540">
                  <c:v>9.6122203094554187E-2</c:v>
                </c:pt>
                <c:pt idx="1541">
                  <c:v>0.15682416751898476</c:v>
                </c:pt>
                <c:pt idx="1542">
                  <c:v>0.18236368868361841</c:v>
                </c:pt>
                <c:pt idx="1543">
                  <c:v>9.7815616400532629E-2</c:v>
                </c:pt>
                <c:pt idx="1544">
                  <c:v>0.11469174675392976</c:v>
                </c:pt>
                <c:pt idx="1545">
                  <c:v>0.2216518509101093</c:v>
                </c:pt>
                <c:pt idx="1546">
                  <c:v>0.58954294230546145</c:v>
                </c:pt>
                <c:pt idx="1547">
                  <c:v>0.18167210626090297</c:v>
                </c:pt>
                <c:pt idx="1548">
                  <c:v>0.28744469137644379</c:v>
                </c:pt>
                <c:pt idx="1549">
                  <c:v>0.10904124421116135</c:v>
                </c:pt>
                <c:pt idx="1550">
                  <c:v>0.14497367713205545</c:v>
                </c:pt>
                <c:pt idx="1551">
                  <c:v>0.12191316451920529</c:v>
                </c:pt>
                <c:pt idx="1552">
                  <c:v>0.19982775174974243</c:v>
                </c:pt>
                <c:pt idx="1553">
                  <c:v>0.3919493462700025</c:v>
                </c:pt>
                <c:pt idx="1554">
                  <c:v>0.34352373059302493</c:v>
                </c:pt>
                <c:pt idx="1555">
                  <c:v>0.27656616069644541</c:v>
                </c:pt>
                <c:pt idx="1556">
                  <c:v>0.34456129051356615</c:v>
                </c:pt>
                <c:pt idx="1557">
                  <c:v>0.16023156639435224</c:v>
                </c:pt>
                <c:pt idx="1558">
                  <c:v>0.19428075212400453</c:v>
                </c:pt>
                <c:pt idx="1559">
                  <c:v>0.27137695766879544</c:v>
                </c:pt>
                <c:pt idx="1560">
                  <c:v>0.11470572147613733</c:v>
                </c:pt>
                <c:pt idx="1561">
                  <c:v>0.29299056167099802</c:v>
                </c:pt>
                <c:pt idx="1562">
                  <c:v>0.39888468679886452</c:v>
                </c:pt>
                <c:pt idx="1563">
                  <c:v>0.28798850648963731</c:v>
                </c:pt>
                <c:pt idx="1564">
                  <c:v>0.29735255550772555</c:v>
                </c:pt>
                <c:pt idx="1565">
                  <c:v>0.15760645586074826</c:v>
                </c:pt>
                <c:pt idx="1566">
                  <c:v>0.28148743519917724</c:v>
                </c:pt>
                <c:pt idx="1567">
                  <c:v>0.23933201885023647</c:v>
                </c:pt>
                <c:pt idx="1568">
                  <c:v>0.15678355678813952</c:v>
                </c:pt>
                <c:pt idx="1569">
                  <c:v>0.2642516360416528</c:v>
                </c:pt>
                <c:pt idx="1570">
                  <c:v>0.38774987936726868</c:v>
                </c:pt>
                <c:pt idx="1571">
                  <c:v>0.20927274179057659</c:v>
                </c:pt>
                <c:pt idx="1572">
                  <c:v>0.1973703921765472</c:v>
                </c:pt>
                <c:pt idx="1573">
                  <c:v>0.18369951382955954</c:v>
                </c:pt>
                <c:pt idx="1574">
                  <c:v>0.37660700858841778</c:v>
                </c:pt>
                <c:pt idx="1575">
                  <c:v>0.23789825211943944</c:v>
                </c:pt>
                <c:pt idx="1576">
                  <c:v>0.26455301043698298</c:v>
                </c:pt>
                <c:pt idx="1577">
                  <c:v>0.35905409892411211</c:v>
                </c:pt>
                <c:pt idx="1578">
                  <c:v>0.3797187219104457</c:v>
                </c:pt>
                <c:pt idx="1579">
                  <c:v>0.30750171983658786</c:v>
                </c:pt>
                <c:pt idx="1580">
                  <c:v>0.25691578586184655</c:v>
                </c:pt>
                <c:pt idx="1581">
                  <c:v>0.18442186135520511</c:v>
                </c:pt>
                <c:pt idx="1582">
                  <c:v>0.23098181545919286</c:v>
                </c:pt>
                <c:pt idx="1583">
                  <c:v>0.35367800015260087</c:v>
                </c:pt>
                <c:pt idx="1584">
                  <c:v>0.31637980607219018</c:v>
                </c:pt>
                <c:pt idx="1585">
                  <c:v>0.30019206552937977</c:v>
                </c:pt>
                <c:pt idx="1586">
                  <c:v>0.21054634228636251</c:v>
                </c:pt>
                <c:pt idx="1587">
                  <c:v>0.26978011592529483</c:v>
                </c:pt>
                <c:pt idx="1588">
                  <c:v>0.27206150723694361</c:v>
                </c:pt>
                <c:pt idx="1589">
                  <c:v>0.4133941289984101</c:v>
                </c:pt>
                <c:pt idx="1590">
                  <c:v>0.16953984580344661</c:v>
                </c:pt>
                <c:pt idx="1591">
                  <c:v>0.39892717512436576</c:v>
                </c:pt>
                <c:pt idx="1592">
                  <c:v>0.3573617394935365</c:v>
                </c:pt>
                <c:pt idx="1593">
                  <c:v>0.28383982082185272</c:v>
                </c:pt>
                <c:pt idx="1594">
                  <c:v>0.28400600544359383</c:v>
                </c:pt>
                <c:pt idx="1595">
                  <c:v>0.38789203258019822</c:v>
                </c:pt>
                <c:pt idx="1596">
                  <c:v>0.2132430973978349</c:v>
                </c:pt>
                <c:pt idx="1597">
                  <c:v>0.40535653227234864</c:v>
                </c:pt>
                <c:pt idx="1598">
                  <c:v>0.45780795193513363</c:v>
                </c:pt>
                <c:pt idx="1599">
                  <c:v>0.34997604753639094</c:v>
                </c:pt>
                <c:pt idx="1600">
                  <c:v>0.20330909356452387</c:v>
                </c:pt>
                <c:pt idx="1601">
                  <c:v>0.36926338407895948</c:v>
                </c:pt>
                <c:pt idx="1602">
                  <c:v>0.30749522797089618</c:v>
                </c:pt>
                <c:pt idx="1603">
                  <c:v>0.24368956358494517</c:v>
                </c:pt>
                <c:pt idx="1604">
                  <c:v>0.60099234622289888</c:v>
                </c:pt>
                <c:pt idx="1605">
                  <c:v>0.27351425289619941</c:v>
                </c:pt>
                <c:pt idx="1606">
                  <c:v>0.30720427477201662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4D-4BD4-B56D-19715D8AD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783632"/>
        <c:axId val="579786912"/>
      </c:scatterChart>
      <c:valAx>
        <c:axId val="579783632"/>
        <c:scaling>
          <c:orientation val="minMax"/>
          <c:max val="8"/>
          <c:min val="-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Mean Beam Distribution (mm)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86912"/>
        <c:crosses val="autoZero"/>
        <c:crossBetween val="midCat"/>
        <c:majorUnit val="4"/>
      </c:valAx>
      <c:valAx>
        <c:axId val="579786912"/>
        <c:scaling>
          <c:orientation val="minMax"/>
          <c:max val="4.0000000000000008E-2"/>
          <c:min val="2.5000000000000005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Losses Normalized to TR875L (R/sec / p/pulse)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83632"/>
        <c:crosses val="autoZero"/>
        <c:crossBetween val="midCat"/>
        <c:majorUnit val="5.000000000000001E-3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0.38281</cdr:x>
      <cdr:y>0.49249</cdr:y>
    </cdr:from>
    <cdr:to>
      <cdr:x>0.43144</cdr:x>
      <cdr:y>0.59034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A09100C5-E8C1-4ED0-BFA8-5C830753532D}"/>
            </a:ext>
          </a:extLst>
        </cdr:cNvPr>
        <cdr:cNvCxnSpPr/>
      </cdr:nvCxnSpPr>
      <cdr:spPr>
        <a:xfrm xmlns:a="http://schemas.openxmlformats.org/drawingml/2006/main">
          <a:off x="3465914" y="3375224"/>
          <a:ext cx="440267" cy="67056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9D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0.48231</cdr:x>
      <cdr:y>0.64766</cdr:y>
    </cdr:from>
    <cdr:to>
      <cdr:x>0.51522</cdr:x>
      <cdr:y>0.75045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B11826D-CDC6-4813-B6E4-DDF0129D1B61}"/>
            </a:ext>
          </a:extLst>
        </cdr:cNvPr>
        <cdr:cNvCxnSpPr/>
      </cdr:nvCxnSpPr>
      <cdr:spPr>
        <a:xfrm xmlns:a="http://schemas.openxmlformats.org/drawingml/2006/main" flipH="1" flipV="1">
          <a:off x="4366768" y="4438638"/>
          <a:ext cx="298026" cy="70442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9D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0.35064</cdr:x>
      <cdr:y>0.43814</cdr:y>
    </cdr:from>
    <cdr:to>
      <cdr:x>0.38131</cdr:x>
      <cdr:y>0.48953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C427AD5-433F-43C6-89EB-2F959EC16B47}"/>
            </a:ext>
          </a:extLst>
        </cdr:cNvPr>
        <cdr:cNvSpPr txBox="1"/>
      </cdr:nvSpPr>
      <cdr:spPr>
        <a:xfrm xmlns:a="http://schemas.openxmlformats.org/drawingml/2006/main">
          <a:off x="3174661" y="3002691"/>
          <a:ext cx="277706" cy="352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FF09D0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0.51747</cdr:x>
      <cdr:y>0.74452</cdr:y>
    </cdr:from>
    <cdr:to>
      <cdr:x>0.54889</cdr:x>
      <cdr:y>0.79789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F6D5FC52-B115-4603-8932-5EEB26962F84}"/>
            </a:ext>
          </a:extLst>
        </cdr:cNvPr>
        <cdr:cNvSpPr txBox="1"/>
      </cdr:nvSpPr>
      <cdr:spPr>
        <a:xfrm xmlns:a="http://schemas.openxmlformats.org/drawingml/2006/main">
          <a:off x="4685114" y="5102424"/>
          <a:ext cx="28448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FF09D0"/>
              </a:solidFill>
            </a:rPr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3162-E247-4645-AC1A-DE83EA830FD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1AA7-D3CB-409E-8982-DA037D8DD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9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beam is actually on the center of the target, the BPM is -0.19. This is the instrument’s offset.</a:t>
            </a:r>
          </a:p>
          <a:p>
            <a:r>
              <a:rPr lang="en-US" dirty="0"/>
              <a:t>BPMs will drift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B1AA7-D3CB-409E-8982-DA037D8DDB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A9CD-F985-403A-9B12-D184A42C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AD8A5-BF24-4AFF-9EF5-8D3C48E3C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E759-9FF1-49C6-B202-781357D9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CE08-8FA7-42AC-BE8A-385998FE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D3A08-E2A0-4FFD-B2C1-C4F02F25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5CF1-1CD8-4EAB-ADFF-7774C670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16B2-E073-4AEE-A5B3-0F317DE55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DB830-B22F-4541-8206-07E386EA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D7C8-AF6D-4814-B685-79909B7F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0E63-C5B0-490F-AB18-EF001FF5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94872-0B49-4DB8-A489-BC01C9D82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86DB5-9FF8-4E06-B68F-E7747D4AA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5F7FC-08CF-4348-8232-C83A62D8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41DBD-B8A2-47A6-9FB9-A8B62A55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821D3-3965-4EEC-81A2-5ED8DB81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842C-7F87-4232-9B1C-DF47ADF4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CFCC-0644-45D0-AB6B-19D46732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E5AA-E661-481A-8F09-C74E8889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57A9-A5E3-4B02-A19B-3C13FCB7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7B44-B1DF-44EF-95B9-25CD0D2B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C217-D49D-4E5C-BBE7-687F87C3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5AA6-71B7-4264-81EC-A30CAD1E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34886-D9FF-4A59-9B30-D2B3165D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3C86-FFF9-41B4-B164-00116F7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E8669-E4E1-4684-8B2D-A5EE8A3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B21B-D3C6-49E4-AB8A-D866CE2C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93B6-9F01-4C14-9B4E-635055082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4212B-70A2-42DB-A460-CE4F5D556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7F20E-68F6-480B-9F0E-F951B947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8C201-A774-4314-8BE4-F28505FB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71A48-D29D-4F5C-8B69-9DE6C4B7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3EE1-8287-44EA-9A39-CAE37B88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995F6-37B3-4E86-950F-4BA561FC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C92AE-A4B3-456E-A17C-FCD18D2C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5F105-A775-4364-81AB-106D5241F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8EF53-6340-4D5D-A045-753D9934E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28EE4-9D72-4B9A-A0EE-E13CCCF2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222CE-D87B-4971-B163-17B580EA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ABEC9-E41C-4B7A-9795-51E1D3D0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8E25-61DB-4B46-8B71-AD9DD45F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1857E-E6E1-454C-9EBF-84DBE52B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9178F-3D6F-4A09-9718-B9A62838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B494F-2CC7-4198-9735-2BDEA88F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2BACB-B09A-477B-8FBE-7A1BCC80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A37B0-D533-4257-BFD3-AA40BA1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4670-A079-46C1-8C19-3AA0367E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586F-4D41-4A47-BF1F-79C20703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BCE7-72A4-4EFF-A709-A51459E9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558EC-7551-44E1-8C40-789376390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BF1F9-B0E4-4EE9-9447-46E27B03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BFE97-4BF6-43A7-88C3-A52C523C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031E1-85EB-473D-826D-CD34F81B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7439-98A7-4AAE-963A-9979CCF7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D29B-C03D-4E1F-9896-B8DB4EC64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43A9E-54D5-4ECD-A4CF-310A781FC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CF905-6A7D-4591-AC3B-A2C472F9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015E-5197-43F5-B483-4B3E5544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C9C0D-38D5-4F4F-A3A1-945D96A0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74C72-FA66-4AD1-BB0B-185FADE8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8118F-702B-46D6-ADD6-FD8C736A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53D6-9BA0-4D39-870E-59417D1A7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0151-4874-4ABF-A6E0-EB703CBDC11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4CA41-2B81-4F29-A099-D23768BA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AF75-3076-4B5C-A928-3D6C62E8F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DFB6-B883-4E58-B789-D4FDE7B6E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A8FD9D-3ABC-4AB3-99DE-4053DC80E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121" y="-2423318"/>
            <a:ext cx="16500121" cy="9281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7E17A-4CC8-4665-B879-D507AE175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BNB Target Beam Scans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3D375-A194-45DE-91FB-AA02CAA9E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875"/>
            <a:ext cx="9144000" cy="1655762"/>
          </a:xfrm>
        </p:spPr>
        <p:txBody>
          <a:bodyPr/>
          <a:lstStyle/>
          <a:p>
            <a:r>
              <a:rPr lang="en-US" dirty="0"/>
              <a:t>Alyssa R Miller</a:t>
            </a:r>
          </a:p>
          <a:p>
            <a:r>
              <a:rPr lang="en-US" dirty="0"/>
              <a:t>Fermilab Accelerator Division, External Beams Department</a:t>
            </a:r>
          </a:p>
          <a:p>
            <a:r>
              <a:rPr lang="en-US" dirty="0"/>
              <a:t>NBI 2019</a:t>
            </a:r>
          </a:p>
        </p:txBody>
      </p:sp>
    </p:spTree>
    <p:extLst>
      <p:ext uri="{BB962C8B-B14F-4D97-AF65-F5344CB8AC3E}">
        <p14:creationId xmlns:p14="http://schemas.microsoft.com/office/powerpoint/2010/main" val="85973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1CEE17D-6BBC-47C2-8933-9933D84E6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70003"/>
              </p:ext>
            </p:extLst>
          </p:nvPr>
        </p:nvGraphicFramePr>
        <p:xfrm>
          <a:off x="3031959" y="0"/>
          <a:ext cx="916004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C38CF1-8B6F-4E7A-9864-2867555CB059}"/>
              </a:ext>
            </a:extLst>
          </p:cNvPr>
          <p:cNvCxnSpPr>
            <a:cxnSpLocks/>
          </p:cNvCxnSpPr>
          <p:nvPr/>
        </p:nvCxnSpPr>
        <p:spPr>
          <a:xfrm flipV="1">
            <a:off x="3866327" y="4531360"/>
            <a:ext cx="1225973" cy="105664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D85787-75AA-4AF2-B2A0-B0EA6BE0EA60}"/>
              </a:ext>
            </a:extLst>
          </p:cNvPr>
          <p:cNvCxnSpPr>
            <a:cxnSpLocks/>
          </p:cNvCxnSpPr>
          <p:nvPr/>
        </p:nvCxnSpPr>
        <p:spPr>
          <a:xfrm>
            <a:off x="5313681" y="4355253"/>
            <a:ext cx="612987" cy="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F2C6A8-5D08-4801-BEE0-E2BC811CEC8A}"/>
              </a:ext>
            </a:extLst>
          </p:cNvPr>
          <p:cNvCxnSpPr>
            <a:cxnSpLocks/>
          </p:cNvCxnSpPr>
          <p:nvPr/>
        </p:nvCxnSpPr>
        <p:spPr>
          <a:xfrm flipH="1" flipV="1">
            <a:off x="6257313" y="4531360"/>
            <a:ext cx="1265544" cy="1253067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799991-B830-4B42-AECF-5F768AAEEB2E}"/>
              </a:ext>
            </a:extLst>
          </p:cNvPr>
          <p:cNvCxnSpPr>
            <a:cxnSpLocks/>
          </p:cNvCxnSpPr>
          <p:nvPr/>
        </p:nvCxnSpPr>
        <p:spPr>
          <a:xfrm>
            <a:off x="7728375" y="5869093"/>
            <a:ext cx="947018" cy="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9CEECA-794F-4445-ADA8-0C6D6D4A20E5}"/>
              </a:ext>
            </a:extLst>
          </p:cNvPr>
          <p:cNvSpPr txBox="1"/>
          <p:nvPr/>
        </p:nvSpPr>
        <p:spPr>
          <a:xfrm>
            <a:off x="4158823" y="4690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CE3E8-F5D7-4402-BAC5-F7E7DEFE13EC}"/>
              </a:ext>
            </a:extLst>
          </p:cNvPr>
          <p:cNvSpPr txBox="1"/>
          <p:nvPr/>
        </p:nvSpPr>
        <p:spPr>
          <a:xfrm>
            <a:off x="5469331" y="3888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CF9970-95E9-45EA-ACBA-E01AE13612B1}"/>
              </a:ext>
            </a:extLst>
          </p:cNvPr>
          <p:cNvSpPr txBox="1"/>
          <p:nvPr/>
        </p:nvSpPr>
        <p:spPr>
          <a:xfrm>
            <a:off x="7125185" y="4706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FE3434-404E-455C-BFC0-2F8E04D5C685}"/>
              </a:ext>
            </a:extLst>
          </p:cNvPr>
          <p:cNvSpPr txBox="1"/>
          <p:nvPr/>
        </p:nvSpPr>
        <p:spPr>
          <a:xfrm>
            <a:off x="7900198" y="5059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EF784-C451-4FF5-9CB1-89A08963E4C1}"/>
              </a:ext>
            </a:extLst>
          </p:cNvPr>
          <p:cNvSpPr txBox="1"/>
          <p:nvPr/>
        </p:nvSpPr>
        <p:spPr>
          <a:xfrm>
            <a:off x="196427" y="616373"/>
            <a:ext cx="295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Beam moving off lower target fin into air cooling gap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on target fin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moving off lower target fin into air cooling gap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in air cooling gap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622FDD-1451-4F3B-98F9-A7E4B983D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" y="4085039"/>
            <a:ext cx="2492065" cy="19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1CEE17D-6BBC-47C2-8933-9933D84E6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638020"/>
              </p:ext>
            </p:extLst>
          </p:nvPr>
        </p:nvGraphicFramePr>
        <p:xfrm>
          <a:off x="3031959" y="0"/>
          <a:ext cx="916004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A44058-D1D1-4CF5-8675-BB81098864A4}"/>
              </a:ext>
            </a:extLst>
          </p:cNvPr>
          <p:cNvSpPr txBox="1"/>
          <p:nvPr/>
        </p:nvSpPr>
        <p:spPr>
          <a:xfrm>
            <a:off x="196427" y="616373"/>
            <a:ext cx="295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Beam center determined by BPM linear estimates in target scan data</a:t>
            </a:r>
            <a:br>
              <a:rPr lang="en-US" dirty="0"/>
            </a:br>
            <a:r>
              <a:rPr lang="en-US" i="1" dirty="0"/>
              <a:t>-0.31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Autotune center and tolerance from previous scan</a:t>
            </a:r>
            <a:br>
              <a:rPr lang="en-US" dirty="0"/>
            </a:br>
            <a:r>
              <a:rPr lang="en-US" i="1" dirty="0"/>
              <a:t>0.46 +/- 0.5mm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Off by 0.31mm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64ACC8-7253-467C-87FA-2C0EE328886A}"/>
              </a:ext>
            </a:extLst>
          </p:cNvPr>
          <p:cNvCxnSpPr>
            <a:cxnSpLocks/>
          </p:cNvCxnSpPr>
          <p:nvPr/>
        </p:nvCxnSpPr>
        <p:spPr>
          <a:xfrm flipV="1">
            <a:off x="5276427" y="4842934"/>
            <a:ext cx="365760" cy="609599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1E0A7-1A3A-4277-85AD-4C5DA03D38DC}"/>
              </a:ext>
            </a:extLst>
          </p:cNvPr>
          <p:cNvCxnSpPr>
            <a:cxnSpLocks/>
          </p:cNvCxnSpPr>
          <p:nvPr/>
        </p:nvCxnSpPr>
        <p:spPr>
          <a:xfrm>
            <a:off x="5642187" y="4032693"/>
            <a:ext cx="453813" cy="559627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852620-A10C-4218-833E-6CDB8D4449EC}"/>
              </a:ext>
            </a:extLst>
          </p:cNvPr>
          <p:cNvSpPr txBox="1"/>
          <p:nvPr/>
        </p:nvSpPr>
        <p:spPr>
          <a:xfrm>
            <a:off x="4974741" y="54863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FA24E-12D4-4658-90E3-3CE54C655845}"/>
              </a:ext>
            </a:extLst>
          </p:cNvPr>
          <p:cNvSpPr txBox="1"/>
          <p:nvPr/>
        </p:nvSpPr>
        <p:spPr>
          <a:xfrm>
            <a:off x="5269654" y="3712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32D9827-948F-4D91-967D-2F2A0FC11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893" y="3896713"/>
            <a:ext cx="29241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0F76BC-25E9-44AD-A920-F460DFBBA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901732"/>
              </p:ext>
            </p:extLst>
          </p:nvPr>
        </p:nvGraphicFramePr>
        <p:xfrm>
          <a:off x="733318" y="2441749"/>
          <a:ext cx="9586129" cy="441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61B8BFE6-431E-4C55-850F-2C9BF629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444690" y="-1927409"/>
            <a:ext cx="216338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7F141D0-5F92-4D3B-BAC5-04AFAF394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660785"/>
              </p:ext>
            </p:extLst>
          </p:nvPr>
        </p:nvGraphicFramePr>
        <p:xfrm>
          <a:off x="3094892" y="0"/>
          <a:ext cx="909710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3C682486-8A7F-45DB-8553-9AA16B366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936" y="311728"/>
            <a:ext cx="2163387" cy="6234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3C2E78-FF61-409C-995A-4C661C535B2F}"/>
              </a:ext>
            </a:extLst>
          </p:cNvPr>
          <p:cNvSpPr txBox="1"/>
          <p:nvPr/>
        </p:nvSpPr>
        <p:spPr>
          <a:xfrm>
            <a:off x="8095271" y="3935997"/>
            <a:ext cx="2951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Losses lowering = POT lowering? Scraping upstream of loss monitor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Scraping closer to loss monitor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FF99B5-4820-410C-ABEF-E89B7F0CB450}"/>
              </a:ext>
            </a:extLst>
          </p:cNvPr>
          <p:cNvCxnSpPr>
            <a:cxnSpLocks/>
          </p:cNvCxnSpPr>
          <p:nvPr/>
        </p:nvCxnSpPr>
        <p:spPr>
          <a:xfrm>
            <a:off x="8953081" y="1648634"/>
            <a:ext cx="618011" cy="491295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E74B07-74D3-4B63-AD1C-FE65A4EB32A4}"/>
              </a:ext>
            </a:extLst>
          </p:cNvPr>
          <p:cNvSpPr txBox="1"/>
          <p:nvPr/>
        </p:nvSpPr>
        <p:spPr>
          <a:xfrm>
            <a:off x="4612193" y="4714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2A9BB5-AADE-44E8-BA14-47BC280A73C1}"/>
              </a:ext>
            </a:extLst>
          </p:cNvPr>
          <p:cNvCxnSpPr>
            <a:cxnSpLocks/>
          </p:cNvCxnSpPr>
          <p:nvPr/>
        </p:nvCxnSpPr>
        <p:spPr>
          <a:xfrm flipH="1" flipV="1">
            <a:off x="4126524" y="4071465"/>
            <a:ext cx="485669" cy="741695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C284AF6-6847-4C66-BA73-98010B27E2CC}"/>
              </a:ext>
            </a:extLst>
          </p:cNvPr>
          <p:cNvSpPr txBox="1"/>
          <p:nvPr/>
        </p:nvSpPr>
        <p:spPr>
          <a:xfrm>
            <a:off x="8651395" y="1371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BA66E1-584E-4C12-B0BC-17550F43BB09}"/>
              </a:ext>
            </a:extLst>
          </p:cNvPr>
          <p:cNvSpPr txBox="1"/>
          <p:nvPr/>
        </p:nvSpPr>
        <p:spPr>
          <a:xfrm>
            <a:off x="3828711" y="1159976"/>
            <a:ext cx="316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 to see symmetric losses</a:t>
            </a:r>
          </a:p>
        </p:txBody>
      </p:sp>
    </p:spTree>
    <p:extLst>
      <p:ext uri="{BB962C8B-B14F-4D97-AF65-F5344CB8AC3E}">
        <p14:creationId xmlns:p14="http://schemas.microsoft.com/office/powerpoint/2010/main" val="317488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79A6A75-B136-408B-8A59-4EA96EAD6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35" y="311727"/>
            <a:ext cx="2163387" cy="623454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AD45F1-9E1B-4324-A499-09CE55E6D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14266"/>
              </p:ext>
            </p:extLst>
          </p:nvPr>
        </p:nvGraphicFramePr>
        <p:xfrm>
          <a:off x="3094890" y="0"/>
          <a:ext cx="909710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4ACA80-2937-4AEA-8761-C1966282922E}"/>
              </a:ext>
            </a:extLst>
          </p:cNvPr>
          <p:cNvCxnSpPr>
            <a:cxnSpLocks/>
          </p:cNvCxnSpPr>
          <p:nvPr/>
        </p:nvCxnSpPr>
        <p:spPr>
          <a:xfrm>
            <a:off x="8742065" y="1548151"/>
            <a:ext cx="618011" cy="491295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135F973-ECA8-4253-AE94-D0ED9135A334}"/>
              </a:ext>
            </a:extLst>
          </p:cNvPr>
          <p:cNvSpPr txBox="1"/>
          <p:nvPr/>
        </p:nvSpPr>
        <p:spPr>
          <a:xfrm>
            <a:off x="5201403" y="496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ABE330-C9F3-4457-AE55-F749CCC49F74}"/>
              </a:ext>
            </a:extLst>
          </p:cNvPr>
          <p:cNvCxnSpPr>
            <a:cxnSpLocks/>
          </p:cNvCxnSpPr>
          <p:nvPr/>
        </p:nvCxnSpPr>
        <p:spPr>
          <a:xfrm flipH="1" flipV="1">
            <a:off x="4715734" y="4322673"/>
            <a:ext cx="485669" cy="741695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C6E9F1-688C-4694-AF24-393C272BFA76}"/>
              </a:ext>
            </a:extLst>
          </p:cNvPr>
          <p:cNvSpPr txBox="1"/>
          <p:nvPr/>
        </p:nvSpPr>
        <p:spPr>
          <a:xfrm>
            <a:off x="8440379" y="1271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34F537-A52E-4165-A3F5-F8CDD6C2FCE2}"/>
              </a:ext>
            </a:extLst>
          </p:cNvPr>
          <p:cNvSpPr txBox="1"/>
          <p:nvPr/>
        </p:nvSpPr>
        <p:spPr>
          <a:xfrm>
            <a:off x="8095271" y="3935997"/>
            <a:ext cx="2951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Losses lowering = POT lowering? Scraping upstream of loss monitor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Scraping closer to loss monitor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175C3B-9FBF-461A-AC98-80A8ACD9E840}"/>
              </a:ext>
            </a:extLst>
          </p:cNvPr>
          <p:cNvSpPr txBox="1"/>
          <p:nvPr/>
        </p:nvSpPr>
        <p:spPr>
          <a:xfrm>
            <a:off x="3828711" y="1159976"/>
            <a:ext cx="316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 to see symmetric losses</a:t>
            </a:r>
          </a:p>
        </p:txBody>
      </p:sp>
    </p:spTree>
    <p:extLst>
      <p:ext uri="{BB962C8B-B14F-4D97-AF65-F5344CB8AC3E}">
        <p14:creationId xmlns:p14="http://schemas.microsoft.com/office/powerpoint/2010/main" val="332848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0490A6D-7A3A-46D5-8CE2-79AB0427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935" y="311726"/>
            <a:ext cx="2163387" cy="623454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5CC2D1-5E19-4C8C-84B3-D0B0C28EA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87700"/>
              </p:ext>
            </p:extLst>
          </p:nvPr>
        </p:nvGraphicFramePr>
        <p:xfrm>
          <a:off x="3094890" y="0"/>
          <a:ext cx="909710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289EF91-E756-4A39-90FE-26EDDE47FD02}"/>
              </a:ext>
            </a:extLst>
          </p:cNvPr>
          <p:cNvSpPr txBox="1"/>
          <p:nvPr/>
        </p:nvSpPr>
        <p:spPr>
          <a:xfrm>
            <a:off x="8095271" y="3935997"/>
            <a:ext cx="295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No scraping?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Scraping closer to loss monitor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4C3A7-2EE0-42D2-92FE-A666BDD4D03D}"/>
              </a:ext>
            </a:extLst>
          </p:cNvPr>
          <p:cNvSpPr txBox="1"/>
          <p:nvPr/>
        </p:nvSpPr>
        <p:spPr>
          <a:xfrm>
            <a:off x="3828711" y="1159976"/>
            <a:ext cx="316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 to see symmetric losses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03578B-4753-46B1-AAA0-B8DAE73CEF41}"/>
              </a:ext>
            </a:extLst>
          </p:cNvPr>
          <p:cNvCxnSpPr>
            <a:cxnSpLocks/>
          </p:cNvCxnSpPr>
          <p:nvPr/>
        </p:nvCxnSpPr>
        <p:spPr>
          <a:xfrm>
            <a:off x="8742065" y="1548151"/>
            <a:ext cx="618011" cy="491295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318517-3CF1-4418-80C5-CBB684D67D66}"/>
              </a:ext>
            </a:extLst>
          </p:cNvPr>
          <p:cNvSpPr txBox="1"/>
          <p:nvPr/>
        </p:nvSpPr>
        <p:spPr>
          <a:xfrm>
            <a:off x="4582399" y="4483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FD431F-4503-4AFE-8A4D-C6F7B14C56D1}"/>
              </a:ext>
            </a:extLst>
          </p:cNvPr>
          <p:cNvCxnSpPr>
            <a:cxnSpLocks/>
          </p:cNvCxnSpPr>
          <p:nvPr/>
        </p:nvCxnSpPr>
        <p:spPr>
          <a:xfrm flipH="1" flipV="1">
            <a:off x="4096730" y="3840352"/>
            <a:ext cx="485669" cy="741695"/>
          </a:xfrm>
          <a:prstGeom prst="straightConnector1">
            <a:avLst/>
          </a:prstGeom>
          <a:ln w="28575">
            <a:solidFill>
              <a:srgbClr val="FF09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714CA4-71A4-4FB3-B612-56B6CC671868}"/>
              </a:ext>
            </a:extLst>
          </p:cNvPr>
          <p:cNvSpPr txBox="1"/>
          <p:nvPr/>
        </p:nvSpPr>
        <p:spPr>
          <a:xfrm>
            <a:off x="8440379" y="1271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085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0490A6D-7A3A-46D5-8CE2-79AB0427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35" y="311726"/>
            <a:ext cx="2163387" cy="623454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5CC2D1-5E19-4C8C-84B3-D0B0C28EAB79}"/>
              </a:ext>
            </a:extLst>
          </p:cNvPr>
          <p:cNvGraphicFramePr>
            <a:graphicFrameLocks/>
          </p:cNvGraphicFramePr>
          <p:nvPr/>
        </p:nvGraphicFramePr>
        <p:xfrm>
          <a:off x="3094890" y="0"/>
          <a:ext cx="909710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B912DED-D422-4FB7-A3CD-90C50DCE253B}"/>
              </a:ext>
            </a:extLst>
          </p:cNvPr>
          <p:cNvSpPr txBox="1"/>
          <p:nvPr/>
        </p:nvSpPr>
        <p:spPr>
          <a:xfrm>
            <a:off x="3961014" y="3784453"/>
            <a:ext cx="5544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well do we know our pivot point?</a:t>
            </a:r>
          </a:p>
          <a:p>
            <a:endParaRPr lang="en-US" b="1" dirty="0"/>
          </a:p>
          <a:p>
            <a:r>
              <a:rPr lang="en-US" b="1" dirty="0"/>
              <a:t>What could beam be scraping on upstream?</a:t>
            </a:r>
          </a:p>
          <a:p>
            <a:endParaRPr lang="en-US" b="1" dirty="0"/>
          </a:p>
          <a:p>
            <a:r>
              <a:rPr lang="en-US" b="1" dirty="0"/>
              <a:t>How can we understand the beam shape better?</a:t>
            </a:r>
          </a:p>
          <a:p>
            <a:endParaRPr lang="en-US" b="1" dirty="0"/>
          </a:p>
          <a:p>
            <a:r>
              <a:rPr lang="en-US" b="1" dirty="0"/>
              <a:t>Is there a quicker, easier way to import these data and get analyses done more efficiently and more frequently?</a:t>
            </a:r>
          </a:p>
        </p:txBody>
      </p:sp>
    </p:spTree>
    <p:extLst>
      <p:ext uri="{BB962C8B-B14F-4D97-AF65-F5344CB8AC3E}">
        <p14:creationId xmlns:p14="http://schemas.microsoft.com/office/powerpoint/2010/main" val="257443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extLst>
              <a:ext uri="{FF2B5EF4-FFF2-40B4-BE49-F238E27FC236}">
                <a16:creationId xmlns:a16="http://schemas.microsoft.com/office/drawing/2014/main" id="{BD43F5E2-1305-4580-A792-0167705A3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3107" y="996469"/>
            <a:ext cx="7355728" cy="5549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A1966-995D-4E7C-A822-DE83F54C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352B2-10D4-4DB5-B34E-41D57BDFCCA1}"/>
              </a:ext>
            </a:extLst>
          </p:cNvPr>
          <p:cNvSpPr txBox="1"/>
          <p:nvPr/>
        </p:nvSpPr>
        <p:spPr>
          <a:xfrm>
            <a:off x="9817677" y="256698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9.5mm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13626-BF17-4118-B953-A1EB66595F0A}"/>
              </a:ext>
            </a:extLst>
          </p:cNvPr>
          <p:cNvSpPr txBox="1"/>
          <p:nvPr/>
        </p:nvSpPr>
        <p:spPr>
          <a:xfrm>
            <a:off x="9093764" y="81180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1.6mm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12CD9-7EBE-491A-B7C4-15FDE6D36BD9}"/>
              </a:ext>
            </a:extLst>
          </p:cNvPr>
          <p:cNvSpPr txBox="1"/>
          <p:nvPr/>
        </p:nvSpPr>
        <p:spPr>
          <a:xfrm>
            <a:off x="9607015" y="213736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8.8mm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A171AB-3242-4B05-A9B0-5CC6D5DB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84907" cy="48555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Maximize target lifetime</a:t>
            </a:r>
          </a:p>
          <a:p>
            <a:pPr lvl="1"/>
            <a:r>
              <a:rPr lang="en-US" dirty="0"/>
              <a:t>Ensure symmetric energy deposition of beam on target</a:t>
            </a:r>
          </a:p>
          <a:p>
            <a:r>
              <a:rPr lang="en-US" dirty="0"/>
              <a:t>Autotune calibration check</a:t>
            </a:r>
          </a:p>
          <a:p>
            <a:pPr lvl="1"/>
            <a:r>
              <a:rPr lang="en-US" dirty="0"/>
              <a:t>BPM electrical center can drift</a:t>
            </a:r>
          </a:p>
          <a:p>
            <a:pPr lvl="1"/>
            <a:r>
              <a:rPr lang="en-US" dirty="0" err="1"/>
              <a:t>Multiwires</a:t>
            </a:r>
            <a:r>
              <a:rPr lang="en-US" dirty="0"/>
              <a:t> give mechanical center </a:t>
            </a:r>
            <a:r>
              <a:rPr lang="en-US" dirty="0" err="1"/>
              <a:t>wrt</a:t>
            </a:r>
            <a:r>
              <a:rPr lang="en-US" dirty="0"/>
              <a:t> target alignment</a:t>
            </a:r>
          </a:p>
          <a:p>
            <a:r>
              <a:rPr lang="en-US" dirty="0"/>
              <a:t>How can we improve beam quality?</a:t>
            </a:r>
          </a:p>
          <a:p>
            <a:r>
              <a:rPr lang="en-US" dirty="0"/>
              <a:t>How can we learn more about BNB beam dynamics with instrumentation?</a:t>
            </a:r>
          </a:p>
        </p:txBody>
      </p:sp>
    </p:spTree>
    <p:extLst>
      <p:ext uri="{BB962C8B-B14F-4D97-AF65-F5344CB8AC3E}">
        <p14:creationId xmlns:p14="http://schemas.microsoft.com/office/powerpoint/2010/main" val="36206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1966-995D-4E7C-A822-DE83F54C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Pre-target Instrumentation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CB1CA0A-2FEA-4BA0-BC91-B323C59E3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144" y="1187225"/>
            <a:ext cx="7779712" cy="53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1966-995D-4E7C-A822-DE83F54C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Pre-target Instrumentation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E74C3B-FEA8-4833-8129-12882234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6143" y="1187225"/>
            <a:ext cx="7779713" cy="53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95A4-A159-451D-AB06-89389B2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Scan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9886-BB60-4B64-A293-7710CDAA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085"/>
            <a:ext cx="6492106" cy="26369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Autotune program</a:t>
            </a:r>
          </a:p>
          <a:p>
            <a:pPr lvl="1"/>
            <a:r>
              <a:rPr lang="en-US" dirty="0"/>
              <a:t>BPM feedback tells trims how to move beam to center</a:t>
            </a:r>
          </a:p>
          <a:p>
            <a:pPr lvl="2"/>
            <a:r>
              <a:rPr lang="en-US" dirty="0"/>
              <a:t>Determined by previous target scans</a:t>
            </a:r>
          </a:p>
          <a:p>
            <a:pPr lvl="1"/>
            <a:r>
              <a:rPr lang="en-US" dirty="0"/>
              <a:t>Turn off for target scan</a:t>
            </a:r>
          </a:p>
          <a:p>
            <a:endParaRPr lang="en-US" dirty="0"/>
          </a:p>
          <a:p>
            <a:r>
              <a:rPr lang="en-US" dirty="0"/>
              <a:t>Change downstream trim settings to move beam across target</a:t>
            </a:r>
          </a:p>
          <a:p>
            <a:pPr lvl="1"/>
            <a:r>
              <a:rPr lang="en-US" dirty="0"/>
              <a:t>2-bump to move position horizontally and vertically</a:t>
            </a:r>
          </a:p>
          <a:p>
            <a:pPr lvl="1"/>
            <a:r>
              <a:rPr lang="en-US" dirty="0"/>
              <a:t>2-bump to move angle horizontally and vertically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A4210-B036-412E-9D71-8858F6760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92" y="311728"/>
            <a:ext cx="4419722" cy="6234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12FD9-1C27-4C8D-839B-168E14CA1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23" y="4460007"/>
            <a:ext cx="4363059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2785F2B-A340-4EBA-9C21-A0B10767A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6455" y="237692"/>
            <a:ext cx="8659091" cy="303934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63387BF-06C5-4674-B7C5-F4ABF10FE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6455" y="3580967"/>
            <a:ext cx="8659091" cy="30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5D27EF-B2DC-4391-8D4E-9C8CC00E7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846444"/>
              </p:ext>
            </p:extLst>
          </p:nvPr>
        </p:nvGraphicFramePr>
        <p:xfrm>
          <a:off x="3148068" y="0"/>
          <a:ext cx="904393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9350F051-DD09-4D00-BDE0-CE230C441794}"/>
              </a:ext>
            </a:extLst>
          </p:cNvPr>
          <p:cNvSpPr/>
          <p:nvPr/>
        </p:nvSpPr>
        <p:spPr>
          <a:xfrm rot="5400000">
            <a:off x="5478860" y="-50800"/>
            <a:ext cx="501230" cy="2851576"/>
          </a:xfrm>
          <a:prstGeom prst="leftBrace">
            <a:avLst/>
          </a:prstGeom>
          <a:ln w="28575">
            <a:solidFill>
              <a:srgbClr val="FF0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8E56247-F053-4562-80A0-5308DF50FF50}"/>
              </a:ext>
            </a:extLst>
          </p:cNvPr>
          <p:cNvSpPr/>
          <p:nvPr/>
        </p:nvSpPr>
        <p:spPr>
          <a:xfrm rot="5400000">
            <a:off x="8831659" y="247229"/>
            <a:ext cx="501230" cy="2255519"/>
          </a:xfrm>
          <a:prstGeom prst="leftBrace">
            <a:avLst/>
          </a:prstGeom>
          <a:ln w="28575">
            <a:solidFill>
              <a:srgbClr val="FF0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EF370-D881-4D91-A733-8A768C618935}"/>
              </a:ext>
            </a:extLst>
          </p:cNvPr>
          <p:cNvSpPr txBox="1"/>
          <p:nvPr/>
        </p:nvSpPr>
        <p:spPr>
          <a:xfrm>
            <a:off x="5577075" y="6163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F7732-3BBE-44AA-9D16-AD3E96EB6953}"/>
              </a:ext>
            </a:extLst>
          </p:cNvPr>
          <p:cNvSpPr txBox="1"/>
          <p:nvPr/>
        </p:nvSpPr>
        <p:spPr>
          <a:xfrm>
            <a:off x="8929874" y="6163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011C8-2E76-4EC7-8751-F09B1FBA9BF5}"/>
              </a:ext>
            </a:extLst>
          </p:cNvPr>
          <p:cNvSpPr txBox="1"/>
          <p:nvPr/>
        </p:nvSpPr>
        <p:spPr>
          <a:xfrm>
            <a:off x="447181" y="467549"/>
            <a:ext cx="295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Vertical scan over target face, horizontal beam position isn’t moved from zero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3BBBEB-FB65-4E24-9D2A-EF34C84F0BAF}"/>
              </a:ext>
            </a:extLst>
          </p:cNvPr>
          <p:cNvSpPr txBox="1"/>
          <p:nvPr/>
        </p:nvSpPr>
        <p:spPr>
          <a:xfrm>
            <a:off x="447181" y="3640248"/>
            <a:ext cx="295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US" dirty="0"/>
              <a:t>Horizontal scan over lower target fin, vertical position isn’t moved from fin (~ -8mm)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6BA2CFA-49C0-4C6A-8349-ABFBF03E3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361" y="1667878"/>
            <a:ext cx="1911275" cy="183656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6FE3C2B-1760-482C-8FE7-87C9613CC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361" y="4840577"/>
            <a:ext cx="1911275" cy="18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A57E09A-14D8-40C6-875F-03308A29B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48205"/>
              </p:ext>
            </p:extLst>
          </p:nvPr>
        </p:nvGraphicFramePr>
        <p:xfrm>
          <a:off x="3138086" y="4669"/>
          <a:ext cx="9053914" cy="685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AF5AB35-FACD-4E59-8715-022C539BFA2C}"/>
              </a:ext>
            </a:extLst>
          </p:cNvPr>
          <p:cNvCxnSpPr/>
          <p:nvPr/>
        </p:nvCxnSpPr>
        <p:spPr>
          <a:xfrm>
            <a:off x="6149921" y="3977196"/>
            <a:ext cx="2006353" cy="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13E2AE-D2A9-4688-AF92-8884E2404809}"/>
              </a:ext>
            </a:extLst>
          </p:cNvPr>
          <p:cNvCxnSpPr>
            <a:cxnSpLocks/>
          </p:cNvCxnSpPr>
          <p:nvPr/>
        </p:nvCxnSpPr>
        <p:spPr>
          <a:xfrm flipV="1">
            <a:off x="4543062" y="4057095"/>
            <a:ext cx="1393795" cy="76348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E94C8A-DEA7-40C0-B19F-0F688AC6DFBA}"/>
              </a:ext>
            </a:extLst>
          </p:cNvPr>
          <p:cNvCxnSpPr>
            <a:cxnSpLocks/>
          </p:cNvCxnSpPr>
          <p:nvPr/>
        </p:nvCxnSpPr>
        <p:spPr>
          <a:xfrm>
            <a:off x="3504375" y="4820575"/>
            <a:ext cx="932155" cy="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28A598-F689-4F6D-B522-B9D5B7AD49E8}"/>
              </a:ext>
            </a:extLst>
          </p:cNvPr>
          <p:cNvCxnSpPr>
            <a:cxnSpLocks/>
          </p:cNvCxnSpPr>
          <p:nvPr/>
        </p:nvCxnSpPr>
        <p:spPr>
          <a:xfrm>
            <a:off x="8326430" y="4067452"/>
            <a:ext cx="1259149" cy="1871709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3F1B76-2C50-4308-9A13-533C5ADF6304}"/>
              </a:ext>
            </a:extLst>
          </p:cNvPr>
          <p:cNvCxnSpPr>
            <a:cxnSpLocks/>
          </p:cNvCxnSpPr>
          <p:nvPr/>
        </p:nvCxnSpPr>
        <p:spPr>
          <a:xfrm>
            <a:off x="9736903" y="6009869"/>
            <a:ext cx="1063841" cy="0"/>
          </a:xfrm>
          <a:prstGeom prst="straightConnector1">
            <a:avLst/>
          </a:prstGeom>
          <a:ln w="28575">
            <a:solidFill>
              <a:srgbClr val="FF09D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798D95-A509-475D-B0A4-3B7346165B2A}"/>
              </a:ext>
            </a:extLst>
          </p:cNvPr>
          <p:cNvSpPr txBox="1"/>
          <p:nvPr/>
        </p:nvSpPr>
        <p:spPr>
          <a:xfrm>
            <a:off x="3819609" y="44388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2A68F4-6F5C-4F2E-B53B-98618AB02CAF}"/>
              </a:ext>
            </a:extLst>
          </p:cNvPr>
          <p:cNvSpPr txBox="1"/>
          <p:nvPr/>
        </p:nvSpPr>
        <p:spPr>
          <a:xfrm>
            <a:off x="5009047" y="40439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256D0-A831-44E8-84EB-289D715EED6C}"/>
              </a:ext>
            </a:extLst>
          </p:cNvPr>
          <p:cNvSpPr txBox="1"/>
          <p:nvPr/>
        </p:nvSpPr>
        <p:spPr>
          <a:xfrm>
            <a:off x="7002254" y="35692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A264F-3BDC-4046-B356-248ADCB11117}"/>
              </a:ext>
            </a:extLst>
          </p:cNvPr>
          <p:cNvSpPr txBox="1"/>
          <p:nvPr/>
        </p:nvSpPr>
        <p:spPr>
          <a:xfrm>
            <a:off x="9247471" y="47065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D3005-0B38-4BBC-87E1-E08B5DD44D75}"/>
              </a:ext>
            </a:extLst>
          </p:cNvPr>
          <p:cNvSpPr txBox="1"/>
          <p:nvPr/>
        </p:nvSpPr>
        <p:spPr>
          <a:xfrm>
            <a:off x="10117980" y="5366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9D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9506CD-7A1E-4639-B915-54E457DF2C2E}"/>
              </a:ext>
            </a:extLst>
          </p:cNvPr>
          <p:cNvSpPr txBox="1"/>
          <p:nvPr/>
        </p:nvSpPr>
        <p:spPr>
          <a:xfrm>
            <a:off x="397164" y="449828"/>
            <a:ext cx="2740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Beam on lower fin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between lower fin and target face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on target face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moving off target face into air cooling gap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Beam in air cooling gap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635E40-A349-48E8-9B63-8DD28E92F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2" y="4085038"/>
            <a:ext cx="2492065" cy="19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19C182-9E4B-4BEE-85E3-518B47E7A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75124"/>
              </p:ext>
            </p:extLst>
          </p:nvPr>
        </p:nvGraphicFramePr>
        <p:xfrm>
          <a:off x="3138086" y="4669"/>
          <a:ext cx="9053914" cy="685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FFF38C-AE5E-4D03-B7CA-4CFB5B7FA0A2}"/>
              </a:ext>
            </a:extLst>
          </p:cNvPr>
          <p:cNvSpPr txBox="1"/>
          <p:nvPr/>
        </p:nvSpPr>
        <p:spPr>
          <a:xfrm>
            <a:off x="196427" y="616373"/>
            <a:ext cx="295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/>
              <a:t>Beam center determined by BPM linear estimates in target scan data</a:t>
            </a:r>
            <a:br>
              <a:rPr lang="en-US" dirty="0"/>
            </a:br>
            <a:r>
              <a:rPr lang="en-US" i="1" dirty="0"/>
              <a:t>-0.19mm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lain"/>
            </a:pPr>
            <a:r>
              <a:rPr lang="en-US" dirty="0"/>
              <a:t>Autotune center and tolerance from previous scan</a:t>
            </a:r>
            <a:br>
              <a:rPr lang="en-US" dirty="0"/>
            </a:br>
            <a:r>
              <a:rPr lang="en-US" i="1" dirty="0"/>
              <a:t>0.39 +/- 0.5mm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Off by 0.53mm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C5B77D-7671-4290-A3FE-D7032668A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169" y="3826032"/>
            <a:ext cx="29241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558</Words>
  <Application>Microsoft Office PowerPoint</Application>
  <PresentationFormat>Widescreen</PresentationFormat>
  <Paragraphs>119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BNB Target Beam Scans</vt:lpstr>
      <vt:lpstr>Purpose</vt:lpstr>
      <vt:lpstr>Pre-target Instrumentation</vt:lpstr>
      <vt:lpstr>Functional Pre-target Instrumentation</vt:lpstr>
      <vt:lpstr>Target Scan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BNB Target Beam Scans</dc:title>
  <dc:creator>Alyssa R. Miller x3947 15749N</dc:creator>
  <cp:lastModifiedBy>Alyssa R. Miller x3947 15749N</cp:lastModifiedBy>
  <cp:revision>66</cp:revision>
  <dcterms:created xsi:type="dcterms:W3CDTF">2019-10-16T14:33:23Z</dcterms:created>
  <dcterms:modified xsi:type="dcterms:W3CDTF">2019-10-23T13:47:37Z</dcterms:modified>
</cp:coreProperties>
</file>